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9.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1.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2.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3.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4.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charts/chart9.xml" ContentType="application/vnd.openxmlformats-officedocument.drawingml.chart+xml"/>
  <Override PartName="/ppt/theme/themeOverride8.xml" ContentType="application/vnd.openxmlformats-officedocument.themeOverride+xml"/>
  <Override PartName="/ppt/charts/chart10.xml" ContentType="application/vnd.openxmlformats-officedocument.drawingml.chart+xml"/>
  <Override PartName="/ppt/theme/themeOverride9.xml" ContentType="application/vnd.openxmlformats-officedocument.themeOverride+xml"/>
  <Override PartName="/ppt/charts/chart11.xml" ContentType="application/vnd.openxmlformats-officedocument.drawingml.chart+xml"/>
  <Override PartName="/ppt/theme/themeOverride10.xml" ContentType="application/vnd.openxmlformats-officedocument.themeOverride+xml"/>
  <Override PartName="/ppt/charts/chart12.xml" ContentType="application/vnd.openxmlformats-officedocument.drawingml.chart+xml"/>
  <Override PartName="/ppt/theme/themeOverride11.xml" ContentType="application/vnd.openxmlformats-officedocument.themeOverride+xml"/>
  <Override PartName="/ppt/charts/chart13.xml" ContentType="application/vnd.openxmlformats-officedocument.drawingml.chart+xml"/>
  <Override PartName="/ppt/theme/themeOverride12.xml" ContentType="application/vnd.openxmlformats-officedocument.themeOverride+xml"/>
  <Override PartName="/ppt/charts/chart14.xml" ContentType="application/vnd.openxmlformats-officedocument.drawingml.chart+xml"/>
  <Override PartName="/ppt/theme/themeOverride13.xml" ContentType="application/vnd.openxmlformats-officedocument.themeOverride+xml"/>
  <Override PartName="/ppt/charts/chart15.xml" ContentType="application/vnd.openxmlformats-officedocument.drawingml.chart+xml"/>
  <Override PartName="/ppt/theme/themeOverride14.xml" ContentType="application/vnd.openxmlformats-officedocument.themeOverride+xml"/>
  <Override PartName="/ppt/charts/chart16.xml" ContentType="application/vnd.openxmlformats-officedocument.drawingml.chart+xml"/>
  <Override PartName="/ppt/theme/themeOverride15.xml" ContentType="application/vnd.openxmlformats-officedocument.themeOverride+xml"/>
  <Override PartName="/ppt/charts/chart17.xml" ContentType="application/vnd.openxmlformats-officedocument.drawingml.chart+xml"/>
  <Override PartName="/ppt/theme/themeOverride16.xml" ContentType="application/vnd.openxmlformats-officedocument.themeOverride+xml"/>
  <Override PartName="/ppt/charts/chart18.xml" ContentType="application/vnd.openxmlformats-officedocument.drawingml.chart+xml"/>
  <Override PartName="/ppt/theme/themeOverride17.xml" ContentType="application/vnd.openxmlformats-officedocument.themeOverride+xml"/>
  <Override PartName="/ppt/charts/chart19.xml" ContentType="application/vnd.openxmlformats-officedocument.drawingml.chart+xml"/>
  <Override PartName="/ppt/theme/themeOverride18.xml" ContentType="application/vnd.openxmlformats-officedocument.themeOverride+xml"/>
  <Override PartName="/ppt/charts/chart20.xml" ContentType="application/vnd.openxmlformats-officedocument.drawingml.chart+xml"/>
  <Override PartName="/ppt/theme/themeOverride19.xml" ContentType="application/vnd.openxmlformats-officedocument.themeOverr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13" r:id="rId3"/>
    <p:sldMasterId id="2147483731" r:id="rId4"/>
    <p:sldMasterId id="2147483743" r:id="rId5"/>
    <p:sldMasterId id="2147483773" r:id="rId6"/>
    <p:sldMasterId id="2147483791" r:id="rId7"/>
    <p:sldMasterId id="2147483809" r:id="rId8"/>
    <p:sldMasterId id="2147483827" r:id="rId9"/>
    <p:sldMasterId id="2147483845" r:id="rId10"/>
    <p:sldMasterId id="2147483863" r:id="rId11"/>
    <p:sldMasterId id="2147483875" r:id="rId12"/>
    <p:sldMasterId id="2147483887" r:id="rId13"/>
    <p:sldMasterId id="2147483904" r:id="rId14"/>
    <p:sldMasterId id="2147483916" r:id="rId15"/>
  </p:sldMasterIdLst>
  <p:notesMasterIdLst>
    <p:notesMasterId r:id="rId78"/>
  </p:notesMasterIdLst>
  <p:sldIdLst>
    <p:sldId id="329" r:id="rId16"/>
    <p:sldId id="260" r:id="rId17"/>
    <p:sldId id="330" r:id="rId18"/>
    <p:sldId id="331" r:id="rId19"/>
    <p:sldId id="332" r:id="rId20"/>
    <p:sldId id="266" r:id="rId21"/>
    <p:sldId id="267" r:id="rId22"/>
    <p:sldId id="268" r:id="rId23"/>
    <p:sldId id="269" r:id="rId24"/>
    <p:sldId id="270" r:id="rId25"/>
    <p:sldId id="272" r:id="rId26"/>
    <p:sldId id="334" r:id="rId27"/>
    <p:sldId id="275" r:id="rId28"/>
    <p:sldId id="276" r:id="rId29"/>
    <p:sldId id="336" r:id="rId30"/>
    <p:sldId id="337" r:id="rId31"/>
    <p:sldId id="365" r:id="rId32"/>
    <p:sldId id="338" r:id="rId33"/>
    <p:sldId id="339" r:id="rId34"/>
    <p:sldId id="340" r:id="rId35"/>
    <p:sldId id="341" r:id="rId36"/>
    <p:sldId id="342" r:id="rId37"/>
    <p:sldId id="343" r:id="rId38"/>
    <p:sldId id="344" r:id="rId39"/>
    <p:sldId id="345" r:id="rId40"/>
    <p:sldId id="346" r:id="rId41"/>
    <p:sldId id="347" r:id="rId42"/>
    <p:sldId id="349" r:id="rId43"/>
    <p:sldId id="350" r:id="rId44"/>
    <p:sldId id="351" r:id="rId45"/>
    <p:sldId id="352" r:id="rId46"/>
    <p:sldId id="290" r:id="rId47"/>
    <p:sldId id="353" r:id="rId48"/>
    <p:sldId id="354" r:id="rId49"/>
    <p:sldId id="355" r:id="rId50"/>
    <p:sldId id="356" r:id="rId51"/>
    <p:sldId id="357" r:id="rId52"/>
    <p:sldId id="358" r:id="rId53"/>
    <p:sldId id="359" r:id="rId54"/>
    <p:sldId id="360" r:id="rId55"/>
    <p:sldId id="361" r:id="rId56"/>
    <p:sldId id="366" r:id="rId57"/>
    <p:sldId id="367" r:id="rId58"/>
    <p:sldId id="311" r:id="rId59"/>
    <p:sldId id="312" r:id="rId60"/>
    <p:sldId id="313" r:id="rId61"/>
    <p:sldId id="315" r:id="rId62"/>
    <p:sldId id="316" r:id="rId63"/>
    <p:sldId id="369" r:id="rId64"/>
    <p:sldId id="368" r:id="rId65"/>
    <p:sldId id="370" r:id="rId66"/>
    <p:sldId id="371" r:id="rId67"/>
    <p:sldId id="372" r:id="rId68"/>
    <p:sldId id="373" r:id="rId69"/>
    <p:sldId id="374" r:id="rId70"/>
    <p:sldId id="375" r:id="rId71"/>
    <p:sldId id="380" r:id="rId72"/>
    <p:sldId id="381" r:id="rId73"/>
    <p:sldId id="382" r:id="rId74"/>
    <p:sldId id="383" r:id="rId75"/>
    <p:sldId id="384" r:id="rId76"/>
    <p:sldId id="388" r:id="rId77"/>
  </p:sldIdLst>
  <p:sldSz cx="12601575" cy="7021513"/>
  <p:notesSz cx="6858000" cy="9144000"/>
  <p:defaultTextStyle>
    <a:defPPr>
      <a:defRPr lang="es-EC"/>
    </a:defPPr>
    <a:lvl1pPr marL="0" algn="l" defTabSz="1119832" rtl="0" eaLnBrk="1" latinLnBrk="0" hangingPunct="1">
      <a:defRPr sz="2200" kern="1200">
        <a:solidFill>
          <a:schemeClr val="tx1"/>
        </a:solidFill>
        <a:latin typeface="+mn-lt"/>
        <a:ea typeface="+mn-ea"/>
        <a:cs typeface="+mn-cs"/>
      </a:defRPr>
    </a:lvl1pPr>
    <a:lvl2pPr marL="559918" algn="l" defTabSz="1119832" rtl="0" eaLnBrk="1" latinLnBrk="0" hangingPunct="1">
      <a:defRPr sz="2200" kern="1200">
        <a:solidFill>
          <a:schemeClr val="tx1"/>
        </a:solidFill>
        <a:latin typeface="+mn-lt"/>
        <a:ea typeface="+mn-ea"/>
        <a:cs typeface="+mn-cs"/>
      </a:defRPr>
    </a:lvl2pPr>
    <a:lvl3pPr marL="1119832" algn="l" defTabSz="1119832" rtl="0" eaLnBrk="1" latinLnBrk="0" hangingPunct="1">
      <a:defRPr sz="2200" kern="1200">
        <a:solidFill>
          <a:schemeClr val="tx1"/>
        </a:solidFill>
        <a:latin typeface="+mn-lt"/>
        <a:ea typeface="+mn-ea"/>
        <a:cs typeface="+mn-cs"/>
      </a:defRPr>
    </a:lvl3pPr>
    <a:lvl4pPr marL="1679751" algn="l" defTabSz="1119832" rtl="0" eaLnBrk="1" latinLnBrk="0" hangingPunct="1">
      <a:defRPr sz="2200" kern="1200">
        <a:solidFill>
          <a:schemeClr val="tx1"/>
        </a:solidFill>
        <a:latin typeface="+mn-lt"/>
        <a:ea typeface="+mn-ea"/>
        <a:cs typeface="+mn-cs"/>
      </a:defRPr>
    </a:lvl4pPr>
    <a:lvl5pPr marL="2239666" algn="l" defTabSz="1119832" rtl="0" eaLnBrk="1" latinLnBrk="0" hangingPunct="1">
      <a:defRPr sz="2200" kern="1200">
        <a:solidFill>
          <a:schemeClr val="tx1"/>
        </a:solidFill>
        <a:latin typeface="+mn-lt"/>
        <a:ea typeface="+mn-ea"/>
        <a:cs typeface="+mn-cs"/>
      </a:defRPr>
    </a:lvl5pPr>
    <a:lvl6pPr marL="2799582" algn="l" defTabSz="1119832" rtl="0" eaLnBrk="1" latinLnBrk="0" hangingPunct="1">
      <a:defRPr sz="2200" kern="1200">
        <a:solidFill>
          <a:schemeClr val="tx1"/>
        </a:solidFill>
        <a:latin typeface="+mn-lt"/>
        <a:ea typeface="+mn-ea"/>
        <a:cs typeface="+mn-cs"/>
      </a:defRPr>
    </a:lvl6pPr>
    <a:lvl7pPr marL="3359501" algn="l" defTabSz="1119832" rtl="0" eaLnBrk="1" latinLnBrk="0" hangingPunct="1">
      <a:defRPr sz="2200" kern="1200">
        <a:solidFill>
          <a:schemeClr val="tx1"/>
        </a:solidFill>
        <a:latin typeface="+mn-lt"/>
        <a:ea typeface="+mn-ea"/>
        <a:cs typeface="+mn-cs"/>
      </a:defRPr>
    </a:lvl7pPr>
    <a:lvl8pPr marL="3919415" algn="l" defTabSz="1119832" rtl="0" eaLnBrk="1" latinLnBrk="0" hangingPunct="1">
      <a:defRPr sz="2200" kern="1200">
        <a:solidFill>
          <a:schemeClr val="tx1"/>
        </a:solidFill>
        <a:latin typeface="+mn-lt"/>
        <a:ea typeface="+mn-ea"/>
        <a:cs typeface="+mn-cs"/>
      </a:defRPr>
    </a:lvl8pPr>
    <a:lvl9pPr marL="4479333" algn="l" defTabSz="1119832" rtl="0" eaLnBrk="1" latinLnBrk="0" hangingPunct="1">
      <a:defRPr sz="2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DE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671" autoAdjust="0"/>
  </p:normalViewPr>
  <p:slideViewPr>
    <p:cSldViewPr>
      <p:cViewPr>
        <p:scale>
          <a:sx n="75" d="100"/>
          <a:sy n="75" d="100"/>
        </p:scale>
        <p:origin x="-420" y="-72"/>
      </p:cViewPr>
      <p:guideLst>
        <p:guide orient="horz" pos="2212"/>
        <p:guide pos="396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262"/>
    </p:cViewPr>
  </p:sorterViewPr>
  <p:notesViewPr>
    <p:cSldViewPr>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s>
</file>

<file path=ppt/charts/_rels/chart1.xml.rels><?xml version="1.0" encoding="UTF-8" standalone="yes"?>
<Relationships xmlns="http://schemas.openxmlformats.org/package/2006/relationships"><Relationship Id="rId2" Type="http://schemas.openxmlformats.org/officeDocument/2006/relationships/package" Target="../embeddings/Hoja_de_c_lculo_de_Microsoft_Excel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Hoja_de_c_lculo_de_Microsoft_Excel10.xlsx"/><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package" Target="../embeddings/Hoja_de_c_lculo_de_Microsoft_Excel11.xlsx"/><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2" Type="http://schemas.openxmlformats.org/officeDocument/2006/relationships/package" Target="../embeddings/Hoja_de_c_lculo_de_Microsoft_Excel12.xlsx"/><Relationship Id="rId1" Type="http://schemas.openxmlformats.org/officeDocument/2006/relationships/themeOverride" Target="../theme/themeOverride11.xml"/></Relationships>
</file>

<file path=ppt/charts/_rels/chart13.xml.rels><?xml version="1.0" encoding="UTF-8" standalone="yes"?>
<Relationships xmlns="http://schemas.openxmlformats.org/package/2006/relationships"><Relationship Id="rId2" Type="http://schemas.openxmlformats.org/officeDocument/2006/relationships/package" Target="../embeddings/Hoja_de_c_lculo_de_Microsoft_Excel13.xlsx"/><Relationship Id="rId1" Type="http://schemas.openxmlformats.org/officeDocument/2006/relationships/themeOverride" Target="../theme/themeOverride12.xml"/></Relationships>
</file>

<file path=ppt/charts/_rels/chart14.xml.rels><?xml version="1.0" encoding="UTF-8" standalone="yes"?>
<Relationships xmlns="http://schemas.openxmlformats.org/package/2006/relationships"><Relationship Id="rId2" Type="http://schemas.openxmlformats.org/officeDocument/2006/relationships/package" Target="../embeddings/Hoja_de_c_lculo_de_Microsoft_Excel14.xlsx"/><Relationship Id="rId1" Type="http://schemas.openxmlformats.org/officeDocument/2006/relationships/themeOverride" Target="../theme/themeOverride13.xml"/></Relationships>
</file>

<file path=ppt/charts/_rels/chart15.xml.rels><?xml version="1.0" encoding="UTF-8" standalone="yes"?>
<Relationships xmlns="http://schemas.openxmlformats.org/package/2006/relationships"><Relationship Id="rId2" Type="http://schemas.openxmlformats.org/officeDocument/2006/relationships/package" Target="../embeddings/Hoja_de_c_lculo_de_Microsoft_Excel15.xlsx"/><Relationship Id="rId1" Type="http://schemas.openxmlformats.org/officeDocument/2006/relationships/themeOverride" Target="../theme/themeOverride14.xml"/></Relationships>
</file>

<file path=ppt/charts/_rels/chart16.xml.rels><?xml version="1.0" encoding="UTF-8" standalone="yes"?>
<Relationships xmlns="http://schemas.openxmlformats.org/package/2006/relationships"><Relationship Id="rId2" Type="http://schemas.openxmlformats.org/officeDocument/2006/relationships/package" Target="../embeddings/Hoja_de_c_lculo_de_Microsoft_Excel16.xlsx"/><Relationship Id="rId1" Type="http://schemas.openxmlformats.org/officeDocument/2006/relationships/themeOverride" Target="../theme/themeOverride15.xml"/></Relationships>
</file>

<file path=ppt/charts/_rels/chart17.xml.rels><?xml version="1.0" encoding="UTF-8" standalone="yes"?>
<Relationships xmlns="http://schemas.openxmlformats.org/package/2006/relationships"><Relationship Id="rId2" Type="http://schemas.openxmlformats.org/officeDocument/2006/relationships/package" Target="../embeddings/Hoja_de_c_lculo_de_Microsoft_Excel17.xlsx"/><Relationship Id="rId1" Type="http://schemas.openxmlformats.org/officeDocument/2006/relationships/themeOverride" Target="../theme/themeOverride16.xml"/></Relationships>
</file>

<file path=ppt/charts/_rels/chart18.xml.rels><?xml version="1.0" encoding="UTF-8" standalone="yes"?>
<Relationships xmlns="http://schemas.openxmlformats.org/package/2006/relationships"><Relationship Id="rId2" Type="http://schemas.openxmlformats.org/officeDocument/2006/relationships/package" Target="../embeddings/Hoja_de_c_lculo_de_Microsoft_Excel18.xlsx"/><Relationship Id="rId1" Type="http://schemas.openxmlformats.org/officeDocument/2006/relationships/themeOverride" Target="../theme/themeOverride17.xml"/></Relationships>
</file>

<file path=ppt/charts/_rels/chart19.xml.rels><?xml version="1.0" encoding="UTF-8" standalone="yes"?>
<Relationships xmlns="http://schemas.openxmlformats.org/package/2006/relationships"><Relationship Id="rId2" Type="http://schemas.openxmlformats.org/officeDocument/2006/relationships/package" Target="../embeddings/Hoja_de_c_lculo_de_Microsoft_Excel19.xlsx"/><Relationship Id="rId1" Type="http://schemas.openxmlformats.org/officeDocument/2006/relationships/themeOverride" Target="../theme/themeOverride18.xml"/></Relationships>
</file>

<file path=ppt/charts/_rels/chart2.xml.rels><?xml version="1.0" encoding="UTF-8" standalone="yes"?>
<Relationships xmlns="http://schemas.openxmlformats.org/package/2006/relationships"><Relationship Id="rId2" Type="http://schemas.openxmlformats.org/officeDocument/2006/relationships/package" Target="../embeddings/Hoja_de_c_lculo_de_Microsoft_Excel2.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Hoja_de_c_lculo_de_Microsoft_Excel20.xlsx"/><Relationship Id="rId1" Type="http://schemas.openxmlformats.org/officeDocument/2006/relationships/themeOverride" Target="../theme/themeOverride19.xml"/></Relationships>
</file>

<file path=ppt/charts/_rels/chart3.xml.rels><?xml version="1.0" encoding="UTF-8" standalone="yes"?>
<Relationships xmlns="http://schemas.openxmlformats.org/package/2006/relationships"><Relationship Id="rId2" Type="http://schemas.openxmlformats.org/officeDocument/2006/relationships/package" Target="../embeddings/Hoja_de_c_lculo_de_Microsoft_Excel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4.xlsx"/></Relationships>
</file>

<file path=ppt/charts/_rels/chart5.xml.rels><?xml version="1.0" encoding="UTF-8" standalone="yes"?>
<Relationships xmlns="http://schemas.openxmlformats.org/package/2006/relationships"><Relationship Id="rId2" Type="http://schemas.openxmlformats.org/officeDocument/2006/relationships/package" Target="../embeddings/Hoja_de_c_lculo_de_Microsoft_Excel5.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Hoja_de_c_lculo_de_Microsoft_Excel6.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Hoja_de_c_lculo_de_Microsoft_Excel7.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package" Target="../embeddings/Hoja_de_c_lculo_de_Microsoft_Excel8.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package" Target="../embeddings/Hoja_de_c_lculo_de_Microsoft_Excel9.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pieChart>
        <c:varyColors val="1"/>
        <c:ser>
          <c:idx val="0"/>
          <c:order val="0"/>
          <c:tx>
            <c:strRef>
              <c:f>Hoja1!$B$1</c:f>
              <c:strCache>
                <c:ptCount val="1"/>
                <c:pt idx="0">
                  <c:v>CLIMA ORGANIZACIONAL</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80AC-4032-9210-C29DA6B19900}"/>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80AC-4032-9210-C29DA6B19900}"/>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80AC-4032-9210-C29DA6B19900}"/>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7-80AC-4032-9210-C29DA6B19900}"/>
              </c:ext>
            </c:extLst>
          </c:dPt>
          <c:dLbls>
            <c:txPr>
              <a:bodyPr/>
              <a:lstStyle/>
              <a:p>
                <a:pPr>
                  <a:defRPr sz="1400"/>
                </a:pPr>
                <a:endParaRPr lang="es-E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dLbls>
          <c:cat>
            <c:strRef>
              <c:f>Hoja1!$A$2:$A$5</c:f>
              <c:strCache>
                <c:ptCount val="3"/>
                <c:pt idx="0">
                  <c:v>Quito</c:v>
                </c:pt>
                <c:pt idx="1">
                  <c:v>Latacunga</c:v>
                </c:pt>
                <c:pt idx="2">
                  <c:v>Ambato</c:v>
                </c:pt>
              </c:strCache>
            </c:strRef>
          </c:cat>
          <c:val>
            <c:numRef>
              <c:f>Hoja1!$B$2:$B$5</c:f>
              <c:numCache>
                <c:formatCode>General</c:formatCode>
                <c:ptCount val="4"/>
                <c:pt idx="0">
                  <c:v>15.735849099999999</c:v>
                </c:pt>
                <c:pt idx="1">
                  <c:v>16.970588200000002</c:v>
                </c:pt>
                <c:pt idx="2">
                  <c:v>20.5</c:v>
                </c:pt>
              </c:numCache>
            </c:numRef>
          </c:val>
          <c:extLst xmlns:c16r2="http://schemas.microsoft.com/office/drawing/2015/06/chart">
            <c:ext xmlns:c16="http://schemas.microsoft.com/office/drawing/2014/chart" uri="{C3380CC4-5D6E-409C-BE32-E72D297353CC}">
              <c16:uniqueId val="{00000008-80AC-4032-9210-C29DA6B1990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Hoja1!$B$1</c:f>
              <c:strCache>
                <c:ptCount val="1"/>
                <c:pt idx="0">
                  <c:v>SI</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cat>
            <c:strRef>
              <c:f>Hoja1!$A$2:$A$5</c:f>
              <c:strCache>
                <c:ptCount val="4"/>
                <c:pt idx="0">
                  <c:v>Quito</c:v>
                </c:pt>
                <c:pt idx="1">
                  <c:v>Latacunga</c:v>
                </c:pt>
                <c:pt idx="2">
                  <c:v>Ambato</c:v>
                </c:pt>
                <c:pt idx="3">
                  <c:v>General</c:v>
                </c:pt>
              </c:strCache>
            </c:strRef>
          </c:cat>
          <c:val>
            <c:numRef>
              <c:f>Hoja1!$B$2:$B$5</c:f>
              <c:numCache>
                <c:formatCode>General</c:formatCode>
                <c:ptCount val="4"/>
                <c:pt idx="0">
                  <c:v>4</c:v>
                </c:pt>
                <c:pt idx="1">
                  <c:v>0</c:v>
                </c:pt>
                <c:pt idx="2">
                  <c:v>0</c:v>
                </c:pt>
                <c:pt idx="3">
                  <c:v>4</c:v>
                </c:pt>
              </c:numCache>
            </c:numRef>
          </c:val>
          <c:extLst xmlns:c16r2="http://schemas.microsoft.com/office/drawing/2015/06/chart">
            <c:ext xmlns:c16="http://schemas.microsoft.com/office/drawing/2014/chart" uri="{C3380CC4-5D6E-409C-BE32-E72D297353CC}">
              <c16:uniqueId val="{00000000-7BA6-4BD2-97CB-76E71AFDE9B8}"/>
            </c:ext>
          </c:extLst>
        </c:ser>
        <c:ser>
          <c:idx val="1"/>
          <c:order val="1"/>
          <c:tx>
            <c:strRef>
              <c:f>Hoja1!$C$1</c:f>
              <c:strCache>
                <c:ptCount val="1"/>
                <c:pt idx="0">
                  <c:v>NO</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cat>
            <c:strRef>
              <c:f>Hoja1!$A$2:$A$5</c:f>
              <c:strCache>
                <c:ptCount val="4"/>
                <c:pt idx="0">
                  <c:v>Quito</c:v>
                </c:pt>
                <c:pt idx="1">
                  <c:v>Latacunga</c:v>
                </c:pt>
                <c:pt idx="2">
                  <c:v>Ambato</c:v>
                </c:pt>
                <c:pt idx="3">
                  <c:v>General</c:v>
                </c:pt>
              </c:strCache>
            </c:strRef>
          </c:cat>
          <c:val>
            <c:numRef>
              <c:f>Hoja1!$C$2:$C$5</c:f>
              <c:numCache>
                <c:formatCode>General</c:formatCode>
                <c:ptCount val="4"/>
                <c:pt idx="0">
                  <c:v>49</c:v>
                </c:pt>
                <c:pt idx="1">
                  <c:v>34</c:v>
                </c:pt>
                <c:pt idx="2">
                  <c:v>38</c:v>
                </c:pt>
                <c:pt idx="3">
                  <c:v>121</c:v>
                </c:pt>
              </c:numCache>
            </c:numRef>
          </c:val>
          <c:extLst xmlns:c16r2="http://schemas.microsoft.com/office/drawing/2015/06/chart">
            <c:ext xmlns:c16="http://schemas.microsoft.com/office/drawing/2014/chart" uri="{C3380CC4-5D6E-409C-BE32-E72D297353CC}">
              <c16:uniqueId val="{00000001-7BA6-4BD2-97CB-76E71AFDE9B8}"/>
            </c:ext>
          </c:extLst>
        </c:ser>
        <c:dLbls>
          <c:showLegendKey val="0"/>
          <c:showVal val="1"/>
          <c:showCatName val="0"/>
          <c:showSerName val="0"/>
          <c:showPercent val="0"/>
          <c:showBubbleSize val="0"/>
        </c:dLbls>
        <c:gapWidth val="150"/>
        <c:shape val="box"/>
        <c:axId val="128210048"/>
        <c:axId val="128211584"/>
        <c:axId val="128285760"/>
      </c:bar3DChart>
      <c:catAx>
        <c:axId val="1282100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128211584"/>
        <c:crosses val="autoZero"/>
        <c:auto val="1"/>
        <c:lblAlgn val="ctr"/>
        <c:lblOffset val="100"/>
        <c:noMultiLvlLbl val="0"/>
      </c:catAx>
      <c:valAx>
        <c:axId val="128211584"/>
        <c:scaling>
          <c:orientation val="minMax"/>
        </c:scaling>
        <c:delete val="1"/>
        <c:axPos val="l"/>
        <c:numFmt formatCode="General" sourceLinked="1"/>
        <c:majorTickMark val="none"/>
        <c:minorTickMark val="none"/>
        <c:tickLblPos val="nextTo"/>
        <c:crossAx val="128210048"/>
        <c:crosses val="autoZero"/>
        <c:crossBetween val="between"/>
      </c:valAx>
      <c:serAx>
        <c:axId val="128285760"/>
        <c:scaling>
          <c:orientation val="minMax"/>
        </c:scaling>
        <c:delete val="1"/>
        <c:axPos val="b"/>
        <c:majorTickMark val="none"/>
        <c:minorTickMark val="none"/>
        <c:tickLblPos val="nextTo"/>
        <c:crossAx val="128211584"/>
        <c:crosses val="autoZero"/>
      </c:ser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es-E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Hoja1!$B$1</c:f>
              <c:strCache>
                <c:ptCount val="1"/>
                <c:pt idx="0">
                  <c:v>SI</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cat>
            <c:strRef>
              <c:f>Hoja1!$A$2:$A$5</c:f>
              <c:strCache>
                <c:ptCount val="4"/>
                <c:pt idx="0">
                  <c:v>Quito</c:v>
                </c:pt>
                <c:pt idx="1">
                  <c:v>Latacunga</c:v>
                </c:pt>
                <c:pt idx="2">
                  <c:v>Ambato</c:v>
                </c:pt>
                <c:pt idx="3">
                  <c:v>General</c:v>
                </c:pt>
              </c:strCache>
            </c:strRef>
          </c:cat>
          <c:val>
            <c:numRef>
              <c:f>Hoja1!$B$2:$B$5</c:f>
              <c:numCache>
                <c:formatCode>General</c:formatCode>
                <c:ptCount val="4"/>
                <c:pt idx="0">
                  <c:v>26</c:v>
                </c:pt>
                <c:pt idx="1">
                  <c:v>0</c:v>
                </c:pt>
                <c:pt idx="2">
                  <c:v>0</c:v>
                </c:pt>
                <c:pt idx="3">
                  <c:v>26</c:v>
                </c:pt>
              </c:numCache>
            </c:numRef>
          </c:val>
          <c:extLst xmlns:c16r2="http://schemas.microsoft.com/office/drawing/2015/06/chart">
            <c:ext xmlns:c16="http://schemas.microsoft.com/office/drawing/2014/chart" uri="{C3380CC4-5D6E-409C-BE32-E72D297353CC}">
              <c16:uniqueId val="{00000000-6376-4D13-BE19-C744D40D05B6}"/>
            </c:ext>
          </c:extLst>
        </c:ser>
        <c:ser>
          <c:idx val="1"/>
          <c:order val="1"/>
          <c:tx>
            <c:strRef>
              <c:f>Hoja1!$C$1</c:f>
              <c:strCache>
                <c:ptCount val="1"/>
                <c:pt idx="0">
                  <c:v>NO</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cat>
            <c:strRef>
              <c:f>Hoja1!$A$2:$A$5</c:f>
              <c:strCache>
                <c:ptCount val="4"/>
                <c:pt idx="0">
                  <c:v>Quito</c:v>
                </c:pt>
                <c:pt idx="1">
                  <c:v>Latacunga</c:v>
                </c:pt>
                <c:pt idx="2">
                  <c:v>Ambato</c:v>
                </c:pt>
                <c:pt idx="3">
                  <c:v>General</c:v>
                </c:pt>
              </c:strCache>
            </c:strRef>
          </c:cat>
          <c:val>
            <c:numRef>
              <c:f>Hoja1!$C$2:$C$5</c:f>
              <c:numCache>
                <c:formatCode>General</c:formatCode>
                <c:ptCount val="4"/>
                <c:pt idx="0">
                  <c:v>27</c:v>
                </c:pt>
                <c:pt idx="1">
                  <c:v>34</c:v>
                </c:pt>
                <c:pt idx="2">
                  <c:v>38</c:v>
                </c:pt>
                <c:pt idx="3">
                  <c:v>99</c:v>
                </c:pt>
              </c:numCache>
            </c:numRef>
          </c:val>
          <c:extLst xmlns:c16r2="http://schemas.microsoft.com/office/drawing/2015/06/chart">
            <c:ext xmlns:c16="http://schemas.microsoft.com/office/drawing/2014/chart" uri="{C3380CC4-5D6E-409C-BE32-E72D297353CC}">
              <c16:uniqueId val="{00000001-6376-4D13-BE19-C744D40D05B6}"/>
            </c:ext>
          </c:extLst>
        </c:ser>
        <c:dLbls>
          <c:showLegendKey val="0"/>
          <c:showVal val="1"/>
          <c:showCatName val="0"/>
          <c:showSerName val="0"/>
          <c:showPercent val="0"/>
          <c:showBubbleSize val="0"/>
        </c:dLbls>
        <c:gapWidth val="150"/>
        <c:shape val="box"/>
        <c:axId val="128053248"/>
        <c:axId val="128054784"/>
        <c:axId val="128282624"/>
      </c:bar3DChart>
      <c:catAx>
        <c:axId val="1280532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128054784"/>
        <c:crosses val="autoZero"/>
        <c:auto val="1"/>
        <c:lblAlgn val="ctr"/>
        <c:lblOffset val="100"/>
        <c:noMultiLvlLbl val="0"/>
      </c:catAx>
      <c:valAx>
        <c:axId val="128054784"/>
        <c:scaling>
          <c:orientation val="minMax"/>
        </c:scaling>
        <c:delete val="1"/>
        <c:axPos val="l"/>
        <c:numFmt formatCode="General" sourceLinked="1"/>
        <c:majorTickMark val="none"/>
        <c:minorTickMark val="none"/>
        <c:tickLblPos val="nextTo"/>
        <c:crossAx val="128053248"/>
        <c:crosses val="autoZero"/>
        <c:crossBetween val="between"/>
      </c:valAx>
      <c:serAx>
        <c:axId val="128282624"/>
        <c:scaling>
          <c:orientation val="minMax"/>
        </c:scaling>
        <c:delete val="1"/>
        <c:axPos val="b"/>
        <c:majorTickMark val="out"/>
        <c:minorTickMark val="none"/>
        <c:tickLblPos val="nextTo"/>
        <c:crossAx val="128054784"/>
        <c:crosses val="autoZero"/>
      </c:ser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es-E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0"/>
      <c:perspective val="30"/>
    </c:view3D>
    <c:floor>
      <c:thickness val="0"/>
      <c:spPr>
        <a:pattFill prst="ltDnDiag">
          <a:fgClr>
            <a:schemeClr val="dk1">
              <a:lumMod val="15000"/>
              <a:lumOff val="85000"/>
            </a:schemeClr>
          </a:fgClr>
          <a:bgClr>
            <a:schemeClr val="lt1"/>
          </a:bgClr>
        </a:pattFill>
        <a:ln>
          <a:noFill/>
        </a:ln>
        <a:effectLst/>
        <a:sp3d/>
      </c:spPr>
    </c:floor>
    <c:sideWall>
      <c:thickness val="0"/>
      <c:spPr>
        <a:pattFill prst="ltDnDiag">
          <a:fgClr>
            <a:schemeClr val="dk1">
              <a:lumMod val="15000"/>
              <a:lumOff val="85000"/>
            </a:schemeClr>
          </a:fgClr>
          <a:bgClr>
            <a:schemeClr val="lt1"/>
          </a:bgClr>
        </a:pattFill>
        <a:ln>
          <a:noFill/>
        </a:ln>
        <a:effectLst/>
        <a:sp3d/>
      </c:spPr>
    </c:sideWall>
    <c:backWall>
      <c:thickness val="0"/>
      <c:spPr>
        <a:pattFill prst="ltDnDiag">
          <a:fgClr>
            <a:schemeClr val="dk1">
              <a:lumMod val="15000"/>
              <a:lumOff val="85000"/>
            </a:schemeClr>
          </a:fgClr>
          <a:bgClr>
            <a:schemeClr val="lt1"/>
          </a:bgClr>
        </a:pattFill>
        <a:ln>
          <a:noFill/>
        </a:ln>
        <a:effectLst/>
        <a:sp3d/>
      </c:spPr>
    </c:backWall>
    <c:plotArea>
      <c:layout/>
      <c:bar3DChart>
        <c:barDir val="col"/>
        <c:grouping val="standard"/>
        <c:varyColors val="0"/>
        <c:ser>
          <c:idx val="0"/>
          <c:order val="0"/>
          <c:tx>
            <c:strRef>
              <c:f>Hoja1!$B$1</c:f>
              <c:strCache>
                <c:ptCount val="1"/>
                <c:pt idx="0">
                  <c:v>SI</c:v>
                </c:pt>
              </c:strCache>
            </c:strRef>
          </c:tx>
          <c:spPr>
            <a:solidFill>
              <a:schemeClr val="accent1"/>
            </a:solidFill>
            <a:ln>
              <a:noFill/>
            </a:ln>
            <a:effectLst/>
            <a:sp3d/>
          </c:spPr>
          <c:invertIfNegative val="0"/>
          <c:cat>
            <c:strRef>
              <c:f>Hoja1!$A$2:$A$5</c:f>
              <c:strCache>
                <c:ptCount val="4"/>
                <c:pt idx="0">
                  <c:v>Quito</c:v>
                </c:pt>
                <c:pt idx="1">
                  <c:v>Latacunga</c:v>
                </c:pt>
                <c:pt idx="2">
                  <c:v>Ambato</c:v>
                </c:pt>
                <c:pt idx="3">
                  <c:v>General</c:v>
                </c:pt>
              </c:strCache>
            </c:strRef>
          </c:cat>
          <c:val>
            <c:numRef>
              <c:f>Hoja1!$B$2:$B$5</c:f>
              <c:numCache>
                <c:formatCode>General</c:formatCode>
                <c:ptCount val="4"/>
                <c:pt idx="0">
                  <c:v>29</c:v>
                </c:pt>
                <c:pt idx="1">
                  <c:v>12</c:v>
                </c:pt>
                <c:pt idx="2">
                  <c:v>4</c:v>
                </c:pt>
                <c:pt idx="3">
                  <c:v>45</c:v>
                </c:pt>
              </c:numCache>
            </c:numRef>
          </c:val>
          <c:extLst xmlns:c16r2="http://schemas.microsoft.com/office/drawing/2015/06/chart">
            <c:ext xmlns:c16="http://schemas.microsoft.com/office/drawing/2014/chart" uri="{C3380CC4-5D6E-409C-BE32-E72D297353CC}">
              <c16:uniqueId val="{00000000-6AFD-4CCD-9306-2229850B95D3}"/>
            </c:ext>
          </c:extLst>
        </c:ser>
        <c:ser>
          <c:idx val="1"/>
          <c:order val="1"/>
          <c:tx>
            <c:strRef>
              <c:f>Hoja1!$C$1</c:f>
              <c:strCache>
                <c:ptCount val="1"/>
                <c:pt idx="0">
                  <c:v>NO</c:v>
                </c:pt>
              </c:strCache>
            </c:strRef>
          </c:tx>
          <c:spPr>
            <a:solidFill>
              <a:schemeClr val="accent2"/>
            </a:solidFill>
            <a:ln>
              <a:noFill/>
            </a:ln>
            <a:effectLst/>
            <a:sp3d/>
          </c:spPr>
          <c:invertIfNegative val="0"/>
          <c:cat>
            <c:strRef>
              <c:f>Hoja1!$A$2:$A$5</c:f>
              <c:strCache>
                <c:ptCount val="4"/>
                <c:pt idx="0">
                  <c:v>Quito</c:v>
                </c:pt>
                <c:pt idx="1">
                  <c:v>Latacunga</c:v>
                </c:pt>
                <c:pt idx="2">
                  <c:v>Ambato</c:v>
                </c:pt>
                <c:pt idx="3">
                  <c:v>General</c:v>
                </c:pt>
              </c:strCache>
            </c:strRef>
          </c:cat>
          <c:val>
            <c:numRef>
              <c:f>Hoja1!$C$2:$C$5</c:f>
              <c:numCache>
                <c:formatCode>General</c:formatCode>
                <c:ptCount val="4"/>
                <c:pt idx="0">
                  <c:v>24</c:v>
                </c:pt>
                <c:pt idx="1">
                  <c:v>22</c:v>
                </c:pt>
                <c:pt idx="2">
                  <c:v>34</c:v>
                </c:pt>
                <c:pt idx="3">
                  <c:v>99</c:v>
                </c:pt>
              </c:numCache>
            </c:numRef>
          </c:val>
          <c:extLst xmlns:c16r2="http://schemas.microsoft.com/office/drawing/2015/06/chart">
            <c:ext xmlns:c16="http://schemas.microsoft.com/office/drawing/2014/chart" uri="{C3380CC4-5D6E-409C-BE32-E72D297353CC}">
              <c16:uniqueId val="{00000001-6AFD-4CCD-9306-2229850B95D3}"/>
            </c:ext>
          </c:extLst>
        </c:ser>
        <c:dLbls>
          <c:showLegendKey val="0"/>
          <c:showVal val="1"/>
          <c:showCatName val="0"/>
          <c:showSerName val="0"/>
          <c:showPercent val="0"/>
          <c:showBubbleSize val="0"/>
        </c:dLbls>
        <c:gapWidth val="150"/>
        <c:shape val="box"/>
        <c:axId val="128108032"/>
        <c:axId val="128109568"/>
        <c:axId val="128283968"/>
      </c:bar3DChart>
      <c:catAx>
        <c:axId val="12810803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s-ES"/>
          </a:p>
        </c:txPr>
        <c:crossAx val="128109568"/>
        <c:crosses val="autoZero"/>
        <c:auto val="1"/>
        <c:lblAlgn val="ctr"/>
        <c:lblOffset val="100"/>
        <c:noMultiLvlLbl val="0"/>
      </c:catAx>
      <c:valAx>
        <c:axId val="128109568"/>
        <c:scaling>
          <c:orientation val="minMax"/>
        </c:scaling>
        <c:delete val="1"/>
        <c:axPos val="l"/>
        <c:numFmt formatCode="General" sourceLinked="1"/>
        <c:majorTickMark val="none"/>
        <c:minorTickMark val="none"/>
        <c:tickLblPos val="nextTo"/>
        <c:crossAx val="128108032"/>
        <c:crosses val="autoZero"/>
        <c:crossBetween val="between"/>
      </c:valAx>
      <c:serAx>
        <c:axId val="128283968"/>
        <c:scaling>
          <c:orientation val="minMax"/>
        </c:scaling>
        <c:delete val="1"/>
        <c:axPos val="b"/>
        <c:majorTickMark val="out"/>
        <c:minorTickMark val="none"/>
        <c:tickLblPos val="nextTo"/>
        <c:crossAx val="128109568"/>
        <c:crosses val="autoZero"/>
      </c:serAx>
      <c:spPr>
        <a:solidFill>
          <a:schemeClr val="lt1"/>
        </a:solid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smtClean="0"/>
              <a:t>PARTICIPACIÓN</a:t>
            </a:r>
            <a:endParaRPr lang="en-US" dirty="0"/>
          </a:p>
        </c:rich>
      </c:tx>
      <c:layout/>
      <c:overlay val="0"/>
      <c:spPr>
        <a:noFill/>
        <a:ln>
          <a:noFill/>
        </a:ln>
        <a:effectLst/>
      </c:spPr>
    </c:title>
    <c:autoTitleDeleted val="0"/>
    <c:plotArea>
      <c:layout/>
      <c:pieChart>
        <c:varyColors val="1"/>
        <c:ser>
          <c:idx val="0"/>
          <c:order val="0"/>
          <c:tx>
            <c:strRef>
              <c:f>Hoja1!$B$1</c:f>
              <c:strCache>
                <c:ptCount val="1"/>
                <c:pt idx="0">
                  <c:v>PARTICIPACION</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3E71-41F7-B110-918894584B39}"/>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3E71-41F7-B110-918894584B39}"/>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3E71-41F7-B110-918894584B39}"/>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3E71-41F7-B110-918894584B3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Hoja1!$A$2:$A$5</c:f>
              <c:strCache>
                <c:ptCount val="2"/>
                <c:pt idx="0">
                  <c:v>si</c:v>
                </c:pt>
                <c:pt idx="1">
                  <c:v>no</c:v>
                </c:pt>
              </c:strCache>
            </c:strRef>
          </c:cat>
          <c:val>
            <c:numRef>
              <c:f>Hoja1!$B$2:$B$5</c:f>
              <c:numCache>
                <c:formatCode>General</c:formatCode>
                <c:ptCount val="4"/>
                <c:pt idx="0">
                  <c:v>56</c:v>
                </c:pt>
                <c:pt idx="1">
                  <c:v>69</c:v>
                </c:pt>
              </c:numCache>
            </c:numRef>
          </c:val>
          <c:extLst xmlns:c16r2="http://schemas.microsoft.com/office/drawing/2015/06/chart">
            <c:ext xmlns:c16="http://schemas.microsoft.com/office/drawing/2014/chart" uri="{C3380CC4-5D6E-409C-BE32-E72D297353CC}">
              <c16:uniqueId val="{00000008-3E71-41F7-B110-918894584B39}"/>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s-E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Hoja1!$B$1</c:f>
              <c:strCache>
                <c:ptCount val="1"/>
                <c:pt idx="0">
                  <c:v>SI</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Hoja1!$A$2:$A$5</c:f>
              <c:strCache>
                <c:ptCount val="4"/>
                <c:pt idx="0">
                  <c:v>Quito</c:v>
                </c:pt>
                <c:pt idx="1">
                  <c:v>Latacunga</c:v>
                </c:pt>
                <c:pt idx="2">
                  <c:v>Ambato</c:v>
                </c:pt>
                <c:pt idx="3">
                  <c:v>General</c:v>
                </c:pt>
              </c:strCache>
            </c:strRef>
          </c:cat>
          <c:val>
            <c:numRef>
              <c:f>Hoja1!$B$2:$B$5</c:f>
              <c:numCache>
                <c:formatCode>General</c:formatCode>
                <c:ptCount val="4"/>
                <c:pt idx="0">
                  <c:v>24</c:v>
                </c:pt>
                <c:pt idx="1">
                  <c:v>7</c:v>
                </c:pt>
                <c:pt idx="2">
                  <c:v>13</c:v>
                </c:pt>
                <c:pt idx="3">
                  <c:v>44</c:v>
                </c:pt>
              </c:numCache>
            </c:numRef>
          </c:val>
          <c:extLst xmlns:c16r2="http://schemas.microsoft.com/office/drawing/2015/06/chart">
            <c:ext xmlns:c16="http://schemas.microsoft.com/office/drawing/2014/chart" uri="{C3380CC4-5D6E-409C-BE32-E72D297353CC}">
              <c16:uniqueId val="{00000000-0C63-4600-A87C-0F18091F800B}"/>
            </c:ext>
          </c:extLst>
        </c:ser>
        <c:ser>
          <c:idx val="1"/>
          <c:order val="1"/>
          <c:tx>
            <c:strRef>
              <c:f>Hoja1!$C$1</c:f>
              <c:strCache>
                <c:ptCount val="1"/>
                <c:pt idx="0">
                  <c:v>NO</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Hoja1!$A$2:$A$5</c:f>
              <c:strCache>
                <c:ptCount val="4"/>
                <c:pt idx="0">
                  <c:v>Quito</c:v>
                </c:pt>
                <c:pt idx="1">
                  <c:v>Latacunga</c:v>
                </c:pt>
                <c:pt idx="2">
                  <c:v>Ambato</c:v>
                </c:pt>
                <c:pt idx="3">
                  <c:v>General</c:v>
                </c:pt>
              </c:strCache>
            </c:strRef>
          </c:cat>
          <c:val>
            <c:numRef>
              <c:f>Hoja1!$C$2:$C$5</c:f>
              <c:numCache>
                <c:formatCode>General</c:formatCode>
                <c:ptCount val="4"/>
                <c:pt idx="0">
                  <c:v>29</c:v>
                </c:pt>
                <c:pt idx="1">
                  <c:v>27</c:v>
                </c:pt>
                <c:pt idx="2">
                  <c:v>25</c:v>
                </c:pt>
                <c:pt idx="3">
                  <c:v>81</c:v>
                </c:pt>
              </c:numCache>
            </c:numRef>
          </c:val>
          <c:extLst xmlns:c16r2="http://schemas.microsoft.com/office/drawing/2015/06/chart">
            <c:ext xmlns:c16="http://schemas.microsoft.com/office/drawing/2014/chart" uri="{C3380CC4-5D6E-409C-BE32-E72D297353CC}">
              <c16:uniqueId val="{00000001-0C63-4600-A87C-0F18091F800B}"/>
            </c:ext>
          </c:extLst>
        </c:ser>
        <c:dLbls>
          <c:showLegendKey val="0"/>
          <c:showVal val="0"/>
          <c:showCatName val="0"/>
          <c:showSerName val="0"/>
          <c:showPercent val="0"/>
          <c:showBubbleSize val="0"/>
        </c:dLbls>
        <c:gapWidth val="150"/>
        <c:shape val="box"/>
        <c:axId val="128272640"/>
        <c:axId val="128274432"/>
        <c:axId val="127722368"/>
      </c:bar3DChart>
      <c:catAx>
        <c:axId val="1282726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28274432"/>
        <c:crosses val="autoZero"/>
        <c:auto val="1"/>
        <c:lblAlgn val="ctr"/>
        <c:lblOffset val="100"/>
        <c:noMultiLvlLbl val="0"/>
      </c:catAx>
      <c:valAx>
        <c:axId val="128274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28272640"/>
        <c:crosses val="autoZero"/>
        <c:crossBetween val="between"/>
      </c:valAx>
      <c:serAx>
        <c:axId val="127722368"/>
        <c:scaling>
          <c:orientation val="minMax"/>
        </c:scaling>
        <c:delete val="0"/>
        <c:axPos val="b"/>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28274432"/>
        <c:crosses val="autoZero"/>
      </c:ser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0"/>
      <c:rotY val="0"/>
      <c:depthPercent val="100"/>
      <c:rAngAx val="0"/>
      <c:perspective val="30"/>
    </c:view3D>
    <c:floor>
      <c:thickness val="0"/>
    </c:floor>
    <c:sideWall>
      <c:thickness val="0"/>
    </c:sideWall>
    <c:backWall>
      <c:thickness val="0"/>
    </c:backWall>
    <c:plotArea>
      <c:layout/>
      <c:bar3DChart>
        <c:barDir val="col"/>
        <c:grouping val="standard"/>
        <c:varyColors val="0"/>
        <c:ser>
          <c:idx val="0"/>
          <c:order val="0"/>
          <c:tx>
            <c:strRef>
              <c:f>Hoja1!$B$1</c:f>
              <c:strCache>
                <c:ptCount val="1"/>
                <c:pt idx="0">
                  <c:v>SI</c:v>
                </c:pt>
              </c:strCache>
            </c:strRef>
          </c:tx>
          <c:invertIfNegative val="0"/>
          <c:cat>
            <c:strRef>
              <c:f>Hoja1!$A$2:$A$5</c:f>
              <c:strCache>
                <c:ptCount val="4"/>
                <c:pt idx="0">
                  <c:v>Quito</c:v>
                </c:pt>
                <c:pt idx="1">
                  <c:v>Latacunga</c:v>
                </c:pt>
                <c:pt idx="2">
                  <c:v>Ambato</c:v>
                </c:pt>
                <c:pt idx="3">
                  <c:v>General</c:v>
                </c:pt>
              </c:strCache>
            </c:strRef>
          </c:cat>
          <c:val>
            <c:numRef>
              <c:f>Hoja1!$B$2:$B$5</c:f>
              <c:numCache>
                <c:formatCode>General</c:formatCode>
                <c:ptCount val="4"/>
                <c:pt idx="0">
                  <c:v>32</c:v>
                </c:pt>
                <c:pt idx="1">
                  <c:v>20</c:v>
                </c:pt>
                <c:pt idx="2">
                  <c:v>26</c:v>
                </c:pt>
                <c:pt idx="3">
                  <c:v>78</c:v>
                </c:pt>
              </c:numCache>
            </c:numRef>
          </c:val>
          <c:extLst xmlns:c16r2="http://schemas.microsoft.com/office/drawing/2015/06/chart">
            <c:ext xmlns:c16="http://schemas.microsoft.com/office/drawing/2014/chart" uri="{C3380CC4-5D6E-409C-BE32-E72D297353CC}">
              <c16:uniqueId val="{00000000-8304-410A-A081-4F13A60D0E1D}"/>
            </c:ext>
          </c:extLst>
        </c:ser>
        <c:ser>
          <c:idx val="1"/>
          <c:order val="1"/>
          <c:tx>
            <c:strRef>
              <c:f>Hoja1!$C$1</c:f>
              <c:strCache>
                <c:ptCount val="1"/>
                <c:pt idx="0">
                  <c:v>NO</c:v>
                </c:pt>
              </c:strCache>
            </c:strRef>
          </c:tx>
          <c:invertIfNegative val="0"/>
          <c:cat>
            <c:strRef>
              <c:f>Hoja1!$A$2:$A$5</c:f>
              <c:strCache>
                <c:ptCount val="4"/>
                <c:pt idx="0">
                  <c:v>Quito</c:v>
                </c:pt>
                <c:pt idx="1">
                  <c:v>Latacunga</c:v>
                </c:pt>
                <c:pt idx="2">
                  <c:v>Ambato</c:v>
                </c:pt>
                <c:pt idx="3">
                  <c:v>General</c:v>
                </c:pt>
              </c:strCache>
            </c:strRef>
          </c:cat>
          <c:val>
            <c:numRef>
              <c:f>Hoja1!$C$2:$C$5</c:f>
              <c:numCache>
                <c:formatCode>General</c:formatCode>
                <c:ptCount val="4"/>
                <c:pt idx="0">
                  <c:v>21</c:v>
                </c:pt>
                <c:pt idx="1">
                  <c:v>14</c:v>
                </c:pt>
                <c:pt idx="2">
                  <c:v>12</c:v>
                </c:pt>
                <c:pt idx="3">
                  <c:v>47</c:v>
                </c:pt>
              </c:numCache>
            </c:numRef>
          </c:val>
          <c:extLst xmlns:c16r2="http://schemas.microsoft.com/office/drawing/2015/06/chart">
            <c:ext xmlns:c16="http://schemas.microsoft.com/office/drawing/2014/chart" uri="{C3380CC4-5D6E-409C-BE32-E72D297353CC}">
              <c16:uniqueId val="{00000001-8304-410A-A081-4F13A60D0E1D}"/>
            </c:ext>
          </c:extLst>
        </c:ser>
        <c:dLbls>
          <c:showLegendKey val="0"/>
          <c:showVal val="0"/>
          <c:showCatName val="0"/>
          <c:showSerName val="0"/>
          <c:showPercent val="0"/>
          <c:showBubbleSize val="0"/>
        </c:dLbls>
        <c:gapWidth val="150"/>
        <c:shape val="box"/>
        <c:axId val="127642624"/>
        <c:axId val="127644416"/>
        <c:axId val="127421952"/>
      </c:bar3DChart>
      <c:catAx>
        <c:axId val="127642624"/>
        <c:scaling>
          <c:orientation val="minMax"/>
        </c:scaling>
        <c:delete val="0"/>
        <c:axPos val="b"/>
        <c:numFmt formatCode="General" sourceLinked="1"/>
        <c:majorTickMark val="none"/>
        <c:minorTickMark val="none"/>
        <c:tickLblPos val="nextTo"/>
        <c:txPr>
          <a:bodyPr rot="-60000000" vert="horz"/>
          <a:lstStyle/>
          <a:p>
            <a:pPr>
              <a:defRPr/>
            </a:pPr>
            <a:endParaRPr lang="es-ES"/>
          </a:p>
        </c:txPr>
        <c:crossAx val="127644416"/>
        <c:crosses val="autoZero"/>
        <c:auto val="1"/>
        <c:lblAlgn val="ctr"/>
        <c:lblOffset val="100"/>
        <c:noMultiLvlLbl val="0"/>
      </c:catAx>
      <c:valAx>
        <c:axId val="127644416"/>
        <c:scaling>
          <c:orientation val="minMax"/>
        </c:scaling>
        <c:delete val="0"/>
        <c:axPos val="l"/>
        <c:majorGridlines/>
        <c:title>
          <c:layout/>
          <c:overlay val="0"/>
        </c:title>
        <c:numFmt formatCode="General" sourceLinked="1"/>
        <c:majorTickMark val="none"/>
        <c:minorTickMark val="none"/>
        <c:tickLblPos val="nextTo"/>
        <c:txPr>
          <a:bodyPr rot="-60000000" vert="horz"/>
          <a:lstStyle/>
          <a:p>
            <a:pPr>
              <a:defRPr/>
            </a:pPr>
            <a:endParaRPr lang="es-ES"/>
          </a:p>
        </c:txPr>
        <c:crossAx val="127642624"/>
        <c:crosses val="autoZero"/>
        <c:crossBetween val="between"/>
      </c:valAx>
      <c:serAx>
        <c:axId val="127421952"/>
        <c:scaling>
          <c:orientation val="maxMin"/>
        </c:scaling>
        <c:delete val="0"/>
        <c:axPos val="b"/>
        <c:majorTickMark val="none"/>
        <c:minorTickMark val="none"/>
        <c:tickLblPos val="nextTo"/>
        <c:txPr>
          <a:bodyPr rot="-60000000" vert="horz"/>
          <a:lstStyle/>
          <a:p>
            <a:pPr>
              <a:defRPr/>
            </a:pPr>
            <a:endParaRPr lang="es-ES"/>
          </a:p>
        </c:txPr>
        <c:crossAx val="127644416"/>
        <c:crosses val="autoZero"/>
      </c:serAx>
      <c:dTable>
        <c:showHorzBorder val="1"/>
        <c:showVertBorder val="1"/>
        <c:showOutline val="1"/>
        <c:showKeys val="1"/>
      </c:dTable>
    </c:plotArea>
    <c:plotVisOnly val="1"/>
    <c:dispBlanksAs val="gap"/>
    <c:showDLblsOverMax val="0"/>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Hoja1!$B$1</c:f>
              <c:strCache>
                <c:ptCount val="1"/>
                <c:pt idx="0">
                  <c:v>SI</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Hoja1!$A$2:$A$5</c:f>
              <c:strCache>
                <c:ptCount val="4"/>
                <c:pt idx="0">
                  <c:v>QUITO</c:v>
                </c:pt>
                <c:pt idx="1">
                  <c:v>LATACUNGA</c:v>
                </c:pt>
                <c:pt idx="2">
                  <c:v>AMBATO</c:v>
                </c:pt>
                <c:pt idx="3">
                  <c:v>GENERAL</c:v>
                </c:pt>
              </c:strCache>
            </c:strRef>
          </c:cat>
          <c:val>
            <c:numRef>
              <c:f>Hoja1!$B$2:$B$5</c:f>
              <c:numCache>
                <c:formatCode>General</c:formatCode>
                <c:ptCount val="4"/>
                <c:pt idx="0">
                  <c:v>35</c:v>
                </c:pt>
                <c:pt idx="1">
                  <c:v>0</c:v>
                </c:pt>
                <c:pt idx="2">
                  <c:v>4</c:v>
                </c:pt>
                <c:pt idx="3">
                  <c:v>39</c:v>
                </c:pt>
              </c:numCache>
            </c:numRef>
          </c:val>
          <c:extLst xmlns:c16r2="http://schemas.microsoft.com/office/drawing/2015/06/chart">
            <c:ext xmlns:c16="http://schemas.microsoft.com/office/drawing/2014/chart" uri="{C3380CC4-5D6E-409C-BE32-E72D297353CC}">
              <c16:uniqueId val="{00000000-CC76-4037-88DA-8749BBE4A810}"/>
            </c:ext>
          </c:extLst>
        </c:ser>
        <c:ser>
          <c:idx val="1"/>
          <c:order val="1"/>
          <c:tx>
            <c:strRef>
              <c:f>Hoja1!$C$1</c:f>
              <c:strCache>
                <c:ptCount val="1"/>
                <c:pt idx="0">
                  <c:v>NO</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strRef>
              <c:f>Hoja1!$A$2:$A$5</c:f>
              <c:strCache>
                <c:ptCount val="4"/>
                <c:pt idx="0">
                  <c:v>QUITO</c:v>
                </c:pt>
                <c:pt idx="1">
                  <c:v>LATACUNGA</c:v>
                </c:pt>
                <c:pt idx="2">
                  <c:v>AMBATO</c:v>
                </c:pt>
                <c:pt idx="3">
                  <c:v>GENERAL</c:v>
                </c:pt>
              </c:strCache>
            </c:strRef>
          </c:cat>
          <c:val>
            <c:numRef>
              <c:f>Hoja1!$C$2:$C$5</c:f>
              <c:numCache>
                <c:formatCode>General</c:formatCode>
                <c:ptCount val="4"/>
                <c:pt idx="0">
                  <c:v>18</c:v>
                </c:pt>
                <c:pt idx="1">
                  <c:v>34</c:v>
                </c:pt>
                <c:pt idx="2">
                  <c:v>34</c:v>
                </c:pt>
                <c:pt idx="3">
                  <c:v>86</c:v>
                </c:pt>
              </c:numCache>
            </c:numRef>
          </c:val>
          <c:extLst xmlns:c16r2="http://schemas.microsoft.com/office/drawing/2015/06/chart">
            <c:ext xmlns:c16="http://schemas.microsoft.com/office/drawing/2014/chart" uri="{C3380CC4-5D6E-409C-BE32-E72D297353CC}">
              <c16:uniqueId val="{00000001-CC76-4037-88DA-8749BBE4A810}"/>
            </c:ext>
          </c:extLst>
        </c:ser>
        <c:dLbls>
          <c:showLegendKey val="0"/>
          <c:showVal val="0"/>
          <c:showCatName val="0"/>
          <c:showSerName val="0"/>
          <c:showPercent val="0"/>
          <c:showBubbleSize val="0"/>
        </c:dLbls>
        <c:gapWidth val="150"/>
        <c:shape val="box"/>
        <c:axId val="127710720"/>
        <c:axId val="127712256"/>
        <c:axId val="127419712"/>
      </c:bar3DChart>
      <c:catAx>
        <c:axId val="1277107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S"/>
          </a:p>
        </c:txPr>
        <c:crossAx val="127712256"/>
        <c:crosses val="autoZero"/>
        <c:auto val="1"/>
        <c:lblAlgn val="ctr"/>
        <c:lblOffset val="100"/>
        <c:noMultiLvlLbl val="0"/>
      </c:catAx>
      <c:valAx>
        <c:axId val="12771225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S"/>
          </a:p>
        </c:txPr>
        <c:crossAx val="127710720"/>
        <c:crosses val="autoZero"/>
        <c:crossBetween val="between"/>
      </c:valAx>
      <c:serAx>
        <c:axId val="127419712"/>
        <c:scaling>
          <c:orientation val="minMax"/>
        </c:scaling>
        <c:delete val="1"/>
        <c:axPos val="b"/>
        <c:majorTickMark val="none"/>
        <c:minorTickMark val="none"/>
        <c:tickLblPos val="nextTo"/>
        <c:crossAx val="127712256"/>
        <c:crosses val="autoZero"/>
      </c:serAx>
      <c:spPr>
        <a:noFill/>
        <a:ln>
          <a:noFill/>
        </a:ln>
        <a:effectLst/>
      </c:spPr>
    </c:plotArea>
    <c:legend>
      <c:legendPos val="r"/>
      <c:layout/>
      <c:overlay val="0"/>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s-E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s-EC"/>
              <a:t>INTERVALO DE TIEMPO</a:t>
            </a:r>
          </a:p>
        </c:rich>
      </c:tx>
      <c:layout/>
      <c:overlay val="0"/>
      <c:spPr>
        <a:noFill/>
        <a:ln>
          <a:noFill/>
        </a:ln>
        <a:effectLst/>
      </c:spPr>
    </c:title>
    <c:autoTitleDeleted val="0"/>
    <c:view3D>
      <c:rotX val="10"/>
      <c:rotY val="0"/>
      <c:depthPercent val="100"/>
      <c:rAngAx val="0"/>
      <c:perspective val="30"/>
    </c:view3D>
    <c:floor>
      <c:thickness val="0"/>
      <c:spPr>
        <a:solidFill>
          <a:schemeClr val="lt1"/>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Hoja1!$B$1</c:f>
              <c:strCache>
                <c:ptCount val="1"/>
                <c:pt idx="0">
                  <c:v>SEMANAL</c:v>
                </c:pt>
              </c:strCache>
            </c:strRef>
          </c:tx>
          <c:spPr>
            <a:solidFill>
              <a:schemeClr val="accent1"/>
            </a:solidFill>
            <a:ln>
              <a:solidFill>
                <a:schemeClr val="accent1"/>
              </a:solidFill>
            </a:ln>
            <a:effectLst/>
            <a:sp3d>
              <a:contourClr>
                <a:schemeClr val="accent1"/>
              </a:contourClr>
            </a:sp3d>
          </c:spPr>
          <c:invertIfNegative val="0"/>
          <c:cat>
            <c:strRef>
              <c:f>Hoja1!$A$2:$A$5</c:f>
              <c:strCache>
                <c:ptCount val="4"/>
                <c:pt idx="0">
                  <c:v>QUITO</c:v>
                </c:pt>
                <c:pt idx="1">
                  <c:v>LATACUNGA</c:v>
                </c:pt>
                <c:pt idx="2">
                  <c:v>AMBATO</c:v>
                </c:pt>
                <c:pt idx="3">
                  <c:v>GENERAL</c:v>
                </c:pt>
              </c:strCache>
            </c:strRef>
          </c:cat>
          <c:val>
            <c:numRef>
              <c:f>Hoja1!$B$2:$B$5</c:f>
              <c:numCache>
                <c:formatCode>General</c:formatCode>
                <c:ptCount val="4"/>
                <c:pt idx="0">
                  <c:v>17</c:v>
                </c:pt>
                <c:pt idx="1">
                  <c:v>0</c:v>
                </c:pt>
                <c:pt idx="2">
                  <c:v>22</c:v>
                </c:pt>
                <c:pt idx="3">
                  <c:v>39</c:v>
                </c:pt>
              </c:numCache>
            </c:numRef>
          </c:val>
          <c:extLst xmlns:c16r2="http://schemas.microsoft.com/office/drawing/2015/06/chart">
            <c:ext xmlns:c16="http://schemas.microsoft.com/office/drawing/2014/chart" uri="{C3380CC4-5D6E-409C-BE32-E72D297353CC}">
              <c16:uniqueId val="{00000000-C587-45F3-B42B-72AC973C2130}"/>
            </c:ext>
          </c:extLst>
        </c:ser>
        <c:ser>
          <c:idx val="1"/>
          <c:order val="1"/>
          <c:tx>
            <c:strRef>
              <c:f>Hoja1!$C$1</c:f>
              <c:strCache>
                <c:ptCount val="1"/>
                <c:pt idx="0">
                  <c:v>MENSUAL</c:v>
                </c:pt>
              </c:strCache>
            </c:strRef>
          </c:tx>
          <c:invertIfNegative val="0"/>
          <c:cat>
            <c:strRef>
              <c:f>Hoja1!$A$2:$A$5</c:f>
              <c:strCache>
                <c:ptCount val="4"/>
                <c:pt idx="0">
                  <c:v>QUITO</c:v>
                </c:pt>
                <c:pt idx="1">
                  <c:v>LATACUNGA</c:v>
                </c:pt>
                <c:pt idx="2">
                  <c:v>AMBATO</c:v>
                </c:pt>
                <c:pt idx="3">
                  <c:v>GENERAL</c:v>
                </c:pt>
              </c:strCache>
            </c:strRef>
          </c:cat>
          <c:val>
            <c:numRef>
              <c:f>Hoja1!$C$2:$C$5</c:f>
              <c:numCache>
                <c:formatCode>General</c:formatCode>
                <c:ptCount val="4"/>
                <c:pt idx="0">
                  <c:v>22</c:v>
                </c:pt>
                <c:pt idx="1">
                  <c:v>10</c:v>
                </c:pt>
                <c:pt idx="2">
                  <c:v>10</c:v>
                </c:pt>
                <c:pt idx="3">
                  <c:v>52</c:v>
                </c:pt>
              </c:numCache>
            </c:numRef>
          </c:val>
          <c:extLst xmlns:c16r2="http://schemas.microsoft.com/office/drawing/2015/06/chart">
            <c:ext xmlns:c16="http://schemas.microsoft.com/office/drawing/2014/chart" uri="{C3380CC4-5D6E-409C-BE32-E72D297353CC}">
              <c16:uniqueId val="{00000001-C587-45F3-B42B-72AC973C2130}"/>
            </c:ext>
          </c:extLst>
        </c:ser>
        <c:ser>
          <c:idx val="2"/>
          <c:order val="2"/>
          <c:tx>
            <c:strRef>
              <c:f>Hoja1!$D$1</c:f>
              <c:strCache>
                <c:ptCount val="1"/>
                <c:pt idx="0">
                  <c:v>SEMESTRAL</c:v>
                </c:pt>
              </c:strCache>
            </c:strRef>
          </c:tx>
          <c:spPr>
            <a:solidFill>
              <a:schemeClr val="accent3"/>
            </a:solidFill>
            <a:ln>
              <a:solidFill>
                <a:schemeClr val="accent3"/>
              </a:solidFill>
            </a:ln>
            <a:effectLst/>
            <a:sp3d>
              <a:contourClr>
                <a:schemeClr val="accent3"/>
              </a:contourClr>
            </a:sp3d>
          </c:spPr>
          <c:invertIfNegative val="0"/>
          <c:cat>
            <c:strRef>
              <c:f>Hoja1!$A$2:$A$5</c:f>
              <c:strCache>
                <c:ptCount val="4"/>
                <c:pt idx="0">
                  <c:v>QUITO</c:v>
                </c:pt>
                <c:pt idx="1">
                  <c:v>LATACUNGA</c:v>
                </c:pt>
                <c:pt idx="2">
                  <c:v>AMBATO</c:v>
                </c:pt>
                <c:pt idx="3">
                  <c:v>GENERAL</c:v>
                </c:pt>
              </c:strCache>
            </c:strRef>
          </c:cat>
          <c:val>
            <c:numRef>
              <c:f>Hoja1!$D$2:$D$5</c:f>
              <c:numCache>
                <c:formatCode>General</c:formatCode>
                <c:ptCount val="4"/>
                <c:pt idx="0">
                  <c:v>9</c:v>
                </c:pt>
                <c:pt idx="1">
                  <c:v>9</c:v>
                </c:pt>
                <c:pt idx="2">
                  <c:v>5</c:v>
                </c:pt>
                <c:pt idx="3">
                  <c:v>23</c:v>
                </c:pt>
              </c:numCache>
            </c:numRef>
          </c:val>
          <c:extLst xmlns:c16r2="http://schemas.microsoft.com/office/drawing/2015/06/chart">
            <c:ext xmlns:c16="http://schemas.microsoft.com/office/drawing/2014/chart" uri="{C3380CC4-5D6E-409C-BE32-E72D297353CC}">
              <c16:uniqueId val="{00000002-C587-45F3-B42B-72AC973C2130}"/>
            </c:ext>
          </c:extLst>
        </c:ser>
        <c:ser>
          <c:idx val="3"/>
          <c:order val="3"/>
          <c:tx>
            <c:strRef>
              <c:f>Hoja1!$E$1</c:f>
              <c:strCache>
                <c:ptCount val="1"/>
                <c:pt idx="0">
                  <c:v>ANUAL</c:v>
                </c:pt>
              </c:strCache>
            </c:strRef>
          </c:tx>
          <c:spPr>
            <a:solidFill>
              <a:schemeClr val="accent4"/>
            </a:solidFill>
            <a:ln>
              <a:solidFill>
                <a:schemeClr val="accent4"/>
              </a:solidFill>
            </a:ln>
            <a:effectLst/>
            <a:sp3d>
              <a:contourClr>
                <a:schemeClr val="accent4"/>
              </a:contourClr>
            </a:sp3d>
          </c:spPr>
          <c:invertIfNegative val="0"/>
          <c:cat>
            <c:strRef>
              <c:f>Hoja1!$A$2:$A$5</c:f>
              <c:strCache>
                <c:ptCount val="4"/>
                <c:pt idx="0">
                  <c:v>QUITO</c:v>
                </c:pt>
                <c:pt idx="1">
                  <c:v>LATACUNGA</c:v>
                </c:pt>
                <c:pt idx="2">
                  <c:v>AMBATO</c:v>
                </c:pt>
                <c:pt idx="3">
                  <c:v>GENERAL</c:v>
                </c:pt>
              </c:strCache>
            </c:strRef>
          </c:cat>
          <c:val>
            <c:numRef>
              <c:f>Hoja1!$E$2:$E$5</c:f>
              <c:numCache>
                <c:formatCode>General</c:formatCode>
                <c:ptCount val="4"/>
                <c:pt idx="0">
                  <c:v>5</c:v>
                </c:pt>
                <c:pt idx="1">
                  <c:v>5</c:v>
                </c:pt>
                <c:pt idx="2">
                  <c:v>1</c:v>
                </c:pt>
                <c:pt idx="3">
                  <c:v>11</c:v>
                </c:pt>
              </c:numCache>
            </c:numRef>
          </c:val>
          <c:extLst xmlns:c16r2="http://schemas.microsoft.com/office/drawing/2015/06/chart">
            <c:ext xmlns:c16="http://schemas.microsoft.com/office/drawing/2014/chart" uri="{C3380CC4-5D6E-409C-BE32-E72D297353CC}">
              <c16:uniqueId val="{00000003-C587-45F3-B42B-72AC973C2130}"/>
            </c:ext>
          </c:extLst>
        </c:ser>
        <c:dLbls>
          <c:showLegendKey val="0"/>
          <c:showVal val="0"/>
          <c:showCatName val="0"/>
          <c:showSerName val="0"/>
          <c:showPercent val="0"/>
          <c:showBubbleSize val="0"/>
        </c:dLbls>
        <c:gapWidth val="160"/>
        <c:gapDepth val="0"/>
        <c:shape val="box"/>
        <c:axId val="127432960"/>
        <c:axId val="127438848"/>
        <c:axId val="127327744"/>
      </c:bar3DChart>
      <c:catAx>
        <c:axId val="127432960"/>
        <c:scaling>
          <c:orientation val="minMax"/>
        </c:scaling>
        <c:delete val="0"/>
        <c:axPos val="b"/>
        <c:numFmt formatCode="General" sourceLinked="1"/>
        <c:majorTickMark val="none"/>
        <c:minorTickMark val="none"/>
        <c:tickLblPos val="nextTo"/>
        <c:spPr>
          <a:noFill/>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27438848"/>
        <c:crosses val="autoZero"/>
        <c:auto val="1"/>
        <c:lblAlgn val="ctr"/>
        <c:lblOffset val="100"/>
        <c:noMultiLvlLbl val="0"/>
      </c:catAx>
      <c:valAx>
        <c:axId val="1274388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27432960"/>
        <c:crosses val="autoZero"/>
        <c:crossBetween val="between"/>
      </c:valAx>
      <c:serAx>
        <c:axId val="127327744"/>
        <c:scaling>
          <c:orientation val="minMax"/>
        </c:scaling>
        <c:delete val="1"/>
        <c:axPos val="b"/>
        <c:majorTickMark val="none"/>
        <c:minorTickMark val="none"/>
        <c:tickLblPos val="nextTo"/>
        <c:crossAx val="127438848"/>
        <c:crosses val="autoZero"/>
      </c:ser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s-EC"/>
              <a:t>razon por la que no se participa en programas recreativos</a:t>
            </a:r>
          </a:p>
        </c:rich>
      </c:tx>
      <c:layout/>
      <c:overlay val="0"/>
      <c:spPr>
        <a:noFill/>
        <a:ln>
          <a:noFill/>
        </a:ln>
        <a:effectLst/>
      </c:spPr>
    </c:title>
    <c:autoTitleDeleted val="0"/>
    <c:view3D>
      <c:rotX val="10"/>
      <c:rotY val="0"/>
      <c:depthPercent val="100"/>
      <c:rAngAx val="0"/>
      <c:perspective val="30"/>
    </c:view3D>
    <c:floor>
      <c:thickness val="0"/>
      <c:spPr>
        <a:solidFill>
          <a:schemeClr val="lt1"/>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Hoja1!$B$1</c:f>
              <c:strCache>
                <c:ptCount val="1"/>
                <c:pt idx="0">
                  <c:v>FALTA DE DINERO</c:v>
                </c:pt>
              </c:strCache>
            </c:strRef>
          </c:tx>
          <c:spPr>
            <a:solidFill>
              <a:schemeClr val="accent1"/>
            </a:solidFill>
            <a:ln>
              <a:solidFill>
                <a:schemeClr val="accent1"/>
              </a:solidFill>
            </a:ln>
            <a:effectLst/>
            <a:sp3d>
              <a:contourClr>
                <a:schemeClr val="accent1"/>
              </a:contourClr>
            </a:sp3d>
          </c:spPr>
          <c:invertIfNegative val="0"/>
          <c:cat>
            <c:strRef>
              <c:f>Hoja1!$A$2:$A$5</c:f>
              <c:strCache>
                <c:ptCount val="4"/>
                <c:pt idx="0">
                  <c:v>QUITO</c:v>
                </c:pt>
                <c:pt idx="1">
                  <c:v>LATACUNGA</c:v>
                </c:pt>
                <c:pt idx="2">
                  <c:v>AMBATO</c:v>
                </c:pt>
                <c:pt idx="3">
                  <c:v>GENERAL</c:v>
                </c:pt>
              </c:strCache>
            </c:strRef>
          </c:cat>
          <c:val>
            <c:numRef>
              <c:f>Hoja1!$B$2:$B$5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0-6BCE-4E0C-80A9-1A8F8C845F85}"/>
            </c:ext>
          </c:extLst>
        </c:ser>
        <c:ser>
          <c:idx val="1"/>
          <c:order val="1"/>
          <c:tx>
            <c:strRef>
              <c:f>Hoja1!$C$1</c:f>
              <c:strCache>
                <c:ptCount val="1"/>
                <c:pt idx="0">
                  <c:v>NO SABE LA ACTIVIDAD QUE OFRECEN</c:v>
                </c:pt>
              </c:strCache>
            </c:strRef>
          </c:tx>
          <c:spPr>
            <a:solidFill>
              <a:schemeClr val="accent2"/>
            </a:solidFill>
            <a:ln>
              <a:solidFill>
                <a:schemeClr val="accent2"/>
              </a:solidFill>
            </a:ln>
            <a:effectLst/>
            <a:sp3d>
              <a:contourClr>
                <a:schemeClr val="accent2"/>
              </a:contourClr>
            </a:sp3d>
          </c:spPr>
          <c:invertIfNegative val="0"/>
          <c:cat>
            <c:strRef>
              <c:f>Hoja1!$A$2:$A$5</c:f>
              <c:strCache>
                <c:ptCount val="4"/>
                <c:pt idx="0">
                  <c:v>QUITO</c:v>
                </c:pt>
                <c:pt idx="1">
                  <c:v>LATACUNGA</c:v>
                </c:pt>
                <c:pt idx="2">
                  <c:v>AMBATO</c:v>
                </c:pt>
                <c:pt idx="3">
                  <c:v>GENERAL</c:v>
                </c:pt>
              </c:strCache>
            </c:strRef>
          </c:cat>
          <c:val>
            <c:numRef>
              <c:f>Hoja1!$C$2:$C$5</c:f>
              <c:numCache>
                <c:formatCode>General</c:formatCode>
                <c:ptCount val="4"/>
                <c:pt idx="0">
                  <c:v>18</c:v>
                </c:pt>
                <c:pt idx="1">
                  <c:v>12</c:v>
                </c:pt>
                <c:pt idx="2">
                  <c:v>0</c:v>
                </c:pt>
                <c:pt idx="3">
                  <c:v>30</c:v>
                </c:pt>
              </c:numCache>
            </c:numRef>
          </c:val>
          <c:extLst xmlns:c16r2="http://schemas.microsoft.com/office/drawing/2015/06/chart">
            <c:ext xmlns:c16="http://schemas.microsoft.com/office/drawing/2014/chart" uri="{C3380CC4-5D6E-409C-BE32-E72D297353CC}">
              <c16:uniqueId val="{00000001-6BCE-4E0C-80A9-1A8F8C845F85}"/>
            </c:ext>
          </c:extLst>
        </c:ser>
        <c:ser>
          <c:idx val="2"/>
          <c:order val="2"/>
          <c:tx>
            <c:strRef>
              <c:f>Hoja1!$D$1</c:f>
              <c:strCache>
                <c:ptCount val="1"/>
                <c:pt idx="0">
                  <c:v>NO SABE COMO TENER ACCESO A ELLAS</c:v>
                </c:pt>
              </c:strCache>
            </c:strRef>
          </c:tx>
          <c:spPr>
            <a:solidFill>
              <a:schemeClr val="accent3"/>
            </a:solidFill>
            <a:ln>
              <a:solidFill>
                <a:schemeClr val="accent3"/>
              </a:solidFill>
            </a:ln>
            <a:effectLst/>
            <a:sp3d>
              <a:contourClr>
                <a:schemeClr val="accent3"/>
              </a:contourClr>
            </a:sp3d>
          </c:spPr>
          <c:invertIfNegative val="0"/>
          <c:cat>
            <c:strRef>
              <c:f>Hoja1!$A$2:$A$5</c:f>
              <c:strCache>
                <c:ptCount val="4"/>
                <c:pt idx="0">
                  <c:v>QUITO</c:v>
                </c:pt>
                <c:pt idx="1">
                  <c:v>LATACUNGA</c:v>
                </c:pt>
                <c:pt idx="2">
                  <c:v>AMBATO</c:v>
                </c:pt>
                <c:pt idx="3">
                  <c:v>GENERAL</c:v>
                </c:pt>
              </c:strCache>
            </c:strRef>
          </c:cat>
          <c:val>
            <c:numRef>
              <c:f>Hoja1!$D$2:$D$5</c:f>
              <c:numCache>
                <c:formatCode>General</c:formatCode>
                <c:ptCount val="4"/>
                <c:pt idx="0">
                  <c:v>35</c:v>
                </c:pt>
                <c:pt idx="1">
                  <c:v>0</c:v>
                </c:pt>
                <c:pt idx="2">
                  <c:v>11</c:v>
                </c:pt>
                <c:pt idx="3">
                  <c:v>46</c:v>
                </c:pt>
              </c:numCache>
            </c:numRef>
          </c:val>
          <c:extLst xmlns:c16r2="http://schemas.microsoft.com/office/drawing/2015/06/chart">
            <c:ext xmlns:c16="http://schemas.microsoft.com/office/drawing/2014/chart" uri="{C3380CC4-5D6E-409C-BE32-E72D297353CC}">
              <c16:uniqueId val="{00000002-6BCE-4E0C-80A9-1A8F8C845F85}"/>
            </c:ext>
          </c:extLst>
        </c:ser>
        <c:ser>
          <c:idx val="3"/>
          <c:order val="3"/>
          <c:tx>
            <c:strRef>
              <c:f>Hoja1!$E$1</c:f>
              <c:strCache>
                <c:ptCount val="1"/>
                <c:pt idx="0">
                  <c:v>NO SABE DONDE SE REALIZA</c:v>
                </c:pt>
              </c:strCache>
            </c:strRef>
          </c:tx>
          <c:spPr>
            <a:solidFill>
              <a:schemeClr val="accent4"/>
            </a:solidFill>
            <a:ln>
              <a:solidFill>
                <a:schemeClr val="accent4"/>
              </a:solidFill>
            </a:ln>
            <a:effectLst/>
            <a:sp3d>
              <a:contourClr>
                <a:schemeClr val="accent4"/>
              </a:contourClr>
            </a:sp3d>
          </c:spPr>
          <c:invertIfNegative val="0"/>
          <c:cat>
            <c:strRef>
              <c:f>Hoja1!$A$2:$A$5</c:f>
              <c:strCache>
                <c:ptCount val="4"/>
                <c:pt idx="0">
                  <c:v>QUITO</c:v>
                </c:pt>
                <c:pt idx="1">
                  <c:v>LATACUNGA</c:v>
                </c:pt>
                <c:pt idx="2">
                  <c:v>AMBATO</c:v>
                </c:pt>
                <c:pt idx="3">
                  <c:v>GENERAL</c:v>
                </c:pt>
              </c:strCache>
            </c:strRef>
          </c:cat>
          <c:val>
            <c:numRef>
              <c:f>Hoja1!$E$2:$E$5</c:f>
              <c:numCache>
                <c:formatCode>General</c:formatCode>
                <c:ptCount val="4"/>
                <c:pt idx="0">
                  <c:v>0</c:v>
                </c:pt>
                <c:pt idx="1">
                  <c:v>14</c:v>
                </c:pt>
                <c:pt idx="2">
                  <c:v>12</c:v>
                </c:pt>
                <c:pt idx="3">
                  <c:v>26</c:v>
                </c:pt>
              </c:numCache>
            </c:numRef>
          </c:val>
          <c:extLst xmlns:c16r2="http://schemas.microsoft.com/office/drawing/2015/06/chart">
            <c:ext xmlns:c16="http://schemas.microsoft.com/office/drawing/2014/chart" uri="{C3380CC4-5D6E-409C-BE32-E72D297353CC}">
              <c16:uniqueId val="{00000003-6BCE-4E0C-80A9-1A8F8C845F85}"/>
            </c:ext>
          </c:extLst>
        </c:ser>
        <c:ser>
          <c:idx val="4"/>
          <c:order val="4"/>
          <c:tx>
            <c:strRef>
              <c:f>Hoja1!$F$1</c:f>
              <c:strCache>
                <c:ptCount val="1"/>
                <c:pt idx="0">
                  <c:v>NO LE INTERESA</c:v>
                </c:pt>
              </c:strCache>
            </c:strRef>
          </c:tx>
          <c:spPr>
            <a:solidFill>
              <a:schemeClr val="accent5"/>
            </a:solidFill>
            <a:ln>
              <a:solidFill>
                <a:schemeClr val="accent5"/>
              </a:solidFill>
            </a:ln>
            <a:effectLst/>
            <a:sp3d>
              <a:contourClr>
                <a:schemeClr val="accent5"/>
              </a:contourClr>
            </a:sp3d>
          </c:spPr>
          <c:invertIfNegative val="0"/>
          <c:cat>
            <c:strRef>
              <c:f>Hoja1!$A$2:$A$5</c:f>
              <c:strCache>
                <c:ptCount val="4"/>
                <c:pt idx="0">
                  <c:v>QUITO</c:v>
                </c:pt>
                <c:pt idx="1">
                  <c:v>LATACUNGA</c:v>
                </c:pt>
                <c:pt idx="2">
                  <c:v>AMBATO</c:v>
                </c:pt>
                <c:pt idx="3">
                  <c:v>GENERAL</c:v>
                </c:pt>
              </c:strCache>
            </c:strRef>
          </c:cat>
          <c:val>
            <c:numRef>
              <c:f>Hoja1!$F$2:$F$5</c:f>
              <c:numCache>
                <c:formatCode>General</c:formatCode>
                <c:ptCount val="4"/>
                <c:pt idx="0">
                  <c:v>0</c:v>
                </c:pt>
                <c:pt idx="1">
                  <c:v>8</c:v>
                </c:pt>
                <c:pt idx="2">
                  <c:v>15</c:v>
                </c:pt>
                <c:pt idx="3">
                  <c:v>23</c:v>
                </c:pt>
              </c:numCache>
            </c:numRef>
          </c:val>
          <c:extLst xmlns:c16r2="http://schemas.microsoft.com/office/drawing/2015/06/chart">
            <c:ext xmlns:c16="http://schemas.microsoft.com/office/drawing/2014/chart" uri="{C3380CC4-5D6E-409C-BE32-E72D297353CC}">
              <c16:uniqueId val="{00000004-6BCE-4E0C-80A9-1A8F8C845F85}"/>
            </c:ext>
          </c:extLst>
        </c:ser>
        <c:dLbls>
          <c:showLegendKey val="0"/>
          <c:showVal val="0"/>
          <c:showCatName val="0"/>
          <c:showSerName val="0"/>
          <c:showPercent val="0"/>
          <c:showBubbleSize val="0"/>
        </c:dLbls>
        <c:gapWidth val="150"/>
        <c:shape val="box"/>
        <c:axId val="127367040"/>
        <c:axId val="127368576"/>
        <c:axId val="161544832"/>
      </c:bar3DChart>
      <c:catAx>
        <c:axId val="1273670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27368576"/>
        <c:crosses val="autoZero"/>
        <c:auto val="1"/>
        <c:lblAlgn val="ctr"/>
        <c:lblOffset val="100"/>
        <c:noMultiLvlLbl val="0"/>
      </c:catAx>
      <c:valAx>
        <c:axId val="127368576"/>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27367040"/>
        <c:crosses val="autoZero"/>
        <c:crossBetween val="between"/>
      </c:valAx>
      <c:serAx>
        <c:axId val="161544832"/>
        <c:scaling>
          <c:orientation val="minMax"/>
        </c:scaling>
        <c:delete val="1"/>
        <c:axPos val="b"/>
        <c:majorTickMark val="none"/>
        <c:minorTickMark val="none"/>
        <c:tickLblPos val="nextTo"/>
        <c:crossAx val="127368576"/>
        <c:crosses val="autoZero"/>
      </c:ser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C"/>
              <a:t>AREA</a:t>
            </a:r>
            <a:r>
              <a:rPr lang="es-EC" baseline="0"/>
              <a:t> RECREATIVA- SELECCIÓN </a:t>
            </a:r>
            <a:endParaRPr lang="es-EC"/>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1210502195421E-2"/>
          <c:y val="3.530303490774879E-2"/>
          <c:w val="0.94787555051535166"/>
          <c:h val="0.82724406884660384"/>
        </c:manualLayout>
      </c:layout>
      <c:bar3DChart>
        <c:barDir val="col"/>
        <c:grouping val="standard"/>
        <c:varyColors val="0"/>
        <c:ser>
          <c:idx val="0"/>
          <c:order val="0"/>
          <c:tx>
            <c:strRef>
              <c:f>Hoja1!$B$1</c:f>
              <c:strCache>
                <c:ptCount val="1"/>
                <c:pt idx="0">
                  <c:v>LUDICA</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Hoja1!$A$2:$A$5</c:f>
              <c:strCache>
                <c:ptCount val="4"/>
                <c:pt idx="0">
                  <c:v>QUITO</c:v>
                </c:pt>
                <c:pt idx="1">
                  <c:v>LATACUNGA</c:v>
                </c:pt>
                <c:pt idx="2">
                  <c:v>AMBATO</c:v>
                </c:pt>
                <c:pt idx="3">
                  <c:v>GENERAL</c:v>
                </c:pt>
              </c:strCache>
            </c:strRef>
          </c:cat>
          <c:val>
            <c:numRef>
              <c:f>Hoja1!$B$2:$B$5</c:f>
              <c:numCache>
                <c:formatCode>General</c:formatCode>
                <c:ptCount val="4"/>
                <c:pt idx="0">
                  <c:v>26</c:v>
                </c:pt>
                <c:pt idx="1">
                  <c:v>0</c:v>
                </c:pt>
                <c:pt idx="2">
                  <c:v>11</c:v>
                </c:pt>
                <c:pt idx="3">
                  <c:v>37</c:v>
                </c:pt>
              </c:numCache>
            </c:numRef>
          </c:val>
          <c:extLst xmlns:c16r2="http://schemas.microsoft.com/office/drawing/2015/06/chart">
            <c:ext xmlns:c16="http://schemas.microsoft.com/office/drawing/2014/chart" uri="{C3380CC4-5D6E-409C-BE32-E72D297353CC}">
              <c16:uniqueId val="{00000000-028F-4774-8C6F-BE0DCA1999F0}"/>
            </c:ext>
          </c:extLst>
        </c:ser>
        <c:ser>
          <c:idx val="1"/>
          <c:order val="1"/>
          <c:tx>
            <c:strRef>
              <c:f>Hoja1!$C$1</c:f>
              <c:strCache>
                <c:ptCount val="1"/>
                <c:pt idx="0">
                  <c:v>FISICO DEPORTIVA</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Hoja1!$A$2:$A$5</c:f>
              <c:strCache>
                <c:ptCount val="4"/>
                <c:pt idx="0">
                  <c:v>QUITO</c:v>
                </c:pt>
                <c:pt idx="1">
                  <c:v>LATACUNGA</c:v>
                </c:pt>
                <c:pt idx="2">
                  <c:v>AMBATO</c:v>
                </c:pt>
                <c:pt idx="3">
                  <c:v>GENERAL</c:v>
                </c:pt>
              </c:strCache>
            </c:strRef>
          </c:cat>
          <c:val>
            <c:numRef>
              <c:f>Hoja1!$C$2:$C$5</c:f>
              <c:numCache>
                <c:formatCode>General</c:formatCode>
                <c:ptCount val="4"/>
                <c:pt idx="0">
                  <c:v>23</c:v>
                </c:pt>
                <c:pt idx="1">
                  <c:v>0</c:v>
                </c:pt>
                <c:pt idx="2">
                  <c:v>17</c:v>
                </c:pt>
                <c:pt idx="3">
                  <c:v>40</c:v>
                </c:pt>
              </c:numCache>
            </c:numRef>
          </c:val>
          <c:extLst xmlns:c16r2="http://schemas.microsoft.com/office/drawing/2015/06/chart">
            <c:ext xmlns:c16="http://schemas.microsoft.com/office/drawing/2014/chart" uri="{C3380CC4-5D6E-409C-BE32-E72D297353CC}">
              <c16:uniqueId val="{00000001-028F-4774-8C6F-BE0DCA1999F0}"/>
            </c:ext>
          </c:extLst>
        </c:ser>
        <c:ser>
          <c:idx val="2"/>
          <c:order val="2"/>
          <c:tx>
            <c:strRef>
              <c:f>Hoja1!$D$1</c:f>
              <c:strCache>
                <c:ptCount val="1"/>
                <c:pt idx="0">
                  <c:v>SOCIAL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Hoja1!$A$2:$A$5</c:f>
              <c:strCache>
                <c:ptCount val="4"/>
                <c:pt idx="0">
                  <c:v>QUITO</c:v>
                </c:pt>
                <c:pt idx="1">
                  <c:v>LATACUNGA</c:v>
                </c:pt>
                <c:pt idx="2">
                  <c:v>AMBATO</c:v>
                </c:pt>
                <c:pt idx="3">
                  <c:v>GENERAL</c:v>
                </c:pt>
              </c:strCache>
            </c:strRef>
          </c:cat>
          <c:val>
            <c:numRef>
              <c:f>Hoja1!$D$2:$D$5</c:f>
              <c:numCache>
                <c:formatCode>General</c:formatCode>
                <c:ptCount val="4"/>
                <c:pt idx="0">
                  <c:v>4</c:v>
                </c:pt>
                <c:pt idx="1">
                  <c:v>6</c:v>
                </c:pt>
                <c:pt idx="2">
                  <c:v>0</c:v>
                </c:pt>
                <c:pt idx="3">
                  <c:v>10</c:v>
                </c:pt>
              </c:numCache>
            </c:numRef>
          </c:val>
          <c:extLst xmlns:c16r2="http://schemas.microsoft.com/office/drawing/2015/06/chart">
            <c:ext xmlns:c16="http://schemas.microsoft.com/office/drawing/2014/chart" uri="{C3380CC4-5D6E-409C-BE32-E72D297353CC}">
              <c16:uniqueId val="{00000002-028F-4774-8C6F-BE0DCA1999F0}"/>
            </c:ext>
          </c:extLst>
        </c:ser>
        <c:ser>
          <c:idx val="3"/>
          <c:order val="3"/>
          <c:tx>
            <c:strRef>
              <c:f>Hoja1!$E$1</c:f>
              <c:strCache>
                <c:ptCount val="1"/>
                <c:pt idx="0">
                  <c:v>AIRE LIBRE</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Hoja1!$A$2:$A$5</c:f>
              <c:strCache>
                <c:ptCount val="4"/>
                <c:pt idx="0">
                  <c:v>QUITO</c:v>
                </c:pt>
                <c:pt idx="1">
                  <c:v>LATACUNGA</c:v>
                </c:pt>
                <c:pt idx="2">
                  <c:v>AMBATO</c:v>
                </c:pt>
                <c:pt idx="3">
                  <c:v>GENERAL</c:v>
                </c:pt>
              </c:strCache>
            </c:strRef>
          </c:cat>
          <c:val>
            <c:numRef>
              <c:f>Hoja1!$E$2:$E$5</c:f>
              <c:numCache>
                <c:formatCode>General</c:formatCode>
                <c:ptCount val="4"/>
                <c:pt idx="0">
                  <c:v>0</c:v>
                </c:pt>
                <c:pt idx="1">
                  <c:v>14</c:v>
                </c:pt>
                <c:pt idx="2">
                  <c:v>0</c:v>
                </c:pt>
                <c:pt idx="3">
                  <c:v>14</c:v>
                </c:pt>
              </c:numCache>
            </c:numRef>
          </c:val>
          <c:extLst xmlns:c16r2="http://schemas.microsoft.com/office/drawing/2015/06/chart">
            <c:ext xmlns:c16="http://schemas.microsoft.com/office/drawing/2014/chart" uri="{C3380CC4-5D6E-409C-BE32-E72D297353CC}">
              <c16:uniqueId val="{00000003-028F-4774-8C6F-BE0DCA1999F0}"/>
            </c:ext>
          </c:extLst>
        </c:ser>
        <c:ser>
          <c:idx val="4"/>
          <c:order val="4"/>
          <c:tx>
            <c:strRef>
              <c:f>Hoja1!$F$1</c:f>
              <c:strCache>
                <c:ptCount val="1"/>
                <c:pt idx="0">
                  <c:v>SALUD</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Hoja1!$A$2:$A$5</c:f>
              <c:strCache>
                <c:ptCount val="4"/>
                <c:pt idx="0">
                  <c:v>QUITO</c:v>
                </c:pt>
                <c:pt idx="1">
                  <c:v>LATACUNGA</c:v>
                </c:pt>
                <c:pt idx="2">
                  <c:v>AMBATO</c:v>
                </c:pt>
                <c:pt idx="3">
                  <c:v>GENERAL</c:v>
                </c:pt>
              </c:strCache>
            </c:strRef>
          </c:cat>
          <c:val>
            <c:numRef>
              <c:f>Hoja1!$F$2:$F$5</c:f>
              <c:numCache>
                <c:formatCode>General</c:formatCode>
                <c:ptCount val="4"/>
                <c:pt idx="0">
                  <c:v>0</c:v>
                </c:pt>
                <c:pt idx="1">
                  <c:v>14</c:v>
                </c:pt>
                <c:pt idx="2">
                  <c:v>3</c:v>
                </c:pt>
                <c:pt idx="3">
                  <c:v>17</c:v>
                </c:pt>
              </c:numCache>
            </c:numRef>
          </c:val>
          <c:extLst xmlns:c16r2="http://schemas.microsoft.com/office/drawing/2015/06/chart">
            <c:ext xmlns:c16="http://schemas.microsoft.com/office/drawing/2014/chart" uri="{C3380CC4-5D6E-409C-BE32-E72D297353CC}">
              <c16:uniqueId val="{00000004-028F-4774-8C6F-BE0DCA1999F0}"/>
            </c:ext>
          </c:extLst>
        </c:ser>
        <c:ser>
          <c:idx val="5"/>
          <c:order val="5"/>
          <c:tx>
            <c:strRef>
              <c:f>Hoja1!$G$1</c:f>
              <c:strCache>
                <c:ptCount val="1"/>
                <c:pt idx="0">
                  <c:v>COMUNITARIA</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Hoja1!$A$2:$A$5</c:f>
              <c:strCache>
                <c:ptCount val="4"/>
                <c:pt idx="0">
                  <c:v>QUITO</c:v>
                </c:pt>
                <c:pt idx="1">
                  <c:v>LATACUNGA</c:v>
                </c:pt>
                <c:pt idx="2">
                  <c:v>AMBATO</c:v>
                </c:pt>
                <c:pt idx="3">
                  <c:v>GENERAL</c:v>
                </c:pt>
              </c:strCache>
            </c:strRef>
          </c:cat>
          <c:val>
            <c:numRef>
              <c:f>Hoja1!$G$2:$G$5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5-028F-4774-8C6F-BE0DCA1999F0}"/>
            </c:ext>
          </c:extLst>
        </c:ser>
        <c:ser>
          <c:idx val="6"/>
          <c:order val="6"/>
          <c:tx>
            <c:strRef>
              <c:f>Hoja1!$H$1</c:f>
              <c:strCache>
                <c:ptCount val="1"/>
                <c:pt idx="0">
                  <c:v>ENTRETENIMIENTO</c:v>
                </c:pt>
              </c:strCache>
            </c:strRef>
          </c:tx>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Hoja1!$A$2:$A$5</c:f>
              <c:strCache>
                <c:ptCount val="4"/>
                <c:pt idx="0">
                  <c:v>QUITO</c:v>
                </c:pt>
                <c:pt idx="1">
                  <c:v>LATACUNGA</c:v>
                </c:pt>
                <c:pt idx="2">
                  <c:v>AMBATO</c:v>
                </c:pt>
                <c:pt idx="3">
                  <c:v>GENERAL</c:v>
                </c:pt>
              </c:strCache>
            </c:strRef>
          </c:cat>
          <c:val>
            <c:numRef>
              <c:f>Hoja1!$H$2:$H$5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6-028F-4774-8C6F-BE0DCA1999F0}"/>
            </c:ext>
          </c:extLst>
        </c:ser>
        <c:ser>
          <c:idx val="7"/>
          <c:order val="7"/>
          <c:tx>
            <c:strRef>
              <c:f>Hoja1!$I$1</c:f>
              <c:strCache>
                <c:ptCount val="1"/>
                <c:pt idx="0">
                  <c:v>CONMEMORATIVA</c:v>
                </c:pt>
              </c:strCache>
            </c:strRef>
          </c:tx>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Hoja1!$A$2:$A$5</c:f>
              <c:strCache>
                <c:ptCount val="4"/>
                <c:pt idx="0">
                  <c:v>QUITO</c:v>
                </c:pt>
                <c:pt idx="1">
                  <c:v>LATACUNGA</c:v>
                </c:pt>
                <c:pt idx="2">
                  <c:v>AMBATO</c:v>
                </c:pt>
                <c:pt idx="3">
                  <c:v>GENERAL</c:v>
                </c:pt>
              </c:strCache>
            </c:strRef>
          </c:cat>
          <c:val>
            <c:numRef>
              <c:f>Hoja1!$I$2:$I$5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7-028F-4774-8C6F-BE0DCA1999F0}"/>
            </c:ext>
          </c:extLst>
        </c:ser>
        <c:ser>
          <c:idx val="8"/>
          <c:order val="8"/>
          <c:tx>
            <c:strRef>
              <c:f>Hoja1!$J$1</c:f>
              <c:strCache>
                <c:ptCount val="1"/>
                <c:pt idx="0">
                  <c:v>ACUATICA</c:v>
                </c:pt>
              </c:strCache>
            </c:strRef>
          </c:tx>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Hoja1!$A$2:$A$5</c:f>
              <c:strCache>
                <c:ptCount val="4"/>
                <c:pt idx="0">
                  <c:v>QUITO</c:v>
                </c:pt>
                <c:pt idx="1">
                  <c:v>LATACUNGA</c:v>
                </c:pt>
                <c:pt idx="2">
                  <c:v>AMBATO</c:v>
                </c:pt>
                <c:pt idx="3">
                  <c:v>GENERAL</c:v>
                </c:pt>
              </c:strCache>
            </c:strRef>
          </c:cat>
          <c:val>
            <c:numRef>
              <c:f>Hoja1!$J$2:$J$5</c:f>
              <c:numCache>
                <c:formatCode>General</c:formatCode>
                <c:ptCount val="4"/>
                <c:pt idx="0">
                  <c:v>0</c:v>
                </c:pt>
                <c:pt idx="1">
                  <c:v>0</c:v>
                </c:pt>
                <c:pt idx="2">
                  <c:v>7</c:v>
                </c:pt>
                <c:pt idx="3">
                  <c:v>7</c:v>
                </c:pt>
              </c:numCache>
            </c:numRef>
          </c:val>
          <c:extLst xmlns:c16r2="http://schemas.microsoft.com/office/drawing/2015/06/chart">
            <c:ext xmlns:c16="http://schemas.microsoft.com/office/drawing/2014/chart" uri="{C3380CC4-5D6E-409C-BE32-E72D297353CC}">
              <c16:uniqueId val="{00000008-028F-4774-8C6F-BE0DCA1999F0}"/>
            </c:ext>
          </c:extLst>
        </c:ser>
        <c:ser>
          <c:idx val="9"/>
          <c:order val="9"/>
          <c:tx>
            <c:strRef>
              <c:f>Hoja1!$K$1</c:f>
              <c:strCache>
                <c:ptCount val="1"/>
                <c:pt idx="0">
                  <c:v>TECNICA</c:v>
                </c:pt>
              </c:strCache>
            </c:strRef>
          </c:tx>
          <c:spPr>
            <a:gradFill rotWithShape="1">
              <a:gsLst>
                <a:gs pos="0">
                  <a:schemeClr val="accent4">
                    <a:lumMod val="60000"/>
                    <a:shade val="51000"/>
                    <a:satMod val="130000"/>
                  </a:schemeClr>
                </a:gs>
                <a:gs pos="80000">
                  <a:schemeClr val="accent4">
                    <a:lumMod val="60000"/>
                    <a:shade val="93000"/>
                    <a:satMod val="130000"/>
                  </a:schemeClr>
                </a:gs>
                <a:gs pos="100000">
                  <a:schemeClr val="accent4">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Hoja1!$A$2:$A$5</c:f>
              <c:strCache>
                <c:ptCount val="4"/>
                <c:pt idx="0">
                  <c:v>QUITO</c:v>
                </c:pt>
                <c:pt idx="1">
                  <c:v>LATACUNGA</c:v>
                </c:pt>
                <c:pt idx="2">
                  <c:v>AMBATO</c:v>
                </c:pt>
                <c:pt idx="3">
                  <c:v>GENERAL</c:v>
                </c:pt>
              </c:strCache>
            </c:strRef>
          </c:cat>
          <c:val>
            <c:numRef>
              <c:f>Hoja1!$K$2:$K$5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9-028F-4774-8C6F-BE0DCA1999F0}"/>
            </c:ext>
          </c:extLst>
        </c:ser>
        <c:ser>
          <c:idx val="10"/>
          <c:order val="10"/>
          <c:tx>
            <c:strRef>
              <c:f>Hoja1!$L$1</c:f>
              <c:strCache>
                <c:ptCount val="1"/>
                <c:pt idx="0">
                  <c:v>LITERARIA</c:v>
                </c:pt>
              </c:strCache>
            </c:strRef>
          </c:tx>
          <c:spPr>
            <a:gradFill rotWithShape="1">
              <a:gsLst>
                <a:gs pos="0">
                  <a:schemeClr val="accent5">
                    <a:lumMod val="60000"/>
                    <a:shade val="51000"/>
                    <a:satMod val="130000"/>
                  </a:schemeClr>
                </a:gs>
                <a:gs pos="80000">
                  <a:schemeClr val="accent5">
                    <a:lumMod val="60000"/>
                    <a:shade val="93000"/>
                    <a:satMod val="130000"/>
                  </a:schemeClr>
                </a:gs>
                <a:gs pos="100000">
                  <a:schemeClr val="accent5">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Hoja1!$A$2:$A$5</c:f>
              <c:strCache>
                <c:ptCount val="4"/>
                <c:pt idx="0">
                  <c:v>QUITO</c:v>
                </c:pt>
                <c:pt idx="1">
                  <c:v>LATACUNGA</c:v>
                </c:pt>
                <c:pt idx="2">
                  <c:v>AMBATO</c:v>
                </c:pt>
                <c:pt idx="3">
                  <c:v>GENERAL</c:v>
                </c:pt>
              </c:strCache>
            </c:strRef>
          </c:cat>
          <c:val>
            <c:numRef>
              <c:f>Hoja1!$L$2:$L$5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A-028F-4774-8C6F-BE0DCA1999F0}"/>
            </c:ext>
          </c:extLst>
        </c:ser>
        <c:ser>
          <c:idx val="11"/>
          <c:order val="11"/>
          <c:tx>
            <c:strRef>
              <c:f>Hoja1!$M$1</c:f>
              <c:strCache>
                <c:ptCount val="1"/>
                <c:pt idx="0">
                  <c:v>ARTISTICA</c:v>
                </c:pt>
              </c:strCache>
            </c:strRef>
          </c:tx>
          <c:spPr>
            <a:gradFill rotWithShape="1">
              <a:gsLst>
                <a:gs pos="0">
                  <a:schemeClr val="accent6">
                    <a:lumMod val="60000"/>
                    <a:shade val="51000"/>
                    <a:satMod val="130000"/>
                  </a:schemeClr>
                </a:gs>
                <a:gs pos="80000">
                  <a:schemeClr val="accent6">
                    <a:lumMod val="60000"/>
                    <a:shade val="93000"/>
                    <a:satMod val="130000"/>
                  </a:schemeClr>
                </a:gs>
                <a:gs pos="100000">
                  <a:schemeClr val="accent6">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Hoja1!$A$2:$A$5</c:f>
              <c:strCache>
                <c:ptCount val="4"/>
                <c:pt idx="0">
                  <c:v>QUITO</c:v>
                </c:pt>
                <c:pt idx="1">
                  <c:v>LATACUNGA</c:v>
                </c:pt>
                <c:pt idx="2">
                  <c:v>AMBATO</c:v>
                </c:pt>
                <c:pt idx="3">
                  <c:v>GENERAL</c:v>
                </c:pt>
              </c:strCache>
            </c:strRef>
          </c:cat>
          <c:val>
            <c:numRef>
              <c:f>Hoja1!$M$2:$M$5</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B-028F-4774-8C6F-BE0DCA1999F0}"/>
            </c:ext>
          </c:extLst>
        </c:ser>
        <c:ser>
          <c:idx val="12"/>
          <c:order val="12"/>
          <c:tx>
            <c:strRef>
              <c:f>Hoja1!$N$1</c:f>
              <c:strCache>
                <c:ptCount val="1"/>
                <c:pt idx="0">
                  <c:v>MANUAL</c:v>
                </c:pt>
              </c:strCache>
            </c:strRef>
          </c:tx>
          <c:spPr>
            <a:gradFill rotWithShape="1">
              <a:gsLst>
                <a:gs pos="0">
                  <a:schemeClr val="accent1">
                    <a:lumMod val="80000"/>
                    <a:lumOff val="20000"/>
                    <a:shade val="51000"/>
                    <a:satMod val="130000"/>
                  </a:schemeClr>
                </a:gs>
                <a:gs pos="80000">
                  <a:schemeClr val="accent1">
                    <a:lumMod val="80000"/>
                    <a:lumOff val="20000"/>
                    <a:shade val="93000"/>
                    <a:satMod val="130000"/>
                  </a:schemeClr>
                </a:gs>
                <a:gs pos="100000">
                  <a:schemeClr val="accent1">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Hoja1!$A$2:$A$5</c:f>
              <c:strCache>
                <c:ptCount val="4"/>
                <c:pt idx="0">
                  <c:v>QUITO</c:v>
                </c:pt>
                <c:pt idx="1">
                  <c:v>LATACUNGA</c:v>
                </c:pt>
                <c:pt idx="2">
                  <c:v>AMBATO</c:v>
                </c:pt>
                <c:pt idx="3">
                  <c:v>GENERAL</c:v>
                </c:pt>
              </c:strCache>
            </c:strRef>
          </c:cat>
          <c:val>
            <c:numRef>
              <c:f>Hoja1!$N$2:$N$5</c:f>
              <c:numCache>
                <c:formatCode>General</c:formatCode>
                <c:ptCount val="4"/>
                <c:pt idx="0">
                  <c:v>0</c:v>
                </c:pt>
                <c:pt idx="1">
                  <c:v>0</c:v>
                </c:pt>
                <c:pt idx="3">
                  <c:v>0</c:v>
                </c:pt>
              </c:numCache>
            </c:numRef>
          </c:val>
          <c:extLst xmlns:c16r2="http://schemas.microsoft.com/office/drawing/2015/06/chart">
            <c:ext xmlns:c16="http://schemas.microsoft.com/office/drawing/2014/chart" uri="{C3380CC4-5D6E-409C-BE32-E72D297353CC}">
              <c16:uniqueId val="{0000000C-028F-4774-8C6F-BE0DCA1999F0}"/>
            </c:ext>
          </c:extLst>
        </c:ser>
        <c:dLbls>
          <c:showLegendKey val="0"/>
          <c:showVal val="1"/>
          <c:showCatName val="0"/>
          <c:showSerName val="0"/>
          <c:showPercent val="0"/>
          <c:showBubbleSize val="0"/>
        </c:dLbls>
        <c:gapWidth val="150"/>
        <c:shape val="box"/>
        <c:axId val="127299968"/>
        <c:axId val="127301504"/>
        <c:axId val="127276800"/>
      </c:bar3DChart>
      <c:catAx>
        <c:axId val="1272999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27301504"/>
        <c:crosses val="autoZero"/>
        <c:auto val="1"/>
        <c:lblAlgn val="ctr"/>
        <c:lblOffset val="100"/>
        <c:noMultiLvlLbl val="0"/>
      </c:catAx>
      <c:valAx>
        <c:axId val="127301504"/>
        <c:scaling>
          <c:orientation val="minMax"/>
        </c:scaling>
        <c:delete val="1"/>
        <c:axPos val="l"/>
        <c:numFmt formatCode="General" sourceLinked="1"/>
        <c:majorTickMark val="none"/>
        <c:minorTickMark val="none"/>
        <c:tickLblPos val="nextTo"/>
        <c:crossAx val="127299968"/>
        <c:crosses val="autoZero"/>
        <c:crossBetween val="between"/>
      </c:valAx>
      <c:serAx>
        <c:axId val="127276800"/>
        <c:scaling>
          <c:orientation val="minMax"/>
        </c:scaling>
        <c:delete val="1"/>
        <c:axPos val="b"/>
        <c:majorTickMark val="out"/>
        <c:minorTickMark val="none"/>
        <c:tickLblPos val="nextTo"/>
        <c:crossAx val="127301504"/>
        <c:crosses val="autoZero"/>
      </c:serAx>
      <c:spPr>
        <a:noFill/>
        <a:ln>
          <a:noFill/>
        </a:ln>
        <a:effectLst/>
      </c:spPr>
    </c:plotArea>
    <c:legend>
      <c:legendPos val="t"/>
      <c:layout>
        <c:manualLayout>
          <c:xMode val="edge"/>
          <c:yMode val="edge"/>
          <c:x val="8.1318924186690164E-2"/>
          <c:y val="9.0653714885796793E-2"/>
          <c:w val="0.84690134761414149"/>
          <c:h val="0.22271071190417821"/>
        </c:manualLayout>
      </c:layout>
      <c:overlay val="0"/>
      <c:txPr>
        <a:bodyPr/>
        <a:lstStyle/>
        <a:p>
          <a:pPr>
            <a:defRPr sz="800"/>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s-ES"/>
        </a:p>
      </c:txPr>
    </c:title>
    <c:autoTitleDeleted val="0"/>
    <c:plotArea>
      <c:layout/>
      <c:pieChart>
        <c:varyColors val="1"/>
        <c:ser>
          <c:idx val="0"/>
          <c:order val="0"/>
          <c:tx>
            <c:strRef>
              <c:f>Hoja1!$B$1</c:f>
              <c:strCache>
                <c:ptCount val="1"/>
                <c:pt idx="0">
                  <c:v>ESTRUCTURA ORGANIZACIONAL</c:v>
                </c:pt>
              </c:strCache>
            </c:strRef>
          </c:tx>
          <c:dPt>
            <c:idx val="0"/>
            <c:bubble3D val="0"/>
            <c:spPr>
              <a:solidFill>
                <a:schemeClr val="accent1"/>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1-FB63-4D13-8A48-359FE6AA5BB0}"/>
              </c:ext>
            </c:extLst>
          </c:dPt>
          <c:dPt>
            <c:idx val="1"/>
            <c:bubble3D val="0"/>
            <c:spPr>
              <a:solidFill>
                <a:schemeClr val="accent2"/>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3-FB63-4D13-8A48-359FE6AA5BB0}"/>
              </c:ext>
            </c:extLst>
          </c:dPt>
          <c:dPt>
            <c:idx val="2"/>
            <c:bubble3D val="0"/>
            <c:spPr>
              <a:solidFill>
                <a:schemeClr val="accent3"/>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5-FB63-4D13-8A48-359FE6AA5BB0}"/>
              </c:ext>
            </c:extLst>
          </c:dPt>
          <c:dPt>
            <c:idx val="3"/>
            <c:bubble3D val="0"/>
            <c:spPr>
              <a:solidFill>
                <a:schemeClr val="accent4"/>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7-FB63-4D13-8A48-359FE6AA5BB0}"/>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S"/>
                </a:p>
              </c:txPr>
              <c:dLblPos val="bestFit"/>
              <c:showLegendKey val="0"/>
              <c:showVal val="0"/>
              <c:showCatName val="1"/>
              <c:showSerName val="0"/>
              <c:showPercent val="1"/>
              <c:showBubbleSize val="0"/>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S"/>
                </a:p>
              </c:txPr>
              <c:dLblPos val="bestFit"/>
              <c:showLegendKey val="0"/>
              <c:showVal val="0"/>
              <c:showCatName val="1"/>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S"/>
                </a:p>
              </c:txPr>
              <c:dLblPos val="bestFit"/>
              <c:showLegendKey val="0"/>
              <c:showVal val="0"/>
              <c:showCatName val="1"/>
              <c:showSerName val="0"/>
              <c:showPercent val="1"/>
              <c:showBubbleSize val="0"/>
            </c:dLbl>
            <c:spPr>
              <a:solidFill>
                <a:schemeClr val="dk1"/>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s-ES"/>
              </a:p>
            </c:txPr>
            <c:dLblPos val="bestFit"/>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Hoja1!$A$2:$A$5</c:f>
              <c:strCache>
                <c:ptCount val="3"/>
                <c:pt idx="0">
                  <c:v>Quito</c:v>
                </c:pt>
                <c:pt idx="1">
                  <c:v>Latacunga</c:v>
                </c:pt>
                <c:pt idx="2">
                  <c:v>Ambato</c:v>
                </c:pt>
              </c:strCache>
            </c:strRef>
          </c:cat>
          <c:val>
            <c:numRef>
              <c:f>Hoja1!$B$2:$B$5</c:f>
              <c:numCache>
                <c:formatCode>General</c:formatCode>
                <c:ptCount val="4"/>
                <c:pt idx="0">
                  <c:v>17.6415094</c:v>
                </c:pt>
                <c:pt idx="1">
                  <c:v>15.235294100000001</c:v>
                </c:pt>
                <c:pt idx="2">
                  <c:v>19.1578947</c:v>
                </c:pt>
              </c:numCache>
            </c:numRef>
          </c:val>
          <c:extLst xmlns:c16r2="http://schemas.microsoft.com/office/drawing/2015/06/chart">
            <c:ext xmlns:c16="http://schemas.microsoft.com/office/drawing/2014/chart" uri="{C3380CC4-5D6E-409C-BE32-E72D297353CC}">
              <c16:uniqueId val="{00000008-FB63-4D13-8A48-359FE6AA5BB0}"/>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solidFill>
      <a:sysClr val="window" lastClr="FFFFFF"/>
    </a:solidFill>
    <a:ln w="9525" cap="flat" cmpd="sng" algn="ctr">
      <a:solidFill>
        <a:schemeClr val="dk1">
          <a:lumMod val="15000"/>
          <a:lumOff val="85000"/>
        </a:schemeClr>
      </a:solidFill>
      <a:round/>
    </a:ln>
    <a:effectLst/>
  </c:spPr>
  <c:txPr>
    <a:bodyPr/>
    <a:lstStyle/>
    <a:p>
      <a:pPr>
        <a:defRPr/>
      </a:pPr>
      <a:endParaRPr lang="es-E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view3D>
      <c:rotX val="15"/>
      <c:rotY val="20"/>
      <c:rAngAx val="0"/>
      <c:perspective val="30"/>
    </c:view3D>
    <c:floor>
      <c:thickness val="0"/>
    </c:floor>
    <c:sideWall>
      <c:thickness val="0"/>
    </c:sideWall>
    <c:backWall>
      <c:thickness val="0"/>
    </c:backWall>
    <c:plotArea>
      <c:layout/>
      <c:bar3DChart>
        <c:barDir val="col"/>
        <c:grouping val="standard"/>
        <c:varyColors val="0"/>
        <c:ser>
          <c:idx val="0"/>
          <c:order val="0"/>
          <c:tx>
            <c:strRef>
              <c:f>Hoja1!$B$1</c:f>
              <c:strCache>
                <c:ptCount val="1"/>
                <c:pt idx="0">
                  <c:v>PRE TEST </c:v>
                </c:pt>
              </c:strCache>
            </c:strRef>
          </c:tx>
          <c:invertIfNegative val="0"/>
          <c:cat>
            <c:strRef>
              <c:f>Hoja1!$A$2:$A$5</c:f>
              <c:strCache>
                <c:ptCount val="4"/>
                <c:pt idx="0">
                  <c:v>RECREACION LABORAL</c:v>
                </c:pt>
                <c:pt idx="1">
                  <c:v>TIEMPO LIBRE</c:v>
                </c:pt>
                <c:pt idx="2">
                  <c:v>CONOCIMIENTO TALLERES</c:v>
                </c:pt>
                <c:pt idx="3">
                  <c:v>SATISFACCION </c:v>
                </c:pt>
              </c:strCache>
            </c:strRef>
          </c:cat>
          <c:val>
            <c:numRef>
              <c:f>Hoja1!$B$2:$B$5</c:f>
              <c:numCache>
                <c:formatCode>0%</c:formatCode>
                <c:ptCount val="4"/>
                <c:pt idx="0">
                  <c:v>0.11</c:v>
                </c:pt>
                <c:pt idx="1">
                  <c:v>0.26</c:v>
                </c:pt>
                <c:pt idx="2">
                  <c:v>0.15</c:v>
                </c:pt>
                <c:pt idx="3">
                  <c:v>0.11</c:v>
                </c:pt>
              </c:numCache>
            </c:numRef>
          </c:val>
        </c:ser>
        <c:ser>
          <c:idx val="1"/>
          <c:order val="1"/>
          <c:tx>
            <c:strRef>
              <c:f>Hoja1!$C$1</c:f>
              <c:strCache>
                <c:ptCount val="1"/>
                <c:pt idx="0">
                  <c:v>POS TEST</c:v>
                </c:pt>
              </c:strCache>
            </c:strRef>
          </c:tx>
          <c:invertIfNegative val="0"/>
          <c:cat>
            <c:strRef>
              <c:f>Hoja1!$A$2:$A$5</c:f>
              <c:strCache>
                <c:ptCount val="4"/>
                <c:pt idx="0">
                  <c:v>RECREACION LABORAL</c:v>
                </c:pt>
                <c:pt idx="1">
                  <c:v>TIEMPO LIBRE</c:v>
                </c:pt>
                <c:pt idx="2">
                  <c:v>CONOCIMIENTO TALLERES</c:v>
                </c:pt>
                <c:pt idx="3">
                  <c:v>SATISFACCION </c:v>
                </c:pt>
              </c:strCache>
            </c:strRef>
          </c:cat>
          <c:val>
            <c:numRef>
              <c:f>Hoja1!$C$2:$C$5</c:f>
              <c:numCache>
                <c:formatCode>0%</c:formatCode>
                <c:ptCount val="4"/>
                <c:pt idx="0">
                  <c:v>0.89</c:v>
                </c:pt>
                <c:pt idx="1">
                  <c:v>0.74</c:v>
                </c:pt>
                <c:pt idx="2">
                  <c:v>0.85</c:v>
                </c:pt>
                <c:pt idx="3">
                  <c:v>0.89</c:v>
                </c:pt>
              </c:numCache>
            </c:numRef>
          </c:val>
        </c:ser>
        <c:dLbls>
          <c:showLegendKey val="0"/>
          <c:showVal val="0"/>
          <c:showCatName val="0"/>
          <c:showSerName val="0"/>
          <c:showPercent val="0"/>
          <c:showBubbleSize val="0"/>
        </c:dLbls>
        <c:gapWidth val="150"/>
        <c:shape val="box"/>
        <c:axId val="161518336"/>
        <c:axId val="161519872"/>
        <c:axId val="161542144"/>
      </c:bar3DChart>
      <c:catAx>
        <c:axId val="161518336"/>
        <c:scaling>
          <c:orientation val="minMax"/>
        </c:scaling>
        <c:delete val="0"/>
        <c:axPos val="b"/>
        <c:numFmt formatCode="General" sourceLinked="0"/>
        <c:majorTickMark val="none"/>
        <c:minorTickMark val="none"/>
        <c:tickLblPos val="nextTo"/>
        <c:crossAx val="161519872"/>
        <c:crosses val="autoZero"/>
        <c:auto val="1"/>
        <c:lblAlgn val="ctr"/>
        <c:lblOffset val="100"/>
        <c:noMultiLvlLbl val="0"/>
      </c:catAx>
      <c:valAx>
        <c:axId val="161519872"/>
        <c:scaling>
          <c:orientation val="minMax"/>
        </c:scaling>
        <c:delete val="0"/>
        <c:axPos val="l"/>
        <c:majorGridlines/>
        <c:numFmt formatCode="0%" sourceLinked="1"/>
        <c:majorTickMark val="none"/>
        <c:minorTickMark val="none"/>
        <c:tickLblPos val="nextTo"/>
        <c:crossAx val="161518336"/>
        <c:crosses val="autoZero"/>
        <c:crossBetween val="between"/>
      </c:valAx>
      <c:serAx>
        <c:axId val="161542144"/>
        <c:scaling>
          <c:orientation val="minMax"/>
        </c:scaling>
        <c:delete val="0"/>
        <c:axPos val="b"/>
        <c:majorTickMark val="none"/>
        <c:minorTickMark val="none"/>
        <c:tickLblPos val="nextTo"/>
        <c:crossAx val="161519872"/>
        <c:crosses val="autoZero"/>
      </c:serAx>
      <c:dTable>
        <c:showHorzBorder val="1"/>
        <c:showVertBorder val="1"/>
        <c:showOutline val="1"/>
        <c:showKeys val="1"/>
      </c:dTable>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pieChart>
        <c:varyColors val="1"/>
        <c:ser>
          <c:idx val="0"/>
          <c:order val="0"/>
          <c:tx>
            <c:strRef>
              <c:f>Hoja1!$B$1</c:f>
              <c:strCache>
                <c:ptCount val="1"/>
                <c:pt idx="0">
                  <c:v>TERRITORIO ORGANIZACIONAL</c:v>
                </c:pt>
              </c:strCache>
            </c:strRef>
          </c:tx>
          <c:dPt>
            <c:idx val="0"/>
            <c:bubble3D val="0"/>
            <c:spPr>
              <a:ln w="19050">
                <a:solidFill>
                  <a:schemeClr val="lt1"/>
                </a:solidFill>
              </a:ln>
              <a:effectLst>
                <a:innerShdw blurRad="114300">
                  <a:schemeClr val="accent1"/>
                </a:innerShdw>
              </a:effectLst>
            </c:spPr>
            <c:extLst xmlns:c16r2="http://schemas.microsoft.com/office/drawing/2015/06/chart">
              <c:ext xmlns:c16="http://schemas.microsoft.com/office/drawing/2014/chart" uri="{C3380CC4-5D6E-409C-BE32-E72D297353CC}">
                <c16:uniqueId val="{00000001-D1CE-4716-8EB0-ADF8EA356690}"/>
              </c:ext>
            </c:extLst>
          </c:dPt>
          <c:dPt>
            <c:idx val="1"/>
            <c:bubble3D val="0"/>
            <c:spPr>
              <a:ln w="19050">
                <a:solidFill>
                  <a:schemeClr val="lt1"/>
                </a:solidFill>
              </a:ln>
              <a:effectLst>
                <a:innerShdw blurRad="114300">
                  <a:schemeClr val="accent2"/>
                </a:innerShdw>
              </a:effectLst>
            </c:spPr>
            <c:extLst xmlns:c16r2="http://schemas.microsoft.com/office/drawing/2015/06/chart">
              <c:ext xmlns:c16="http://schemas.microsoft.com/office/drawing/2014/chart" uri="{C3380CC4-5D6E-409C-BE32-E72D297353CC}">
                <c16:uniqueId val="{00000003-D1CE-4716-8EB0-ADF8EA356690}"/>
              </c:ext>
            </c:extLst>
          </c:dPt>
          <c:dPt>
            <c:idx val="2"/>
            <c:bubble3D val="0"/>
            <c:spPr>
              <a:ln w="19050">
                <a:solidFill>
                  <a:schemeClr val="lt1"/>
                </a:solidFill>
              </a:ln>
              <a:effectLst>
                <a:innerShdw blurRad="114300">
                  <a:schemeClr val="accent3"/>
                </a:innerShdw>
              </a:effectLst>
            </c:spPr>
            <c:extLst xmlns:c16r2="http://schemas.microsoft.com/office/drawing/2015/06/chart">
              <c:ext xmlns:c16="http://schemas.microsoft.com/office/drawing/2014/chart" uri="{C3380CC4-5D6E-409C-BE32-E72D297353CC}">
                <c16:uniqueId val="{00000005-D1CE-4716-8EB0-ADF8EA356690}"/>
              </c:ext>
            </c:extLst>
          </c:dPt>
          <c:dPt>
            <c:idx val="3"/>
            <c:bubble3D val="0"/>
            <c:spPr>
              <a:ln w="19050">
                <a:solidFill>
                  <a:schemeClr val="lt1"/>
                </a:solidFill>
              </a:ln>
              <a:effectLst>
                <a:innerShdw blurRad="114300">
                  <a:schemeClr val="accent4"/>
                </a:innerShdw>
              </a:effectLst>
            </c:spPr>
            <c:extLst xmlns:c16r2="http://schemas.microsoft.com/office/drawing/2015/06/chart">
              <c:ext xmlns:c16="http://schemas.microsoft.com/office/drawing/2014/chart" uri="{C3380CC4-5D6E-409C-BE32-E72D297353CC}">
                <c16:uniqueId val="{00000007-D1CE-4716-8EB0-ADF8EA356690}"/>
              </c:ext>
            </c:extLst>
          </c:dPt>
          <c:dLbls>
            <c:spPr>
              <a:noFill/>
              <a:ln>
                <a:noFill/>
              </a:ln>
              <a:effectLst/>
            </c:spPr>
            <c:txPr>
              <a:bodyPr rot="0" vert="horz"/>
              <a:lstStyle/>
              <a:p>
                <a:pPr>
                  <a:defRPr/>
                </a:pPr>
                <a:endParaRPr lang="es-ES"/>
              </a:p>
            </c:txPr>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Hoja1!$A$2:$A$5</c:f>
              <c:strCache>
                <c:ptCount val="3"/>
                <c:pt idx="0">
                  <c:v>Quito</c:v>
                </c:pt>
                <c:pt idx="1">
                  <c:v>Latacunga</c:v>
                </c:pt>
                <c:pt idx="2">
                  <c:v>Ambato</c:v>
                </c:pt>
              </c:strCache>
            </c:strRef>
          </c:cat>
          <c:val>
            <c:numRef>
              <c:f>Hoja1!$B$2:$B$5</c:f>
              <c:numCache>
                <c:formatCode>General</c:formatCode>
                <c:ptCount val="4"/>
                <c:pt idx="0">
                  <c:v>13.150943399999999</c:v>
                </c:pt>
                <c:pt idx="1">
                  <c:v>13.088235299999999</c:v>
                </c:pt>
                <c:pt idx="2">
                  <c:v>13.8947368</c:v>
                </c:pt>
              </c:numCache>
            </c:numRef>
          </c:val>
          <c:extLst xmlns:c16r2="http://schemas.microsoft.com/office/drawing/2015/06/chart">
            <c:ext xmlns:c16="http://schemas.microsoft.com/office/drawing/2014/chart" uri="{C3380CC4-5D6E-409C-BE32-E72D297353CC}">
              <c16:uniqueId val="{00000008-D1CE-4716-8EB0-ADF8EA35669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sz="1600"/>
      </a:pPr>
      <a:endParaRPr lang="es-E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Hoja1!$B$1</c:f>
              <c:strCache>
                <c:ptCount val="1"/>
                <c:pt idx="0">
                  <c:v>TECNOLOGIA</c:v>
                </c:pt>
              </c:strCache>
            </c:strRef>
          </c:tx>
          <c:dPt>
            <c:idx val="0"/>
            <c:bubble3D val="0"/>
            <c:spPr>
              <a:solidFill>
                <a:srgbClr val="0070C0"/>
              </a:solidFill>
              <a:ln w="9525" cap="flat" cmpd="sng" algn="ctr">
                <a:solidFill>
                  <a:schemeClr val="accent1">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1-0A1A-4BF1-9E23-5B26F579934C}"/>
              </c:ext>
            </c:extLst>
          </c:dPt>
          <c:dPt>
            <c:idx val="1"/>
            <c:bubble3D val="0"/>
            <c:spPr>
              <a:solidFill>
                <a:srgbClr val="C00000"/>
              </a:solidFill>
              <a:ln w="9525" cap="flat" cmpd="sng" algn="ctr">
                <a:solidFill>
                  <a:schemeClr val="accent2">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3-0A1A-4BF1-9E23-5B26F579934C}"/>
              </c:ext>
            </c:extLst>
          </c:dPt>
          <c:dPt>
            <c:idx val="2"/>
            <c:bubble3D val="0"/>
            <c:spPr>
              <a:solidFill>
                <a:srgbClr val="92D050"/>
              </a:solidFill>
              <a:ln w="9525" cap="flat" cmpd="sng" algn="ctr">
                <a:solidFill>
                  <a:schemeClr val="accent3">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5-0A1A-4BF1-9E23-5B26F579934C}"/>
              </c:ext>
            </c:extLst>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extLst xmlns:c16r2="http://schemas.microsoft.com/office/drawing/2015/06/chart">
              <c:ext xmlns:c16="http://schemas.microsoft.com/office/drawing/2014/chart" uri="{C3380CC4-5D6E-409C-BE32-E72D297353CC}">
                <c16:uniqueId val="{00000007-0A1A-4BF1-9E23-5B26F579934C}"/>
              </c:ext>
            </c:extLst>
          </c:dPt>
          <c:dLbls>
            <c:spPr>
              <a:ln>
                <a:noFill/>
              </a:ln>
              <a:effectLst/>
            </c:spPr>
            <c:txPr>
              <a:bodyPr/>
              <a:lstStyle/>
              <a:p>
                <a:pPr>
                  <a:defRPr sz="1600"/>
                </a:pPr>
                <a:endParaRPr lang="es-ES"/>
              </a:p>
            </c:txPr>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Hoja1!$A$2:$A$5</c:f>
              <c:strCache>
                <c:ptCount val="3"/>
                <c:pt idx="0">
                  <c:v>Quito</c:v>
                </c:pt>
                <c:pt idx="1">
                  <c:v>Latacunga</c:v>
                </c:pt>
                <c:pt idx="2">
                  <c:v>Ambato</c:v>
                </c:pt>
              </c:strCache>
            </c:strRef>
          </c:cat>
          <c:val>
            <c:numRef>
              <c:f>Hoja1!$B$2:$B$5</c:f>
              <c:numCache>
                <c:formatCode>General</c:formatCode>
                <c:ptCount val="4"/>
                <c:pt idx="0">
                  <c:v>16.830188700000001</c:v>
                </c:pt>
                <c:pt idx="1">
                  <c:v>18.235294100000001</c:v>
                </c:pt>
                <c:pt idx="2">
                  <c:v>15.7894737</c:v>
                </c:pt>
              </c:numCache>
            </c:numRef>
          </c:val>
          <c:extLst xmlns:c16r2="http://schemas.microsoft.com/office/drawing/2015/06/chart">
            <c:ext xmlns:c16="http://schemas.microsoft.com/office/drawing/2014/chart" uri="{C3380CC4-5D6E-409C-BE32-E72D297353CC}">
              <c16:uniqueId val="{00000008-0A1A-4BF1-9E23-5B26F579934C}"/>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es-ES"/>
        </a:p>
      </c:txPr>
    </c:title>
    <c:autoTitleDeleted val="0"/>
    <c:plotArea>
      <c:layout/>
      <c:pieChart>
        <c:varyColors val="1"/>
        <c:ser>
          <c:idx val="0"/>
          <c:order val="0"/>
          <c:tx>
            <c:strRef>
              <c:f>Hoja1!$B$1</c:f>
              <c:strCache>
                <c:ptCount val="1"/>
                <c:pt idx="0">
                  <c:v>INFLUENCIA DEL LIDER</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1-0FB9-4E8A-B47C-E6FB8D7437F2}"/>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3-0FB9-4E8A-B47C-E6FB8D7437F2}"/>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5-0FB9-4E8A-B47C-E6FB8D7437F2}"/>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7-0FB9-4E8A-B47C-E6FB8D7437F2}"/>
              </c:ext>
            </c:extLst>
          </c:dPt>
          <c:dLbls>
            <c:dLbl>
              <c:idx val="0"/>
              <c:layout/>
              <c:dLblPos val="bestFit"/>
              <c:showLegendKey val="0"/>
              <c:showVal val="0"/>
              <c:showCatName val="1"/>
              <c:showSerName val="0"/>
              <c:showPercent val="1"/>
              <c:showBubbleSize val="0"/>
            </c:dLbl>
            <c:dLbl>
              <c:idx val="1"/>
              <c:layout/>
              <c:dLblPos val="bestFit"/>
              <c:showLegendKey val="0"/>
              <c:showVal val="0"/>
              <c:showCatName val="1"/>
              <c:showSerName val="0"/>
              <c:showPercent val="1"/>
              <c:showBubbleSize val="0"/>
            </c:dLbl>
            <c:dLbl>
              <c:idx val="2"/>
              <c:layout/>
              <c:dLblPos val="bestFit"/>
              <c:showLegendKey val="0"/>
              <c:showVal val="0"/>
              <c:showCatName val="1"/>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ES"/>
              </a:p>
            </c:txPr>
            <c:dLblPos val="ctr"/>
            <c:showLegendKey val="0"/>
            <c:showVal val="1"/>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Hoja1!$A$2:$A$5</c:f>
              <c:strCache>
                <c:ptCount val="3"/>
                <c:pt idx="0">
                  <c:v>Quito</c:v>
                </c:pt>
                <c:pt idx="1">
                  <c:v>Latacunga</c:v>
                </c:pt>
                <c:pt idx="2">
                  <c:v>Ambato</c:v>
                </c:pt>
              </c:strCache>
            </c:strRef>
          </c:cat>
          <c:val>
            <c:numRef>
              <c:f>Hoja1!$B$2:$B$5</c:f>
              <c:numCache>
                <c:formatCode>General</c:formatCode>
                <c:ptCount val="4"/>
                <c:pt idx="0">
                  <c:v>15.509434000000001</c:v>
                </c:pt>
                <c:pt idx="1">
                  <c:v>17.7058824</c:v>
                </c:pt>
                <c:pt idx="2">
                  <c:v>20.078947400000001</c:v>
                </c:pt>
              </c:numCache>
            </c:numRef>
          </c:val>
          <c:extLst xmlns:c16r2="http://schemas.microsoft.com/office/drawing/2015/06/chart">
            <c:ext xmlns:c16="http://schemas.microsoft.com/office/drawing/2014/chart" uri="{C3380CC4-5D6E-409C-BE32-E72D297353CC}">
              <c16:uniqueId val="{00000008-0FB9-4E8A-B47C-E6FB8D7437F2}"/>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dk1">
          <a:lumMod val="15000"/>
          <a:lumOff val="85000"/>
        </a:schemeClr>
      </a:solidFill>
      <a:round/>
    </a:ln>
    <a:effectLst/>
  </c:spPr>
  <c:txPr>
    <a:bodyPr/>
    <a:lstStyle/>
    <a:p>
      <a:pPr>
        <a:defRPr/>
      </a:pPr>
      <a:endParaRPr lang="es-E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a:t>FALTA DE COHESION </a:t>
            </a:r>
          </a:p>
        </c:rich>
      </c:tx>
      <c:layout/>
      <c:overlay val="0"/>
      <c:spPr>
        <a:noFill/>
        <a:ln>
          <a:noFill/>
        </a:ln>
        <a:effectLst/>
      </c:spPr>
    </c:title>
    <c:autoTitleDeleted val="0"/>
    <c:plotArea>
      <c:layout/>
      <c:pieChart>
        <c:varyColors val="1"/>
        <c:ser>
          <c:idx val="0"/>
          <c:order val="0"/>
          <c:tx>
            <c:strRef>
              <c:f>Hoja1!$B$1</c:f>
              <c:strCache>
                <c:ptCount val="1"/>
                <c:pt idx="0">
                  <c:v>FALTA </c:v>
                </c:pt>
              </c:strCache>
            </c:strRef>
          </c:tx>
          <c:dPt>
            <c:idx val="0"/>
            <c:bubble3D val="0"/>
            <c:spPr>
              <a:solidFill>
                <a:schemeClr val="accent1"/>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1-1896-43EA-8553-AC81CC0C0144}"/>
              </c:ext>
            </c:extLst>
          </c:dPt>
          <c:dPt>
            <c:idx val="1"/>
            <c:bubble3D val="0"/>
            <c:spPr>
              <a:solidFill>
                <a:schemeClr val="accent2"/>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3-1896-43EA-8553-AC81CC0C0144}"/>
              </c:ext>
            </c:extLst>
          </c:dPt>
          <c:dPt>
            <c:idx val="2"/>
            <c:bubble3D val="0"/>
            <c:spPr>
              <a:solidFill>
                <a:schemeClr val="accent3"/>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5-1896-43EA-8553-AC81CC0C0144}"/>
              </c:ext>
            </c:extLst>
          </c:dPt>
          <c:dPt>
            <c:idx val="3"/>
            <c:bubble3D val="0"/>
            <c:spPr>
              <a:solidFill>
                <a:schemeClr val="accent4"/>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7-1896-43EA-8553-AC81CC0C0144}"/>
              </c:ext>
            </c:extLst>
          </c:dPt>
          <c:dLbls>
            <c:dLbl>
              <c:idx val="0"/>
              <c:layout/>
              <c:dLblPos val="bestFit"/>
              <c:showLegendKey val="0"/>
              <c:showVal val="0"/>
              <c:showCatName val="1"/>
              <c:showSerName val="0"/>
              <c:showPercent val="1"/>
              <c:showBubbleSize val="0"/>
            </c:dLbl>
            <c:dLbl>
              <c:idx val="1"/>
              <c:layout/>
              <c:dLblPos val="bestFit"/>
              <c:showLegendKey val="0"/>
              <c:showVal val="0"/>
              <c:showCatName val="1"/>
              <c:showSerName val="0"/>
              <c:showPercent val="1"/>
              <c:showBubbleSize val="0"/>
            </c:dLbl>
            <c:dLbl>
              <c:idx val="2"/>
              <c:layout/>
              <c:dLblPos val="bestFit"/>
              <c:showLegendKey val="0"/>
              <c:showVal val="0"/>
              <c:showCatName val="1"/>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s-ES"/>
              </a:p>
            </c:txPr>
            <c:dLblPos val="inEnd"/>
            <c:showLegendKey val="0"/>
            <c:showVal val="1"/>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Hoja1!$A$2:$A$5</c:f>
              <c:strCache>
                <c:ptCount val="3"/>
                <c:pt idx="0">
                  <c:v>Quito</c:v>
                </c:pt>
                <c:pt idx="1">
                  <c:v>Latacunga</c:v>
                </c:pt>
                <c:pt idx="2">
                  <c:v>Ambato</c:v>
                </c:pt>
              </c:strCache>
            </c:strRef>
          </c:cat>
          <c:val>
            <c:numRef>
              <c:f>Hoja1!$B$2:$B$5</c:f>
              <c:numCache>
                <c:formatCode>General</c:formatCode>
                <c:ptCount val="4"/>
                <c:pt idx="0">
                  <c:v>14.6226415</c:v>
                </c:pt>
                <c:pt idx="1">
                  <c:v>14.2941176</c:v>
                </c:pt>
                <c:pt idx="2">
                  <c:v>20.131578900000001</c:v>
                </c:pt>
              </c:numCache>
            </c:numRef>
          </c:val>
          <c:extLst xmlns:c16r2="http://schemas.microsoft.com/office/drawing/2015/06/chart">
            <c:ext xmlns:c16="http://schemas.microsoft.com/office/drawing/2014/chart" uri="{C3380CC4-5D6E-409C-BE32-E72D297353CC}">
              <c16:uniqueId val="{00000008-1896-43EA-8553-AC81CC0C0144}"/>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dk1">
          <a:lumMod val="15000"/>
          <a:lumOff val="85000"/>
        </a:schemeClr>
      </a:solidFill>
      <a:round/>
    </a:ln>
    <a:effectLst/>
  </c:spPr>
  <c:txPr>
    <a:bodyPr/>
    <a:lstStyle/>
    <a:p>
      <a:pPr>
        <a:defRPr/>
      </a:pPr>
      <a:endParaRPr lang="es-E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S"/>
        </a:p>
      </c:txPr>
    </c:title>
    <c:autoTitleDeleted val="0"/>
    <c:plotArea>
      <c:layout/>
      <c:pieChart>
        <c:varyColors val="1"/>
        <c:ser>
          <c:idx val="0"/>
          <c:order val="0"/>
          <c:tx>
            <c:strRef>
              <c:f>Hoja1!$B$1</c:f>
              <c:strCache>
                <c:ptCount val="1"/>
                <c:pt idx="0">
                  <c:v>RESPALDO  DE GRUPO</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FB98-4A23-A325-55753E7E3B79}"/>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FB98-4A23-A325-55753E7E3B79}"/>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FB98-4A23-A325-55753E7E3B79}"/>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FB98-4A23-A325-55753E7E3B79}"/>
              </c:ext>
            </c:extLst>
          </c:dPt>
          <c:dLbls>
            <c:dLbl>
              <c:idx val="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lgn="ctr" rtl="0">
                    <a:defRPr lang="es-ES" sz="1800" b="1" i="0" u="none" strike="noStrike" kern="1200" baseline="0">
                      <a:solidFill>
                        <a:sysClr val="windowText" lastClr="000000"/>
                      </a:solidFill>
                      <a:latin typeface="+mn-lt"/>
                      <a:ea typeface="+mn-ea"/>
                      <a:cs typeface="+mn-cs"/>
                    </a:defRPr>
                  </a:pPr>
                  <a:endParaRPr lang="es-ES"/>
                </a:p>
              </c:txPr>
              <c:showLegendKey val="0"/>
              <c:showVal val="0"/>
              <c:showCatName val="1"/>
              <c:showSerName val="0"/>
              <c:showPercent val="1"/>
              <c:showBubbleSize val="0"/>
            </c:dLbl>
            <c:dLbl>
              <c:idx val="1"/>
              <c:layout>
                <c:manualLayout>
                  <c:x val="-3.0422273342177668E-2"/>
                  <c:y val="-0.18640078638605373"/>
                </c:manualLayout>
              </c:layout>
              <c:showLegendKey val="0"/>
              <c:showVal val="0"/>
              <c:showCatName val="1"/>
              <c:showSerName val="0"/>
              <c:showPercent val="1"/>
              <c:showBubbleSize val="0"/>
            </c:dLbl>
            <c:dLbl>
              <c:idx val="2"/>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s-ES"/>
                </a:p>
              </c:txPr>
              <c:showLegendKey val="0"/>
              <c:showVal val="0"/>
              <c:showCatName val="1"/>
              <c:showSerName val="0"/>
              <c:showPercent val="1"/>
              <c:showBubbleSize val="0"/>
              <c:separator>, </c:separator>
            </c:dLbl>
            <c:spPr>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s-E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Hoja1!$A$2:$A$5</c:f>
              <c:strCache>
                <c:ptCount val="3"/>
                <c:pt idx="0">
                  <c:v>Quito</c:v>
                </c:pt>
                <c:pt idx="1">
                  <c:v>Latacunga</c:v>
                </c:pt>
                <c:pt idx="2">
                  <c:v>Ambato</c:v>
                </c:pt>
              </c:strCache>
            </c:strRef>
          </c:cat>
          <c:val>
            <c:numRef>
              <c:f>Hoja1!$B$2:$B$5</c:f>
              <c:numCache>
                <c:formatCode>General</c:formatCode>
                <c:ptCount val="4"/>
                <c:pt idx="0">
                  <c:v>12.7169811</c:v>
                </c:pt>
                <c:pt idx="1">
                  <c:v>11.7941176</c:v>
                </c:pt>
                <c:pt idx="2">
                  <c:v>13.815789499999999</c:v>
                </c:pt>
              </c:numCache>
            </c:numRef>
          </c:val>
          <c:extLst xmlns:c16r2="http://schemas.microsoft.com/office/drawing/2015/06/chart">
            <c:ext xmlns:c16="http://schemas.microsoft.com/office/drawing/2014/chart" uri="{C3380CC4-5D6E-409C-BE32-E72D297353CC}">
              <c16:uniqueId val="{00000008-FB98-4A23-A325-55753E7E3B79}"/>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s-E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Hoja1!$B$1</c:f>
              <c:strCache>
                <c:ptCount val="1"/>
                <c:pt idx="0">
                  <c:v>Quito</c:v>
                </c:pt>
              </c:strCache>
            </c:strRef>
          </c:tx>
          <c:spPr>
            <a:solidFill>
              <a:schemeClr val="accent1"/>
            </a:solidFill>
            <a:ln>
              <a:noFill/>
            </a:ln>
            <a:effectLst/>
          </c:spPr>
          <c:invertIfNegative val="0"/>
          <c:errBars>
            <c:errBarType val="both"/>
            <c:errValType val="stdDev"/>
            <c:noEndCap val="0"/>
            <c:val val="1"/>
            <c:spPr>
              <a:noFill/>
              <a:ln w="9525">
                <a:solidFill>
                  <a:schemeClr val="tx1">
                    <a:lumMod val="50000"/>
                    <a:lumOff val="50000"/>
                  </a:schemeClr>
                </a:solidFill>
                <a:round/>
              </a:ln>
              <a:effectLst/>
            </c:spPr>
          </c:errBars>
          <c:cat>
            <c:strRef>
              <c:f>Hoja1!$A$2:$A$8</c:f>
              <c:strCache>
                <c:ptCount val="7"/>
                <c:pt idx="0">
                  <c:v>CLIMA ORG</c:v>
                </c:pt>
                <c:pt idx="1">
                  <c:v>ESTRU.ORG</c:v>
                </c:pt>
                <c:pt idx="2">
                  <c:v>TERR.ORG</c:v>
                </c:pt>
                <c:pt idx="3">
                  <c:v>TECNOLOGIA</c:v>
                </c:pt>
                <c:pt idx="4">
                  <c:v>INFL.LIDER</c:v>
                </c:pt>
                <c:pt idx="5">
                  <c:v>FALTA COH</c:v>
                </c:pt>
                <c:pt idx="6">
                  <c:v>RESP.GRUPO</c:v>
                </c:pt>
              </c:strCache>
            </c:strRef>
          </c:cat>
          <c:val>
            <c:numRef>
              <c:f>Hoja1!$B$2:$B$8</c:f>
              <c:numCache>
                <c:formatCode>General</c:formatCode>
                <c:ptCount val="7"/>
                <c:pt idx="0">
                  <c:v>15.735849099999999</c:v>
                </c:pt>
                <c:pt idx="1">
                  <c:v>17.6415094</c:v>
                </c:pt>
                <c:pt idx="2">
                  <c:v>13.150943399999999</c:v>
                </c:pt>
                <c:pt idx="3">
                  <c:v>16.830188700000001</c:v>
                </c:pt>
                <c:pt idx="4">
                  <c:v>15.509434000000001</c:v>
                </c:pt>
                <c:pt idx="5">
                  <c:v>14.6226415</c:v>
                </c:pt>
                <c:pt idx="6">
                  <c:v>12.7169811</c:v>
                </c:pt>
              </c:numCache>
            </c:numRef>
          </c:val>
          <c:extLst xmlns:c16r2="http://schemas.microsoft.com/office/drawing/2015/06/chart">
            <c:ext xmlns:c16="http://schemas.microsoft.com/office/drawing/2014/chart" uri="{C3380CC4-5D6E-409C-BE32-E72D297353CC}">
              <c16:uniqueId val="{00000000-2C23-46F8-AB4B-1487EDE1A55E}"/>
            </c:ext>
          </c:extLst>
        </c:ser>
        <c:ser>
          <c:idx val="1"/>
          <c:order val="1"/>
          <c:tx>
            <c:strRef>
              <c:f>Hoja1!$C$1</c:f>
              <c:strCache>
                <c:ptCount val="1"/>
                <c:pt idx="0">
                  <c:v>Latacunga</c:v>
                </c:pt>
              </c:strCache>
            </c:strRef>
          </c:tx>
          <c:spPr>
            <a:solidFill>
              <a:schemeClr val="accent2"/>
            </a:solidFill>
            <a:ln>
              <a:noFill/>
            </a:ln>
            <a:effectLst/>
          </c:spPr>
          <c:invertIfNegative val="0"/>
          <c:errBars>
            <c:errBarType val="both"/>
            <c:errValType val="stdDev"/>
            <c:noEndCap val="0"/>
            <c:val val="1"/>
            <c:spPr>
              <a:noFill/>
              <a:ln w="9525">
                <a:solidFill>
                  <a:schemeClr val="tx1">
                    <a:lumMod val="50000"/>
                    <a:lumOff val="50000"/>
                  </a:schemeClr>
                </a:solidFill>
                <a:round/>
              </a:ln>
              <a:effectLst/>
            </c:spPr>
          </c:errBars>
          <c:cat>
            <c:strRef>
              <c:f>Hoja1!$A$2:$A$8</c:f>
              <c:strCache>
                <c:ptCount val="7"/>
                <c:pt idx="0">
                  <c:v>CLIMA ORG</c:v>
                </c:pt>
                <c:pt idx="1">
                  <c:v>ESTRU.ORG</c:v>
                </c:pt>
                <c:pt idx="2">
                  <c:v>TERR.ORG</c:v>
                </c:pt>
                <c:pt idx="3">
                  <c:v>TECNOLOGIA</c:v>
                </c:pt>
                <c:pt idx="4">
                  <c:v>INFL.LIDER</c:v>
                </c:pt>
                <c:pt idx="5">
                  <c:v>FALTA COH</c:v>
                </c:pt>
                <c:pt idx="6">
                  <c:v>RESP.GRUPO</c:v>
                </c:pt>
              </c:strCache>
            </c:strRef>
          </c:cat>
          <c:val>
            <c:numRef>
              <c:f>Hoja1!$C$2:$C$8</c:f>
              <c:numCache>
                <c:formatCode>General</c:formatCode>
                <c:ptCount val="7"/>
                <c:pt idx="0">
                  <c:v>16.970588200000002</c:v>
                </c:pt>
                <c:pt idx="1">
                  <c:v>15.235294100000001</c:v>
                </c:pt>
                <c:pt idx="2">
                  <c:v>13.088235299999999</c:v>
                </c:pt>
                <c:pt idx="3">
                  <c:v>18.235294100000001</c:v>
                </c:pt>
                <c:pt idx="4">
                  <c:v>17.7058824</c:v>
                </c:pt>
                <c:pt idx="5">
                  <c:v>14.2941176</c:v>
                </c:pt>
                <c:pt idx="6">
                  <c:v>11.7941176</c:v>
                </c:pt>
              </c:numCache>
            </c:numRef>
          </c:val>
          <c:extLst xmlns:c16r2="http://schemas.microsoft.com/office/drawing/2015/06/chart">
            <c:ext xmlns:c16="http://schemas.microsoft.com/office/drawing/2014/chart" uri="{C3380CC4-5D6E-409C-BE32-E72D297353CC}">
              <c16:uniqueId val="{00000001-2C23-46F8-AB4B-1487EDE1A55E}"/>
            </c:ext>
          </c:extLst>
        </c:ser>
        <c:ser>
          <c:idx val="2"/>
          <c:order val="2"/>
          <c:tx>
            <c:strRef>
              <c:f>Hoja1!$D$1</c:f>
              <c:strCache>
                <c:ptCount val="1"/>
                <c:pt idx="0">
                  <c:v>Ambato</c:v>
                </c:pt>
              </c:strCache>
            </c:strRef>
          </c:tx>
          <c:spPr>
            <a:solidFill>
              <a:schemeClr val="accent3"/>
            </a:solidFill>
            <a:ln>
              <a:noFill/>
            </a:ln>
            <a:effectLst/>
          </c:spPr>
          <c:invertIfNegative val="0"/>
          <c:errBars>
            <c:errBarType val="both"/>
            <c:errValType val="stdDev"/>
            <c:noEndCap val="0"/>
            <c:val val="1"/>
            <c:spPr>
              <a:noFill/>
              <a:ln w="9525">
                <a:solidFill>
                  <a:schemeClr val="tx1">
                    <a:lumMod val="50000"/>
                    <a:lumOff val="50000"/>
                  </a:schemeClr>
                </a:solidFill>
                <a:round/>
              </a:ln>
              <a:effectLst/>
            </c:spPr>
          </c:errBars>
          <c:cat>
            <c:strRef>
              <c:f>Hoja1!$A$2:$A$8</c:f>
              <c:strCache>
                <c:ptCount val="7"/>
                <c:pt idx="0">
                  <c:v>CLIMA ORG</c:v>
                </c:pt>
                <c:pt idx="1">
                  <c:v>ESTRU.ORG</c:v>
                </c:pt>
                <c:pt idx="2">
                  <c:v>TERR.ORG</c:v>
                </c:pt>
                <c:pt idx="3">
                  <c:v>TECNOLOGIA</c:v>
                </c:pt>
                <c:pt idx="4">
                  <c:v>INFL.LIDER</c:v>
                </c:pt>
                <c:pt idx="5">
                  <c:v>FALTA COH</c:v>
                </c:pt>
                <c:pt idx="6">
                  <c:v>RESP.GRUPO</c:v>
                </c:pt>
              </c:strCache>
            </c:strRef>
          </c:cat>
          <c:val>
            <c:numRef>
              <c:f>Hoja1!$D$2:$D$8</c:f>
              <c:numCache>
                <c:formatCode>General</c:formatCode>
                <c:ptCount val="7"/>
                <c:pt idx="0">
                  <c:v>20.5</c:v>
                </c:pt>
                <c:pt idx="1">
                  <c:v>19.1578947</c:v>
                </c:pt>
                <c:pt idx="2">
                  <c:v>13.8947368</c:v>
                </c:pt>
                <c:pt idx="3">
                  <c:v>15.7894737</c:v>
                </c:pt>
                <c:pt idx="4">
                  <c:v>20.078947400000001</c:v>
                </c:pt>
                <c:pt idx="5">
                  <c:v>20.131578900000001</c:v>
                </c:pt>
                <c:pt idx="6">
                  <c:v>13.815789499999999</c:v>
                </c:pt>
              </c:numCache>
            </c:numRef>
          </c:val>
          <c:extLst xmlns:c16r2="http://schemas.microsoft.com/office/drawing/2015/06/chart">
            <c:ext xmlns:c16="http://schemas.microsoft.com/office/drawing/2014/chart" uri="{C3380CC4-5D6E-409C-BE32-E72D297353CC}">
              <c16:uniqueId val="{00000002-2C23-46F8-AB4B-1487EDE1A55E}"/>
            </c:ext>
          </c:extLst>
        </c:ser>
        <c:dLbls>
          <c:showLegendKey val="0"/>
          <c:showVal val="0"/>
          <c:showCatName val="0"/>
          <c:showSerName val="0"/>
          <c:showPercent val="0"/>
          <c:showBubbleSize val="0"/>
        </c:dLbls>
        <c:gapWidth val="199"/>
        <c:axId val="128506112"/>
        <c:axId val="128512000"/>
      </c:barChart>
      <c:catAx>
        <c:axId val="1285061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s-ES"/>
          </a:p>
        </c:txPr>
        <c:crossAx val="128512000"/>
        <c:crosses val="autoZero"/>
        <c:auto val="1"/>
        <c:lblAlgn val="ctr"/>
        <c:lblOffset val="100"/>
        <c:noMultiLvlLbl val="0"/>
      </c:catAx>
      <c:valAx>
        <c:axId val="12851200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28506112"/>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legend>
      <c:legendPos val="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view3D>
      <c:rotX val="75"/>
      <c:rotY val="0"/>
      <c:rAngAx val="0"/>
      <c:perspective val="30"/>
    </c:view3D>
    <c:floor>
      <c:thickness val="0"/>
    </c:floor>
    <c:sideWall>
      <c:thickness val="0"/>
    </c:sideWall>
    <c:backWall>
      <c:thickness val="0"/>
    </c:backWall>
    <c:plotArea>
      <c:layout/>
      <c:pie3DChart>
        <c:varyColors val="1"/>
        <c:ser>
          <c:idx val="0"/>
          <c:order val="0"/>
          <c:tx>
            <c:strRef>
              <c:f>Hoja1!$B$1</c:f>
              <c:strCache>
                <c:ptCount val="1"/>
                <c:pt idx="0">
                  <c:v>NIVEL DE ESTRÉS LABORAL</c:v>
                </c:pt>
              </c:strCache>
            </c:strRef>
          </c:tx>
          <c:dPt>
            <c:idx val="0"/>
            <c:bubble3D val="0"/>
            <c:extLst xmlns:c16r2="http://schemas.microsoft.com/office/drawing/2015/06/chart">
              <c:ext xmlns:c16="http://schemas.microsoft.com/office/drawing/2014/chart" uri="{C3380CC4-5D6E-409C-BE32-E72D297353CC}">
                <c16:uniqueId val="{00000001-D920-41D0-8C65-2283E8C083BC}"/>
              </c:ext>
            </c:extLst>
          </c:dPt>
          <c:dPt>
            <c:idx val="1"/>
            <c:bubble3D val="0"/>
            <c:extLst xmlns:c16r2="http://schemas.microsoft.com/office/drawing/2015/06/chart">
              <c:ext xmlns:c16="http://schemas.microsoft.com/office/drawing/2014/chart" uri="{C3380CC4-5D6E-409C-BE32-E72D297353CC}">
                <c16:uniqueId val="{00000003-D920-41D0-8C65-2283E8C083BC}"/>
              </c:ext>
            </c:extLst>
          </c:dPt>
          <c:dPt>
            <c:idx val="2"/>
            <c:bubble3D val="0"/>
            <c:extLst xmlns:c16r2="http://schemas.microsoft.com/office/drawing/2015/06/chart">
              <c:ext xmlns:c16="http://schemas.microsoft.com/office/drawing/2014/chart" uri="{C3380CC4-5D6E-409C-BE32-E72D297353CC}">
                <c16:uniqueId val="{00000005-D920-41D0-8C65-2283E8C083BC}"/>
              </c:ext>
            </c:extLst>
          </c:dPt>
          <c:dPt>
            <c:idx val="3"/>
            <c:bubble3D val="0"/>
            <c:extLst xmlns:c16r2="http://schemas.microsoft.com/office/drawing/2015/06/chart">
              <c:ext xmlns:c16="http://schemas.microsoft.com/office/drawing/2014/chart" uri="{C3380CC4-5D6E-409C-BE32-E72D297353CC}">
                <c16:uniqueId val="{00000007-D920-41D0-8C65-2283E8C083BC}"/>
              </c:ext>
            </c:extLst>
          </c:dPt>
          <c:dLbls>
            <c:txPr>
              <a:bodyPr/>
              <a:lstStyle/>
              <a:p>
                <a:pPr>
                  <a:defRPr sz="1400" b="1"/>
                </a:pPr>
                <a:endParaRPr lang="es-ES"/>
              </a:p>
            </c:txPr>
            <c:showLegendKey val="0"/>
            <c:showVal val="0"/>
            <c:showCatName val="1"/>
            <c:showSerName val="0"/>
            <c:showPercent val="1"/>
            <c:showBubbleSize val="0"/>
            <c:showLeaderLines val="1"/>
          </c:dLbls>
          <c:cat>
            <c:strRef>
              <c:f>Hoja1!$A$2:$A$5</c:f>
              <c:strCache>
                <c:ptCount val="3"/>
                <c:pt idx="0">
                  <c:v>QUITO</c:v>
                </c:pt>
                <c:pt idx="1">
                  <c:v>LATACUNGA</c:v>
                </c:pt>
                <c:pt idx="2">
                  <c:v>AMBATO</c:v>
                </c:pt>
              </c:strCache>
            </c:strRef>
          </c:cat>
          <c:val>
            <c:numRef>
              <c:f>Hoja1!$B$2:$B$5</c:f>
              <c:numCache>
                <c:formatCode>General</c:formatCode>
                <c:ptCount val="4"/>
                <c:pt idx="0">
                  <c:v>109.773585</c:v>
                </c:pt>
                <c:pt idx="1">
                  <c:v>108.352941</c:v>
                </c:pt>
                <c:pt idx="2">
                  <c:v>124.736842</c:v>
                </c:pt>
              </c:numCache>
            </c:numRef>
          </c:val>
          <c:extLst xmlns:c16r2="http://schemas.microsoft.com/office/drawing/2015/06/chart">
            <c:ext xmlns:c16="http://schemas.microsoft.com/office/drawing/2014/chart" uri="{C3380CC4-5D6E-409C-BE32-E72D297353CC}">
              <c16:uniqueId val="{00000008-D920-41D0-8C65-2283E8C083BC}"/>
            </c:ext>
          </c:extLst>
        </c:ser>
        <c:ser>
          <c:idx val="1"/>
          <c:order val="1"/>
          <c:tx>
            <c:strRef>
              <c:f>Hoja1!$C$1</c:f>
              <c:strCache>
                <c:ptCount val="1"/>
                <c:pt idx="0">
                  <c:v>Columna1</c:v>
                </c:pt>
              </c:strCache>
            </c:strRef>
          </c:tx>
          <c:dPt>
            <c:idx val="0"/>
            <c:bubble3D val="0"/>
            <c:extLst xmlns:c16r2="http://schemas.microsoft.com/office/drawing/2015/06/chart">
              <c:ext xmlns:c16="http://schemas.microsoft.com/office/drawing/2014/chart" uri="{C3380CC4-5D6E-409C-BE32-E72D297353CC}">
                <c16:uniqueId val="{0000000A-D920-41D0-8C65-2283E8C083BC}"/>
              </c:ext>
            </c:extLst>
          </c:dPt>
          <c:dPt>
            <c:idx val="1"/>
            <c:bubble3D val="0"/>
            <c:extLst xmlns:c16r2="http://schemas.microsoft.com/office/drawing/2015/06/chart">
              <c:ext xmlns:c16="http://schemas.microsoft.com/office/drawing/2014/chart" uri="{C3380CC4-5D6E-409C-BE32-E72D297353CC}">
                <c16:uniqueId val="{0000000C-D920-41D0-8C65-2283E8C083BC}"/>
              </c:ext>
            </c:extLst>
          </c:dPt>
          <c:dPt>
            <c:idx val="2"/>
            <c:bubble3D val="0"/>
            <c:extLst xmlns:c16r2="http://schemas.microsoft.com/office/drawing/2015/06/chart">
              <c:ext xmlns:c16="http://schemas.microsoft.com/office/drawing/2014/chart" uri="{C3380CC4-5D6E-409C-BE32-E72D297353CC}">
                <c16:uniqueId val="{0000000E-D920-41D0-8C65-2283E8C083BC}"/>
              </c:ext>
            </c:extLst>
          </c:dPt>
          <c:dPt>
            <c:idx val="3"/>
            <c:bubble3D val="0"/>
            <c:extLst xmlns:c16r2="http://schemas.microsoft.com/office/drawing/2015/06/chart">
              <c:ext xmlns:c16="http://schemas.microsoft.com/office/drawing/2014/chart" uri="{C3380CC4-5D6E-409C-BE32-E72D297353CC}">
                <c16:uniqueId val="{00000010-D920-41D0-8C65-2283E8C083BC}"/>
              </c:ext>
            </c:extLst>
          </c:dPt>
          <c:dLbls>
            <c:showLegendKey val="0"/>
            <c:showVal val="0"/>
            <c:showCatName val="1"/>
            <c:showSerName val="0"/>
            <c:showPercent val="1"/>
            <c:showBubbleSize val="0"/>
            <c:showLeaderLines val="1"/>
          </c:dLbls>
          <c:cat>
            <c:strRef>
              <c:f>Hoja1!$A$2:$A$5</c:f>
              <c:strCache>
                <c:ptCount val="3"/>
                <c:pt idx="0">
                  <c:v>QUITO</c:v>
                </c:pt>
                <c:pt idx="1">
                  <c:v>LATACUNGA</c:v>
                </c:pt>
                <c:pt idx="2">
                  <c:v>AMBATO</c:v>
                </c:pt>
              </c:strCache>
            </c:strRef>
          </c:cat>
          <c:val>
            <c:numRef>
              <c:f>Hoja1!$C$2:$C$5</c:f>
              <c:numCache>
                <c:formatCode>General</c:formatCode>
                <c:ptCount val="4"/>
                <c:pt idx="0">
                  <c:v>0</c:v>
                </c:pt>
                <c:pt idx="1">
                  <c:v>0</c:v>
                </c:pt>
                <c:pt idx="2">
                  <c:v>0</c:v>
                </c:pt>
              </c:numCache>
            </c:numRef>
          </c:val>
          <c:extLst xmlns:c16r2="http://schemas.microsoft.com/office/drawing/2015/06/chart">
            <c:ext xmlns:c16="http://schemas.microsoft.com/office/drawing/2014/chart" uri="{C3380CC4-5D6E-409C-BE32-E72D297353CC}">
              <c16:uniqueId val="{00000011-D920-41D0-8C65-2283E8C083BC}"/>
            </c:ext>
          </c:extLst>
        </c:ser>
        <c:dLbls>
          <c:showLegendKey val="0"/>
          <c:showVal val="0"/>
          <c:showCatName val="1"/>
          <c:showSerName val="0"/>
          <c:showPercent val="1"/>
          <c:showBubbleSize val="0"/>
          <c:showLeaderLines val="1"/>
        </c:dLbls>
      </c:pie3DChart>
    </c:plotArea>
    <c:plotVisOnly val="1"/>
    <c:dispBlanksAs val="gap"/>
    <c:showDLblsOverMax val="0"/>
  </c:chart>
  <c:externalData r:id="rId2">
    <c:autoUpdate val="0"/>
  </c:externalData>
</c:chartSpace>
</file>

<file path=ppt/diagrams/_rels/data7.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7.xml.rels><?xml version="1.0" encoding="UTF-8" standalone="yes"?>
<Relationships xmlns="http://schemas.openxmlformats.org/package/2006/relationships"><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41761A-C366-421E-9711-0897C1083F6F}" type="doc">
      <dgm:prSet loTypeId="urn:microsoft.com/office/officeart/2005/8/layout/cycle7" loCatId="cycle" qsTypeId="urn:microsoft.com/office/officeart/2005/8/quickstyle/simple2" qsCatId="simple" csTypeId="urn:microsoft.com/office/officeart/2005/8/colors/accent2_1" csCatId="accent2" phldr="1"/>
      <dgm:spPr/>
      <dgm:t>
        <a:bodyPr/>
        <a:lstStyle/>
        <a:p>
          <a:endParaRPr lang="es-EC"/>
        </a:p>
      </dgm:t>
    </dgm:pt>
    <dgm:pt modelId="{1BBD308B-F921-4493-BBF3-D09CB8130F53}">
      <dgm:prSet phldrT="[Texto]" custT="1"/>
      <dgm:spPr/>
      <dgm:t>
        <a:bodyPr/>
        <a:lstStyle/>
        <a:p>
          <a:pPr algn="just"/>
          <a:r>
            <a:rPr lang="es-EC" sz="1600" dirty="0" smtClean="0">
              <a:latin typeface="Times New Roman" pitchFamily="18" charset="0"/>
              <a:cs typeface="Times New Roman" pitchFamily="18" charset="0"/>
            </a:rPr>
            <a:t>Comprobar que los trabajadores de los grupos de trabajo del Cuerpo de Ingenieros del Ejército de Quito con la excesiva carga horaria puede ocasionar estrés laboral</a:t>
          </a:r>
          <a:endParaRPr lang="es-EC" sz="1600" dirty="0">
            <a:latin typeface="Times New Roman" pitchFamily="18" charset="0"/>
            <a:cs typeface="Times New Roman" pitchFamily="18" charset="0"/>
          </a:endParaRPr>
        </a:p>
      </dgm:t>
    </dgm:pt>
    <dgm:pt modelId="{7DB83C08-3B81-4DFB-8012-1903194C966C}" type="parTrans" cxnId="{23E418F5-BF10-4667-BA05-15C21E9D0020}">
      <dgm:prSet/>
      <dgm:spPr/>
      <dgm:t>
        <a:bodyPr/>
        <a:lstStyle/>
        <a:p>
          <a:endParaRPr lang="es-EC"/>
        </a:p>
      </dgm:t>
    </dgm:pt>
    <dgm:pt modelId="{C95B9BEB-AC72-4279-A247-A137398CAF6D}" type="sibTrans" cxnId="{23E418F5-BF10-4667-BA05-15C21E9D0020}">
      <dgm:prSet/>
      <dgm:spPr/>
      <dgm:t>
        <a:bodyPr/>
        <a:lstStyle/>
        <a:p>
          <a:endParaRPr lang="es-EC"/>
        </a:p>
      </dgm:t>
    </dgm:pt>
    <dgm:pt modelId="{917469F3-BF5C-4B2A-A897-6F740E7963A0}">
      <dgm:prSet phldrT="[Texto]" custT="1"/>
      <dgm:spPr/>
      <dgm:t>
        <a:bodyPr/>
        <a:lstStyle/>
        <a:p>
          <a:pPr algn="just"/>
          <a:r>
            <a:rPr lang="es-EC" sz="1600" dirty="0" smtClean="0">
              <a:latin typeface="Times New Roman" pitchFamily="18" charset="0"/>
              <a:cs typeface="Times New Roman" pitchFamily="18" charset="0"/>
            </a:rPr>
            <a:t>Examinar el desempeño laboral del personal que trabaja en los grupos de trabajo del cuerpo de ingenieros del ejército </a:t>
          </a:r>
          <a:endParaRPr lang="es-EC" sz="1600" dirty="0">
            <a:latin typeface="Times New Roman" pitchFamily="18" charset="0"/>
            <a:cs typeface="Times New Roman" pitchFamily="18" charset="0"/>
          </a:endParaRPr>
        </a:p>
      </dgm:t>
    </dgm:pt>
    <dgm:pt modelId="{44F01F02-7674-42CE-BCFE-E50CB04FDE60}" type="parTrans" cxnId="{17066C6E-AAA6-49D9-8807-DB725815412D}">
      <dgm:prSet/>
      <dgm:spPr/>
      <dgm:t>
        <a:bodyPr/>
        <a:lstStyle/>
        <a:p>
          <a:endParaRPr lang="es-EC"/>
        </a:p>
      </dgm:t>
    </dgm:pt>
    <dgm:pt modelId="{5302E39D-467E-4A70-AE05-031C1549BFA0}" type="sibTrans" cxnId="{17066C6E-AAA6-49D9-8807-DB725815412D}">
      <dgm:prSet/>
      <dgm:spPr/>
      <dgm:t>
        <a:bodyPr/>
        <a:lstStyle/>
        <a:p>
          <a:endParaRPr lang="es-EC"/>
        </a:p>
      </dgm:t>
    </dgm:pt>
    <dgm:pt modelId="{A0B3C6AE-A54A-439B-8AF0-DFA57F2EAE10}">
      <dgm:prSet phldrT="[Texto]" custT="1"/>
      <dgm:spPr/>
      <dgm:t>
        <a:bodyPr/>
        <a:lstStyle/>
        <a:p>
          <a:pPr algn="just"/>
          <a:r>
            <a:rPr lang="es-EC" sz="1600" dirty="0" smtClean="0">
              <a:latin typeface="Times New Roman" pitchFamily="18" charset="0"/>
              <a:cs typeface="Times New Roman" pitchFamily="18" charset="0"/>
            </a:rPr>
            <a:t>La recreación laboral dentro de las empresas cumple un papel importante para beneficiar a los empleados y a la empresa</a:t>
          </a:r>
          <a:endParaRPr lang="es-EC" sz="1600" dirty="0">
            <a:latin typeface="Times New Roman" pitchFamily="18" charset="0"/>
            <a:cs typeface="Times New Roman" pitchFamily="18" charset="0"/>
          </a:endParaRPr>
        </a:p>
      </dgm:t>
    </dgm:pt>
    <dgm:pt modelId="{5B67D170-20B2-42D8-B44E-66C729CD259D}" type="parTrans" cxnId="{8F86A938-B18B-4E91-A0D7-1A287A96B84E}">
      <dgm:prSet/>
      <dgm:spPr/>
      <dgm:t>
        <a:bodyPr/>
        <a:lstStyle/>
        <a:p>
          <a:endParaRPr lang="es-EC"/>
        </a:p>
      </dgm:t>
    </dgm:pt>
    <dgm:pt modelId="{931C49E9-25FE-4BC9-8901-6FB0009D49C8}" type="sibTrans" cxnId="{8F86A938-B18B-4E91-A0D7-1A287A96B84E}">
      <dgm:prSet/>
      <dgm:spPr/>
      <dgm:t>
        <a:bodyPr/>
        <a:lstStyle/>
        <a:p>
          <a:endParaRPr lang="es-EC"/>
        </a:p>
      </dgm:t>
    </dgm:pt>
    <dgm:pt modelId="{7ABBC0E8-C250-4DC9-B7AC-514357BFE0B9}">
      <dgm:prSet phldrT="[Texto]" custT="1"/>
      <dgm:spPr/>
      <dgm:t>
        <a:bodyPr/>
        <a:lstStyle/>
        <a:p>
          <a:pPr algn="just"/>
          <a:r>
            <a:rPr lang="es-ES" sz="1600" dirty="0" smtClean="0">
              <a:latin typeface="Times New Roman" pitchFamily="18" charset="0"/>
              <a:cs typeface="Times New Roman" pitchFamily="18" charset="0"/>
            </a:rPr>
            <a:t>La falta de actividades recreativas son una de las causas del estrés laboral y la no existencia de un programa de actividades recreativas, incide en los horarios prolongados que tienen los trabajadores, así como también la sobrecarga laboral lo que conlleva a un ambiente desfavorable en la empresa</a:t>
          </a:r>
          <a:endParaRPr lang="es-EC" sz="1600" dirty="0">
            <a:latin typeface="Times New Roman" pitchFamily="18" charset="0"/>
            <a:cs typeface="Times New Roman" pitchFamily="18" charset="0"/>
          </a:endParaRPr>
        </a:p>
      </dgm:t>
    </dgm:pt>
    <dgm:pt modelId="{5FB8C887-1818-4E6B-AB96-7BB0B591719D}" type="parTrans" cxnId="{ED899062-FCBD-4023-8886-5BDEAB480DE5}">
      <dgm:prSet/>
      <dgm:spPr/>
      <dgm:t>
        <a:bodyPr/>
        <a:lstStyle/>
        <a:p>
          <a:endParaRPr lang="es-ES"/>
        </a:p>
      </dgm:t>
    </dgm:pt>
    <dgm:pt modelId="{7CB40021-5F17-4B84-A0F1-11345F8E1843}" type="sibTrans" cxnId="{ED899062-FCBD-4023-8886-5BDEAB480DE5}">
      <dgm:prSet/>
      <dgm:spPr/>
      <dgm:t>
        <a:bodyPr/>
        <a:lstStyle/>
        <a:p>
          <a:endParaRPr lang="es-ES"/>
        </a:p>
      </dgm:t>
    </dgm:pt>
    <dgm:pt modelId="{C24D074A-287D-497A-9606-0F255088A808}">
      <dgm:prSet phldrT="[Texto]" custT="1"/>
      <dgm:spPr/>
      <dgm:t>
        <a:bodyPr/>
        <a:lstStyle/>
        <a:p>
          <a:pPr algn="just"/>
          <a:r>
            <a:rPr lang="es-ES" sz="1400" dirty="0" smtClean="0">
              <a:latin typeface="Times New Roman" pitchFamily="18" charset="0"/>
              <a:cs typeface="Times New Roman" pitchFamily="18" charset="0"/>
            </a:rPr>
            <a:t>Se ha observado una reducción de la productividad y un descenso de la calidad de vida en donde no existe apoyo institucional para la realización de actividades recreativas, además no existen instalaciones para mejorar la práctica deportiva de los trabajadores, siendo motivo importante de la disminución laboral </a:t>
          </a:r>
          <a:r>
            <a:rPr lang="es-EC" sz="1400" dirty="0" smtClean="0">
              <a:latin typeface="Times New Roman" pitchFamily="18" charset="0"/>
              <a:cs typeface="Times New Roman" pitchFamily="18" charset="0"/>
            </a:rPr>
            <a:t> </a:t>
          </a:r>
          <a:endParaRPr lang="es-EC" sz="1400" dirty="0">
            <a:latin typeface="Times New Roman" pitchFamily="18" charset="0"/>
            <a:cs typeface="Times New Roman" pitchFamily="18" charset="0"/>
          </a:endParaRPr>
        </a:p>
      </dgm:t>
    </dgm:pt>
    <dgm:pt modelId="{673DCE74-3F34-4C1B-811C-3D89FD7F4F5B}" type="parTrans" cxnId="{C72363DC-5A6A-41FA-8C7C-1DAE4B6099F9}">
      <dgm:prSet/>
      <dgm:spPr/>
      <dgm:t>
        <a:bodyPr/>
        <a:lstStyle/>
        <a:p>
          <a:endParaRPr lang="es-ES"/>
        </a:p>
      </dgm:t>
    </dgm:pt>
    <dgm:pt modelId="{CEFCCCFA-3049-4FD1-A094-9F81873504D0}" type="sibTrans" cxnId="{C72363DC-5A6A-41FA-8C7C-1DAE4B6099F9}">
      <dgm:prSet/>
      <dgm:spPr/>
      <dgm:t>
        <a:bodyPr/>
        <a:lstStyle/>
        <a:p>
          <a:endParaRPr lang="es-ES"/>
        </a:p>
      </dgm:t>
    </dgm:pt>
    <dgm:pt modelId="{C7606E66-1002-4C8C-B6A2-84C065FC4604}" type="pres">
      <dgm:prSet presAssocID="{BB41761A-C366-421E-9711-0897C1083F6F}" presName="Name0" presStyleCnt="0">
        <dgm:presLayoutVars>
          <dgm:dir/>
          <dgm:resizeHandles val="exact"/>
        </dgm:presLayoutVars>
      </dgm:prSet>
      <dgm:spPr/>
      <dgm:t>
        <a:bodyPr/>
        <a:lstStyle/>
        <a:p>
          <a:endParaRPr lang="es-ES"/>
        </a:p>
      </dgm:t>
    </dgm:pt>
    <dgm:pt modelId="{679FCA7F-A99F-432C-AE26-F568622F0588}" type="pres">
      <dgm:prSet presAssocID="{1BBD308B-F921-4493-BBF3-D09CB8130F53}" presName="node" presStyleLbl="node1" presStyleIdx="0" presStyleCnt="5" custScaleX="282123" custScaleY="145867" custRadScaleRad="173996" custRadScaleInc="-178501">
        <dgm:presLayoutVars>
          <dgm:bulletEnabled val="1"/>
        </dgm:presLayoutVars>
      </dgm:prSet>
      <dgm:spPr/>
      <dgm:t>
        <a:bodyPr/>
        <a:lstStyle/>
        <a:p>
          <a:endParaRPr lang="es-EC"/>
        </a:p>
      </dgm:t>
    </dgm:pt>
    <dgm:pt modelId="{3CC9AA7B-D342-46E7-8E64-FF19AEA33812}" type="pres">
      <dgm:prSet presAssocID="{C95B9BEB-AC72-4279-A247-A137398CAF6D}" presName="sibTrans" presStyleLbl="sibTrans2D1" presStyleIdx="0" presStyleCnt="5" custLinFactNeighborX="10593" custLinFactNeighborY="15946"/>
      <dgm:spPr/>
      <dgm:t>
        <a:bodyPr/>
        <a:lstStyle/>
        <a:p>
          <a:endParaRPr lang="es-ES"/>
        </a:p>
      </dgm:t>
    </dgm:pt>
    <dgm:pt modelId="{295FA61C-3F7D-4302-AE61-612594962107}" type="pres">
      <dgm:prSet presAssocID="{C95B9BEB-AC72-4279-A247-A137398CAF6D}" presName="connectorText" presStyleLbl="sibTrans2D1" presStyleIdx="0" presStyleCnt="5"/>
      <dgm:spPr/>
      <dgm:t>
        <a:bodyPr/>
        <a:lstStyle/>
        <a:p>
          <a:endParaRPr lang="es-ES"/>
        </a:p>
      </dgm:t>
    </dgm:pt>
    <dgm:pt modelId="{89B15783-C860-452E-9CE9-7EE2155B1B8C}" type="pres">
      <dgm:prSet presAssocID="{917469F3-BF5C-4B2A-A897-6F740E7963A0}" presName="node" presStyleLbl="node1" presStyleIdx="1" presStyleCnt="5" custScaleX="256507" custScaleY="145862" custRadScaleRad="119079" custRadScaleInc="-66097">
        <dgm:presLayoutVars>
          <dgm:bulletEnabled val="1"/>
        </dgm:presLayoutVars>
      </dgm:prSet>
      <dgm:spPr/>
      <dgm:t>
        <a:bodyPr/>
        <a:lstStyle/>
        <a:p>
          <a:endParaRPr lang="es-EC"/>
        </a:p>
      </dgm:t>
    </dgm:pt>
    <dgm:pt modelId="{A9DE7701-FA52-494D-BD83-B46917888089}" type="pres">
      <dgm:prSet presAssocID="{5302E39D-467E-4A70-AE05-031C1549BFA0}" presName="sibTrans" presStyleLbl="sibTrans2D1" presStyleIdx="1" presStyleCnt="5" custAng="19456874" custLinFactX="-415733" custLinFactY="89672" custLinFactNeighborX="-500000" custLinFactNeighborY="100000"/>
      <dgm:spPr/>
      <dgm:t>
        <a:bodyPr/>
        <a:lstStyle/>
        <a:p>
          <a:endParaRPr lang="es-ES"/>
        </a:p>
      </dgm:t>
    </dgm:pt>
    <dgm:pt modelId="{08D3CBA9-B940-415E-A2CC-902A4AC6DBA7}" type="pres">
      <dgm:prSet presAssocID="{5302E39D-467E-4A70-AE05-031C1549BFA0}" presName="connectorText" presStyleLbl="sibTrans2D1" presStyleIdx="1" presStyleCnt="5"/>
      <dgm:spPr/>
      <dgm:t>
        <a:bodyPr/>
        <a:lstStyle/>
        <a:p>
          <a:endParaRPr lang="es-ES"/>
        </a:p>
      </dgm:t>
    </dgm:pt>
    <dgm:pt modelId="{6DBDFFA5-5540-440A-82AB-997B5765D113}" type="pres">
      <dgm:prSet presAssocID="{7ABBC0E8-C250-4DC9-B7AC-514357BFE0B9}" presName="node" presStyleLbl="node1" presStyleIdx="2" presStyleCnt="5" custScaleX="333933" custScaleY="232088" custRadScaleRad="108011" custRadScaleInc="-48064">
        <dgm:presLayoutVars>
          <dgm:bulletEnabled val="1"/>
        </dgm:presLayoutVars>
      </dgm:prSet>
      <dgm:spPr/>
      <dgm:t>
        <a:bodyPr/>
        <a:lstStyle/>
        <a:p>
          <a:endParaRPr lang="es-ES"/>
        </a:p>
      </dgm:t>
    </dgm:pt>
    <dgm:pt modelId="{CA364681-1BC9-4803-BA42-E8981881C024}" type="pres">
      <dgm:prSet presAssocID="{7CB40021-5F17-4B84-A0F1-11345F8E1843}" presName="sibTrans" presStyleLbl="sibTrans2D1" presStyleIdx="2" presStyleCnt="5" custAng="15054672" custLinFactX="500000" custLinFactY="-243201" custLinFactNeighborX="583484" custLinFactNeighborY="-300000"/>
      <dgm:spPr/>
      <dgm:t>
        <a:bodyPr/>
        <a:lstStyle/>
        <a:p>
          <a:endParaRPr lang="es-ES"/>
        </a:p>
      </dgm:t>
    </dgm:pt>
    <dgm:pt modelId="{B5EB8052-15AD-47CD-8FFD-2CC52DB9FD59}" type="pres">
      <dgm:prSet presAssocID="{7CB40021-5F17-4B84-A0F1-11345F8E1843}" presName="connectorText" presStyleLbl="sibTrans2D1" presStyleIdx="2" presStyleCnt="5"/>
      <dgm:spPr/>
      <dgm:t>
        <a:bodyPr/>
        <a:lstStyle/>
        <a:p>
          <a:endParaRPr lang="es-ES"/>
        </a:p>
      </dgm:t>
    </dgm:pt>
    <dgm:pt modelId="{08369553-0D53-4C2F-A0D1-1C7A1954CBC4}" type="pres">
      <dgm:prSet presAssocID="{C24D074A-287D-497A-9606-0F255088A808}" presName="node" presStyleLbl="node1" presStyleIdx="3" presStyleCnt="5" custScaleX="305817" custScaleY="160650" custRadScaleRad="120033" custRadScaleInc="-367895">
        <dgm:presLayoutVars>
          <dgm:bulletEnabled val="1"/>
        </dgm:presLayoutVars>
      </dgm:prSet>
      <dgm:spPr/>
      <dgm:t>
        <a:bodyPr/>
        <a:lstStyle/>
        <a:p>
          <a:endParaRPr lang="es-ES"/>
        </a:p>
      </dgm:t>
    </dgm:pt>
    <dgm:pt modelId="{D9DBB6CB-593A-4C7F-9343-8EF895459A91}" type="pres">
      <dgm:prSet presAssocID="{CEFCCCFA-3049-4FD1-A094-9F81873504D0}" presName="sibTrans" presStyleLbl="sibTrans2D1" presStyleIdx="3" presStyleCnt="5" custAng="19032320" custLinFactX="-316038" custLinFactY="-86599" custLinFactNeighborX="-400000" custLinFactNeighborY="-100000"/>
      <dgm:spPr/>
      <dgm:t>
        <a:bodyPr/>
        <a:lstStyle/>
        <a:p>
          <a:endParaRPr lang="es-ES"/>
        </a:p>
      </dgm:t>
    </dgm:pt>
    <dgm:pt modelId="{DC91E89A-B341-4E1E-A7BB-0A5986E2FF8F}" type="pres">
      <dgm:prSet presAssocID="{CEFCCCFA-3049-4FD1-A094-9F81873504D0}" presName="connectorText" presStyleLbl="sibTrans2D1" presStyleIdx="3" presStyleCnt="5"/>
      <dgm:spPr/>
      <dgm:t>
        <a:bodyPr/>
        <a:lstStyle/>
        <a:p>
          <a:endParaRPr lang="es-ES"/>
        </a:p>
      </dgm:t>
    </dgm:pt>
    <dgm:pt modelId="{5674284A-27A6-487B-A6E9-6B4A28F6D2E8}" type="pres">
      <dgm:prSet presAssocID="{A0B3C6AE-A54A-439B-8AF0-DFA57F2EAE10}" presName="node" presStyleLbl="node1" presStyleIdx="4" presStyleCnt="5" custScaleX="253420" custScaleY="158846" custRadScaleRad="163565" custRadScaleInc="-125255">
        <dgm:presLayoutVars>
          <dgm:bulletEnabled val="1"/>
        </dgm:presLayoutVars>
      </dgm:prSet>
      <dgm:spPr/>
      <dgm:t>
        <a:bodyPr/>
        <a:lstStyle/>
        <a:p>
          <a:endParaRPr lang="es-EC"/>
        </a:p>
      </dgm:t>
    </dgm:pt>
    <dgm:pt modelId="{0AD5A8E2-4101-48E8-99E4-97B79C73CE2C}" type="pres">
      <dgm:prSet presAssocID="{931C49E9-25FE-4BC9-8901-6FB0009D49C8}" presName="sibTrans" presStyleLbl="sibTrans2D1" presStyleIdx="4" presStyleCnt="5"/>
      <dgm:spPr/>
      <dgm:t>
        <a:bodyPr/>
        <a:lstStyle/>
        <a:p>
          <a:endParaRPr lang="es-ES"/>
        </a:p>
      </dgm:t>
    </dgm:pt>
    <dgm:pt modelId="{4953EEFA-251D-4067-BF52-616F6D077407}" type="pres">
      <dgm:prSet presAssocID="{931C49E9-25FE-4BC9-8901-6FB0009D49C8}" presName="connectorText" presStyleLbl="sibTrans2D1" presStyleIdx="4" presStyleCnt="5"/>
      <dgm:spPr/>
      <dgm:t>
        <a:bodyPr/>
        <a:lstStyle/>
        <a:p>
          <a:endParaRPr lang="es-ES"/>
        </a:p>
      </dgm:t>
    </dgm:pt>
  </dgm:ptLst>
  <dgm:cxnLst>
    <dgm:cxn modelId="{5A703D34-AE2A-4A2C-BC4B-CB4B79A64BB5}" type="presOf" srcId="{7CB40021-5F17-4B84-A0F1-11345F8E1843}" destId="{B5EB8052-15AD-47CD-8FFD-2CC52DB9FD59}" srcOrd="1" destOrd="0" presId="urn:microsoft.com/office/officeart/2005/8/layout/cycle7"/>
    <dgm:cxn modelId="{35D0E50B-C17E-4A1C-8706-642B763EC1F2}" type="presOf" srcId="{CEFCCCFA-3049-4FD1-A094-9F81873504D0}" destId="{D9DBB6CB-593A-4C7F-9343-8EF895459A91}" srcOrd="0" destOrd="0" presId="urn:microsoft.com/office/officeart/2005/8/layout/cycle7"/>
    <dgm:cxn modelId="{6872C6DC-50EC-4A0A-8AED-28E11CE2F5DA}" type="presOf" srcId="{C95B9BEB-AC72-4279-A247-A137398CAF6D}" destId="{3CC9AA7B-D342-46E7-8E64-FF19AEA33812}" srcOrd="0" destOrd="0" presId="urn:microsoft.com/office/officeart/2005/8/layout/cycle7"/>
    <dgm:cxn modelId="{253A2640-022D-43D9-A5A2-AB3327AC8CC6}" type="presOf" srcId="{A0B3C6AE-A54A-439B-8AF0-DFA57F2EAE10}" destId="{5674284A-27A6-487B-A6E9-6B4A28F6D2E8}" srcOrd="0" destOrd="0" presId="urn:microsoft.com/office/officeart/2005/8/layout/cycle7"/>
    <dgm:cxn modelId="{ED899062-FCBD-4023-8886-5BDEAB480DE5}" srcId="{BB41761A-C366-421E-9711-0897C1083F6F}" destId="{7ABBC0E8-C250-4DC9-B7AC-514357BFE0B9}" srcOrd="2" destOrd="0" parTransId="{5FB8C887-1818-4E6B-AB96-7BB0B591719D}" sibTransId="{7CB40021-5F17-4B84-A0F1-11345F8E1843}"/>
    <dgm:cxn modelId="{23E418F5-BF10-4667-BA05-15C21E9D0020}" srcId="{BB41761A-C366-421E-9711-0897C1083F6F}" destId="{1BBD308B-F921-4493-BBF3-D09CB8130F53}" srcOrd="0" destOrd="0" parTransId="{7DB83C08-3B81-4DFB-8012-1903194C966C}" sibTransId="{C95B9BEB-AC72-4279-A247-A137398CAF6D}"/>
    <dgm:cxn modelId="{2E38DDD4-9B9A-4C92-8E6C-CA63F9CA831D}" type="presOf" srcId="{CEFCCCFA-3049-4FD1-A094-9F81873504D0}" destId="{DC91E89A-B341-4E1E-A7BB-0A5986E2FF8F}" srcOrd="1" destOrd="0" presId="urn:microsoft.com/office/officeart/2005/8/layout/cycle7"/>
    <dgm:cxn modelId="{8F86A938-B18B-4E91-A0D7-1A287A96B84E}" srcId="{BB41761A-C366-421E-9711-0897C1083F6F}" destId="{A0B3C6AE-A54A-439B-8AF0-DFA57F2EAE10}" srcOrd="4" destOrd="0" parTransId="{5B67D170-20B2-42D8-B44E-66C729CD259D}" sibTransId="{931C49E9-25FE-4BC9-8901-6FB0009D49C8}"/>
    <dgm:cxn modelId="{69940916-384A-41BB-8DFB-E3B8F6936B89}" type="presOf" srcId="{5302E39D-467E-4A70-AE05-031C1549BFA0}" destId="{08D3CBA9-B940-415E-A2CC-902A4AC6DBA7}" srcOrd="1" destOrd="0" presId="urn:microsoft.com/office/officeart/2005/8/layout/cycle7"/>
    <dgm:cxn modelId="{3A73B4CF-AE31-45C8-A708-DBB526D90346}" type="presOf" srcId="{931C49E9-25FE-4BC9-8901-6FB0009D49C8}" destId="{0AD5A8E2-4101-48E8-99E4-97B79C73CE2C}" srcOrd="0" destOrd="0" presId="urn:microsoft.com/office/officeart/2005/8/layout/cycle7"/>
    <dgm:cxn modelId="{7B30C37D-0FD5-42F2-B80F-9FC5F1D28A29}" type="presOf" srcId="{BB41761A-C366-421E-9711-0897C1083F6F}" destId="{C7606E66-1002-4C8C-B6A2-84C065FC4604}" srcOrd="0" destOrd="0" presId="urn:microsoft.com/office/officeart/2005/8/layout/cycle7"/>
    <dgm:cxn modelId="{22454A50-8EBB-4968-8F8E-4AA1C86ABF97}" type="presOf" srcId="{5302E39D-467E-4A70-AE05-031C1549BFA0}" destId="{A9DE7701-FA52-494D-BD83-B46917888089}" srcOrd="0" destOrd="0" presId="urn:microsoft.com/office/officeart/2005/8/layout/cycle7"/>
    <dgm:cxn modelId="{875C7DA9-20C7-4C3B-BD3A-0067D7D0F7A0}" type="presOf" srcId="{917469F3-BF5C-4B2A-A897-6F740E7963A0}" destId="{89B15783-C860-452E-9CE9-7EE2155B1B8C}" srcOrd="0" destOrd="0" presId="urn:microsoft.com/office/officeart/2005/8/layout/cycle7"/>
    <dgm:cxn modelId="{71F0D4B4-9C2D-4504-A482-18F22A2CFB92}" type="presOf" srcId="{931C49E9-25FE-4BC9-8901-6FB0009D49C8}" destId="{4953EEFA-251D-4067-BF52-616F6D077407}" srcOrd="1" destOrd="0" presId="urn:microsoft.com/office/officeart/2005/8/layout/cycle7"/>
    <dgm:cxn modelId="{B313F8F7-F234-461C-81EE-51C04A2F9B90}" type="presOf" srcId="{1BBD308B-F921-4493-BBF3-D09CB8130F53}" destId="{679FCA7F-A99F-432C-AE26-F568622F0588}" srcOrd="0" destOrd="0" presId="urn:microsoft.com/office/officeart/2005/8/layout/cycle7"/>
    <dgm:cxn modelId="{48606073-B8FC-41F3-8DE6-A52745099C88}" type="presOf" srcId="{7ABBC0E8-C250-4DC9-B7AC-514357BFE0B9}" destId="{6DBDFFA5-5540-440A-82AB-997B5765D113}" srcOrd="0" destOrd="0" presId="urn:microsoft.com/office/officeart/2005/8/layout/cycle7"/>
    <dgm:cxn modelId="{C72363DC-5A6A-41FA-8C7C-1DAE4B6099F9}" srcId="{BB41761A-C366-421E-9711-0897C1083F6F}" destId="{C24D074A-287D-497A-9606-0F255088A808}" srcOrd="3" destOrd="0" parTransId="{673DCE74-3F34-4C1B-811C-3D89FD7F4F5B}" sibTransId="{CEFCCCFA-3049-4FD1-A094-9F81873504D0}"/>
    <dgm:cxn modelId="{0B194D2F-5AD0-44D9-9230-38920242C712}" type="presOf" srcId="{7CB40021-5F17-4B84-A0F1-11345F8E1843}" destId="{CA364681-1BC9-4803-BA42-E8981881C024}" srcOrd="0" destOrd="0" presId="urn:microsoft.com/office/officeart/2005/8/layout/cycle7"/>
    <dgm:cxn modelId="{17066C6E-AAA6-49D9-8807-DB725815412D}" srcId="{BB41761A-C366-421E-9711-0897C1083F6F}" destId="{917469F3-BF5C-4B2A-A897-6F740E7963A0}" srcOrd="1" destOrd="0" parTransId="{44F01F02-7674-42CE-BCFE-E50CB04FDE60}" sibTransId="{5302E39D-467E-4A70-AE05-031C1549BFA0}"/>
    <dgm:cxn modelId="{4F444797-83FD-4773-8A2A-15590D2B285D}" type="presOf" srcId="{C95B9BEB-AC72-4279-A247-A137398CAF6D}" destId="{295FA61C-3F7D-4302-AE61-612594962107}" srcOrd="1" destOrd="0" presId="urn:microsoft.com/office/officeart/2005/8/layout/cycle7"/>
    <dgm:cxn modelId="{E6906B0A-0F47-4E9A-9F79-A1B5ECC9837D}" type="presOf" srcId="{C24D074A-287D-497A-9606-0F255088A808}" destId="{08369553-0D53-4C2F-A0D1-1C7A1954CBC4}" srcOrd="0" destOrd="0" presId="urn:microsoft.com/office/officeart/2005/8/layout/cycle7"/>
    <dgm:cxn modelId="{A24672AA-90E3-47D1-A16B-B080C05021B5}" type="presParOf" srcId="{C7606E66-1002-4C8C-B6A2-84C065FC4604}" destId="{679FCA7F-A99F-432C-AE26-F568622F0588}" srcOrd="0" destOrd="0" presId="urn:microsoft.com/office/officeart/2005/8/layout/cycle7"/>
    <dgm:cxn modelId="{B4CB4CB0-4D18-4094-BD7A-E06475CD8E3E}" type="presParOf" srcId="{C7606E66-1002-4C8C-B6A2-84C065FC4604}" destId="{3CC9AA7B-D342-46E7-8E64-FF19AEA33812}" srcOrd="1" destOrd="0" presId="urn:microsoft.com/office/officeart/2005/8/layout/cycle7"/>
    <dgm:cxn modelId="{5A68FAD2-B57A-46DD-909A-7BD2A776C571}" type="presParOf" srcId="{3CC9AA7B-D342-46E7-8E64-FF19AEA33812}" destId="{295FA61C-3F7D-4302-AE61-612594962107}" srcOrd="0" destOrd="0" presId="urn:microsoft.com/office/officeart/2005/8/layout/cycle7"/>
    <dgm:cxn modelId="{0D1AABC6-7456-4300-9E1F-5A46C1C8BD6A}" type="presParOf" srcId="{C7606E66-1002-4C8C-B6A2-84C065FC4604}" destId="{89B15783-C860-452E-9CE9-7EE2155B1B8C}" srcOrd="2" destOrd="0" presId="urn:microsoft.com/office/officeart/2005/8/layout/cycle7"/>
    <dgm:cxn modelId="{E380ABE1-0A63-4608-ACD4-81A5D0E94E3D}" type="presParOf" srcId="{C7606E66-1002-4C8C-B6A2-84C065FC4604}" destId="{A9DE7701-FA52-494D-BD83-B46917888089}" srcOrd="3" destOrd="0" presId="urn:microsoft.com/office/officeart/2005/8/layout/cycle7"/>
    <dgm:cxn modelId="{049B4EC4-64BC-4BCD-A5C0-6E5015154715}" type="presParOf" srcId="{A9DE7701-FA52-494D-BD83-B46917888089}" destId="{08D3CBA9-B940-415E-A2CC-902A4AC6DBA7}" srcOrd="0" destOrd="0" presId="urn:microsoft.com/office/officeart/2005/8/layout/cycle7"/>
    <dgm:cxn modelId="{0D6A4018-23DA-4FAA-84C2-8FD290249694}" type="presParOf" srcId="{C7606E66-1002-4C8C-B6A2-84C065FC4604}" destId="{6DBDFFA5-5540-440A-82AB-997B5765D113}" srcOrd="4" destOrd="0" presId="urn:microsoft.com/office/officeart/2005/8/layout/cycle7"/>
    <dgm:cxn modelId="{177DA060-7ED1-4BBD-A911-76AEA96CFF7A}" type="presParOf" srcId="{C7606E66-1002-4C8C-B6A2-84C065FC4604}" destId="{CA364681-1BC9-4803-BA42-E8981881C024}" srcOrd="5" destOrd="0" presId="urn:microsoft.com/office/officeart/2005/8/layout/cycle7"/>
    <dgm:cxn modelId="{622BA9FF-9D00-4D4E-93EB-5324C0D0CF3D}" type="presParOf" srcId="{CA364681-1BC9-4803-BA42-E8981881C024}" destId="{B5EB8052-15AD-47CD-8FFD-2CC52DB9FD59}" srcOrd="0" destOrd="0" presId="urn:microsoft.com/office/officeart/2005/8/layout/cycle7"/>
    <dgm:cxn modelId="{75F964D3-1A7C-4181-8A06-052F81A39B8A}" type="presParOf" srcId="{C7606E66-1002-4C8C-B6A2-84C065FC4604}" destId="{08369553-0D53-4C2F-A0D1-1C7A1954CBC4}" srcOrd="6" destOrd="0" presId="urn:microsoft.com/office/officeart/2005/8/layout/cycle7"/>
    <dgm:cxn modelId="{58DB1B4A-EAEB-4BED-8E33-BACCF33D9E2F}" type="presParOf" srcId="{C7606E66-1002-4C8C-B6A2-84C065FC4604}" destId="{D9DBB6CB-593A-4C7F-9343-8EF895459A91}" srcOrd="7" destOrd="0" presId="urn:microsoft.com/office/officeart/2005/8/layout/cycle7"/>
    <dgm:cxn modelId="{B18F1EBE-8EB0-4FFC-B296-7B8537DE1F2C}" type="presParOf" srcId="{D9DBB6CB-593A-4C7F-9343-8EF895459A91}" destId="{DC91E89A-B341-4E1E-A7BB-0A5986E2FF8F}" srcOrd="0" destOrd="0" presId="urn:microsoft.com/office/officeart/2005/8/layout/cycle7"/>
    <dgm:cxn modelId="{5783E4EE-38F2-492F-B5C9-54C262EAC2AB}" type="presParOf" srcId="{C7606E66-1002-4C8C-B6A2-84C065FC4604}" destId="{5674284A-27A6-487B-A6E9-6B4A28F6D2E8}" srcOrd="8" destOrd="0" presId="urn:microsoft.com/office/officeart/2005/8/layout/cycle7"/>
    <dgm:cxn modelId="{925D8C40-6C4C-4804-9B2D-2D2F0474FB73}" type="presParOf" srcId="{C7606E66-1002-4C8C-B6A2-84C065FC4604}" destId="{0AD5A8E2-4101-48E8-99E4-97B79C73CE2C}" srcOrd="9" destOrd="0" presId="urn:microsoft.com/office/officeart/2005/8/layout/cycle7"/>
    <dgm:cxn modelId="{303342EA-DF82-4ACF-BE74-60E7A8AABAE9}" type="presParOf" srcId="{0AD5A8E2-4101-48E8-99E4-97B79C73CE2C}" destId="{4953EEFA-251D-4067-BF52-616F6D077407}"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B93FE3C-5838-426F-84A6-9ED7C37DDAF2}"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s-EC"/>
        </a:p>
      </dgm:t>
    </dgm:pt>
    <dgm:pt modelId="{67377A79-B37B-45B7-9CFF-E55EDC03D3AE}">
      <dgm:prSet phldrT="[Texto]" custT="1"/>
      <dgm:spPr>
        <a:xfrm>
          <a:off x="-460782" y="0"/>
          <a:ext cx="7830364" cy="1625600"/>
        </a:xfrm>
        <a:prstGeom prst="roundRect">
          <a:avLst>
            <a:gd name="adj" fmla="val 10000"/>
          </a:avLst>
        </a:prstGeom>
      </dgm:spPr>
      <dgm:t>
        <a:bodyPr/>
        <a:lstStyle/>
        <a:p>
          <a:r>
            <a:rPr lang="es-EC" sz="1800" smtClean="0">
              <a:latin typeface="Calibri"/>
              <a:ea typeface="+mn-ea"/>
              <a:cs typeface="+mn-cs"/>
            </a:rPr>
            <a:t>Los grupos de trabajo no realizan actividades relacionadas con la recreación, más aun no realizan ningún tipo de actividad física, deportiva y recreativa, ya que se encuentran enfocados en sus trabajo netamente técnico como es la construcción y mantenimiento de edificaciones y carreteras. </a:t>
          </a:r>
          <a:endParaRPr lang="es-EC" sz="1800" dirty="0">
            <a:latin typeface="Calibri"/>
            <a:ea typeface="+mn-ea"/>
            <a:cs typeface="+mn-cs"/>
          </a:endParaRPr>
        </a:p>
      </dgm:t>
    </dgm:pt>
    <dgm:pt modelId="{471A9C33-231C-49EF-B108-C7C525920941}" type="parTrans" cxnId="{8A90748A-6255-4D97-8CD3-244AE7891ACD}">
      <dgm:prSet/>
      <dgm:spPr/>
      <dgm:t>
        <a:bodyPr/>
        <a:lstStyle/>
        <a:p>
          <a:endParaRPr lang="es-EC" sz="2400">
            <a:solidFill>
              <a:schemeClr val="bg1"/>
            </a:solidFill>
          </a:endParaRPr>
        </a:p>
      </dgm:t>
    </dgm:pt>
    <dgm:pt modelId="{A4167F1F-3464-4782-9D08-2EEC8789CC01}" type="sibTrans" cxnId="{8A90748A-6255-4D97-8CD3-244AE7891ACD}">
      <dgm:prSet custT="1"/>
      <dgm:spPr>
        <a:xfrm>
          <a:off x="5852159" y="1232746"/>
          <a:ext cx="1056640" cy="1056640"/>
        </a:xfrm>
        <a:prstGeom prst="downArrow">
          <a:avLst>
            <a:gd name="adj1" fmla="val 55000"/>
            <a:gd name="adj2" fmla="val 45000"/>
          </a:avLst>
        </a:prstGeom>
      </dgm:spPr>
      <dgm:t>
        <a:bodyPr/>
        <a:lstStyle/>
        <a:p>
          <a:endParaRPr lang="es-EC" sz="4400">
            <a:solidFill>
              <a:schemeClr val="bg1"/>
            </a:solidFill>
            <a:latin typeface="Calibri"/>
            <a:ea typeface="+mn-ea"/>
            <a:cs typeface="+mn-cs"/>
          </a:endParaRPr>
        </a:p>
      </dgm:t>
    </dgm:pt>
    <dgm:pt modelId="{95E306A4-1983-4A40-9B43-939A3EABBF21}">
      <dgm:prSet phldrT="[Texto]" custT="1"/>
      <dgm:spPr>
        <a:xfrm>
          <a:off x="148817" y="1896533"/>
          <a:ext cx="7830364" cy="1625600"/>
        </a:xfrm>
        <a:prstGeom prst="roundRect">
          <a:avLst>
            <a:gd name="adj" fmla="val 10000"/>
          </a:avLst>
        </a:prstGeom>
      </dgm:spPr>
      <dgm:t>
        <a:bodyPr/>
        <a:lstStyle/>
        <a:p>
          <a:r>
            <a:rPr lang="es-ES" sz="1800" smtClean="0">
              <a:latin typeface="Calibri"/>
              <a:ea typeface="+mn-ea"/>
              <a:cs typeface="+mn-cs"/>
            </a:rPr>
            <a:t>El principal problema que afecta al entorno de la empresa radica en que presenta contaminación visual, auditiva y ambiental pese a las normativas técnicas de construcción, son indicadores que afectan a la población en general del sector. </a:t>
          </a:r>
          <a:endParaRPr lang="es-EC" sz="1800" dirty="0">
            <a:latin typeface="Calibri"/>
            <a:ea typeface="+mn-ea"/>
            <a:cs typeface="+mn-cs"/>
          </a:endParaRPr>
        </a:p>
      </dgm:t>
    </dgm:pt>
    <dgm:pt modelId="{4B43F359-A2BD-4CFB-8ABA-C842A65B4ACC}" type="parTrans" cxnId="{05A7FA1A-893E-42F6-B9BC-04675012E240}">
      <dgm:prSet/>
      <dgm:spPr/>
      <dgm:t>
        <a:bodyPr/>
        <a:lstStyle/>
        <a:p>
          <a:endParaRPr lang="es-EC" sz="2400">
            <a:solidFill>
              <a:schemeClr val="bg1"/>
            </a:solidFill>
          </a:endParaRPr>
        </a:p>
      </dgm:t>
    </dgm:pt>
    <dgm:pt modelId="{FE022D7D-D398-4EAF-AE8C-790BEC598247}" type="sibTrans" cxnId="{05A7FA1A-893E-42F6-B9BC-04675012E240}">
      <dgm:prSet custT="1"/>
      <dgm:spPr>
        <a:xfrm>
          <a:off x="6461759" y="3118442"/>
          <a:ext cx="1056640" cy="1056640"/>
        </a:xfrm>
        <a:prstGeom prst="downArrow">
          <a:avLst>
            <a:gd name="adj1" fmla="val 55000"/>
            <a:gd name="adj2" fmla="val 45000"/>
          </a:avLst>
        </a:prstGeom>
      </dgm:spPr>
      <dgm:t>
        <a:bodyPr/>
        <a:lstStyle/>
        <a:p>
          <a:endParaRPr lang="es-EC" sz="4400">
            <a:solidFill>
              <a:schemeClr val="bg1"/>
            </a:solidFill>
            <a:latin typeface="Calibri"/>
            <a:ea typeface="+mn-ea"/>
            <a:cs typeface="+mn-cs"/>
          </a:endParaRPr>
        </a:p>
      </dgm:t>
    </dgm:pt>
    <dgm:pt modelId="{09D9EA49-F4A9-459D-BF45-108888564E5E}">
      <dgm:prSet phldrT="[Texto]" custT="1"/>
      <dgm:spPr>
        <a:xfrm>
          <a:off x="758417" y="3793066"/>
          <a:ext cx="7830364" cy="1625600"/>
        </a:xfrm>
        <a:prstGeom prst="roundRect">
          <a:avLst>
            <a:gd name="adj" fmla="val 10000"/>
          </a:avLst>
        </a:prstGeom>
      </dgm:spPr>
      <dgm:t>
        <a:bodyPr/>
        <a:lstStyle/>
        <a:p>
          <a:r>
            <a:rPr lang="es-ES" sz="1800" smtClean="0">
              <a:latin typeface="Calibri"/>
              <a:ea typeface="+mn-ea"/>
              <a:cs typeface="+mn-cs"/>
            </a:rPr>
            <a:t>En el entorno laboral su principal problema es el estrés que presentan la mayoría de los trabajadores que se intensifica por su carga horaria, el mal uso del tiempo libre, falta de alternativas recreativas, limitado conocimiento de los beneficios del uso adecuado de su tiempo libre.</a:t>
          </a:r>
          <a:endParaRPr lang="es-EC" sz="1800" dirty="0">
            <a:latin typeface="Calibri"/>
            <a:ea typeface="+mn-ea"/>
            <a:cs typeface="+mn-cs"/>
          </a:endParaRPr>
        </a:p>
      </dgm:t>
    </dgm:pt>
    <dgm:pt modelId="{211C3ADA-BCB4-42D1-9E74-3DBADF6E6B96}" type="parTrans" cxnId="{6AB11AD9-2BC5-43CF-BCA6-D5390D603827}">
      <dgm:prSet/>
      <dgm:spPr/>
      <dgm:t>
        <a:bodyPr/>
        <a:lstStyle/>
        <a:p>
          <a:endParaRPr lang="es-EC" sz="2400">
            <a:solidFill>
              <a:schemeClr val="bg1"/>
            </a:solidFill>
          </a:endParaRPr>
        </a:p>
      </dgm:t>
    </dgm:pt>
    <dgm:pt modelId="{8B22BF75-8127-4EE7-AE7E-A19C0603891F}" type="sibTrans" cxnId="{6AB11AD9-2BC5-43CF-BCA6-D5390D603827}">
      <dgm:prSet/>
      <dgm:spPr/>
      <dgm:t>
        <a:bodyPr/>
        <a:lstStyle/>
        <a:p>
          <a:endParaRPr lang="es-EC" sz="2400">
            <a:solidFill>
              <a:schemeClr val="bg1"/>
            </a:solidFill>
          </a:endParaRPr>
        </a:p>
      </dgm:t>
    </dgm:pt>
    <dgm:pt modelId="{1C6AA0A6-92E7-4EAB-9D5F-7A0DB1F78CBC}" type="pres">
      <dgm:prSet presAssocID="{0B93FE3C-5838-426F-84A6-9ED7C37DDAF2}" presName="outerComposite" presStyleCnt="0">
        <dgm:presLayoutVars>
          <dgm:chMax val="5"/>
          <dgm:dir/>
          <dgm:resizeHandles val="exact"/>
        </dgm:presLayoutVars>
      </dgm:prSet>
      <dgm:spPr/>
      <dgm:t>
        <a:bodyPr/>
        <a:lstStyle/>
        <a:p>
          <a:endParaRPr lang="es-EC"/>
        </a:p>
      </dgm:t>
    </dgm:pt>
    <dgm:pt modelId="{289BAFBE-43DD-4416-816B-2C145C040ED5}" type="pres">
      <dgm:prSet presAssocID="{0B93FE3C-5838-426F-84A6-9ED7C37DDAF2}" presName="dummyMaxCanvas" presStyleCnt="0">
        <dgm:presLayoutVars/>
      </dgm:prSet>
      <dgm:spPr/>
      <dgm:t>
        <a:bodyPr/>
        <a:lstStyle/>
        <a:p>
          <a:endParaRPr lang="es-ES"/>
        </a:p>
      </dgm:t>
    </dgm:pt>
    <dgm:pt modelId="{C3EF7B99-2080-4970-90C2-FE7C4ECBEA39}" type="pres">
      <dgm:prSet presAssocID="{0B93FE3C-5838-426F-84A6-9ED7C37DDAF2}" presName="ThreeNodes_1" presStyleLbl="node1" presStyleIdx="0" presStyleCnt="3" custScaleX="113339">
        <dgm:presLayoutVars>
          <dgm:bulletEnabled val="1"/>
        </dgm:presLayoutVars>
      </dgm:prSet>
      <dgm:spPr/>
      <dgm:t>
        <a:bodyPr/>
        <a:lstStyle/>
        <a:p>
          <a:endParaRPr lang="es-EC"/>
        </a:p>
      </dgm:t>
    </dgm:pt>
    <dgm:pt modelId="{3ECF2A9A-8F07-4199-96EE-39322F535FE3}" type="pres">
      <dgm:prSet presAssocID="{0B93FE3C-5838-426F-84A6-9ED7C37DDAF2}" presName="ThreeNodes_2" presStyleLbl="node1" presStyleIdx="1" presStyleCnt="3" custScaleX="113339">
        <dgm:presLayoutVars>
          <dgm:bulletEnabled val="1"/>
        </dgm:presLayoutVars>
      </dgm:prSet>
      <dgm:spPr/>
      <dgm:t>
        <a:bodyPr/>
        <a:lstStyle/>
        <a:p>
          <a:endParaRPr lang="es-EC"/>
        </a:p>
      </dgm:t>
    </dgm:pt>
    <dgm:pt modelId="{94A084A6-AE2D-4BD4-832C-3A7D38EDA011}" type="pres">
      <dgm:prSet presAssocID="{0B93FE3C-5838-426F-84A6-9ED7C37DDAF2}" presName="ThreeNodes_3" presStyleLbl="node1" presStyleIdx="2" presStyleCnt="3" custScaleX="113339">
        <dgm:presLayoutVars>
          <dgm:bulletEnabled val="1"/>
        </dgm:presLayoutVars>
      </dgm:prSet>
      <dgm:spPr/>
      <dgm:t>
        <a:bodyPr/>
        <a:lstStyle/>
        <a:p>
          <a:endParaRPr lang="es-EC"/>
        </a:p>
      </dgm:t>
    </dgm:pt>
    <dgm:pt modelId="{30C004FA-6DB4-414E-AF48-F519D9ED5F21}" type="pres">
      <dgm:prSet presAssocID="{0B93FE3C-5838-426F-84A6-9ED7C37DDAF2}" presName="ThreeConn_1-2" presStyleLbl="fgAccFollowNode1" presStyleIdx="0" presStyleCnt="2">
        <dgm:presLayoutVars>
          <dgm:bulletEnabled val="1"/>
        </dgm:presLayoutVars>
      </dgm:prSet>
      <dgm:spPr/>
      <dgm:t>
        <a:bodyPr/>
        <a:lstStyle/>
        <a:p>
          <a:endParaRPr lang="es-EC"/>
        </a:p>
      </dgm:t>
    </dgm:pt>
    <dgm:pt modelId="{AB80198D-7845-4E44-AFDB-5E5E3EF5245B}" type="pres">
      <dgm:prSet presAssocID="{0B93FE3C-5838-426F-84A6-9ED7C37DDAF2}" presName="ThreeConn_2-3" presStyleLbl="fgAccFollowNode1" presStyleIdx="1" presStyleCnt="2">
        <dgm:presLayoutVars>
          <dgm:bulletEnabled val="1"/>
        </dgm:presLayoutVars>
      </dgm:prSet>
      <dgm:spPr/>
      <dgm:t>
        <a:bodyPr/>
        <a:lstStyle/>
        <a:p>
          <a:endParaRPr lang="es-EC"/>
        </a:p>
      </dgm:t>
    </dgm:pt>
    <dgm:pt modelId="{BD5BFED9-5A82-465C-8EDB-8F8466624571}" type="pres">
      <dgm:prSet presAssocID="{0B93FE3C-5838-426F-84A6-9ED7C37DDAF2}" presName="ThreeNodes_1_text" presStyleLbl="node1" presStyleIdx="2" presStyleCnt="3">
        <dgm:presLayoutVars>
          <dgm:bulletEnabled val="1"/>
        </dgm:presLayoutVars>
      </dgm:prSet>
      <dgm:spPr/>
      <dgm:t>
        <a:bodyPr/>
        <a:lstStyle/>
        <a:p>
          <a:endParaRPr lang="es-EC"/>
        </a:p>
      </dgm:t>
    </dgm:pt>
    <dgm:pt modelId="{B3037913-598C-4EB8-9EF0-D37A43EDC746}" type="pres">
      <dgm:prSet presAssocID="{0B93FE3C-5838-426F-84A6-9ED7C37DDAF2}" presName="ThreeNodes_2_text" presStyleLbl="node1" presStyleIdx="2" presStyleCnt="3">
        <dgm:presLayoutVars>
          <dgm:bulletEnabled val="1"/>
        </dgm:presLayoutVars>
      </dgm:prSet>
      <dgm:spPr/>
      <dgm:t>
        <a:bodyPr/>
        <a:lstStyle/>
        <a:p>
          <a:endParaRPr lang="es-EC"/>
        </a:p>
      </dgm:t>
    </dgm:pt>
    <dgm:pt modelId="{06A1B593-6687-4E48-8F7D-ECA5A7BA046B}" type="pres">
      <dgm:prSet presAssocID="{0B93FE3C-5838-426F-84A6-9ED7C37DDAF2}" presName="ThreeNodes_3_text" presStyleLbl="node1" presStyleIdx="2" presStyleCnt="3">
        <dgm:presLayoutVars>
          <dgm:bulletEnabled val="1"/>
        </dgm:presLayoutVars>
      </dgm:prSet>
      <dgm:spPr/>
      <dgm:t>
        <a:bodyPr/>
        <a:lstStyle/>
        <a:p>
          <a:endParaRPr lang="es-EC"/>
        </a:p>
      </dgm:t>
    </dgm:pt>
  </dgm:ptLst>
  <dgm:cxnLst>
    <dgm:cxn modelId="{F6CBBB74-0883-4240-B734-33E0A6B0D089}" type="presOf" srcId="{09D9EA49-F4A9-459D-BF45-108888564E5E}" destId="{06A1B593-6687-4E48-8F7D-ECA5A7BA046B}" srcOrd="1" destOrd="0" presId="urn:microsoft.com/office/officeart/2005/8/layout/vProcess5"/>
    <dgm:cxn modelId="{0261FCBC-E0D0-4F8C-82C7-A3B03E34378E}" type="presOf" srcId="{09D9EA49-F4A9-459D-BF45-108888564E5E}" destId="{94A084A6-AE2D-4BD4-832C-3A7D38EDA011}" srcOrd="0" destOrd="0" presId="urn:microsoft.com/office/officeart/2005/8/layout/vProcess5"/>
    <dgm:cxn modelId="{00ABB0F1-3C2C-4A2F-B6BA-A63C706117B7}" type="presOf" srcId="{FE022D7D-D398-4EAF-AE8C-790BEC598247}" destId="{AB80198D-7845-4E44-AFDB-5E5E3EF5245B}" srcOrd="0" destOrd="0" presId="urn:microsoft.com/office/officeart/2005/8/layout/vProcess5"/>
    <dgm:cxn modelId="{65A7D5ED-580C-4D35-B40A-5F3BA251826B}" type="presOf" srcId="{95E306A4-1983-4A40-9B43-939A3EABBF21}" destId="{B3037913-598C-4EB8-9EF0-D37A43EDC746}" srcOrd="1" destOrd="0" presId="urn:microsoft.com/office/officeart/2005/8/layout/vProcess5"/>
    <dgm:cxn modelId="{FF97CF3D-C6AA-4E16-960D-E292FFDDA6E0}" type="presOf" srcId="{0B93FE3C-5838-426F-84A6-9ED7C37DDAF2}" destId="{1C6AA0A6-92E7-4EAB-9D5F-7A0DB1F78CBC}" srcOrd="0" destOrd="0" presId="urn:microsoft.com/office/officeart/2005/8/layout/vProcess5"/>
    <dgm:cxn modelId="{33C25C35-8A27-4F19-BDD9-90CB4F13CBBF}" type="presOf" srcId="{67377A79-B37B-45B7-9CFF-E55EDC03D3AE}" destId="{C3EF7B99-2080-4970-90C2-FE7C4ECBEA39}" srcOrd="0" destOrd="0" presId="urn:microsoft.com/office/officeart/2005/8/layout/vProcess5"/>
    <dgm:cxn modelId="{B7C36D40-BD9B-4453-99D4-C90DDF33CBA7}" type="presOf" srcId="{95E306A4-1983-4A40-9B43-939A3EABBF21}" destId="{3ECF2A9A-8F07-4199-96EE-39322F535FE3}" srcOrd="0" destOrd="0" presId="urn:microsoft.com/office/officeart/2005/8/layout/vProcess5"/>
    <dgm:cxn modelId="{8A90748A-6255-4D97-8CD3-244AE7891ACD}" srcId="{0B93FE3C-5838-426F-84A6-9ED7C37DDAF2}" destId="{67377A79-B37B-45B7-9CFF-E55EDC03D3AE}" srcOrd="0" destOrd="0" parTransId="{471A9C33-231C-49EF-B108-C7C525920941}" sibTransId="{A4167F1F-3464-4782-9D08-2EEC8789CC01}"/>
    <dgm:cxn modelId="{05A7FA1A-893E-42F6-B9BC-04675012E240}" srcId="{0B93FE3C-5838-426F-84A6-9ED7C37DDAF2}" destId="{95E306A4-1983-4A40-9B43-939A3EABBF21}" srcOrd="1" destOrd="0" parTransId="{4B43F359-A2BD-4CFB-8ABA-C842A65B4ACC}" sibTransId="{FE022D7D-D398-4EAF-AE8C-790BEC598247}"/>
    <dgm:cxn modelId="{6AB11AD9-2BC5-43CF-BCA6-D5390D603827}" srcId="{0B93FE3C-5838-426F-84A6-9ED7C37DDAF2}" destId="{09D9EA49-F4A9-459D-BF45-108888564E5E}" srcOrd="2" destOrd="0" parTransId="{211C3ADA-BCB4-42D1-9E74-3DBADF6E6B96}" sibTransId="{8B22BF75-8127-4EE7-AE7E-A19C0603891F}"/>
    <dgm:cxn modelId="{1FD328F0-00E9-4051-8B0C-C9F8C2189534}" type="presOf" srcId="{A4167F1F-3464-4782-9D08-2EEC8789CC01}" destId="{30C004FA-6DB4-414E-AF48-F519D9ED5F21}" srcOrd="0" destOrd="0" presId="urn:microsoft.com/office/officeart/2005/8/layout/vProcess5"/>
    <dgm:cxn modelId="{24218A1E-99CD-46ED-A844-57306EC1BA7D}" type="presOf" srcId="{67377A79-B37B-45B7-9CFF-E55EDC03D3AE}" destId="{BD5BFED9-5A82-465C-8EDB-8F8466624571}" srcOrd="1" destOrd="0" presId="urn:microsoft.com/office/officeart/2005/8/layout/vProcess5"/>
    <dgm:cxn modelId="{B7C95DC3-C046-4C40-8B4F-D8194EF3FB1A}" type="presParOf" srcId="{1C6AA0A6-92E7-4EAB-9D5F-7A0DB1F78CBC}" destId="{289BAFBE-43DD-4416-816B-2C145C040ED5}" srcOrd="0" destOrd="0" presId="urn:microsoft.com/office/officeart/2005/8/layout/vProcess5"/>
    <dgm:cxn modelId="{83488E7D-46F6-45A4-8C7A-2FDF70546ACE}" type="presParOf" srcId="{1C6AA0A6-92E7-4EAB-9D5F-7A0DB1F78CBC}" destId="{C3EF7B99-2080-4970-90C2-FE7C4ECBEA39}" srcOrd="1" destOrd="0" presId="urn:microsoft.com/office/officeart/2005/8/layout/vProcess5"/>
    <dgm:cxn modelId="{AACBAEC9-DD60-450F-BCD1-919BFF05097A}" type="presParOf" srcId="{1C6AA0A6-92E7-4EAB-9D5F-7A0DB1F78CBC}" destId="{3ECF2A9A-8F07-4199-96EE-39322F535FE3}" srcOrd="2" destOrd="0" presId="urn:microsoft.com/office/officeart/2005/8/layout/vProcess5"/>
    <dgm:cxn modelId="{7309E869-9011-41D0-A9E6-149976AA50D9}" type="presParOf" srcId="{1C6AA0A6-92E7-4EAB-9D5F-7A0DB1F78CBC}" destId="{94A084A6-AE2D-4BD4-832C-3A7D38EDA011}" srcOrd="3" destOrd="0" presId="urn:microsoft.com/office/officeart/2005/8/layout/vProcess5"/>
    <dgm:cxn modelId="{75FF4957-B606-4192-BFB8-BA46F5851339}" type="presParOf" srcId="{1C6AA0A6-92E7-4EAB-9D5F-7A0DB1F78CBC}" destId="{30C004FA-6DB4-414E-AF48-F519D9ED5F21}" srcOrd="4" destOrd="0" presId="urn:microsoft.com/office/officeart/2005/8/layout/vProcess5"/>
    <dgm:cxn modelId="{DF63BDDA-E8BD-43DC-B21B-D729985D081A}" type="presParOf" srcId="{1C6AA0A6-92E7-4EAB-9D5F-7A0DB1F78CBC}" destId="{AB80198D-7845-4E44-AFDB-5E5E3EF5245B}" srcOrd="5" destOrd="0" presId="urn:microsoft.com/office/officeart/2005/8/layout/vProcess5"/>
    <dgm:cxn modelId="{A03C05B7-701A-4BB1-A171-823B59CC3E46}" type="presParOf" srcId="{1C6AA0A6-92E7-4EAB-9D5F-7A0DB1F78CBC}" destId="{BD5BFED9-5A82-465C-8EDB-8F8466624571}" srcOrd="6" destOrd="0" presId="urn:microsoft.com/office/officeart/2005/8/layout/vProcess5"/>
    <dgm:cxn modelId="{34629C8D-A6B5-49C4-AA81-D0AD2DC2F4B5}" type="presParOf" srcId="{1C6AA0A6-92E7-4EAB-9D5F-7A0DB1F78CBC}" destId="{B3037913-598C-4EB8-9EF0-D37A43EDC746}" srcOrd="7" destOrd="0" presId="urn:microsoft.com/office/officeart/2005/8/layout/vProcess5"/>
    <dgm:cxn modelId="{86CBD077-C2AA-4BAF-819A-D592D4FE5BFA}" type="presParOf" srcId="{1C6AA0A6-92E7-4EAB-9D5F-7A0DB1F78CBC}" destId="{06A1B593-6687-4E48-8F7D-ECA5A7BA046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BEE9402-3225-474B-BEE6-2669514AD986}"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s-EC"/>
        </a:p>
      </dgm:t>
    </dgm:pt>
    <dgm:pt modelId="{86C96361-FABF-46E2-B72B-C47BCB63EF05}">
      <dgm:prSet phldrT="[Texto]" custT="1"/>
      <dgm:spPr>
        <a:xfrm rot="10800000">
          <a:off x="0" y="2443"/>
          <a:ext cx="10200066" cy="3300195"/>
        </a:xfrm>
        <a:prstGeom prst="upArrowCallout">
          <a:avLst/>
        </a:prstGeom>
      </dgm:spPr>
      <dgm:t>
        <a:bodyPr/>
        <a:lstStyle/>
        <a:p>
          <a:r>
            <a:rPr lang="es-EC" sz="3200" smtClean="0">
              <a:latin typeface="Calibri"/>
              <a:ea typeface="+mn-ea"/>
              <a:cs typeface="+mn-cs"/>
            </a:rPr>
            <a:t>OBJETIVO GENERAL </a:t>
          </a:r>
          <a:endParaRPr lang="es-EC" sz="3200" dirty="0">
            <a:latin typeface="Calibri"/>
            <a:ea typeface="+mn-ea"/>
            <a:cs typeface="+mn-cs"/>
          </a:endParaRPr>
        </a:p>
      </dgm:t>
    </dgm:pt>
    <dgm:pt modelId="{D1B01A33-CBCE-42FB-A33D-67772668451A}" type="parTrans" cxnId="{55AC3069-DEDF-4E44-8EA6-F39BD9A18A4F}">
      <dgm:prSet/>
      <dgm:spPr/>
      <dgm:t>
        <a:bodyPr/>
        <a:lstStyle/>
        <a:p>
          <a:endParaRPr lang="es-EC"/>
        </a:p>
      </dgm:t>
    </dgm:pt>
    <dgm:pt modelId="{1370F5C2-6E03-415B-B166-15D1B0A1A28F}" type="sibTrans" cxnId="{55AC3069-DEDF-4E44-8EA6-F39BD9A18A4F}">
      <dgm:prSet/>
      <dgm:spPr/>
      <dgm:t>
        <a:bodyPr/>
        <a:lstStyle/>
        <a:p>
          <a:endParaRPr lang="es-EC"/>
        </a:p>
      </dgm:t>
    </dgm:pt>
    <dgm:pt modelId="{E1249937-6E58-469C-A8C3-FAF827198B38}">
      <dgm:prSet phldrT="[Texto]" custT="1"/>
      <dgm:spPr>
        <a:xfrm>
          <a:off x="0" y="1160812"/>
          <a:ext cx="10200066" cy="986758"/>
        </a:xfrm>
        <a:prstGeom prst="rect">
          <a:avLst/>
        </a:prstGeom>
      </dgm:spPr>
      <dgm:t>
        <a:bodyPr/>
        <a:lstStyle/>
        <a:p>
          <a:r>
            <a:rPr lang="es-ES" sz="1800" smtClean="0">
              <a:latin typeface="Calibri"/>
              <a:ea typeface="+mn-ea"/>
              <a:cs typeface="+mn-cs"/>
            </a:rPr>
            <a:t>Diseñar el proyecto, Recreación laboral para la disminución del estrés laboral en los grupos de trabajo del Cuerpo de Ingenieros del Ejército de Quito</a:t>
          </a:r>
          <a:endParaRPr lang="es-EC" sz="1800" dirty="0">
            <a:latin typeface="Calibri"/>
            <a:ea typeface="+mn-ea"/>
            <a:cs typeface="+mn-cs"/>
          </a:endParaRPr>
        </a:p>
      </dgm:t>
    </dgm:pt>
    <dgm:pt modelId="{BB8C3A92-B9D0-420B-8BFF-9D20D496ED5E}" type="parTrans" cxnId="{18898567-D2C8-4B49-92B4-3D182F340C1D}">
      <dgm:prSet/>
      <dgm:spPr/>
      <dgm:t>
        <a:bodyPr/>
        <a:lstStyle/>
        <a:p>
          <a:endParaRPr lang="es-EC"/>
        </a:p>
      </dgm:t>
    </dgm:pt>
    <dgm:pt modelId="{D141EFDE-D44F-48D2-A010-40E82B456213}" type="sibTrans" cxnId="{18898567-D2C8-4B49-92B4-3D182F340C1D}">
      <dgm:prSet/>
      <dgm:spPr/>
      <dgm:t>
        <a:bodyPr/>
        <a:lstStyle/>
        <a:p>
          <a:endParaRPr lang="es-EC"/>
        </a:p>
      </dgm:t>
    </dgm:pt>
    <dgm:pt modelId="{A6F61CD9-011F-4A39-8B44-79DE2405BE7D}">
      <dgm:prSet phldrT="[Texto]" custT="1"/>
      <dgm:spPr>
        <a:xfrm>
          <a:off x="0" y="3270452"/>
          <a:ext cx="10200066" cy="2145770"/>
        </a:xfrm>
        <a:prstGeom prst="rect">
          <a:avLst/>
        </a:prstGeom>
      </dgm:spPr>
      <dgm:t>
        <a:bodyPr/>
        <a:lstStyle/>
        <a:p>
          <a:r>
            <a:rPr lang="es-EC" sz="3200" smtClean="0">
              <a:latin typeface="Calibri"/>
              <a:ea typeface="+mn-ea"/>
              <a:cs typeface="+mn-cs"/>
            </a:rPr>
            <a:t>OBJETIVOS ESPECIFICOS </a:t>
          </a:r>
          <a:endParaRPr lang="es-EC" sz="3200" dirty="0">
            <a:latin typeface="Calibri"/>
            <a:ea typeface="+mn-ea"/>
            <a:cs typeface="+mn-cs"/>
          </a:endParaRPr>
        </a:p>
      </dgm:t>
    </dgm:pt>
    <dgm:pt modelId="{7A34D17D-34A7-4D0F-88A7-C347AB3B5C22}" type="parTrans" cxnId="{D02D23C5-CEFC-4E80-8BA8-48BAEED6D9A9}">
      <dgm:prSet/>
      <dgm:spPr/>
      <dgm:t>
        <a:bodyPr/>
        <a:lstStyle/>
        <a:p>
          <a:endParaRPr lang="es-EC"/>
        </a:p>
      </dgm:t>
    </dgm:pt>
    <dgm:pt modelId="{C0E87D71-EF7B-415C-8420-F101878B369B}" type="sibTrans" cxnId="{D02D23C5-CEFC-4E80-8BA8-48BAEED6D9A9}">
      <dgm:prSet/>
      <dgm:spPr/>
      <dgm:t>
        <a:bodyPr/>
        <a:lstStyle/>
        <a:p>
          <a:endParaRPr lang="es-EC"/>
        </a:p>
      </dgm:t>
    </dgm:pt>
    <dgm:pt modelId="{F2AB9677-4AA1-4303-B224-056DF55D7E53}">
      <dgm:prSet/>
      <dgm:spPr>
        <a:xfrm>
          <a:off x="4980" y="4386253"/>
          <a:ext cx="3396701" cy="987054"/>
        </a:xfrm>
        <a:prstGeom prst="rect">
          <a:avLst/>
        </a:prstGeom>
      </dgm:spPr>
      <dgm:t>
        <a:bodyPr/>
        <a:lstStyle/>
        <a:p>
          <a:r>
            <a:rPr lang="es-ES" smtClean="0">
              <a:latin typeface="Calibri"/>
              <a:ea typeface="+mn-ea"/>
              <a:cs typeface="+mn-cs"/>
            </a:rPr>
            <a:t>Proponer el proyecto Recreación laboral para la disminución del estrés laboral en los grupos de trabajo del Cuerpo de Ingenieros del Ejército de Quito</a:t>
          </a:r>
          <a:endParaRPr lang="es-EC">
            <a:latin typeface="Calibri"/>
            <a:ea typeface="+mn-ea"/>
            <a:cs typeface="+mn-cs"/>
          </a:endParaRPr>
        </a:p>
      </dgm:t>
    </dgm:pt>
    <dgm:pt modelId="{AD363330-0A26-445D-9D4E-12C2C08B7CBC}" type="parTrans" cxnId="{86A15BBF-99B2-4ADD-9C39-8DBD7E2C1EFE}">
      <dgm:prSet/>
      <dgm:spPr/>
      <dgm:t>
        <a:bodyPr/>
        <a:lstStyle/>
        <a:p>
          <a:endParaRPr lang="es-EC"/>
        </a:p>
      </dgm:t>
    </dgm:pt>
    <dgm:pt modelId="{73F48064-356D-41A7-AE24-3C0086633C4A}" type="sibTrans" cxnId="{86A15BBF-99B2-4ADD-9C39-8DBD7E2C1EFE}">
      <dgm:prSet/>
      <dgm:spPr/>
      <dgm:t>
        <a:bodyPr/>
        <a:lstStyle/>
        <a:p>
          <a:endParaRPr lang="es-EC"/>
        </a:p>
      </dgm:t>
    </dgm:pt>
    <dgm:pt modelId="{CE0F479E-A05C-4509-9EDF-B2501C12DF7C}">
      <dgm:prSet/>
      <dgm:spPr>
        <a:xfrm>
          <a:off x="3401682" y="4386253"/>
          <a:ext cx="3396701" cy="987054"/>
        </a:xfrm>
        <a:prstGeom prst="rect">
          <a:avLst/>
        </a:prstGeom>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smtClean="0">
              <a:latin typeface="Calibri"/>
              <a:ea typeface="+mn-ea"/>
              <a:cs typeface="+mn-cs"/>
            </a:rPr>
            <a:t>Aplicar el proyecto en los grupos de trabajo del Cuerpo de Ingenieros del Ejército de Quito</a:t>
          </a:r>
          <a:endParaRPr lang="es-EC" smtClean="0">
            <a:latin typeface="Calibri"/>
            <a:ea typeface="+mn-ea"/>
            <a:cs typeface="+mn-cs"/>
          </a:endParaRPr>
        </a:p>
        <a:p>
          <a:pPr defTabSz="577850">
            <a:lnSpc>
              <a:spcPct val="90000"/>
            </a:lnSpc>
            <a:spcBef>
              <a:spcPct val="0"/>
            </a:spcBef>
            <a:spcAft>
              <a:spcPct val="35000"/>
            </a:spcAft>
          </a:pPr>
          <a:endParaRPr lang="es-EC" dirty="0">
            <a:latin typeface="Calibri"/>
            <a:ea typeface="+mn-ea"/>
            <a:cs typeface="+mn-cs"/>
          </a:endParaRPr>
        </a:p>
      </dgm:t>
    </dgm:pt>
    <dgm:pt modelId="{3F0D0CD5-E5D9-4209-B2AB-4060147F7AAC}" type="parTrans" cxnId="{F1F2CD1B-69E4-40D4-B80C-30171A422697}">
      <dgm:prSet/>
      <dgm:spPr/>
      <dgm:t>
        <a:bodyPr/>
        <a:lstStyle/>
        <a:p>
          <a:endParaRPr lang="es-EC"/>
        </a:p>
      </dgm:t>
    </dgm:pt>
    <dgm:pt modelId="{D6E9B8CA-DE47-4DFE-B811-4192E9138600}" type="sibTrans" cxnId="{F1F2CD1B-69E4-40D4-B80C-30171A422697}">
      <dgm:prSet/>
      <dgm:spPr/>
      <dgm:t>
        <a:bodyPr/>
        <a:lstStyle/>
        <a:p>
          <a:endParaRPr lang="es-EC"/>
        </a:p>
      </dgm:t>
    </dgm:pt>
    <dgm:pt modelId="{C8000959-7AC3-4613-B9D4-330E5430AA2E}">
      <dgm:prSet/>
      <dgm:spPr>
        <a:xfrm>
          <a:off x="6798384" y="4386253"/>
          <a:ext cx="3396701" cy="987054"/>
        </a:xfrm>
        <a:prstGeom prst="rect">
          <a:avLst/>
        </a:prstGeom>
      </dgm:spPr>
      <dgm:t>
        <a:bodyPr/>
        <a:lstStyle/>
        <a:p>
          <a:r>
            <a:rPr lang="es-ES" smtClean="0">
              <a:latin typeface="Calibri"/>
              <a:ea typeface="+mn-ea"/>
              <a:cs typeface="+mn-cs"/>
            </a:rPr>
            <a:t>Evaluar el impacto del proyecto en los grupos de trabajo del Cuerpo de Ingenieros del Ejército de Quito.</a:t>
          </a:r>
          <a:endParaRPr lang="es-EC" dirty="0">
            <a:latin typeface="Calibri"/>
            <a:ea typeface="+mn-ea"/>
            <a:cs typeface="+mn-cs"/>
          </a:endParaRPr>
        </a:p>
      </dgm:t>
    </dgm:pt>
    <dgm:pt modelId="{FF0C3584-78C8-409F-92DA-C4B64295D04A}" type="parTrans" cxnId="{3805413F-8FAF-4EEC-B55D-8E09004C98A0}">
      <dgm:prSet/>
      <dgm:spPr/>
      <dgm:t>
        <a:bodyPr/>
        <a:lstStyle/>
        <a:p>
          <a:endParaRPr lang="es-EC"/>
        </a:p>
      </dgm:t>
    </dgm:pt>
    <dgm:pt modelId="{6FAC750F-B897-4826-820A-6FC4886D23CE}" type="sibTrans" cxnId="{3805413F-8FAF-4EEC-B55D-8E09004C98A0}">
      <dgm:prSet/>
      <dgm:spPr/>
      <dgm:t>
        <a:bodyPr/>
        <a:lstStyle/>
        <a:p>
          <a:endParaRPr lang="es-EC"/>
        </a:p>
      </dgm:t>
    </dgm:pt>
    <dgm:pt modelId="{9140EDD0-97D0-4405-8BC9-8DCEA86944E9}" type="pres">
      <dgm:prSet presAssocID="{2BEE9402-3225-474B-BEE6-2669514AD986}" presName="Name0" presStyleCnt="0">
        <dgm:presLayoutVars>
          <dgm:dir/>
          <dgm:animLvl val="lvl"/>
          <dgm:resizeHandles val="exact"/>
        </dgm:presLayoutVars>
      </dgm:prSet>
      <dgm:spPr/>
      <dgm:t>
        <a:bodyPr/>
        <a:lstStyle/>
        <a:p>
          <a:endParaRPr lang="es-EC"/>
        </a:p>
      </dgm:t>
    </dgm:pt>
    <dgm:pt modelId="{DBEC12BC-DC99-4F7E-AEB0-464D39739675}" type="pres">
      <dgm:prSet presAssocID="{A6F61CD9-011F-4A39-8B44-79DE2405BE7D}" presName="boxAndChildren" presStyleCnt="0"/>
      <dgm:spPr/>
      <dgm:t>
        <a:bodyPr/>
        <a:lstStyle/>
        <a:p>
          <a:endParaRPr lang="es-ES"/>
        </a:p>
      </dgm:t>
    </dgm:pt>
    <dgm:pt modelId="{DE9E1F78-7AEF-44D2-8797-143F3A6F5E7A}" type="pres">
      <dgm:prSet presAssocID="{A6F61CD9-011F-4A39-8B44-79DE2405BE7D}" presName="parentTextBox" presStyleLbl="node1" presStyleIdx="0" presStyleCnt="2"/>
      <dgm:spPr/>
      <dgm:t>
        <a:bodyPr/>
        <a:lstStyle/>
        <a:p>
          <a:endParaRPr lang="es-EC"/>
        </a:p>
      </dgm:t>
    </dgm:pt>
    <dgm:pt modelId="{6F1802D8-A5C2-449B-BB88-81257D513DCA}" type="pres">
      <dgm:prSet presAssocID="{A6F61CD9-011F-4A39-8B44-79DE2405BE7D}" presName="entireBox" presStyleLbl="node1" presStyleIdx="0" presStyleCnt="2"/>
      <dgm:spPr/>
      <dgm:t>
        <a:bodyPr/>
        <a:lstStyle/>
        <a:p>
          <a:endParaRPr lang="es-EC"/>
        </a:p>
      </dgm:t>
    </dgm:pt>
    <dgm:pt modelId="{DB7645A5-25D4-49E9-B692-93EC47EF0344}" type="pres">
      <dgm:prSet presAssocID="{A6F61CD9-011F-4A39-8B44-79DE2405BE7D}" presName="descendantBox" presStyleCnt="0"/>
      <dgm:spPr/>
      <dgm:t>
        <a:bodyPr/>
        <a:lstStyle/>
        <a:p>
          <a:endParaRPr lang="es-ES"/>
        </a:p>
      </dgm:t>
    </dgm:pt>
    <dgm:pt modelId="{D05CF9B5-B1BD-4DCF-9871-57F4959BC4E9}" type="pres">
      <dgm:prSet presAssocID="{F2AB9677-4AA1-4303-B224-056DF55D7E53}" presName="childTextBox" presStyleLbl="fgAccFollowNode1" presStyleIdx="0" presStyleCnt="4">
        <dgm:presLayoutVars>
          <dgm:bulletEnabled val="1"/>
        </dgm:presLayoutVars>
      </dgm:prSet>
      <dgm:spPr/>
      <dgm:t>
        <a:bodyPr/>
        <a:lstStyle/>
        <a:p>
          <a:endParaRPr lang="es-EC"/>
        </a:p>
      </dgm:t>
    </dgm:pt>
    <dgm:pt modelId="{8DB741B8-8558-4E52-9850-F907ABFC2C90}" type="pres">
      <dgm:prSet presAssocID="{CE0F479E-A05C-4509-9EDF-B2501C12DF7C}" presName="childTextBox" presStyleLbl="fgAccFollowNode1" presStyleIdx="1" presStyleCnt="4">
        <dgm:presLayoutVars>
          <dgm:bulletEnabled val="1"/>
        </dgm:presLayoutVars>
      </dgm:prSet>
      <dgm:spPr/>
      <dgm:t>
        <a:bodyPr/>
        <a:lstStyle/>
        <a:p>
          <a:endParaRPr lang="es-EC"/>
        </a:p>
      </dgm:t>
    </dgm:pt>
    <dgm:pt modelId="{4DFC6CCC-DB54-44B9-B13C-8AC390ACE508}" type="pres">
      <dgm:prSet presAssocID="{C8000959-7AC3-4613-B9D4-330E5430AA2E}" presName="childTextBox" presStyleLbl="fgAccFollowNode1" presStyleIdx="2" presStyleCnt="4">
        <dgm:presLayoutVars>
          <dgm:bulletEnabled val="1"/>
        </dgm:presLayoutVars>
      </dgm:prSet>
      <dgm:spPr/>
      <dgm:t>
        <a:bodyPr/>
        <a:lstStyle/>
        <a:p>
          <a:endParaRPr lang="es-EC"/>
        </a:p>
      </dgm:t>
    </dgm:pt>
    <dgm:pt modelId="{0341F76E-301F-42AF-96D4-B247E4751244}" type="pres">
      <dgm:prSet presAssocID="{1370F5C2-6E03-415B-B166-15D1B0A1A28F}" presName="sp" presStyleCnt="0"/>
      <dgm:spPr/>
      <dgm:t>
        <a:bodyPr/>
        <a:lstStyle/>
        <a:p>
          <a:endParaRPr lang="es-ES"/>
        </a:p>
      </dgm:t>
    </dgm:pt>
    <dgm:pt modelId="{4004334A-B9C1-4563-848E-90D332520E72}" type="pres">
      <dgm:prSet presAssocID="{86C96361-FABF-46E2-B72B-C47BCB63EF05}" presName="arrowAndChildren" presStyleCnt="0"/>
      <dgm:spPr/>
      <dgm:t>
        <a:bodyPr/>
        <a:lstStyle/>
        <a:p>
          <a:endParaRPr lang="es-ES"/>
        </a:p>
      </dgm:t>
    </dgm:pt>
    <dgm:pt modelId="{D9258437-FC44-4D07-9711-1CB21FF2D818}" type="pres">
      <dgm:prSet presAssocID="{86C96361-FABF-46E2-B72B-C47BCB63EF05}" presName="parentTextArrow" presStyleLbl="node1" presStyleIdx="0" presStyleCnt="2"/>
      <dgm:spPr/>
      <dgm:t>
        <a:bodyPr/>
        <a:lstStyle/>
        <a:p>
          <a:endParaRPr lang="es-EC"/>
        </a:p>
      </dgm:t>
    </dgm:pt>
    <dgm:pt modelId="{BE30A060-9978-4C1E-8332-A0659FA13A39}" type="pres">
      <dgm:prSet presAssocID="{86C96361-FABF-46E2-B72B-C47BCB63EF05}" presName="arrow" presStyleLbl="node1" presStyleIdx="1" presStyleCnt="2"/>
      <dgm:spPr/>
      <dgm:t>
        <a:bodyPr/>
        <a:lstStyle/>
        <a:p>
          <a:endParaRPr lang="es-EC"/>
        </a:p>
      </dgm:t>
    </dgm:pt>
    <dgm:pt modelId="{336B8B16-56EE-4814-A5FF-1C0F2C6400F0}" type="pres">
      <dgm:prSet presAssocID="{86C96361-FABF-46E2-B72B-C47BCB63EF05}" presName="descendantArrow" presStyleCnt="0"/>
      <dgm:spPr/>
      <dgm:t>
        <a:bodyPr/>
        <a:lstStyle/>
        <a:p>
          <a:endParaRPr lang="es-ES"/>
        </a:p>
      </dgm:t>
    </dgm:pt>
    <dgm:pt modelId="{BDD3E2C1-F0EB-4792-8398-13FBA8760D57}" type="pres">
      <dgm:prSet presAssocID="{E1249937-6E58-469C-A8C3-FAF827198B38}" presName="childTextArrow" presStyleLbl="fgAccFollowNode1" presStyleIdx="3" presStyleCnt="4">
        <dgm:presLayoutVars>
          <dgm:bulletEnabled val="1"/>
        </dgm:presLayoutVars>
      </dgm:prSet>
      <dgm:spPr/>
      <dgm:t>
        <a:bodyPr/>
        <a:lstStyle/>
        <a:p>
          <a:endParaRPr lang="es-EC"/>
        </a:p>
      </dgm:t>
    </dgm:pt>
  </dgm:ptLst>
  <dgm:cxnLst>
    <dgm:cxn modelId="{2BFF8F29-2488-40E9-AA4A-9AC8FFA39E2A}" type="presOf" srcId="{F2AB9677-4AA1-4303-B224-056DF55D7E53}" destId="{D05CF9B5-B1BD-4DCF-9871-57F4959BC4E9}" srcOrd="0" destOrd="0" presId="urn:microsoft.com/office/officeart/2005/8/layout/process4"/>
    <dgm:cxn modelId="{775C90E6-174E-48D4-A060-79EEB2CCFF98}" type="presOf" srcId="{2BEE9402-3225-474B-BEE6-2669514AD986}" destId="{9140EDD0-97D0-4405-8BC9-8DCEA86944E9}" srcOrd="0" destOrd="0" presId="urn:microsoft.com/office/officeart/2005/8/layout/process4"/>
    <dgm:cxn modelId="{86A15BBF-99B2-4ADD-9C39-8DBD7E2C1EFE}" srcId="{A6F61CD9-011F-4A39-8B44-79DE2405BE7D}" destId="{F2AB9677-4AA1-4303-B224-056DF55D7E53}" srcOrd="0" destOrd="0" parTransId="{AD363330-0A26-445D-9D4E-12C2C08B7CBC}" sibTransId="{73F48064-356D-41A7-AE24-3C0086633C4A}"/>
    <dgm:cxn modelId="{6280847A-988E-4D97-8F63-D4091F21F7F1}" type="presOf" srcId="{86C96361-FABF-46E2-B72B-C47BCB63EF05}" destId="{D9258437-FC44-4D07-9711-1CB21FF2D818}" srcOrd="0" destOrd="0" presId="urn:microsoft.com/office/officeart/2005/8/layout/process4"/>
    <dgm:cxn modelId="{55AC3069-DEDF-4E44-8EA6-F39BD9A18A4F}" srcId="{2BEE9402-3225-474B-BEE6-2669514AD986}" destId="{86C96361-FABF-46E2-B72B-C47BCB63EF05}" srcOrd="0" destOrd="0" parTransId="{D1B01A33-CBCE-42FB-A33D-67772668451A}" sibTransId="{1370F5C2-6E03-415B-B166-15D1B0A1A28F}"/>
    <dgm:cxn modelId="{D02D23C5-CEFC-4E80-8BA8-48BAEED6D9A9}" srcId="{2BEE9402-3225-474B-BEE6-2669514AD986}" destId="{A6F61CD9-011F-4A39-8B44-79DE2405BE7D}" srcOrd="1" destOrd="0" parTransId="{7A34D17D-34A7-4D0F-88A7-C347AB3B5C22}" sibTransId="{C0E87D71-EF7B-415C-8420-F101878B369B}"/>
    <dgm:cxn modelId="{18898567-D2C8-4B49-92B4-3D182F340C1D}" srcId="{86C96361-FABF-46E2-B72B-C47BCB63EF05}" destId="{E1249937-6E58-469C-A8C3-FAF827198B38}" srcOrd="0" destOrd="0" parTransId="{BB8C3A92-B9D0-420B-8BFF-9D20D496ED5E}" sibTransId="{D141EFDE-D44F-48D2-A010-40E82B456213}"/>
    <dgm:cxn modelId="{3805413F-8FAF-4EEC-B55D-8E09004C98A0}" srcId="{A6F61CD9-011F-4A39-8B44-79DE2405BE7D}" destId="{C8000959-7AC3-4613-B9D4-330E5430AA2E}" srcOrd="2" destOrd="0" parTransId="{FF0C3584-78C8-409F-92DA-C4B64295D04A}" sibTransId="{6FAC750F-B897-4826-820A-6FC4886D23CE}"/>
    <dgm:cxn modelId="{E9DD09CD-C83F-4730-BF37-D23E3F83E434}" type="presOf" srcId="{E1249937-6E58-469C-A8C3-FAF827198B38}" destId="{BDD3E2C1-F0EB-4792-8398-13FBA8760D57}" srcOrd="0" destOrd="0" presId="urn:microsoft.com/office/officeart/2005/8/layout/process4"/>
    <dgm:cxn modelId="{C215EB72-1599-4F99-A906-D5D58A4DB4C9}" type="presOf" srcId="{CE0F479E-A05C-4509-9EDF-B2501C12DF7C}" destId="{8DB741B8-8558-4E52-9850-F907ABFC2C90}" srcOrd="0" destOrd="0" presId="urn:microsoft.com/office/officeart/2005/8/layout/process4"/>
    <dgm:cxn modelId="{F98D3B42-7B0C-4860-9F14-3DC3008707FF}" type="presOf" srcId="{86C96361-FABF-46E2-B72B-C47BCB63EF05}" destId="{BE30A060-9978-4C1E-8332-A0659FA13A39}" srcOrd="1" destOrd="0" presId="urn:microsoft.com/office/officeart/2005/8/layout/process4"/>
    <dgm:cxn modelId="{F1F2CD1B-69E4-40D4-B80C-30171A422697}" srcId="{A6F61CD9-011F-4A39-8B44-79DE2405BE7D}" destId="{CE0F479E-A05C-4509-9EDF-B2501C12DF7C}" srcOrd="1" destOrd="0" parTransId="{3F0D0CD5-E5D9-4209-B2AB-4060147F7AAC}" sibTransId="{D6E9B8CA-DE47-4DFE-B811-4192E9138600}"/>
    <dgm:cxn modelId="{144153E5-2DC8-40F3-BFEB-38FA6EC6ABCE}" type="presOf" srcId="{A6F61CD9-011F-4A39-8B44-79DE2405BE7D}" destId="{DE9E1F78-7AEF-44D2-8797-143F3A6F5E7A}" srcOrd="0" destOrd="0" presId="urn:microsoft.com/office/officeart/2005/8/layout/process4"/>
    <dgm:cxn modelId="{76318D77-A451-4B5B-A788-F753C36C4BD0}" type="presOf" srcId="{C8000959-7AC3-4613-B9D4-330E5430AA2E}" destId="{4DFC6CCC-DB54-44B9-B13C-8AC390ACE508}" srcOrd="0" destOrd="0" presId="urn:microsoft.com/office/officeart/2005/8/layout/process4"/>
    <dgm:cxn modelId="{3DA8B484-F190-4260-8BD6-5D1C8E49DB96}" type="presOf" srcId="{A6F61CD9-011F-4A39-8B44-79DE2405BE7D}" destId="{6F1802D8-A5C2-449B-BB88-81257D513DCA}" srcOrd="1" destOrd="0" presId="urn:microsoft.com/office/officeart/2005/8/layout/process4"/>
    <dgm:cxn modelId="{22668200-F999-4A2E-B891-06AD7CB9D3CF}" type="presParOf" srcId="{9140EDD0-97D0-4405-8BC9-8DCEA86944E9}" destId="{DBEC12BC-DC99-4F7E-AEB0-464D39739675}" srcOrd="0" destOrd="0" presId="urn:microsoft.com/office/officeart/2005/8/layout/process4"/>
    <dgm:cxn modelId="{148C09E9-5453-4061-BDF0-C17D1032ABC0}" type="presParOf" srcId="{DBEC12BC-DC99-4F7E-AEB0-464D39739675}" destId="{DE9E1F78-7AEF-44D2-8797-143F3A6F5E7A}" srcOrd="0" destOrd="0" presId="urn:microsoft.com/office/officeart/2005/8/layout/process4"/>
    <dgm:cxn modelId="{25269DA3-9CB6-410C-95C3-B52E11966D93}" type="presParOf" srcId="{DBEC12BC-DC99-4F7E-AEB0-464D39739675}" destId="{6F1802D8-A5C2-449B-BB88-81257D513DCA}" srcOrd="1" destOrd="0" presId="urn:microsoft.com/office/officeart/2005/8/layout/process4"/>
    <dgm:cxn modelId="{96C4B5DA-87A7-4C8E-B854-C4E2DF3095FE}" type="presParOf" srcId="{DBEC12BC-DC99-4F7E-AEB0-464D39739675}" destId="{DB7645A5-25D4-49E9-B692-93EC47EF0344}" srcOrd="2" destOrd="0" presId="urn:microsoft.com/office/officeart/2005/8/layout/process4"/>
    <dgm:cxn modelId="{556EB537-D6CC-460B-818B-363C4F6D03D5}" type="presParOf" srcId="{DB7645A5-25D4-49E9-B692-93EC47EF0344}" destId="{D05CF9B5-B1BD-4DCF-9871-57F4959BC4E9}" srcOrd="0" destOrd="0" presId="urn:microsoft.com/office/officeart/2005/8/layout/process4"/>
    <dgm:cxn modelId="{D03737A5-6461-4D70-AA02-92CA6173D553}" type="presParOf" srcId="{DB7645A5-25D4-49E9-B692-93EC47EF0344}" destId="{8DB741B8-8558-4E52-9850-F907ABFC2C90}" srcOrd="1" destOrd="0" presId="urn:microsoft.com/office/officeart/2005/8/layout/process4"/>
    <dgm:cxn modelId="{41CC4AAE-6C75-4D71-927B-B9D65AD375C3}" type="presParOf" srcId="{DB7645A5-25D4-49E9-B692-93EC47EF0344}" destId="{4DFC6CCC-DB54-44B9-B13C-8AC390ACE508}" srcOrd="2" destOrd="0" presId="urn:microsoft.com/office/officeart/2005/8/layout/process4"/>
    <dgm:cxn modelId="{6AE827E9-F14C-462C-B826-64D1BD7AAE96}" type="presParOf" srcId="{9140EDD0-97D0-4405-8BC9-8DCEA86944E9}" destId="{0341F76E-301F-42AF-96D4-B247E4751244}" srcOrd="1" destOrd="0" presId="urn:microsoft.com/office/officeart/2005/8/layout/process4"/>
    <dgm:cxn modelId="{0DD757B2-31BE-4BBC-95AE-BFAB078F2A9C}" type="presParOf" srcId="{9140EDD0-97D0-4405-8BC9-8DCEA86944E9}" destId="{4004334A-B9C1-4563-848E-90D332520E72}" srcOrd="2" destOrd="0" presId="urn:microsoft.com/office/officeart/2005/8/layout/process4"/>
    <dgm:cxn modelId="{16F221C7-CA29-432D-9063-CD552F3922B8}" type="presParOf" srcId="{4004334A-B9C1-4563-848E-90D332520E72}" destId="{D9258437-FC44-4D07-9711-1CB21FF2D818}" srcOrd="0" destOrd="0" presId="urn:microsoft.com/office/officeart/2005/8/layout/process4"/>
    <dgm:cxn modelId="{0FB00778-5A26-47EC-BB8E-B74CAEA64441}" type="presParOf" srcId="{4004334A-B9C1-4563-848E-90D332520E72}" destId="{BE30A060-9978-4C1E-8332-A0659FA13A39}" srcOrd="1" destOrd="0" presId="urn:microsoft.com/office/officeart/2005/8/layout/process4"/>
    <dgm:cxn modelId="{F5DCB155-833D-4350-B769-7860263EE2F8}" type="presParOf" srcId="{4004334A-B9C1-4563-848E-90D332520E72}" destId="{336B8B16-56EE-4814-A5FF-1C0F2C6400F0}" srcOrd="2" destOrd="0" presId="urn:microsoft.com/office/officeart/2005/8/layout/process4"/>
    <dgm:cxn modelId="{19E48BF7-0988-4885-9037-8D4C48A9075D}" type="presParOf" srcId="{336B8B16-56EE-4814-A5FF-1C0F2C6400F0}" destId="{BDD3E2C1-F0EB-4792-8398-13FBA8760D5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463C2BD-DD7D-40D8-95DE-505106989FCF}" type="doc">
      <dgm:prSet loTypeId="urn:microsoft.com/office/officeart/2005/8/layout/arrow5" loCatId="process" qsTypeId="urn:microsoft.com/office/officeart/2005/8/quickstyle/simple1" qsCatId="simple" csTypeId="urn:microsoft.com/office/officeart/2005/8/colors/colorful2" csCatId="colorful" phldr="1"/>
      <dgm:spPr/>
      <dgm:t>
        <a:bodyPr/>
        <a:lstStyle/>
        <a:p>
          <a:endParaRPr lang="es-EC"/>
        </a:p>
      </dgm:t>
    </dgm:pt>
    <dgm:pt modelId="{BC2C8209-8689-475F-A749-D7327045298D}">
      <dgm:prSet phldrT="[Texto]"/>
      <dgm:spPr/>
      <dgm:t>
        <a:bodyPr/>
        <a:lstStyle/>
        <a:p>
          <a:r>
            <a:rPr lang="es-EC" dirty="0" smtClean="0"/>
            <a:t>1.-CAPACITACIÓN RECREATIVA</a:t>
          </a:r>
        </a:p>
        <a:p>
          <a:r>
            <a:rPr lang="es-EC" dirty="0" smtClean="0"/>
            <a:t> “ENTÉRATE”</a:t>
          </a:r>
          <a:endParaRPr lang="es-EC" dirty="0"/>
        </a:p>
      </dgm:t>
    </dgm:pt>
    <dgm:pt modelId="{0324364A-A622-4B8A-A0C5-53D2A9798871}" type="parTrans" cxnId="{24CF60D6-7343-4D40-9C8B-C604ECB2755B}">
      <dgm:prSet/>
      <dgm:spPr/>
      <dgm:t>
        <a:bodyPr/>
        <a:lstStyle/>
        <a:p>
          <a:endParaRPr lang="es-EC"/>
        </a:p>
      </dgm:t>
    </dgm:pt>
    <dgm:pt modelId="{3026503E-5F05-4420-A4A4-029AD4658D63}" type="sibTrans" cxnId="{24CF60D6-7343-4D40-9C8B-C604ECB2755B}">
      <dgm:prSet/>
      <dgm:spPr/>
      <dgm:t>
        <a:bodyPr/>
        <a:lstStyle/>
        <a:p>
          <a:endParaRPr lang="es-EC"/>
        </a:p>
      </dgm:t>
    </dgm:pt>
    <dgm:pt modelId="{46F7F0BC-72FE-44DE-B771-6A423EE470A5}">
      <dgm:prSet phldrT="[Texto]"/>
      <dgm:spPr/>
      <dgm:t>
        <a:bodyPr/>
        <a:lstStyle/>
        <a:p>
          <a:r>
            <a:rPr lang="es-ES" dirty="0" smtClean="0"/>
            <a:t>2.- PRÁCTICA RECREATIVA</a:t>
          </a:r>
        </a:p>
        <a:p>
          <a:r>
            <a:rPr lang="es-ES" dirty="0" smtClean="0"/>
            <a:t>“EXPERIMENTA”</a:t>
          </a:r>
          <a:endParaRPr lang="es-EC" dirty="0"/>
        </a:p>
      </dgm:t>
    </dgm:pt>
    <dgm:pt modelId="{54108ED8-5666-4912-B5B0-2EC8324CC91C}" type="parTrans" cxnId="{99893938-A0D7-404C-BDD0-732163368CA0}">
      <dgm:prSet/>
      <dgm:spPr/>
      <dgm:t>
        <a:bodyPr/>
        <a:lstStyle/>
        <a:p>
          <a:endParaRPr lang="es-EC"/>
        </a:p>
      </dgm:t>
    </dgm:pt>
    <dgm:pt modelId="{52097AB4-7B1D-46BE-AD27-8DB52D11FF41}" type="sibTrans" cxnId="{99893938-A0D7-404C-BDD0-732163368CA0}">
      <dgm:prSet/>
      <dgm:spPr/>
      <dgm:t>
        <a:bodyPr/>
        <a:lstStyle/>
        <a:p>
          <a:endParaRPr lang="es-EC"/>
        </a:p>
      </dgm:t>
    </dgm:pt>
    <dgm:pt modelId="{7D22C623-B375-4FEC-9FE1-17C4EB6B945B}" type="pres">
      <dgm:prSet presAssocID="{2463C2BD-DD7D-40D8-95DE-505106989FCF}" presName="diagram" presStyleCnt="0">
        <dgm:presLayoutVars>
          <dgm:dir/>
          <dgm:resizeHandles val="exact"/>
        </dgm:presLayoutVars>
      </dgm:prSet>
      <dgm:spPr/>
      <dgm:t>
        <a:bodyPr/>
        <a:lstStyle/>
        <a:p>
          <a:endParaRPr lang="es-EC"/>
        </a:p>
      </dgm:t>
    </dgm:pt>
    <dgm:pt modelId="{38F735BA-9C12-4057-B75C-CC01F4BABCE3}" type="pres">
      <dgm:prSet presAssocID="{BC2C8209-8689-475F-A749-D7327045298D}" presName="arrow" presStyleLbl="node1" presStyleIdx="0" presStyleCnt="2">
        <dgm:presLayoutVars>
          <dgm:bulletEnabled val="1"/>
        </dgm:presLayoutVars>
      </dgm:prSet>
      <dgm:spPr/>
      <dgm:t>
        <a:bodyPr/>
        <a:lstStyle/>
        <a:p>
          <a:endParaRPr lang="es-EC"/>
        </a:p>
      </dgm:t>
    </dgm:pt>
    <dgm:pt modelId="{0DAA798E-CEE4-4CD9-A15E-A0A5A0D8A8F2}" type="pres">
      <dgm:prSet presAssocID="{46F7F0BC-72FE-44DE-B771-6A423EE470A5}" presName="arrow" presStyleLbl="node1" presStyleIdx="1" presStyleCnt="2">
        <dgm:presLayoutVars>
          <dgm:bulletEnabled val="1"/>
        </dgm:presLayoutVars>
      </dgm:prSet>
      <dgm:spPr/>
      <dgm:t>
        <a:bodyPr/>
        <a:lstStyle/>
        <a:p>
          <a:endParaRPr lang="es-EC"/>
        </a:p>
      </dgm:t>
    </dgm:pt>
  </dgm:ptLst>
  <dgm:cxnLst>
    <dgm:cxn modelId="{F5668501-7519-482E-929B-DD4F74577964}" type="presOf" srcId="{46F7F0BC-72FE-44DE-B771-6A423EE470A5}" destId="{0DAA798E-CEE4-4CD9-A15E-A0A5A0D8A8F2}" srcOrd="0" destOrd="0" presId="urn:microsoft.com/office/officeart/2005/8/layout/arrow5"/>
    <dgm:cxn modelId="{823C3D14-970F-4B62-AD1C-4AA6CAABFA88}" type="presOf" srcId="{2463C2BD-DD7D-40D8-95DE-505106989FCF}" destId="{7D22C623-B375-4FEC-9FE1-17C4EB6B945B}" srcOrd="0" destOrd="0" presId="urn:microsoft.com/office/officeart/2005/8/layout/arrow5"/>
    <dgm:cxn modelId="{99893938-A0D7-404C-BDD0-732163368CA0}" srcId="{2463C2BD-DD7D-40D8-95DE-505106989FCF}" destId="{46F7F0BC-72FE-44DE-B771-6A423EE470A5}" srcOrd="1" destOrd="0" parTransId="{54108ED8-5666-4912-B5B0-2EC8324CC91C}" sibTransId="{52097AB4-7B1D-46BE-AD27-8DB52D11FF41}"/>
    <dgm:cxn modelId="{24CF60D6-7343-4D40-9C8B-C604ECB2755B}" srcId="{2463C2BD-DD7D-40D8-95DE-505106989FCF}" destId="{BC2C8209-8689-475F-A749-D7327045298D}" srcOrd="0" destOrd="0" parTransId="{0324364A-A622-4B8A-A0C5-53D2A9798871}" sibTransId="{3026503E-5F05-4420-A4A4-029AD4658D63}"/>
    <dgm:cxn modelId="{86AABC43-FCE6-48BB-96A2-9EE0F404EE8F}" type="presOf" srcId="{BC2C8209-8689-475F-A749-D7327045298D}" destId="{38F735BA-9C12-4057-B75C-CC01F4BABCE3}" srcOrd="0" destOrd="0" presId="urn:microsoft.com/office/officeart/2005/8/layout/arrow5"/>
    <dgm:cxn modelId="{9AF7780D-1EC6-47CF-B28B-A5A5EC14F248}" type="presParOf" srcId="{7D22C623-B375-4FEC-9FE1-17C4EB6B945B}" destId="{38F735BA-9C12-4057-B75C-CC01F4BABCE3}" srcOrd="0" destOrd="0" presId="urn:microsoft.com/office/officeart/2005/8/layout/arrow5"/>
    <dgm:cxn modelId="{8F15CFB1-4CD6-4959-81C7-9EF330AFA516}" type="presParOf" srcId="{7D22C623-B375-4FEC-9FE1-17C4EB6B945B}" destId="{0DAA798E-CEE4-4CD9-A15E-A0A5A0D8A8F2}"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4D52AD4-7E2F-469B-9889-9A2CC0F1D52F}"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EC"/>
        </a:p>
      </dgm:t>
    </dgm:pt>
    <dgm:pt modelId="{2A2B605F-5B3E-4EA1-9FC5-05826831652B}">
      <dgm:prSet phldrT="[Texto]"/>
      <dgm:spPr>
        <a:xfrm>
          <a:off x="449426" y="26046"/>
          <a:ext cx="1977573" cy="1384237"/>
        </a:xfrm>
        <a:prstGeom prst="roundRect">
          <a:avLst>
            <a:gd name="adj" fmla="val 166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C" dirty="0" smtClean="0">
              <a:solidFill>
                <a:sysClr val="window" lastClr="FFFFFF"/>
              </a:solidFill>
              <a:latin typeface="Calibri"/>
              <a:ea typeface="+mn-ea"/>
              <a:cs typeface="+mn-cs"/>
            </a:rPr>
            <a:t>Nombre del taller </a:t>
          </a:r>
          <a:endParaRPr lang="es-EC" dirty="0">
            <a:solidFill>
              <a:sysClr val="window" lastClr="FFFFFF"/>
            </a:solidFill>
            <a:latin typeface="Calibri"/>
            <a:ea typeface="+mn-ea"/>
            <a:cs typeface="+mn-cs"/>
          </a:endParaRPr>
        </a:p>
      </dgm:t>
    </dgm:pt>
    <dgm:pt modelId="{1DDE0184-BDFC-429A-A089-07F64112E187}" type="parTrans" cxnId="{60683F07-04C6-4C51-BF35-A6AF100C3DCB}">
      <dgm:prSet/>
      <dgm:spPr/>
      <dgm:t>
        <a:bodyPr/>
        <a:lstStyle/>
        <a:p>
          <a:endParaRPr lang="es-EC"/>
        </a:p>
      </dgm:t>
    </dgm:pt>
    <dgm:pt modelId="{C0C45FD5-5E6A-499D-B99A-D9B5D4D72502}" type="sibTrans" cxnId="{60683F07-04C6-4C51-BF35-A6AF100C3DCB}">
      <dgm:prSet/>
      <dgm:spPr/>
      <dgm:t>
        <a:bodyPr/>
        <a:lstStyle/>
        <a:p>
          <a:endParaRPr lang="es-EC"/>
        </a:p>
      </dgm:t>
    </dgm:pt>
    <dgm:pt modelId="{C9512873-6690-4AEE-A7A3-73405F6F94FE}">
      <dgm:prSet phldrT="[Texto]"/>
      <dgm:spPr>
        <a:xfrm>
          <a:off x="2570822" y="132422"/>
          <a:ext cx="4663352" cy="1118801"/>
        </a:xfrm>
        <a:prstGeom prst="rect">
          <a:avLst/>
        </a:prstGeom>
        <a:noFill/>
        <a:ln>
          <a:noFill/>
        </a:ln>
        <a:effectLst/>
      </dgm:spPr>
      <dgm:t>
        <a:bodyPr/>
        <a:lstStyle/>
        <a:p>
          <a:r>
            <a:rPr lang="es-ES" dirty="0" smtClean="0">
              <a:solidFill>
                <a:srgbClr val="FFFF00"/>
              </a:solidFill>
              <a:latin typeface="Calibri"/>
              <a:ea typeface="+mn-ea"/>
              <a:cs typeface="+mn-cs"/>
            </a:rPr>
            <a:t>Recreación laboral para la disminución del estrés laboral </a:t>
          </a:r>
          <a:endParaRPr lang="es-EC" dirty="0">
            <a:solidFill>
              <a:srgbClr val="FFFF00"/>
            </a:solidFill>
            <a:latin typeface="Calibri"/>
            <a:ea typeface="+mn-ea"/>
            <a:cs typeface="+mn-cs"/>
          </a:endParaRPr>
        </a:p>
      </dgm:t>
    </dgm:pt>
    <dgm:pt modelId="{21B7104B-B6E5-4171-8FA6-24FD7C371E01}" type="parTrans" cxnId="{591B25DC-5CFC-4F1C-BF2A-E107D874BBE4}">
      <dgm:prSet/>
      <dgm:spPr/>
      <dgm:t>
        <a:bodyPr/>
        <a:lstStyle/>
        <a:p>
          <a:endParaRPr lang="es-EC"/>
        </a:p>
      </dgm:t>
    </dgm:pt>
    <dgm:pt modelId="{C16F7C07-F3B7-4C8F-8F3E-475B7F3BFE49}" type="sibTrans" cxnId="{591B25DC-5CFC-4F1C-BF2A-E107D874BBE4}">
      <dgm:prSet/>
      <dgm:spPr/>
      <dgm:t>
        <a:bodyPr/>
        <a:lstStyle/>
        <a:p>
          <a:endParaRPr lang="es-EC"/>
        </a:p>
      </dgm:t>
    </dgm:pt>
    <dgm:pt modelId="{5A81A9D4-A49C-4894-813D-56A26ED55A54}">
      <dgm:prSet phldrT="[Texto]"/>
      <dgm:spPr>
        <a:xfrm>
          <a:off x="2863058" y="1581002"/>
          <a:ext cx="1977573" cy="1384237"/>
        </a:xfrm>
        <a:prstGeom prst="roundRect">
          <a:avLst>
            <a:gd name="adj" fmla="val 166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C" dirty="0" smtClean="0">
              <a:solidFill>
                <a:sysClr val="window" lastClr="FFFFFF"/>
              </a:solidFill>
              <a:latin typeface="Calibri"/>
              <a:ea typeface="+mn-ea"/>
              <a:cs typeface="+mn-cs"/>
            </a:rPr>
            <a:t>Metodología </a:t>
          </a:r>
          <a:endParaRPr lang="es-EC" dirty="0">
            <a:solidFill>
              <a:sysClr val="window" lastClr="FFFFFF"/>
            </a:solidFill>
            <a:latin typeface="Calibri"/>
            <a:ea typeface="+mn-ea"/>
            <a:cs typeface="+mn-cs"/>
          </a:endParaRPr>
        </a:p>
      </dgm:t>
    </dgm:pt>
    <dgm:pt modelId="{8499251D-4405-4C98-B035-AE4E5B0D2611}" type="parTrans" cxnId="{90F28620-2AC7-411B-B828-8073AEA2B664}">
      <dgm:prSet/>
      <dgm:spPr/>
      <dgm:t>
        <a:bodyPr/>
        <a:lstStyle/>
        <a:p>
          <a:endParaRPr lang="es-EC"/>
        </a:p>
      </dgm:t>
    </dgm:pt>
    <dgm:pt modelId="{80056006-78AD-422A-BCC4-0EEEC9E45074}" type="sibTrans" cxnId="{90F28620-2AC7-411B-B828-8073AEA2B664}">
      <dgm:prSet/>
      <dgm:spPr/>
      <dgm:t>
        <a:bodyPr/>
        <a:lstStyle/>
        <a:p>
          <a:endParaRPr lang="es-EC"/>
        </a:p>
      </dgm:t>
    </dgm:pt>
    <dgm:pt modelId="{676F65B8-8F4D-40B1-84EC-6DF791DA6307}">
      <dgm:prSet phldrT="[Texto]"/>
      <dgm:spPr>
        <a:xfrm>
          <a:off x="5037872" y="1700143"/>
          <a:ext cx="2125647" cy="1118801"/>
        </a:xfrm>
        <a:prstGeom prst="rect">
          <a:avLst/>
        </a:prstGeom>
        <a:noFill/>
        <a:ln>
          <a:noFill/>
        </a:ln>
        <a:effectLst/>
      </dgm:spPr>
      <dgm:t>
        <a:bodyPr/>
        <a:lstStyle/>
        <a:p>
          <a:r>
            <a:rPr lang="es-ES" dirty="0" smtClean="0">
              <a:solidFill>
                <a:srgbClr val="FFFF00"/>
              </a:solidFill>
              <a:latin typeface="Calibri"/>
              <a:ea typeface="+mn-ea"/>
              <a:cs typeface="+mn-cs"/>
            </a:rPr>
            <a:t>Presentaciones y exposiciones</a:t>
          </a:r>
          <a:endParaRPr lang="es-EC" dirty="0">
            <a:solidFill>
              <a:srgbClr val="FFFF00"/>
            </a:solidFill>
            <a:latin typeface="Calibri"/>
            <a:ea typeface="+mn-ea"/>
            <a:cs typeface="+mn-cs"/>
          </a:endParaRPr>
        </a:p>
      </dgm:t>
    </dgm:pt>
    <dgm:pt modelId="{612678E1-E680-40C3-A452-D3D90E63A9FD}" type="parTrans" cxnId="{98D15DD6-83C5-4721-B668-BB1CD9DBA99E}">
      <dgm:prSet/>
      <dgm:spPr/>
      <dgm:t>
        <a:bodyPr/>
        <a:lstStyle/>
        <a:p>
          <a:endParaRPr lang="es-EC"/>
        </a:p>
      </dgm:t>
    </dgm:pt>
    <dgm:pt modelId="{5C4ECA29-341C-4769-9B60-102EE18ABE7C}" type="sibTrans" cxnId="{98D15DD6-83C5-4721-B668-BB1CD9DBA99E}">
      <dgm:prSet/>
      <dgm:spPr/>
      <dgm:t>
        <a:bodyPr/>
        <a:lstStyle/>
        <a:p>
          <a:endParaRPr lang="es-EC"/>
        </a:p>
      </dgm:t>
    </dgm:pt>
    <dgm:pt modelId="{7E0EC7EC-62FB-460A-B4C8-946FBB7C0DED}">
      <dgm:prSet phldrT="[Texto]"/>
      <dgm:spPr>
        <a:xfrm>
          <a:off x="5276689" y="3135957"/>
          <a:ext cx="1977573" cy="1384237"/>
        </a:xfrm>
        <a:prstGeom prst="roundRect">
          <a:avLst>
            <a:gd name="adj" fmla="val 166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C" dirty="0" smtClean="0">
              <a:solidFill>
                <a:sysClr val="window" lastClr="FFFFFF"/>
              </a:solidFill>
              <a:latin typeface="Calibri"/>
              <a:ea typeface="+mn-ea"/>
              <a:cs typeface="+mn-cs"/>
            </a:rPr>
            <a:t>8 Temáticas </a:t>
          </a:r>
          <a:endParaRPr lang="es-EC" dirty="0">
            <a:solidFill>
              <a:sysClr val="window" lastClr="FFFFFF"/>
            </a:solidFill>
            <a:latin typeface="Calibri"/>
            <a:ea typeface="+mn-ea"/>
            <a:cs typeface="+mn-cs"/>
          </a:endParaRPr>
        </a:p>
      </dgm:t>
    </dgm:pt>
    <dgm:pt modelId="{D34B0167-D306-44ED-ABE5-C00966C0F33A}" type="parTrans" cxnId="{4FFF9F69-9E29-47BC-92F4-EC0804EC4F02}">
      <dgm:prSet/>
      <dgm:spPr/>
      <dgm:t>
        <a:bodyPr/>
        <a:lstStyle/>
        <a:p>
          <a:endParaRPr lang="es-EC"/>
        </a:p>
      </dgm:t>
    </dgm:pt>
    <dgm:pt modelId="{71437E4A-8FCC-4D70-9242-2834E40A3A68}" type="sibTrans" cxnId="{4FFF9F69-9E29-47BC-92F4-EC0804EC4F02}">
      <dgm:prSet/>
      <dgm:spPr/>
      <dgm:t>
        <a:bodyPr/>
        <a:lstStyle/>
        <a:p>
          <a:endParaRPr lang="es-EC"/>
        </a:p>
      </dgm:t>
    </dgm:pt>
    <dgm:pt modelId="{99B7B530-4A68-4126-9220-92760C67DB4E}">
      <dgm:prSet phldrT="[Texto]"/>
      <dgm:spPr>
        <a:xfrm>
          <a:off x="7222298" y="3293742"/>
          <a:ext cx="2401081" cy="1118801"/>
        </a:xfrm>
        <a:prstGeom prst="rect">
          <a:avLst/>
        </a:prstGeom>
        <a:noFill/>
        <a:ln>
          <a:noFill/>
        </a:ln>
        <a:effectLst/>
      </dgm:spPr>
      <dgm:t>
        <a:bodyPr/>
        <a:lstStyle/>
        <a:p>
          <a:r>
            <a:rPr lang="es-EC" dirty="0" smtClean="0">
              <a:solidFill>
                <a:srgbClr val="FFFF00"/>
              </a:solidFill>
              <a:latin typeface="Calibri"/>
              <a:ea typeface="+mn-ea"/>
              <a:cs typeface="+mn-cs"/>
            </a:rPr>
            <a:t>Recreación </a:t>
          </a:r>
          <a:endParaRPr lang="es-EC" dirty="0">
            <a:solidFill>
              <a:srgbClr val="FFFF00"/>
            </a:solidFill>
            <a:latin typeface="Calibri"/>
            <a:ea typeface="+mn-ea"/>
            <a:cs typeface="+mn-cs"/>
          </a:endParaRPr>
        </a:p>
      </dgm:t>
    </dgm:pt>
    <dgm:pt modelId="{2763AF2F-BD70-4146-AD15-D628588FC42C}" type="parTrans" cxnId="{681C1739-3BE9-4697-80CA-42F694A522E0}">
      <dgm:prSet/>
      <dgm:spPr/>
      <dgm:t>
        <a:bodyPr/>
        <a:lstStyle/>
        <a:p>
          <a:endParaRPr lang="es-EC"/>
        </a:p>
      </dgm:t>
    </dgm:pt>
    <dgm:pt modelId="{F04583FF-40E3-48CE-81AF-43C2A653E99C}" type="sibTrans" cxnId="{681C1739-3BE9-4697-80CA-42F694A522E0}">
      <dgm:prSet/>
      <dgm:spPr/>
      <dgm:t>
        <a:bodyPr/>
        <a:lstStyle/>
        <a:p>
          <a:endParaRPr lang="es-EC"/>
        </a:p>
      </dgm:t>
    </dgm:pt>
    <dgm:pt modelId="{D7FADB4F-C454-4E75-918B-5CEB973AADCB}">
      <dgm:prSet phldrT="[Texto]"/>
      <dgm:spPr>
        <a:xfrm>
          <a:off x="7222298" y="3293742"/>
          <a:ext cx="2401081" cy="1118801"/>
        </a:xfrm>
        <a:prstGeom prst="rect">
          <a:avLst/>
        </a:prstGeom>
        <a:noFill/>
        <a:ln>
          <a:noFill/>
        </a:ln>
        <a:effectLst/>
      </dgm:spPr>
      <dgm:t>
        <a:bodyPr/>
        <a:lstStyle/>
        <a:p>
          <a:r>
            <a:rPr lang="es-EC" dirty="0" smtClean="0">
              <a:solidFill>
                <a:srgbClr val="FFFF00"/>
              </a:solidFill>
              <a:latin typeface="Calibri"/>
              <a:ea typeface="+mn-ea"/>
              <a:cs typeface="+mn-cs"/>
            </a:rPr>
            <a:t>Estrés Laboral</a:t>
          </a:r>
          <a:endParaRPr lang="es-EC" dirty="0">
            <a:solidFill>
              <a:srgbClr val="FFFF00"/>
            </a:solidFill>
            <a:latin typeface="Calibri"/>
            <a:ea typeface="+mn-ea"/>
            <a:cs typeface="+mn-cs"/>
          </a:endParaRPr>
        </a:p>
      </dgm:t>
    </dgm:pt>
    <dgm:pt modelId="{B06C7111-CA8E-4C37-9E23-F16BE14643CF}" type="parTrans" cxnId="{6D9E4879-1D1D-42DF-A02F-7B4B3FA05F6C}">
      <dgm:prSet/>
      <dgm:spPr/>
      <dgm:t>
        <a:bodyPr/>
        <a:lstStyle/>
        <a:p>
          <a:endParaRPr lang="es-EC"/>
        </a:p>
      </dgm:t>
    </dgm:pt>
    <dgm:pt modelId="{736C9A3B-28CA-4741-A8D3-F293933AF140}" type="sibTrans" cxnId="{6D9E4879-1D1D-42DF-A02F-7B4B3FA05F6C}">
      <dgm:prSet/>
      <dgm:spPr/>
      <dgm:t>
        <a:bodyPr/>
        <a:lstStyle/>
        <a:p>
          <a:endParaRPr lang="es-EC"/>
        </a:p>
      </dgm:t>
    </dgm:pt>
    <dgm:pt modelId="{4B4E21F3-57BF-4016-B2FE-F2678FD9C920}">
      <dgm:prSet phldrT="[Texto]"/>
      <dgm:spPr>
        <a:xfrm>
          <a:off x="7222298" y="3293742"/>
          <a:ext cx="2401081" cy="1118801"/>
        </a:xfrm>
        <a:prstGeom prst="rect">
          <a:avLst/>
        </a:prstGeom>
        <a:noFill/>
        <a:ln>
          <a:noFill/>
        </a:ln>
        <a:effectLst/>
      </dgm:spPr>
      <dgm:t>
        <a:bodyPr/>
        <a:lstStyle/>
        <a:p>
          <a:r>
            <a:rPr lang="es-EC" dirty="0" smtClean="0">
              <a:solidFill>
                <a:srgbClr val="FFFF00"/>
              </a:solidFill>
              <a:latin typeface="Calibri"/>
              <a:ea typeface="+mn-ea"/>
              <a:cs typeface="+mn-cs"/>
            </a:rPr>
            <a:t>Tiempo Libre </a:t>
          </a:r>
          <a:endParaRPr lang="es-EC" dirty="0">
            <a:solidFill>
              <a:srgbClr val="FFFF00"/>
            </a:solidFill>
            <a:latin typeface="Calibri"/>
            <a:ea typeface="+mn-ea"/>
            <a:cs typeface="+mn-cs"/>
          </a:endParaRPr>
        </a:p>
      </dgm:t>
    </dgm:pt>
    <dgm:pt modelId="{2EAA3FC9-F120-4E64-AE87-7745E2DB4F8E}" type="parTrans" cxnId="{0121EFD0-E693-4A2D-AB80-CC2A2843C6C0}">
      <dgm:prSet/>
      <dgm:spPr/>
      <dgm:t>
        <a:bodyPr/>
        <a:lstStyle/>
        <a:p>
          <a:endParaRPr lang="es-EC"/>
        </a:p>
      </dgm:t>
    </dgm:pt>
    <dgm:pt modelId="{F3BF09F5-F686-4E4B-8507-94AFDF91B20A}" type="sibTrans" cxnId="{0121EFD0-E693-4A2D-AB80-CC2A2843C6C0}">
      <dgm:prSet/>
      <dgm:spPr/>
      <dgm:t>
        <a:bodyPr/>
        <a:lstStyle/>
        <a:p>
          <a:endParaRPr lang="es-EC"/>
        </a:p>
      </dgm:t>
    </dgm:pt>
    <dgm:pt modelId="{9162FE43-A1ED-49C3-A550-3F79FE3707F0}" type="pres">
      <dgm:prSet presAssocID="{04D52AD4-7E2F-469B-9889-9A2CC0F1D52F}" presName="rootnode" presStyleCnt="0">
        <dgm:presLayoutVars>
          <dgm:chMax/>
          <dgm:chPref/>
          <dgm:dir/>
          <dgm:animLvl val="lvl"/>
        </dgm:presLayoutVars>
      </dgm:prSet>
      <dgm:spPr/>
      <dgm:t>
        <a:bodyPr/>
        <a:lstStyle/>
        <a:p>
          <a:endParaRPr lang="es-EC"/>
        </a:p>
      </dgm:t>
    </dgm:pt>
    <dgm:pt modelId="{2722C46E-18E8-40D3-B67E-B0F91E446B34}" type="pres">
      <dgm:prSet presAssocID="{2A2B605F-5B3E-4EA1-9FC5-05826831652B}" presName="composite" presStyleCnt="0"/>
      <dgm:spPr/>
    </dgm:pt>
    <dgm:pt modelId="{23C4C3CC-DBC4-4449-AC2C-87B9AF9DF5F1}" type="pres">
      <dgm:prSet presAssocID="{2A2B605F-5B3E-4EA1-9FC5-05826831652B}" presName="bentUpArrow1" presStyleLbl="alignImgPlace1" presStyleIdx="0" presStyleCnt="2"/>
      <dgm:spPr>
        <a:xfrm rot="5400000">
          <a:off x="760661" y="1328271"/>
          <a:ext cx="1174741" cy="1337402"/>
        </a:xfrm>
        <a:prstGeom prst="bentUpArrow">
          <a:avLst>
            <a:gd name="adj1" fmla="val 32840"/>
            <a:gd name="adj2" fmla="val 25000"/>
            <a:gd name="adj3" fmla="val 35780"/>
          </a:avLst>
        </a:prstGeom>
        <a:solidFill>
          <a:srgbClr val="5B9BD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8795BA63-62AD-4F56-B77F-BFFBDB885702}" type="pres">
      <dgm:prSet presAssocID="{2A2B605F-5B3E-4EA1-9FC5-05826831652B}" presName="ParentText" presStyleLbl="node1" presStyleIdx="0" presStyleCnt="3">
        <dgm:presLayoutVars>
          <dgm:chMax val="1"/>
          <dgm:chPref val="1"/>
          <dgm:bulletEnabled val="1"/>
        </dgm:presLayoutVars>
      </dgm:prSet>
      <dgm:spPr/>
      <dgm:t>
        <a:bodyPr/>
        <a:lstStyle/>
        <a:p>
          <a:endParaRPr lang="es-EC"/>
        </a:p>
      </dgm:t>
    </dgm:pt>
    <dgm:pt modelId="{25898C59-E7E0-46C9-9133-A579FCDC3394}" type="pres">
      <dgm:prSet presAssocID="{2A2B605F-5B3E-4EA1-9FC5-05826831652B}" presName="ChildText" presStyleLbl="revTx" presStyleIdx="0" presStyleCnt="3" custScaleX="324227" custLinFactX="22113" custLinFactNeighborX="100000" custLinFactNeighborY="-2292">
        <dgm:presLayoutVars>
          <dgm:chMax val="0"/>
          <dgm:chPref val="0"/>
          <dgm:bulletEnabled val="1"/>
        </dgm:presLayoutVars>
      </dgm:prSet>
      <dgm:spPr/>
      <dgm:t>
        <a:bodyPr/>
        <a:lstStyle/>
        <a:p>
          <a:endParaRPr lang="es-EC"/>
        </a:p>
      </dgm:t>
    </dgm:pt>
    <dgm:pt modelId="{A8C23F9E-628F-4F59-932A-458AD64ABAD4}" type="pres">
      <dgm:prSet presAssocID="{C0C45FD5-5E6A-499D-B99A-D9B5D4D72502}" presName="sibTrans" presStyleCnt="0"/>
      <dgm:spPr/>
    </dgm:pt>
    <dgm:pt modelId="{0A6B8D7E-54B9-4464-B2B7-3DA256579C99}" type="pres">
      <dgm:prSet presAssocID="{5A81A9D4-A49C-4894-813D-56A26ED55A54}" presName="composite" presStyleCnt="0"/>
      <dgm:spPr/>
    </dgm:pt>
    <dgm:pt modelId="{40F0A352-5A6E-4E90-9FA3-D7F944062BFF}" type="pres">
      <dgm:prSet presAssocID="{5A81A9D4-A49C-4894-813D-56A26ED55A54}" presName="bentUpArrow1" presStyleLbl="alignImgPlace1" presStyleIdx="1" presStyleCnt="2"/>
      <dgm:spPr>
        <a:xfrm rot="5400000">
          <a:off x="3174293" y="2883227"/>
          <a:ext cx="1174741" cy="1337402"/>
        </a:xfrm>
        <a:prstGeom prst="bentUpArrow">
          <a:avLst>
            <a:gd name="adj1" fmla="val 32840"/>
            <a:gd name="adj2" fmla="val 25000"/>
            <a:gd name="adj3" fmla="val 35780"/>
          </a:avLst>
        </a:prstGeom>
        <a:solidFill>
          <a:srgbClr val="5B9BD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6523BAB2-334F-4C35-94A8-11276999AD50}" type="pres">
      <dgm:prSet presAssocID="{5A81A9D4-A49C-4894-813D-56A26ED55A54}" presName="ParentText" presStyleLbl="node1" presStyleIdx="1" presStyleCnt="3">
        <dgm:presLayoutVars>
          <dgm:chMax val="1"/>
          <dgm:chPref val="1"/>
          <dgm:bulletEnabled val="1"/>
        </dgm:presLayoutVars>
      </dgm:prSet>
      <dgm:spPr/>
      <dgm:t>
        <a:bodyPr/>
        <a:lstStyle/>
        <a:p>
          <a:endParaRPr lang="es-EC"/>
        </a:p>
      </dgm:t>
    </dgm:pt>
    <dgm:pt modelId="{BDC8E79C-8178-4185-8C4B-BF57674F31FB}" type="pres">
      <dgm:prSet presAssocID="{5A81A9D4-A49C-4894-813D-56A26ED55A54}" presName="ChildText" presStyleLbl="revTx" presStyleIdx="1" presStyleCnt="3" custScaleX="147789" custLinFactNeighborX="37608" custLinFactNeighborY="-1151">
        <dgm:presLayoutVars>
          <dgm:chMax val="0"/>
          <dgm:chPref val="0"/>
          <dgm:bulletEnabled val="1"/>
        </dgm:presLayoutVars>
      </dgm:prSet>
      <dgm:spPr/>
      <dgm:t>
        <a:bodyPr/>
        <a:lstStyle/>
        <a:p>
          <a:endParaRPr lang="es-EC"/>
        </a:p>
      </dgm:t>
    </dgm:pt>
    <dgm:pt modelId="{4EA8A5ED-0DE0-478F-8AAA-59AF61C08DAF}" type="pres">
      <dgm:prSet presAssocID="{80056006-78AD-422A-BCC4-0EEEC9E45074}" presName="sibTrans" presStyleCnt="0"/>
      <dgm:spPr/>
    </dgm:pt>
    <dgm:pt modelId="{ADC35F00-5094-42EF-B424-0359D3E177C3}" type="pres">
      <dgm:prSet presAssocID="{7E0EC7EC-62FB-460A-B4C8-946FBB7C0DED}" presName="composite" presStyleCnt="0"/>
      <dgm:spPr/>
    </dgm:pt>
    <dgm:pt modelId="{FAD0EE59-10E2-4CF4-9A0B-89AA69B795D4}" type="pres">
      <dgm:prSet presAssocID="{7E0EC7EC-62FB-460A-B4C8-946FBB7C0DED}" presName="ParentText" presStyleLbl="node1" presStyleIdx="2" presStyleCnt="3">
        <dgm:presLayoutVars>
          <dgm:chMax val="1"/>
          <dgm:chPref val="1"/>
          <dgm:bulletEnabled val="1"/>
        </dgm:presLayoutVars>
      </dgm:prSet>
      <dgm:spPr/>
      <dgm:t>
        <a:bodyPr/>
        <a:lstStyle/>
        <a:p>
          <a:endParaRPr lang="es-EC"/>
        </a:p>
      </dgm:t>
    </dgm:pt>
    <dgm:pt modelId="{C7E3DCFB-B095-4FCD-85B8-46972A1F646F}" type="pres">
      <dgm:prSet presAssocID="{7E0EC7EC-62FB-460A-B4C8-946FBB7C0DED}" presName="FinalChildText" presStyleLbl="revTx" presStyleIdx="2" presStyleCnt="3" custScaleX="166939" custLinFactNeighborX="47365" custLinFactNeighborY="2303">
        <dgm:presLayoutVars>
          <dgm:chMax val="0"/>
          <dgm:chPref val="0"/>
          <dgm:bulletEnabled val="1"/>
        </dgm:presLayoutVars>
      </dgm:prSet>
      <dgm:spPr/>
      <dgm:t>
        <a:bodyPr/>
        <a:lstStyle/>
        <a:p>
          <a:endParaRPr lang="es-EC"/>
        </a:p>
      </dgm:t>
    </dgm:pt>
  </dgm:ptLst>
  <dgm:cxnLst>
    <dgm:cxn modelId="{60683F07-04C6-4C51-BF35-A6AF100C3DCB}" srcId="{04D52AD4-7E2F-469B-9889-9A2CC0F1D52F}" destId="{2A2B605F-5B3E-4EA1-9FC5-05826831652B}" srcOrd="0" destOrd="0" parTransId="{1DDE0184-BDFC-429A-A089-07F64112E187}" sibTransId="{C0C45FD5-5E6A-499D-B99A-D9B5D4D72502}"/>
    <dgm:cxn modelId="{4FFF9F69-9E29-47BC-92F4-EC0804EC4F02}" srcId="{04D52AD4-7E2F-469B-9889-9A2CC0F1D52F}" destId="{7E0EC7EC-62FB-460A-B4C8-946FBB7C0DED}" srcOrd="2" destOrd="0" parTransId="{D34B0167-D306-44ED-ABE5-C00966C0F33A}" sibTransId="{71437E4A-8FCC-4D70-9242-2834E40A3A68}"/>
    <dgm:cxn modelId="{90F28620-2AC7-411B-B828-8073AEA2B664}" srcId="{04D52AD4-7E2F-469B-9889-9A2CC0F1D52F}" destId="{5A81A9D4-A49C-4894-813D-56A26ED55A54}" srcOrd="1" destOrd="0" parTransId="{8499251D-4405-4C98-B035-AE4E5B0D2611}" sibTransId="{80056006-78AD-422A-BCC4-0EEEC9E45074}"/>
    <dgm:cxn modelId="{43063398-F14E-47FB-95CF-516F97FA15E3}" type="presOf" srcId="{676F65B8-8F4D-40B1-84EC-6DF791DA6307}" destId="{BDC8E79C-8178-4185-8C4B-BF57674F31FB}" srcOrd="0" destOrd="0" presId="urn:microsoft.com/office/officeart/2005/8/layout/StepDownProcess"/>
    <dgm:cxn modelId="{591B25DC-5CFC-4F1C-BF2A-E107D874BBE4}" srcId="{2A2B605F-5B3E-4EA1-9FC5-05826831652B}" destId="{C9512873-6690-4AEE-A7A3-73405F6F94FE}" srcOrd="0" destOrd="0" parTransId="{21B7104B-B6E5-4171-8FA6-24FD7C371E01}" sibTransId="{C16F7C07-F3B7-4C8F-8F3E-475B7F3BFE49}"/>
    <dgm:cxn modelId="{99A90947-10E8-474D-A571-5B47B3075372}" type="presOf" srcId="{C9512873-6690-4AEE-A7A3-73405F6F94FE}" destId="{25898C59-E7E0-46C9-9133-A579FCDC3394}" srcOrd="0" destOrd="0" presId="urn:microsoft.com/office/officeart/2005/8/layout/StepDownProcess"/>
    <dgm:cxn modelId="{F22C1ECF-E8EB-4E59-B4FE-5FA923DB844E}" type="presOf" srcId="{7E0EC7EC-62FB-460A-B4C8-946FBB7C0DED}" destId="{FAD0EE59-10E2-4CF4-9A0B-89AA69B795D4}" srcOrd="0" destOrd="0" presId="urn:microsoft.com/office/officeart/2005/8/layout/StepDownProcess"/>
    <dgm:cxn modelId="{6FB6F7F5-5545-494D-BD6E-58427BBD2D33}" type="presOf" srcId="{D7FADB4F-C454-4E75-918B-5CEB973AADCB}" destId="{C7E3DCFB-B095-4FCD-85B8-46972A1F646F}" srcOrd="0" destOrd="1" presId="urn:microsoft.com/office/officeart/2005/8/layout/StepDownProcess"/>
    <dgm:cxn modelId="{681C1739-3BE9-4697-80CA-42F694A522E0}" srcId="{7E0EC7EC-62FB-460A-B4C8-946FBB7C0DED}" destId="{99B7B530-4A68-4126-9220-92760C67DB4E}" srcOrd="0" destOrd="0" parTransId="{2763AF2F-BD70-4146-AD15-D628588FC42C}" sibTransId="{F04583FF-40E3-48CE-81AF-43C2A653E99C}"/>
    <dgm:cxn modelId="{0121EFD0-E693-4A2D-AB80-CC2A2843C6C0}" srcId="{7E0EC7EC-62FB-460A-B4C8-946FBB7C0DED}" destId="{4B4E21F3-57BF-4016-B2FE-F2678FD9C920}" srcOrd="2" destOrd="0" parTransId="{2EAA3FC9-F120-4E64-AE87-7745E2DB4F8E}" sibTransId="{F3BF09F5-F686-4E4B-8507-94AFDF91B20A}"/>
    <dgm:cxn modelId="{98D15DD6-83C5-4721-B668-BB1CD9DBA99E}" srcId="{5A81A9D4-A49C-4894-813D-56A26ED55A54}" destId="{676F65B8-8F4D-40B1-84EC-6DF791DA6307}" srcOrd="0" destOrd="0" parTransId="{612678E1-E680-40C3-A452-D3D90E63A9FD}" sibTransId="{5C4ECA29-341C-4769-9B60-102EE18ABE7C}"/>
    <dgm:cxn modelId="{6D9E4879-1D1D-42DF-A02F-7B4B3FA05F6C}" srcId="{7E0EC7EC-62FB-460A-B4C8-946FBB7C0DED}" destId="{D7FADB4F-C454-4E75-918B-5CEB973AADCB}" srcOrd="1" destOrd="0" parTransId="{B06C7111-CA8E-4C37-9E23-F16BE14643CF}" sibTransId="{736C9A3B-28CA-4741-A8D3-F293933AF140}"/>
    <dgm:cxn modelId="{18F6C7F7-3ECC-4F14-A9B6-AA3DBC781EBA}" type="presOf" srcId="{04D52AD4-7E2F-469B-9889-9A2CC0F1D52F}" destId="{9162FE43-A1ED-49C3-A550-3F79FE3707F0}" srcOrd="0" destOrd="0" presId="urn:microsoft.com/office/officeart/2005/8/layout/StepDownProcess"/>
    <dgm:cxn modelId="{2CE9270A-D005-4B5A-8534-4723B4ED981D}" type="presOf" srcId="{4B4E21F3-57BF-4016-B2FE-F2678FD9C920}" destId="{C7E3DCFB-B095-4FCD-85B8-46972A1F646F}" srcOrd="0" destOrd="2" presId="urn:microsoft.com/office/officeart/2005/8/layout/StepDownProcess"/>
    <dgm:cxn modelId="{EDCD343B-D146-4E18-932F-F1B567FB3155}" type="presOf" srcId="{5A81A9D4-A49C-4894-813D-56A26ED55A54}" destId="{6523BAB2-334F-4C35-94A8-11276999AD50}" srcOrd="0" destOrd="0" presId="urn:microsoft.com/office/officeart/2005/8/layout/StepDownProcess"/>
    <dgm:cxn modelId="{884341D8-7976-4F50-A318-73F25CFF0135}" type="presOf" srcId="{99B7B530-4A68-4126-9220-92760C67DB4E}" destId="{C7E3DCFB-B095-4FCD-85B8-46972A1F646F}" srcOrd="0" destOrd="0" presId="urn:microsoft.com/office/officeart/2005/8/layout/StepDownProcess"/>
    <dgm:cxn modelId="{B0689177-4247-4226-806C-B5924193413E}" type="presOf" srcId="{2A2B605F-5B3E-4EA1-9FC5-05826831652B}" destId="{8795BA63-62AD-4F56-B77F-BFFBDB885702}" srcOrd="0" destOrd="0" presId="urn:microsoft.com/office/officeart/2005/8/layout/StepDownProcess"/>
    <dgm:cxn modelId="{795F7F44-2363-4E12-8A40-2C5F6EFA1517}" type="presParOf" srcId="{9162FE43-A1ED-49C3-A550-3F79FE3707F0}" destId="{2722C46E-18E8-40D3-B67E-B0F91E446B34}" srcOrd="0" destOrd="0" presId="urn:microsoft.com/office/officeart/2005/8/layout/StepDownProcess"/>
    <dgm:cxn modelId="{204C65C1-AC77-43D8-8F25-187D8D358B5F}" type="presParOf" srcId="{2722C46E-18E8-40D3-B67E-B0F91E446B34}" destId="{23C4C3CC-DBC4-4449-AC2C-87B9AF9DF5F1}" srcOrd="0" destOrd="0" presId="urn:microsoft.com/office/officeart/2005/8/layout/StepDownProcess"/>
    <dgm:cxn modelId="{E5C1A41E-9C5D-4612-89BB-9CE19D8B40C3}" type="presParOf" srcId="{2722C46E-18E8-40D3-B67E-B0F91E446B34}" destId="{8795BA63-62AD-4F56-B77F-BFFBDB885702}" srcOrd="1" destOrd="0" presId="urn:microsoft.com/office/officeart/2005/8/layout/StepDownProcess"/>
    <dgm:cxn modelId="{8C94A384-3030-4FC2-AE6B-22AF221C97B2}" type="presParOf" srcId="{2722C46E-18E8-40D3-B67E-B0F91E446B34}" destId="{25898C59-E7E0-46C9-9133-A579FCDC3394}" srcOrd="2" destOrd="0" presId="urn:microsoft.com/office/officeart/2005/8/layout/StepDownProcess"/>
    <dgm:cxn modelId="{A1A46803-C899-4203-B0DB-BA70DCC717E0}" type="presParOf" srcId="{9162FE43-A1ED-49C3-A550-3F79FE3707F0}" destId="{A8C23F9E-628F-4F59-932A-458AD64ABAD4}" srcOrd="1" destOrd="0" presId="urn:microsoft.com/office/officeart/2005/8/layout/StepDownProcess"/>
    <dgm:cxn modelId="{CD5FB5E6-2845-4F7C-8FC3-0A6CC75DBFDE}" type="presParOf" srcId="{9162FE43-A1ED-49C3-A550-3F79FE3707F0}" destId="{0A6B8D7E-54B9-4464-B2B7-3DA256579C99}" srcOrd="2" destOrd="0" presId="urn:microsoft.com/office/officeart/2005/8/layout/StepDownProcess"/>
    <dgm:cxn modelId="{B7C7B41D-A394-4810-852C-546998D97FDD}" type="presParOf" srcId="{0A6B8D7E-54B9-4464-B2B7-3DA256579C99}" destId="{40F0A352-5A6E-4E90-9FA3-D7F944062BFF}" srcOrd="0" destOrd="0" presId="urn:microsoft.com/office/officeart/2005/8/layout/StepDownProcess"/>
    <dgm:cxn modelId="{60948CC1-7104-4CEC-9558-152FD440CDBC}" type="presParOf" srcId="{0A6B8D7E-54B9-4464-B2B7-3DA256579C99}" destId="{6523BAB2-334F-4C35-94A8-11276999AD50}" srcOrd="1" destOrd="0" presId="urn:microsoft.com/office/officeart/2005/8/layout/StepDownProcess"/>
    <dgm:cxn modelId="{275219EB-9B6E-4ECF-8C7B-6E8433602EE6}" type="presParOf" srcId="{0A6B8D7E-54B9-4464-B2B7-3DA256579C99}" destId="{BDC8E79C-8178-4185-8C4B-BF57674F31FB}" srcOrd="2" destOrd="0" presId="urn:microsoft.com/office/officeart/2005/8/layout/StepDownProcess"/>
    <dgm:cxn modelId="{1443019F-96C0-4C73-8B4B-3EBF714CFC47}" type="presParOf" srcId="{9162FE43-A1ED-49C3-A550-3F79FE3707F0}" destId="{4EA8A5ED-0DE0-478F-8AAA-59AF61C08DAF}" srcOrd="3" destOrd="0" presId="urn:microsoft.com/office/officeart/2005/8/layout/StepDownProcess"/>
    <dgm:cxn modelId="{EA212537-46CC-457E-A0FC-82EAA132F977}" type="presParOf" srcId="{9162FE43-A1ED-49C3-A550-3F79FE3707F0}" destId="{ADC35F00-5094-42EF-B424-0359D3E177C3}" srcOrd="4" destOrd="0" presId="urn:microsoft.com/office/officeart/2005/8/layout/StepDownProcess"/>
    <dgm:cxn modelId="{5989E588-C581-4BA2-A647-0C82CAD3699B}" type="presParOf" srcId="{ADC35F00-5094-42EF-B424-0359D3E177C3}" destId="{FAD0EE59-10E2-4CF4-9A0B-89AA69B795D4}" srcOrd="0" destOrd="0" presId="urn:microsoft.com/office/officeart/2005/8/layout/StepDownProcess"/>
    <dgm:cxn modelId="{87D106D9-1784-4E28-ABFD-4695671EFC8A}" type="presParOf" srcId="{ADC35F00-5094-42EF-B424-0359D3E177C3}" destId="{C7E3DCFB-B095-4FCD-85B8-46972A1F646F}"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CDCA125-EE53-44F5-AA44-E235CFDB92C8}"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s-EC"/>
        </a:p>
      </dgm:t>
    </dgm:pt>
    <dgm:pt modelId="{3B663995-4E48-4801-9721-8471D2FAE7AC}">
      <dgm:prSet phldrT="[Texto]" custT="1"/>
      <dgm:spPr>
        <a:xfrm>
          <a:off x="4794488" y="-23597"/>
          <a:ext cx="1989130" cy="97169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sz="1600" dirty="0" smtClean="0">
              <a:solidFill>
                <a:sysClr val="window" lastClr="FFFFFF"/>
              </a:solidFill>
              <a:latin typeface="Calibri"/>
              <a:ea typeface="+mn-ea"/>
              <a:cs typeface="+mn-cs"/>
            </a:rPr>
            <a:t>Derechos de los trabajadores.</a:t>
          </a:r>
          <a:endParaRPr lang="es-EC" sz="1600" dirty="0">
            <a:solidFill>
              <a:sysClr val="window" lastClr="FFFFFF"/>
            </a:solidFill>
            <a:latin typeface="Calibri"/>
            <a:ea typeface="+mn-ea"/>
            <a:cs typeface="+mn-cs"/>
          </a:endParaRPr>
        </a:p>
      </dgm:t>
    </dgm:pt>
    <dgm:pt modelId="{3C02E29D-51EB-4B46-AA55-A2AECC9F2445}" type="parTrans" cxnId="{25B59F37-D8D3-43E3-8CEE-0E7802D6AFA3}">
      <dgm:prSet/>
      <dgm:spPr/>
      <dgm:t>
        <a:bodyPr/>
        <a:lstStyle/>
        <a:p>
          <a:endParaRPr lang="es-EC" sz="2400"/>
        </a:p>
      </dgm:t>
    </dgm:pt>
    <dgm:pt modelId="{78199522-5C6B-4353-8F68-5BDAA1E90F99}" type="sibTrans" cxnId="{25B59F37-D8D3-43E3-8CEE-0E7802D6AFA3}">
      <dgm:prSet/>
      <dgm:spPr>
        <a:xfrm>
          <a:off x="2601222" y="-78681"/>
          <a:ext cx="6375662" cy="6375662"/>
        </a:xfrm>
        <a:prstGeom prst="circularArrow">
          <a:avLst>
            <a:gd name="adj1" fmla="val 5544"/>
            <a:gd name="adj2" fmla="val 330680"/>
            <a:gd name="adj3" fmla="val 14512788"/>
            <a:gd name="adj4" fmla="val 16951942"/>
            <a:gd name="adj5" fmla="val 5757"/>
          </a:avLst>
        </a:prstGeom>
        <a:solidFill>
          <a:srgbClr val="5B9BD5">
            <a:tint val="40000"/>
            <a:hueOff val="0"/>
            <a:satOff val="0"/>
            <a:lumOff val="0"/>
            <a:alphaOff val="0"/>
          </a:srgbClr>
        </a:solidFill>
        <a:ln>
          <a:noFill/>
        </a:ln>
        <a:effectLst/>
      </dgm:spPr>
      <dgm:t>
        <a:bodyPr/>
        <a:lstStyle/>
        <a:p>
          <a:endParaRPr lang="es-EC" sz="2400"/>
        </a:p>
      </dgm:t>
    </dgm:pt>
    <dgm:pt modelId="{8A1FD558-6C3E-48E0-A5F2-C3C31C774E6B}">
      <dgm:prSet phldrT="[Texto]" custT="1"/>
      <dgm:spPr>
        <a:xfrm>
          <a:off x="6678355" y="1081818"/>
          <a:ext cx="1989130" cy="97169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sz="1600" dirty="0" smtClean="0">
              <a:solidFill>
                <a:sysClr val="window" lastClr="FFFFFF"/>
              </a:solidFill>
              <a:latin typeface="Calibri"/>
              <a:ea typeface="+mn-ea"/>
              <a:cs typeface="+mn-cs"/>
            </a:rPr>
            <a:t>Motivación laboral.</a:t>
          </a:r>
          <a:endParaRPr lang="es-EC" sz="1600" dirty="0">
            <a:solidFill>
              <a:sysClr val="window" lastClr="FFFFFF"/>
            </a:solidFill>
            <a:latin typeface="Calibri"/>
            <a:ea typeface="+mn-ea"/>
            <a:cs typeface="+mn-cs"/>
          </a:endParaRPr>
        </a:p>
      </dgm:t>
    </dgm:pt>
    <dgm:pt modelId="{BC274DB9-A9BA-4BB0-A634-891F67C11F14}" type="parTrans" cxnId="{BD436DAE-684B-471D-95F9-DD7456C19183}">
      <dgm:prSet/>
      <dgm:spPr/>
      <dgm:t>
        <a:bodyPr/>
        <a:lstStyle/>
        <a:p>
          <a:endParaRPr lang="es-EC" sz="2400"/>
        </a:p>
      </dgm:t>
    </dgm:pt>
    <dgm:pt modelId="{19D73E2A-F08E-4BDB-98AE-BC84834D89D2}" type="sibTrans" cxnId="{BD436DAE-684B-471D-95F9-DD7456C19183}">
      <dgm:prSet/>
      <dgm:spPr/>
      <dgm:t>
        <a:bodyPr/>
        <a:lstStyle/>
        <a:p>
          <a:endParaRPr lang="es-EC" sz="2400"/>
        </a:p>
      </dgm:t>
    </dgm:pt>
    <dgm:pt modelId="{D92B83B2-B35E-474C-AE42-19CA7909F584}">
      <dgm:prSet phldrT="[Texto]" custT="1"/>
      <dgm:spPr>
        <a:xfrm>
          <a:off x="6704114" y="4270014"/>
          <a:ext cx="1989130" cy="97169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sz="1600" dirty="0" smtClean="0">
              <a:solidFill>
                <a:sysClr val="window" lastClr="FFFFFF"/>
              </a:solidFill>
              <a:latin typeface="Calibri"/>
              <a:ea typeface="+mn-ea"/>
              <a:cs typeface="+mn-cs"/>
            </a:rPr>
            <a:t>Recreación laboral.</a:t>
          </a:r>
          <a:endParaRPr lang="es-EC" sz="1600" dirty="0">
            <a:solidFill>
              <a:sysClr val="window" lastClr="FFFFFF"/>
            </a:solidFill>
            <a:latin typeface="Calibri"/>
            <a:ea typeface="+mn-ea"/>
            <a:cs typeface="+mn-cs"/>
          </a:endParaRPr>
        </a:p>
      </dgm:t>
    </dgm:pt>
    <dgm:pt modelId="{485695CD-438A-4006-91DC-712C1C436C7C}" type="parTrans" cxnId="{6B2FC595-0FEF-4BB0-A866-CD85170111BE}">
      <dgm:prSet/>
      <dgm:spPr/>
      <dgm:t>
        <a:bodyPr/>
        <a:lstStyle/>
        <a:p>
          <a:endParaRPr lang="es-EC" sz="2400"/>
        </a:p>
      </dgm:t>
    </dgm:pt>
    <dgm:pt modelId="{D7E74E62-33C5-4068-9D90-DCA845634CB9}" type="sibTrans" cxnId="{6B2FC595-0FEF-4BB0-A866-CD85170111BE}">
      <dgm:prSet/>
      <dgm:spPr/>
      <dgm:t>
        <a:bodyPr/>
        <a:lstStyle/>
        <a:p>
          <a:endParaRPr lang="es-EC" sz="2400"/>
        </a:p>
      </dgm:t>
    </dgm:pt>
    <dgm:pt modelId="{4A4159EF-EB73-43A9-842D-CF312F96700C}">
      <dgm:prSet phldrT="[Texto]" custT="1"/>
      <dgm:spPr>
        <a:xfrm>
          <a:off x="2075655" y="2695234"/>
          <a:ext cx="1989130" cy="97169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sz="1600" dirty="0" smtClean="0">
              <a:solidFill>
                <a:sysClr val="window" lastClr="FFFFFF"/>
              </a:solidFill>
              <a:latin typeface="Calibri"/>
              <a:ea typeface="+mn-ea"/>
              <a:cs typeface="+mn-cs"/>
            </a:rPr>
            <a:t>Enfoques de la educación en y para el tiempo libre.</a:t>
          </a:r>
          <a:endParaRPr lang="es-EC" sz="1600" dirty="0">
            <a:solidFill>
              <a:sysClr val="window" lastClr="FFFFFF"/>
            </a:solidFill>
            <a:latin typeface="Calibri"/>
            <a:ea typeface="+mn-ea"/>
            <a:cs typeface="+mn-cs"/>
          </a:endParaRPr>
        </a:p>
      </dgm:t>
    </dgm:pt>
    <dgm:pt modelId="{A2D57F2A-9FC4-4056-974F-661DF170D1AC}" type="parTrans" cxnId="{7E3C292E-5AA4-44ED-895B-3032466079B1}">
      <dgm:prSet/>
      <dgm:spPr/>
      <dgm:t>
        <a:bodyPr/>
        <a:lstStyle/>
        <a:p>
          <a:endParaRPr lang="es-EC" sz="2400"/>
        </a:p>
      </dgm:t>
    </dgm:pt>
    <dgm:pt modelId="{DEE569FC-02A1-4822-B5F7-FE798D51617A}" type="sibTrans" cxnId="{7E3C292E-5AA4-44ED-895B-3032466079B1}">
      <dgm:prSet/>
      <dgm:spPr/>
      <dgm:t>
        <a:bodyPr/>
        <a:lstStyle/>
        <a:p>
          <a:endParaRPr lang="es-EC" sz="2400"/>
        </a:p>
      </dgm:t>
    </dgm:pt>
    <dgm:pt modelId="{FE81E1C2-EDEC-4202-9C25-1FB5701A3DBD}">
      <dgm:prSet phldrT="[Texto]" custT="1"/>
      <dgm:spPr>
        <a:xfrm>
          <a:off x="2833338" y="1081827"/>
          <a:ext cx="1989130" cy="97169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sz="1600" dirty="0" smtClean="0">
              <a:solidFill>
                <a:sysClr val="window" lastClr="FFFFFF"/>
              </a:solidFill>
              <a:latin typeface="Calibri"/>
              <a:ea typeface="+mn-ea"/>
              <a:cs typeface="+mn-cs"/>
            </a:rPr>
            <a:t>Cultura de ocio. </a:t>
          </a:r>
          <a:endParaRPr lang="es-EC" sz="1600" dirty="0">
            <a:solidFill>
              <a:sysClr val="window" lastClr="FFFFFF"/>
            </a:solidFill>
            <a:latin typeface="Calibri"/>
            <a:ea typeface="+mn-ea"/>
            <a:cs typeface="+mn-cs"/>
          </a:endParaRPr>
        </a:p>
      </dgm:t>
    </dgm:pt>
    <dgm:pt modelId="{75C6968A-1F09-4783-949B-4FDB10D67A43}" type="parTrans" cxnId="{E3D5ADB6-0B9B-4B12-82BF-E46705C68913}">
      <dgm:prSet/>
      <dgm:spPr/>
      <dgm:t>
        <a:bodyPr/>
        <a:lstStyle/>
        <a:p>
          <a:endParaRPr lang="es-EC" sz="2400"/>
        </a:p>
      </dgm:t>
    </dgm:pt>
    <dgm:pt modelId="{C8356B96-6B6D-4541-8042-D0AF024780E5}" type="sibTrans" cxnId="{E3D5ADB6-0B9B-4B12-82BF-E46705C68913}">
      <dgm:prSet/>
      <dgm:spPr/>
      <dgm:t>
        <a:bodyPr/>
        <a:lstStyle/>
        <a:p>
          <a:endParaRPr lang="es-EC" sz="2400"/>
        </a:p>
      </dgm:t>
    </dgm:pt>
    <dgm:pt modelId="{D6880393-BA84-4024-BDEC-C6BFF5474534}">
      <dgm:prSet custT="1"/>
      <dgm:spPr>
        <a:xfrm>
          <a:off x="2859098" y="4270013"/>
          <a:ext cx="1989130" cy="97169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sz="1600" dirty="0" smtClean="0">
              <a:solidFill>
                <a:sysClr val="window" lastClr="FFFFFF"/>
              </a:solidFill>
              <a:latin typeface="Calibri"/>
              <a:ea typeface="+mn-ea"/>
              <a:cs typeface="+mn-cs"/>
            </a:rPr>
            <a:t>Importancia de educar en y para el tiempo libre.</a:t>
          </a:r>
          <a:endParaRPr lang="es-EC" sz="1600" dirty="0">
            <a:solidFill>
              <a:sysClr val="window" lastClr="FFFFFF"/>
            </a:solidFill>
            <a:latin typeface="Calibri"/>
            <a:ea typeface="+mn-ea"/>
            <a:cs typeface="+mn-cs"/>
          </a:endParaRPr>
        </a:p>
      </dgm:t>
    </dgm:pt>
    <dgm:pt modelId="{54557CAB-B17F-4F5C-BC35-0CBF9CB7A583}" type="parTrans" cxnId="{BCFF82BB-ED8D-40E3-A883-DC099FFE1F5B}">
      <dgm:prSet/>
      <dgm:spPr/>
      <dgm:t>
        <a:bodyPr/>
        <a:lstStyle/>
        <a:p>
          <a:endParaRPr lang="es-EC" sz="2400"/>
        </a:p>
      </dgm:t>
    </dgm:pt>
    <dgm:pt modelId="{7859D891-246C-4F64-8C5F-770786619EF4}" type="sibTrans" cxnId="{BCFF82BB-ED8D-40E3-A883-DC099FFE1F5B}">
      <dgm:prSet/>
      <dgm:spPr/>
      <dgm:t>
        <a:bodyPr/>
        <a:lstStyle/>
        <a:p>
          <a:endParaRPr lang="es-EC" sz="2400"/>
        </a:p>
      </dgm:t>
    </dgm:pt>
    <dgm:pt modelId="{2B0B477E-7F8D-446A-867D-0BA31D8AD779}">
      <dgm:prSet custT="1"/>
      <dgm:spPr>
        <a:xfrm>
          <a:off x="4794488" y="5414067"/>
          <a:ext cx="1989130" cy="97169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sz="1600" dirty="0" smtClean="0">
              <a:solidFill>
                <a:sysClr val="window" lastClr="FFFFFF"/>
              </a:solidFill>
              <a:latin typeface="Calibri"/>
              <a:ea typeface="+mn-ea"/>
              <a:cs typeface="+mn-cs"/>
            </a:rPr>
            <a:t>Tiempo libre en los trabajadores del Cuerpo de Ingenieros del Ejército de Quito</a:t>
          </a:r>
          <a:endParaRPr lang="es-EC" sz="1600" dirty="0">
            <a:solidFill>
              <a:sysClr val="window" lastClr="FFFFFF"/>
            </a:solidFill>
            <a:latin typeface="Calibri"/>
            <a:ea typeface="+mn-ea"/>
            <a:cs typeface="+mn-cs"/>
          </a:endParaRPr>
        </a:p>
      </dgm:t>
    </dgm:pt>
    <dgm:pt modelId="{AADADE2F-3CB1-4091-99EA-D6D4AA7D9A62}" type="parTrans" cxnId="{50FE26C0-86E0-4E8E-B98E-33BF0E591C2B}">
      <dgm:prSet/>
      <dgm:spPr/>
      <dgm:t>
        <a:bodyPr/>
        <a:lstStyle/>
        <a:p>
          <a:endParaRPr lang="es-EC" sz="2400"/>
        </a:p>
      </dgm:t>
    </dgm:pt>
    <dgm:pt modelId="{71CF97F5-4841-439B-AF7E-41C095A3554F}" type="sibTrans" cxnId="{50FE26C0-86E0-4E8E-B98E-33BF0E591C2B}">
      <dgm:prSet/>
      <dgm:spPr/>
      <dgm:t>
        <a:bodyPr/>
        <a:lstStyle/>
        <a:p>
          <a:endParaRPr lang="es-EC" sz="2400"/>
        </a:p>
      </dgm:t>
    </dgm:pt>
    <dgm:pt modelId="{79BFC5C1-8814-43E6-A887-76E555051383}">
      <dgm:prSet custT="1"/>
      <dgm:spPr>
        <a:xfrm>
          <a:off x="7513320" y="2695234"/>
          <a:ext cx="1989130" cy="97169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sz="1600" dirty="0" smtClean="0">
              <a:solidFill>
                <a:sysClr val="window" lastClr="FFFFFF"/>
              </a:solidFill>
              <a:latin typeface="Calibri"/>
              <a:ea typeface="+mn-ea"/>
              <a:cs typeface="+mn-cs"/>
            </a:rPr>
            <a:t>Principales problemas en el ámbito laboral.</a:t>
          </a:r>
          <a:endParaRPr lang="es-EC" sz="1600" dirty="0">
            <a:solidFill>
              <a:sysClr val="window" lastClr="FFFFFF"/>
            </a:solidFill>
            <a:latin typeface="Calibri"/>
            <a:ea typeface="+mn-ea"/>
            <a:cs typeface="+mn-cs"/>
          </a:endParaRPr>
        </a:p>
      </dgm:t>
    </dgm:pt>
    <dgm:pt modelId="{93FB9B3B-4671-4D93-BC2A-6B372F306D6B}" type="parTrans" cxnId="{775B1207-9BAD-4A94-82AD-DC77C7205B31}">
      <dgm:prSet/>
      <dgm:spPr/>
      <dgm:t>
        <a:bodyPr/>
        <a:lstStyle/>
        <a:p>
          <a:endParaRPr lang="es-EC" sz="2400"/>
        </a:p>
      </dgm:t>
    </dgm:pt>
    <dgm:pt modelId="{B8FBABF9-5A38-462A-B0D5-FA3882F555BB}" type="sibTrans" cxnId="{775B1207-9BAD-4A94-82AD-DC77C7205B31}">
      <dgm:prSet/>
      <dgm:spPr/>
      <dgm:t>
        <a:bodyPr/>
        <a:lstStyle/>
        <a:p>
          <a:endParaRPr lang="es-EC" sz="2400"/>
        </a:p>
      </dgm:t>
    </dgm:pt>
    <dgm:pt modelId="{870BAA66-FAB3-4A04-A293-919D40ABCD3C}" type="pres">
      <dgm:prSet presAssocID="{1CDCA125-EE53-44F5-AA44-E235CFDB92C8}" presName="Name0" presStyleCnt="0">
        <dgm:presLayoutVars>
          <dgm:dir/>
          <dgm:resizeHandles val="exact"/>
        </dgm:presLayoutVars>
      </dgm:prSet>
      <dgm:spPr/>
      <dgm:t>
        <a:bodyPr/>
        <a:lstStyle/>
        <a:p>
          <a:endParaRPr lang="es-EC"/>
        </a:p>
      </dgm:t>
    </dgm:pt>
    <dgm:pt modelId="{C7BCEF68-2494-4700-B51F-C6621C57C15A}" type="pres">
      <dgm:prSet presAssocID="{1CDCA125-EE53-44F5-AA44-E235CFDB92C8}" presName="cycle" presStyleCnt="0"/>
      <dgm:spPr/>
    </dgm:pt>
    <dgm:pt modelId="{4D2AC926-5CDF-478A-B5AF-FE4BD82777E2}" type="pres">
      <dgm:prSet presAssocID="{3B663995-4E48-4801-9721-8471D2FAE7AC}" presName="nodeFirstNode" presStyleLbl="node1" presStyleIdx="0" presStyleCnt="8" custScaleX="107929" custScaleY="105447">
        <dgm:presLayoutVars>
          <dgm:bulletEnabled val="1"/>
        </dgm:presLayoutVars>
      </dgm:prSet>
      <dgm:spPr/>
      <dgm:t>
        <a:bodyPr/>
        <a:lstStyle/>
        <a:p>
          <a:endParaRPr lang="es-EC"/>
        </a:p>
      </dgm:t>
    </dgm:pt>
    <dgm:pt modelId="{F5E194EC-7111-4C72-AF74-A69A8511527A}" type="pres">
      <dgm:prSet presAssocID="{78199522-5C6B-4353-8F68-5BDAA1E90F99}" presName="sibTransFirstNode" presStyleLbl="bgShp" presStyleIdx="0" presStyleCnt="1"/>
      <dgm:spPr/>
      <dgm:t>
        <a:bodyPr/>
        <a:lstStyle/>
        <a:p>
          <a:endParaRPr lang="es-EC"/>
        </a:p>
      </dgm:t>
    </dgm:pt>
    <dgm:pt modelId="{4AA7EEBD-7FA3-4821-9524-09B8D74CF430}" type="pres">
      <dgm:prSet presAssocID="{8A1FD558-6C3E-48E0-A5F2-C3C31C774E6B}" presName="nodeFollowingNodes" presStyleLbl="node1" presStyleIdx="1" presStyleCnt="8" custScaleX="107929" custScaleY="105447" custRadScaleRad="91228" custRadScaleInc="11055">
        <dgm:presLayoutVars>
          <dgm:bulletEnabled val="1"/>
        </dgm:presLayoutVars>
      </dgm:prSet>
      <dgm:spPr/>
      <dgm:t>
        <a:bodyPr/>
        <a:lstStyle/>
        <a:p>
          <a:endParaRPr lang="es-EC"/>
        </a:p>
      </dgm:t>
    </dgm:pt>
    <dgm:pt modelId="{7694A391-BE35-4B2D-8A47-F2DC536D92F4}" type="pres">
      <dgm:prSet presAssocID="{79BFC5C1-8814-43E6-A887-76E555051383}" presName="nodeFollowingNodes" presStyleLbl="node1" presStyleIdx="2" presStyleCnt="8" custScaleX="107929" custScaleY="105447">
        <dgm:presLayoutVars>
          <dgm:bulletEnabled val="1"/>
        </dgm:presLayoutVars>
      </dgm:prSet>
      <dgm:spPr/>
      <dgm:t>
        <a:bodyPr/>
        <a:lstStyle/>
        <a:p>
          <a:endParaRPr lang="es-EC"/>
        </a:p>
      </dgm:t>
    </dgm:pt>
    <dgm:pt modelId="{8563837B-353A-4AA4-B0DA-D2739F6F034E}" type="pres">
      <dgm:prSet presAssocID="{D92B83B2-B35E-474C-AE42-19CA7909F584}" presName="nodeFollowingNodes" presStyleLbl="node1" presStyleIdx="3" presStyleCnt="8" custScaleX="107929" custScaleY="105447" custRadScaleRad="91039" custRadScaleInc="-13723">
        <dgm:presLayoutVars>
          <dgm:bulletEnabled val="1"/>
        </dgm:presLayoutVars>
      </dgm:prSet>
      <dgm:spPr/>
      <dgm:t>
        <a:bodyPr/>
        <a:lstStyle/>
        <a:p>
          <a:endParaRPr lang="es-EC"/>
        </a:p>
      </dgm:t>
    </dgm:pt>
    <dgm:pt modelId="{59853F11-DC64-4D8A-A07B-0B8B2B420C4E}" type="pres">
      <dgm:prSet presAssocID="{2B0B477E-7F8D-446A-867D-0BA31D8AD779}" presName="nodeFollowingNodes" presStyleLbl="node1" presStyleIdx="4" presStyleCnt="8" custScaleX="107929" custScaleY="105447">
        <dgm:presLayoutVars>
          <dgm:bulletEnabled val="1"/>
        </dgm:presLayoutVars>
      </dgm:prSet>
      <dgm:spPr/>
      <dgm:t>
        <a:bodyPr/>
        <a:lstStyle/>
        <a:p>
          <a:endParaRPr lang="es-EC"/>
        </a:p>
      </dgm:t>
    </dgm:pt>
    <dgm:pt modelId="{75E6265D-7434-4CFC-AFF2-68B3435CA438}" type="pres">
      <dgm:prSet presAssocID="{D6880393-BA84-4024-BDEC-C6BFF5474534}" presName="nodeFollowingNodes" presStyleLbl="node1" presStyleIdx="5" presStyleCnt="8" custScaleX="107929" custScaleY="105447" custRadScaleRad="91772" custRadScaleInc="14664">
        <dgm:presLayoutVars>
          <dgm:bulletEnabled val="1"/>
        </dgm:presLayoutVars>
      </dgm:prSet>
      <dgm:spPr/>
      <dgm:t>
        <a:bodyPr/>
        <a:lstStyle/>
        <a:p>
          <a:endParaRPr lang="es-EC"/>
        </a:p>
      </dgm:t>
    </dgm:pt>
    <dgm:pt modelId="{269D59B6-2377-4E79-B7EB-00506B8DC731}" type="pres">
      <dgm:prSet presAssocID="{4A4159EF-EB73-43A9-842D-CF312F96700C}" presName="nodeFollowingNodes" presStyleLbl="node1" presStyleIdx="6" presStyleCnt="8" custScaleX="107929" custScaleY="105447">
        <dgm:presLayoutVars>
          <dgm:bulletEnabled val="1"/>
        </dgm:presLayoutVars>
      </dgm:prSet>
      <dgm:spPr/>
      <dgm:t>
        <a:bodyPr/>
        <a:lstStyle/>
        <a:p>
          <a:endParaRPr lang="es-EC"/>
        </a:p>
      </dgm:t>
    </dgm:pt>
    <dgm:pt modelId="{D16AF6BA-6AC2-4B7C-9F34-1CDAC56FA0BB}" type="pres">
      <dgm:prSet presAssocID="{FE81E1C2-EDEC-4202-9C25-1FB5701A3DBD}" presName="nodeFollowingNodes" presStyleLbl="node1" presStyleIdx="7" presStyleCnt="8" custScaleX="107929" custScaleY="105447" custRadScaleRad="93405" custRadScaleInc="-13891">
        <dgm:presLayoutVars>
          <dgm:bulletEnabled val="1"/>
        </dgm:presLayoutVars>
      </dgm:prSet>
      <dgm:spPr/>
      <dgm:t>
        <a:bodyPr/>
        <a:lstStyle/>
        <a:p>
          <a:endParaRPr lang="es-EC"/>
        </a:p>
      </dgm:t>
    </dgm:pt>
  </dgm:ptLst>
  <dgm:cxnLst>
    <dgm:cxn modelId="{BD436DAE-684B-471D-95F9-DD7456C19183}" srcId="{1CDCA125-EE53-44F5-AA44-E235CFDB92C8}" destId="{8A1FD558-6C3E-48E0-A5F2-C3C31C774E6B}" srcOrd="1" destOrd="0" parTransId="{BC274DB9-A9BA-4BB0-A634-891F67C11F14}" sibTransId="{19D73E2A-F08E-4BDB-98AE-BC84834D89D2}"/>
    <dgm:cxn modelId="{BCFF82BB-ED8D-40E3-A883-DC099FFE1F5B}" srcId="{1CDCA125-EE53-44F5-AA44-E235CFDB92C8}" destId="{D6880393-BA84-4024-BDEC-C6BFF5474534}" srcOrd="5" destOrd="0" parTransId="{54557CAB-B17F-4F5C-BC35-0CBF9CB7A583}" sibTransId="{7859D891-246C-4F64-8C5F-770786619EF4}"/>
    <dgm:cxn modelId="{9985A57A-5E8B-4329-93BB-8E6879DB6B92}" type="presOf" srcId="{78199522-5C6B-4353-8F68-5BDAA1E90F99}" destId="{F5E194EC-7111-4C72-AF74-A69A8511527A}" srcOrd="0" destOrd="0" presId="urn:microsoft.com/office/officeart/2005/8/layout/cycle3"/>
    <dgm:cxn modelId="{A7982C5A-83DE-4BE1-AB6E-E90C786443AE}" type="presOf" srcId="{79BFC5C1-8814-43E6-A887-76E555051383}" destId="{7694A391-BE35-4B2D-8A47-F2DC536D92F4}" srcOrd="0" destOrd="0" presId="urn:microsoft.com/office/officeart/2005/8/layout/cycle3"/>
    <dgm:cxn modelId="{258B038C-A87D-4A32-A2F7-031994376783}" type="presOf" srcId="{2B0B477E-7F8D-446A-867D-0BA31D8AD779}" destId="{59853F11-DC64-4D8A-A07B-0B8B2B420C4E}" srcOrd="0" destOrd="0" presId="urn:microsoft.com/office/officeart/2005/8/layout/cycle3"/>
    <dgm:cxn modelId="{0F66AA3F-74BA-4149-8F91-B1AF5965301F}" type="presOf" srcId="{FE81E1C2-EDEC-4202-9C25-1FB5701A3DBD}" destId="{D16AF6BA-6AC2-4B7C-9F34-1CDAC56FA0BB}" srcOrd="0" destOrd="0" presId="urn:microsoft.com/office/officeart/2005/8/layout/cycle3"/>
    <dgm:cxn modelId="{7E3C292E-5AA4-44ED-895B-3032466079B1}" srcId="{1CDCA125-EE53-44F5-AA44-E235CFDB92C8}" destId="{4A4159EF-EB73-43A9-842D-CF312F96700C}" srcOrd="6" destOrd="0" parTransId="{A2D57F2A-9FC4-4056-974F-661DF170D1AC}" sibTransId="{DEE569FC-02A1-4822-B5F7-FE798D51617A}"/>
    <dgm:cxn modelId="{BBE8337F-8973-4334-8BC8-2A89A8234422}" type="presOf" srcId="{8A1FD558-6C3E-48E0-A5F2-C3C31C774E6B}" destId="{4AA7EEBD-7FA3-4821-9524-09B8D74CF430}" srcOrd="0" destOrd="0" presId="urn:microsoft.com/office/officeart/2005/8/layout/cycle3"/>
    <dgm:cxn modelId="{50FE26C0-86E0-4E8E-B98E-33BF0E591C2B}" srcId="{1CDCA125-EE53-44F5-AA44-E235CFDB92C8}" destId="{2B0B477E-7F8D-446A-867D-0BA31D8AD779}" srcOrd="4" destOrd="0" parTransId="{AADADE2F-3CB1-4091-99EA-D6D4AA7D9A62}" sibTransId="{71CF97F5-4841-439B-AF7E-41C095A3554F}"/>
    <dgm:cxn modelId="{7A463153-24BE-4F65-8AC5-7D7515BD2D15}" type="presOf" srcId="{4A4159EF-EB73-43A9-842D-CF312F96700C}" destId="{269D59B6-2377-4E79-B7EB-00506B8DC731}" srcOrd="0" destOrd="0" presId="urn:microsoft.com/office/officeart/2005/8/layout/cycle3"/>
    <dgm:cxn modelId="{775B1207-9BAD-4A94-82AD-DC77C7205B31}" srcId="{1CDCA125-EE53-44F5-AA44-E235CFDB92C8}" destId="{79BFC5C1-8814-43E6-A887-76E555051383}" srcOrd="2" destOrd="0" parTransId="{93FB9B3B-4671-4D93-BC2A-6B372F306D6B}" sibTransId="{B8FBABF9-5A38-462A-B0D5-FA3882F555BB}"/>
    <dgm:cxn modelId="{87E68396-8DC9-402E-8CFB-0FA92A24FB6C}" type="presOf" srcId="{D92B83B2-B35E-474C-AE42-19CA7909F584}" destId="{8563837B-353A-4AA4-B0DA-D2739F6F034E}" srcOrd="0" destOrd="0" presId="urn:microsoft.com/office/officeart/2005/8/layout/cycle3"/>
    <dgm:cxn modelId="{C5553D39-37F7-4B35-93CF-8B91D2F9B9DC}" type="presOf" srcId="{1CDCA125-EE53-44F5-AA44-E235CFDB92C8}" destId="{870BAA66-FAB3-4A04-A293-919D40ABCD3C}" srcOrd="0" destOrd="0" presId="urn:microsoft.com/office/officeart/2005/8/layout/cycle3"/>
    <dgm:cxn modelId="{6B2FC595-0FEF-4BB0-A866-CD85170111BE}" srcId="{1CDCA125-EE53-44F5-AA44-E235CFDB92C8}" destId="{D92B83B2-B35E-474C-AE42-19CA7909F584}" srcOrd="3" destOrd="0" parTransId="{485695CD-438A-4006-91DC-712C1C436C7C}" sibTransId="{D7E74E62-33C5-4068-9D90-DCA845634CB9}"/>
    <dgm:cxn modelId="{E3D5ADB6-0B9B-4B12-82BF-E46705C68913}" srcId="{1CDCA125-EE53-44F5-AA44-E235CFDB92C8}" destId="{FE81E1C2-EDEC-4202-9C25-1FB5701A3DBD}" srcOrd="7" destOrd="0" parTransId="{75C6968A-1F09-4783-949B-4FDB10D67A43}" sibTransId="{C8356B96-6B6D-4541-8042-D0AF024780E5}"/>
    <dgm:cxn modelId="{25B59F37-D8D3-43E3-8CEE-0E7802D6AFA3}" srcId="{1CDCA125-EE53-44F5-AA44-E235CFDB92C8}" destId="{3B663995-4E48-4801-9721-8471D2FAE7AC}" srcOrd="0" destOrd="0" parTransId="{3C02E29D-51EB-4B46-AA55-A2AECC9F2445}" sibTransId="{78199522-5C6B-4353-8F68-5BDAA1E90F99}"/>
    <dgm:cxn modelId="{E745260A-AEDB-46B8-A8EF-437323E4F558}" type="presOf" srcId="{3B663995-4E48-4801-9721-8471D2FAE7AC}" destId="{4D2AC926-5CDF-478A-B5AF-FE4BD82777E2}" srcOrd="0" destOrd="0" presId="urn:microsoft.com/office/officeart/2005/8/layout/cycle3"/>
    <dgm:cxn modelId="{1854FF40-DFB4-4711-BC8D-DCB3F3EE98E4}" type="presOf" srcId="{D6880393-BA84-4024-BDEC-C6BFF5474534}" destId="{75E6265D-7434-4CFC-AFF2-68B3435CA438}" srcOrd="0" destOrd="0" presId="urn:microsoft.com/office/officeart/2005/8/layout/cycle3"/>
    <dgm:cxn modelId="{9C884F1C-CE56-4031-A3B0-E9D8AAEC0439}" type="presParOf" srcId="{870BAA66-FAB3-4A04-A293-919D40ABCD3C}" destId="{C7BCEF68-2494-4700-B51F-C6621C57C15A}" srcOrd="0" destOrd="0" presId="urn:microsoft.com/office/officeart/2005/8/layout/cycle3"/>
    <dgm:cxn modelId="{53DFE826-389D-4E40-B8FC-F2477DF314F2}" type="presParOf" srcId="{C7BCEF68-2494-4700-B51F-C6621C57C15A}" destId="{4D2AC926-5CDF-478A-B5AF-FE4BD82777E2}" srcOrd="0" destOrd="0" presId="urn:microsoft.com/office/officeart/2005/8/layout/cycle3"/>
    <dgm:cxn modelId="{7D7C49F1-DA70-4404-ACD0-5AD633AA9B31}" type="presParOf" srcId="{C7BCEF68-2494-4700-B51F-C6621C57C15A}" destId="{F5E194EC-7111-4C72-AF74-A69A8511527A}" srcOrd="1" destOrd="0" presId="urn:microsoft.com/office/officeart/2005/8/layout/cycle3"/>
    <dgm:cxn modelId="{603758C0-AFCA-4972-BCF3-66080F8BCE36}" type="presParOf" srcId="{C7BCEF68-2494-4700-B51F-C6621C57C15A}" destId="{4AA7EEBD-7FA3-4821-9524-09B8D74CF430}" srcOrd="2" destOrd="0" presId="urn:microsoft.com/office/officeart/2005/8/layout/cycle3"/>
    <dgm:cxn modelId="{2CD2246C-F848-499D-BA0F-1629FB6A0D6D}" type="presParOf" srcId="{C7BCEF68-2494-4700-B51F-C6621C57C15A}" destId="{7694A391-BE35-4B2D-8A47-F2DC536D92F4}" srcOrd="3" destOrd="0" presId="urn:microsoft.com/office/officeart/2005/8/layout/cycle3"/>
    <dgm:cxn modelId="{9D379460-5101-4AB4-9D96-59C145FFC572}" type="presParOf" srcId="{C7BCEF68-2494-4700-B51F-C6621C57C15A}" destId="{8563837B-353A-4AA4-B0DA-D2739F6F034E}" srcOrd="4" destOrd="0" presId="urn:microsoft.com/office/officeart/2005/8/layout/cycle3"/>
    <dgm:cxn modelId="{72459E29-9273-4AD9-9F97-9839279CEBE1}" type="presParOf" srcId="{C7BCEF68-2494-4700-B51F-C6621C57C15A}" destId="{59853F11-DC64-4D8A-A07B-0B8B2B420C4E}" srcOrd="5" destOrd="0" presId="urn:microsoft.com/office/officeart/2005/8/layout/cycle3"/>
    <dgm:cxn modelId="{BB122685-5CD8-42C9-ABB0-EFA21305E63C}" type="presParOf" srcId="{C7BCEF68-2494-4700-B51F-C6621C57C15A}" destId="{75E6265D-7434-4CFC-AFF2-68B3435CA438}" srcOrd="6" destOrd="0" presId="urn:microsoft.com/office/officeart/2005/8/layout/cycle3"/>
    <dgm:cxn modelId="{75C25E45-7D88-45F3-9E86-5E1BA3EDFE76}" type="presParOf" srcId="{C7BCEF68-2494-4700-B51F-C6621C57C15A}" destId="{269D59B6-2377-4E79-B7EB-00506B8DC731}" srcOrd="7" destOrd="0" presId="urn:microsoft.com/office/officeart/2005/8/layout/cycle3"/>
    <dgm:cxn modelId="{CD448BFF-0A81-4018-8281-A792511F4540}" type="presParOf" srcId="{C7BCEF68-2494-4700-B51F-C6621C57C15A}" destId="{D16AF6BA-6AC2-4B7C-9F34-1CDAC56FA0BB}" srcOrd="8"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3E9B019-6DF3-47E9-810D-514E0FE9E21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C"/>
        </a:p>
      </dgm:t>
    </dgm:pt>
    <dgm:pt modelId="{C35EA9B7-252E-4543-9C2B-3502DFB1A899}">
      <dgm:prSet phldrT="[Texto]" custT="1"/>
      <dgm:spPr>
        <a:xfrm>
          <a:off x="4529845" y="264193"/>
          <a:ext cx="2489213" cy="1580650"/>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s-EC" sz="2400" dirty="0" smtClean="0">
              <a:solidFill>
                <a:sysClr val="windowText" lastClr="000000">
                  <a:hueOff val="0"/>
                  <a:satOff val="0"/>
                  <a:lumOff val="0"/>
                  <a:alphaOff val="0"/>
                </a:sysClr>
              </a:solidFill>
              <a:latin typeface="Calibri"/>
              <a:ea typeface="+mn-ea"/>
              <a:cs typeface="+mn-cs"/>
            </a:rPr>
            <a:t>PRÁCTICA RECREATIVA “EXPERIMENTA”</a:t>
          </a:r>
          <a:endParaRPr lang="es-EC" sz="2400" dirty="0">
            <a:solidFill>
              <a:sysClr val="windowText" lastClr="000000">
                <a:hueOff val="0"/>
                <a:satOff val="0"/>
                <a:lumOff val="0"/>
                <a:alphaOff val="0"/>
              </a:sysClr>
            </a:solidFill>
            <a:latin typeface="Calibri"/>
            <a:ea typeface="+mn-ea"/>
            <a:cs typeface="+mn-cs"/>
          </a:endParaRPr>
        </a:p>
      </dgm:t>
    </dgm:pt>
    <dgm:pt modelId="{55F97BA3-1FC6-428E-9F96-149F16867EA6}" type="parTrans" cxnId="{16601147-4986-485A-9C46-955F5552DAD8}">
      <dgm:prSet/>
      <dgm:spPr/>
      <dgm:t>
        <a:bodyPr/>
        <a:lstStyle/>
        <a:p>
          <a:endParaRPr lang="es-EC"/>
        </a:p>
      </dgm:t>
    </dgm:pt>
    <dgm:pt modelId="{4964386D-EA1F-4DD3-861C-95A90AF745E5}" type="sibTrans" cxnId="{16601147-4986-485A-9C46-955F5552DAD8}">
      <dgm:prSet/>
      <dgm:spPr/>
      <dgm:t>
        <a:bodyPr/>
        <a:lstStyle/>
        <a:p>
          <a:endParaRPr lang="es-EC"/>
        </a:p>
      </dgm:t>
    </dgm:pt>
    <dgm:pt modelId="{C861210D-CB5D-48A4-B274-C70F81C61CBD}">
      <dgm:prSet phldrT="[Texto]" custT="1"/>
      <dgm:spPr>
        <a:xfrm>
          <a:off x="1146326" y="2568790"/>
          <a:ext cx="2489213" cy="914580"/>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s-EC" sz="1800" dirty="0" smtClean="0">
              <a:solidFill>
                <a:sysClr val="windowText" lastClr="000000">
                  <a:hueOff val="0"/>
                  <a:satOff val="0"/>
                  <a:lumOff val="0"/>
                  <a:alphaOff val="0"/>
                </a:sysClr>
              </a:solidFill>
              <a:latin typeface="Calibri"/>
              <a:ea typeface="+mn-ea"/>
              <a:cs typeface="+mn-cs"/>
            </a:rPr>
            <a:t>NOMBRE</a:t>
          </a:r>
          <a:endParaRPr lang="es-EC" sz="1800" dirty="0">
            <a:solidFill>
              <a:sysClr val="windowText" lastClr="000000">
                <a:hueOff val="0"/>
                <a:satOff val="0"/>
                <a:lumOff val="0"/>
                <a:alphaOff val="0"/>
              </a:sysClr>
            </a:solidFill>
            <a:latin typeface="Calibri"/>
            <a:ea typeface="+mn-ea"/>
            <a:cs typeface="+mn-cs"/>
          </a:endParaRPr>
        </a:p>
      </dgm:t>
    </dgm:pt>
    <dgm:pt modelId="{9784AFBB-365E-4703-B9A6-57DA2B6E7443}" type="parTrans" cxnId="{1CB5FB1C-A4FE-43F4-9D6D-FB7E98E72E28}">
      <dgm:prSet/>
      <dgm:spPr>
        <a:xfrm>
          <a:off x="2114354" y="1582094"/>
          <a:ext cx="3383518" cy="723946"/>
        </a:xfrm>
        <a:custGeom>
          <a:avLst/>
          <a:gdLst/>
          <a:ahLst/>
          <a:cxnLst/>
          <a:rect l="0" t="0" r="0" b="0"/>
          <a:pathLst>
            <a:path>
              <a:moveTo>
                <a:pt x="3383518" y="0"/>
              </a:moveTo>
              <a:lnTo>
                <a:pt x="3383518" y="493348"/>
              </a:lnTo>
              <a:lnTo>
                <a:pt x="0" y="493348"/>
              </a:lnTo>
              <a:lnTo>
                <a:pt x="0" y="723946"/>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es-EC"/>
        </a:p>
      </dgm:t>
    </dgm:pt>
    <dgm:pt modelId="{6180643F-3E63-46BB-B53E-B25FCC078E10}" type="sibTrans" cxnId="{1CB5FB1C-A4FE-43F4-9D6D-FB7E98E72E28}">
      <dgm:prSet/>
      <dgm:spPr/>
      <dgm:t>
        <a:bodyPr/>
        <a:lstStyle/>
        <a:p>
          <a:endParaRPr lang="es-EC"/>
        </a:p>
      </dgm:t>
    </dgm:pt>
    <dgm:pt modelId="{801A6522-D859-44DB-93D9-389F5C73A44E}">
      <dgm:prSet phldrT="[Texto]" custT="1"/>
      <dgm:spPr>
        <a:xfrm>
          <a:off x="950438" y="4208761"/>
          <a:ext cx="2830360" cy="1985976"/>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s-ES" sz="1600" dirty="0" smtClean="0">
              <a:solidFill>
                <a:sysClr val="windowText" lastClr="000000">
                  <a:hueOff val="0"/>
                  <a:satOff val="0"/>
                  <a:lumOff val="0"/>
                  <a:alphaOff val="0"/>
                </a:sysClr>
              </a:solidFill>
              <a:latin typeface="Calibri"/>
              <a:ea typeface="+mn-ea"/>
              <a:cs typeface="+mn-cs"/>
            </a:rPr>
            <a:t>PRÁCTICA A DIRECTIVOS Y EMPLEADOS LOS GRUPOS DE TRABAJO DEL CUERPO DE INGENIEROS DEL EJÉRCITO DE QUITO</a:t>
          </a:r>
          <a:endParaRPr lang="es-EC" sz="1600" dirty="0">
            <a:solidFill>
              <a:sysClr val="windowText" lastClr="000000">
                <a:hueOff val="0"/>
                <a:satOff val="0"/>
                <a:lumOff val="0"/>
                <a:alphaOff val="0"/>
              </a:sysClr>
            </a:solidFill>
            <a:latin typeface="Calibri"/>
            <a:ea typeface="+mn-ea"/>
            <a:cs typeface="+mn-cs"/>
          </a:endParaRPr>
        </a:p>
      </dgm:t>
    </dgm:pt>
    <dgm:pt modelId="{3F3D9721-050B-4544-852A-FD0750938CEB}" type="parTrans" cxnId="{4D2CD35C-6566-427E-A75E-CFF9DB4CAA81}">
      <dgm:prSet/>
      <dgm:spPr>
        <a:xfrm>
          <a:off x="2043319" y="3220620"/>
          <a:ext cx="91440" cy="725389"/>
        </a:xfrm>
        <a:custGeom>
          <a:avLst/>
          <a:gdLst/>
          <a:ahLst/>
          <a:cxnLst/>
          <a:rect l="0" t="0" r="0" b="0"/>
          <a:pathLst>
            <a:path>
              <a:moveTo>
                <a:pt x="71035" y="0"/>
              </a:moveTo>
              <a:lnTo>
                <a:pt x="71035" y="494791"/>
              </a:lnTo>
              <a:lnTo>
                <a:pt x="45720" y="494791"/>
              </a:lnTo>
              <a:lnTo>
                <a:pt x="45720" y="725389"/>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endParaRPr lang="es-EC"/>
        </a:p>
      </dgm:t>
    </dgm:pt>
    <dgm:pt modelId="{5754745A-4700-439F-8511-D777B1F57740}" type="sibTrans" cxnId="{4D2CD35C-6566-427E-A75E-CFF9DB4CAA81}">
      <dgm:prSet/>
      <dgm:spPr/>
      <dgm:t>
        <a:bodyPr/>
        <a:lstStyle/>
        <a:p>
          <a:endParaRPr lang="es-EC"/>
        </a:p>
      </dgm:t>
    </dgm:pt>
    <dgm:pt modelId="{52EBC252-5846-4FD2-93EF-AE1F8ADF37DF}">
      <dgm:prSet phldrT="[Texto]" custT="1"/>
      <dgm:spPr>
        <a:xfrm>
          <a:off x="7913364" y="2568790"/>
          <a:ext cx="2489213" cy="914580"/>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s-EC" sz="1800" dirty="0" smtClean="0">
              <a:solidFill>
                <a:sysClr val="windowText" lastClr="000000">
                  <a:hueOff val="0"/>
                  <a:satOff val="0"/>
                  <a:lumOff val="0"/>
                  <a:alphaOff val="0"/>
                </a:sysClr>
              </a:solidFill>
              <a:latin typeface="Calibri"/>
              <a:ea typeface="+mn-ea"/>
              <a:cs typeface="+mn-cs"/>
            </a:rPr>
            <a:t>EXPRESIONES</a:t>
          </a:r>
          <a:endParaRPr lang="es-EC" sz="1800" dirty="0">
            <a:solidFill>
              <a:sysClr val="windowText" lastClr="000000">
                <a:hueOff val="0"/>
                <a:satOff val="0"/>
                <a:lumOff val="0"/>
                <a:alphaOff val="0"/>
              </a:sysClr>
            </a:solidFill>
            <a:latin typeface="Calibri"/>
            <a:ea typeface="+mn-ea"/>
            <a:cs typeface="+mn-cs"/>
          </a:endParaRPr>
        </a:p>
      </dgm:t>
    </dgm:pt>
    <dgm:pt modelId="{52050ABB-B69B-445A-936B-1B9DC720ADFD}" type="parTrans" cxnId="{69182317-55C9-4DE9-B077-FBB0C3661B43}">
      <dgm:prSet/>
      <dgm:spPr>
        <a:xfrm>
          <a:off x="5497873" y="1582094"/>
          <a:ext cx="3383518" cy="723946"/>
        </a:xfrm>
        <a:custGeom>
          <a:avLst/>
          <a:gdLst/>
          <a:ahLst/>
          <a:cxnLst/>
          <a:rect l="0" t="0" r="0" b="0"/>
          <a:pathLst>
            <a:path>
              <a:moveTo>
                <a:pt x="0" y="0"/>
              </a:moveTo>
              <a:lnTo>
                <a:pt x="0" y="493348"/>
              </a:lnTo>
              <a:lnTo>
                <a:pt x="3383518" y="493348"/>
              </a:lnTo>
              <a:lnTo>
                <a:pt x="3383518" y="723946"/>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es-EC"/>
        </a:p>
      </dgm:t>
    </dgm:pt>
    <dgm:pt modelId="{C5A29DFB-22E8-4DAA-AD90-F1B45EEB43EE}" type="sibTrans" cxnId="{69182317-55C9-4DE9-B077-FBB0C3661B43}">
      <dgm:prSet/>
      <dgm:spPr/>
      <dgm:t>
        <a:bodyPr/>
        <a:lstStyle/>
        <a:p>
          <a:endParaRPr lang="es-EC"/>
        </a:p>
      </dgm:t>
    </dgm:pt>
    <dgm:pt modelId="{A2D7844C-A4D0-4066-8CB4-C5B6AED7387F}">
      <dgm:prSet phldrT="[Texto]"/>
      <dgm:spPr>
        <a:xfrm>
          <a:off x="7742791" y="4207317"/>
          <a:ext cx="2830360" cy="1985976"/>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s-EC" dirty="0" smtClean="0">
              <a:solidFill>
                <a:sysClr val="windowText" lastClr="000000">
                  <a:hueOff val="0"/>
                  <a:satOff val="0"/>
                  <a:lumOff val="0"/>
                  <a:alphaOff val="0"/>
                </a:sysClr>
              </a:solidFill>
              <a:latin typeface="Calibri"/>
              <a:ea typeface="+mn-ea"/>
              <a:cs typeface="+mn-cs"/>
            </a:rPr>
            <a:t>EXPRESIONES DE LA RECREACION </a:t>
          </a:r>
        </a:p>
        <a:p>
          <a:r>
            <a:rPr lang="es-EC" dirty="0" smtClean="0">
              <a:solidFill>
                <a:sysClr val="windowText" lastClr="000000">
                  <a:hueOff val="0"/>
                  <a:satOff val="0"/>
                  <a:lumOff val="0"/>
                  <a:alphaOff val="0"/>
                </a:sysClr>
              </a:solidFill>
              <a:latin typeface="Calibri"/>
              <a:ea typeface="+mn-ea"/>
              <a:cs typeface="+mn-cs"/>
            </a:rPr>
            <a:t>1.- Lúdica</a:t>
          </a:r>
        </a:p>
        <a:p>
          <a:r>
            <a:rPr lang="es-EC" dirty="0" smtClean="0">
              <a:solidFill>
                <a:sysClr val="windowText" lastClr="000000">
                  <a:hueOff val="0"/>
                  <a:satOff val="0"/>
                  <a:lumOff val="0"/>
                  <a:alphaOff val="0"/>
                </a:sysClr>
              </a:solidFill>
              <a:latin typeface="Calibri"/>
              <a:ea typeface="+mn-ea"/>
              <a:cs typeface="+mn-cs"/>
            </a:rPr>
            <a:t>2.- Físico - Deportiva</a:t>
          </a:r>
        </a:p>
        <a:p>
          <a:r>
            <a:rPr lang="es-EC" dirty="0" smtClean="0">
              <a:solidFill>
                <a:sysClr val="windowText" lastClr="000000">
                  <a:hueOff val="0"/>
                  <a:satOff val="0"/>
                  <a:lumOff val="0"/>
                  <a:alphaOff val="0"/>
                </a:sysClr>
              </a:solidFill>
              <a:latin typeface="Calibri"/>
              <a:ea typeface="+mn-ea"/>
              <a:cs typeface="+mn-cs"/>
            </a:rPr>
            <a:t>3.- Aire Libre </a:t>
          </a:r>
        </a:p>
        <a:p>
          <a:r>
            <a:rPr lang="es-EC" dirty="0" smtClean="0">
              <a:solidFill>
                <a:sysClr val="windowText" lastClr="000000">
                  <a:hueOff val="0"/>
                  <a:satOff val="0"/>
                  <a:lumOff val="0"/>
                  <a:alphaOff val="0"/>
                </a:sysClr>
              </a:solidFill>
              <a:latin typeface="Calibri"/>
              <a:ea typeface="+mn-ea"/>
              <a:cs typeface="+mn-cs"/>
            </a:rPr>
            <a:t>4.- Salud</a:t>
          </a:r>
          <a:endParaRPr lang="es-EC" dirty="0">
            <a:solidFill>
              <a:sysClr val="windowText" lastClr="000000">
                <a:hueOff val="0"/>
                <a:satOff val="0"/>
                <a:lumOff val="0"/>
                <a:alphaOff val="0"/>
              </a:sysClr>
            </a:solidFill>
            <a:latin typeface="Calibri"/>
            <a:ea typeface="+mn-ea"/>
            <a:cs typeface="+mn-cs"/>
          </a:endParaRPr>
        </a:p>
      </dgm:t>
    </dgm:pt>
    <dgm:pt modelId="{0FDF058C-6F36-40B2-A8F9-3519FAC947A8}" type="parTrans" cxnId="{BE40360E-C6D3-4026-81C5-5F8E39A87E3A}">
      <dgm:prSet/>
      <dgm:spPr>
        <a:xfrm>
          <a:off x="8835672" y="3220620"/>
          <a:ext cx="91440" cy="723946"/>
        </a:xfrm>
        <a:custGeom>
          <a:avLst/>
          <a:gdLst/>
          <a:ahLst/>
          <a:cxnLst/>
          <a:rect l="0" t="0" r="0" b="0"/>
          <a:pathLst>
            <a:path>
              <a:moveTo>
                <a:pt x="45720" y="0"/>
              </a:moveTo>
              <a:lnTo>
                <a:pt x="45720" y="723946"/>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endParaRPr lang="es-EC"/>
        </a:p>
      </dgm:t>
    </dgm:pt>
    <dgm:pt modelId="{9B358EE9-0CAB-43CD-AD34-CBA2952EE968}" type="sibTrans" cxnId="{BE40360E-C6D3-4026-81C5-5F8E39A87E3A}">
      <dgm:prSet/>
      <dgm:spPr/>
      <dgm:t>
        <a:bodyPr/>
        <a:lstStyle/>
        <a:p>
          <a:endParaRPr lang="es-EC"/>
        </a:p>
      </dgm:t>
    </dgm:pt>
    <dgm:pt modelId="{54F91F5E-7716-4644-B0DB-2B1A17A66FDC}">
      <dgm:prSet custT="1"/>
      <dgm:spPr>
        <a:xfrm>
          <a:off x="4529845" y="2568790"/>
          <a:ext cx="2489213" cy="914580"/>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s-EC" sz="1800" dirty="0" smtClean="0">
              <a:solidFill>
                <a:sysClr val="windowText" lastClr="000000">
                  <a:hueOff val="0"/>
                  <a:satOff val="0"/>
                  <a:lumOff val="0"/>
                  <a:alphaOff val="0"/>
                </a:sysClr>
              </a:solidFill>
              <a:latin typeface="Calibri"/>
              <a:ea typeface="+mn-ea"/>
              <a:cs typeface="+mn-cs"/>
            </a:rPr>
            <a:t>INDICADORES</a:t>
          </a:r>
          <a:endParaRPr lang="es-EC" sz="1800" dirty="0">
            <a:solidFill>
              <a:sysClr val="windowText" lastClr="000000">
                <a:hueOff val="0"/>
                <a:satOff val="0"/>
                <a:lumOff val="0"/>
                <a:alphaOff val="0"/>
              </a:sysClr>
            </a:solidFill>
            <a:latin typeface="Calibri"/>
            <a:ea typeface="+mn-ea"/>
            <a:cs typeface="+mn-cs"/>
          </a:endParaRPr>
        </a:p>
      </dgm:t>
    </dgm:pt>
    <dgm:pt modelId="{CDA07E29-6FA7-4270-8471-F8FCE863B933}" type="parTrans" cxnId="{F2E31B22-785A-43A0-8DF9-4302CB58B623}">
      <dgm:prSet/>
      <dgm:spPr>
        <a:xfrm>
          <a:off x="5452153" y="1582094"/>
          <a:ext cx="91440" cy="723946"/>
        </a:xfrm>
        <a:custGeom>
          <a:avLst/>
          <a:gdLst/>
          <a:ahLst/>
          <a:cxnLst/>
          <a:rect l="0" t="0" r="0" b="0"/>
          <a:pathLst>
            <a:path>
              <a:moveTo>
                <a:pt x="45720" y="0"/>
              </a:moveTo>
              <a:lnTo>
                <a:pt x="45720" y="723946"/>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es-EC"/>
        </a:p>
      </dgm:t>
    </dgm:pt>
    <dgm:pt modelId="{128949D3-FF8F-4D9B-A2A3-BF653031414C}" type="sibTrans" cxnId="{F2E31B22-785A-43A0-8DF9-4302CB58B623}">
      <dgm:prSet/>
      <dgm:spPr/>
      <dgm:t>
        <a:bodyPr/>
        <a:lstStyle/>
        <a:p>
          <a:endParaRPr lang="es-EC"/>
        </a:p>
      </dgm:t>
    </dgm:pt>
    <dgm:pt modelId="{890E5271-AB8E-431C-95D3-4C774A8A877F}">
      <dgm:prSet custT="1"/>
      <dgm:spPr>
        <a:xfrm>
          <a:off x="4333957" y="4208761"/>
          <a:ext cx="2830360" cy="1985976"/>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s-EC" sz="1600" dirty="0" smtClean="0">
              <a:solidFill>
                <a:sysClr val="windowText" lastClr="000000">
                  <a:hueOff val="0"/>
                  <a:satOff val="0"/>
                  <a:lumOff val="0"/>
                  <a:alphaOff val="0"/>
                </a:sysClr>
              </a:solidFill>
              <a:latin typeface="Calibri"/>
              <a:ea typeface="+mn-ea"/>
              <a:cs typeface="+mn-cs"/>
            </a:rPr>
            <a:t>- Salir de la cotidianidad</a:t>
          </a:r>
        </a:p>
        <a:p>
          <a:r>
            <a:rPr lang="es-EC" sz="1600" dirty="0" smtClean="0">
              <a:solidFill>
                <a:sysClr val="windowText" lastClr="000000">
                  <a:hueOff val="0"/>
                  <a:satOff val="0"/>
                  <a:lumOff val="0"/>
                  <a:alphaOff val="0"/>
                </a:sysClr>
              </a:solidFill>
              <a:latin typeface="Calibri"/>
              <a:ea typeface="+mn-ea"/>
              <a:cs typeface="+mn-cs"/>
            </a:rPr>
            <a:t>- Ambiente positivo, activo </a:t>
          </a:r>
        </a:p>
        <a:p>
          <a:r>
            <a:rPr lang="es-EC" sz="1600" dirty="0" smtClean="0">
              <a:solidFill>
                <a:sysClr val="windowText" lastClr="000000">
                  <a:hueOff val="0"/>
                  <a:satOff val="0"/>
                  <a:lumOff val="0"/>
                  <a:alphaOff val="0"/>
                </a:sysClr>
              </a:solidFill>
              <a:latin typeface="Calibri"/>
              <a:ea typeface="+mn-ea"/>
              <a:cs typeface="+mn-cs"/>
            </a:rPr>
            <a:t>- Aumento de creatividad</a:t>
          </a:r>
        </a:p>
        <a:p>
          <a:r>
            <a:rPr lang="es-EC" sz="1600" dirty="0" smtClean="0">
              <a:solidFill>
                <a:sysClr val="windowText" lastClr="000000">
                  <a:hueOff val="0"/>
                  <a:satOff val="0"/>
                  <a:lumOff val="0"/>
                  <a:alphaOff val="0"/>
                </a:sysClr>
              </a:solidFill>
              <a:latin typeface="Calibri"/>
              <a:ea typeface="+mn-ea"/>
              <a:cs typeface="+mn-cs"/>
            </a:rPr>
            <a:t>- Educación en y para el tiempo libre </a:t>
          </a:r>
        </a:p>
        <a:p>
          <a:r>
            <a:rPr lang="es-EC" sz="1600" dirty="0" smtClean="0">
              <a:solidFill>
                <a:sysClr val="windowText" lastClr="000000">
                  <a:hueOff val="0"/>
                  <a:satOff val="0"/>
                  <a:lumOff val="0"/>
                  <a:alphaOff val="0"/>
                </a:sysClr>
              </a:solidFill>
              <a:latin typeface="Calibri"/>
              <a:ea typeface="+mn-ea"/>
              <a:cs typeface="+mn-cs"/>
            </a:rPr>
            <a:t>- Disminución de estrés laboral</a:t>
          </a:r>
          <a:endParaRPr lang="es-EC" sz="1600" dirty="0">
            <a:solidFill>
              <a:sysClr val="windowText" lastClr="000000">
                <a:hueOff val="0"/>
                <a:satOff val="0"/>
                <a:lumOff val="0"/>
                <a:alphaOff val="0"/>
              </a:sysClr>
            </a:solidFill>
            <a:latin typeface="Calibri"/>
            <a:ea typeface="+mn-ea"/>
            <a:cs typeface="+mn-cs"/>
          </a:endParaRPr>
        </a:p>
      </dgm:t>
    </dgm:pt>
    <dgm:pt modelId="{94C3BD90-D0AD-47E0-BDD4-4A48739D1FC8}" type="parTrans" cxnId="{D40F6487-13A2-4CA4-AAC7-4FD46921FBD0}">
      <dgm:prSet/>
      <dgm:spPr>
        <a:xfrm>
          <a:off x="5426838" y="3220620"/>
          <a:ext cx="91440" cy="725389"/>
        </a:xfrm>
        <a:custGeom>
          <a:avLst/>
          <a:gdLst/>
          <a:ahLst/>
          <a:cxnLst/>
          <a:rect l="0" t="0" r="0" b="0"/>
          <a:pathLst>
            <a:path>
              <a:moveTo>
                <a:pt x="71035" y="0"/>
              </a:moveTo>
              <a:lnTo>
                <a:pt x="71035" y="494791"/>
              </a:lnTo>
              <a:lnTo>
                <a:pt x="45720" y="494791"/>
              </a:lnTo>
              <a:lnTo>
                <a:pt x="45720" y="725389"/>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endParaRPr lang="es-EC"/>
        </a:p>
      </dgm:t>
    </dgm:pt>
    <dgm:pt modelId="{5EEE96D6-AF57-4DA4-889D-AEEA1A052E26}" type="sibTrans" cxnId="{D40F6487-13A2-4CA4-AAC7-4FD46921FBD0}">
      <dgm:prSet/>
      <dgm:spPr/>
      <dgm:t>
        <a:bodyPr/>
        <a:lstStyle/>
        <a:p>
          <a:endParaRPr lang="es-EC"/>
        </a:p>
      </dgm:t>
    </dgm:pt>
    <dgm:pt modelId="{8E2BB087-E457-4E7F-B063-766C40E40C6F}" type="pres">
      <dgm:prSet presAssocID="{73E9B019-6DF3-47E9-810D-514E0FE9E21C}" presName="hierChild1" presStyleCnt="0">
        <dgm:presLayoutVars>
          <dgm:chPref val="1"/>
          <dgm:dir/>
          <dgm:animOne val="branch"/>
          <dgm:animLvl val="lvl"/>
          <dgm:resizeHandles/>
        </dgm:presLayoutVars>
      </dgm:prSet>
      <dgm:spPr/>
      <dgm:t>
        <a:bodyPr/>
        <a:lstStyle/>
        <a:p>
          <a:endParaRPr lang="es-EC"/>
        </a:p>
      </dgm:t>
    </dgm:pt>
    <dgm:pt modelId="{79338560-A393-4D52-9A95-5B1CC99F163C}" type="pres">
      <dgm:prSet presAssocID="{C35EA9B7-252E-4543-9C2B-3502DFB1A899}" presName="hierRoot1" presStyleCnt="0"/>
      <dgm:spPr/>
    </dgm:pt>
    <dgm:pt modelId="{E7F1D1A6-F09C-407F-815F-B889AC66678B}" type="pres">
      <dgm:prSet presAssocID="{C35EA9B7-252E-4543-9C2B-3502DFB1A899}" presName="composite" presStyleCnt="0"/>
      <dgm:spPr/>
    </dgm:pt>
    <dgm:pt modelId="{3B522784-DBAC-4544-85B8-698CDE390F1C}" type="pres">
      <dgm:prSet presAssocID="{C35EA9B7-252E-4543-9C2B-3502DFB1A899}" presName="background" presStyleLbl="node0" presStyleIdx="0" presStyleCnt="1"/>
      <dgm:spPr>
        <a:xfrm>
          <a:off x="4253266" y="1443"/>
          <a:ext cx="2489213" cy="1580650"/>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2CCEE04D-E428-49E2-B7F6-4181ABD5519C}" type="pres">
      <dgm:prSet presAssocID="{C35EA9B7-252E-4543-9C2B-3502DFB1A899}" presName="text" presStyleLbl="fgAcc0" presStyleIdx="0" presStyleCnt="1">
        <dgm:presLayoutVars>
          <dgm:chPref val="3"/>
        </dgm:presLayoutVars>
      </dgm:prSet>
      <dgm:spPr/>
      <dgm:t>
        <a:bodyPr/>
        <a:lstStyle/>
        <a:p>
          <a:endParaRPr lang="es-EC"/>
        </a:p>
      </dgm:t>
    </dgm:pt>
    <dgm:pt modelId="{F1E1DFAF-B32E-43ED-9635-36631902202C}" type="pres">
      <dgm:prSet presAssocID="{C35EA9B7-252E-4543-9C2B-3502DFB1A899}" presName="hierChild2" presStyleCnt="0"/>
      <dgm:spPr/>
    </dgm:pt>
    <dgm:pt modelId="{ABF73427-4C07-408C-B5BD-922A77273B84}" type="pres">
      <dgm:prSet presAssocID="{9784AFBB-365E-4703-B9A6-57DA2B6E7443}" presName="Name10" presStyleLbl="parChTrans1D2" presStyleIdx="0" presStyleCnt="3"/>
      <dgm:spPr/>
      <dgm:t>
        <a:bodyPr/>
        <a:lstStyle/>
        <a:p>
          <a:endParaRPr lang="es-EC"/>
        </a:p>
      </dgm:t>
    </dgm:pt>
    <dgm:pt modelId="{82D90612-9901-42E2-B8CF-4666E855B04C}" type="pres">
      <dgm:prSet presAssocID="{C861210D-CB5D-48A4-B274-C70F81C61CBD}" presName="hierRoot2" presStyleCnt="0"/>
      <dgm:spPr/>
    </dgm:pt>
    <dgm:pt modelId="{A03DEE2B-C73A-4106-A954-13DD78C1D70D}" type="pres">
      <dgm:prSet presAssocID="{C861210D-CB5D-48A4-B274-C70F81C61CBD}" presName="composite2" presStyleCnt="0"/>
      <dgm:spPr/>
    </dgm:pt>
    <dgm:pt modelId="{5F94F923-0DCC-4EEA-84BD-C5AF1F18003C}" type="pres">
      <dgm:prSet presAssocID="{C861210D-CB5D-48A4-B274-C70F81C61CBD}" presName="background2" presStyleLbl="node2" presStyleIdx="0" presStyleCnt="3"/>
      <dgm:spPr>
        <a:xfrm>
          <a:off x="869747" y="2306040"/>
          <a:ext cx="2489213" cy="914580"/>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0649D85A-82A6-42E9-802A-D70E5FC5BAE3}" type="pres">
      <dgm:prSet presAssocID="{C861210D-CB5D-48A4-B274-C70F81C61CBD}" presName="text2" presStyleLbl="fgAcc2" presStyleIdx="0" presStyleCnt="3" custScaleY="57861">
        <dgm:presLayoutVars>
          <dgm:chPref val="3"/>
        </dgm:presLayoutVars>
      </dgm:prSet>
      <dgm:spPr/>
      <dgm:t>
        <a:bodyPr/>
        <a:lstStyle/>
        <a:p>
          <a:endParaRPr lang="es-EC"/>
        </a:p>
      </dgm:t>
    </dgm:pt>
    <dgm:pt modelId="{B77A87CD-FAA1-41C4-A0D4-34F2DCF78668}" type="pres">
      <dgm:prSet presAssocID="{C861210D-CB5D-48A4-B274-C70F81C61CBD}" presName="hierChild3" presStyleCnt="0"/>
      <dgm:spPr/>
    </dgm:pt>
    <dgm:pt modelId="{D598AC7A-19B0-4DD1-8BD4-BEF5C8C0DA5E}" type="pres">
      <dgm:prSet presAssocID="{3F3D9721-050B-4544-852A-FD0750938CEB}" presName="Name17" presStyleLbl="parChTrans1D3" presStyleIdx="0" presStyleCnt="3"/>
      <dgm:spPr/>
      <dgm:t>
        <a:bodyPr/>
        <a:lstStyle/>
        <a:p>
          <a:endParaRPr lang="es-EC"/>
        </a:p>
      </dgm:t>
    </dgm:pt>
    <dgm:pt modelId="{42DFB760-D1E1-4A8E-9138-BE7887F0AEF9}" type="pres">
      <dgm:prSet presAssocID="{801A6522-D859-44DB-93D9-389F5C73A44E}" presName="hierRoot3" presStyleCnt="0"/>
      <dgm:spPr/>
    </dgm:pt>
    <dgm:pt modelId="{E208E2AC-458C-46ED-A018-BE9464AFE145}" type="pres">
      <dgm:prSet presAssocID="{801A6522-D859-44DB-93D9-389F5C73A44E}" presName="composite3" presStyleCnt="0"/>
      <dgm:spPr/>
    </dgm:pt>
    <dgm:pt modelId="{1A052A80-90D5-4F57-9ED8-BD7635E0979B}" type="pres">
      <dgm:prSet presAssocID="{801A6522-D859-44DB-93D9-389F5C73A44E}" presName="background3" presStyleLbl="node3" presStyleIdx="0" presStyleCnt="3"/>
      <dgm:spPr>
        <a:xfrm>
          <a:off x="673859" y="3946010"/>
          <a:ext cx="2830360" cy="198597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832C3CEA-B2C5-4B8C-8D0D-E65A2EEE562B}" type="pres">
      <dgm:prSet presAssocID="{801A6522-D859-44DB-93D9-389F5C73A44E}" presName="text3" presStyleLbl="fgAcc3" presStyleIdx="0" presStyleCnt="3" custScaleX="113705" custScaleY="125643" custLinFactNeighborX="-1017" custLinFactNeighborY="797">
        <dgm:presLayoutVars>
          <dgm:chPref val="3"/>
        </dgm:presLayoutVars>
      </dgm:prSet>
      <dgm:spPr/>
      <dgm:t>
        <a:bodyPr/>
        <a:lstStyle/>
        <a:p>
          <a:endParaRPr lang="es-EC"/>
        </a:p>
      </dgm:t>
    </dgm:pt>
    <dgm:pt modelId="{543D6625-6E4C-4DB2-9A45-6871683E2451}" type="pres">
      <dgm:prSet presAssocID="{801A6522-D859-44DB-93D9-389F5C73A44E}" presName="hierChild4" presStyleCnt="0"/>
      <dgm:spPr/>
    </dgm:pt>
    <dgm:pt modelId="{581882B0-9C31-4BCB-A248-9004B005469A}" type="pres">
      <dgm:prSet presAssocID="{CDA07E29-6FA7-4270-8471-F8FCE863B933}" presName="Name10" presStyleLbl="parChTrans1D2" presStyleIdx="1" presStyleCnt="3"/>
      <dgm:spPr/>
      <dgm:t>
        <a:bodyPr/>
        <a:lstStyle/>
        <a:p>
          <a:endParaRPr lang="es-EC"/>
        </a:p>
      </dgm:t>
    </dgm:pt>
    <dgm:pt modelId="{8DC83346-65D5-4C24-863F-099EB391D3BE}" type="pres">
      <dgm:prSet presAssocID="{54F91F5E-7716-4644-B0DB-2B1A17A66FDC}" presName="hierRoot2" presStyleCnt="0"/>
      <dgm:spPr/>
    </dgm:pt>
    <dgm:pt modelId="{60DD4139-BD95-4EB0-8406-FC01C76755A5}" type="pres">
      <dgm:prSet presAssocID="{54F91F5E-7716-4644-B0DB-2B1A17A66FDC}" presName="composite2" presStyleCnt="0"/>
      <dgm:spPr/>
    </dgm:pt>
    <dgm:pt modelId="{FB9399DB-CC4B-4140-8C92-C430C91F418B}" type="pres">
      <dgm:prSet presAssocID="{54F91F5E-7716-4644-B0DB-2B1A17A66FDC}" presName="background2" presStyleLbl="node2" presStyleIdx="1" presStyleCnt="3"/>
      <dgm:spPr>
        <a:xfrm>
          <a:off x="4253266" y="2306040"/>
          <a:ext cx="2489213" cy="914580"/>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58AB616F-461A-49CF-82EC-60EE66063EE2}" type="pres">
      <dgm:prSet presAssocID="{54F91F5E-7716-4644-B0DB-2B1A17A66FDC}" presName="text2" presStyleLbl="fgAcc2" presStyleIdx="1" presStyleCnt="3" custScaleY="57861">
        <dgm:presLayoutVars>
          <dgm:chPref val="3"/>
        </dgm:presLayoutVars>
      </dgm:prSet>
      <dgm:spPr/>
      <dgm:t>
        <a:bodyPr/>
        <a:lstStyle/>
        <a:p>
          <a:endParaRPr lang="es-EC"/>
        </a:p>
      </dgm:t>
    </dgm:pt>
    <dgm:pt modelId="{7FA79F82-2F63-4FB7-975C-FFAE915F7168}" type="pres">
      <dgm:prSet presAssocID="{54F91F5E-7716-4644-B0DB-2B1A17A66FDC}" presName="hierChild3" presStyleCnt="0"/>
      <dgm:spPr/>
    </dgm:pt>
    <dgm:pt modelId="{3927E5CA-746F-43BA-A8B3-2029407984B1}" type="pres">
      <dgm:prSet presAssocID="{94C3BD90-D0AD-47E0-BDD4-4A48739D1FC8}" presName="Name17" presStyleLbl="parChTrans1D3" presStyleIdx="1" presStyleCnt="3"/>
      <dgm:spPr/>
      <dgm:t>
        <a:bodyPr/>
        <a:lstStyle/>
        <a:p>
          <a:endParaRPr lang="es-EC"/>
        </a:p>
      </dgm:t>
    </dgm:pt>
    <dgm:pt modelId="{5A7621CC-2734-4B35-9927-A987CB70DAB7}" type="pres">
      <dgm:prSet presAssocID="{890E5271-AB8E-431C-95D3-4C774A8A877F}" presName="hierRoot3" presStyleCnt="0"/>
      <dgm:spPr/>
    </dgm:pt>
    <dgm:pt modelId="{527C6F0C-4C4A-4D70-9EAA-C82CFD270527}" type="pres">
      <dgm:prSet presAssocID="{890E5271-AB8E-431C-95D3-4C774A8A877F}" presName="composite3" presStyleCnt="0"/>
      <dgm:spPr/>
    </dgm:pt>
    <dgm:pt modelId="{E5E10FBB-DC6D-412C-90A6-6A6B1E87A6A4}" type="pres">
      <dgm:prSet presAssocID="{890E5271-AB8E-431C-95D3-4C774A8A877F}" presName="background3" presStyleLbl="node3" presStyleIdx="1" presStyleCnt="3"/>
      <dgm:spPr>
        <a:xfrm>
          <a:off x="4057377" y="3946010"/>
          <a:ext cx="2830360" cy="198597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7AC907C4-A9A9-417F-8CFE-888399435F5F}" type="pres">
      <dgm:prSet presAssocID="{890E5271-AB8E-431C-95D3-4C774A8A877F}" presName="text3" presStyleLbl="fgAcc3" presStyleIdx="1" presStyleCnt="3" custScaleX="113705" custScaleY="125643" custLinFactNeighborX="-1017" custLinFactNeighborY="797">
        <dgm:presLayoutVars>
          <dgm:chPref val="3"/>
        </dgm:presLayoutVars>
      </dgm:prSet>
      <dgm:spPr/>
      <dgm:t>
        <a:bodyPr/>
        <a:lstStyle/>
        <a:p>
          <a:endParaRPr lang="es-EC"/>
        </a:p>
      </dgm:t>
    </dgm:pt>
    <dgm:pt modelId="{E21EEDF5-9FE4-4693-B9AC-3AEB5ECF2118}" type="pres">
      <dgm:prSet presAssocID="{890E5271-AB8E-431C-95D3-4C774A8A877F}" presName="hierChild4" presStyleCnt="0"/>
      <dgm:spPr/>
    </dgm:pt>
    <dgm:pt modelId="{1B2E2371-166A-4B77-8E8C-BC96CA33267F}" type="pres">
      <dgm:prSet presAssocID="{52050ABB-B69B-445A-936B-1B9DC720ADFD}" presName="Name10" presStyleLbl="parChTrans1D2" presStyleIdx="2" presStyleCnt="3"/>
      <dgm:spPr/>
      <dgm:t>
        <a:bodyPr/>
        <a:lstStyle/>
        <a:p>
          <a:endParaRPr lang="es-EC"/>
        </a:p>
      </dgm:t>
    </dgm:pt>
    <dgm:pt modelId="{E4A601E4-14E3-404E-8FCB-0622AFE04F21}" type="pres">
      <dgm:prSet presAssocID="{52EBC252-5846-4FD2-93EF-AE1F8ADF37DF}" presName="hierRoot2" presStyleCnt="0"/>
      <dgm:spPr/>
    </dgm:pt>
    <dgm:pt modelId="{9DD019A4-3A4C-4941-A781-03F8C3B1089F}" type="pres">
      <dgm:prSet presAssocID="{52EBC252-5846-4FD2-93EF-AE1F8ADF37DF}" presName="composite2" presStyleCnt="0"/>
      <dgm:spPr/>
    </dgm:pt>
    <dgm:pt modelId="{991A6314-4ACC-4AC0-BC2E-6A9D49ABC260}" type="pres">
      <dgm:prSet presAssocID="{52EBC252-5846-4FD2-93EF-AE1F8ADF37DF}" presName="background2" presStyleLbl="node2" presStyleIdx="2" presStyleCnt="3"/>
      <dgm:spPr>
        <a:xfrm>
          <a:off x="7636785" y="2306040"/>
          <a:ext cx="2489213" cy="914580"/>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294B9ACF-3AC2-4B45-8C28-99B9B8450DB0}" type="pres">
      <dgm:prSet presAssocID="{52EBC252-5846-4FD2-93EF-AE1F8ADF37DF}" presName="text2" presStyleLbl="fgAcc2" presStyleIdx="2" presStyleCnt="3" custScaleY="57861">
        <dgm:presLayoutVars>
          <dgm:chPref val="3"/>
        </dgm:presLayoutVars>
      </dgm:prSet>
      <dgm:spPr/>
      <dgm:t>
        <a:bodyPr/>
        <a:lstStyle/>
        <a:p>
          <a:endParaRPr lang="es-EC"/>
        </a:p>
      </dgm:t>
    </dgm:pt>
    <dgm:pt modelId="{C8E91699-576C-42EF-817C-B0A6F9E91D24}" type="pres">
      <dgm:prSet presAssocID="{52EBC252-5846-4FD2-93EF-AE1F8ADF37DF}" presName="hierChild3" presStyleCnt="0"/>
      <dgm:spPr/>
    </dgm:pt>
    <dgm:pt modelId="{69ECBEA9-17FF-4D69-ACD0-A3BE290D4959}" type="pres">
      <dgm:prSet presAssocID="{0FDF058C-6F36-40B2-A8F9-3519FAC947A8}" presName="Name17" presStyleLbl="parChTrans1D3" presStyleIdx="2" presStyleCnt="3"/>
      <dgm:spPr/>
      <dgm:t>
        <a:bodyPr/>
        <a:lstStyle/>
        <a:p>
          <a:endParaRPr lang="es-EC"/>
        </a:p>
      </dgm:t>
    </dgm:pt>
    <dgm:pt modelId="{3E0CB9E9-FD6E-4F23-AB77-A163B7FA7C9D}" type="pres">
      <dgm:prSet presAssocID="{A2D7844C-A4D0-4066-8CB4-C5B6AED7387F}" presName="hierRoot3" presStyleCnt="0"/>
      <dgm:spPr/>
    </dgm:pt>
    <dgm:pt modelId="{89F5A693-C675-4FFD-B766-8AE0A5A0F555}" type="pres">
      <dgm:prSet presAssocID="{A2D7844C-A4D0-4066-8CB4-C5B6AED7387F}" presName="composite3" presStyleCnt="0"/>
      <dgm:spPr/>
    </dgm:pt>
    <dgm:pt modelId="{4799B651-1BBE-4579-A272-0FCCDC1AFDD5}" type="pres">
      <dgm:prSet presAssocID="{A2D7844C-A4D0-4066-8CB4-C5B6AED7387F}" presName="background3" presStyleLbl="node3" presStyleIdx="2" presStyleCnt="3"/>
      <dgm:spPr>
        <a:xfrm>
          <a:off x="7466212" y="3944567"/>
          <a:ext cx="2830360" cy="198597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9D1AB617-F354-4D23-B71A-2CFB1EE3FEBC}" type="pres">
      <dgm:prSet presAssocID="{A2D7844C-A4D0-4066-8CB4-C5B6AED7387F}" presName="text3" presStyleLbl="fgAcc3" presStyleIdx="2" presStyleCnt="3" custScaleX="113705" custScaleY="125643">
        <dgm:presLayoutVars>
          <dgm:chPref val="3"/>
        </dgm:presLayoutVars>
      </dgm:prSet>
      <dgm:spPr/>
      <dgm:t>
        <a:bodyPr/>
        <a:lstStyle/>
        <a:p>
          <a:endParaRPr lang="es-EC"/>
        </a:p>
      </dgm:t>
    </dgm:pt>
    <dgm:pt modelId="{E2B862DB-7F66-40E5-8ECF-C3852B714585}" type="pres">
      <dgm:prSet presAssocID="{A2D7844C-A4D0-4066-8CB4-C5B6AED7387F}" presName="hierChild4" presStyleCnt="0"/>
      <dgm:spPr/>
    </dgm:pt>
  </dgm:ptLst>
  <dgm:cxnLst>
    <dgm:cxn modelId="{1071E8D3-A429-4865-B06A-78FA4B692C4B}" type="presOf" srcId="{94C3BD90-D0AD-47E0-BDD4-4A48739D1FC8}" destId="{3927E5CA-746F-43BA-A8B3-2029407984B1}" srcOrd="0" destOrd="0" presId="urn:microsoft.com/office/officeart/2005/8/layout/hierarchy1"/>
    <dgm:cxn modelId="{AF747FC2-91A2-4055-9BDB-3B0C3559B87E}" type="presOf" srcId="{52050ABB-B69B-445A-936B-1B9DC720ADFD}" destId="{1B2E2371-166A-4B77-8E8C-BC96CA33267F}" srcOrd="0" destOrd="0" presId="urn:microsoft.com/office/officeart/2005/8/layout/hierarchy1"/>
    <dgm:cxn modelId="{74C7470F-59D3-456E-9E93-5CE23F609D41}" type="presOf" srcId="{3F3D9721-050B-4544-852A-FD0750938CEB}" destId="{D598AC7A-19B0-4DD1-8BD4-BEF5C8C0DA5E}" srcOrd="0" destOrd="0" presId="urn:microsoft.com/office/officeart/2005/8/layout/hierarchy1"/>
    <dgm:cxn modelId="{5283232D-7475-418D-8F5C-0C3DB2A53F4D}" type="presOf" srcId="{890E5271-AB8E-431C-95D3-4C774A8A877F}" destId="{7AC907C4-A9A9-417F-8CFE-888399435F5F}" srcOrd="0" destOrd="0" presId="urn:microsoft.com/office/officeart/2005/8/layout/hierarchy1"/>
    <dgm:cxn modelId="{AEC2A89E-E53E-40A2-94B2-F32471C715E4}" type="presOf" srcId="{C861210D-CB5D-48A4-B274-C70F81C61CBD}" destId="{0649D85A-82A6-42E9-802A-D70E5FC5BAE3}" srcOrd="0" destOrd="0" presId="urn:microsoft.com/office/officeart/2005/8/layout/hierarchy1"/>
    <dgm:cxn modelId="{4FAE4F50-7C8E-4965-854B-107490C616B0}" type="presOf" srcId="{52EBC252-5846-4FD2-93EF-AE1F8ADF37DF}" destId="{294B9ACF-3AC2-4B45-8C28-99B9B8450DB0}" srcOrd="0" destOrd="0" presId="urn:microsoft.com/office/officeart/2005/8/layout/hierarchy1"/>
    <dgm:cxn modelId="{4D2CD35C-6566-427E-A75E-CFF9DB4CAA81}" srcId="{C861210D-CB5D-48A4-B274-C70F81C61CBD}" destId="{801A6522-D859-44DB-93D9-389F5C73A44E}" srcOrd="0" destOrd="0" parTransId="{3F3D9721-050B-4544-852A-FD0750938CEB}" sibTransId="{5754745A-4700-439F-8511-D777B1F57740}"/>
    <dgm:cxn modelId="{F2E31B22-785A-43A0-8DF9-4302CB58B623}" srcId="{C35EA9B7-252E-4543-9C2B-3502DFB1A899}" destId="{54F91F5E-7716-4644-B0DB-2B1A17A66FDC}" srcOrd="1" destOrd="0" parTransId="{CDA07E29-6FA7-4270-8471-F8FCE863B933}" sibTransId="{128949D3-FF8F-4D9B-A2A3-BF653031414C}"/>
    <dgm:cxn modelId="{9798DD6D-9444-4891-8AC5-732489E64D0A}" type="presOf" srcId="{A2D7844C-A4D0-4066-8CB4-C5B6AED7387F}" destId="{9D1AB617-F354-4D23-B71A-2CFB1EE3FEBC}" srcOrd="0" destOrd="0" presId="urn:microsoft.com/office/officeart/2005/8/layout/hierarchy1"/>
    <dgm:cxn modelId="{16A0D45E-45F7-4874-9B63-B50FF703F217}" type="presOf" srcId="{9784AFBB-365E-4703-B9A6-57DA2B6E7443}" destId="{ABF73427-4C07-408C-B5BD-922A77273B84}" srcOrd="0" destOrd="0" presId="urn:microsoft.com/office/officeart/2005/8/layout/hierarchy1"/>
    <dgm:cxn modelId="{1CE906BD-22A7-4103-8BE3-A4134CB3EC9F}" type="presOf" srcId="{0FDF058C-6F36-40B2-A8F9-3519FAC947A8}" destId="{69ECBEA9-17FF-4D69-ACD0-A3BE290D4959}" srcOrd="0" destOrd="0" presId="urn:microsoft.com/office/officeart/2005/8/layout/hierarchy1"/>
    <dgm:cxn modelId="{E483AE7C-4CD9-486F-94BD-6C746E5D85DD}" type="presOf" srcId="{CDA07E29-6FA7-4270-8471-F8FCE863B933}" destId="{581882B0-9C31-4BCB-A248-9004B005469A}" srcOrd="0" destOrd="0" presId="urn:microsoft.com/office/officeart/2005/8/layout/hierarchy1"/>
    <dgm:cxn modelId="{964C1BC1-A1A7-4EE3-A86B-754A44E58BEC}" type="presOf" srcId="{54F91F5E-7716-4644-B0DB-2B1A17A66FDC}" destId="{58AB616F-461A-49CF-82EC-60EE66063EE2}" srcOrd="0" destOrd="0" presId="urn:microsoft.com/office/officeart/2005/8/layout/hierarchy1"/>
    <dgm:cxn modelId="{3039C2F3-5ADC-4F78-99FD-D4E7965C1475}" type="presOf" srcId="{801A6522-D859-44DB-93D9-389F5C73A44E}" destId="{832C3CEA-B2C5-4B8C-8D0D-E65A2EEE562B}" srcOrd="0" destOrd="0" presId="urn:microsoft.com/office/officeart/2005/8/layout/hierarchy1"/>
    <dgm:cxn modelId="{D7937196-3C76-4E1B-97CA-4FAE9228A498}" type="presOf" srcId="{73E9B019-6DF3-47E9-810D-514E0FE9E21C}" destId="{8E2BB087-E457-4E7F-B063-766C40E40C6F}" srcOrd="0" destOrd="0" presId="urn:microsoft.com/office/officeart/2005/8/layout/hierarchy1"/>
    <dgm:cxn modelId="{D40F6487-13A2-4CA4-AAC7-4FD46921FBD0}" srcId="{54F91F5E-7716-4644-B0DB-2B1A17A66FDC}" destId="{890E5271-AB8E-431C-95D3-4C774A8A877F}" srcOrd="0" destOrd="0" parTransId="{94C3BD90-D0AD-47E0-BDD4-4A48739D1FC8}" sibTransId="{5EEE96D6-AF57-4DA4-889D-AEEA1A052E26}"/>
    <dgm:cxn modelId="{16601147-4986-485A-9C46-955F5552DAD8}" srcId="{73E9B019-6DF3-47E9-810D-514E0FE9E21C}" destId="{C35EA9B7-252E-4543-9C2B-3502DFB1A899}" srcOrd="0" destOrd="0" parTransId="{55F97BA3-1FC6-428E-9F96-149F16867EA6}" sibTransId="{4964386D-EA1F-4DD3-861C-95A90AF745E5}"/>
    <dgm:cxn modelId="{69182317-55C9-4DE9-B077-FBB0C3661B43}" srcId="{C35EA9B7-252E-4543-9C2B-3502DFB1A899}" destId="{52EBC252-5846-4FD2-93EF-AE1F8ADF37DF}" srcOrd="2" destOrd="0" parTransId="{52050ABB-B69B-445A-936B-1B9DC720ADFD}" sibTransId="{C5A29DFB-22E8-4DAA-AD90-F1B45EEB43EE}"/>
    <dgm:cxn modelId="{1CB5FB1C-A4FE-43F4-9D6D-FB7E98E72E28}" srcId="{C35EA9B7-252E-4543-9C2B-3502DFB1A899}" destId="{C861210D-CB5D-48A4-B274-C70F81C61CBD}" srcOrd="0" destOrd="0" parTransId="{9784AFBB-365E-4703-B9A6-57DA2B6E7443}" sibTransId="{6180643F-3E63-46BB-B53E-B25FCC078E10}"/>
    <dgm:cxn modelId="{BE40360E-C6D3-4026-81C5-5F8E39A87E3A}" srcId="{52EBC252-5846-4FD2-93EF-AE1F8ADF37DF}" destId="{A2D7844C-A4D0-4066-8CB4-C5B6AED7387F}" srcOrd="0" destOrd="0" parTransId="{0FDF058C-6F36-40B2-A8F9-3519FAC947A8}" sibTransId="{9B358EE9-0CAB-43CD-AD34-CBA2952EE968}"/>
    <dgm:cxn modelId="{4E4B759A-22F3-489C-BA0A-BC7D78E93AFA}" type="presOf" srcId="{C35EA9B7-252E-4543-9C2B-3502DFB1A899}" destId="{2CCEE04D-E428-49E2-B7F6-4181ABD5519C}" srcOrd="0" destOrd="0" presId="urn:microsoft.com/office/officeart/2005/8/layout/hierarchy1"/>
    <dgm:cxn modelId="{82C02842-4825-4539-8E13-AF3E1CB399EF}" type="presParOf" srcId="{8E2BB087-E457-4E7F-B063-766C40E40C6F}" destId="{79338560-A393-4D52-9A95-5B1CC99F163C}" srcOrd="0" destOrd="0" presId="urn:microsoft.com/office/officeart/2005/8/layout/hierarchy1"/>
    <dgm:cxn modelId="{624EAE81-749A-4616-921F-11929A0955B2}" type="presParOf" srcId="{79338560-A393-4D52-9A95-5B1CC99F163C}" destId="{E7F1D1A6-F09C-407F-815F-B889AC66678B}" srcOrd="0" destOrd="0" presId="urn:microsoft.com/office/officeart/2005/8/layout/hierarchy1"/>
    <dgm:cxn modelId="{923BD1C4-B26C-439A-8700-DE2DDA363922}" type="presParOf" srcId="{E7F1D1A6-F09C-407F-815F-B889AC66678B}" destId="{3B522784-DBAC-4544-85B8-698CDE390F1C}" srcOrd="0" destOrd="0" presId="urn:microsoft.com/office/officeart/2005/8/layout/hierarchy1"/>
    <dgm:cxn modelId="{FCD713F9-A9FC-48EA-9604-8D77B5E1B16B}" type="presParOf" srcId="{E7F1D1A6-F09C-407F-815F-B889AC66678B}" destId="{2CCEE04D-E428-49E2-B7F6-4181ABD5519C}" srcOrd="1" destOrd="0" presId="urn:microsoft.com/office/officeart/2005/8/layout/hierarchy1"/>
    <dgm:cxn modelId="{910CF520-13BF-4B81-8A63-CC68783A6B35}" type="presParOf" srcId="{79338560-A393-4D52-9A95-5B1CC99F163C}" destId="{F1E1DFAF-B32E-43ED-9635-36631902202C}" srcOrd="1" destOrd="0" presId="urn:microsoft.com/office/officeart/2005/8/layout/hierarchy1"/>
    <dgm:cxn modelId="{CB253166-3448-4B96-9AFD-C1BCA65B1791}" type="presParOf" srcId="{F1E1DFAF-B32E-43ED-9635-36631902202C}" destId="{ABF73427-4C07-408C-B5BD-922A77273B84}" srcOrd="0" destOrd="0" presId="urn:microsoft.com/office/officeart/2005/8/layout/hierarchy1"/>
    <dgm:cxn modelId="{C3D9FBB3-4F53-40A9-814A-B8D2EC4C2874}" type="presParOf" srcId="{F1E1DFAF-B32E-43ED-9635-36631902202C}" destId="{82D90612-9901-42E2-B8CF-4666E855B04C}" srcOrd="1" destOrd="0" presId="urn:microsoft.com/office/officeart/2005/8/layout/hierarchy1"/>
    <dgm:cxn modelId="{1023561D-EF3D-4F55-B4BA-AD76D101E4F5}" type="presParOf" srcId="{82D90612-9901-42E2-B8CF-4666E855B04C}" destId="{A03DEE2B-C73A-4106-A954-13DD78C1D70D}" srcOrd="0" destOrd="0" presId="urn:microsoft.com/office/officeart/2005/8/layout/hierarchy1"/>
    <dgm:cxn modelId="{E028E69E-F870-41FD-AC7C-B84EA2AF2674}" type="presParOf" srcId="{A03DEE2B-C73A-4106-A954-13DD78C1D70D}" destId="{5F94F923-0DCC-4EEA-84BD-C5AF1F18003C}" srcOrd="0" destOrd="0" presId="urn:microsoft.com/office/officeart/2005/8/layout/hierarchy1"/>
    <dgm:cxn modelId="{6417B698-5C58-4AA4-9852-D752A4CD4266}" type="presParOf" srcId="{A03DEE2B-C73A-4106-A954-13DD78C1D70D}" destId="{0649D85A-82A6-42E9-802A-D70E5FC5BAE3}" srcOrd="1" destOrd="0" presId="urn:microsoft.com/office/officeart/2005/8/layout/hierarchy1"/>
    <dgm:cxn modelId="{F952C01E-538C-4320-8AF8-037406D12C19}" type="presParOf" srcId="{82D90612-9901-42E2-B8CF-4666E855B04C}" destId="{B77A87CD-FAA1-41C4-A0D4-34F2DCF78668}" srcOrd="1" destOrd="0" presId="urn:microsoft.com/office/officeart/2005/8/layout/hierarchy1"/>
    <dgm:cxn modelId="{7DC828FA-87A4-4C8E-AB89-DB194FB0FDAE}" type="presParOf" srcId="{B77A87CD-FAA1-41C4-A0D4-34F2DCF78668}" destId="{D598AC7A-19B0-4DD1-8BD4-BEF5C8C0DA5E}" srcOrd="0" destOrd="0" presId="urn:microsoft.com/office/officeart/2005/8/layout/hierarchy1"/>
    <dgm:cxn modelId="{5AC077DB-374C-40A2-BA75-DF98239AEAA0}" type="presParOf" srcId="{B77A87CD-FAA1-41C4-A0D4-34F2DCF78668}" destId="{42DFB760-D1E1-4A8E-9138-BE7887F0AEF9}" srcOrd="1" destOrd="0" presId="urn:microsoft.com/office/officeart/2005/8/layout/hierarchy1"/>
    <dgm:cxn modelId="{350FC77B-03F9-472E-AF87-164CFCAE074C}" type="presParOf" srcId="{42DFB760-D1E1-4A8E-9138-BE7887F0AEF9}" destId="{E208E2AC-458C-46ED-A018-BE9464AFE145}" srcOrd="0" destOrd="0" presId="urn:microsoft.com/office/officeart/2005/8/layout/hierarchy1"/>
    <dgm:cxn modelId="{AEF0320B-87CB-4C10-8B36-C1A705120F9B}" type="presParOf" srcId="{E208E2AC-458C-46ED-A018-BE9464AFE145}" destId="{1A052A80-90D5-4F57-9ED8-BD7635E0979B}" srcOrd="0" destOrd="0" presId="urn:microsoft.com/office/officeart/2005/8/layout/hierarchy1"/>
    <dgm:cxn modelId="{B580BB2A-2ED7-4F31-B0A2-25636C7CCB09}" type="presParOf" srcId="{E208E2AC-458C-46ED-A018-BE9464AFE145}" destId="{832C3CEA-B2C5-4B8C-8D0D-E65A2EEE562B}" srcOrd="1" destOrd="0" presId="urn:microsoft.com/office/officeart/2005/8/layout/hierarchy1"/>
    <dgm:cxn modelId="{F11FBAA1-4254-46BD-9847-FA9430461EFE}" type="presParOf" srcId="{42DFB760-D1E1-4A8E-9138-BE7887F0AEF9}" destId="{543D6625-6E4C-4DB2-9A45-6871683E2451}" srcOrd="1" destOrd="0" presId="urn:microsoft.com/office/officeart/2005/8/layout/hierarchy1"/>
    <dgm:cxn modelId="{585A678D-AEB0-45F8-92E4-069081A6B645}" type="presParOf" srcId="{F1E1DFAF-B32E-43ED-9635-36631902202C}" destId="{581882B0-9C31-4BCB-A248-9004B005469A}" srcOrd="2" destOrd="0" presId="urn:microsoft.com/office/officeart/2005/8/layout/hierarchy1"/>
    <dgm:cxn modelId="{4AEC4391-B040-49E4-9CB3-A3CC5599AE6E}" type="presParOf" srcId="{F1E1DFAF-B32E-43ED-9635-36631902202C}" destId="{8DC83346-65D5-4C24-863F-099EB391D3BE}" srcOrd="3" destOrd="0" presId="urn:microsoft.com/office/officeart/2005/8/layout/hierarchy1"/>
    <dgm:cxn modelId="{FC7FDF3C-E567-4D9B-850F-06DA03272AD2}" type="presParOf" srcId="{8DC83346-65D5-4C24-863F-099EB391D3BE}" destId="{60DD4139-BD95-4EB0-8406-FC01C76755A5}" srcOrd="0" destOrd="0" presId="urn:microsoft.com/office/officeart/2005/8/layout/hierarchy1"/>
    <dgm:cxn modelId="{819D9D83-93B7-42E4-80A1-C19050DA796B}" type="presParOf" srcId="{60DD4139-BD95-4EB0-8406-FC01C76755A5}" destId="{FB9399DB-CC4B-4140-8C92-C430C91F418B}" srcOrd="0" destOrd="0" presId="urn:microsoft.com/office/officeart/2005/8/layout/hierarchy1"/>
    <dgm:cxn modelId="{75C44CE4-8D28-4E4B-BA10-0EF1FBD8E695}" type="presParOf" srcId="{60DD4139-BD95-4EB0-8406-FC01C76755A5}" destId="{58AB616F-461A-49CF-82EC-60EE66063EE2}" srcOrd="1" destOrd="0" presId="urn:microsoft.com/office/officeart/2005/8/layout/hierarchy1"/>
    <dgm:cxn modelId="{20F05C63-7065-4F71-81A2-2CB3900A5727}" type="presParOf" srcId="{8DC83346-65D5-4C24-863F-099EB391D3BE}" destId="{7FA79F82-2F63-4FB7-975C-FFAE915F7168}" srcOrd="1" destOrd="0" presId="urn:microsoft.com/office/officeart/2005/8/layout/hierarchy1"/>
    <dgm:cxn modelId="{92D7831A-C5B0-4683-85C0-821D8E9E2615}" type="presParOf" srcId="{7FA79F82-2F63-4FB7-975C-FFAE915F7168}" destId="{3927E5CA-746F-43BA-A8B3-2029407984B1}" srcOrd="0" destOrd="0" presId="urn:microsoft.com/office/officeart/2005/8/layout/hierarchy1"/>
    <dgm:cxn modelId="{28BBACA9-E799-4C35-AEF7-62BE365773F4}" type="presParOf" srcId="{7FA79F82-2F63-4FB7-975C-FFAE915F7168}" destId="{5A7621CC-2734-4B35-9927-A987CB70DAB7}" srcOrd="1" destOrd="0" presId="urn:microsoft.com/office/officeart/2005/8/layout/hierarchy1"/>
    <dgm:cxn modelId="{F9C7FC6C-BEE8-431A-89D0-8E0396CFC9A9}" type="presParOf" srcId="{5A7621CC-2734-4B35-9927-A987CB70DAB7}" destId="{527C6F0C-4C4A-4D70-9EAA-C82CFD270527}" srcOrd="0" destOrd="0" presId="urn:microsoft.com/office/officeart/2005/8/layout/hierarchy1"/>
    <dgm:cxn modelId="{984858B3-3A61-410D-8CE0-F86C30B228D1}" type="presParOf" srcId="{527C6F0C-4C4A-4D70-9EAA-C82CFD270527}" destId="{E5E10FBB-DC6D-412C-90A6-6A6B1E87A6A4}" srcOrd="0" destOrd="0" presId="urn:microsoft.com/office/officeart/2005/8/layout/hierarchy1"/>
    <dgm:cxn modelId="{213B2A7A-7E91-4EB6-88CB-2F7D54FA217B}" type="presParOf" srcId="{527C6F0C-4C4A-4D70-9EAA-C82CFD270527}" destId="{7AC907C4-A9A9-417F-8CFE-888399435F5F}" srcOrd="1" destOrd="0" presId="urn:microsoft.com/office/officeart/2005/8/layout/hierarchy1"/>
    <dgm:cxn modelId="{153B1A47-8135-44D4-AAFD-CD5195DFCA51}" type="presParOf" srcId="{5A7621CC-2734-4B35-9927-A987CB70DAB7}" destId="{E21EEDF5-9FE4-4693-B9AC-3AEB5ECF2118}" srcOrd="1" destOrd="0" presId="urn:microsoft.com/office/officeart/2005/8/layout/hierarchy1"/>
    <dgm:cxn modelId="{703DB2BF-007E-49C6-BFC5-CC3E10E4DB90}" type="presParOf" srcId="{F1E1DFAF-B32E-43ED-9635-36631902202C}" destId="{1B2E2371-166A-4B77-8E8C-BC96CA33267F}" srcOrd="4" destOrd="0" presId="urn:microsoft.com/office/officeart/2005/8/layout/hierarchy1"/>
    <dgm:cxn modelId="{3EBDE3D9-8B94-47B4-BA74-576B66A746B6}" type="presParOf" srcId="{F1E1DFAF-B32E-43ED-9635-36631902202C}" destId="{E4A601E4-14E3-404E-8FCB-0622AFE04F21}" srcOrd="5" destOrd="0" presId="urn:microsoft.com/office/officeart/2005/8/layout/hierarchy1"/>
    <dgm:cxn modelId="{2C8A117C-6754-4D77-92C8-480EEDD663C9}" type="presParOf" srcId="{E4A601E4-14E3-404E-8FCB-0622AFE04F21}" destId="{9DD019A4-3A4C-4941-A781-03F8C3B1089F}" srcOrd="0" destOrd="0" presId="urn:microsoft.com/office/officeart/2005/8/layout/hierarchy1"/>
    <dgm:cxn modelId="{B8969C32-577D-4C2A-93D4-D3C15E482D3B}" type="presParOf" srcId="{9DD019A4-3A4C-4941-A781-03F8C3B1089F}" destId="{991A6314-4ACC-4AC0-BC2E-6A9D49ABC260}" srcOrd="0" destOrd="0" presId="urn:microsoft.com/office/officeart/2005/8/layout/hierarchy1"/>
    <dgm:cxn modelId="{FB27A5C2-E4C7-4362-9ADF-7D9F40FFCBAF}" type="presParOf" srcId="{9DD019A4-3A4C-4941-A781-03F8C3B1089F}" destId="{294B9ACF-3AC2-4B45-8C28-99B9B8450DB0}" srcOrd="1" destOrd="0" presId="urn:microsoft.com/office/officeart/2005/8/layout/hierarchy1"/>
    <dgm:cxn modelId="{049125B7-3A6E-4373-AC03-34F0DAB6CFF0}" type="presParOf" srcId="{E4A601E4-14E3-404E-8FCB-0622AFE04F21}" destId="{C8E91699-576C-42EF-817C-B0A6F9E91D24}" srcOrd="1" destOrd="0" presId="urn:microsoft.com/office/officeart/2005/8/layout/hierarchy1"/>
    <dgm:cxn modelId="{746551DD-4AAD-482B-B65A-CA5D3FCB7C41}" type="presParOf" srcId="{C8E91699-576C-42EF-817C-B0A6F9E91D24}" destId="{69ECBEA9-17FF-4D69-ACD0-A3BE290D4959}" srcOrd="0" destOrd="0" presId="urn:microsoft.com/office/officeart/2005/8/layout/hierarchy1"/>
    <dgm:cxn modelId="{C2A52037-6871-41A4-A5CC-C8A795BCE9D7}" type="presParOf" srcId="{C8E91699-576C-42EF-817C-B0A6F9E91D24}" destId="{3E0CB9E9-FD6E-4F23-AB77-A163B7FA7C9D}" srcOrd="1" destOrd="0" presId="urn:microsoft.com/office/officeart/2005/8/layout/hierarchy1"/>
    <dgm:cxn modelId="{C35C840B-900C-4928-BFE4-ADF32D4FD69B}" type="presParOf" srcId="{3E0CB9E9-FD6E-4F23-AB77-A163B7FA7C9D}" destId="{89F5A693-C675-4FFD-B766-8AE0A5A0F555}" srcOrd="0" destOrd="0" presId="urn:microsoft.com/office/officeart/2005/8/layout/hierarchy1"/>
    <dgm:cxn modelId="{C71DA309-CF4F-4070-80E2-348CA86E789B}" type="presParOf" srcId="{89F5A693-C675-4FFD-B766-8AE0A5A0F555}" destId="{4799B651-1BBE-4579-A272-0FCCDC1AFDD5}" srcOrd="0" destOrd="0" presId="urn:microsoft.com/office/officeart/2005/8/layout/hierarchy1"/>
    <dgm:cxn modelId="{9E812FA8-FE06-4413-AB4A-CF26C1F6EB34}" type="presParOf" srcId="{89F5A693-C675-4FFD-B766-8AE0A5A0F555}" destId="{9D1AB617-F354-4D23-B71A-2CFB1EE3FEBC}" srcOrd="1" destOrd="0" presId="urn:microsoft.com/office/officeart/2005/8/layout/hierarchy1"/>
    <dgm:cxn modelId="{9F9A10C8-3BD7-41AC-B066-BDA06C964577}" type="presParOf" srcId="{3E0CB9E9-FD6E-4F23-AB77-A163B7FA7C9D}" destId="{E2B862DB-7F66-40E5-8ECF-C3852B7145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1E6DFF8-8C4B-4E71-9088-A88D1BC2F1C0}" type="doc">
      <dgm:prSet loTypeId="urn:microsoft.com/office/officeart/2005/8/layout/bProcess4" loCatId="process" qsTypeId="urn:microsoft.com/office/officeart/2005/8/quickstyle/3d1" qsCatId="3D" csTypeId="urn:microsoft.com/office/officeart/2005/8/colors/colorful1" csCatId="colorful" phldr="1"/>
      <dgm:spPr/>
      <dgm:t>
        <a:bodyPr/>
        <a:lstStyle/>
        <a:p>
          <a:endParaRPr lang="es-EC"/>
        </a:p>
      </dgm:t>
    </dgm:pt>
    <dgm:pt modelId="{73F071D1-ED28-4F78-87BE-5BCA5F67D2D3}">
      <dgm:prSet phldrT="[Texto]"/>
      <dgm:spPr>
        <a:xfrm>
          <a:off x="4087" y="379875"/>
          <a:ext cx="2218531" cy="1331118"/>
        </a:xfrm>
        <a:prstGeom prst="roundRect">
          <a:avLst>
            <a:gd name="adj" fmla="val 10000"/>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es-ES" dirty="0" smtClean="0">
              <a:solidFill>
                <a:sysClr val="window" lastClr="FFFFFF"/>
              </a:solidFill>
              <a:latin typeface="Calibri"/>
              <a:ea typeface="+mn-ea"/>
              <a:cs typeface="+mn-cs"/>
            </a:rPr>
            <a:t>Director de Recreación Laboral </a:t>
          </a:r>
          <a:endParaRPr lang="es-EC" dirty="0">
            <a:solidFill>
              <a:sysClr val="window" lastClr="FFFFFF"/>
            </a:solidFill>
            <a:latin typeface="Calibri"/>
            <a:ea typeface="+mn-ea"/>
            <a:cs typeface="+mn-cs"/>
          </a:endParaRPr>
        </a:p>
      </dgm:t>
    </dgm:pt>
    <dgm:pt modelId="{BCCEEE02-8F4F-40D0-9027-E8669FDDB88D}" type="parTrans" cxnId="{019E9A09-84D8-406C-99D6-F9BF70E6741E}">
      <dgm:prSet/>
      <dgm:spPr/>
      <dgm:t>
        <a:bodyPr/>
        <a:lstStyle/>
        <a:p>
          <a:endParaRPr lang="es-EC"/>
        </a:p>
      </dgm:t>
    </dgm:pt>
    <dgm:pt modelId="{9B7873EC-7440-4D99-A5EA-FB89E7473294}" type="sibTrans" cxnId="{019E9A09-84D8-406C-99D6-F9BF70E6741E}">
      <dgm:prSet/>
      <dgm:spPr>
        <a:xfrm rot="5400000">
          <a:off x="-374328" y="1438591"/>
          <a:ext cx="1654072" cy="199667"/>
        </a:xfrm>
        <a:prstGeom prst="rect">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gm:spPr>
      <dgm:t>
        <a:bodyPr/>
        <a:lstStyle/>
        <a:p>
          <a:endParaRPr lang="es-EC"/>
        </a:p>
      </dgm:t>
    </dgm:pt>
    <dgm:pt modelId="{B8A6DE03-74DE-4BEF-8C20-3EC1D00B62D0}">
      <dgm:prSet phldrT="[Texto]"/>
      <dgm:spPr>
        <a:xfrm>
          <a:off x="4087" y="2043774"/>
          <a:ext cx="2218531" cy="1331118"/>
        </a:xfrm>
        <a:prstGeom prst="roundRect">
          <a:avLst>
            <a:gd name="adj" fmla="val 10000"/>
          </a:avLst>
        </a:prstGeom>
        <a:gradFill rotWithShape="0">
          <a:gsLst>
            <a:gs pos="0">
              <a:srgbClr val="A5A5A5">
                <a:hueOff val="0"/>
                <a:satOff val="0"/>
                <a:lumOff val="0"/>
                <a:alphaOff val="0"/>
                <a:satMod val="103000"/>
                <a:lumMod val="102000"/>
                <a:tint val="94000"/>
              </a:srgbClr>
            </a:gs>
            <a:gs pos="50000">
              <a:srgbClr val="A5A5A5">
                <a:hueOff val="0"/>
                <a:satOff val="0"/>
                <a:lumOff val="0"/>
                <a:alphaOff val="0"/>
                <a:satMod val="110000"/>
                <a:lumMod val="100000"/>
                <a:shade val="100000"/>
              </a:srgbClr>
            </a:gs>
            <a:gs pos="100000">
              <a:srgbClr val="A5A5A5">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es-ES" dirty="0" smtClean="0">
              <a:solidFill>
                <a:sysClr val="window" lastClr="FFFFFF"/>
              </a:solidFill>
              <a:latin typeface="Calibri"/>
              <a:ea typeface="+mn-ea"/>
              <a:cs typeface="+mn-cs"/>
            </a:rPr>
            <a:t>Asistentes de dirección recreación laboral </a:t>
          </a:r>
          <a:endParaRPr lang="es-EC" dirty="0">
            <a:solidFill>
              <a:sysClr val="window" lastClr="FFFFFF"/>
            </a:solidFill>
            <a:latin typeface="Calibri"/>
            <a:ea typeface="+mn-ea"/>
            <a:cs typeface="+mn-cs"/>
          </a:endParaRPr>
        </a:p>
      </dgm:t>
    </dgm:pt>
    <dgm:pt modelId="{89C967F6-3DDF-468A-8004-E20D12B70A28}" type="parTrans" cxnId="{8DD05004-61EC-4C4D-A3DC-803E6CCD52CD}">
      <dgm:prSet/>
      <dgm:spPr/>
      <dgm:t>
        <a:bodyPr/>
        <a:lstStyle/>
        <a:p>
          <a:endParaRPr lang="es-EC"/>
        </a:p>
      </dgm:t>
    </dgm:pt>
    <dgm:pt modelId="{BE9D7426-AE21-402D-8CD9-976888EA88C4}" type="sibTrans" cxnId="{8DD05004-61EC-4C4D-A3DC-803E6CCD52CD}">
      <dgm:prSet/>
      <dgm:spPr>
        <a:xfrm rot="5400000">
          <a:off x="-374328" y="3102489"/>
          <a:ext cx="1654072" cy="199667"/>
        </a:xfrm>
        <a:prstGeom prst="rect">
          <a:avLst/>
        </a:prstGeom>
        <a:gradFill rotWithShape="0">
          <a:gsLst>
            <a:gs pos="0">
              <a:srgbClr val="A5A5A5">
                <a:hueOff val="0"/>
                <a:satOff val="0"/>
                <a:lumOff val="0"/>
                <a:alphaOff val="0"/>
                <a:satMod val="103000"/>
                <a:lumMod val="102000"/>
                <a:tint val="94000"/>
              </a:srgbClr>
            </a:gs>
            <a:gs pos="50000">
              <a:srgbClr val="A5A5A5">
                <a:hueOff val="0"/>
                <a:satOff val="0"/>
                <a:lumOff val="0"/>
                <a:alphaOff val="0"/>
                <a:satMod val="110000"/>
                <a:lumMod val="100000"/>
                <a:shade val="100000"/>
              </a:srgbClr>
            </a:gs>
            <a:gs pos="100000">
              <a:srgbClr val="A5A5A5">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gm:spPr>
      <dgm:t>
        <a:bodyPr/>
        <a:lstStyle/>
        <a:p>
          <a:endParaRPr lang="es-EC"/>
        </a:p>
      </dgm:t>
    </dgm:pt>
    <dgm:pt modelId="{B21E76DD-B93F-4CF4-8DA8-D80414628DDF}">
      <dgm:prSet phldrT="[Texto]"/>
      <dgm:spPr>
        <a:xfrm>
          <a:off x="4087" y="3707672"/>
          <a:ext cx="2218531" cy="1331118"/>
        </a:xfrm>
        <a:prstGeom prst="roundRect">
          <a:avLst>
            <a:gd name="adj" fmla="val 10000"/>
          </a:avLst>
        </a:prstGeom>
        <a:gradFill rotWithShape="0">
          <a:gsLst>
            <a:gs pos="0">
              <a:srgbClr val="FFC000">
                <a:hueOff val="0"/>
                <a:satOff val="0"/>
                <a:lumOff val="0"/>
                <a:alphaOff val="0"/>
                <a:satMod val="103000"/>
                <a:lumMod val="102000"/>
                <a:tint val="94000"/>
              </a:srgbClr>
            </a:gs>
            <a:gs pos="50000">
              <a:srgbClr val="FFC000">
                <a:hueOff val="0"/>
                <a:satOff val="0"/>
                <a:lumOff val="0"/>
                <a:alphaOff val="0"/>
                <a:satMod val="110000"/>
                <a:lumMod val="100000"/>
                <a:shade val="100000"/>
              </a:srgbClr>
            </a:gs>
            <a:gs pos="100000">
              <a:srgbClr val="FFC0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es-ES" dirty="0" smtClean="0">
              <a:solidFill>
                <a:sysClr val="window" lastClr="FFFFFF"/>
              </a:solidFill>
              <a:latin typeface="Calibri"/>
              <a:ea typeface="+mn-ea"/>
              <a:cs typeface="+mn-cs"/>
            </a:rPr>
            <a:t>Instructores de recreación </a:t>
          </a:r>
          <a:endParaRPr lang="es-EC" dirty="0">
            <a:solidFill>
              <a:sysClr val="window" lastClr="FFFFFF"/>
            </a:solidFill>
            <a:latin typeface="Calibri"/>
            <a:ea typeface="+mn-ea"/>
            <a:cs typeface="+mn-cs"/>
          </a:endParaRPr>
        </a:p>
      </dgm:t>
    </dgm:pt>
    <dgm:pt modelId="{FCD3B820-765F-4AB0-8B99-4A6368B0C42C}" type="parTrans" cxnId="{55C5B9DE-DA18-4EB0-A731-2BE89E2F55E5}">
      <dgm:prSet/>
      <dgm:spPr/>
      <dgm:t>
        <a:bodyPr/>
        <a:lstStyle/>
        <a:p>
          <a:endParaRPr lang="es-EC"/>
        </a:p>
      </dgm:t>
    </dgm:pt>
    <dgm:pt modelId="{54098424-DF06-48A5-9510-AB0350A890E9}" type="sibTrans" cxnId="{55C5B9DE-DA18-4EB0-A731-2BE89E2F55E5}">
      <dgm:prSet/>
      <dgm:spPr>
        <a:xfrm>
          <a:off x="457620" y="3934438"/>
          <a:ext cx="2940820" cy="199667"/>
        </a:xfrm>
        <a:prstGeom prst="rect">
          <a:avLst/>
        </a:prstGeom>
        <a:gradFill rotWithShape="0">
          <a:gsLst>
            <a:gs pos="0">
              <a:srgbClr val="FFC000">
                <a:hueOff val="0"/>
                <a:satOff val="0"/>
                <a:lumOff val="0"/>
                <a:alphaOff val="0"/>
                <a:satMod val="103000"/>
                <a:lumMod val="102000"/>
                <a:tint val="94000"/>
              </a:srgbClr>
            </a:gs>
            <a:gs pos="50000">
              <a:srgbClr val="FFC000">
                <a:hueOff val="0"/>
                <a:satOff val="0"/>
                <a:lumOff val="0"/>
                <a:alphaOff val="0"/>
                <a:satMod val="110000"/>
                <a:lumMod val="100000"/>
                <a:shade val="100000"/>
              </a:srgbClr>
            </a:gs>
            <a:gs pos="100000">
              <a:srgbClr val="FFC000">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gm:spPr>
      <dgm:t>
        <a:bodyPr/>
        <a:lstStyle/>
        <a:p>
          <a:endParaRPr lang="es-EC"/>
        </a:p>
      </dgm:t>
    </dgm:pt>
    <dgm:pt modelId="{418C8FBF-B8B6-4196-B53E-D857E4B28CD7}">
      <dgm:prSet phldrT="[Texto]"/>
      <dgm:spPr>
        <a:xfrm>
          <a:off x="2954734" y="3707672"/>
          <a:ext cx="2218531" cy="1331118"/>
        </a:xfrm>
        <a:prstGeom prst="roundRect">
          <a:avLst>
            <a:gd name="adj" fmla="val 10000"/>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es-EC" dirty="0" smtClean="0">
              <a:solidFill>
                <a:sysClr val="window" lastClr="FFFFFF"/>
              </a:solidFill>
              <a:latin typeface="Calibri"/>
              <a:ea typeface="+mn-ea"/>
              <a:cs typeface="+mn-cs"/>
            </a:rPr>
            <a:t>Monitores de recreación </a:t>
          </a:r>
          <a:endParaRPr lang="es-EC" dirty="0">
            <a:solidFill>
              <a:sysClr val="window" lastClr="FFFFFF"/>
            </a:solidFill>
            <a:latin typeface="Calibri"/>
            <a:ea typeface="+mn-ea"/>
            <a:cs typeface="+mn-cs"/>
          </a:endParaRPr>
        </a:p>
      </dgm:t>
    </dgm:pt>
    <dgm:pt modelId="{CF19B4F6-D115-46EC-A124-74A65B97CB25}" type="parTrans" cxnId="{6AA813BB-297C-4646-98A9-9FE2FFFA1654}">
      <dgm:prSet/>
      <dgm:spPr/>
      <dgm:t>
        <a:bodyPr/>
        <a:lstStyle/>
        <a:p>
          <a:endParaRPr lang="es-EC"/>
        </a:p>
      </dgm:t>
    </dgm:pt>
    <dgm:pt modelId="{564560B5-BF15-4A58-9326-0ACECECC17DB}" type="sibTrans" cxnId="{6AA813BB-297C-4646-98A9-9FE2FFFA1654}">
      <dgm:prSet/>
      <dgm:spPr>
        <a:xfrm rot="16200000">
          <a:off x="2576317" y="3102489"/>
          <a:ext cx="1654072" cy="199667"/>
        </a:xfrm>
        <a:prstGeom prst="rect">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gm:spPr>
      <dgm:t>
        <a:bodyPr/>
        <a:lstStyle/>
        <a:p>
          <a:endParaRPr lang="es-EC"/>
        </a:p>
      </dgm:t>
    </dgm:pt>
    <dgm:pt modelId="{96548EBF-8F19-4027-8CDA-6B6E8BC74AFD}">
      <dgm:prSet phldrT="[Texto]"/>
      <dgm:spPr>
        <a:xfrm>
          <a:off x="2954734" y="2043774"/>
          <a:ext cx="2218531" cy="1331118"/>
        </a:xfrm>
        <a:prstGeom prst="roundRect">
          <a:avLst>
            <a:gd name="adj" fmla="val 10000"/>
          </a:avLst>
        </a:prstGeom>
        <a:gradFill rotWithShape="0">
          <a:gsLst>
            <a:gs pos="0">
              <a:srgbClr val="70AD47">
                <a:hueOff val="0"/>
                <a:satOff val="0"/>
                <a:lumOff val="0"/>
                <a:alphaOff val="0"/>
                <a:satMod val="103000"/>
                <a:lumMod val="102000"/>
                <a:tint val="94000"/>
              </a:srgbClr>
            </a:gs>
            <a:gs pos="50000">
              <a:srgbClr val="70AD47">
                <a:hueOff val="0"/>
                <a:satOff val="0"/>
                <a:lumOff val="0"/>
                <a:alphaOff val="0"/>
                <a:satMod val="110000"/>
                <a:lumMod val="100000"/>
                <a:shade val="100000"/>
              </a:srgbClr>
            </a:gs>
            <a:gs pos="100000">
              <a:srgbClr val="70AD47">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es-EC" dirty="0" smtClean="0">
              <a:solidFill>
                <a:sysClr val="window" lastClr="FFFFFF"/>
              </a:solidFill>
              <a:latin typeface="Calibri"/>
              <a:ea typeface="+mn-ea"/>
              <a:cs typeface="+mn-cs"/>
            </a:rPr>
            <a:t>Animadores</a:t>
          </a:r>
          <a:endParaRPr lang="es-EC" dirty="0">
            <a:solidFill>
              <a:sysClr val="window" lastClr="FFFFFF"/>
            </a:solidFill>
            <a:latin typeface="Calibri"/>
            <a:ea typeface="+mn-ea"/>
            <a:cs typeface="+mn-cs"/>
          </a:endParaRPr>
        </a:p>
      </dgm:t>
    </dgm:pt>
    <dgm:pt modelId="{C859B348-F6CB-40CF-A32D-48E9E2E5DE91}" type="parTrans" cxnId="{4A738D80-6C6E-45A7-87E0-8DC8D7A30970}">
      <dgm:prSet/>
      <dgm:spPr/>
      <dgm:t>
        <a:bodyPr/>
        <a:lstStyle/>
        <a:p>
          <a:endParaRPr lang="es-EC"/>
        </a:p>
      </dgm:t>
    </dgm:pt>
    <dgm:pt modelId="{2C3B784F-FDEE-4577-9096-B8C9CD28B40A}" type="sibTrans" cxnId="{4A738D80-6C6E-45A7-87E0-8DC8D7A30970}">
      <dgm:prSet/>
      <dgm:spPr>
        <a:xfrm rot="16200000">
          <a:off x="2576317" y="1438591"/>
          <a:ext cx="1654072" cy="199667"/>
        </a:xfrm>
        <a:prstGeom prst="rect">
          <a:avLst/>
        </a:prstGeom>
        <a:gradFill rotWithShape="0">
          <a:gsLst>
            <a:gs pos="0">
              <a:srgbClr val="70AD47">
                <a:hueOff val="0"/>
                <a:satOff val="0"/>
                <a:lumOff val="0"/>
                <a:alphaOff val="0"/>
                <a:satMod val="103000"/>
                <a:lumMod val="102000"/>
                <a:tint val="94000"/>
              </a:srgbClr>
            </a:gs>
            <a:gs pos="50000">
              <a:srgbClr val="70AD47">
                <a:hueOff val="0"/>
                <a:satOff val="0"/>
                <a:lumOff val="0"/>
                <a:alphaOff val="0"/>
                <a:satMod val="110000"/>
                <a:lumMod val="100000"/>
                <a:shade val="100000"/>
              </a:srgbClr>
            </a:gs>
            <a:gs pos="100000">
              <a:srgbClr val="70AD47">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gm:spPr>
      <dgm:t>
        <a:bodyPr/>
        <a:lstStyle/>
        <a:p>
          <a:endParaRPr lang="es-EC"/>
        </a:p>
      </dgm:t>
    </dgm:pt>
    <dgm:pt modelId="{E4617E91-985E-4974-BF07-2F2711C20090}">
      <dgm:prSet phldrT="[Texto]"/>
      <dgm:spPr>
        <a:xfrm>
          <a:off x="2954734" y="379875"/>
          <a:ext cx="2218531" cy="1331118"/>
        </a:xfrm>
        <a:prstGeom prst="roundRect">
          <a:avLst>
            <a:gd name="adj" fmla="val 10000"/>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es-EC" dirty="0" smtClean="0">
              <a:solidFill>
                <a:sysClr val="window" lastClr="FFFFFF"/>
              </a:solidFill>
              <a:latin typeface="Calibri"/>
              <a:ea typeface="+mn-ea"/>
              <a:cs typeface="+mn-cs"/>
            </a:rPr>
            <a:t>Médico</a:t>
          </a:r>
          <a:endParaRPr lang="es-EC" dirty="0">
            <a:solidFill>
              <a:sysClr val="window" lastClr="FFFFFF"/>
            </a:solidFill>
            <a:latin typeface="Calibri"/>
            <a:ea typeface="+mn-ea"/>
            <a:cs typeface="+mn-cs"/>
          </a:endParaRPr>
        </a:p>
      </dgm:t>
    </dgm:pt>
    <dgm:pt modelId="{8E764066-3460-41EA-8F6B-2D747A67761B}" type="parTrans" cxnId="{3C895F5E-412A-416E-BB73-5AFDE563D207}">
      <dgm:prSet/>
      <dgm:spPr/>
      <dgm:t>
        <a:bodyPr/>
        <a:lstStyle/>
        <a:p>
          <a:endParaRPr lang="es-EC"/>
        </a:p>
      </dgm:t>
    </dgm:pt>
    <dgm:pt modelId="{4FF70D48-FE6F-4A75-817B-3F13B98F4327}" type="sibTrans" cxnId="{3C895F5E-412A-416E-BB73-5AFDE563D207}">
      <dgm:prSet/>
      <dgm:spPr>
        <a:xfrm>
          <a:off x="3408266" y="606641"/>
          <a:ext cx="2940820" cy="199667"/>
        </a:xfrm>
        <a:prstGeom prst="rect">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gm:spPr>
      <dgm:t>
        <a:bodyPr/>
        <a:lstStyle/>
        <a:p>
          <a:endParaRPr lang="es-EC"/>
        </a:p>
      </dgm:t>
    </dgm:pt>
    <dgm:pt modelId="{FF7662A5-7E16-4378-9D4C-563EC3534EC0}">
      <dgm:prSet phldrT="[Texto]"/>
      <dgm:spPr>
        <a:xfrm>
          <a:off x="5905380" y="379875"/>
          <a:ext cx="2218531" cy="1331118"/>
        </a:xfrm>
        <a:prstGeom prst="roundRect">
          <a:avLst>
            <a:gd name="adj" fmla="val 10000"/>
          </a:avLst>
        </a:prstGeom>
        <a:gradFill rotWithShape="0">
          <a:gsLst>
            <a:gs pos="0">
              <a:srgbClr val="A5A5A5">
                <a:hueOff val="0"/>
                <a:satOff val="0"/>
                <a:lumOff val="0"/>
                <a:alphaOff val="0"/>
                <a:satMod val="103000"/>
                <a:lumMod val="102000"/>
                <a:tint val="94000"/>
              </a:srgbClr>
            </a:gs>
            <a:gs pos="50000">
              <a:srgbClr val="A5A5A5">
                <a:hueOff val="0"/>
                <a:satOff val="0"/>
                <a:lumOff val="0"/>
                <a:alphaOff val="0"/>
                <a:satMod val="110000"/>
                <a:lumMod val="100000"/>
                <a:shade val="100000"/>
              </a:srgbClr>
            </a:gs>
            <a:gs pos="100000">
              <a:srgbClr val="A5A5A5">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dirty="0" smtClean="0">
              <a:solidFill>
                <a:sysClr val="window" lastClr="FFFFFF"/>
              </a:solidFill>
              <a:latin typeface="Calibri"/>
              <a:ea typeface="+mn-ea"/>
              <a:cs typeface="+mn-cs"/>
            </a:rPr>
            <a:t>Técnico de sonido </a:t>
          </a:r>
          <a:endParaRPr lang="es-EC" dirty="0" smtClean="0">
            <a:solidFill>
              <a:sysClr val="window" lastClr="FFFFFF"/>
            </a:solidFill>
            <a:latin typeface="Calibri"/>
            <a:ea typeface="+mn-ea"/>
            <a:cs typeface="+mn-cs"/>
          </a:endParaRPr>
        </a:p>
        <a:p>
          <a:pPr defTabSz="933450">
            <a:lnSpc>
              <a:spcPct val="90000"/>
            </a:lnSpc>
            <a:spcBef>
              <a:spcPct val="0"/>
            </a:spcBef>
            <a:spcAft>
              <a:spcPct val="35000"/>
            </a:spcAft>
          </a:pPr>
          <a:endParaRPr lang="es-EC" dirty="0">
            <a:solidFill>
              <a:sysClr val="window" lastClr="FFFFFF"/>
            </a:solidFill>
            <a:latin typeface="Calibri"/>
            <a:ea typeface="+mn-ea"/>
            <a:cs typeface="+mn-cs"/>
          </a:endParaRPr>
        </a:p>
      </dgm:t>
    </dgm:pt>
    <dgm:pt modelId="{79FE449F-FA8C-4D65-926F-35E37F1203A3}" type="parTrans" cxnId="{EAD6AD39-6634-4CAE-A0BA-23ADD134579F}">
      <dgm:prSet/>
      <dgm:spPr/>
      <dgm:t>
        <a:bodyPr/>
        <a:lstStyle/>
        <a:p>
          <a:endParaRPr lang="es-EC"/>
        </a:p>
      </dgm:t>
    </dgm:pt>
    <dgm:pt modelId="{CEBF29E8-1C4E-4A5D-A17F-19E5E163024D}" type="sibTrans" cxnId="{EAD6AD39-6634-4CAE-A0BA-23ADD134579F}">
      <dgm:prSet/>
      <dgm:spPr>
        <a:xfrm rot="5400000">
          <a:off x="5526964" y="1438591"/>
          <a:ext cx="1654072" cy="199667"/>
        </a:xfrm>
        <a:prstGeom prst="rect">
          <a:avLst/>
        </a:prstGeom>
        <a:gradFill rotWithShape="0">
          <a:gsLst>
            <a:gs pos="0">
              <a:srgbClr val="A5A5A5">
                <a:hueOff val="0"/>
                <a:satOff val="0"/>
                <a:lumOff val="0"/>
                <a:alphaOff val="0"/>
                <a:satMod val="103000"/>
                <a:lumMod val="102000"/>
                <a:tint val="94000"/>
              </a:srgbClr>
            </a:gs>
            <a:gs pos="50000">
              <a:srgbClr val="A5A5A5">
                <a:hueOff val="0"/>
                <a:satOff val="0"/>
                <a:lumOff val="0"/>
                <a:alphaOff val="0"/>
                <a:satMod val="110000"/>
                <a:lumMod val="100000"/>
                <a:shade val="100000"/>
              </a:srgbClr>
            </a:gs>
            <a:gs pos="100000">
              <a:srgbClr val="A5A5A5">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gm:spPr>
      <dgm:t>
        <a:bodyPr/>
        <a:lstStyle/>
        <a:p>
          <a:endParaRPr lang="es-EC"/>
        </a:p>
      </dgm:t>
    </dgm:pt>
    <dgm:pt modelId="{2616BA65-18D4-4D61-A08C-EC953055B285}">
      <dgm:prSet phldrT="[Texto]"/>
      <dgm:spPr>
        <a:xfrm>
          <a:off x="5905380" y="2043774"/>
          <a:ext cx="2218531" cy="1331118"/>
        </a:xfrm>
        <a:prstGeom prst="roundRect">
          <a:avLst>
            <a:gd name="adj" fmla="val 10000"/>
          </a:avLst>
        </a:prstGeom>
        <a:gradFill rotWithShape="0">
          <a:gsLst>
            <a:gs pos="0">
              <a:srgbClr val="FFC000">
                <a:hueOff val="0"/>
                <a:satOff val="0"/>
                <a:lumOff val="0"/>
                <a:alphaOff val="0"/>
                <a:satMod val="103000"/>
                <a:lumMod val="102000"/>
                <a:tint val="94000"/>
              </a:srgbClr>
            </a:gs>
            <a:gs pos="50000">
              <a:srgbClr val="FFC000">
                <a:hueOff val="0"/>
                <a:satOff val="0"/>
                <a:lumOff val="0"/>
                <a:alphaOff val="0"/>
                <a:satMod val="110000"/>
                <a:lumMod val="100000"/>
                <a:shade val="100000"/>
              </a:srgbClr>
            </a:gs>
            <a:gs pos="100000">
              <a:srgbClr val="FFC0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dirty="0" smtClean="0">
              <a:solidFill>
                <a:sysClr val="window" lastClr="FFFFFF"/>
              </a:solidFill>
              <a:latin typeface="Calibri"/>
              <a:ea typeface="+mn-ea"/>
              <a:cs typeface="+mn-cs"/>
            </a:rPr>
            <a:t>Diseñador Gráfico </a:t>
          </a:r>
          <a:endParaRPr lang="es-EC" dirty="0" smtClean="0">
            <a:solidFill>
              <a:sysClr val="window" lastClr="FFFFFF"/>
            </a:solidFill>
            <a:latin typeface="Calibri"/>
            <a:ea typeface="+mn-ea"/>
            <a:cs typeface="+mn-cs"/>
          </a:endParaRPr>
        </a:p>
      </dgm:t>
    </dgm:pt>
    <dgm:pt modelId="{0E0E9C6E-B54D-48A6-AC92-D0996B3E9E7E}" type="parTrans" cxnId="{808D4B16-E743-4CE3-A57D-426763A7082D}">
      <dgm:prSet/>
      <dgm:spPr/>
      <dgm:t>
        <a:bodyPr/>
        <a:lstStyle/>
        <a:p>
          <a:endParaRPr lang="es-EC"/>
        </a:p>
      </dgm:t>
    </dgm:pt>
    <dgm:pt modelId="{3D73A70F-904C-4994-9F75-340E289537B8}" type="sibTrans" cxnId="{808D4B16-E743-4CE3-A57D-426763A7082D}">
      <dgm:prSet/>
      <dgm:spPr>
        <a:xfrm rot="5400000">
          <a:off x="5526964" y="3102489"/>
          <a:ext cx="1654072" cy="199667"/>
        </a:xfrm>
        <a:prstGeom prst="rect">
          <a:avLst/>
        </a:prstGeom>
        <a:gradFill rotWithShape="0">
          <a:gsLst>
            <a:gs pos="0">
              <a:srgbClr val="FFC000">
                <a:hueOff val="0"/>
                <a:satOff val="0"/>
                <a:lumOff val="0"/>
                <a:alphaOff val="0"/>
                <a:satMod val="103000"/>
                <a:lumMod val="102000"/>
                <a:tint val="94000"/>
              </a:srgbClr>
            </a:gs>
            <a:gs pos="50000">
              <a:srgbClr val="FFC000">
                <a:hueOff val="0"/>
                <a:satOff val="0"/>
                <a:lumOff val="0"/>
                <a:alphaOff val="0"/>
                <a:satMod val="110000"/>
                <a:lumMod val="100000"/>
                <a:shade val="100000"/>
              </a:srgbClr>
            </a:gs>
            <a:gs pos="100000">
              <a:srgbClr val="FFC000">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gm:spPr>
      <dgm:t>
        <a:bodyPr/>
        <a:lstStyle/>
        <a:p>
          <a:endParaRPr lang="es-EC"/>
        </a:p>
      </dgm:t>
    </dgm:pt>
    <dgm:pt modelId="{11AE8617-9DA8-44A4-BA63-29B18DEF6BC2}">
      <dgm:prSet phldrT="[Texto]"/>
      <dgm:spPr>
        <a:xfrm>
          <a:off x="5905380" y="3707672"/>
          <a:ext cx="2218531" cy="1331118"/>
        </a:xfrm>
        <a:prstGeom prst="roundRect">
          <a:avLst>
            <a:gd name="adj" fmla="val 10000"/>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C" dirty="0" smtClean="0">
              <a:solidFill>
                <a:sysClr val="window" lastClr="FFFFFF"/>
              </a:solidFill>
              <a:latin typeface="Calibri"/>
              <a:ea typeface="+mn-ea"/>
              <a:cs typeface="+mn-cs"/>
            </a:rPr>
            <a:t>Nutricionista</a:t>
          </a:r>
        </a:p>
      </dgm:t>
    </dgm:pt>
    <dgm:pt modelId="{7F688B8C-05C7-4C88-BF79-3F24064C5FC0}" type="parTrans" cxnId="{5D1FAF36-B54D-4325-9868-93D3A8FA9F36}">
      <dgm:prSet/>
      <dgm:spPr/>
      <dgm:t>
        <a:bodyPr/>
        <a:lstStyle/>
        <a:p>
          <a:endParaRPr lang="es-EC"/>
        </a:p>
      </dgm:t>
    </dgm:pt>
    <dgm:pt modelId="{A1E593BB-C26C-4DC1-A5EF-B46B9B416FE4}" type="sibTrans" cxnId="{5D1FAF36-B54D-4325-9868-93D3A8FA9F36}">
      <dgm:prSet/>
      <dgm:spPr/>
      <dgm:t>
        <a:bodyPr/>
        <a:lstStyle/>
        <a:p>
          <a:endParaRPr lang="es-EC"/>
        </a:p>
      </dgm:t>
    </dgm:pt>
    <dgm:pt modelId="{5F349060-AA82-475F-93EA-788CDBE6D6FC}" type="pres">
      <dgm:prSet presAssocID="{D1E6DFF8-8C4B-4E71-9088-A88D1BC2F1C0}" presName="Name0" presStyleCnt="0">
        <dgm:presLayoutVars>
          <dgm:dir/>
          <dgm:resizeHandles/>
        </dgm:presLayoutVars>
      </dgm:prSet>
      <dgm:spPr/>
      <dgm:t>
        <a:bodyPr/>
        <a:lstStyle/>
        <a:p>
          <a:endParaRPr lang="es-EC"/>
        </a:p>
      </dgm:t>
    </dgm:pt>
    <dgm:pt modelId="{E3AC64C7-2553-41A2-A867-D3BC2D0A1F91}" type="pres">
      <dgm:prSet presAssocID="{73F071D1-ED28-4F78-87BE-5BCA5F67D2D3}" presName="compNode" presStyleCnt="0"/>
      <dgm:spPr/>
    </dgm:pt>
    <dgm:pt modelId="{9AE6B4EE-96BB-4312-9627-67B5BB1E5471}" type="pres">
      <dgm:prSet presAssocID="{73F071D1-ED28-4F78-87BE-5BCA5F67D2D3}" presName="dummyConnPt" presStyleCnt="0"/>
      <dgm:spPr/>
    </dgm:pt>
    <dgm:pt modelId="{7F7AFB05-3CA8-453B-BD2A-D806B255372A}" type="pres">
      <dgm:prSet presAssocID="{73F071D1-ED28-4F78-87BE-5BCA5F67D2D3}" presName="node" presStyleLbl="node1" presStyleIdx="0" presStyleCnt="9">
        <dgm:presLayoutVars>
          <dgm:bulletEnabled val="1"/>
        </dgm:presLayoutVars>
      </dgm:prSet>
      <dgm:spPr/>
      <dgm:t>
        <a:bodyPr/>
        <a:lstStyle/>
        <a:p>
          <a:endParaRPr lang="es-EC"/>
        </a:p>
      </dgm:t>
    </dgm:pt>
    <dgm:pt modelId="{AAB8E4ED-744B-4C85-9FA5-5A9720C900D0}" type="pres">
      <dgm:prSet presAssocID="{9B7873EC-7440-4D99-A5EA-FB89E7473294}" presName="sibTrans" presStyleLbl="bgSibTrans2D1" presStyleIdx="0" presStyleCnt="8"/>
      <dgm:spPr/>
      <dgm:t>
        <a:bodyPr/>
        <a:lstStyle/>
        <a:p>
          <a:endParaRPr lang="es-EC"/>
        </a:p>
      </dgm:t>
    </dgm:pt>
    <dgm:pt modelId="{F515DCAD-1D12-4CB1-BBF6-E008894AADC0}" type="pres">
      <dgm:prSet presAssocID="{B8A6DE03-74DE-4BEF-8C20-3EC1D00B62D0}" presName="compNode" presStyleCnt="0"/>
      <dgm:spPr/>
    </dgm:pt>
    <dgm:pt modelId="{3A8F4591-4F71-4920-AFC1-A082EF30F5BF}" type="pres">
      <dgm:prSet presAssocID="{B8A6DE03-74DE-4BEF-8C20-3EC1D00B62D0}" presName="dummyConnPt" presStyleCnt="0"/>
      <dgm:spPr/>
    </dgm:pt>
    <dgm:pt modelId="{ABE2AD61-2ACE-4322-B289-055975AE5E6A}" type="pres">
      <dgm:prSet presAssocID="{B8A6DE03-74DE-4BEF-8C20-3EC1D00B62D0}" presName="node" presStyleLbl="node1" presStyleIdx="1" presStyleCnt="9">
        <dgm:presLayoutVars>
          <dgm:bulletEnabled val="1"/>
        </dgm:presLayoutVars>
      </dgm:prSet>
      <dgm:spPr/>
      <dgm:t>
        <a:bodyPr/>
        <a:lstStyle/>
        <a:p>
          <a:endParaRPr lang="es-EC"/>
        </a:p>
      </dgm:t>
    </dgm:pt>
    <dgm:pt modelId="{C0561488-9083-46DB-88F2-F73581D68233}" type="pres">
      <dgm:prSet presAssocID="{BE9D7426-AE21-402D-8CD9-976888EA88C4}" presName="sibTrans" presStyleLbl="bgSibTrans2D1" presStyleIdx="1" presStyleCnt="8"/>
      <dgm:spPr/>
      <dgm:t>
        <a:bodyPr/>
        <a:lstStyle/>
        <a:p>
          <a:endParaRPr lang="es-EC"/>
        </a:p>
      </dgm:t>
    </dgm:pt>
    <dgm:pt modelId="{FF1AB950-C5DA-4089-B3F7-88CC5D3D03FC}" type="pres">
      <dgm:prSet presAssocID="{B21E76DD-B93F-4CF4-8DA8-D80414628DDF}" presName="compNode" presStyleCnt="0"/>
      <dgm:spPr/>
    </dgm:pt>
    <dgm:pt modelId="{90A587D3-9443-4115-AA86-A4A18142F59F}" type="pres">
      <dgm:prSet presAssocID="{B21E76DD-B93F-4CF4-8DA8-D80414628DDF}" presName="dummyConnPt" presStyleCnt="0"/>
      <dgm:spPr/>
    </dgm:pt>
    <dgm:pt modelId="{3348B515-EE13-4CB6-9423-38BBA4261809}" type="pres">
      <dgm:prSet presAssocID="{B21E76DD-B93F-4CF4-8DA8-D80414628DDF}" presName="node" presStyleLbl="node1" presStyleIdx="2" presStyleCnt="9">
        <dgm:presLayoutVars>
          <dgm:bulletEnabled val="1"/>
        </dgm:presLayoutVars>
      </dgm:prSet>
      <dgm:spPr/>
      <dgm:t>
        <a:bodyPr/>
        <a:lstStyle/>
        <a:p>
          <a:endParaRPr lang="es-EC"/>
        </a:p>
      </dgm:t>
    </dgm:pt>
    <dgm:pt modelId="{C639A718-B3F5-4F0F-B8E9-626AB7F7B6FC}" type="pres">
      <dgm:prSet presAssocID="{54098424-DF06-48A5-9510-AB0350A890E9}" presName="sibTrans" presStyleLbl="bgSibTrans2D1" presStyleIdx="2" presStyleCnt="8"/>
      <dgm:spPr/>
      <dgm:t>
        <a:bodyPr/>
        <a:lstStyle/>
        <a:p>
          <a:endParaRPr lang="es-EC"/>
        </a:p>
      </dgm:t>
    </dgm:pt>
    <dgm:pt modelId="{5840DFD8-1BA9-47A8-A09C-AECA8C79E85C}" type="pres">
      <dgm:prSet presAssocID="{418C8FBF-B8B6-4196-B53E-D857E4B28CD7}" presName="compNode" presStyleCnt="0"/>
      <dgm:spPr/>
    </dgm:pt>
    <dgm:pt modelId="{B03D57D1-14BC-401D-B10A-908E2211D377}" type="pres">
      <dgm:prSet presAssocID="{418C8FBF-B8B6-4196-B53E-D857E4B28CD7}" presName="dummyConnPt" presStyleCnt="0"/>
      <dgm:spPr/>
    </dgm:pt>
    <dgm:pt modelId="{04C8B1CD-E096-4619-AB15-CA22C73580F5}" type="pres">
      <dgm:prSet presAssocID="{418C8FBF-B8B6-4196-B53E-D857E4B28CD7}" presName="node" presStyleLbl="node1" presStyleIdx="3" presStyleCnt="9">
        <dgm:presLayoutVars>
          <dgm:bulletEnabled val="1"/>
        </dgm:presLayoutVars>
      </dgm:prSet>
      <dgm:spPr/>
      <dgm:t>
        <a:bodyPr/>
        <a:lstStyle/>
        <a:p>
          <a:endParaRPr lang="es-EC"/>
        </a:p>
      </dgm:t>
    </dgm:pt>
    <dgm:pt modelId="{22CF8797-7B80-4C97-B5B3-39EC1DF1AD60}" type="pres">
      <dgm:prSet presAssocID="{564560B5-BF15-4A58-9326-0ACECECC17DB}" presName="sibTrans" presStyleLbl="bgSibTrans2D1" presStyleIdx="3" presStyleCnt="8"/>
      <dgm:spPr/>
      <dgm:t>
        <a:bodyPr/>
        <a:lstStyle/>
        <a:p>
          <a:endParaRPr lang="es-EC"/>
        </a:p>
      </dgm:t>
    </dgm:pt>
    <dgm:pt modelId="{C2250436-A467-458C-9E7A-722E558A2338}" type="pres">
      <dgm:prSet presAssocID="{96548EBF-8F19-4027-8CDA-6B6E8BC74AFD}" presName="compNode" presStyleCnt="0"/>
      <dgm:spPr/>
    </dgm:pt>
    <dgm:pt modelId="{D44DA86C-E043-4310-838B-EBD87F9D43BF}" type="pres">
      <dgm:prSet presAssocID="{96548EBF-8F19-4027-8CDA-6B6E8BC74AFD}" presName="dummyConnPt" presStyleCnt="0"/>
      <dgm:spPr/>
    </dgm:pt>
    <dgm:pt modelId="{008BE1C9-0B43-40E6-BCB7-BAE89ECE609E}" type="pres">
      <dgm:prSet presAssocID="{96548EBF-8F19-4027-8CDA-6B6E8BC74AFD}" presName="node" presStyleLbl="node1" presStyleIdx="4" presStyleCnt="9">
        <dgm:presLayoutVars>
          <dgm:bulletEnabled val="1"/>
        </dgm:presLayoutVars>
      </dgm:prSet>
      <dgm:spPr/>
      <dgm:t>
        <a:bodyPr/>
        <a:lstStyle/>
        <a:p>
          <a:endParaRPr lang="es-EC"/>
        </a:p>
      </dgm:t>
    </dgm:pt>
    <dgm:pt modelId="{6183364B-CC2E-4400-B97A-3E8347647EFE}" type="pres">
      <dgm:prSet presAssocID="{2C3B784F-FDEE-4577-9096-B8C9CD28B40A}" presName="sibTrans" presStyleLbl="bgSibTrans2D1" presStyleIdx="4" presStyleCnt="8"/>
      <dgm:spPr/>
      <dgm:t>
        <a:bodyPr/>
        <a:lstStyle/>
        <a:p>
          <a:endParaRPr lang="es-EC"/>
        </a:p>
      </dgm:t>
    </dgm:pt>
    <dgm:pt modelId="{6AD0690D-4E43-45D2-B909-D26937ACC908}" type="pres">
      <dgm:prSet presAssocID="{E4617E91-985E-4974-BF07-2F2711C20090}" presName="compNode" presStyleCnt="0"/>
      <dgm:spPr/>
    </dgm:pt>
    <dgm:pt modelId="{3275A2B7-81D1-42CA-92FE-72D2A512BE91}" type="pres">
      <dgm:prSet presAssocID="{E4617E91-985E-4974-BF07-2F2711C20090}" presName="dummyConnPt" presStyleCnt="0"/>
      <dgm:spPr/>
    </dgm:pt>
    <dgm:pt modelId="{F3602D4C-2DC6-4C6E-BA82-759C5F344391}" type="pres">
      <dgm:prSet presAssocID="{E4617E91-985E-4974-BF07-2F2711C20090}" presName="node" presStyleLbl="node1" presStyleIdx="5" presStyleCnt="9">
        <dgm:presLayoutVars>
          <dgm:bulletEnabled val="1"/>
        </dgm:presLayoutVars>
      </dgm:prSet>
      <dgm:spPr/>
      <dgm:t>
        <a:bodyPr/>
        <a:lstStyle/>
        <a:p>
          <a:endParaRPr lang="es-EC"/>
        </a:p>
      </dgm:t>
    </dgm:pt>
    <dgm:pt modelId="{C1E3A838-6D81-483C-999D-27F600BA7B69}" type="pres">
      <dgm:prSet presAssocID="{4FF70D48-FE6F-4A75-817B-3F13B98F4327}" presName="sibTrans" presStyleLbl="bgSibTrans2D1" presStyleIdx="5" presStyleCnt="8"/>
      <dgm:spPr/>
      <dgm:t>
        <a:bodyPr/>
        <a:lstStyle/>
        <a:p>
          <a:endParaRPr lang="es-EC"/>
        </a:p>
      </dgm:t>
    </dgm:pt>
    <dgm:pt modelId="{EAFD0DC7-429C-4217-B091-279A8174C2EE}" type="pres">
      <dgm:prSet presAssocID="{FF7662A5-7E16-4378-9D4C-563EC3534EC0}" presName="compNode" presStyleCnt="0"/>
      <dgm:spPr/>
    </dgm:pt>
    <dgm:pt modelId="{238A4EC6-1D80-47E3-A0DD-E2121A37A21D}" type="pres">
      <dgm:prSet presAssocID="{FF7662A5-7E16-4378-9D4C-563EC3534EC0}" presName="dummyConnPt" presStyleCnt="0"/>
      <dgm:spPr/>
    </dgm:pt>
    <dgm:pt modelId="{315F081F-BBFE-481D-B692-A5DEC4E2496C}" type="pres">
      <dgm:prSet presAssocID="{FF7662A5-7E16-4378-9D4C-563EC3534EC0}" presName="node" presStyleLbl="node1" presStyleIdx="6" presStyleCnt="9">
        <dgm:presLayoutVars>
          <dgm:bulletEnabled val="1"/>
        </dgm:presLayoutVars>
      </dgm:prSet>
      <dgm:spPr/>
      <dgm:t>
        <a:bodyPr/>
        <a:lstStyle/>
        <a:p>
          <a:endParaRPr lang="es-EC"/>
        </a:p>
      </dgm:t>
    </dgm:pt>
    <dgm:pt modelId="{16E34901-5B80-4E78-8996-A88E5EA51456}" type="pres">
      <dgm:prSet presAssocID="{CEBF29E8-1C4E-4A5D-A17F-19E5E163024D}" presName="sibTrans" presStyleLbl="bgSibTrans2D1" presStyleIdx="6" presStyleCnt="8"/>
      <dgm:spPr/>
      <dgm:t>
        <a:bodyPr/>
        <a:lstStyle/>
        <a:p>
          <a:endParaRPr lang="es-EC"/>
        </a:p>
      </dgm:t>
    </dgm:pt>
    <dgm:pt modelId="{0BFFDAE4-5875-4952-964F-42EB2D93A546}" type="pres">
      <dgm:prSet presAssocID="{2616BA65-18D4-4D61-A08C-EC953055B285}" presName="compNode" presStyleCnt="0"/>
      <dgm:spPr/>
    </dgm:pt>
    <dgm:pt modelId="{52286A7C-2A06-47CE-8975-33A9E1F54C47}" type="pres">
      <dgm:prSet presAssocID="{2616BA65-18D4-4D61-A08C-EC953055B285}" presName="dummyConnPt" presStyleCnt="0"/>
      <dgm:spPr/>
    </dgm:pt>
    <dgm:pt modelId="{85C6C701-E712-477A-8A7E-AB06FF95DECA}" type="pres">
      <dgm:prSet presAssocID="{2616BA65-18D4-4D61-A08C-EC953055B285}" presName="node" presStyleLbl="node1" presStyleIdx="7" presStyleCnt="9">
        <dgm:presLayoutVars>
          <dgm:bulletEnabled val="1"/>
        </dgm:presLayoutVars>
      </dgm:prSet>
      <dgm:spPr/>
      <dgm:t>
        <a:bodyPr/>
        <a:lstStyle/>
        <a:p>
          <a:endParaRPr lang="es-EC"/>
        </a:p>
      </dgm:t>
    </dgm:pt>
    <dgm:pt modelId="{3E289829-1BCD-4C9B-91E2-F841DF04FA5A}" type="pres">
      <dgm:prSet presAssocID="{3D73A70F-904C-4994-9F75-340E289537B8}" presName="sibTrans" presStyleLbl="bgSibTrans2D1" presStyleIdx="7" presStyleCnt="8"/>
      <dgm:spPr/>
      <dgm:t>
        <a:bodyPr/>
        <a:lstStyle/>
        <a:p>
          <a:endParaRPr lang="es-EC"/>
        </a:p>
      </dgm:t>
    </dgm:pt>
    <dgm:pt modelId="{62B05276-2EBA-4D0B-9710-D10908F73378}" type="pres">
      <dgm:prSet presAssocID="{11AE8617-9DA8-44A4-BA63-29B18DEF6BC2}" presName="compNode" presStyleCnt="0"/>
      <dgm:spPr/>
    </dgm:pt>
    <dgm:pt modelId="{E00D0442-0AC8-4A13-B011-6030BC714520}" type="pres">
      <dgm:prSet presAssocID="{11AE8617-9DA8-44A4-BA63-29B18DEF6BC2}" presName="dummyConnPt" presStyleCnt="0"/>
      <dgm:spPr/>
    </dgm:pt>
    <dgm:pt modelId="{59FC440C-0205-417B-8F59-6593260DFA9A}" type="pres">
      <dgm:prSet presAssocID="{11AE8617-9DA8-44A4-BA63-29B18DEF6BC2}" presName="node" presStyleLbl="node1" presStyleIdx="8" presStyleCnt="9">
        <dgm:presLayoutVars>
          <dgm:bulletEnabled val="1"/>
        </dgm:presLayoutVars>
      </dgm:prSet>
      <dgm:spPr/>
      <dgm:t>
        <a:bodyPr/>
        <a:lstStyle/>
        <a:p>
          <a:endParaRPr lang="es-EC"/>
        </a:p>
      </dgm:t>
    </dgm:pt>
  </dgm:ptLst>
  <dgm:cxnLst>
    <dgm:cxn modelId="{5D1FAF36-B54D-4325-9868-93D3A8FA9F36}" srcId="{D1E6DFF8-8C4B-4E71-9088-A88D1BC2F1C0}" destId="{11AE8617-9DA8-44A4-BA63-29B18DEF6BC2}" srcOrd="8" destOrd="0" parTransId="{7F688B8C-05C7-4C88-BF79-3F24064C5FC0}" sibTransId="{A1E593BB-C26C-4DC1-A5EF-B46B9B416FE4}"/>
    <dgm:cxn modelId="{9F7F13A2-7E81-4948-9FBA-C8A1B485371F}" type="presOf" srcId="{D1E6DFF8-8C4B-4E71-9088-A88D1BC2F1C0}" destId="{5F349060-AA82-475F-93EA-788CDBE6D6FC}" srcOrd="0" destOrd="0" presId="urn:microsoft.com/office/officeart/2005/8/layout/bProcess4"/>
    <dgm:cxn modelId="{A3B2DF19-D595-42F6-9C4B-BFB731E6EA45}" type="presOf" srcId="{FF7662A5-7E16-4378-9D4C-563EC3534EC0}" destId="{315F081F-BBFE-481D-B692-A5DEC4E2496C}" srcOrd="0" destOrd="0" presId="urn:microsoft.com/office/officeart/2005/8/layout/bProcess4"/>
    <dgm:cxn modelId="{808D4B16-E743-4CE3-A57D-426763A7082D}" srcId="{D1E6DFF8-8C4B-4E71-9088-A88D1BC2F1C0}" destId="{2616BA65-18D4-4D61-A08C-EC953055B285}" srcOrd="7" destOrd="0" parTransId="{0E0E9C6E-B54D-48A6-AC92-D0996B3E9E7E}" sibTransId="{3D73A70F-904C-4994-9F75-340E289537B8}"/>
    <dgm:cxn modelId="{AB3497CF-3470-4C10-BBCD-4192AC8D215B}" type="presOf" srcId="{B21E76DD-B93F-4CF4-8DA8-D80414628DDF}" destId="{3348B515-EE13-4CB6-9423-38BBA4261809}" srcOrd="0" destOrd="0" presId="urn:microsoft.com/office/officeart/2005/8/layout/bProcess4"/>
    <dgm:cxn modelId="{984EB81B-9F23-4D4B-BA0F-1EB49CE38E93}" type="presOf" srcId="{54098424-DF06-48A5-9510-AB0350A890E9}" destId="{C639A718-B3F5-4F0F-B8E9-626AB7F7B6FC}" srcOrd="0" destOrd="0" presId="urn:microsoft.com/office/officeart/2005/8/layout/bProcess4"/>
    <dgm:cxn modelId="{47FD344E-5C9E-47D1-A8CB-FD6F784FDC58}" type="presOf" srcId="{4FF70D48-FE6F-4A75-817B-3F13B98F4327}" destId="{C1E3A838-6D81-483C-999D-27F600BA7B69}" srcOrd="0" destOrd="0" presId="urn:microsoft.com/office/officeart/2005/8/layout/bProcess4"/>
    <dgm:cxn modelId="{B1962549-F9E6-4673-AF03-370D04AC1574}" type="presOf" srcId="{CEBF29E8-1C4E-4A5D-A17F-19E5E163024D}" destId="{16E34901-5B80-4E78-8996-A88E5EA51456}" srcOrd="0" destOrd="0" presId="urn:microsoft.com/office/officeart/2005/8/layout/bProcess4"/>
    <dgm:cxn modelId="{6ADAB9FB-532D-44F4-83E4-F818EB9416E6}" type="presOf" srcId="{3D73A70F-904C-4994-9F75-340E289537B8}" destId="{3E289829-1BCD-4C9B-91E2-F841DF04FA5A}" srcOrd="0" destOrd="0" presId="urn:microsoft.com/office/officeart/2005/8/layout/bProcess4"/>
    <dgm:cxn modelId="{82665A1E-1D98-48BC-B6A5-EBE7BA20E3D7}" type="presOf" srcId="{2616BA65-18D4-4D61-A08C-EC953055B285}" destId="{85C6C701-E712-477A-8A7E-AB06FF95DECA}" srcOrd="0" destOrd="0" presId="urn:microsoft.com/office/officeart/2005/8/layout/bProcess4"/>
    <dgm:cxn modelId="{EE023B9F-3C8C-457E-A352-12CC9EFF9C62}" type="presOf" srcId="{E4617E91-985E-4974-BF07-2F2711C20090}" destId="{F3602D4C-2DC6-4C6E-BA82-759C5F344391}" srcOrd="0" destOrd="0" presId="urn:microsoft.com/office/officeart/2005/8/layout/bProcess4"/>
    <dgm:cxn modelId="{9E4A456A-78AD-4064-8940-FC9C1C0DEB90}" type="presOf" srcId="{11AE8617-9DA8-44A4-BA63-29B18DEF6BC2}" destId="{59FC440C-0205-417B-8F59-6593260DFA9A}" srcOrd="0" destOrd="0" presId="urn:microsoft.com/office/officeart/2005/8/layout/bProcess4"/>
    <dgm:cxn modelId="{8DD05004-61EC-4C4D-A3DC-803E6CCD52CD}" srcId="{D1E6DFF8-8C4B-4E71-9088-A88D1BC2F1C0}" destId="{B8A6DE03-74DE-4BEF-8C20-3EC1D00B62D0}" srcOrd="1" destOrd="0" parTransId="{89C967F6-3DDF-468A-8004-E20D12B70A28}" sibTransId="{BE9D7426-AE21-402D-8CD9-976888EA88C4}"/>
    <dgm:cxn modelId="{95B62FB9-F062-436B-A671-E8292B21B1B3}" type="presOf" srcId="{96548EBF-8F19-4027-8CDA-6B6E8BC74AFD}" destId="{008BE1C9-0B43-40E6-BCB7-BAE89ECE609E}" srcOrd="0" destOrd="0" presId="urn:microsoft.com/office/officeart/2005/8/layout/bProcess4"/>
    <dgm:cxn modelId="{4A738D80-6C6E-45A7-87E0-8DC8D7A30970}" srcId="{D1E6DFF8-8C4B-4E71-9088-A88D1BC2F1C0}" destId="{96548EBF-8F19-4027-8CDA-6B6E8BC74AFD}" srcOrd="4" destOrd="0" parTransId="{C859B348-F6CB-40CF-A32D-48E9E2E5DE91}" sibTransId="{2C3B784F-FDEE-4577-9096-B8C9CD28B40A}"/>
    <dgm:cxn modelId="{C97414ED-124C-4C86-B41A-B0F7E8F4D0A2}" type="presOf" srcId="{BE9D7426-AE21-402D-8CD9-976888EA88C4}" destId="{C0561488-9083-46DB-88F2-F73581D68233}" srcOrd="0" destOrd="0" presId="urn:microsoft.com/office/officeart/2005/8/layout/bProcess4"/>
    <dgm:cxn modelId="{B6B6413B-F7F2-4424-B1FE-74D64D8FBEBF}" type="presOf" srcId="{73F071D1-ED28-4F78-87BE-5BCA5F67D2D3}" destId="{7F7AFB05-3CA8-453B-BD2A-D806B255372A}" srcOrd="0" destOrd="0" presId="urn:microsoft.com/office/officeart/2005/8/layout/bProcess4"/>
    <dgm:cxn modelId="{6D0BFF74-FEB5-4252-AF18-ED89A8F3CB33}" type="presOf" srcId="{9B7873EC-7440-4D99-A5EA-FB89E7473294}" destId="{AAB8E4ED-744B-4C85-9FA5-5A9720C900D0}" srcOrd="0" destOrd="0" presId="urn:microsoft.com/office/officeart/2005/8/layout/bProcess4"/>
    <dgm:cxn modelId="{2807EE22-64D7-438C-8FCB-DB6B0A70BFF4}" type="presOf" srcId="{418C8FBF-B8B6-4196-B53E-D857E4B28CD7}" destId="{04C8B1CD-E096-4619-AB15-CA22C73580F5}" srcOrd="0" destOrd="0" presId="urn:microsoft.com/office/officeart/2005/8/layout/bProcess4"/>
    <dgm:cxn modelId="{3C895F5E-412A-416E-BB73-5AFDE563D207}" srcId="{D1E6DFF8-8C4B-4E71-9088-A88D1BC2F1C0}" destId="{E4617E91-985E-4974-BF07-2F2711C20090}" srcOrd="5" destOrd="0" parTransId="{8E764066-3460-41EA-8F6B-2D747A67761B}" sibTransId="{4FF70D48-FE6F-4A75-817B-3F13B98F4327}"/>
    <dgm:cxn modelId="{EAD6AD39-6634-4CAE-A0BA-23ADD134579F}" srcId="{D1E6DFF8-8C4B-4E71-9088-A88D1BC2F1C0}" destId="{FF7662A5-7E16-4378-9D4C-563EC3534EC0}" srcOrd="6" destOrd="0" parTransId="{79FE449F-FA8C-4D65-926F-35E37F1203A3}" sibTransId="{CEBF29E8-1C4E-4A5D-A17F-19E5E163024D}"/>
    <dgm:cxn modelId="{81621B8A-1C6D-4FFC-9D25-E4335B5E2168}" type="presOf" srcId="{2C3B784F-FDEE-4577-9096-B8C9CD28B40A}" destId="{6183364B-CC2E-4400-B97A-3E8347647EFE}" srcOrd="0" destOrd="0" presId="urn:microsoft.com/office/officeart/2005/8/layout/bProcess4"/>
    <dgm:cxn modelId="{C24AE5FA-E170-47D5-9741-ABA3FAFE0407}" type="presOf" srcId="{B8A6DE03-74DE-4BEF-8C20-3EC1D00B62D0}" destId="{ABE2AD61-2ACE-4322-B289-055975AE5E6A}" srcOrd="0" destOrd="0" presId="urn:microsoft.com/office/officeart/2005/8/layout/bProcess4"/>
    <dgm:cxn modelId="{6AA813BB-297C-4646-98A9-9FE2FFFA1654}" srcId="{D1E6DFF8-8C4B-4E71-9088-A88D1BC2F1C0}" destId="{418C8FBF-B8B6-4196-B53E-D857E4B28CD7}" srcOrd="3" destOrd="0" parTransId="{CF19B4F6-D115-46EC-A124-74A65B97CB25}" sibTransId="{564560B5-BF15-4A58-9326-0ACECECC17DB}"/>
    <dgm:cxn modelId="{019E9A09-84D8-406C-99D6-F9BF70E6741E}" srcId="{D1E6DFF8-8C4B-4E71-9088-A88D1BC2F1C0}" destId="{73F071D1-ED28-4F78-87BE-5BCA5F67D2D3}" srcOrd="0" destOrd="0" parTransId="{BCCEEE02-8F4F-40D0-9027-E8669FDDB88D}" sibTransId="{9B7873EC-7440-4D99-A5EA-FB89E7473294}"/>
    <dgm:cxn modelId="{A34E2285-78D6-4267-86B8-78BCB8A8829E}" type="presOf" srcId="{564560B5-BF15-4A58-9326-0ACECECC17DB}" destId="{22CF8797-7B80-4C97-B5B3-39EC1DF1AD60}" srcOrd="0" destOrd="0" presId="urn:microsoft.com/office/officeart/2005/8/layout/bProcess4"/>
    <dgm:cxn modelId="{55C5B9DE-DA18-4EB0-A731-2BE89E2F55E5}" srcId="{D1E6DFF8-8C4B-4E71-9088-A88D1BC2F1C0}" destId="{B21E76DD-B93F-4CF4-8DA8-D80414628DDF}" srcOrd="2" destOrd="0" parTransId="{FCD3B820-765F-4AB0-8B99-4A6368B0C42C}" sibTransId="{54098424-DF06-48A5-9510-AB0350A890E9}"/>
    <dgm:cxn modelId="{2C1E36D0-5EBE-415E-813A-1B822BF7C80A}" type="presParOf" srcId="{5F349060-AA82-475F-93EA-788CDBE6D6FC}" destId="{E3AC64C7-2553-41A2-A867-D3BC2D0A1F91}" srcOrd="0" destOrd="0" presId="urn:microsoft.com/office/officeart/2005/8/layout/bProcess4"/>
    <dgm:cxn modelId="{445B909A-6061-4E6C-B1F5-E8F2C511ED87}" type="presParOf" srcId="{E3AC64C7-2553-41A2-A867-D3BC2D0A1F91}" destId="{9AE6B4EE-96BB-4312-9627-67B5BB1E5471}" srcOrd="0" destOrd="0" presId="urn:microsoft.com/office/officeart/2005/8/layout/bProcess4"/>
    <dgm:cxn modelId="{4A0DFE26-DB38-4DE9-8994-0D42765D87BC}" type="presParOf" srcId="{E3AC64C7-2553-41A2-A867-D3BC2D0A1F91}" destId="{7F7AFB05-3CA8-453B-BD2A-D806B255372A}" srcOrd="1" destOrd="0" presId="urn:microsoft.com/office/officeart/2005/8/layout/bProcess4"/>
    <dgm:cxn modelId="{8A3B4AEF-A5DF-415F-AAA8-A6FCA6990B2E}" type="presParOf" srcId="{5F349060-AA82-475F-93EA-788CDBE6D6FC}" destId="{AAB8E4ED-744B-4C85-9FA5-5A9720C900D0}" srcOrd="1" destOrd="0" presId="urn:microsoft.com/office/officeart/2005/8/layout/bProcess4"/>
    <dgm:cxn modelId="{0FF5F819-B9D9-4355-8E66-89D07645D6BE}" type="presParOf" srcId="{5F349060-AA82-475F-93EA-788CDBE6D6FC}" destId="{F515DCAD-1D12-4CB1-BBF6-E008894AADC0}" srcOrd="2" destOrd="0" presId="urn:microsoft.com/office/officeart/2005/8/layout/bProcess4"/>
    <dgm:cxn modelId="{6E44734E-F91B-4593-B69A-6943CABC5FF6}" type="presParOf" srcId="{F515DCAD-1D12-4CB1-BBF6-E008894AADC0}" destId="{3A8F4591-4F71-4920-AFC1-A082EF30F5BF}" srcOrd="0" destOrd="0" presId="urn:microsoft.com/office/officeart/2005/8/layout/bProcess4"/>
    <dgm:cxn modelId="{13B6D8E1-C841-487C-9AB1-366A63C253E7}" type="presParOf" srcId="{F515DCAD-1D12-4CB1-BBF6-E008894AADC0}" destId="{ABE2AD61-2ACE-4322-B289-055975AE5E6A}" srcOrd="1" destOrd="0" presId="urn:microsoft.com/office/officeart/2005/8/layout/bProcess4"/>
    <dgm:cxn modelId="{DE86A62C-C274-4D8E-A423-4600661D8477}" type="presParOf" srcId="{5F349060-AA82-475F-93EA-788CDBE6D6FC}" destId="{C0561488-9083-46DB-88F2-F73581D68233}" srcOrd="3" destOrd="0" presId="urn:microsoft.com/office/officeart/2005/8/layout/bProcess4"/>
    <dgm:cxn modelId="{E2426BE2-840C-4B72-AB77-A611BF3EC18A}" type="presParOf" srcId="{5F349060-AA82-475F-93EA-788CDBE6D6FC}" destId="{FF1AB950-C5DA-4089-B3F7-88CC5D3D03FC}" srcOrd="4" destOrd="0" presId="urn:microsoft.com/office/officeart/2005/8/layout/bProcess4"/>
    <dgm:cxn modelId="{D9A4C204-D4EE-4867-8740-7C94F91A52B4}" type="presParOf" srcId="{FF1AB950-C5DA-4089-B3F7-88CC5D3D03FC}" destId="{90A587D3-9443-4115-AA86-A4A18142F59F}" srcOrd="0" destOrd="0" presId="urn:microsoft.com/office/officeart/2005/8/layout/bProcess4"/>
    <dgm:cxn modelId="{1BED382E-DB94-4D7D-82B1-90CDC6AD610B}" type="presParOf" srcId="{FF1AB950-C5DA-4089-B3F7-88CC5D3D03FC}" destId="{3348B515-EE13-4CB6-9423-38BBA4261809}" srcOrd="1" destOrd="0" presId="urn:microsoft.com/office/officeart/2005/8/layout/bProcess4"/>
    <dgm:cxn modelId="{FB77F455-DBA1-4D73-B03D-A9BC76E24B62}" type="presParOf" srcId="{5F349060-AA82-475F-93EA-788CDBE6D6FC}" destId="{C639A718-B3F5-4F0F-B8E9-626AB7F7B6FC}" srcOrd="5" destOrd="0" presId="urn:microsoft.com/office/officeart/2005/8/layout/bProcess4"/>
    <dgm:cxn modelId="{BA378A0A-0E93-4CCB-82F7-A8ACB60BBD9E}" type="presParOf" srcId="{5F349060-AA82-475F-93EA-788CDBE6D6FC}" destId="{5840DFD8-1BA9-47A8-A09C-AECA8C79E85C}" srcOrd="6" destOrd="0" presId="urn:microsoft.com/office/officeart/2005/8/layout/bProcess4"/>
    <dgm:cxn modelId="{AF5C102C-CE75-43CD-8331-75E10EF2C1E9}" type="presParOf" srcId="{5840DFD8-1BA9-47A8-A09C-AECA8C79E85C}" destId="{B03D57D1-14BC-401D-B10A-908E2211D377}" srcOrd="0" destOrd="0" presId="urn:microsoft.com/office/officeart/2005/8/layout/bProcess4"/>
    <dgm:cxn modelId="{7582CF6D-8BA6-4CD5-A54F-DEA8FA82CD7E}" type="presParOf" srcId="{5840DFD8-1BA9-47A8-A09C-AECA8C79E85C}" destId="{04C8B1CD-E096-4619-AB15-CA22C73580F5}" srcOrd="1" destOrd="0" presId="urn:microsoft.com/office/officeart/2005/8/layout/bProcess4"/>
    <dgm:cxn modelId="{2D08D6DF-29BE-496E-8DEF-29811BBE3BE3}" type="presParOf" srcId="{5F349060-AA82-475F-93EA-788CDBE6D6FC}" destId="{22CF8797-7B80-4C97-B5B3-39EC1DF1AD60}" srcOrd="7" destOrd="0" presId="urn:microsoft.com/office/officeart/2005/8/layout/bProcess4"/>
    <dgm:cxn modelId="{F52D78BB-52CD-4ADF-ACCC-2CB359A20C90}" type="presParOf" srcId="{5F349060-AA82-475F-93EA-788CDBE6D6FC}" destId="{C2250436-A467-458C-9E7A-722E558A2338}" srcOrd="8" destOrd="0" presId="urn:microsoft.com/office/officeart/2005/8/layout/bProcess4"/>
    <dgm:cxn modelId="{54C85816-B15E-43BD-84B5-FD27D5820CD6}" type="presParOf" srcId="{C2250436-A467-458C-9E7A-722E558A2338}" destId="{D44DA86C-E043-4310-838B-EBD87F9D43BF}" srcOrd="0" destOrd="0" presId="urn:microsoft.com/office/officeart/2005/8/layout/bProcess4"/>
    <dgm:cxn modelId="{553F24AB-F613-4874-89A8-C598300D9D8C}" type="presParOf" srcId="{C2250436-A467-458C-9E7A-722E558A2338}" destId="{008BE1C9-0B43-40E6-BCB7-BAE89ECE609E}" srcOrd="1" destOrd="0" presId="urn:microsoft.com/office/officeart/2005/8/layout/bProcess4"/>
    <dgm:cxn modelId="{59FABB56-1726-411D-AE37-C84044EBF1AC}" type="presParOf" srcId="{5F349060-AA82-475F-93EA-788CDBE6D6FC}" destId="{6183364B-CC2E-4400-B97A-3E8347647EFE}" srcOrd="9" destOrd="0" presId="urn:microsoft.com/office/officeart/2005/8/layout/bProcess4"/>
    <dgm:cxn modelId="{7B1AE2E4-23EA-4A06-9A00-E89A9C5AAC90}" type="presParOf" srcId="{5F349060-AA82-475F-93EA-788CDBE6D6FC}" destId="{6AD0690D-4E43-45D2-B909-D26937ACC908}" srcOrd="10" destOrd="0" presId="urn:microsoft.com/office/officeart/2005/8/layout/bProcess4"/>
    <dgm:cxn modelId="{FD3235C4-D108-481C-9418-8AC3A42E78ED}" type="presParOf" srcId="{6AD0690D-4E43-45D2-B909-D26937ACC908}" destId="{3275A2B7-81D1-42CA-92FE-72D2A512BE91}" srcOrd="0" destOrd="0" presId="urn:microsoft.com/office/officeart/2005/8/layout/bProcess4"/>
    <dgm:cxn modelId="{2FB853D0-FFCB-4602-B4E1-4C9693C97CBA}" type="presParOf" srcId="{6AD0690D-4E43-45D2-B909-D26937ACC908}" destId="{F3602D4C-2DC6-4C6E-BA82-759C5F344391}" srcOrd="1" destOrd="0" presId="urn:microsoft.com/office/officeart/2005/8/layout/bProcess4"/>
    <dgm:cxn modelId="{590C69C0-528B-46E5-8774-517D9230020F}" type="presParOf" srcId="{5F349060-AA82-475F-93EA-788CDBE6D6FC}" destId="{C1E3A838-6D81-483C-999D-27F600BA7B69}" srcOrd="11" destOrd="0" presId="urn:microsoft.com/office/officeart/2005/8/layout/bProcess4"/>
    <dgm:cxn modelId="{CD4640B9-BAE2-4B62-B179-7A9D91DEB8B4}" type="presParOf" srcId="{5F349060-AA82-475F-93EA-788CDBE6D6FC}" destId="{EAFD0DC7-429C-4217-B091-279A8174C2EE}" srcOrd="12" destOrd="0" presId="urn:microsoft.com/office/officeart/2005/8/layout/bProcess4"/>
    <dgm:cxn modelId="{25219DF0-2841-4F1F-8967-7ACF472EE759}" type="presParOf" srcId="{EAFD0DC7-429C-4217-B091-279A8174C2EE}" destId="{238A4EC6-1D80-47E3-A0DD-E2121A37A21D}" srcOrd="0" destOrd="0" presId="urn:microsoft.com/office/officeart/2005/8/layout/bProcess4"/>
    <dgm:cxn modelId="{2679FBE0-8741-46C1-8221-6DDA8D6B003A}" type="presParOf" srcId="{EAFD0DC7-429C-4217-B091-279A8174C2EE}" destId="{315F081F-BBFE-481D-B692-A5DEC4E2496C}" srcOrd="1" destOrd="0" presId="urn:microsoft.com/office/officeart/2005/8/layout/bProcess4"/>
    <dgm:cxn modelId="{935F8718-B3E4-44C7-9794-229B39DA39FF}" type="presParOf" srcId="{5F349060-AA82-475F-93EA-788CDBE6D6FC}" destId="{16E34901-5B80-4E78-8996-A88E5EA51456}" srcOrd="13" destOrd="0" presId="urn:microsoft.com/office/officeart/2005/8/layout/bProcess4"/>
    <dgm:cxn modelId="{4E9A0E87-5A1F-432A-B273-795A1084738B}" type="presParOf" srcId="{5F349060-AA82-475F-93EA-788CDBE6D6FC}" destId="{0BFFDAE4-5875-4952-964F-42EB2D93A546}" srcOrd="14" destOrd="0" presId="urn:microsoft.com/office/officeart/2005/8/layout/bProcess4"/>
    <dgm:cxn modelId="{23637AE0-38DF-4A2F-B4B9-EDEE65F7737E}" type="presParOf" srcId="{0BFFDAE4-5875-4952-964F-42EB2D93A546}" destId="{52286A7C-2A06-47CE-8975-33A9E1F54C47}" srcOrd="0" destOrd="0" presId="urn:microsoft.com/office/officeart/2005/8/layout/bProcess4"/>
    <dgm:cxn modelId="{5DF885F3-A9B5-4448-AF3F-60C2C32B0156}" type="presParOf" srcId="{0BFFDAE4-5875-4952-964F-42EB2D93A546}" destId="{85C6C701-E712-477A-8A7E-AB06FF95DECA}" srcOrd="1" destOrd="0" presId="urn:microsoft.com/office/officeart/2005/8/layout/bProcess4"/>
    <dgm:cxn modelId="{C1F8F4D7-C7D6-4F6F-B504-073C63E7DD0B}" type="presParOf" srcId="{5F349060-AA82-475F-93EA-788CDBE6D6FC}" destId="{3E289829-1BCD-4C9B-91E2-F841DF04FA5A}" srcOrd="15" destOrd="0" presId="urn:microsoft.com/office/officeart/2005/8/layout/bProcess4"/>
    <dgm:cxn modelId="{80555C0E-3617-41ED-9AAB-BE559728D288}" type="presParOf" srcId="{5F349060-AA82-475F-93EA-788CDBE6D6FC}" destId="{62B05276-2EBA-4D0B-9710-D10908F73378}" srcOrd="16" destOrd="0" presId="urn:microsoft.com/office/officeart/2005/8/layout/bProcess4"/>
    <dgm:cxn modelId="{67C67CEF-3159-4216-8DEE-11C91438581A}" type="presParOf" srcId="{62B05276-2EBA-4D0B-9710-D10908F73378}" destId="{E00D0442-0AC8-4A13-B011-6030BC714520}" srcOrd="0" destOrd="0" presId="urn:microsoft.com/office/officeart/2005/8/layout/bProcess4"/>
    <dgm:cxn modelId="{F1B3B26D-B217-4193-A70F-DA41AC4AE0D4}" type="presParOf" srcId="{62B05276-2EBA-4D0B-9710-D10908F73378}" destId="{59FC440C-0205-417B-8F59-6593260DFA9A}"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0D3637-4D9F-459C-8534-0DB277E78C49}" type="doc">
      <dgm:prSet loTypeId="urn:microsoft.com/office/officeart/2005/8/layout/process4" loCatId="list" qsTypeId="urn:microsoft.com/office/officeart/2005/8/quickstyle/3d3" qsCatId="3D" csTypeId="urn:microsoft.com/office/officeart/2005/8/colors/colorful1" csCatId="colorful" phldr="1"/>
      <dgm:spPr/>
      <dgm:t>
        <a:bodyPr/>
        <a:lstStyle/>
        <a:p>
          <a:endParaRPr lang="es-EC"/>
        </a:p>
      </dgm:t>
    </dgm:pt>
    <dgm:pt modelId="{B4C9AB0C-1CDD-40E3-BB2D-FA6C84D53482}">
      <dgm:prSet phldrT="[Texto]"/>
      <dgm:spPr/>
      <dgm:t>
        <a:bodyPr/>
        <a:lstStyle/>
        <a:p>
          <a:r>
            <a:rPr lang="es-EC" dirty="0" smtClean="0"/>
            <a:t>La recreación, es y será una necesidad básica del ser humano que a través del tiempo se ha manifestado en diferentes formas, considerándose fundamental en el mejoramiento de la calidad de vida del hombre. </a:t>
          </a:r>
          <a:endParaRPr lang="es-EC" dirty="0"/>
        </a:p>
      </dgm:t>
    </dgm:pt>
    <dgm:pt modelId="{4FAFD1FF-D429-4D73-A537-56B5658EE7AC}" type="parTrans" cxnId="{3353E9F1-B525-4E74-9656-9D4138F5642A}">
      <dgm:prSet/>
      <dgm:spPr/>
      <dgm:t>
        <a:bodyPr/>
        <a:lstStyle/>
        <a:p>
          <a:endParaRPr lang="es-EC"/>
        </a:p>
      </dgm:t>
    </dgm:pt>
    <dgm:pt modelId="{96D7464A-954D-452D-AA0F-0543A157B28B}" type="sibTrans" cxnId="{3353E9F1-B525-4E74-9656-9D4138F5642A}">
      <dgm:prSet/>
      <dgm:spPr/>
      <dgm:t>
        <a:bodyPr/>
        <a:lstStyle/>
        <a:p>
          <a:endParaRPr lang="es-EC"/>
        </a:p>
      </dgm:t>
    </dgm:pt>
    <dgm:pt modelId="{196909BE-CC43-479F-ABA9-1F1C00361476}">
      <dgm:prSet phldrT="[Texto]"/>
      <dgm:spPr/>
      <dgm:t>
        <a:bodyPr/>
        <a:lstStyle/>
        <a:p>
          <a:r>
            <a:rPr lang="es-EC" dirty="0" smtClean="0"/>
            <a:t>A través de actividades recreativas el individuo aprende haciendo sobre sus propias experiencias, despertando su creatividad, espontaneidad, originalidad e iniciativa.</a:t>
          </a:r>
          <a:endParaRPr lang="es-EC" dirty="0"/>
        </a:p>
      </dgm:t>
    </dgm:pt>
    <dgm:pt modelId="{9E82BC8F-3796-4406-AF48-6D7C9EE7FB1F}" type="parTrans" cxnId="{95451623-F41B-4AB7-8B81-AE83C27BD190}">
      <dgm:prSet/>
      <dgm:spPr/>
      <dgm:t>
        <a:bodyPr/>
        <a:lstStyle/>
        <a:p>
          <a:endParaRPr lang="es-EC"/>
        </a:p>
      </dgm:t>
    </dgm:pt>
    <dgm:pt modelId="{D59AE675-D19C-4F7A-B336-612C43FE5628}" type="sibTrans" cxnId="{95451623-F41B-4AB7-8B81-AE83C27BD190}">
      <dgm:prSet/>
      <dgm:spPr/>
      <dgm:t>
        <a:bodyPr/>
        <a:lstStyle/>
        <a:p>
          <a:endParaRPr lang="es-EC"/>
        </a:p>
      </dgm:t>
    </dgm:pt>
    <dgm:pt modelId="{D9E4E532-E66E-423B-A8B0-B786F1FA9341}">
      <dgm:prSet phldrT="[Texto]"/>
      <dgm:spPr/>
      <dgm:t>
        <a:bodyPr/>
        <a:lstStyle/>
        <a:p>
          <a:r>
            <a:rPr lang="es-EC" dirty="0" smtClean="0"/>
            <a:t>La </a:t>
          </a:r>
          <a:r>
            <a:rPr lang="es-EC" dirty="0" smtClean="0"/>
            <a:t>recreación para el Cuerpo de Ingeniero del ejército, constituirá un medio no formal que establece claramente la relación de vivir para trabajar o trabajar para vivir. </a:t>
          </a:r>
          <a:endParaRPr lang="es-EC" dirty="0"/>
        </a:p>
      </dgm:t>
    </dgm:pt>
    <dgm:pt modelId="{206B17C3-81E7-4514-9BB9-1CE49F72AEE4}" type="parTrans" cxnId="{E37885AA-0A29-4DF9-825D-38C7AAF4C540}">
      <dgm:prSet/>
      <dgm:spPr/>
      <dgm:t>
        <a:bodyPr/>
        <a:lstStyle/>
        <a:p>
          <a:endParaRPr lang="es-EC"/>
        </a:p>
      </dgm:t>
    </dgm:pt>
    <dgm:pt modelId="{2E16A87C-581E-47F0-8471-DC0562179940}" type="sibTrans" cxnId="{E37885AA-0A29-4DF9-825D-38C7AAF4C540}">
      <dgm:prSet/>
      <dgm:spPr/>
      <dgm:t>
        <a:bodyPr/>
        <a:lstStyle/>
        <a:p>
          <a:endParaRPr lang="es-EC"/>
        </a:p>
      </dgm:t>
    </dgm:pt>
    <dgm:pt modelId="{19D04F5C-CF35-4D00-AFCD-6A3FAAD12E98}">
      <dgm:prSet phldrT="[Texto]"/>
      <dgm:spPr/>
      <dgm:t>
        <a:bodyPr/>
        <a:lstStyle/>
        <a:p>
          <a:r>
            <a:rPr lang="es-EC" dirty="0" smtClean="0"/>
            <a:t>El asunto no es evitar aquellas situaciones que son parte de la vida, sino aprender a manejarlas, con herramientas personales y organizacionales que nos permitan estar mejor preparados para asumirlas con éxito.</a:t>
          </a:r>
          <a:endParaRPr lang="es-EC" dirty="0"/>
        </a:p>
      </dgm:t>
    </dgm:pt>
    <dgm:pt modelId="{CA69760E-3579-475C-A024-FDCBBAD076F7}" type="parTrans" cxnId="{C87EA533-5346-4BF0-8439-3BE615744D28}">
      <dgm:prSet/>
      <dgm:spPr/>
      <dgm:t>
        <a:bodyPr/>
        <a:lstStyle/>
        <a:p>
          <a:endParaRPr lang="es-EC"/>
        </a:p>
      </dgm:t>
    </dgm:pt>
    <dgm:pt modelId="{47FB1D39-0732-40DD-89E3-D922087CE875}" type="sibTrans" cxnId="{C87EA533-5346-4BF0-8439-3BE615744D28}">
      <dgm:prSet/>
      <dgm:spPr/>
      <dgm:t>
        <a:bodyPr/>
        <a:lstStyle/>
        <a:p>
          <a:endParaRPr lang="es-EC"/>
        </a:p>
      </dgm:t>
    </dgm:pt>
    <dgm:pt modelId="{5C5981AB-6E48-4D23-885D-A91C05CC7112}" type="pres">
      <dgm:prSet presAssocID="{380D3637-4D9F-459C-8534-0DB277E78C49}" presName="Name0" presStyleCnt="0">
        <dgm:presLayoutVars>
          <dgm:dir/>
          <dgm:animLvl val="lvl"/>
          <dgm:resizeHandles val="exact"/>
        </dgm:presLayoutVars>
      </dgm:prSet>
      <dgm:spPr/>
      <dgm:t>
        <a:bodyPr/>
        <a:lstStyle/>
        <a:p>
          <a:endParaRPr lang="es-ES"/>
        </a:p>
      </dgm:t>
    </dgm:pt>
    <dgm:pt modelId="{FD26C8FD-DE8D-4881-9049-C16B4639C829}" type="pres">
      <dgm:prSet presAssocID="{19D04F5C-CF35-4D00-AFCD-6A3FAAD12E98}" presName="boxAndChildren" presStyleCnt="0"/>
      <dgm:spPr/>
      <dgm:t>
        <a:bodyPr/>
        <a:lstStyle/>
        <a:p>
          <a:endParaRPr lang="es-ES"/>
        </a:p>
      </dgm:t>
    </dgm:pt>
    <dgm:pt modelId="{39BC0A87-667C-4E76-96A2-DB37BDA9FFED}" type="pres">
      <dgm:prSet presAssocID="{19D04F5C-CF35-4D00-AFCD-6A3FAAD12E98}" presName="parentTextBox" presStyleLbl="node1" presStyleIdx="0" presStyleCnt="4"/>
      <dgm:spPr/>
      <dgm:t>
        <a:bodyPr/>
        <a:lstStyle/>
        <a:p>
          <a:endParaRPr lang="es-EC"/>
        </a:p>
      </dgm:t>
    </dgm:pt>
    <dgm:pt modelId="{47B6021B-B2E0-4F03-B530-A6BC156BE40C}" type="pres">
      <dgm:prSet presAssocID="{D59AE675-D19C-4F7A-B336-612C43FE5628}" presName="sp" presStyleCnt="0"/>
      <dgm:spPr/>
      <dgm:t>
        <a:bodyPr/>
        <a:lstStyle/>
        <a:p>
          <a:endParaRPr lang="es-ES"/>
        </a:p>
      </dgm:t>
    </dgm:pt>
    <dgm:pt modelId="{96356D8F-6153-430F-B82C-BA1279670275}" type="pres">
      <dgm:prSet presAssocID="{196909BE-CC43-479F-ABA9-1F1C00361476}" presName="arrowAndChildren" presStyleCnt="0"/>
      <dgm:spPr/>
      <dgm:t>
        <a:bodyPr/>
        <a:lstStyle/>
        <a:p>
          <a:endParaRPr lang="es-ES"/>
        </a:p>
      </dgm:t>
    </dgm:pt>
    <dgm:pt modelId="{4B020383-3F4A-4038-A668-4D23D7DC9B86}" type="pres">
      <dgm:prSet presAssocID="{196909BE-CC43-479F-ABA9-1F1C00361476}" presName="parentTextArrow" presStyleLbl="node1" presStyleIdx="1" presStyleCnt="4"/>
      <dgm:spPr/>
      <dgm:t>
        <a:bodyPr/>
        <a:lstStyle/>
        <a:p>
          <a:endParaRPr lang="es-ES"/>
        </a:p>
      </dgm:t>
    </dgm:pt>
    <dgm:pt modelId="{6698B273-B3B2-4148-B3E1-E212DE0C85B0}" type="pres">
      <dgm:prSet presAssocID="{2E16A87C-581E-47F0-8471-DC0562179940}" presName="sp" presStyleCnt="0"/>
      <dgm:spPr/>
      <dgm:t>
        <a:bodyPr/>
        <a:lstStyle/>
        <a:p>
          <a:endParaRPr lang="es-ES"/>
        </a:p>
      </dgm:t>
    </dgm:pt>
    <dgm:pt modelId="{DA96D565-6977-47A1-B5DA-2D93F7A1344F}" type="pres">
      <dgm:prSet presAssocID="{D9E4E532-E66E-423B-A8B0-B786F1FA9341}" presName="arrowAndChildren" presStyleCnt="0"/>
      <dgm:spPr/>
      <dgm:t>
        <a:bodyPr/>
        <a:lstStyle/>
        <a:p>
          <a:endParaRPr lang="es-ES"/>
        </a:p>
      </dgm:t>
    </dgm:pt>
    <dgm:pt modelId="{22DB6E07-C65B-4536-B5C3-94A8542B94C6}" type="pres">
      <dgm:prSet presAssocID="{D9E4E532-E66E-423B-A8B0-B786F1FA9341}" presName="parentTextArrow" presStyleLbl="node1" presStyleIdx="2" presStyleCnt="4"/>
      <dgm:spPr/>
      <dgm:t>
        <a:bodyPr/>
        <a:lstStyle/>
        <a:p>
          <a:endParaRPr lang="es-ES"/>
        </a:p>
      </dgm:t>
    </dgm:pt>
    <dgm:pt modelId="{7583D840-2EF7-4482-ACCE-4D18D02474A5}" type="pres">
      <dgm:prSet presAssocID="{96D7464A-954D-452D-AA0F-0543A157B28B}" presName="sp" presStyleCnt="0"/>
      <dgm:spPr/>
      <dgm:t>
        <a:bodyPr/>
        <a:lstStyle/>
        <a:p>
          <a:endParaRPr lang="es-ES"/>
        </a:p>
      </dgm:t>
    </dgm:pt>
    <dgm:pt modelId="{8806AFB1-5221-48C9-BB31-71EDB12B2444}" type="pres">
      <dgm:prSet presAssocID="{B4C9AB0C-1CDD-40E3-BB2D-FA6C84D53482}" presName="arrowAndChildren" presStyleCnt="0"/>
      <dgm:spPr/>
      <dgm:t>
        <a:bodyPr/>
        <a:lstStyle/>
        <a:p>
          <a:endParaRPr lang="es-ES"/>
        </a:p>
      </dgm:t>
    </dgm:pt>
    <dgm:pt modelId="{657188FE-17FA-4E4D-BE1F-CAC4B0B71584}" type="pres">
      <dgm:prSet presAssocID="{B4C9AB0C-1CDD-40E3-BB2D-FA6C84D53482}" presName="parentTextArrow" presStyleLbl="node1" presStyleIdx="3" presStyleCnt="4"/>
      <dgm:spPr/>
      <dgm:t>
        <a:bodyPr/>
        <a:lstStyle/>
        <a:p>
          <a:endParaRPr lang="es-ES"/>
        </a:p>
      </dgm:t>
    </dgm:pt>
  </dgm:ptLst>
  <dgm:cxnLst>
    <dgm:cxn modelId="{3353E9F1-B525-4E74-9656-9D4138F5642A}" srcId="{380D3637-4D9F-459C-8534-0DB277E78C49}" destId="{B4C9AB0C-1CDD-40E3-BB2D-FA6C84D53482}" srcOrd="0" destOrd="0" parTransId="{4FAFD1FF-D429-4D73-A537-56B5658EE7AC}" sibTransId="{96D7464A-954D-452D-AA0F-0543A157B28B}"/>
    <dgm:cxn modelId="{C87EA533-5346-4BF0-8439-3BE615744D28}" srcId="{380D3637-4D9F-459C-8534-0DB277E78C49}" destId="{19D04F5C-CF35-4D00-AFCD-6A3FAAD12E98}" srcOrd="3" destOrd="0" parTransId="{CA69760E-3579-475C-A024-FDCBBAD076F7}" sibTransId="{47FB1D39-0732-40DD-89E3-D922087CE875}"/>
    <dgm:cxn modelId="{3AC8A68E-5309-4F4E-8054-0C16A118215F}" type="presOf" srcId="{380D3637-4D9F-459C-8534-0DB277E78C49}" destId="{5C5981AB-6E48-4D23-885D-A91C05CC7112}" srcOrd="0" destOrd="0" presId="urn:microsoft.com/office/officeart/2005/8/layout/process4"/>
    <dgm:cxn modelId="{95451623-F41B-4AB7-8B81-AE83C27BD190}" srcId="{380D3637-4D9F-459C-8534-0DB277E78C49}" destId="{196909BE-CC43-479F-ABA9-1F1C00361476}" srcOrd="2" destOrd="0" parTransId="{9E82BC8F-3796-4406-AF48-6D7C9EE7FB1F}" sibTransId="{D59AE675-D19C-4F7A-B336-612C43FE5628}"/>
    <dgm:cxn modelId="{44A3756B-A1EA-4C65-8DBD-8B51F8F75EDB}" type="presOf" srcId="{B4C9AB0C-1CDD-40E3-BB2D-FA6C84D53482}" destId="{657188FE-17FA-4E4D-BE1F-CAC4B0B71584}" srcOrd="0" destOrd="0" presId="urn:microsoft.com/office/officeart/2005/8/layout/process4"/>
    <dgm:cxn modelId="{E37885AA-0A29-4DF9-825D-38C7AAF4C540}" srcId="{380D3637-4D9F-459C-8534-0DB277E78C49}" destId="{D9E4E532-E66E-423B-A8B0-B786F1FA9341}" srcOrd="1" destOrd="0" parTransId="{206B17C3-81E7-4514-9BB9-1CE49F72AEE4}" sibTransId="{2E16A87C-581E-47F0-8471-DC0562179940}"/>
    <dgm:cxn modelId="{0B05413B-0548-436A-A621-05208046D1C7}" type="presOf" srcId="{D9E4E532-E66E-423B-A8B0-B786F1FA9341}" destId="{22DB6E07-C65B-4536-B5C3-94A8542B94C6}" srcOrd="0" destOrd="0" presId="urn:microsoft.com/office/officeart/2005/8/layout/process4"/>
    <dgm:cxn modelId="{74F3681C-459D-4DBF-86D2-4617CC85C7F1}" type="presOf" srcId="{19D04F5C-CF35-4D00-AFCD-6A3FAAD12E98}" destId="{39BC0A87-667C-4E76-96A2-DB37BDA9FFED}" srcOrd="0" destOrd="0" presId="urn:microsoft.com/office/officeart/2005/8/layout/process4"/>
    <dgm:cxn modelId="{21E97247-18B4-414A-84E6-C2DFAA73553A}" type="presOf" srcId="{196909BE-CC43-479F-ABA9-1F1C00361476}" destId="{4B020383-3F4A-4038-A668-4D23D7DC9B86}" srcOrd="0" destOrd="0" presId="urn:microsoft.com/office/officeart/2005/8/layout/process4"/>
    <dgm:cxn modelId="{58131463-BEA0-4805-BAFD-8AD446D165D2}" type="presParOf" srcId="{5C5981AB-6E48-4D23-885D-A91C05CC7112}" destId="{FD26C8FD-DE8D-4881-9049-C16B4639C829}" srcOrd="0" destOrd="0" presId="urn:microsoft.com/office/officeart/2005/8/layout/process4"/>
    <dgm:cxn modelId="{F762B196-F26F-461E-8F24-34AD1DC3124C}" type="presParOf" srcId="{FD26C8FD-DE8D-4881-9049-C16B4639C829}" destId="{39BC0A87-667C-4E76-96A2-DB37BDA9FFED}" srcOrd="0" destOrd="0" presId="urn:microsoft.com/office/officeart/2005/8/layout/process4"/>
    <dgm:cxn modelId="{70D1A48F-41A1-4C46-ACAD-63F0B57BAC97}" type="presParOf" srcId="{5C5981AB-6E48-4D23-885D-A91C05CC7112}" destId="{47B6021B-B2E0-4F03-B530-A6BC156BE40C}" srcOrd="1" destOrd="0" presId="urn:microsoft.com/office/officeart/2005/8/layout/process4"/>
    <dgm:cxn modelId="{9667CA2F-6CCB-472B-B53A-030BB74E563D}" type="presParOf" srcId="{5C5981AB-6E48-4D23-885D-A91C05CC7112}" destId="{96356D8F-6153-430F-B82C-BA1279670275}" srcOrd="2" destOrd="0" presId="urn:microsoft.com/office/officeart/2005/8/layout/process4"/>
    <dgm:cxn modelId="{5A025C10-477E-423D-9647-73DE0F33C942}" type="presParOf" srcId="{96356D8F-6153-430F-B82C-BA1279670275}" destId="{4B020383-3F4A-4038-A668-4D23D7DC9B86}" srcOrd="0" destOrd="0" presId="urn:microsoft.com/office/officeart/2005/8/layout/process4"/>
    <dgm:cxn modelId="{8A56216D-9742-4C00-93F0-7CD859F435E5}" type="presParOf" srcId="{5C5981AB-6E48-4D23-885D-A91C05CC7112}" destId="{6698B273-B3B2-4148-B3E1-E212DE0C85B0}" srcOrd="3" destOrd="0" presId="urn:microsoft.com/office/officeart/2005/8/layout/process4"/>
    <dgm:cxn modelId="{BD8876BC-2574-4CD4-8328-B21DF09B0438}" type="presParOf" srcId="{5C5981AB-6E48-4D23-885D-A91C05CC7112}" destId="{DA96D565-6977-47A1-B5DA-2D93F7A1344F}" srcOrd="4" destOrd="0" presId="urn:microsoft.com/office/officeart/2005/8/layout/process4"/>
    <dgm:cxn modelId="{844FD69D-1358-4A07-961E-71EF2D48A518}" type="presParOf" srcId="{DA96D565-6977-47A1-B5DA-2D93F7A1344F}" destId="{22DB6E07-C65B-4536-B5C3-94A8542B94C6}" srcOrd="0" destOrd="0" presId="urn:microsoft.com/office/officeart/2005/8/layout/process4"/>
    <dgm:cxn modelId="{018F1E77-5255-44A8-9199-87662B58C7C6}" type="presParOf" srcId="{5C5981AB-6E48-4D23-885D-A91C05CC7112}" destId="{7583D840-2EF7-4482-ACCE-4D18D02474A5}" srcOrd="5" destOrd="0" presId="urn:microsoft.com/office/officeart/2005/8/layout/process4"/>
    <dgm:cxn modelId="{7FF2151A-C34A-4573-8403-D76DA91B1681}" type="presParOf" srcId="{5C5981AB-6E48-4D23-885D-A91C05CC7112}" destId="{8806AFB1-5221-48C9-BB31-71EDB12B2444}" srcOrd="6" destOrd="0" presId="urn:microsoft.com/office/officeart/2005/8/layout/process4"/>
    <dgm:cxn modelId="{739683AB-29CF-4AA8-AC81-BFFD295D8DE2}" type="presParOf" srcId="{8806AFB1-5221-48C9-BB31-71EDB12B2444}" destId="{657188FE-17FA-4E4D-BE1F-CAC4B0B7158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C51B7C-7515-43D5-8732-106B7C82A644}" type="doc">
      <dgm:prSet loTypeId="urn:microsoft.com/office/officeart/2005/8/layout/lProcess2" loCatId="list" qsTypeId="urn:microsoft.com/office/officeart/2005/8/quickstyle/3d1" qsCatId="3D" csTypeId="urn:microsoft.com/office/officeart/2005/8/colors/colorful5" csCatId="colorful" phldr="1"/>
      <dgm:spPr/>
      <dgm:t>
        <a:bodyPr/>
        <a:lstStyle/>
        <a:p>
          <a:endParaRPr lang="es-EC"/>
        </a:p>
      </dgm:t>
    </dgm:pt>
    <dgm:pt modelId="{AAA6BF3E-AC32-4E96-9449-99890931E201}">
      <dgm:prSet phldrT="[Texto]"/>
      <dgm:spPr/>
      <dgm:t>
        <a:bodyPr/>
        <a:lstStyle/>
        <a:p>
          <a:r>
            <a:rPr lang="es-EC" dirty="0" smtClean="0"/>
            <a:t>ESTRÉS LABORAL</a:t>
          </a:r>
          <a:endParaRPr lang="es-EC" dirty="0"/>
        </a:p>
      </dgm:t>
    </dgm:pt>
    <dgm:pt modelId="{4A26316C-558A-4703-B322-6FCA58E3BEE2}" type="parTrans" cxnId="{12F52828-5FF5-4D1C-9B4E-4FD342153C22}">
      <dgm:prSet/>
      <dgm:spPr/>
      <dgm:t>
        <a:bodyPr/>
        <a:lstStyle/>
        <a:p>
          <a:endParaRPr lang="es-EC"/>
        </a:p>
      </dgm:t>
    </dgm:pt>
    <dgm:pt modelId="{561B8BD5-834A-41D6-8416-70D91617FA04}" type="sibTrans" cxnId="{12F52828-5FF5-4D1C-9B4E-4FD342153C22}">
      <dgm:prSet/>
      <dgm:spPr/>
      <dgm:t>
        <a:bodyPr/>
        <a:lstStyle/>
        <a:p>
          <a:endParaRPr lang="es-EC"/>
        </a:p>
      </dgm:t>
    </dgm:pt>
    <dgm:pt modelId="{8C69E3DD-D2FF-4B93-80B8-06E218D69142}">
      <dgm:prSet phldrT="[Texto]"/>
      <dgm:spPr/>
      <dgm:t>
        <a:bodyPr/>
        <a:lstStyle/>
        <a:p>
          <a:r>
            <a:rPr lang="es-ES" b="1" dirty="0" smtClean="0">
              <a:effectLst/>
              <a:latin typeface="Times New Roman" pitchFamily="18" charset="0"/>
              <a:ea typeface="Times New Roman"/>
              <a:cs typeface="Times New Roman" pitchFamily="18" charset="0"/>
            </a:rPr>
            <a:t>Según OMS (2004) es la reacción que puede tener el individuo ante exigencias y presiones laborales que no se ajustan a sus conocimientos y capacidades, y que ponen a prueba su capacidad para afrontar la situación.</a:t>
          </a:r>
          <a:endParaRPr lang="es-EC" dirty="0"/>
        </a:p>
      </dgm:t>
    </dgm:pt>
    <dgm:pt modelId="{4C8FAFE2-AEFC-49FB-A9B4-1AE153FE13BA}" type="parTrans" cxnId="{FED684D7-C0F5-4A48-B304-9E7C6AED32FD}">
      <dgm:prSet/>
      <dgm:spPr/>
      <dgm:t>
        <a:bodyPr/>
        <a:lstStyle/>
        <a:p>
          <a:endParaRPr lang="es-EC"/>
        </a:p>
      </dgm:t>
    </dgm:pt>
    <dgm:pt modelId="{166131C5-1AB8-499C-A0FC-B7184E888AF6}" type="sibTrans" cxnId="{FED684D7-C0F5-4A48-B304-9E7C6AED32FD}">
      <dgm:prSet/>
      <dgm:spPr/>
      <dgm:t>
        <a:bodyPr/>
        <a:lstStyle/>
        <a:p>
          <a:endParaRPr lang="es-EC"/>
        </a:p>
      </dgm:t>
    </dgm:pt>
    <dgm:pt modelId="{BC05E7F9-69E6-45B0-AB79-801BE5825B3B}">
      <dgm:prSet phldrT="[Texto]"/>
      <dgm:spPr/>
      <dgm:t>
        <a:bodyPr/>
        <a:lstStyle/>
        <a:p>
          <a:r>
            <a:rPr lang="es-EC" dirty="0" smtClean="0"/>
            <a:t>ACTIVIDAD RECREATIVA</a:t>
          </a:r>
          <a:endParaRPr lang="es-EC" dirty="0"/>
        </a:p>
      </dgm:t>
    </dgm:pt>
    <dgm:pt modelId="{991AC73B-D8A5-4EEE-9AE6-4980C72E72F9}" type="parTrans" cxnId="{5B598C9D-BF11-446C-9F55-706E16DDF2DB}">
      <dgm:prSet/>
      <dgm:spPr/>
      <dgm:t>
        <a:bodyPr/>
        <a:lstStyle/>
        <a:p>
          <a:endParaRPr lang="es-EC"/>
        </a:p>
      </dgm:t>
    </dgm:pt>
    <dgm:pt modelId="{B3FFE412-08C6-4805-8A8B-22FB58085734}" type="sibTrans" cxnId="{5B598C9D-BF11-446C-9F55-706E16DDF2DB}">
      <dgm:prSet/>
      <dgm:spPr/>
      <dgm:t>
        <a:bodyPr/>
        <a:lstStyle/>
        <a:p>
          <a:endParaRPr lang="es-EC"/>
        </a:p>
      </dgm:t>
    </dgm:pt>
    <dgm:pt modelId="{C119AA0D-A5F0-417D-9C21-F1B87DFE07F5}">
      <dgm:prSet phldrT="[Texto]"/>
      <dgm:spPr/>
      <dgm:t>
        <a:bodyPr/>
        <a:lstStyle/>
        <a:p>
          <a:r>
            <a:rPr lang="es-ES" b="1" dirty="0" smtClean="0">
              <a:effectLst/>
              <a:latin typeface="Times New Roman" pitchFamily="18" charset="0"/>
              <a:cs typeface="Times New Roman" pitchFamily="18" charset="0"/>
            </a:rPr>
            <a:t>Son aquellas acciones que permiten que una persona se entretenga o se divierta. Se trata de actividades que un individuo no realiza por obligación, sino que las lleva a cabo porque le generan placer.</a:t>
          </a:r>
          <a:endParaRPr lang="es-EC" dirty="0"/>
        </a:p>
      </dgm:t>
    </dgm:pt>
    <dgm:pt modelId="{AA55D271-A9C3-445D-831A-13DC31D7A725}" type="parTrans" cxnId="{77B7F7A2-7774-4C80-BF7F-45C49CF8AF16}">
      <dgm:prSet/>
      <dgm:spPr/>
      <dgm:t>
        <a:bodyPr/>
        <a:lstStyle/>
        <a:p>
          <a:endParaRPr lang="es-EC"/>
        </a:p>
      </dgm:t>
    </dgm:pt>
    <dgm:pt modelId="{78DEE5E7-D344-4897-9FD6-E7A42362C775}" type="sibTrans" cxnId="{77B7F7A2-7774-4C80-BF7F-45C49CF8AF16}">
      <dgm:prSet/>
      <dgm:spPr/>
      <dgm:t>
        <a:bodyPr/>
        <a:lstStyle/>
        <a:p>
          <a:endParaRPr lang="es-EC"/>
        </a:p>
      </dgm:t>
    </dgm:pt>
    <dgm:pt modelId="{A97A529C-5176-40C5-9045-A1C8A52D0566}" type="pres">
      <dgm:prSet presAssocID="{19C51B7C-7515-43D5-8732-106B7C82A644}" presName="theList" presStyleCnt="0">
        <dgm:presLayoutVars>
          <dgm:dir/>
          <dgm:animLvl val="lvl"/>
          <dgm:resizeHandles val="exact"/>
        </dgm:presLayoutVars>
      </dgm:prSet>
      <dgm:spPr/>
      <dgm:t>
        <a:bodyPr/>
        <a:lstStyle/>
        <a:p>
          <a:endParaRPr lang="es-ES"/>
        </a:p>
      </dgm:t>
    </dgm:pt>
    <dgm:pt modelId="{978CF284-3BBE-4EF7-8D5A-CC595201A7C3}" type="pres">
      <dgm:prSet presAssocID="{AAA6BF3E-AC32-4E96-9449-99890931E201}" presName="compNode" presStyleCnt="0"/>
      <dgm:spPr/>
      <dgm:t>
        <a:bodyPr/>
        <a:lstStyle/>
        <a:p>
          <a:endParaRPr lang="es-ES"/>
        </a:p>
      </dgm:t>
    </dgm:pt>
    <dgm:pt modelId="{0283BEFB-9541-4608-9A9E-CFE0259959C1}" type="pres">
      <dgm:prSet presAssocID="{AAA6BF3E-AC32-4E96-9449-99890931E201}" presName="aNode" presStyleLbl="bgShp" presStyleIdx="0" presStyleCnt="2"/>
      <dgm:spPr/>
      <dgm:t>
        <a:bodyPr/>
        <a:lstStyle/>
        <a:p>
          <a:endParaRPr lang="es-ES"/>
        </a:p>
      </dgm:t>
    </dgm:pt>
    <dgm:pt modelId="{ECD61A37-5234-4532-9AAC-81D5F79A8A22}" type="pres">
      <dgm:prSet presAssocID="{AAA6BF3E-AC32-4E96-9449-99890931E201}" presName="textNode" presStyleLbl="bgShp" presStyleIdx="0" presStyleCnt="2"/>
      <dgm:spPr/>
      <dgm:t>
        <a:bodyPr/>
        <a:lstStyle/>
        <a:p>
          <a:endParaRPr lang="es-ES"/>
        </a:p>
      </dgm:t>
    </dgm:pt>
    <dgm:pt modelId="{28546A7A-A4C3-4EFE-9AEE-E659C7AE5033}" type="pres">
      <dgm:prSet presAssocID="{AAA6BF3E-AC32-4E96-9449-99890931E201}" presName="compChildNode" presStyleCnt="0"/>
      <dgm:spPr/>
      <dgm:t>
        <a:bodyPr/>
        <a:lstStyle/>
        <a:p>
          <a:endParaRPr lang="es-ES"/>
        </a:p>
      </dgm:t>
    </dgm:pt>
    <dgm:pt modelId="{CBC0EA51-4CE5-48EC-8ACF-665EB3976DB6}" type="pres">
      <dgm:prSet presAssocID="{AAA6BF3E-AC32-4E96-9449-99890931E201}" presName="theInnerList" presStyleCnt="0"/>
      <dgm:spPr/>
      <dgm:t>
        <a:bodyPr/>
        <a:lstStyle/>
        <a:p>
          <a:endParaRPr lang="es-ES"/>
        </a:p>
      </dgm:t>
    </dgm:pt>
    <dgm:pt modelId="{328E1F43-300B-4DCF-B6CC-87CB41FBC581}" type="pres">
      <dgm:prSet presAssocID="{8C69E3DD-D2FF-4B93-80B8-06E218D69142}" presName="childNode" presStyleLbl="node1" presStyleIdx="0" presStyleCnt="2">
        <dgm:presLayoutVars>
          <dgm:bulletEnabled val="1"/>
        </dgm:presLayoutVars>
      </dgm:prSet>
      <dgm:spPr/>
      <dgm:t>
        <a:bodyPr/>
        <a:lstStyle/>
        <a:p>
          <a:endParaRPr lang="es-ES"/>
        </a:p>
      </dgm:t>
    </dgm:pt>
    <dgm:pt modelId="{1AE691D3-39EE-4F9E-812D-EA56AB755085}" type="pres">
      <dgm:prSet presAssocID="{AAA6BF3E-AC32-4E96-9449-99890931E201}" presName="aSpace" presStyleCnt="0"/>
      <dgm:spPr/>
      <dgm:t>
        <a:bodyPr/>
        <a:lstStyle/>
        <a:p>
          <a:endParaRPr lang="es-ES"/>
        </a:p>
      </dgm:t>
    </dgm:pt>
    <dgm:pt modelId="{3810F4A7-3D4C-4D81-BD95-B448BC9B4F71}" type="pres">
      <dgm:prSet presAssocID="{BC05E7F9-69E6-45B0-AB79-801BE5825B3B}" presName="compNode" presStyleCnt="0"/>
      <dgm:spPr/>
      <dgm:t>
        <a:bodyPr/>
        <a:lstStyle/>
        <a:p>
          <a:endParaRPr lang="es-ES"/>
        </a:p>
      </dgm:t>
    </dgm:pt>
    <dgm:pt modelId="{833CBDAA-F952-4016-8F75-8EEC1990EAD4}" type="pres">
      <dgm:prSet presAssocID="{BC05E7F9-69E6-45B0-AB79-801BE5825B3B}" presName="aNode" presStyleLbl="bgShp" presStyleIdx="1" presStyleCnt="2" custLinFactNeighborX="11410" custLinFactNeighborY="2952"/>
      <dgm:spPr/>
      <dgm:t>
        <a:bodyPr/>
        <a:lstStyle/>
        <a:p>
          <a:endParaRPr lang="es-ES"/>
        </a:p>
      </dgm:t>
    </dgm:pt>
    <dgm:pt modelId="{63AE5A79-71D6-46CC-938B-E55BBE2E611D}" type="pres">
      <dgm:prSet presAssocID="{BC05E7F9-69E6-45B0-AB79-801BE5825B3B}" presName="textNode" presStyleLbl="bgShp" presStyleIdx="1" presStyleCnt="2"/>
      <dgm:spPr/>
      <dgm:t>
        <a:bodyPr/>
        <a:lstStyle/>
        <a:p>
          <a:endParaRPr lang="es-ES"/>
        </a:p>
      </dgm:t>
    </dgm:pt>
    <dgm:pt modelId="{59BE3181-993E-4118-8E3A-C2EF29D45A83}" type="pres">
      <dgm:prSet presAssocID="{BC05E7F9-69E6-45B0-AB79-801BE5825B3B}" presName="compChildNode" presStyleCnt="0"/>
      <dgm:spPr/>
      <dgm:t>
        <a:bodyPr/>
        <a:lstStyle/>
        <a:p>
          <a:endParaRPr lang="es-ES"/>
        </a:p>
      </dgm:t>
    </dgm:pt>
    <dgm:pt modelId="{2EDD6EBB-A9F8-4D26-8CB8-691BD939EF2B}" type="pres">
      <dgm:prSet presAssocID="{BC05E7F9-69E6-45B0-AB79-801BE5825B3B}" presName="theInnerList" presStyleCnt="0"/>
      <dgm:spPr/>
      <dgm:t>
        <a:bodyPr/>
        <a:lstStyle/>
        <a:p>
          <a:endParaRPr lang="es-ES"/>
        </a:p>
      </dgm:t>
    </dgm:pt>
    <dgm:pt modelId="{44FE49CE-76A9-44B2-A143-32AEF168752F}" type="pres">
      <dgm:prSet presAssocID="{C119AA0D-A5F0-417D-9C21-F1B87DFE07F5}" presName="childNode" presStyleLbl="node1" presStyleIdx="1" presStyleCnt="2" custScaleY="93348">
        <dgm:presLayoutVars>
          <dgm:bulletEnabled val="1"/>
        </dgm:presLayoutVars>
      </dgm:prSet>
      <dgm:spPr/>
      <dgm:t>
        <a:bodyPr/>
        <a:lstStyle/>
        <a:p>
          <a:endParaRPr lang="es-ES"/>
        </a:p>
      </dgm:t>
    </dgm:pt>
  </dgm:ptLst>
  <dgm:cxnLst>
    <dgm:cxn modelId="{0DB06BC4-5467-4891-8F05-3052CB7D5FA8}" type="presOf" srcId="{C119AA0D-A5F0-417D-9C21-F1B87DFE07F5}" destId="{44FE49CE-76A9-44B2-A143-32AEF168752F}" srcOrd="0" destOrd="0" presId="urn:microsoft.com/office/officeart/2005/8/layout/lProcess2"/>
    <dgm:cxn modelId="{12F52828-5FF5-4D1C-9B4E-4FD342153C22}" srcId="{19C51B7C-7515-43D5-8732-106B7C82A644}" destId="{AAA6BF3E-AC32-4E96-9449-99890931E201}" srcOrd="0" destOrd="0" parTransId="{4A26316C-558A-4703-B322-6FCA58E3BEE2}" sibTransId="{561B8BD5-834A-41D6-8416-70D91617FA04}"/>
    <dgm:cxn modelId="{2858222C-CC5F-4F79-A2A9-39C411FA6298}" type="presOf" srcId="{8C69E3DD-D2FF-4B93-80B8-06E218D69142}" destId="{328E1F43-300B-4DCF-B6CC-87CB41FBC581}" srcOrd="0" destOrd="0" presId="urn:microsoft.com/office/officeart/2005/8/layout/lProcess2"/>
    <dgm:cxn modelId="{42235180-DB30-43CA-9988-A36BF9504B2A}" type="presOf" srcId="{BC05E7F9-69E6-45B0-AB79-801BE5825B3B}" destId="{63AE5A79-71D6-46CC-938B-E55BBE2E611D}" srcOrd="1" destOrd="0" presId="urn:microsoft.com/office/officeart/2005/8/layout/lProcess2"/>
    <dgm:cxn modelId="{FED684D7-C0F5-4A48-B304-9E7C6AED32FD}" srcId="{AAA6BF3E-AC32-4E96-9449-99890931E201}" destId="{8C69E3DD-D2FF-4B93-80B8-06E218D69142}" srcOrd="0" destOrd="0" parTransId="{4C8FAFE2-AEFC-49FB-A9B4-1AE153FE13BA}" sibTransId="{166131C5-1AB8-499C-A0FC-B7184E888AF6}"/>
    <dgm:cxn modelId="{2E7E4007-4C07-4F4A-A97E-4F9BBF87E4BF}" type="presOf" srcId="{19C51B7C-7515-43D5-8732-106B7C82A644}" destId="{A97A529C-5176-40C5-9045-A1C8A52D0566}" srcOrd="0" destOrd="0" presId="urn:microsoft.com/office/officeart/2005/8/layout/lProcess2"/>
    <dgm:cxn modelId="{8EA676C7-B3BA-435F-B310-040EF8C1F8E0}" type="presOf" srcId="{BC05E7F9-69E6-45B0-AB79-801BE5825B3B}" destId="{833CBDAA-F952-4016-8F75-8EEC1990EAD4}" srcOrd="0" destOrd="0" presId="urn:microsoft.com/office/officeart/2005/8/layout/lProcess2"/>
    <dgm:cxn modelId="{D1C2CB26-315F-4010-ACF1-4D1D6A1E779C}" type="presOf" srcId="{AAA6BF3E-AC32-4E96-9449-99890931E201}" destId="{ECD61A37-5234-4532-9AAC-81D5F79A8A22}" srcOrd="1" destOrd="0" presId="urn:microsoft.com/office/officeart/2005/8/layout/lProcess2"/>
    <dgm:cxn modelId="{5B598C9D-BF11-446C-9F55-706E16DDF2DB}" srcId="{19C51B7C-7515-43D5-8732-106B7C82A644}" destId="{BC05E7F9-69E6-45B0-AB79-801BE5825B3B}" srcOrd="1" destOrd="0" parTransId="{991AC73B-D8A5-4EEE-9AE6-4980C72E72F9}" sibTransId="{B3FFE412-08C6-4805-8A8B-22FB58085734}"/>
    <dgm:cxn modelId="{FB3411A8-AA5C-46CF-830A-C10C44C56D3D}" type="presOf" srcId="{AAA6BF3E-AC32-4E96-9449-99890931E201}" destId="{0283BEFB-9541-4608-9A9E-CFE0259959C1}" srcOrd="0" destOrd="0" presId="urn:microsoft.com/office/officeart/2005/8/layout/lProcess2"/>
    <dgm:cxn modelId="{77B7F7A2-7774-4C80-BF7F-45C49CF8AF16}" srcId="{BC05E7F9-69E6-45B0-AB79-801BE5825B3B}" destId="{C119AA0D-A5F0-417D-9C21-F1B87DFE07F5}" srcOrd="0" destOrd="0" parTransId="{AA55D271-A9C3-445D-831A-13DC31D7A725}" sibTransId="{78DEE5E7-D344-4897-9FD6-E7A42362C775}"/>
    <dgm:cxn modelId="{BD02CABB-44C2-450B-8103-00A7DF4FDA46}" type="presParOf" srcId="{A97A529C-5176-40C5-9045-A1C8A52D0566}" destId="{978CF284-3BBE-4EF7-8D5A-CC595201A7C3}" srcOrd="0" destOrd="0" presId="urn:microsoft.com/office/officeart/2005/8/layout/lProcess2"/>
    <dgm:cxn modelId="{358B38A0-BBA7-4B1D-989C-F3FC67BE5945}" type="presParOf" srcId="{978CF284-3BBE-4EF7-8D5A-CC595201A7C3}" destId="{0283BEFB-9541-4608-9A9E-CFE0259959C1}" srcOrd="0" destOrd="0" presId="urn:microsoft.com/office/officeart/2005/8/layout/lProcess2"/>
    <dgm:cxn modelId="{F7DC6899-2C1C-46FD-A4F9-C375871A6AD1}" type="presParOf" srcId="{978CF284-3BBE-4EF7-8D5A-CC595201A7C3}" destId="{ECD61A37-5234-4532-9AAC-81D5F79A8A22}" srcOrd="1" destOrd="0" presId="urn:microsoft.com/office/officeart/2005/8/layout/lProcess2"/>
    <dgm:cxn modelId="{0E5C2C80-ADE0-4230-8948-49FEF9B8F1E5}" type="presParOf" srcId="{978CF284-3BBE-4EF7-8D5A-CC595201A7C3}" destId="{28546A7A-A4C3-4EFE-9AEE-E659C7AE5033}" srcOrd="2" destOrd="0" presId="urn:microsoft.com/office/officeart/2005/8/layout/lProcess2"/>
    <dgm:cxn modelId="{943087B8-795F-4F6A-82AE-F20DBD15CDFD}" type="presParOf" srcId="{28546A7A-A4C3-4EFE-9AEE-E659C7AE5033}" destId="{CBC0EA51-4CE5-48EC-8ACF-665EB3976DB6}" srcOrd="0" destOrd="0" presId="urn:microsoft.com/office/officeart/2005/8/layout/lProcess2"/>
    <dgm:cxn modelId="{5A79E3F6-5132-44C2-B047-20998EF6C7C7}" type="presParOf" srcId="{CBC0EA51-4CE5-48EC-8ACF-665EB3976DB6}" destId="{328E1F43-300B-4DCF-B6CC-87CB41FBC581}" srcOrd="0" destOrd="0" presId="urn:microsoft.com/office/officeart/2005/8/layout/lProcess2"/>
    <dgm:cxn modelId="{D087561A-E5B1-4C55-AB0F-860C94EC06E2}" type="presParOf" srcId="{A97A529C-5176-40C5-9045-A1C8A52D0566}" destId="{1AE691D3-39EE-4F9E-812D-EA56AB755085}" srcOrd="1" destOrd="0" presId="urn:microsoft.com/office/officeart/2005/8/layout/lProcess2"/>
    <dgm:cxn modelId="{D05FA8A2-71FC-4C88-8927-93B33F43F4A7}" type="presParOf" srcId="{A97A529C-5176-40C5-9045-A1C8A52D0566}" destId="{3810F4A7-3D4C-4D81-BD95-B448BC9B4F71}" srcOrd="2" destOrd="0" presId="urn:microsoft.com/office/officeart/2005/8/layout/lProcess2"/>
    <dgm:cxn modelId="{9C97F845-ADA0-4428-8C3F-2AE53181E95F}" type="presParOf" srcId="{3810F4A7-3D4C-4D81-BD95-B448BC9B4F71}" destId="{833CBDAA-F952-4016-8F75-8EEC1990EAD4}" srcOrd="0" destOrd="0" presId="urn:microsoft.com/office/officeart/2005/8/layout/lProcess2"/>
    <dgm:cxn modelId="{CF4284A0-3539-444D-B49E-1890732BA684}" type="presParOf" srcId="{3810F4A7-3D4C-4D81-BD95-B448BC9B4F71}" destId="{63AE5A79-71D6-46CC-938B-E55BBE2E611D}" srcOrd="1" destOrd="0" presId="urn:microsoft.com/office/officeart/2005/8/layout/lProcess2"/>
    <dgm:cxn modelId="{99FC4C65-E88C-48F7-A02E-320029A430E5}" type="presParOf" srcId="{3810F4A7-3D4C-4D81-BD95-B448BC9B4F71}" destId="{59BE3181-993E-4118-8E3A-C2EF29D45A83}" srcOrd="2" destOrd="0" presId="urn:microsoft.com/office/officeart/2005/8/layout/lProcess2"/>
    <dgm:cxn modelId="{6C320BF2-1CD3-4BF2-BCA1-48D50BE7C51D}" type="presParOf" srcId="{59BE3181-993E-4118-8E3A-C2EF29D45A83}" destId="{2EDD6EBB-A9F8-4D26-8CB8-691BD939EF2B}" srcOrd="0" destOrd="0" presId="urn:microsoft.com/office/officeart/2005/8/layout/lProcess2"/>
    <dgm:cxn modelId="{E11BE4CF-2A1C-4BC5-BFAC-511F5E2D485E}" type="presParOf" srcId="{2EDD6EBB-A9F8-4D26-8CB8-691BD939EF2B}" destId="{44FE49CE-76A9-44B2-A143-32AEF168752F}"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42E8A4-F914-4E8F-81D5-21B83630549B}"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C"/>
        </a:p>
      </dgm:t>
    </dgm:pt>
    <dgm:pt modelId="{C4F33691-72BE-4139-AC20-0B650653F070}">
      <dgm:prSet phldrT="[Texto]" custT="1"/>
      <dgm:spPr/>
      <dgm:t>
        <a:bodyPr/>
        <a:lstStyle/>
        <a:p>
          <a:pPr algn="just"/>
          <a:r>
            <a:rPr lang="es-EC" sz="2000" dirty="0" smtClean="0">
              <a:latin typeface="Times New Roman" pitchFamily="18" charset="0"/>
              <a:cs typeface="Times New Roman" pitchFamily="18" charset="0"/>
            </a:rPr>
            <a:t>El estudio permitirá establecer si los trabajadores del Cuerpo de Ingenieros del Ejercito padecen estrés se ven afectados en su desempeño laboral y por lo tanto baja productividad.</a:t>
          </a:r>
          <a:endParaRPr lang="es-EC" sz="2000" dirty="0">
            <a:latin typeface="Times New Roman" pitchFamily="18" charset="0"/>
            <a:cs typeface="Times New Roman" pitchFamily="18" charset="0"/>
          </a:endParaRPr>
        </a:p>
      </dgm:t>
    </dgm:pt>
    <dgm:pt modelId="{7D585CD3-52AF-4F31-8FF9-5F4A4BFC0F08}" type="parTrans" cxnId="{7B4EFECC-55E8-433C-A5EC-B946676E6915}">
      <dgm:prSet/>
      <dgm:spPr/>
      <dgm:t>
        <a:bodyPr/>
        <a:lstStyle/>
        <a:p>
          <a:pPr algn="just"/>
          <a:endParaRPr lang="es-EC" sz="2800">
            <a:latin typeface="Times New Roman" pitchFamily="18" charset="0"/>
            <a:cs typeface="Times New Roman" pitchFamily="18" charset="0"/>
          </a:endParaRPr>
        </a:p>
      </dgm:t>
    </dgm:pt>
    <dgm:pt modelId="{4974F147-9161-4ACF-80AA-51E19D67C4E5}" type="sibTrans" cxnId="{7B4EFECC-55E8-433C-A5EC-B946676E6915}">
      <dgm:prSet/>
      <dgm:spPr/>
      <dgm:t>
        <a:bodyPr/>
        <a:lstStyle/>
        <a:p>
          <a:pPr algn="just"/>
          <a:endParaRPr lang="es-EC" sz="2800">
            <a:latin typeface="Times New Roman" pitchFamily="18" charset="0"/>
            <a:cs typeface="Times New Roman" pitchFamily="18" charset="0"/>
          </a:endParaRPr>
        </a:p>
      </dgm:t>
    </dgm:pt>
    <dgm:pt modelId="{DC70EEAC-ACDC-4368-8FB8-D4C3E5937921}">
      <dgm:prSet phldrT="[Texto]" custT="1"/>
      <dgm:spPr/>
      <dgm:t>
        <a:bodyPr/>
        <a:lstStyle/>
        <a:p>
          <a:pPr algn="just"/>
          <a:r>
            <a:rPr lang="es-EC" sz="2000" dirty="0" smtClean="0">
              <a:latin typeface="Times New Roman" pitchFamily="18" charset="0"/>
              <a:cs typeface="Times New Roman" pitchFamily="18" charset="0"/>
            </a:rPr>
            <a:t>Aportar a la empresa una nueva forma de evaluar a sus colaboradores.</a:t>
          </a:r>
          <a:endParaRPr lang="es-EC" sz="2000" dirty="0">
            <a:latin typeface="Times New Roman" pitchFamily="18" charset="0"/>
            <a:cs typeface="Times New Roman" pitchFamily="18" charset="0"/>
          </a:endParaRPr>
        </a:p>
      </dgm:t>
    </dgm:pt>
    <dgm:pt modelId="{7A388C66-3371-438A-ADD4-956BC86F52D3}" type="parTrans" cxnId="{80571707-EC40-48DE-B536-B51A089E35EF}">
      <dgm:prSet/>
      <dgm:spPr/>
      <dgm:t>
        <a:bodyPr/>
        <a:lstStyle/>
        <a:p>
          <a:pPr algn="just"/>
          <a:endParaRPr lang="es-EC" sz="2800">
            <a:latin typeface="Times New Roman" pitchFamily="18" charset="0"/>
            <a:cs typeface="Times New Roman" pitchFamily="18" charset="0"/>
          </a:endParaRPr>
        </a:p>
      </dgm:t>
    </dgm:pt>
    <dgm:pt modelId="{CD1129F0-A1DA-4558-8545-E5F3DC71229B}" type="sibTrans" cxnId="{80571707-EC40-48DE-B536-B51A089E35EF}">
      <dgm:prSet/>
      <dgm:spPr/>
      <dgm:t>
        <a:bodyPr/>
        <a:lstStyle/>
        <a:p>
          <a:pPr algn="just"/>
          <a:endParaRPr lang="es-EC" sz="2800">
            <a:latin typeface="Times New Roman" pitchFamily="18" charset="0"/>
            <a:cs typeface="Times New Roman" pitchFamily="18" charset="0"/>
          </a:endParaRPr>
        </a:p>
      </dgm:t>
    </dgm:pt>
    <dgm:pt modelId="{FEC57053-274C-47A6-AE3F-E42874BBDBBF}">
      <dgm:prSet phldrT="[Texto]" custT="1"/>
      <dgm:spPr/>
      <dgm:t>
        <a:bodyPr/>
        <a:lstStyle/>
        <a:p>
          <a:pPr algn="just"/>
          <a:r>
            <a:rPr lang="es-EC" sz="2000" dirty="0" smtClean="0">
              <a:latin typeface="Times New Roman" pitchFamily="18" charset="0"/>
              <a:cs typeface="Times New Roman" pitchFamily="18" charset="0"/>
            </a:rPr>
            <a:t>Brindar la información de la relación que existe entre estrés y desempeño laboral.</a:t>
          </a:r>
          <a:endParaRPr lang="es-EC" sz="2000" dirty="0">
            <a:latin typeface="Times New Roman" pitchFamily="18" charset="0"/>
            <a:cs typeface="Times New Roman" pitchFamily="18" charset="0"/>
          </a:endParaRPr>
        </a:p>
      </dgm:t>
    </dgm:pt>
    <dgm:pt modelId="{CEDE75DD-21CD-4FF5-AA7C-675AD4894205}" type="parTrans" cxnId="{119058C2-9470-40EC-B190-9C455D26B8D2}">
      <dgm:prSet/>
      <dgm:spPr/>
      <dgm:t>
        <a:bodyPr/>
        <a:lstStyle/>
        <a:p>
          <a:pPr algn="just"/>
          <a:endParaRPr lang="es-EC" sz="2800">
            <a:latin typeface="Times New Roman" pitchFamily="18" charset="0"/>
            <a:cs typeface="Times New Roman" pitchFamily="18" charset="0"/>
          </a:endParaRPr>
        </a:p>
      </dgm:t>
    </dgm:pt>
    <dgm:pt modelId="{35A6F521-8BF7-4AD1-8763-BE97A14D9C38}" type="sibTrans" cxnId="{119058C2-9470-40EC-B190-9C455D26B8D2}">
      <dgm:prSet/>
      <dgm:spPr/>
      <dgm:t>
        <a:bodyPr/>
        <a:lstStyle/>
        <a:p>
          <a:pPr algn="just"/>
          <a:endParaRPr lang="es-EC" sz="2800">
            <a:latin typeface="Times New Roman" pitchFamily="18" charset="0"/>
            <a:cs typeface="Times New Roman" pitchFamily="18" charset="0"/>
          </a:endParaRPr>
        </a:p>
      </dgm:t>
    </dgm:pt>
    <dgm:pt modelId="{91DF56C4-4482-4553-9936-D7462AB4F01F}">
      <dgm:prSet phldrT="[Texto]" custT="1"/>
      <dgm:spPr/>
      <dgm:t>
        <a:bodyPr/>
        <a:lstStyle/>
        <a:p>
          <a:pPr algn="just"/>
          <a:r>
            <a:rPr lang="es-EC" sz="2000" dirty="0" smtClean="0">
              <a:latin typeface="Times New Roman" pitchFamily="18" charset="0"/>
              <a:cs typeface="Times New Roman" pitchFamily="18" charset="0"/>
            </a:rPr>
            <a:t>Proponer una nueva forma para reducir los niveles de estrés de los colaboradores para que estos tengan un mejor desempeño.</a:t>
          </a:r>
          <a:endParaRPr lang="es-EC" sz="2000" dirty="0">
            <a:latin typeface="Times New Roman" pitchFamily="18" charset="0"/>
            <a:cs typeface="Times New Roman" pitchFamily="18" charset="0"/>
          </a:endParaRPr>
        </a:p>
      </dgm:t>
    </dgm:pt>
    <dgm:pt modelId="{28CBDB90-BFE9-4051-BE5D-AE496B9608C7}" type="parTrans" cxnId="{9FC67890-0520-428D-8687-5DB87D9FAEF5}">
      <dgm:prSet/>
      <dgm:spPr/>
      <dgm:t>
        <a:bodyPr/>
        <a:lstStyle/>
        <a:p>
          <a:pPr algn="just"/>
          <a:endParaRPr lang="es-EC" sz="2800">
            <a:latin typeface="Times New Roman" pitchFamily="18" charset="0"/>
            <a:cs typeface="Times New Roman" pitchFamily="18" charset="0"/>
          </a:endParaRPr>
        </a:p>
      </dgm:t>
    </dgm:pt>
    <dgm:pt modelId="{6F0C581E-0940-4523-8ADE-C3CD8BE97E4D}" type="sibTrans" cxnId="{9FC67890-0520-428D-8687-5DB87D9FAEF5}">
      <dgm:prSet/>
      <dgm:spPr/>
      <dgm:t>
        <a:bodyPr/>
        <a:lstStyle/>
        <a:p>
          <a:pPr algn="just"/>
          <a:endParaRPr lang="es-EC" sz="2800">
            <a:latin typeface="Times New Roman" pitchFamily="18" charset="0"/>
            <a:cs typeface="Times New Roman" pitchFamily="18" charset="0"/>
          </a:endParaRPr>
        </a:p>
      </dgm:t>
    </dgm:pt>
    <dgm:pt modelId="{55C2F991-79FA-45AB-9EF9-2D3B1017172D}" type="pres">
      <dgm:prSet presAssocID="{7F42E8A4-F914-4E8F-81D5-21B83630549B}" presName="linear" presStyleCnt="0">
        <dgm:presLayoutVars>
          <dgm:dir/>
          <dgm:animLvl val="lvl"/>
          <dgm:resizeHandles val="exact"/>
        </dgm:presLayoutVars>
      </dgm:prSet>
      <dgm:spPr/>
      <dgm:t>
        <a:bodyPr/>
        <a:lstStyle/>
        <a:p>
          <a:endParaRPr lang="es-ES"/>
        </a:p>
      </dgm:t>
    </dgm:pt>
    <dgm:pt modelId="{91770085-502C-4BAC-8B2A-20FFB7FA40FB}" type="pres">
      <dgm:prSet presAssocID="{C4F33691-72BE-4139-AC20-0B650653F070}" presName="parentLin" presStyleCnt="0"/>
      <dgm:spPr/>
    </dgm:pt>
    <dgm:pt modelId="{709E5FA8-EC7C-40F7-BF5B-B259A10A5C16}" type="pres">
      <dgm:prSet presAssocID="{C4F33691-72BE-4139-AC20-0B650653F070}" presName="parentLeftMargin" presStyleLbl="node1" presStyleIdx="0" presStyleCnt="4"/>
      <dgm:spPr/>
      <dgm:t>
        <a:bodyPr/>
        <a:lstStyle/>
        <a:p>
          <a:endParaRPr lang="es-ES"/>
        </a:p>
      </dgm:t>
    </dgm:pt>
    <dgm:pt modelId="{9C75C64F-97B7-40FD-AE86-C75C6DEF9985}" type="pres">
      <dgm:prSet presAssocID="{C4F33691-72BE-4139-AC20-0B650653F070}" presName="parentText" presStyleLbl="node1" presStyleIdx="0" presStyleCnt="4">
        <dgm:presLayoutVars>
          <dgm:chMax val="0"/>
          <dgm:bulletEnabled val="1"/>
        </dgm:presLayoutVars>
      </dgm:prSet>
      <dgm:spPr/>
      <dgm:t>
        <a:bodyPr/>
        <a:lstStyle/>
        <a:p>
          <a:endParaRPr lang="es-EC"/>
        </a:p>
      </dgm:t>
    </dgm:pt>
    <dgm:pt modelId="{4C851A57-F605-46C9-B59A-387796E3039D}" type="pres">
      <dgm:prSet presAssocID="{C4F33691-72BE-4139-AC20-0B650653F070}" presName="negativeSpace" presStyleCnt="0"/>
      <dgm:spPr/>
    </dgm:pt>
    <dgm:pt modelId="{6BC5F7B4-8F20-4609-881C-E9E343B46205}" type="pres">
      <dgm:prSet presAssocID="{C4F33691-72BE-4139-AC20-0B650653F070}" presName="childText" presStyleLbl="conFgAcc1" presStyleIdx="0" presStyleCnt="4">
        <dgm:presLayoutVars>
          <dgm:bulletEnabled val="1"/>
        </dgm:presLayoutVars>
      </dgm:prSet>
      <dgm:spPr/>
    </dgm:pt>
    <dgm:pt modelId="{EC9F9897-B1D6-45AF-94DC-6E8282B4AAB8}" type="pres">
      <dgm:prSet presAssocID="{4974F147-9161-4ACF-80AA-51E19D67C4E5}" presName="spaceBetweenRectangles" presStyleCnt="0"/>
      <dgm:spPr/>
    </dgm:pt>
    <dgm:pt modelId="{4507F33B-AB3F-4775-86D7-B3A5436A4841}" type="pres">
      <dgm:prSet presAssocID="{DC70EEAC-ACDC-4368-8FB8-D4C3E5937921}" presName="parentLin" presStyleCnt="0"/>
      <dgm:spPr/>
    </dgm:pt>
    <dgm:pt modelId="{7139E7A6-C049-459D-8C8B-F2290EB30D5C}" type="pres">
      <dgm:prSet presAssocID="{DC70EEAC-ACDC-4368-8FB8-D4C3E5937921}" presName="parentLeftMargin" presStyleLbl="node1" presStyleIdx="0" presStyleCnt="4"/>
      <dgm:spPr/>
      <dgm:t>
        <a:bodyPr/>
        <a:lstStyle/>
        <a:p>
          <a:endParaRPr lang="es-ES"/>
        </a:p>
      </dgm:t>
    </dgm:pt>
    <dgm:pt modelId="{0DF8AF04-E3DD-42D9-AE94-7CD8DDA19AE4}" type="pres">
      <dgm:prSet presAssocID="{DC70EEAC-ACDC-4368-8FB8-D4C3E5937921}" presName="parentText" presStyleLbl="node1" presStyleIdx="1" presStyleCnt="4">
        <dgm:presLayoutVars>
          <dgm:chMax val="0"/>
          <dgm:bulletEnabled val="1"/>
        </dgm:presLayoutVars>
      </dgm:prSet>
      <dgm:spPr/>
      <dgm:t>
        <a:bodyPr/>
        <a:lstStyle/>
        <a:p>
          <a:endParaRPr lang="es-EC"/>
        </a:p>
      </dgm:t>
    </dgm:pt>
    <dgm:pt modelId="{A8F39964-79A3-4E90-93BC-7A1F07AE262D}" type="pres">
      <dgm:prSet presAssocID="{DC70EEAC-ACDC-4368-8FB8-D4C3E5937921}" presName="negativeSpace" presStyleCnt="0"/>
      <dgm:spPr/>
    </dgm:pt>
    <dgm:pt modelId="{EBC6274C-A619-4655-8083-DFFD03EED992}" type="pres">
      <dgm:prSet presAssocID="{DC70EEAC-ACDC-4368-8FB8-D4C3E5937921}" presName="childText" presStyleLbl="conFgAcc1" presStyleIdx="1" presStyleCnt="4">
        <dgm:presLayoutVars>
          <dgm:bulletEnabled val="1"/>
        </dgm:presLayoutVars>
      </dgm:prSet>
      <dgm:spPr/>
    </dgm:pt>
    <dgm:pt modelId="{C2E09D09-AF08-4CFC-A9FB-F2FC69F8CE7F}" type="pres">
      <dgm:prSet presAssocID="{CD1129F0-A1DA-4558-8545-E5F3DC71229B}" presName="spaceBetweenRectangles" presStyleCnt="0"/>
      <dgm:spPr/>
    </dgm:pt>
    <dgm:pt modelId="{D855348A-E078-4B4E-A5C0-E588B0D96B7C}" type="pres">
      <dgm:prSet presAssocID="{FEC57053-274C-47A6-AE3F-E42874BBDBBF}" presName="parentLin" presStyleCnt="0"/>
      <dgm:spPr/>
    </dgm:pt>
    <dgm:pt modelId="{0644F4F3-07E5-4891-B0D6-46717003792A}" type="pres">
      <dgm:prSet presAssocID="{FEC57053-274C-47A6-AE3F-E42874BBDBBF}" presName="parentLeftMargin" presStyleLbl="node1" presStyleIdx="1" presStyleCnt="4"/>
      <dgm:spPr/>
      <dgm:t>
        <a:bodyPr/>
        <a:lstStyle/>
        <a:p>
          <a:endParaRPr lang="es-ES"/>
        </a:p>
      </dgm:t>
    </dgm:pt>
    <dgm:pt modelId="{338C65FA-3DA0-4E9B-B0DC-29CCED858FA1}" type="pres">
      <dgm:prSet presAssocID="{FEC57053-274C-47A6-AE3F-E42874BBDBBF}" presName="parentText" presStyleLbl="node1" presStyleIdx="2" presStyleCnt="4">
        <dgm:presLayoutVars>
          <dgm:chMax val="0"/>
          <dgm:bulletEnabled val="1"/>
        </dgm:presLayoutVars>
      </dgm:prSet>
      <dgm:spPr/>
      <dgm:t>
        <a:bodyPr/>
        <a:lstStyle/>
        <a:p>
          <a:endParaRPr lang="es-EC"/>
        </a:p>
      </dgm:t>
    </dgm:pt>
    <dgm:pt modelId="{92802A0A-8ACD-4EAB-ACA3-246ED73360AC}" type="pres">
      <dgm:prSet presAssocID="{FEC57053-274C-47A6-AE3F-E42874BBDBBF}" presName="negativeSpace" presStyleCnt="0"/>
      <dgm:spPr/>
    </dgm:pt>
    <dgm:pt modelId="{2745989E-E739-4FEB-B652-8692CA1C5D49}" type="pres">
      <dgm:prSet presAssocID="{FEC57053-274C-47A6-AE3F-E42874BBDBBF}" presName="childText" presStyleLbl="conFgAcc1" presStyleIdx="2" presStyleCnt="4">
        <dgm:presLayoutVars>
          <dgm:bulletEnabled val="1"/>
        </dgm:presLayoutVars>
      </dgm:prSet>
      <dgm:spPr/>
    </dgm:pt>
    <dgm:pt modelId="{4FFEC63B-D38F-41B1-A9FB-84D730624C28}" type="pres">
      <dgm:prSet presAssocID="{35A6F521-8BF7-4AD1-8763-BE97A14D9C38}" presName="spaceBetweenRectangles" presStyleCnt="0"/>
      <dgm:spPr/>
    </dgm:pt>
    <dgm:pt modelId="{B7D0AA7C-8980-4799-B614-31F3C8E52F9F}" type="pres">
      <dgm:prSet presAssocID="{91DF56C4-4482-4553-9936-D7462AB4F01F}" presName="parentLin" presStyleCnt="0"/>
      <dgm:spPr/>
    </dgm:pt>
    <dgm:pt modelId="{A947843F-A87D-4305-96AF-3BAB77D8A420}" type="pres">
      <dgm:prSet presAssocID="{91DF56C4-4482-4553-9936-D7462AB4F01F}" presName="parentLeftMargin" presStyleLbl="node1" presStyleIdx="2" presStyleCnt="4"/>
      <dgm:spPr/>
      <dgm:t>
        <a:bodyPr/>
        <a:lstStyle/>
        <a:p>
          <a:endParaRPr lang="es-ES"/>
        </a:p>
      </dgm:t>
    </dgm:pt>
    <dgm:pt modelId="{B97749C5-190F-403D-A5BD-F8FA8BB01FD8}" type="pres">
      <dgm:prSet presAssocID="{91DF56C4-4482-4553-9936-D7462AB4F01F}" presName="parentText" presStyleLbl="node1" presStyleIdx="3" presStyleCnt="4">
        <dgm:presLayoutVars>
          <dgm:chMax val="0"/>
          <dgm:bulletEnabled val="1"/>
        </dgm:presLayoutVars>
      </dgm:prSet>
      <dgm:spPr/>
      <dgm:t>
        <a:bodyPr/>
        <a:lstStyle/>
        <a:p>
          <a:endParaRPr lang="es-EC"/>
        </a:p>
      </dgm:t>
    </dgm:pt>
    <dgm:pt modelId="{2E5E45D9-D790-4EDC-B27E-6C2DC43382BF}" type="pres">
      <dgm:prSet presAssocID="{91DF56C4-4482-4553-9936-D7462AB4F01F}" presName="negativeSpace" presStyleCnt="0"/>
      <dgm:spPr/>
    </dgm:pt>
    <dgm:pt modelId="{B65DC5DB-50A0-4A39-81C4-347BD81B9086}" type="pres">
      <dgm:prSet presAssocID="{91DF56C4-4482-4553-9936-D7462AB4F01F}" presName="childText" presStyleLbl="conFgAcc1" presStyleIdx="3" presStyleCnt="4">
        <dgm:presLayoutVars>
          <dgm:bulletEnabled val="1"/>
        </dgm:presLayoutVars>
      </dgm:prSet>
      <dgm:spPr/>
    </dgm:pt>
  </dgm:ptLst>
  <dgm:cxnLst>
    <dgm:cxn modelId="{D5099629-6300-47B1-815F-7CA6F23174FD}" type="presOf" srcId="{DC70EEAC-ACDC-4368-8FB8-D4C3E5937921}" destId="{0DF8AF04-E3DD-42D9-AE94-7CD8DDA19AE4}" srcOrd="1" destOrd="0" presId="urn:microsoft.com/office/officeart/2005/8/layout/list1"/>
    <dgm:cxn modelId="{CDC38E4D-F03B-4D29-A845-B300035F6C26}" type="presOf" srcId="{C4F33691-72BE-4139-AC20-0B650653F070}" destId="{9C75C64F-97B7-40FD-AE86-C75C6DEF9985}" srcOrd="1" destOrd="0" presId="urn:microsoft.com/office/officeart/2005/8/layout/list1"/>
    <dgm:cxn modelId="{1D1EDB2C-C74F-4A47-97D9-B53ED5A79848}" type="presOf" srcId="{FEC57053-274C-47A6-AE3F-E42874BBDBBF}" destId="{338C65FA-3DA0-4E9B-B0DC-29CCED858FA1}" srcOrd="1" destOrd="0" presId="urn:microsoft.com/office/officeart/2005/8/layout/list1"/>
    <dgm:cxn modelId="{7B4EFECC-55E8-433C-A5EC-B946676E6915}" srcId="{7F42E8A4-F914-4E8F-81D5-21B83630549B}" destId="{C4F33691-72BE-4139-AC20-0B650653F070}" srcOrd="0" destOrd="0" parTransId="{7D585CD3-52AF-4F31-8FF9-5F4A4BFC0F08}" sibTransId="{4974F147-9161-4ACF-80AA-51E19D67C4E5}"/>
    <dgm:cxn modelId="{79F4B064-1508-4F65-9895-A5C9E0A6DB36}" type="presOf" srcId="{7F42E8A4-F914-4E8F-81D5-21B83630549B}" destId="{55C2F991-79FA-45AB-9EF9-2D3B1017172D}" srcOrd="0" destOrd="0" presId="urn:microsoft.com/office/officeart/2005/8/layout/list1"/>
    <dgm:cxn modelId="{142151A2-99D3-4666-BB32-1A03D041B677}" type="presOf" srcId="{91DF56C4-4482-4553-9936-D7462AB4F01F}" destId="{A947843F-A87D-4305-96AF-3BAB77D8A420}" srcOrd="0" destOrd="0" presId="urn:microsoft.com/office/officeart/2005/8/layout/list1"/>
    <dgm:cxn modelId="{80571707-EC40-48DE-B536-B51A089E35EF}" srcId="{7F42E8A4-F914-4E8F-81D5-21B83630549B}" destId="{DC70EEAC-ACDC-4368-8FB8-D4C3E5937921}" srcOrd="1" destOrd="0" parTransId="{7A388C66-3371-438A-ADD4-956BC86F52D3}" sibTransId="{CD1129F0-A1DA-4558-8545-E5F3DC71229B}"/>
    <dgm:cxn modelId="{97F772D4-76A9-412B-A51C-4B8EEC6ADEF4}" type="presOf" srcId="{91DF56C4-4482-4553-9936-D7462AB4F01F}" destId="{B97749C5-190F-403D-A5BD-F8FA8BB01FD8}" srcOrd="1" destOrd="0" presId="urn:microsoft.com/office/officeart/2005/8/layout/list1"/>
    <dgm:cxn modelId="{9FC67890-0520-428D-8687-5DB87D9FAEF5}" srcId="{7F42E8A4-F914-4E8F-81D5-21B83630549B}" destId="{91DF56C4-4482-4553-9936-D7462AB4F01F}" srcOrd="3" destOrd="0" parTransId="{28CBDB90-BFE9-4051-BE5D-AE496B9608C7}" sibTransId="{6F0C581E-0940-4523-8ADE-C3CD8BE97E4D}"/>
    <dgm:cxn modelId="{119058C2-9470-40EC-B190-9C455D26B8D2}" srcId="{7F42E8A4-F914-4E8F-81D5-21B83630549B}" destId="{FEC57053-274C-47A6-AE3F-E42874BBDBBF}" srcOrd="2" destOrd="0" parTransId="{CEDE75DD-21CD-4FF5-AA7C-675AD4894205}" sibTransId="{35A6F521-8BF7-4AD1-8763-BE97A14D9C38}"/>
    <dgm:cxn modelId="{88EE3005-1BBE-4E6F-9D45-3FA16DC1792D}" type="presOf" srcId="{C4F33691-72BE-4139-AC20-0B650653F070}" destId="{709E5FA8-EC7C-40F7-BF5B-B259A10A5C16}" srcOrd="0" destOrd="0" presId="urn:microsoft.com/office/officeart/2005/8/layout/list1"/>
    <dgm:cxn modelId="{DBE4DE46-9B99-48A2-89C2-0F89AEDD737C}" type="presOf" srcId="{FEC57053-274C-47A6-AE3F-E42874BBDBBF}" destId="{0644F4F3-07E5-4891-B0D6-46717003792A}" srcOrd="0" destOrd="0" presId="urn:microsoft.com/office/officeart/2005/8/layout/list1"/>
    <dgm:cxn modelId="{A738113F-343F-49A7-8ECB-2B42EBB91484}" type="presOf" srcId="{DC70EEAC-ACDC-4368-8FB8-D4C3E5937921}" destId="{7139E7A6-C049-459D-8C8B-F2290EB30D5C}" srcOrd="0" destOrd="0" presId="urn:microsoft.com/office/officeart/2005/8/layout/list1"/>
    <dgm:cxn modelId="{F7FA5736-6368-4698-B488-D4BE840F6BB3}" type="presParOf" srcId="{55C2F991-79FA-45AB-9EF9-2D3B1017172D}" destId="{91770085-502C-4BAC-8B2A-20FFB7FA40FB}" srcOrd="0" destOrd="0" presId="urn:microsoft.com/office/officeart/2005/8/layout/list1"/>
    <dgm:cxn modelId="{4F70B80D-5A79-4F78-A798-1D80F6D251DF}" type="presParOf" srcId="{91770085-502C-4BAC-8B2A-20FFB7FA40FB}" destId="{709E5FA8-EC7C-40F7-BF5B-B259A10A5C16}" srcOrd="0" destOrd="0" presId="urn:microsoft.com/office/officeart/2005/8/layout/list1"/>
    <dgm:cxn modelId="{63A8D86F-3775-43CF-8D2E-3604285A815F}" type="presParOf" srcId="{91770085-502C-4BAC-8B2A-20FFB7FA40FB}" destId="{9C75C64F-97B7-40FD-AE86-C75C6DEF9985}" srcOrd="1" destOrd="0" presId="urn:microsoft.com/office/officeart/2005/8/layout/list1"/>
    <dgm:cxn modelId="{EACF7733-E11D-4CC1-B7A8-2991F9A0B475}" type="presParOf" srcId="{55C2F991-79FA-45AB-9EF9-2D3B1017172D}" destId="{4C851A57-F605-46C9-B59A-387796E3039D}" srcOrd="1" destOrd="0" presId="urn:microsoft.com/office/officeart/2005/8/layout/list1"/>
    <dgm:cxn modelId="{61D81836-D62B-4FBB-9D9F-8F268BF064D5}" type="presParOf" srcId="{55C2F991-79FA-45AB-9EF9-2D3B1017172D}" destId="{6BC5F7B4-8F20-4609-881C-E9E343B46205}" srcOrd="2" destOrd="0" presId="urn:microsoft.com/office/officeart/2005/8/layout/list1"/>
    <dgm:cxn modelId="{E5E1ECD7-2513-4055-B51B-C0CC331A1C91}" type="presParOf" srcId="{55C2F991-79FA-45AB-9EF9-2D3B1017172D}" destId="{EC9F9897-B1D6-45AF-94DC-6E8282B4AAB8}" srcOrd="3" destOrd="0" presId="urn:microsoft.com/office/officeart/2005/8/layout/list1"/>
    <dgm:cxn modelId="{E07AB12F-6EA5-4588-B7EE-A051AB36E3BD}" type="presParOf" srcId="{55C2F991-79FA-45AB-9EF9-2D3B1017172D}" destId="{4507F33B-AB3F-4775-86D7-B3A5436A4841}" srcOrd="4" destOrd="0" presId="urn:microsoft.com/office/officeart/2005/8/layout/list1"/>
    <dgm:cxn modelId="{D97E3DA8-79B8-4E65-B0DA-BA392302D2AE}" type="presParOf" srcId="{4507F33B-AB3F-4775-86D7-B3A5436A4841}" destId="{7139E7A6-C049-459D-8C8B-F2290EB30D5C}" srcOrd="0" destOrd="0" presId="urn:microsoft.com/office/officeart/2005/8/layout/list1"/>
    <dgm:cxn modelId="{F5C76252-3E27-4460-B634-B2CD00E2DC17}" type="presParOf" srcId="{4507F33B-AB3F-4775-86D7-B3A5436A4841}" destId="{0DF8AF04-E3DD-42D9-AE94-7CD8DDA19AE4}" srcOrd="1" destOrd="0" presId="urn:microsoft.com/office/officeart/2005/8/layout/list1"/>
    <dgm:cxn modelId="{199A3C60-79A0-4400-BA13-D34E507266FE}" type="presParOf" srcId="{55C2F991-79FA-45AB-9EF9-2D3B1017172D}" destId="{A8F39964-79A3-4E90-93BC-7A1F07AE262D}" srcOrd="5" destOrd="0" presId="urn:microsoft.com/office/officeart/2005/8/layout/list1"/>
    <dgm:cxn modelId="{99BF554C-0BF4-4477-9F21-183B0874EB64}" type="presParOf" srcId="{55C2F991-79FA-45AB-9EF9-2D3B1017172D}" destId="{EBC6274C-A619-4655-8083-DFFD03EED992}" srcOrd="6" destOrd="0" presId="urn:microsoft.com/office/officeart/2005/8/layout/list1"/>
    <dgm:cxn modelId="{42E29CC3-F4E7-4652-8467-EBDBDB58437F}" type="presParOf" srcId="{55C2F991-79FA-45AB-9EF9-2D3B1017172D}" destId="{C2E09D09-AF08-4CFC-A9FB-F2FC69F8CE7F}" srcOrd="7" destOrd="0" presId="urn:microsoft.com/office/officeart/2005/8/layout/list1"/>
    <dgm:cxn modelId="{7D1F4D0D-AE32-4D66-ABF7-B7EF9914E0C7}" type="presParOf" srcId="{55C2F991-79FA-45AB-9EF9-2D3B1017172D}" destId="{D855348A-E078-4B4E-A5C0-E588B0D96B7C}" srcOrd="8" destOrd="0" presId="urn:microsoft.com/office/officeart/2005/8/layout/list1"/>
    <dgm:cxn modelId="{BA44C17E-06FC-4D5D-83A9-1106E0275861}" type="presParOf" srcId="{D855348A-E078-4B4E-A5C0-E588B0D96B7C}" destId="{0644F4F3-07E5-4891-B0D6-46717003792A}" srcOrd="0" destOrd="0" presId="urn:microsoft.com/office/officeart/2005/8/layout/list1"/>
    <dgm:cxn modelId="{C21A795A-9937-405F-BB68-3529F990CE8B}" type="presParOf" srcId="{D855348A-E078-4B4E-A5C0-E588B0D96B7C}" destId="{338C65FA-3DA0-4E9B-B0DC-29CCED858FA1}" srcOrd="1" destOrd="0" presId="urn:microsoft.com/office/officeart/2005/8/layout/list1"/>
    <dgm:cxn modelId="{FE119DB1-3793-4DEB-8AA3-68F43C033EC1}" type="presParOf" srcId="{55C2F991-79FA-45AB-9EF9-2D3B1017172D}" destId="{92802A0A-8ACD-4EAB-ACA3-246ED73360AC}" srcOrd="9" destOrd="0" presId="urn:microsoft.com/office/officeart/2005/8/layout/list1"/>
    <dgm:cxn modelId="{DDF0311D-F81C-4C67-AE5E-C7BE716BF879}" type="presParOf" srcId="{55C2F991-79FA-45AB-9EF9-2D3B1017172D}" destId="{2745989E-E739-4FEB-B652-8692CA1C5D49}" srcOrd="10" destOrd="0" presId="urn:microsoft.com/office/officeart/2005/8/layout/list1"/>
    <dgm:cxn modelId="{266ABB75-01CD-40CF-9FE9-31EDB82A0472}" type="presParOf" srcId="{55C2F991-79FA-45AB-9EF9-2D3B1017172D}" destId="{4FFEC63B-D38F-41B1-A9FB-84D730624C28}" srcOrd="11" destOrd="0" presId="urn:microsoft.com/office/officeart/2005/8/layout/list1"/>
    <dgm:cxn modelId="{6B1E1D00-0EEA-4BEF-BB10-2A4F8DCAE8AE}" type="presParOf" srcId="{55C2F991-79FA-45AB-9EF9-2D3B1017172D}" destId="{B7D0AA7C-8980-4799-B614-31F3C8E52F9F}" srcOrd="12" destOrd="0" presId="urn:microsoft.com/office/officeart/2005/8/layout/list1"/>
    <dgm:cxn modelId="{8865C31E-BAE0-41D8-AB07-EE51FF130C2B}" type="presParOf" srcId="{B7D0AA7C-8980-4799-B614-31F3C8E52F9F}" destId="{A947843F-A87D-4305-96AF-3BAB77D8A420}" srcOrd="0" destOrd="0" presId="urn:microsoft.com/office/officeart/2005/8/layout/list1"/>
    <dgm:cxn modelId="{48BD3F24-85CD-4267-B68D-B8B3B34381CB}" type="presParOf" srcId="{B7D0AA7C-8980-4799-B614-31F3C8E52F9F}" destId="{B97749C5-190F-403D-A5BD-F8FA8BB01FD8}" srcOrd="1" destOrd="0" presId="urn:microsoft.com/office/officeart/2005/8/layout/list1"/>
    <dgm:cxn modelId="{E863C346-4FFC-459B-B937-7C6A93F0D571}" type="presParOf" srcId="{55C2F991-79FA-45AB-9EF9-2D3B1017172D}" destId="{2E5E45D9-D790-4EDC-B27E-6C2DC43382BF}" srcOrd="13" destOrd="0" presId="urn:microsoft.com/office/officeart/2005/8/layout/list1"/>
    <dgm:cxn modelId="{A2BF0475-B760-4F2B-A801-ADE71E89ABB6}" type="presParOf" srcId="{55C2F991-79FA-45AB-9EF9-2D3B1017172D}" destId="{B65DC5DB-50A0-4A39-81C4-347BD81B9086}"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767EF6-6C17-45E6-91FF-D76D336EC547}" type="doc">
      <dgm:prSet loTypeId="urn:microsoft.com/office/officeart/2008/layout/HorizontalMultiLevelHierarchy" loCatId="hierarchy" qsTypeId="urn:microsoft.com/office/officeart/2005/8/quickstyle/simple3" qsCatId="simple" csTypeId="urn:microsoft.com/office/officeart/2005/8/colors/colorful4" csCatId="colorful" phldr="1"/>
      <dgm:spPr/>
      <dgm:t>
        <a:bodyPr/>
        <a:lstStyle/>
        <a:p>
          <a:endParaRPr lang="es-EC"/>
        </a:p>
      </dgm:t>
    </dgm:pt>
    <dgm:pt modelId="{A0233B45-A947-45F0-98D1-03A502D6B9DF}">
      <dgm:prSet phldrT="[Texto]" custT="1"/>
      <dgm:spPr/>
      <dgm:t>
        <a:bodyPr/>
        <a:lstStyle/>
        <a:p>
          <a:pPr algn="just"/>
          <a:r>
            <a:rPr lang="es-EC" sz="1600" dirty="0" smtClean="0">
              <a:latin typeface="Times New Roman" pitchFamily="18" charset="0"/>
              <a:cs typeface="Times New Roman" pitchFamily="18" charset="0"/>
            </a:rPr>
            <a:t>Contribuir con la institución en el área laboral en donde se encuentran este tipo de problemas para reducir los niveles de estrés que han sido encontrados.</a:t>
          </a:r>
          <a:endParaRPr lang="es-EC" sz="1600" dirty="0">
            <a:latin typeface="Times New Roman" pitchFamily="18" charset="0"/>
            <a:cs typeface="Times New Roman" pitchFamily="18" charset="0"/>
          </a:endParaRPr>
        </a:p>
      </dgm:t>
    </dgm:pt>
    <dgm:pt modelId="{33497649-6593-413D-A763-0B3B99D6A8A4}" type="parTrans" cxnId="{07C601C2-C373-44F3-A6B9-A09377E9EBEC}">
      <dgm:prSet custT="1"/>
      <dgm:spPr/>
      <dgm:t>
        <a:bodyPr/>
        <a:lstStyle/>
        <a:p>
          <a:endParaRPr lang="es-EC" sz="1600">
            <a:latin typeface="Times New Roman" pitchFamily="18" charset="0"/>
            <a:cs typeface="Times New Roman" pitchFamily="18" charset="0"/>
          </a:endParaRPr>
        </a:p>
      </dgm:t>
    </dgm:pt>
    <dgm:pt modelId="{3FF162C5-61F6-41BE-AC48-A39872D5CAED}" type="sibTrans" cxnId="{07C601C2-C373-44F3-A6B9-A09377E9EBEC}">
      <dgm:prSet/>
      <dgm:spPr/>
      <dgm:t>
        <a:bodyPr/>
        <a:lstStyle/>
        <a:p>
          <a:endParaRPr lang="es-EC" sz="1600">
            <a:latin typeface="Times New Roman" pitchFamily="18" charset="0"/>
            <a:cs typeface="Times New Roman" pitchFamily="18" charset="0"/>
          </a:endParaRPr>
        </a:p>
      </dgm:t>
    </dgm:pt>
    <dgm:pt modelId="{9E064AE4-7B7D-4D0F-BB21-A61C8D21FB16}">
      <dgm:prSet phldrT="[Texto]" custT="1"/>
      <dgm:spPr/>
      <dgm:t>
        <a:bodyPr/>
        <a:lstStyle/>
        <a:p>
          <a:pPr algn="just"/>
          <a:r>
            <a:rPr lang="es-EC" sz="1600" dirty="0" smtClean="0">
              <a:latin typeface="Times New Roman" pitchFamily="18" charset="0"/>
              <a:cs typeface="Times New Roman" pitchFamily="18" charset="0"/>
            </a:rPr>
            <a:t>Fuente de inspiración para que otros profesionales continúen investigado las diferentes consecuencias que tiene el estrés dentro de las empresas, instituciones y organizaciones</a:t>
          </a:r>
          <a:endParaRPr lang="es-EC" sz="1600" dirty="0">
            <a:latin typeface="Times New Roman" pitchFamily="18" charset="0"/>
            <a:cs typeface="Times New Roman" pitchFamily="18" charset="0"/>
          </a:endParaRPr>
        </a:p>
      </dgm:t>
    </dgm:pt>
    <dgm:pt modelId="{D9C5A592-1967-4508-9759-9E5D4F68D125}" type="parTrans" cxnId="{A81F924D-9863-4FAA-8B24-06379F2AEBF4}">
      <dgm:prSet custT="1"/>
      <dgm:spPr/>
      <dgm:t>
        <a:bodyPr/>
        <a:lstStyle/>
        <a:p>
          <a:endParaRPr lang="es-EC" sz="1600">
            <a:latin typeface="Times New Roman" pitchFamily="18" charset="0"/>
            <a:cs typeface="Times New Roman" pitchFamily="18" charset="0"/>
          </a:endParaRPr>
        </a:p>
      </dgm:t>
    </dgm:pt>
    <dgm:pt modelId="{78B77AF5-3DE1-4F0F-BE56-9FB1CAD0B0C1}" type="sibTrans" cxnId="{A81F924D-9863-4FAA-8B24-06379F2AEBF4}">
      <dgm:prSet/>
      <dgm:spPr/>
      <dgm:t>
        <a:bodyPr/>
        <a:lstStyle/>
        <a:p>
          <a:endParaRPr lang="es-EC" sz="1600">
            <a:latin typeface="Times New Roman" pitchFamily="18" charset="0"/>
            <a:cs typeface="Times New Roman" pitchFamily="18" charset="0"/>
          </a:endParaRPr>
        </a:p>
      </dgm:t>
    </dgm:pt>
    <dgm:pt modelId="{43664980-75A6-4BEF-8C49-1B6B14B132F9}">
      <dgm:prSet phldrT="[Texto]" custT="1"/>
      <dgm:spPr/>
      <dgm:t>
        <a:bodyPr/>
        <a:lstStyle/>
        <a:p>
          <a:pPr algn="just"/>
          <a:r>
            <a:rPr lang="es-EC" sz="1600" dirty="0" smtClean="0">
              <a:latin typeface="Times New Roman" pitchFamily="18" charset="0"/>
              <a:cs typeface="Times New Roman" pitchFamily="18" charset="0"/>
            </a:rPr>
            <a:t>Contribuir con las instituciones y de esa manera lograr controlar los niveles de estrés que puedan manejar y se deja a discreción implementar un área específica donde se pueda dar un seguimiento a dicha situación. </a:t>
          </a:r>
          <a:endParaRPr lang="es-EC" sz="1600" dirty="0">
            <a:latin typeface="Times New Roman" pitchFamily="18" charset="0"/>
            <a:cs typeface="Times New Roman" pitchFamily="18" charset="0"/>
          </a:endParaRPr>
        </a:p>
      </dgm:t>
    </dgm:pt>
    <dgm:pt modelId="{D93FCEE9-4F4F-4376-ACC6-5C5D39496104}" type="parTrans" cxnId="{B839C6FB-3C3B-4ECE-9136-32C9D4C1612C}">
      <dgm:prSet custT="1"/>
      <dgm:spPr/>
      <dgm:t>
        <a:bodyPr/>
        <a:lstStyle/>
        <a:p>
          <a:endParaRPr lang="es-EC" sz="1600">
            <a:latin typeface="Times New Roman" pitchFamily="18" charset="0"/>
            <a:cs typeface="Times New Roman" pitchFamily="18" charset="0"/>
          </a:endParaRPr>
        </a:p>
      </dgm:t>
    </dgm:pt>
    <dgm:pt modelId="{8B4AD1B8-55F3-42DD-AC8E-95F91D5CEA10}" type="sibTrans" cxnId="{B839C6FB-3C3B-4ECE-9136-32C9D4C1612C}">
      <dgm:prSet/>
      <dgm:spPr/>
      <dgm:t>
        <a:bodyPr/>
        <a:lstStyle/>
        <a:p>
          <a:endParaRPr lang="es-EC" sz="1600">
            <a:latin typeface="Times New Roman" pitchFamily="18" charset="0"/>
            <a:cs typeface="Times New Roman" pitchFamily="18" charset="0"/>
          </a:endParaRPr>
        </a:p>
      </dgm:t>
    </dgm:pt>
    <dgm:pt modelId="{C5ECDD16-02B8-4631-8765-D73D710B5D47}">
      <dgm:prSet phldrT="[Texto]" custT="1"/>
      <dgm:spPr/>
      <dgm:t>
        <a:bodyPr/>
        <a:lstStyle/>
        <a:p>
          <a:pPr algn="just"/>
          <a:r>
            <a:rPr lang="es-EC" sz="1600" dirty="0" smtClean="0">
              <a:latin typeface="Times New Roman" pitchFamily="18" charset="0"/>
              <a:cs typeface="Times New Roman" pitchFamily="18" charset="0"/>
            </a:rPr>
            <a:t>Al país para que las personas involucradas se puedan informar de como poder medir los niveles de estrés dentro de sus organizaciones y poder conocer las consecuencias que trae un mal desempeño de los colaboradores dentro de la organización.</a:t>
          </a:r>
          <a:endParaRPr lang="es-EC" sz="1600" dirty="0">
            <a:latin typeface="Times New Roman" pitchFamily="18" charset="0"/>
            <a:cs typeface="Times New Roman" pitchFamily="18" charset="0"/>
          </a:endParaRPr>
        </a:p>
      </dgm:t>
    </dgm:pt>
    <dgm:pt modelId="{A5099CFB-3707-40D5-BBB6-26ADB05C7829}" type="parTrans" cxnId="{A3988056-EF6D-4C25-B354-2DB20CBE773B}">
      <dgm:prSet custT="1"/>
      <dgm:spPr/>
      <dgm:t>
        <a:bodyPr/>
        <a:lstStyle/>
        <a:p>
          <a:endParaRPr lang="es-EC" sz="1600">
            <a:latin typeface="Times New Roman" pitchFamily="18" charset="0"/>
            <a:cs typeface="Times New Roman" pitchFamily="18" charset="0"/>
          </a:endParaRPr>
        </a:p>
      </dgm:t>
    </dgm:pt>
    <dgm:pt modelId="{1E778505-C394-4A75-8E85-1F925619118C}" type="sibTrans" cxnId="{A3988056-EF6D-4C25-B354-2DB20CBE773B}">
      <dgm:prSet/>
      <dgm:spPr/>
      <dgm:t>
        <a:bodyPr/>
        <a:lstStyle/>
        <a:p>
          <a:endParaRPr lang="es-EC" sz="1600">
            <a:latin typeface="Times New Roman" pitchFamily="18" charset="0"/>
            <a:cs typeface="Times New Roman" pitchFamily="18" charset="0"/>
          </a:endParaRPr>
        </a:p>
      </dgm:t>
    </dgm:pt>
    <dgm:pt modelId="{B66B8FD8-6585-4D2C-97F5-2718E6F0F80E}">
      <dgm:prSet phldrT="[Texto]" custT="1"/>
      <dgm:spPr/>
      <dgm:t>
        <a:bodyPr/>
        <a:lstStyle/>
        <a:p>
          <a:r>
            <a:rPr lang="es-EC" sz="2800" b="1" dirty="0" smtClean="0">
              <a:latin typeface="Times New Roman" pitchFamily="18" charset="0"/>
              <a:cs typeface="Times New Roman" pitchFamily="18" charset="0"/>
            </a:rPr>
            <a:t>APORTE</a:t>
          </a:r>
          <a:endParaRPr lang="es-EC" sz="2800" b="1" dirty="0">
            <a:latin typeface="Times New Roman" pitchFamily="18" charset="0"/>
            <a:cs typeface="Times New Roman" pitchFamily="18" charset="0"/>
          </a:endParaRPr>
        </a:p>
      </dgm:t>
    </dgm:pt>
    <dgm:pt modelId="{D0A38DEE-A06A-4A45-8CCE-C732D7D9939E}" type="sibTrans" cxnId="{8E249D46-030C-4AB1-8345-1F143C20B2DB}">
      <dgm:prSet/>
      <dgm:spPr/>
      <dgm:t>
        <a:bodyPr/>
        <a:lstStyle/>
        <a:p>
          <a:endParaRPr lang="es-EC" sz="1600">
            <a:latin typeface="Times New Roman" pitchFamily="18" charset="0"/>
            <a:cs typeface="Times New Roman" pitchFamily="18" charset="0"/>
          </a:endParaRPr>
        </a:p>
      </dgm:t>
    </dgm:pt>
    <dgm:pt modelId="{43EB6A7E-3CE6-43AF-978D-21BF650C4EB7}" type="parTrans" cxnId="{8E249D46-030C-4AB1-8345-1F143C20B2DB}">
      <dgm:prSet/>
      <dgm:spPr/>
      <dgm:t>
        <a:bodyPr/>
        <a:lstStyle/>
        <a:p>
          <a:endParaRPr lang="es-EC" sz="1600">
            <a:latin typeface="Times New Roman" pitchFamily="18" charset="0"/>
            <a:cs typeface="Times New Roman" pitchFamily="18" charset="0"/>
          </a:endParaRPr>
        </a:p>
      </dgm:t>
    </dgm:pt>
    <dgm:pt modelId="{98CE355B-A460-43C6-9A6D-8BA8ED89CE32}" type="pres">
      <dgm:prSet presAssocID="{9C767EF6-6C17-45E6-91FF-D76D336EC547}" presName="Name0" presStyleCnt="0">
        <dgm:presLayoutVars>
          <dgm:chPref val="1"/>
          <dgm:dir/>
          <dgm:animOne val="branch"/>
          <dgm:animLvl val="lvl"/>
          <dgm:resizeHandles val="exact"/>
        </dgm:presLayoutVars>
      </dgm:prSet>
      <dgm:spPr/>
      <dgm:t>
        <a:bodyPr/>
        <a:lstStyle/>
        <a:p>
          <a:endParaRPr lang="es-ES"/>
        </a:p>
      </dgm:t>
    </dgm:pt>
    <dgm:pt modelId="{B67B949B-D286-4D4E-A777-B598C1FBC986}" type="pres">
      <dgm:prSet presAssocID="{B66B8FD8-6585-4D2C-97F5-2718E6F0F80E}" presName="root1" presStyleCnt="0"/>
      <dgm:spPr/>
      <dgm:t>
        <a:bodyPr/>
        <a:lstStyle/>
        <a:p>
          <a:endParaRPr lang="es-ES"/>
        </a:p>
      </dgm:t>
    </dgm:pt>
    <dgm:pt modelId="{1A9BECA6-AF3B-4D81-AF5E-28BD4DB2700B}" type="pres">
      <dgm:prSet presAssocID="{B66B8FD8-6585-4D2C-97F5-2718E6F0F80E}" presName="LevelOneTextNode" presStyleLbl="node0" presStyleIdx="0" presStyleCnt="1" custLinFactNeighborX="-74001" custLinFactNeighborY="-1514">
        <dgm:presLayoutVars>
          <dgm:chPref val="3"/>
        </dgm:presLayoutVars>
      </dgm:prSet>
      <dgm:spPr/>
      <dgm:t>
        <a:bodyPr/>
        <a:lstStyle/>
        <a:p>
          <a:endParaRPr lang="es-ES"/>
        </a:p>
      </dgm:t>
    </dgm:pt>
    <dgm:pt modelId="{3A73FA50-88A9-405A-81F8-1F4CECE686D7}" type="pres">
      <dgm:prSet presAssocID="{B66B8FD8-6585-4D2C-97F5-2718E6F0F80E}" presName="level2hierChild" presStyleCnt="0"/>
      <dgm:spPr/>
      <dgm:t>
        <a:bodyPr/>
        <a:lstStyle/>
        <a:p>
          <a:endParaRPr lang="es-ES"/>
        </a:p>
      </dgm:t>
    </dgm:pt>
    <dgm:pt modelId="{B30FF21E-9030-4E70-9B46-301278F1D877}" type="pres">
      <dgm:prSet presAssocID="{33497649-6593-413D-A763-0B3B99D6A8A4}" presName="conn2-1" presStyleLbl="parChTrans1D2" presStyleIdx="0" presStyleCnt="4"/>
      <dgm:spPr/>
      <dgm:t>
        <a:bodyPr/>
        <a:lstStyle/>
        <a:p>
          <a:endParaRPr lang="es-ES"/>
        </a:p>
      </dgm:t>
    </dgm:pt>
    <dgm:pt modelId="{55C5DD28-18D1-4635-BCC1-5479B3F8F1F2}" type="pres">
      <dgm:prSet presAssocID="{33497649-6593-413D-A763-0B3B99D6A8A4}" presName="connTx" presStyleLbl="parChTrans1D2" presStyleIdx="0" presStyleCnt="4"/>
      <dgm:spPr/>
      <dgm:t>
        <a:bodyPr/>
        <a:lstStyle/>
        <a:p>
          <a:endParaRPr lang="es-ES"/>
        </a:p>
      </dgm:t>
    </dgm:pt>
    <dgm:pt modelId="{92B1AA14-2EC1-4742-87C6-2051C2D27FFF}" type="pres">
      <dgm:prSet presAssocID="{A0233B45-A947-45F0-98D1-03A502D6B9DF}" presName="root2" presStyleCnt="0"/>
      <dgm:spPr/>
      <dgm:t>
        <a:bodyPr/>
        <a:lstStyle/>
        <a:p>
          <a:endParaRPr lang="es-ES"/>
        </a:p>
      </dgm:t>
    </dgm:pt>
    <dgm:pt modelId="{C7659657-58F5-4F64-B88E-FDECB7849328}" type="pres">
      <dgm:prSet presAssocID="{A0233B45-A947-45F0-98D1-03A502D6B9DF}" presName="LevelTwoTextNode" presStyleLbl="node2" presStyleIdx="0" presStyleCnt="4" custScaleX="216886">
        <dgm:presLayoutVars>
          <dgm:chPref val="3"/>
        </dgm:presLayoutVars>
      </dgm:prSet>
      <dgm:spPr/>
      <dgm:t>
        <a:bodyPr/>
        <a:lstStyle/>
        <a:p>
          <a:endParaRPr lang="es-EC"/>
        </a:p>
      </dgm:t>
    </dgm:pt>
    <dgm:pt modelId="{D64D9BD3-E972-4C62-8EA5-8D84FA03B15F}" type="pres">
      <dgm:prSet presAssocID="{A0233B45-A947-45F0-98D1-03A502D6B9DF}" presName="level3hierChild" presStyleCnt="0"/>
      <dgm:spPr/>
      <dgm:t>
        <a:bodyPr/>
        <a:lstStyle/>
        <a:p>
          <a:endParaRPr lang="es-ES"/>
        </a:p>
      </dgm:t>
    </dgm:pt>
    <dgm:pt modelId="{A077C450-0D2B-44A6-8FC9-1918792C4E46}" type="pres">
      <dgm:prSet presAssocID="{D9C5A592-1967-4508-9759-9E5D4F68D125}" presName="conn2-1" presStyleLbl="parChTrans1D2" presStyleIdx="1" presStyleCnt="4"/>
      <dgm:spPr/>
      <dgm:t>
        <a:bodyPr/>
        <a:lstStyle/>
        <a:p>
          <a:endParaRPr lang="es-ES"/>
        </a:p>
      </dgm:t>
    </dgm:pt>
    <dgm:pt modelId="{2E9205D4-556F-4052-8FF2-21BE03B9ADFB}" type="pres">
      <dgm:prSet presAssocID="{D9C5A592-1967-4508-9759-9E5D4F68D125}" presName="connTx" presStyleLbl="parChTrans1D2" presStyleIdx="1" presStyleCnt="4"/>
      <dgm:spPr/>
      <dgm:t>
        <a:bodyPr/>
        <a:lstStyle/>
        <a:p>
          <a:endParaRPr lang="es-ES"/>
        </a:p>
      </dgm:t>
    </dgm:pt>
    <dgm:pt modelId="{0CC81A48-D151-4286-9F15-8607559C77C1}" type="pres">
      <dgm:prSet presAssocID="{9E064AE4-7B7D-4D0F-BB21-A61C8D21FB16}" presName="root2" presStyleCnt="0"/>
      <dgm:spPr/>
      <dgm:t>
        <a:bodyPr/>
        <a:lstStyle/>
        <a:p>
          <a:endParaRPr lang="es-ES"/>
        </a:p>
      </dgm:t>
    </dgm:pt>
    <dgm:pt modelId="{99CEFCCD-86AD-4721-900B-7B67F3A52142}" type="pres">
      <dgm:prSet presAssocID="{9E064AE4-7B7D-4D0F-BB21-A61C8D21FB16}" presName="LevelTwoTextNode" presStyleLbl="node2" presStyleIdx="1" presStyleCnt="4" custScaleX="218397">
        <dgm:presLayoutVars>
          <dgm:chPref val="3"/>
        </dgm:presLayoutVars>
      </dgm:prSet>
      <dgm:spPr/>
      <dgm:t>
        <a:bodyPr/>
        <a:lstStyle/>
        <a:p>
          <a:endParaRPr lang="es-EC"/>
        </a:p>
      </dgm:t>
    </dgm:pt>
    <dgm:pt modelId="{7DC9549A-FC82-4F2D-9633-96E10B7F98C6}" type="pres">
      <dgm:prSet presAssocID="{9E064AE4-7B7D-4D0F-BB21-A61C8D21FB16}" presName="level3hierChild" presStyleCnt="0"/>
      <dgm:spPr/>
      <dgm:t>
        <a:bodyPr/>
        <a:lstStyle/>
        <a:p>
          <a:endParaRPr lang="es-ES"/>
        </a:p>
      </dgm:t>
    </dgm:pt>
    <dgm:pt modelId="{DC77085C-9881-4D7F-97E7-18E7C5391006}" type="pres">
      <dgm:prSet presAssocID="{D93FCEE9-4F4F-4376-ACC6-5C5D39496104}" presName="conn2-1" presStyleLbl="parChTrans1D2" presStyleIdx="2" presStyleCnt="4"/>
      <dgm:spPr/>
      <dgm:t>
        <a:bodyPr/>
        <a:lstStyle/>
        <a:p>
          <a:endParaRPr lang="es-ES"/>
        </a:p>
      </dgm:t>
    </dgm:pt>
    <dgm:pt modelId="{8D28D81A-64B7-493D-A909-E5B8A8EBF4B9}" type="pres">
      <dgm:prSet presAssocID="{D93FCEE9-4F4F-4376-ACC6-5C5D39496104}" presName="connTx" presStyleLbl="parChTrans1D2" presStyleIdx="2" presStyleCnt="4"/>
      <dgm:spPr/>
      <dgm:t>
        <a:bodyPr/>
        <a:lstStyle/>
        <a:p>
          <a:endParaRPr lang="es-ES"/>
        </a:p>
      </dgm:t>
    </dgm:pt>
    <dgm:pt modelId="{1C31764F-9DCC-479C-AB68-990F09E2568F}" type="pres">
      <dgm:prSet presAssocID="{43664980-75A6-4BEF-8C49-1B6B14B132F9}" presName="root2" presStyleCnt="0"/>
      <dgm:spPr/>
      <dgm:t>
        <a:bodyPr/>
        <a:lstStyle/>
        <a:p>
          <a:endParaRPr lang="es-ES"/>
        </a:p>
      </dgm:t>
    </dgm:pt>
    <dgm:pt modelId="{5A3469CF-C976-4859-9A7E-518AA1E41CF7}" type="pres">
      <dgm:prSet presAssocID="{43664980-75A6-4BEF-8C49-1B6B14B132F9}" presName="LevelTwoTextNode" presStyleLbl="node2" presStyleIdx="2" presStyleCnt="4" custScaleX="218397">
        <dgm:presLayoutVars>
          <dgm:chPref val="3"/>
        </dgm:presLayoutVars>
      </dgm:prSet>
      <dgm:spPr/>
      <dgm:t>
        <a:bodyPr/>
        <a:lstStyle/>
        <a:p>
          <a:endParaRPr lang="es-EC"/>
        </a:p>
      </dgm:t>
    </dgm:pt>
    <dgm:pt modelId="{BBC9C9C5-2873-4483-A328-952A51ED79F1}" type="pres">
      <dgm:prSet presAssocID="{43664980-75A6-4BEF-8C49-1B6B14B132F9}" presName="level3hierChild" presStyleCnt="0"/>
      <dgm:spPr/>
      <dgm:t>
        <a:bodyPr/>
        <a:lstStyle/>
        <a:p>
          <a:endParaRPr lang="es-ES"/>
        </a:p>
      </dgm:t>
    </dgm:pt>
    <dgm:pt modelId="{E0A9B22A-6CA5-4181-A718-D849CAC68D2A}" type="pres">
      <dgm:prSet presAssocID="{A5099CFB-3707-40D5-BBB6-26ADB05C7829}" presName="conn2-1" presStyleLbl="parChTrans1D2" presStyleIdx="3" presStyleCnt="4"/>
      <dgm:spPr/>
      <dgm:t>
        <a:bodyPr/>
        <a:lstStyle/>
        <a:p>
          <a:endParaRPr lang="es-ES"/>
        </a:p>
      </dgm:t>
    </dgm:pt>
    <dgm:pt modelId="{877ECC30-1C06-4614-9FDB-300160C300D2}" type="pres">
      <dgm:prSet presAssocID="{A5099CFB-3707-40D5-BBB6-26ADB05C7829}" presName="connTx" presStyleLbl="parChTrans1D2" presStyleIdx="3" presStyleCnt="4"/>
      <dgm:spPr/>
      <dgm:t>
        <a:bodyPr/>
        <a:lstStyle/>
        <a:p>
          <a:endParaRPr lang="es-ES"/>
        </a:p>
      </dgm:t>
    </dgm:pt>
    <dgm:pt modelId="{2AD0DFCA-E8CD-4991-A025-C465949242AD}" type="pres">
      <dgm:prSet presAssocID="{C5ECDD16-02B8-4631-8765-D73D710B5D47}" presName="root2" presStyleCnt="0"/>
      <dgm:spPr/>
      <dgm:t>
        <a:bodyPr/>
        <a:lstStyle/>
        <a:p>
          <a:endParaRPr lang="es-ES"/>
        </a:p>
      </dgm:t>
    </dgm:pt>
    <dgm:pt modelId="{BF4E4818-A63A-4101-9FFD-F3DD36899166}" type="pres">
      <dgm:prSet presAssocID="{C5ECDD16-02B8-4631-8765-D73D710B5D47}" presName="LevelTwoTextNode" presStyleLbl="node2" presStyleIdx="3" presStyleCnt="4" custScaleX="218397">
        <dgm:presLayoutVars>
          <dgm:chPref val="3"/>
        </dgm:presLayoutVars>
      </dgm:prSet>
      <dgm:spPr/>
      <dgm:t>
        <a:bodyPr/>
        <a:lstStyle/>
        <a:p>
          <a:endParaRPr lang="es-EC"/>
        </a:p>
      </dgm:t>
    </dgm:pt>
    <dgm:pt modelId="{CB91C656-C993-4AF8-A3EB-7D883021C86F}" type="pres">
      <dgm:prSet presAssocID="{C5ECDD16-02B8-4631-8765-D73D710B5D47}" presName="level3hierChild" presStyleCnt="0"/>
      <dgm:spPr/>
      <dgm:t>
        <a:bodyPr/>
        <a:lstStyle/>
        <a:p>
          <a:endParaRPr lang="es-ES"/>
        </a:p>
      </dgm:t>
    </dgm:pt>
  </dgm:ptLst>
  <dgm:cxnLst>
    <dgm:cxn modelId="{A7E2B25A-3A7C-461B-A35E-A70BA6722425}" type="presOf" srcId="{43664980-75A6-4BEF-8C49-1B6B14B132F9}" destId="{5A3469CF-C976-4859-9A7E-518AA1E41CF7}" srcOrd="0" destOrd="0" presId="urn:microsoft.com/office/officeart/2008/layout/HorizontalMultiLevelHierarchy"/>
    <dgm:cxn modelId="{824DCC4B-67A8-41C5-80AE-89FCD4A24FB7}" type="presOf" srcId="{C5ECDD16-02B8-4631-8765-D73D710B5D47}" destId="{BF4E4818-A63A-4101-9FFD-F3DD36899166}" srcOrd="0" destOrd="0" presId="urn:microsoft.com/office/officeart/2008/layout/HorizontalMultiLevelHierarchy"/>
    <dgm:cxn modelId="{A81F924D-9863-4FAA-8B24-06379F2AEBF4}" srcId="{B66B8FD8-6585-4D2C-97F5-2718E6F0F80E}" destId="{9E064AE4-7B7D-4D0F-BB21-A61C8D21FB16}" srcOrd="1" destOrd="0" parTransId="{D9C5A592-1967-4508-9759-9E5D4F68D125}" sibTransId="{78B77AF5-3DE1-4F0F-BE56-9FB1CAD0B0C1}"/>
    <dgm:cxn modelId="{B839C6FB-3C3B-4ECE-9136-32C9D4C1612C}" srcId="{B66B8FD8-6585-4D2C-97F5-2718E6F0F80E}" destId="{43664980-75A6-4BEF-8C49-1B6B14B132F9}" srcOrd="2" destOrd="0" parTransId="{D93FCEE9-4F4F-4376-ACC6-5C5D39496104}" sibTransId="{8B4AD1B8-55F3-42DD-AC8E-95F91D5CEA10}"/>
    <dgm:cxn modelId="{143C1955-4FDF-4ACF-BCCD-593CA5036BEB}" type="presOf" srcId="{D93FCEE9-4F4F-4376-ACC6-5C5D39496104}" destId="{DC77085C-9881-4D7F-97E7-18E7C5391006}" srcOrd="0" destOrd="0" presId="urn:microsoft.com/office/officeart/2008/layout/HorizontalMultiLevelHierarchy"/>
    <dgm:cxn modelId="{0D3971C4-284E-4E80-B984-575BF4ED43B5}" type="presOf" srcId="{33497649-6593-413D-A763-0B3B99D6A8A4}" destId="{55C5DD28-18D1-4635-BCC1-5479B3F8F1F2}" srcOrd="1" destOrd="0" presId="urn:microsoft.com/office/officeart/2008/layout/HorizontalMultiLevelHierarchy"/>
    <dgm:cxn modelId="{CC5EB974-F056-433D-8A7E-22875769D953}" type="presOf" srcId="{D9C5A592-1967-4508-9759-9E5D4F68D125}" destId="{A077C450-0D2B-44A6-8FC9-1918792C4E46}" srcOrd="0" destOrd="0" presId="urn:microsoft.com/office/officeart/2008/layout/HorizontalMultiLevelHierarchy"/>
    <dgm:cxn modelId="{A3988056-EF6D-4C25-B354-2DB20CBE773B}" srcId="{B66B8FD8-6585-4D2C-97F5-2718E6F0F80E}" destId="{C5ECDD16-02B8-4631-8765-D73D710B5D47}" srcOrd="3" destOrd="0" parTransId="{A5099CFB-3707-40D5-BBB6-26ADB05C7829}" sibTransId="{1E778505-C394-4A75-8E85-1F925619118C}"/>
    <dgm:cxn modelId="{959AE9D6-5F95-4DF4-AC35-33D2A2D4A860}" type="presOf" srcId="{A5099CFB-3707-40D5-BBB6-26ADB05C7829}" destId="{E0A9B22A-6CA5-4181-A718-D849CAC68D2A}" srcOrd="0" destOrd="0" presId="urn:microsoft.com/office/officeart/2008/layout/HorizontalMultiLevelHierarchy"/>
    <dgm:cxn modelId="{07C601C2-C373-44F3-A6B9-A09377E9EBEC}" srcId="{B66B8FD8-6585-4D2C-97F5-2718E6F0F80E}" destId="{A0233B45-A947-45F0-98D1-03A502D6B9DF}" srcOrd="0" destOrd="0" parTransId="{33497649-6593-413D-A763-0B3B99D6A8A4}" sibTransId="{3FF162C5-61F6-41BE-AC48-A39872D5CAED}"/>
    <dgm:cxn modelId="{4963B6B4-B137-4704-A6D0-AACB274DABAF}" type="presOf" srcId="{B66B8FD8-6585-4D2C-97F5-2718E6F0F80E}" destId="{1A9BECA6-AF3B-4D81-AF5E-28BD4DB2700B}" srcOrd="0" destOrd="0" presId="urn:microsoft.com/office/officeart/2008/layout/HorizontalMultiLevelHierarchy"/>
    <dgm:cxn modelId="{8E249D46-030C-4AB1-8345-1F143C20B2DB}" srcId="{9C767EF6-6C17-45E6-91FF-D76D336EC547}" destId="{B66B8FD8-6585-4D2C-97F5-2718E6F0F80E}" srcOrd="0" destOrd="0" parTransId="{43EB6A7E-3CE6-43AF-978D-21BF650C4EB7}" sibTransId="{D0A38DEE-A06A-4A45-8CCE-C732D7D9939E}"/>
    <dgm:cxn modelId="{E4533892-5F06-4CC0-81F5-FEFC989E90A1}" type="presOf" srcId="{A0233B45-A947-45F0-98D1-03A502D6B9DF}" destId="{C7659657-58F5-4F64-B88E-FDECB7849328}" srcOrd="0" destOrd="0" presId="urn:microsoft.com/office/officeart/2008/layout/HorizontalMultiLevelHierarchy"/>
    <dgm:cxn modelId="{FD3C5BF9-5427-4D95-9257-68B6436AEDF1}" type="presOf" srcId="{A5099CFB-3707-40D5-BBB6-26ADB05C7829}" destId="{877ECC30-1C06-4614-9FDB-300160C300D2}" srcOrd="1" destOrd="0" presId="urn:microsoft.com/office/officeart/2008/layout/HorizontalMultiLevelHierarchy"/>
    <dgm:cxn modelId="{D8554BAA-328D-40E5-A288-905351380189}" type="presOf" srcId="{33497649-6593-413D-A763-0B3B99D6A8A4}" destId="{B30FF21E-9030-4E70-9B46-301278F1D877}" srcOrd="0" destOrd="0" presId="urn:microsoft.com/office/officeart/2008/layout/HorizontalMultiLevelHierarchy"/>
    <dgm:cxn modelId="{3262E3AA-4C13-48A6-A0DA-723990D2B7E9}" type="presOf" srcId="{9E064AE4-7B7D-4D0F-BB21-A61C8D21FB16}" destId="{99CEFCCD-86AD-4721-900B-7B67F3A52142}" srcOrd="0" destOrd="0" presId="urn:microsoft.com/office/officeart/2008/layout/HorizontalMultiLevelHierarchy"/>
    <dgm:cxn modelId="{750652AB-A2D1-4370-BF9F-25A4069C1EB4}" type="presOf" srcId="{D93FCEE9-4F4F-4376-ACC6-5C5D39496104}" destId="{8D28D81A-64B7-493D-A909-E5B8A8EBF4B9}" srcOrd="1" destOrd="0" presId="urn:microsoft.com/office/officeart/2008/layout/HorizontalMultiLevelHierarchy"/>
    <dgm:cxn modelId="{406F544E-47F7-4548-B836-C32820ADE8B5}" type="presOf" srcId="{9C767EF6-6C17-45E6-91FF-D76D336EC547}" destId="{98CE355B-A460-43C6-9A6D-8BA8ED89CE32}" srcOrd="0" destOrd="0" presId="urn:microsoft.com/office/officeart/2008/layout/HorizontalMultiLevelHierarchy"/>
    <dgm:cxn modelId="{46EA75D9-237C-42A5-97FF-0009C65D390F}" type="presOf" srcId="{D9C5A592-1967-4508-9759-9E5D4F68D125}" destId="{2E9205D4-556F-4052-8FF2-21BE03B9ADFB}" srcOrd="1" destOrd="0" presId="urn:microsoft.com/office/officeart/2008/layout/HorizontalMultiLevelHierarchy"/>
    <dgm:cxn modelId="{FED4DA2E-4474-42A6-B121-6398EB145FEA}" type="presParOf" srcId="{98CE355B-A460-43C6-9A6D-8BA8ED89CE32}" destId="{B67B949B-D286-4D4E-A777-B598C1FBC986}" srcOrd="0" destOrd="0" presId="urn:microsoft.com/office/officeart/2008/layout/HorizontalMultiLevelHierarchy"/>
    <dgm:cxn modelId="{DF23EE9F-8C4F-4FC4-8A8A-A1B9E468E80C}" type="presParOf" srcId="{B67B949B-D286-4D4E-A777-B598C1FBC986}" destId="{1A9BECA6-AF3B-4D81-AF5E-28BD4DB2700B}" srcOrd="0" destOrd="0" presId="urn:microsoft.com/office/officeart/2008/layout/HorizontalMultiLevelHierarchy"/>
    <dgm:cxn modelId="{974F8D83-85F7-40DD-97BA-D6084890A3DA}" type="presParOf" srcId="{B67B949B-D286-4D4E-A777-B598C1FBC986}" destId="{3A73FA50-88A9-405A-81F8-1F4CECE686D7}" srcOrd="1" destOrd="0" presId="urn:microsoft.com/office/officeart/2008/layout/HorizontalMultiLevelHierarchy"/>
    <dgm:cxn modelId="{2FC7918C-D5AF-47D1-873F-970C448BE14F}" type="presParOf" srcId="{3A73FA50-88A9-405A-81F8-1F4CECE686D7}" destId="{B30FF21E-9030-4E70-9B46-301278F1D877}" srcOrd="0" destOrd="0" presId="urn:microsoft.com/office/officeart/2008/layout/HorizontalMultiLevelHierarchy"/>
    <dgm:cxn modelId="{4CBA6F0E-A655-466D-BF7A-9C8E38272D62}" type="presParOf" srcId="{B30FF21E-9030-4E70-9B46-301278F1D877}" destId="{55C5DD28-18D1-4635-BCC1-5479B3F8F1F2}" srcOrd="0" destOrd="0" presId="urn:microsoft.com/office/officeart/2008/layout/HorizontalMultiLevelHierarchy"/>
    <dgm:cxn modelId="{AA62C7E6-DA2E-4B35-9171-6F94CCED77AD}" type="presParOf" srcId="{3A73FA50-88A9-405A-81F8-1F4CECE686D7}" destId="{92B1AA14-2EC1-4742-87C6-2051C2D27FFF}" srcOrd="1" destOrd="0" presId="urn:microsoft.com/office/officeart/2008/layout/HorizontalMultiLevelHierarchy"/>
    <dgm:cxn modelId="{61AA35F6-0573-43D0-BED2-5F3ADB749C80}" type="presParOf" srcId="{92B1AA14-2EC1-4742-87C6-2051C2D27FFF}" destId="{C7659657-58F5-4F64-B88E-FDECB7849328}" srcOrd="0" destOrd="0" presId="urn:microsoft.com/office/officeart/2008/layout/HorizontalMultiLevelHierarchy"/>
    <dgm:cxn modelId="{3C8E070E-3869-4919-8032-8FE66ABE1DAD}" type="presParOf" srcId="{92B1AA14-2EC1-4742-87C6-2051C2D27FFF}" destId="{D64D9BD3-E972-4C62-8EA5-8D84FA03B15F}" srcOrd="1" destOrd="0" presId="urn:microsoft.com/office/officeart/2008/layout/HorizontalMultiLevelHierarchy"/>
    <dgm:cxn modelId="{EFA8D99E-FEE6-4E40-BDBC-B221AD70DB21}" type="presParOf" srcId="{3A73FA50-88A9-405A-81F8-1F4CECE686D7}" destId="{A077C450-0D2B-44A6-8FC9-1918792C4E46}" srcOrd="2" destOrd="0" presId="urn:microsoft.com/office/officeart/2008/layout/HorizontalMultiLevelHierarchy"/>
    <dgm:cxn modelId="{68A20324-4419-417A-B73A-A0604F771938}" type="presParOf" srcId="{A077C450-0D2B-44A6-8FC9-1918792C4E46}" destId="{2E9205D4-556F-4052-8FF2-21BE03B9ADFB}" srcOrd="0" destOrd="0" presId="urn:microsoft.com/office/officeart/2008/layout/HorizontalMultiLevelHierarchy"/>
    <dgm:cxn modelId="{3B72FBD8-8882-447F-9C3D-84C311788E69}" type="presParOf" srcId="{3A73FA50-88A9-405A-81F8-1F4CECE686D7}" destId="{0CC81A48-D151-4286-9F15-8607559C77C1}" srcOrd="3" destOrd="0" presId="urn:microsoft.com/office/officeart/2008/layout/HorizontalMultiLevelHierarchy"/>
    <dgm:cxn modelId="{5E47BD7F-7901-434C-ABEF-37DA673663BC}" type="presParOf" srcId="{0CC81A48-D151-4286-9F15-8607559C77C1}" destId="{99CEFCCD-86AD-4721-900B-7B67F3A52142}" srcOrd="0" destOrd="0" presId="urn:microsoft.com/office/officeart/2008/layout/HorizontalMultiLevelHierarchy"/>
    <dgm:cxn modelId="{292130CC-B21D-45A9-9852-2D92148BF4D5}" type="presParOf" srcId="{0CC81A48-D151-4286-9F15-8607559C77C1}" destId="{7DC9549A-FC82-4F2D-9633-96E10B7F98C6}" srcOrd="1" destOrd="0" presId="urn:microsoft.com/office/officeart/2008/layout/HorizontalMultiLevelHierarchy"/>
    <dgm:cxn modelId="{542175CC-867E-4368-9F18-13AA52E13662}" type="presParOf" srcId="{3A73FA50-88A9-405A-81F8-1F4CECE686D7}" destId="{DC77085C-9881-4D7F-97E7-18E7C5391006}" srcOrd="4" destOrd="0" presId="urn:microsoft.com/office/officeart/2008/layout/HorizontalMultiLevelHierarchy"/>
    <dgm:cxn modelId="{AAA6A666-1D52-4941-B294-AA97EF305F66}" type="presParOf" srcId="{DC77085C-9881-4D7F-97E7-18E7C5391006}" destId="{8D28D81A-64B7-493D-A909-E5B8A8EBF4B9}" srcOrd="0" destOrd="0" presId="urn:microsoft.com/office/officeart/2008/layout/HorizontalMultiLevelHierarchy"/>
    <dgm:cxn modelId="{EF17FF62-7433-4D69-A041-8842F3DAE8C5}" type="presParOf" srcId="{3A73FA50-88A9-405A-81F8-1F4CECE686D7}" destId="{1C31764F-9DCC-479C-AB68-990F09E2568F}" srcOrd="5" destOrd="0" presId="urn:microsoft.com/office/officeart/2008/layout/HorizontalMultiLevelHierarchy"/>
    <dgm:cxn modelId="{41570A94-26A3-4F7A-B559-D42D9517F510}" type="presParOf" srcId="{1C31764F-9DCC-479C-AB68-990F09E2568F}" destId="{5A3469CF-C976-4859-9A7E-518AA1E41CF7}" srcOrd="0" destOrd="0" presId="urn:microsoft.com/office/officeart/2008/layout/HorizontalMultiLevelHierarchy"/>
    <dgm:cxn modelId="{561C5D73-FA8E-4925-8125-1F80D33DEDEC}" type="presParOf" srcId="{1C31764F-9DCC-479C-AB68-990F09E2568F}" destId="{BBC9C9C5-2873-4483-A328-952A51ED79F1}" srcOrd="1" destOrd="0" presId="urn:microsoft.com/office/officeart/2008/layout/HorizontalMultiLevelHierarchy"/>
    <dgm:cxn modelId="{CDF2F5FE-6AD6-4483-AF93-6D8608448AAC}" type="presParOf" srcId="{3A73FA50-88A9-405A-81F8-1F4CECE686D7}" destId="{E0A9B22A-6CA5-4181-A718-D849CAC68D2A}" srcOrd="6" destOrd="0" presId="urn:microsoft.com/office/officeart/2008/layout/HorizontalMultiLevelHierarchy"/>
    <dgm:cxn modelId="{214E9D45-D7B9-44B3-B44D-42BD71C5E500}" type="presParOf" srcId="{E0A9B22A-6CA5-4181-A718-D849CAC68D2A}" destId="{877ECC30-1C06-4614-9FDB-300160C300D2}" srcOrd="0" destOrd="0" presId="urn:microsoft.com/office/officeart/2008/layout/HorizontalMultiLevelHierarchy"/>
    <dgm:cxn modelId="{355328EE-29D0-48D8-BFFE-405D43E3F3AF}" type="presParOf" srcId="{3A73FA50-88A9-405A-81F8-1F4CECE686D7}" destId="{2AD0DFCA-E8CD-4991-A025-C465949242AD}" srcOrd="7" destOrd="0" presId="urn:microsoft.com/office/officeart/2008/layout/HorizontalMultiLevelHierarchy"/>
    <dgm:cxn modelId="{5C8B1E1D-58B2-48E5-AD8A-C77811C1F917}" type="presParOf" srcId="{2AD0DFCA-E8CD-4991-A025-C465949242AD}" destId="{BF4E4818-A63A-4101-9FFD-F3DD36899166}" srcOrd="0" destOrd="0" presId="urn:microsoft.com/office/officeart/2008/layout/HorizontalMultiLevelHierarchy"/>
    <dgm:cxn modelId="{180B98B4-2322-47F3-B423-2B28463DC537}" type="presParOf" srcId="{2AD0DFCA-E8CD-4991-A025-C465949242AD}" destId="{CB91C656-C993-4AF8-A3EB-7D883021C86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784F8D-729A-4237-AE49-6D20AD1FD0EF}"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es-EC"/>
        </a:p>
      </dgm:t>
    </dgm:pt>
    <dgm:pt modelId="{E3A8361A-CA38-4A62-8FA8-31ABFD959908}">
      <dgm:prSet phldrT="[Texto]" custT="1"/>
      <dgm:spPr>
        <a:xfrm>
          <a:off x="550759" y="93653"/>
          <a:ext cx="9893829" cy="896670"/>
        </a:xfrm>
        <a:prstGeom prst="roundRect">
          <a:avLst/>
        </a:prstGeom>
      </dgm:spPr>
      <dgm:t>
        <a:bodyPr/>
        <a:lstStyle/>
        <a:p>
          <a:pPr algn="ctr"/>
          <a:r>
            <a:rPr lang="es-EC" sz="1600" smtClean="0">
              <a:solidFill>
                <a:schemeClr val="tx1"/>
              </a:solidFill>
              <a:latin typeface="Century Gothic"/>
              <a:ea typeface="+mn-ea"/>
              <a:cs typeface="+mn-cs"/>
            </a:rPr>
            <a:t>Método inductivo.- Este tipo de método llega a conclusiones generales a partir de hechos particulares, se utilizó para desarrollar los resultados de la investigación, así como las teorías generales dentro de toda la fundamentación teórica. </a:t>
          </a:r>
          <a:endParaRPr lang="es-EC" sz="1600" dirty="0">
            <a:solidFill>
              <a:schemeClr val="tx1"/>
            </a:solidFill>
            <a:latin typeface="Century Gothic"/>
            <a:ea typeface="+mn-ea"/>
            <a:cs typeface="+mn-cs"/>
          </a:endParaRPr>
        </a:p>
      </dgm:t>
    </dgm:pt>
    <dgm:pt modelId="{714D69E2-50AE-49D2-9700-E33DD5E85B71}" type="parTrans" cxnId="{8734F347-ED5B-49BF-A53B-64B34FF9E17F}">
      <dgm:prSet/>
      <dgm:spPr/>
      <dgm:t>
        <a:bodyPr/>
        <a:lstStyle/>
        <a:p>
          <a:endParaRPr lang="es-EC" sz="2000">
            <a:solidFill>
              <a:schemeClr val="tx1"/>
            </a:solidFill>
          </a:endParaRPr>
        </a:p>
      </dgm:t>
    </dgm:pt>
    <dgm:pt modelId="{A6CC6BDC-D54C-4B18-B7EA-6B1EC687929E}" type="sibTrans" cxnId="{8734F347-ED5B-49BF-A53B-64B34FF9E17F}">
      <dgm:prSet/>
      <dgm:spPr/>
      <dgm:t>
        <a:bodyPr/>
        <a:lstStyle/>
        <a:p>
          <a:endParaRPr lang="es-EC" sz="2000">
            <a:solidFill>
              <a:schemeClr val="tx1"/>
            </a:solidFill>
          </a:endParaRPr>
        </a:p>
      </dgm:t>
    </dgm:pt>
    <dgm:pt modelId="{B5439F97-763E-454F-B513-F9C041AEC459}">
      <dgm:prSet phldrT="[Texto]" custT="1"/>
      <dgm:spPr>
        <a:xfrm>
          <a:off x="550759" y="1322963"/>
          <a:ext cx="9447306" cy="619920"/>
        </a:xfrm>
        <a:prstGeom prst="roundRect">
          <a:avLst/>
        </a:prstGeom>
      </dgm:spPr>
      <dgm:t>
        <a:bodyPr/>
        <a:lstStyle/>
        <a:p>
          <a:pPr algn="ctr"/>
          <a:r>
            <a:rPr lang="es-EC" sz="1600" smtClean="0">
              <a:solidFill>
                <a:schemeClr val="tx1"/>
              </a:solidFill>
              <a:latin typeface="Century Gothic"/>
              <a:ea typeface="+mn-ea"/>
              <a:cs typeface="+mn-cs"/>
            </a:rPr>
            <a:t>Método deductivo.- La investigación se va a realizar mediante estudios que generen mejoramiento del desempeño de las áreas a investigar, luego veremos los cambios en cada individuo.</a:t>
          </a:r>
          <a:endParaRPr lang="es-EC" sz="1600" dirty="0">
            <a:solidFill>
              <a:schemeClr val="tx1"/>
            </a:solidFill>
            <a:latin typeface="Century Gothic"/>
            <a:ea typeface="+mn-ea"/>
            <a:cs typeface="+mn-cs"/>
          </a:endParaRPr>
        </a:p>
      </dgm:t>
    </dgm:pt>
    <dgm:pt modelId="{95C3290E-5949-48F2-A079-8B5EDABDB61B}" type="parTrans" cxnId="{077032C7-FBB2-4197-B317-924330563EAC}">
      <dgm:prSet/>
      <dgm:spPr/>
      <dgm:t>
        <a:bodyPr/>
        <a:lstStyle/>
        <a:p>
          <a:endParaRPr lang="es-EC" sz="2000">
            <a:solidFill>
              <a:schemeClr val="tx1"/>
            </a:solidFill>
          </a:endParaRPr>
        </a:p>
      </dgm:t>
    </dgm:pt>
    <dgm:pt modelId="{F7E61FFF-476C-4CC6-945C-FBB837FF56C9}" type="sibTrans" cxnId="{077032C7-FBB2-4197-B317-924330563EAC}">
      <dgm:prSet/>
      <dgm:spPr/>
      <dgm:t>
        <a:bodyPr/>
        <a:lstStyle/>
        <a:p>
          <a:endParaRPr lang="es-EC" sz="2000">
            <a:solidFill>
              <a:schemeClr val="tx1"/>
            </a:solidFill>
          </a:endParaRPr>
        </a:p>
      </dgm:t>
    </dgm:pt>
    <dgm:pt modelId="{05483CAD-7B92-4E92-917E-DC7B5ABEE1B2}">
      <dgm:prSet phldrT="[Texto]" custT="1"/>
      <dgm:spPr>
        <a:xfrm>
          <a:off x="550759" y="3228083"/>
          <a:ext cx="9050362" cy="619920"/>
        </a:xfrm>
        <a:prstGeom prst="roundRect">
          <a:avLst/>
        </a:prstGeom>
      </dgm:spPr>
      <dgm:t>
        <a:bodyPr/>
        <a:lstStyle/>
        <a:p>
          <a:pPr algn="ctr"/>
          <a:r>
            <a:rPr lang="es-EC" sz="1600" smtClean="0">
              <a:solidFill>
                <a:schemeClr val="tx1"/>
              </a:solidFill>
              <a:latin typeface="Century Gothic"/>
              <a:ea typeface="+mn-ea"/>
              <a:cs typeface="+mn-cs"/>
            </a:rPr>
            <a:t>Método analítico sintético.- Este método permitió descomponer los elementos claves del problema en su parte hasta lograr un estudio integral.</a:t>
          </a:r>
          <a:endParaRPr lang="es-EC" sz="1600" dirty="0">
            <a:solidFill>
              <a:schemeClr val="tx1"/>
            </a:solidFill>
            <a:latin typeface="Century Gothic"/>
            <a:ea typeface="+mn-ea"/>
            <a:cs typeface="+mn-cs"/>
          </a:endParaRPr>
        </a:p>
      </dgm:t>
    </dgm:pt>
    <dgm:pt modelId="{D5CE46A2-95E4-490A-9BE5-BD375E82395F}" type="parTrans" cxnId="{5418690A-FE98-4EF6-A538-F959BF01AEAF}">
      <dgm:prSet/>
      <dgm:spPr/>
      <dgm:t>
        <a:bodyPr/>
        <a:lstStyle/>
        <a:p>
          <a:endParaRPr lang="es-EC" sz="2000">
            <a:solidFill>
              <a:schemeClr val="tx1"/>
            </a:solidFill>
          </a:endParaRPr>
        </a:p>
      </dgm:t>
    </dgm:pt>
    <dgm:pt modelId="{392119DB-35FF-45C0-883B-BC5BB8AFD333}" type="sibTrans" cxnId="{5418690A-FE98-4EF6-A538-F959BF01AEAF}">
      <dgm:prSet/>
      <dgm:spPr/>
      <dgm:t>
        <a:bodyPr/>
        <a:lstStyle/>
        <a:p>
          <a:endParaRPr lang="es-EC" sz="2000">
            <a:solidFill>
              <a:schemeClr val="tx1"/>
            </a:solidFill>
          </a:endParaRPr>
        </a:p>
      </dgm:t>
    </dgm:pt>
    <dgm:pt modelId="{9436A4A5-E3EE-4AC7-87C3-86FA0342B482}">
      <dgm:prSet custT="1"/>
      <dgm:spPr>
        <a:xfrm>
          <a:off x="550759" y="2275523"/>
          <a:ext cx="8851891" cy="619920"/>
        </a:xfrm>
        <a:prstGeom prst="roundRect">
          <a:avLst/>
        </a:prstGeom>
      </dgm:spPr>
      <dgm:t>
        <a:bodyPr/>
        <a:lstStyle/>
        <a:p>
          <a:pPr algn="ctr"/>
          <a:r>
            <a:rPr lang="es-EC" sz="1600" smtClean="0">
              <a:solidFill>
                <a:schemeClr val="tx1"/>
              </a:solidFill>
              <a:latin typeface="Century Gothic"/>
              <a:ea typeface="+mn-ea"/>
              <a:cs typeface="+mn-cs"/>
            </a:rPr>
            <a:t>Método estadístico.- Se va a realizar una secuencia de procedimientos para el manejo de los datos cualitativos y cuantitativos de la investigación. </a:t>
          </a:r>
          <a:endParaRPr lang="es-EC" sz="1600" dirty="0">
            <a:solidFill>
              <a:schemeClr val="tx1"/>
            </a:solidFill>
            <a:latin typeface="Century Gothic"/>
            <a:ea typeface="+mn-ea"/>
            <a:cs typeface="+mn-cs"/>
          </a:endParaRPr>
        </a:p>
      </dgm:t>
    </dgm:pt>
    <dgm:pt modelId="{DD54DEBF-CBCF-4B83-8AA6-5805251C199E}" type="parTrans" cxnId="{22B0ED4B-0CE5-46C9-A497-EAFB85C48618}">
      <dgm:prSet/>
      <dgm:spPr/>
      <dgm:t>
        <a:bodyPr/>
        <a:lstStyle/>
        <a:p>
          <a:endParaRPr lang="es-EC" sz="2000">
            <a:solidFill>
              <a:schemeClr val="tx1"/>
            </a:solidFill>
          </a:endParaRPr>
        </a:p>
      </dgm:t>
    </dgm:pt>
    <dgm:pt modelId="{65741D33-B0F0-4D5A-B601-E8D9E42B817E}" type="sibTrans" cxnId="{22B0ED4B-0CE5-46C9-A497-EAFB85C48618}">
      <dgm:prSet/>
      <dgm:spPr/>
      <dgm:t>
        <a:bodyPr/>
        <a:lstStyle/>
        <a:p>
          <a:endParaRPr lang="es-EC" sz="2000">
            <a:solidFill>
              <a:schemeClr val="tx1"/>
            </a:solidFill>
          </a:endParaRPr>
        </a:p>
      </dgm:t>
    </dgm:pt>
    <dgm:pt modelId="{84AC0EFB-1462-4776-B0DB-45B9ECAE159E}" type="pres">
      <dgm:prSet presAssocID="{76784F8D-729A-4237-AE49-6D20AD1FD0EF}" presName="linear" presStyleCnt="0">
        <dgm:presLayoutVars>
          <dgm:dir/>
          <dgm:animLvl val="lvl"/>
          <dgm:resizeHandles val="exact"/>
        </dgm:presLayoutVars>
      </dgm:prSet>
      <dgm:spPr/>
      <dgm:t>
        <a:bodyPr/>
        <a:lstStyle/>
        <a:p>
          <a:endParaRPr lang="es-ES"/>
        </a:p>
      </dgm:t>
    </dgm:pt>
    <dgm:pt modelId="{3AD487BB-20F3-43B1-8E71-F5F2E109B2A1}" type="pres">
      <dgm:prSet presAssocID="{E3A8361A-CA38-4A62-8FA8-31ABFD959908}" presName="parentLin" presStyleCnt="0"/>
      <dgm:spPr/>
      <dgm:t>
        <a:bodyPr/>
        <a:lstStyle/>
        <a:p>
          <a:endParaRPr lang="es-ES"/>
        </a:p>
      </dgm:t>
    </dgm:pt>
    <dgm:pt modelId="{51D686BA-F26F-4E28-86C7-33D3D991DEEE}" type="pres">
      <dgm:prSet presAssocID="{E3A8361A-CA38-4A62-8FA8-31ABFD959908}" presName="parentLeftMargin" presStyleLbl="node1" presStyleIdx="0" presStyleCnt="4"/>
      <dgm:spPr/>
      <dgm:t>
        <a:bodyPr/>
        <a:lstStyle/>
        <a:p>
          <a:endParaRPr lang="es-ES"/>
        </a:p>
      </dgm:t>
    </dgm:pt>
    <dgm:pt modelId="{000EBB0F-6E19-4648-A6B2-02FE0CE3B8B6}" type="pres">
      <dgm:prSet presAssocID="{E3A8361A-CA38-4A62-8FA8-31ABFD959908}" presName="parentText" presStyleLbl="node1" presStyleIdx="0" presStyleCnt="4" custScaleX="128314" custScaleY="144643">
        <dgm:presLayoutVars>
          <dgm:chMax val="0"/>
          <dgm:bulletEnabled val="1"/>
        </dgm:presLayoutVars>
      </dgm:prSet>
      <dgm:spPr/>
      <dgm:t>
        <a:bodyPr/>
        <a:lstStyle/>
        <a:p>
          <a:endParaRPr lang="es-EC"/>
        </a:p>
      </dgm:t>
    </dgm:pt>
    <dgm:pt modelId="{BF2D1232-C9BA-47D0-BFE1-F5CBE55BA184}" type="pres">
      <dgm:prSet presAssocID="{E3A8361A-CA38-4A62-8FA8-31ABFD959908}" presName="negativeSpace" presStyleCnt="0"/>
      <dgm:spPr/>
      <dgm:t>
        <a:bodyPr/>
        <a:lstStyle/>
        <a:p>
          <a:endParaRPr lang="es-ES"/>
        </a:p>
      </dgm:t>
    </dgm:pt>
    <dgm:pt modelId="{CF830C4E-4B0C-49E3-B50F-5420D56D2A13}" type="pres">
      <dgm:prSet presAssocID="{E3A8361A-CA38-4A62-8FA8-31ABFD959908}" presName="childText" presStyleLbl="conFgAcc1" presStyleIdx="0" presStyleCnt="4">
        <dgm:presLayoutVars>
          <dgm:bulletEnabled val="1"/>
        </dgm:presLayoutVars>
      </dgm:prSet>
      <dgm:spPr>
        <a:xfrm>
          <a:off x="0" y="680363"/>
          <a:ext cx="11015199" cy="529200"/>
        </a:xfrm>
        <a:prstGeom prst="rect">
          <a:avLst/>
        </a:prstGeom>
      </dgm:spPr>
      <dgm:t>
        <a:bodyPr/>
        <a:lstStyle/>
        <a:p>
          <a:endParaRPr lang="es-ES"/>
        </a:p>
      </dgm:t>
    </dgm:pt>
    <dgm:pt modelId="{69201FE0-0204-43F8-B59C-9008DEBED01A}" type="pres">
      <dgm:prSet presAssocID="{A6CC6BDC-D54C-4B18-B7EA-6B1EC687929E}" presName="spaceBetweenRectangles" presStyleCnt="0"/>
      <dgm:spPr/>
      <dgm:t>
        <a:bodyPr/>
        <a:lstStyle/>
        <a:p>
          <a:endParaRPr lang="es-ES"/>
        </a:p>
      </dgm:t>
    </dgm:pt>
    <dgm:pt modelId="{AF78A802-9A45-44FE-81E7-EACB11E02AD1}" type="pres">
      <dgm:prSet presAssocID="{B5439F97-763E-454F-B513-F9C041AEC459}" presName="parentLin" presStyleCnt="0"/>
      <dgm:spPr/>
      <dgm:t>
        <a:bodyPr/>
        <a:lstStyle/>
        <a:p>
          <a:endParaRPr lang="es-ES"/>
        </a:p>
      </dgm:t>
    </dgm:pt>
    <dgm:pt modelId="{0DBFF4E2-CD3D-4888-9FF9-BE2834FAC499}" type="pres">
      <dgm:prSet presAssocID="{B5439F97-763E-454F-B513-F9C041AEC459}" presName="parentLeftMargin" presStyleLbl="node1" presStyleIdx="0" presStyleCnt="4"/>
      <dgm:spPr/>
      <dgm:t>
        <a:bodyPr/>
        <a:lstStyle/>
        <a:p>
          <a:endParaRPr lang="es-ES"/>
        </a:p>
      </dgm:t>
    </dgm:pt>
    <dgm:pt modelId="{2163627E-66F7-4F51-B932-60943A0AE837}" type="pres">
      <dgm:prSet presAssocID="{B5439F97-763E-454F-B513-F9C041AEC459}" presName="parentText" presStyleLbl="node1" presStyleIdx="1" presStyleCnt="4" custScaleX="122523">
        <dgm:presLayoutVars>
          <dgm:chMax val="0"/>
          <dgm:bulletEnabled val="1"/>
        </dgm:presLayoutVars>
      </dgm:prSet>
      <dgm:spPr/>
      <dgm:t>
        <a:bodyPr/>
        <a:lstStyle/>
        <a:p>
          <a:endParaRPr lang="es-EC"/>
        </a:p>
      </dgm:t>
    </dgm:pt>
    <dgm:pt modelId="{40C96AA3-2633-4535-8B46-F3CFB9FB585E}" type="pres">
      <dgm:prSet presAssocID="{B5439F97-763E-454F-B513-F9C041AEC459}" presName="negativeSpace" presStyleCnt="0"/>
      <dgm:spPr/>
      <dgm:t>
        <a:bodyPr/>
        <a:lstStyle/>
        <a:p>
          <a:endParaRPr lang="es-ES"/>
        </a:p>
      </dgm:t>
    </dgm:pt>
    <dgm:pt modelId="{1696617F-FA18-45E7-9A17-91BCDC3C0AF7}" type="pres">
      <dgm:prSet presAssocID="{B5439F97-763E-454F-B513-F9C041AEC459}" presName="childText" presStyleLbl="conFgAcc1" presStyleIdx="1" presStyleCnt="4" custLinFactNeighborX="901" custLinFactNeighborY="-17833">
        <dgm:presLayoutVars>
          <dgm:bulletEnabled val="1"/>
        </dgm:presLayoutVars>
      </dgm:prSet>
      <dgm:spPr>
        <a:xfrm>
          <a:off x="0" y="1612701"/>
          <a:ext cx="11015199" cy="529200"/>
        </a:xfrm>
        <a:prstGeom prst="rect">
          <a:avLst/>
        </a:prstGeom>
      </dgm:spPr>
      <dgm:t>
        <a:bodyPr/>
        <a:lstStyle/>
        <a:p>
          <a:endParaRPr lang="es-ES"/>
        </a:p>
      </dgm:t>
    </dgm:pt>
    <dgm:pt modelId="{9A72071A-A611-4A86-80C8-D3B4D13BC9C5}" type="pres">
      <dgm:prSet presAssocID="{F7E61FFF-476C-4CC6-945C-FBB837FF56C9}" presName="spaceBetweenRectangles" presStyleCnt="0"/>
      <dgm:spPr/>
      <dgm:t>
        <a:bodyPr/>
        <a:lstStyle/>
        <a:p>
          <a:endParaRPr lang="es-ES"/>
        </a:p>
      </dgm:t>
    </dgm:pt>
    <dgm:pt modelId="{2AB4F8D8-3E2E-4B57-A71C-7D868C5DE8F7}" type="pres">
      <dgm:prSet presAssocID="{9436A4A5-E3EE-4AC7-87C3-86FA0342B482}" presName="parentLin" presStyleCnt="0"/>
      <dgm:spPr/>
      <dgm:t>
        <a:bodyPr/>
        <a:lstStyle/>
        <a:p>
          <a:endParaRPr lang="es-ES"/>
        </a:p>
      </dgm:t>
    </dgm:pt>
    <dgm:pt modelId="{96D91C6E-2492-4017-9B11-9FEB1E947A2F}" type="pres">
      <dgm:prSet presAssocID="{9436A4A5-E3EE-4AC7-87C3-86FA0342B482}" presName="parentLeftMargin" presStyleLbl="node1" presStyleIdx="1" presStyleCnt="4"/>
      <dgm:spPr/>
      <dgm:t>
        <a:bodyPr/>
        <a:lstStyle/>
        <a:p>
          <a:endParaRPr lang="es-ES"/>
        </a:p>
      </dgm:t>
    </dgm:pt>
    <dgm:pt modelId="{6D764ABD-CD3B-4249-95E8-5DD597CDDA3D}" type="pres">
      <dgm:prSet presAssocID="{9436A4A5-E3EE-4AC7-87C3-86FA0342B482}" presName="parentText" presStyleLbl="node1" presStyleIdx="2" presStyleCnt="4" custScaleX="114801">
        <dgm:presLayoutVars>
          <dgm:chMax val="0"/>
          <dgm:bulletEnabled val="1"/>
        </dgm:presLayoutVars>
      </dgm:prSet>
      <dgm:spPr/>
      <dgm:t>
        <a:bodyPr/>
        <a:lstStyle/>
        <a:p>
          <a:endParaRPr lang="es-EC"/>
        </a:p>
      </dgm:t>
    </dgm:pt>
    <dgm:pt modelId="{926E9E61-456F-4DFF-8FB4-B1E60A228CCA}" type="pres">
      <dgm:prSet presAssocID="{9436A4A5-E3EE-4AC7-87C3-86FA0342B482}" presName="negativeSpace" presStyleCnt="0"/>
      <dgm:spPr/>
      <dgm:t>
        <a:bodyPr/>
        <a:lstStyle/>
        <a:p>
          <a:endParaRPr lang="es-ES"/>
        </a:p>
      </dgm:t>
    </dgm:pt>
    <dgm:pt modelId="{FA09FA04-92B1-4B58-B0A3-7D35EAE68D6D}" type="pres">
      <dgm:prSet presAssocID="{9436A4A5-E3EE-4AC7-87C3-86FA0342B482}" presName="childText" presStyleLbl="conFgAcc1" presStyleIdx="2" presStyleCnt="4">
        <dgm:presLayoutVars>
          <dgm:bulletEnabled val="1"/>
        </dgm:presLayoutVars>
      </dgm:prSet>
      <dgm:spPr>
        <a:xfrm>
          <a:off x="0" y="2585483"/>
          <a:ext cx="11015199" cy="529200"/>
        </a:xfrm>
        <a:prstGeom prst="rect">
          <a:avLst/>
        </a:prstGeom>
      </dgm:spPr>
      <dgm:t>
        <a:bodyPr/>
        <a:lstStyle/>
        <a:p>
          <a:endParaRPr lang="es-ES"/>
        </a:p>
      </dgm:t>
    </dgm:pt>
    <dgm:pt modelId="{F8588142-CF3E-4C0D-AF8B-1B935268168A}" type="pres">
      <dgm:prSet presAssocID="{65741D33-B0F0-4D5A-B601-E8D9E42B817E}" presName="spaceBetweenRectangles" presStyleCnt="0"/>
      <dgm:spPr/>
      <dgm:t>
        <a:bodyPr/>
        <a:lstStyle/>
        <a:p>
          <a:endParaRPr lang="es-ES"/>
        </a:p>
      </dgm:t>
    </dgm:pt>
    <dgm:pt modelId="{3E663E9D-1E3C-4095-8868-2880F22890D1}" type="pres">
      <dgm:prSet presAssocID="{05483CAD-7B92-4E92-917E-DC7B5ABEE1B2}" presName="parentLin" presStyleCnt="0"/>
      <dgm:spPr/>
      <dgm:t>
        <a:bodyPr/>
        <a:lstStyle/>
        <a:p>
          <a:endParaRPr lang="es-ES"/>
        </a:p>
      </dgm:t>
    </dgm:pt>
    <dgm:pt modelId="{E6087F3F-6C55-4E98-9F99-7AC77DA50FEE}" type="pres">
      <dgm:prSet presAssocID="{05483CAD-7B92-4E92-917E-DC7B5ABEE1B2}" presName="parentLeftMargin" presStyleLbl="node1" presStyleIdx="2" presStyleCnt="4"/>
      <dgm:spPr/>
      <dgm:t>
        <a:bodyPr/>
        <a:lstStyle/>
        <a:p>
          <a:endParaRPr lang="es-ES"/>
        </a:p>
      </dgm:t>
    </dgm:pt>
    <dgm:pt modelId="{6F71E978-52A6-4918-AF4D-80497899B246}" type="pres">
      <dgm:prSet presAssocID="{05483CAD-7B92-4E92-917E-DC7B5ABEE1B2}" presName="parentText" presStyleLbl="node1" presStyleIdx="3" presStyleCnt="4" custScaleX="117375">
        <dgm:presLayoutVars>
          <dgm:chMax val="0"/>
          <dgm:bulletEnabled val="1"/>
        </dgm:presLayoutVars>
      </dgm:prSet>
      <dgm:spPr/>
      <dgm:t>
        <a:bodyPr/>
        <a:lstStyle/>
        <a:p>
          <a:endParaRPr lang="es-EC"/>
        </a:p>
      </dgm:t>
    </dgm:pt>
    <dgm:pt modelId="{7BB5A065-5660-4B48-9065-F551E8E5DFA5}" type="pres">
      <dgm:prSet presAssocID="{05483CAD-7B92-4E92-917E-DC7B5ABEE1B2}" presName="negativeSpace" presStyleCnt="0"/>
      <dgm:spPr/>
      <dgm:t>
        <a:bodyPr/>
        <a:lstStyle/>
        <a:p>
          <a:endParaRPr lang="es-ES"/>
        </a:p>
      </dgm:t>
    </dgm:pt>
    <dgm:pt modelId="{66368C16-64F8-4468-923F-B137C1357622}" type="pres">
      <dgm:prSet presAssocID="{05483CAD-7B92-4E92-917E-DC7B5ABEE1B2}" presName="childText" presStyleLbl="conFgAcc1" presStyleIdx="3" presStyleCnt="4">
        <dgm:presLayoutVars>
          <dgm:bulletEnabled val="1"/>
        </dgm:presLayoutVars>
      </dgm:prSet>
      <dgm:spPr>
        <a:xfrm>
          <a:off x="0" y="3538043"/>
          <a:ext cx="11015199" cy="529200"/>
        </a:xfrm>
        <a:prstGeom prst="rect">
          <a:avLst/>
        </a:prstGeom>
      </dgm:spPr>
      <dgm:t>
        <a:bodyPr/>
        <a:lstStyle/>
        <a:p>
          <a:endParaRPr lang="es-ES"/>
        </a:p>
      </dgm:t>
    </dgm:pt>
  </dgm:ptLst>
  <dgm:cxnLst>
    <dgm:cxn modelId="{8734F347-ED5B-49BF-A53B-64B34FF9E17F}" srcId="{76784F8D-729A-4237-AE49-6D20AD1FD0EF}" destId="{E3A8361A-CA38-4A62-8FA8-31ABFD959908}" srcOrd="0" destOrd="0" parTransId="{714D69E2-50AE-49D2-9700-E33DD5E85B71}" sibTransId="{A6CC6BDC-D54C-4B18-B7EA-6B1EC687929E}"/>
    <dgm:cxn modelId="{FAAD45F9-5371-4912-8357-10319B6907F3}" type="presOf" srcId="{9436A4A5-E3EE-4AC7-87C3-86FA0342B482}" destId="{96D91C6E-2492-4017-9B11-9FEB1E947A2F}" srcOrd="0" destOrd="0" presId="urn:microsoft.com/office/officeart/2005/8/layout/list1"/>
    <dgm:cxn modelId="{A4CC4987-762F-4E8C-8CDC-05C2649FEE7C}" type="presOf" srcId="{B5439F97-763E-454F-B513-F9C041AEC459}" destId="{2163627E-66F7-4F51-B932-60943A0AE837}" srcOrd="1" destOrd="0" presId="urn:microsoft.com/office/officeart/2005/8/layout/list1"/>
    <dgm:cxn modelId="{54E91869-8BE8-42EA-8451-33CEB997AF3C}" type="presOf" srcId="{05483CAD-7B92-4E92-917E-DC7B5ABEE1B2}" destId="{6F71E978-52A6-4918-AF4D-80497899B246}" srcOrd="1" destOrd="0" presId="urn:microsoft.com/office/officeart/2005/8/layout/list1"/>
    <dgm:cxn modelId="{52728101-054C-4A55-897C-F51B30162042}" type="presOf" srcId="{E3A8361A-CA38-4A62-8FA8-31ABFD959908}" destId="{51D686BA-F26F-4E28-86C7-33D3D991DEEE}" srcOrd="0" destOrd="0" presId="urn:microsoft.com/office/officeart/2005/8/layout/list1"/>
    <dgm:cxn modelId="{077032C7-FBB2-4197-B317-924330563EAC}" srcId="{76784F8D-729A-4237-AE49-6D20AD1FD0EF}" destId="{B5439F97-763E-454F-B513-F9C041AEC459}" srcOrd="1" destOrd="0" parTransId="{95C3290E-5949-48F2-A079-8B5EDABDB61B}" sibTransId="{F7E61FFF-476C-4CC6-945C-FBB837FF56C9}"/>
    <dgm:cxn modelId="{A4D2F0C5-7FFB-437D-A3DB-F764ABD2CCFB}" type="presOf" srcId="{9436A4A5-E3EE-4AC7-87C3-86FA0342B482}" destId="{6D764ABD-CD3B-4249-95E8-5DD597CDDA3D}" srcOrd="1" destOrd="0" presId="urn:microsoft.com/office/officeart/2005/8/layout/list1"/>
    <dgm:cxn modelId="{48927FB8-B121-4B86-84FC-596344D23DF3}" type="presOf" srcId="{B5439F97-763E-454F-B513-F9C041AEC459}" destId="{0DBFF4E2-CD3D-4888-9FF9-BE2834FAC499}" srcOrd="0" destOrd="0" presId="urn:microsoft.com/office/officeart/2005/8/layout/list1"/>
    <dgm:cxn modelId="{A1A6DBE4-3DCC-4BBE-9C8E-DB79266CDFD2}" type="presOf" srcId="{E3A8361A-CA38-4A62-8FA8-31ABFD959908}" destId="{000EBB0F-6E19-4648-A6B2-02FE0CE3B8B6}" srcOrd="1" destOrd="0" presId="urn:microsoft.com/office/officeart/2005/8/layout/list1"/>
    <dgm:cxn modelId="{2A14FDBB-20C9-484A-B3F6-7050D6BC57B0}" type="presOf" srcId="{05483CAD-7B92-4E92-917E-DC7B5ABEE1B2}" destId="{E6087F3F-6C55-4E98-9F99-7AC77DA50FEE}" srcOrd="0" destOrd="0" presId="urn:microsoft.com/office/officeart/2005/8/layout/list1"/>
    <dgm:cxn modelId="{22B0ED4B-0CE5-46C9-A497-EAFB85C48618}" srcId="{76784F8D-729A-4237-AE49-6D20AD1FD0EF}" destId="{9436A4A5-E3EE-4AC7-87C3-86FA0342B482}" srcOrd="2" destOrd="0" parTransId="{DD54DEBF-CBCF-4B83-8AA6-5805251C199E}" sibTransId="{65741D33-B0F0-4D5A-B601-E8D9E42B817E}"/>
    <dgm:cxn modelId="{AEB238B7-96FF-4BA2-992D-90AE7D8A364D}" type="presOf" srcId="{76784F8D-729A-4237-AE49-6D20AD1FD0EF}" destId="{84AC0EFB-1462-4776-B0DB-45B9ECAE159E}" srcOrd="0" destOrd="0" presId="urn:microsoft.com/office/officeart/2005/8/layout/list1"/>
    <dgm:cxn modelId="{5418690A-FE98-4EF6-A538-F959BF01AEAF}" srcId="{76784F8D-729A-4237-AE49-6D20AD1FD0EF}" destId="{05483CAD-7B92-4E92-917E-DC7B5ABEE1B2}" srcOrd="3" destOrd="0" parTransId="{D5CE46A2-95E4-490A-9BE5-BD375E82395F}" sibTransId="{392119DB-35FF-45C0-883B-BC5BB8AFD333}"/>
    <dgm:cxn modelId="{489CEA2F-B25B-45F0-B159-2E3A6D967A77}" type="presParOf" srcId="{84AC0EFB-1462-4776-B0DB-45B9ECAE159E}" destId="{3AD487BB-20F3-43B1-8E71-F5F2E109B2A1}" srcOrd="0" destOrd="0" presId="urn:microsoft.com/office/officeart/2005/8/layout/list1"/>
    <dgm:cxn modelId="{840CE444-A48E-4364-A0B3-E0E6FDD3AD11}" type="presParOf" srcId="{3AD487BB-20F3-43B1-8E71-F5F2E109B2A1}" destId="{51D686BA-F26F-4E28-86C7-33D3D991DEEE}" srcOrd="0" destOrd="0" presId="urn:microsoft.com/office/officeart/2005/8/layout/list1"/>
    <dgm:cxn modelId="{0F22E83E-AE7D-4E24-A063-A6D12B64F91D}" type="presParOf" srcId="{3AD487BB-20F3-43B1-8E71-F5F2E109B2A1}" destId="{000EBB0F-6E19-4648-A6B2-02FE0CE3B8B6}" srcOrd="1" destOrd="0" presId="urn:microsoft.com/office/officeart/2005/8/layout/list1"/>
    <dgm:cxn modelId="{2513D798-2972-48A9-80D0-55B4666A81D2}" type="presParOf" srcId="{84AC0EFB-1462-4776-B0DB-45B9ECAE159E}" destId="{BF2D1232-C9BA-47D0-BFE1-F5CBE55BA184}" srcOrd="1" destOrd="0" presId="urn:microsoft.com/office/officeart/2005/8/layout/list1"/>
    <dgm:cxn modelId="{CC1427C4-AC14-4D7A-ABBE-883B29A71715}" type="presParOf" srcId="{84AC0EFB-1462-4776-B0DB-45B9ECAE159E}" destId="{CF830C4E-4B0C-49E3-B50F-5420D56D2A13}" srcOrd="2" destOrd="0" presId="urn:microsoft.com/office/officeart/2005/8/layout/list1"/>
    <dgm:cxn modelId="{807DF3C7-59E7-4143-AE91-F3777289C496}" type="presParOf" srcId="{84AC0EFB-1462-4776-B0DB-45B9ECAE159E}" destId="{69201FE0-0204-43F8-B59C-9008DEBED01A}" srcOrd="3" destOrd="0" presId="urn:microsoft.com/office/officeart/2005/8/layout/list1"/>
    <dgm:cxn modelId="{EE7154DD-0C91-4F1E-ADE1-EC1B0065B1D6}" type="presParOf" srcId="{84AC0EFB-1462-4776-B0DB-45B9ECAE159E}" destId="{AF78A802-9A45-44FE-81E7-EACB11E02AD1}" srcOrd="4" destOrd="0" presId="urn:microsoft.com/office/officeart/2005/8/layout/list1"/>
    <dgm:cxn modelId="{9E653AB5-860E-4A94-944A-84098D1BCBE3}" type="presParOf" srcId="{AF78A802-9A45-44FE-81E7-EACB11E02AD1}" destId="{0DBFF4E2-CD3D-4888-9FF9-BE2834FAC499}" srcOrd="0" destOrd="0" presId="urn:microsoft.com/office/officeart/2005/8/layout/list1"/>
    <dgm:cxn modelId="{819FECF3-2289-405C-81A6-42F409A7C353}" type="presParOf" srcId="{AF78A802-9A45-44FE-81E7-EACB11E02AD1}" destId="{2163627E-66F7-4F51-B932-60943A0AE837}" srcOrd="1" destOrd="0" presId="urn:microsoft.com/office/officeart/2005/8/layout/list1"/>
    <dgm:cxn modelId="{77C4AB47-0E33-4932-8E5D-F56F443BA7AB}" type="presParOf" srcId="{84AC0EFB-1462-4776-B0DB-45B9ECAE159E}" destId="{40C96AA3-2633-4535-8B46-F3CFB9FB585E}" srcOrd="5" destOrd="0" presId="urn:microsoft.com/office/officeart/2005/8/layout/list1"/>
    <dgm:cxn modelId="{02311E70-688A-4EBD-81D0-A84B91E4F41B}" type="presParOf" srcId="{84AC0EFB-1462-4776-B0DB-45B9ECAE159E}" destId="{1696617F-FA18-45E7-9A17-91BCDC3C0AF7}" srcOrd="6" destOrd="0" presId="urn:microsoft.com/office/officeart/2005/8/layout/list1"/>
    <dgm:cxn modelId="{52C50077-8304-44AA-9238-7F51B3C6CECE}" type="presParOf" srcId="{84AC0EFB-1462-4776-B0DB-45B9ECAE159E}" destId="{9A72071A-A611-4A86-80C8-D3B4D13BC9C5}" srcOrd="7" destOrd="0" presId="urn:microsoft.com/office/officeart/2005/8/layout/list1"/>
    <dgm:cxn modelId="{A4C6B21C-C6AC-4E52-937E-B2EDA097EC84}" type="presParOf" srcId="{84AC0EFB-1462-4776-B0DB-45B9ECAE159E}" destId="{2AB4F8D8-3E2E-4B57-A71C-7D868C5DE8F7}" srcOrd="8" destOrd="0" presId="urn:microsoft.com/office/officeart/2005/8/layout/list1"/>
    <dgm:cxn modelId="{3405AF6B-C426-46A9-8F34-3B5F59B02702}" type="presParOf" srcId="{2AB4F8D8-3E2E-4B57-A71C-7D868C5DE8F7}" destId="{96D91C6E-2492-4017-9B11-9FEB1E947A2F}" srcOrd="0" destOrd="0" presId="urn:microsoft.com/office/officeart/2005/8/layout/list1"/>
    <dgm:cxn modelId="{5250BCE9-B471-4A53-BD26-B9251EE2D38D}" type="presParOf" srcId="{2AB4F8D8-3E2E-4B57-A71C-7D868C5DE8F7}" destId="{6D764ABD-CD3B-4249-95E8-5DD597CDDA3D}" srcOrd="1" destOrd="0" presId="urn:microsoft.com/office/officeart/2005/8/layout/list1"/>
    <dgm:cxn modelId="{9C6CC43D-3303-4A95-A913-C162214A873A}" type="presParOf" srcId="{84AC0EFB-1462-4776-B0DB-45B9ECAE159E}" destId="{926E9E61-456F-4DFF-8FB4-B1E60A228CCA}" srcOrd="9" destOrd="0" presId="urn:microsoft.com/office/officeart/2005/8/layout/list1"/>
    <dgm:cxn modelId="{DB20AA03-2360-405F-9D3F-81DF7437775B}" type="presParOf" srcId="{84AC0EFB-1462-4776-B0DB-45B9ECAE159E}" destId="{FA09FA04-92B1-4B58-B0A3-7D35EAE68D6D}" srcOrd="10" destOrd="0" presId="urn:microsoft.com/office/officeart/2005/8/layout/list1"/>
    <dgm:cxn modelId="{4658C52F-E347-4088-BAA9-F8878D91850C}" type="presParOf" srcId="{84AC0EFB-1462-4776-B0DB-45B9ECAE159E}" destId="{F8588142-CF3E-4C0D-AF8B-1B935268168A}" srcOrd="11" destOrd="0" presId="urn:microsoft.com/office/officeart/2005/8/layout/list1"/>
    <dgm:cxn modelId="{C5AA2E61-AB82-45DB-8E4B-96F9FB92612F}" type="presParOf" srcId="{84AC0EFB-1462-4776-B0DB-45B9ECAE159E}" destId="{3E663E9D-1E3C-4095-8868-2880F22890D1}" srcOrd="12" destOrd="0" presId="urn:microsoft.com/office/officeart/2005/8/layout/list1"/>
    <dgm:cxn modelId="{55DE64A4-8091-416B-8EF5-1B4713995B9F}" type="presParOf" srcId="{3E663E9D-1E3C-4095-8868-2880F22890D1}" destId="{E6087F3F-6C55-4E98-9F99-7AC77DA50FEE}" srcOrd="0" destOrd="0" presId="urn:microsoft.com/office/officeart/2005/8/layout/list1"/>
    <dgm:cxn modelId="{41CB3B88-C528-4494-8342-38AE61C6C093}" type="presParOf" srcId="{3E663E9D-1E3C-4095-8868-2880F22890D1}" destId="{6F71E978-52A6-4918-AF4D-80497899B246}" srcOrd="1" destOrd="0" presId="urn:microsoft.com/office/officeart/2005/8/layout/list1"/>
    <dgm:cxn modelId="{A7F22EC1-5A92-4F25-B69A-0C7159EDCC33}" type="presParOf" srcId="{84AC0EFB-1462-4776-B0DB-45B9ECAE159E}" destId="{7BB5A065-5660-4B48-9065-F551E8E5DFA5}" srcOrd="13" destOrd="0" presId="urn:microsoft.com/office/officeart/2005/8/layout/list1"/>
    <dgm:cxn modelId="{121F1601-D8D6-40D8-88E1-498854DEAFF1}" type="presParOf" srcId="{84AC0EFB-1462-4776-B0DB-45B9ECAE159E}" destId="{66368C16-64F8-4468-923F-B137C135762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B04A5E-5FC7-42DC-A763-14C7F5D65BCA}" type="doc">
      <dgm:prSet loTypeId="urn:microsoft.com/office/officeart/2005/8/layout/vList4" loCatId="picture" qsTypeId="urn:microsoft.com/office/officeart/2009/2/quickstyle/3d8" qsCatId="3D" csTypeId="urn:microsoft.com/office/officeart/2005/8/colors/accent2_1" csCatId="accent2" phldr="1"/>
      <dgm:spPr/>
      <dgm:t>
        <a:bodyPr/>
        <a:lstStyle/>
        <a:p>
          <a:endParaRPr lang="es-EC"/>
        </a:p>
      </dgm:t>
    </dgm:pt>
    <dgm:pt modelId="{03FEB792-1A15-4DBF-8D25-084AA94CE822}">
      <dgm:prSet phldrT="[Texto]"/>
      <dgm:spPr>
        <a:xfrm>
          <a:off x="0" y="0"/>
          <a:ext cx="11341417" cy="4477839"/>
        </a:xfrm>
        <a:prstGeom prst="roundRect">
          <a:avLst>
            <a:gd name="adj" fmla="val 10000"/>
          </a:avLst>
        </a:prstGeom>
      </dgm:spPr>
      <dgm:t>
        <a:bodyPr/>
        <a:lstStyle/>
        <a:p>
          <a:r>
            <a:rPr lang="es-EC" smtClean="0">
              <a:latin typeface="Century Gothic"/>
              <a:ea typeface="+mn-ea"/>
              <a:cs typeface="+mn-cs"/>
            </a:rPr>
            <a:t>DISEÑO EXPERIMENTAL. - Aplicado a un grupo A y B, grupo de control y grupo experimental, mediante un pre-test y post-test, donde la muestra se la seleccionará al azar.Al grupo experimental se aplicará el Programa de Actividades Recreativas, y al grupo de control solo utilizará la metodología tradicional en los trabajadores de los grupos de trabajo del Cuerpo de Ingenieros del Ejército.</a:t>
          </a:r>
          <a:endParaRPr lang="es-EC" dirty="0">
            <a:latin typeface="Century Gothic"/>
            <a:ea typeface="+mn-ea"/>
            <a:cs typeface="+mn-cs"/>
          </a:endParaRPr>
        </a:p>
      </dgm:t>
    </dgm:pt>
    <dgm:pt modelId="{B4CF9D3D-A7DE-4211-8721-46D541766979}" type="parTrans" cxnId="{53C74588-9984-407E-BE5D-F7B89676D250}">
      <dgm:prSet/>
      <dgm:spPr/>
      <dgm:t>
        <a:bodyPr/>
        <a:lstStyle/>
        <a:p>
          <a:endParaRPr lang="es-EC"/>
        </a:p>
      </dgm:t>
    </dgm:pt>
    <dgm:pt modelId="{46463A7C-9023-4526-ABCC-C48B2392CE10}" type="sibTrans" cxnId="{53C74588-9984-407E-BE5D-F7B89676D250}">
      <dgm:prSet/>
      <dgm:spPr/>
      <dgm:t>
        <a:bodyPr/>
        <a:lstStyle/>
        <a:p>
          <a:endParaRPr lang="es-EC"/>
        </a:p>
      </dgm:t>
    </dgm:pt>
    <dgm:pt modelId="{BB94E025-D5E4-4A2C-ABDC-F92733823AD9}" type="pres">
      <dgm:prSet presAssocID="{5DB04A5E-5FC7-42DC-A763-14C7F5D65BCA}" presName="linear" presStyleCnt="0">
        <dgm:presLayoutVars>
          <dgm:dir/>
          <dgm:resizeHandles val="exact"/>
        </dgm:presLayoutVars>
      </dgm:prSet>
      <dgm:spPr/>
      <dgm:t>
        <a:bodyPr/>
        <a:lstStyle/>
        <a:p>
          <a:endParaRPr lang="es-ES"/>
        </a:p>
      </dgm:t>
    </dgm:pt>
    <dgm:pt modelId="{BF07F65D-0E4A-4BB3-AD23-2DDF9CA21CCF}" type="pres">
      <dgm:prSet presAssocID="{03FEB792-1A15-4DBF-8D25-084AA94CE822}" presName="comp" presStyleCnt="0"/>
      <dgm:spPr/>
      <dgm:t>
        <a:bodyPr/>
        <a:lstStyle/>
        <a:p>
          <a:endParaRPr lang="es-ES"/>
        </a:p>
      </dgm:t>
    </dgm:pt>
    <dgm:pt modelId="{0D980AAB-E898-4E00-8139-AFFE7501FD2D}" type="pres">
      <dgm:prSet presAssocID="{03FEB792-1A15-4DBF-8D25-084AA94CE822}" presName="box" presStyleLbl="node1" presStyleIdx="0" presStyleCnt="1"/>
      <dgm:spPr/>
      <dgm:t>
        <a:bodyPr/>
        <a:lstStyle/>
        <a:p>
          <a:endParaRPr lang="es-ES"/>
        </a:p>
      </dgm:t>
    </dgm:pt>
    <dgm:pt modelId="{CB6FC532-06E0-4340-BFA3-FC820BC3E09E}" type="pres">
      <dgm:prSet presAssocID="{03FEB792-1A15-4DBF-8D25-084AA94CE822}" presName="img" presStyleLbl="fgImgPlace1" presStyleIdx="0" presStyleCnt="1" custScaleY="93498"/>
      <dgm:spPr>
        <a:xfrm>
          <a:off x="447784" y="447783"/>
          <a:ext cx="2268283" cy="3582271"/>
        </a:xfrm>
        <a:prstGeom prst="roundRect">
          <a:avLst>
            <a:gd name="adj" fmla="val 10000"/>
          </a:avLst>
        </a:prstGeom>
        <a:blipFill rotWithShape="1">
          <a:blip xmlns:r="http://schemas.openxmlformats.org/officeDocument/2006/relationships" r:embed="rId1"/>
          <a:stretch>
            <a:fillRect/>
          </a:stretch>
        </a:blipFill>
      </dgm:spPr>
      <dgm:t>
        <a:bodyPr/>
        <a:lstStyle/>
        <a:p>
          <a:endParaRPr lang="es-ES"/>
        </a:p>
      </dgm:t>
    </dgm:pt>
    <dgm:pt modelId="{6E394510-4B44-43C4-B202-AF707DF1891A}" type="pres">
      <dgm:prSet presAssocID="{03FEB792-1A15-4DBF-8D25-084AA94CE822}" presName="text" presStyleLbl="node1" presStyleIdx="0" presStyleCnt="1">
        <dgm:presLayoutVars>
          <dgm:bulletEnabled val="1"/>
        </dgm:presLayoutVars>
      </dgm:prSet>
      <dgm:spPr/>
      <dgm:t>
        <a:bodyPr/>
        <a:lstStyle/>
        <a:p>
          <a:endParaRPr lang="es-ES"/>
        </a:p>
      </dgm:t>
    </dgm:pt>
  </dgm:ptLst>
  <dgm:cxnLst>
    <dgm:cxn modelId="{53C74588-9984-407E-BE5D-F7B89676D250}" srcId="{5DB04A5E-5FC7-42DC-A763-14C7F5D65BCA}" destId="{03FEB792-1A15-4DBF-8D25-084AA94CE822}" srcOrd="0" destOrd="0" parTransId="{B4CF9D3D-A7DE-4211-8721-46D541766979}" sibTransId="{46463A7C-9023-4526-ABCC-C48B2392CE10}"/>
    <dgm:cxn modelId="{F9EE72FC-DC57-47FD-B5F1-49C123E9C610}" type="presOf" srcId="{03FEB792-1A15-4DBF-8D25-084AA94CE822}" destId="{0D980AAB-E898-4E00-8139-AFFE7501FD2D}" srcOrd="0" destOrd="0" presId="urn:microsoft.com/office/officeart/2005/8/layout/vList4"/>
    <dgm:cxn modelId="{A756E11A-8927-4589-8EDD-6C06E6846458}" type="presOf" srcId="{5DB04A5E-5FC7-42DC-A763-14C7F5D65BCA}" destId="{BB94E025-D5E4-4A2C-ABDC-F92733823AD9}" srcOrd="0" destOrd="0" presId="urn:microsoft.com/office/officeart/2005/8/layout/vList4"/>
    <dgm:cxn modelId="{67C8183A-62D2-41B0-84EF-52D9362AE8C3}" type="presOf" srcId="{03FEB792-1A15-4DBF-8D25-084AA94CE822}" destId="{6E394510-4B44-43C4-B202-AF707DF1891A}" srcOrd="1" destOrd="0" presId="urn:microsoft.com/office/officeart/2005/8/layout/vList4"/>
    <dgm:cxn modelId="{71FD754D-C7B8-4582-B545-63DE41376EB4}" type="presParOf" srcId="{BB94E025-D5E4-4A2C-ABDC-F92733823AD9}" destId="{BF07F65D-0E4A-4BB3-AD23-2DDF9CA21CCF}" srcOrd="0" destOrd="0" presId="urn:microsoft.com/office/officeart/2005/8/layout/vList4"/>
    <dgm:cxn modelId="{DC335D56-6D0F-4C90-9086-7A593DF56EE2}" type="presParOf" srcId="{BF07F65D-0E4A-4BB3-AD23-2DDF9CA21CCF}" destId="{0D980AAB-E898-4E00-8139-AFFE7501FD2D}" srcOrd="0" destOrd="0" presId="urn:microsoft.com/office/officeart/2005/8/layout/vList4"/>
    <dgm:cxn modelId="{3DB5E2B9-22DA-429B-A228-D1431A657887}" type="presParOf" srcId="{BF07F65D-0E4A-4BB3-AD23-2DDF9CA21CCF}" destId="{CB6FC532-06E0-4340-BFA3-FC820BC3E09E}" srcOrd="1" destOrd="0" presId="urn:microsoft.com/office/officeart/2005/8/layout/vList4"/>
    <dgm:cxn modelId="{3DA99E8D-033B-48DD-9AB9-3A98ECFC783F}" type="presParOf" srcId="{BF07F65D-0E4A-4BB3-AD23-2DDF9CA21CCF}" destId="{6E394510-4B44-43C4-B202-AF707DF1891A}"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CCC4088-8795-423B-8D64-917DB32B93AC}"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s-EC"/>
        </a:p>
      </dgm:t>
    </dgm:pt>
    <dgm:pt modelId="{0DB265BA-16D3-4606-BD5D-868A5B7B9C85}">
      <dgm:prSet phldrT="[Texto]" custT="1"/>
      <dgm:spPr>
        <a:xfrm>
          <a:off x="567070" y="90566"/>
          <a:ext cx="10207162" cy="1189855"/>
        </a:xfrm>
        <a:prstGeom prst="roundRect">
          <a:avLst/>
        </a:prstGeom>
      </dgm:spPr>
      <dgm:t>
        <a:bodyPr/>
        <a:lstStyle/>
        <a:p>
          <a:r>
            <a:rPr lang="es-EC" sz="1600" dirty="0" smtClean="0">
              <a:solidFill>
                <a:schemeClr val="tx1"/>
              </a:solidFill>
              <a:latin typeface="Times New Roman" pitchFamily="18" charset="0"/>
              <a:ea typeface="+mn-ea"/>
              <a:cs typeface="Times New Roman" pitchFamily="18" charset="0"/>
            </a:rPr>
            <a:t>El cuerpo de ingenieros del Ejército posee grupos de trabajo desplegados en las provincias del Ecuador; el grupo número 1 de trabajo Quito tiene: 75  trabajadores; el grupo número 2 de trabajo de Latacunga tiene: 48 trabajadores, y el grupo número 3 de trabajo Ambato tiene 57 trabajadores a quienes se les aplicará el programa recreativo.  La población total es de 180 trabajadores, y la muestra es de 125 trabajadores.</a:t>
          </a:r>
          <a:endParaRPr lang="es-EC" sz="1600" dirty="0">
            <a:solidFill>
              <a:schemeClr val="tx1"/>
            </a:solidFill>
            <a:latin typeface="Times New Roman" pitchFamily="18" charset="0"/>
            <a:ea typeface="+mn-ea"/>
            <a:cs typeface="Times New Roman" pitchFamily="18" charset="0"/>
          </a:endParaRPr>
        </a:p>
      </dgm:t>
    </dgm:pt>
    <dgm:pt modelId="{4B2DDA1F-3D44-464F-AC74-72320EDEAF43}" type="parTrans" cxnId="{0B8E14DC-05E8-4C9F-930F-C075B3A5BDAD}">
      <dgm:prSet/>
      <dgm:spPr/>
      <dgm:t>
        <a:bodyPr/>
        <a:lstStyle/>
        <a:p>
          <a:endParaRPr lang="es-EC" sz="2400">
            <a:solidFill>
              <a:schemeClr val="tx1"/>
            </a:solidFill>
            <a:latin typeface="Times New Roman" pitchFamily="18" charset="0"/>
            <a:cs typeface="Times New Roman" pitchFamily="18" charset="0"/>
          </a:endParaRPr>
        </a:p>
      </dgm:t>
    </dgm:pt>
    <dgm:pt modelId="{1C79FD85-109B-45C6-B0B8-9F487F4ECF12}" type="sibTrans" cxnId="{0B8E14DC-05E8-4C9F-930F-C075B3A5BDAD}">
      <dgm:prSet/>
      <dgm:spPr/>
      <dgm:t>
        <a:bodyPr/>
        <a:lstStyle/>
        <a:p>
          <a:endParaRPr lang="es-EC" sz="2400">
            <a:solidFill>
              <a:schemeClr val="tx1"/>
            </a:solidFill>
            <a:latin typeface="Times New Roman" pitchFamily="18" charset="0"/>
            <a:cs typeface="Times New Roman" pitchFamily="18" charset="0"/>
          </a:endParaRPr>
        </a:p>
      </dgm:t>
    </dgm:pt>
    <dgm:pt modelId="{A2F162A2-CC4F-4C5D-A7BD-0833F0430CC3}">
      <dgm:prSet phldrT="[Texto]" custT="1"/>
      <dgm:spPr>
        <a:xfrm>
          <a:off x="567070" y="1676422"/>
          <a:ext cx="10207162" cy="738000"/>
        </a:xfrm>
        <a:prstGeom prst="roundRect">
          <a:avLst/>
        </a:prstGeom>
      </dgm:spPr>
      <dgm:t>
        <a:bodyPr/>
        <a:lstStyle/>
        <a:p>
          <a:r>
            <a:rPr lang="es-EC" sz="1600" smtClean="0">
              <a:solidFill>
                <a:schemeClr val="tx1"/>
              </a:solidFill>
              <a:latin typeface="Times New Roman" pitchFamily="18" charset="0"/>
              <a:ea typeface="+mn-ea"/>
              <a:cs typeface="Times New Roman" pitchFamily="18" charset="0"/>
            </a:rPr>
            <a:t>Se aplica un muestreo aleatorio simple  ya que se trabajará mediante asignación de un número a cada individuo de la Población y a través de un medio mecánico se asigna números aleatorios generados con un ordenador en el 	que se eligió tantos sujetos como sea necesario para completar el tamaño de muestra requerido. </a:t>
          </a:r>
          <a:endParaRPr lang="es-EC" sz="1600" dirty="0">
            <a:solidFill>
              <a:schemeClr val="tx1"/>
            </a:solidFill>
            <a:latin typeface="Times New Roman" pitchFamily="18" charset="0"/>
            <a:ea typeface="+mn-ea"/>
            <a:cs typeface="Times New Roman" pitchFamily="18" charset="0"/>
          </a:endParaRPr>
        </a:p>
      </dgm:t>
    </dgm:pt>
    <dgm:pt modelId="{AB724521-DA85-48C8-B46E-92A049892700}" type="parTrans" cxnId="{4684EC71-AF07-4538-AC9C-D08D15E003D0}">
      <dgm:prSet/>
      <dgm:spPr/>
      <dgm:t>
        <a:bodyPr/>
        <a:lstStyle/>
        <a:p>
          <a:endParaRPr lang="es-EC" sz="2400">
            <a:solidFill>
              <a:schemeClr val="tx1"/>
            </a:solidFill>
            <a:latin typeface="Times New Roman" pitchFamily="18" charset="0"/>
            <a:cs typeface="Times New Roman" pitchFamily="18" charset="0"/>
          </a:endParaRPr>
        </a:p>
      </dgm:t>
    </dgm:pt>
    <dgm:pt modelId="{7E2B8942-6B9B-4AB1-A176-A9AE89AFC2F3}" type="sibTrans" cxnId="{4684EC71-AF07-4538-AC9C-D08D15E003D0}">
      <dgm:prSet/>
      <dgm:spPr/>
      <dgm:t>
        <a:bodyPr/>
        <a:lstStyle/>
        <a:p>
          <a:endParaRPr lang="es-EC" sz="2400">
            <a:solidFill>
              <a:schemeClr val="tx1"/>
            </a:solidFill>
            <a:latin typeface="Times New Roman" pitchFamily="18" charset="0"/>
            <a:cs typeface="Times New Roman" pitchFamily="18" charset="0"/>
          </a:endParaRPr>
        </a:p>
      </dgm:t>
    </dgm:pt>
    <dgm:pt modelId="{9A7BDDA7-AF35-4A39-A12E-16D11119A33F}">
      <dgm:prSet phldrT="[Texto]" custT="1"/>
      <dgm:spPr>
        <a:xfrm>
          <a:off x="567070" y="2810422"/>
          <a:ext cx="10207162" cy="738000"/>
        </a:xfrm>
        <a:prstGeom prst="roundRect">
          <a:avLst/>
        </a:prstGeom>
      </dgm:spPr>
      <dgm:t>
        <a:bodyPr/>
        <a:lstStyle/>
        <a:p>
          <a:r>
            <a:rPr lang="es-EC" sz="1600" smtClean="0">
              <a:solidFill>
                <a:schemeClr val="tx1"/>
              </a:solidFill>
              <a:latin typeface="Times New Roman" pitchFamily="18" charset="0"/>
              <a:ea typeface="+mn-ea"/>
              <a:cs typeface="Times New Roman" pitchFamily="18" charset="0"/>
            </a:rPr>
            <a:t>Se trabajara con 53 trabajadores del primer grupo, 34 trabajadores del segundo y 38 de Ambato siendo este el tercer grupo.  La población que constituye a su vez el 70% de la muestra.</a:t>
          </a:r>
          <a:endParaRPr lang="es-EC" sz="1600" dirty="0">
            <a:solidFill>
              <a:schemeClr val="tx1"/>
            </a:solidFill>
            <a:latin typeface="Times New Roman" pitchFamily="18" charset="0"/>
            <a:ea typeface="+mn-ea"/>
            <a:cs typeface="Times New Roman" pitchFamily="18" charset="0"/>
          </a:endParaRPr>
        </a:p>
      </dgm:t>
    </dgm:pt>
    <dgm:pt modelId="{C8FA02CE-5F66-44A8-927C-01FF22FD17F5}" type="parTrans" cxnId="{D796EBB8-5D53-49F0-8225-2AD07AE7F97F}">
      <dgm:prSet/>
      <dgm:spPr/>
      <dgm:t>
        <a:bodyPr/>
        <a:lstStyle/>
        <a:p>
          <a:endParaRPr lang="es-EC" sz="2400">
            <a:solidFill>
              <a:schemeClr val="tx1"/>
            </a:solidFill>
            <a:latin typeface="Times New Roman" pitchFamily="18" charset="0"/>
            <a:cs typeface="Times New Roman" pitchFamily="18" charset="0"/>
          </a:endParaRPr>
        </a:p>
      </dgm:t>
    </dgm:pt>
    <dgm:pt modelId="{D2D85663-C53F-459C-91C9-30C19AEB6FCC}" type="sibTrans" cxnId="{D796EBB8-5D53-49F0-8225-2AD07AE7F97F}">
      <dgm:prSet/>
      <dgm:spPr/>
      <dgm:t>
        <a:bodyPr/>
        <a:lstStyle/>
        <a:p>
          <a:endParaRPr lang="es-EC" sz="2400">
            <a:solidFill>
              <a:schemeClr val="tx1"/>
            </a:solidFill>
            <a:latin typeface="Times New Roman" pitchFamily="18" charset="0"/>
            <a:cs typeface="Times New Roman" pitchFamily="18" charset="0"/>
          </a:endParaRPr>
        </a:p>
      </dgm:t>
    </dgm:pt>
    <dgm:pt modelId="{27EDB8EF-0FCC-48D7-BF22-35E9BBB4A1E3}">
      <dgm:prSet phldrT="[Texto]" custT="1"/>
      <dgm:spPr>
        <a:xfrm>
          <a:off x="567070" y="3944422"/>
          <a:ext cx="10207162" cy="738000"/>
        </a:xfrm>
        <a:prstGeom prst="roundRect">
          <a:avLst/>
        </a:prstGeom>
      </dgm:spPr>
      <dgm:t>
        <a:bodyPr/>
        <a:lstStyle/>
        <a:p>
          <a:r>
            <a:rPr lang="es-EC" sz="1600" smtClean="0">
              <a:solidFill>
                <a:schemeClr val="tx1"/>
              </a:solidFill>
              <a:latin typeface="Times New Roman" pitchFamily="18" charset="0"/>
              <a:ea typeface="+mn-ea"/>
              <a:cs typeface="Times New Roman" pitchFamily="18" charset="0"/>
            </a:rPr>
            <a:t>En el grupo A, se usara 63 participantes y el grupo B 62 participantes. </a:t>
          </a:r>
          <a:endParaRPr lang="es-EC" sz="1600" dirty="0">
            <a:solidFill>
              <a:schemeClr val="tx1"/>
            </a:solidFill>
            <a:latin typeface="Times New Roman" pitchFamily="18" charset="0"/>
            <a:ea typeface="+mn-ea"/>
            <a:cs typeface="Times New Roman" pitchFamily="18" charset="0"/>
          </a:endParaRPr>
        </a:p>
      </dgm:t>
    </dgm:pt>
    <dgm:pt modelId="{5C5D3033-9167-4055-988B-4581362C69B3}" type="parTrans" cxnId="{D0D1A9FE-28FB-4E4F-83C0-786F3D9C9679}">
      <dgm:prSet/>
      <dgm:spPr/>
      <dgm:t>
        <a:bodyPr/>
        <a:lstStyle/>
        <a:p>
          <a:endParaRPr lang="es-EC" sz="2400">
            <a:solidFill>
              <a:schemeClr val="tx1"/>
            </a:solidFill>
            <a:latin typeface="Times New Roman" pitchFamily="18" charset="0"/>
            <a:cs typeface="Times New Roman" pitchFamily="18" charset="0"/>
          </a:endParaRPr>
        </a:p>
      </dgm:t>
    </dgm:pt>
    <dgm:pt modelId="{1AAFC502-AB50-4337-9236-069C146F9449}" type="sibTrans" cxnId="{D0D1A9FE-28FB-4E4F-83C0-786F3D9C9679}">
      <dgm:prSet/>
      <dgm:spPr/>
      <dgm:t>
        <a:bodyPr/>
        <a:lstStyle/>
        <a:p>
          <a:endParaRPr lang="es-EC" sz="2400">
            <a:solidFill>
              <a:schemeClr val="tx1"/>
            </a:solidFill>
            <a:latin typeface="Times New Roman" pitchFamily="18" charset="0"/>
            <a:cs typeface="Times New Roman" pitchFamily="18" charset="0"/>
          </a:endParaRPr>
        </a:p>
      </dgm:t>
    </dgm:pt>
    <dgm:pt modelId="{5BF1352F-7DBB-4375-A95B-A8FFCA1946C1}" type="pres">
      <dgm:prSet presAssocID="{6CCC4088-8795-423B-8D64-917DB32B93AC}" presName="linear" presStyleCnt="0">
        <dgm:presLayoutVars>
          <dgm:dir/>
          <dgm:animLvl val="lvl"/>
          <dgm:resizeHandles val="exact"/>
        </dgm:presLayoutVars>
      </dgm:prSet>
      <dgm:spPr/>
      <dgm:t>
        <a:bodyPr/>
        <a:lstStyle/>
        <a:p>
          <a:endParaRPr lang="es-ES"/>
        </a:p>
      </dgm:t>
    </dgm:pt>
    <dgm:pt modelId="{051E929D-6372-4246-90D7-8420D49469EF}" type="pres">
      <dgm:prSet presAssocID="{0DB265BA-16D3-4606-BD5D-868A5B7B9C85}" presName="parentLin" presStyleCnt="0"/>
      <dgm:spPr/>
      <dgm:t>
        <a:bodyPr/>
        <a:lstStyle/>
        <a:p>
          <a:endParaRPr lang="es-ES"/>
        </a:p>
      </dgm:t>
    </dgm:pt>
    <dgm:pt modelId="{977A2417-8DED-4A50-8730-15AF7A560A92}" type="pres">
      <dgm:prSet presAssocID="{0DB265BA-16D3-4606-BD5D-868A5B7B9C85}" presName="parentLeftMargin" presStyleLbl="node1" presStyleIdx="0" presStyleCnt="4"/>
      <dgm:spPr/>
      <dgm:t>
        <a:bodyPr/>
        <a:lstStyle/>
        <a:p>
          <a:endParaRPr lang="es-ES"/>
        </a:p>
      </dgm:t>
    </dgm:pt>
    <dgm:pt modelId="{2E7A453C-0E52-4921-B91A-0224F6CD4B51}" type="pres">
      <dgm:prSet presAssocID="{0DB265BA-16D3-4606-BD5D-868A5B7B9C85}" presName="parentText" presStyleLbl="node1" presStyleIdx="0" presStyleCnt="4" custScaleX="128570" custScaleY="161227">
        <dgm:presLayoutVars>
          <dgm:chMax val="0"/>
          <dgm:bulletEnabled val="1"/>
        </dgm:presLayoutVars>
      </dgm:prSet>
      <dgm:spPr/>
      <dgm:t>
        <a:bodyPr/>
        <a:lstStyle/>
        <a:p>
          <a:endParaRPr lang="es-EC"/>
        </a:p>
      </dgm:t>
    </dgm:pt>
    <dgm:pt modelId="{84E85C35-7E4C-48BF-84B4-E8631948A2E0}" type="pres">
      <dgm:prSet presAssocID="{0DB265BA-16D3-4606-BD5D-868A5B7B9C85}" presName="negativeSpace" presStyleCnt="0"/>
      <dgm:spPr/>
      <dgm:t>
        <a:bodyPr/>
        <a:lstStyle/>
        <a:p>
          <a:endParaRPr lang="es-ES"/>
        </a:p>
      </dgm:t>
    </dgm:pt>
    <dgm:pt modelId="{7A26A72D-195E-4D3D-A610-60FB063A4282}" type="pres">
      <dgm:prSet presAssocID="{0DB265BA-16D3-4606-BD5D-868A5B7B9C85}" presName="childText" presStyleLbl="conFgAcc1" presStyleIdx="0" presStyleCnt="4">
        <dgm:presLayoutVars>
          <dgm:bulletEnabled val="1"/>
        </dgm:presLayoutVars>
      </dgm:prSet>
      <dgm:spPr>
        <a:xfrm>
          <a:off x="0" y="911422"/>
          <a:ext cx="11341417" cy="630000"/>
        </a:xfrm>
        <a:prstGeom prst="rect">
          <a:avLst/>
        </a:prstGeom>
      </dgm:spPr>
      <dgm:t>
        <a:bodyPr/>
        <a:lstStyle/>
        <a:p>
          <a:endParaRPr lang="es-ES"/>
        </a:p>
      </dgm:t>
    </dgm:pt>
    <dgm:pt modelId="{0C862112-F6A3-47FA-B53C-D319D9208FF8}" type="pres">
      <dgm:prSet presAssocID="{1C79FD85-109B-45C6-B0B8-9F487F4ECF12}" presName="spaceBetweenRectangles" presStyleCnt="0"/>
      <dgm:spPr/>
      <dgm:t>
        <a:bodyPr/>
        <a:lstStyle/>
        <a:p>
          <a:endParaRPr lang="es-ES"/>
        </a:p>
      </dgm:t>
    </dgm:pt>
    <dgm:pt modelId="{CFFFDE89-0A54-435E-B756-3D271D831FA8}" type="pres">
      <dgm:prSet presAssocID="{A2F162A2-CC4F-4C5D-A7BD-0833F0430CC3}" presName="parentLin" presStyleCnt="0"/>
      <dgm:spPr/>
      <dgm:t>
        <a:bodyPr/>
        <a:lstStyle/>
        <a:p>
          <a:endParaRPr lang="es-ES"/>
        </a:p>
      </dgm:t>
    </dgm:pt>
    <dgm:pt modelId="{1CF6C81E-4857-4ABD-A6D1-8AE0DB3799F5}" type="pres">
      <dgm:prSet presAssocID="{A2F162A2-CC4F-4C5D-A7BD-0833F0430CC3}" presName="parentLeftMargin" presStyleLbl="node1" presStyleIdx="0" presStyleCnt="4"/>
      <dgm:spPr/>
      <dgm:t>
        <a:bodyPr/>
        <a:lstStyle/>
        <a:p>
          <a:endParaRPr lang="es-ES"/>
        </a:p>
      </dgm:t>
    </dgm:pt>
    <dgm:pt modelId="{462DC0A2-D3ED-4BDE-80AF-49092D7D9690}" type="pres">
      <dgm:prSet presAssocID="{A2F162A2-CC4F-4C5D-A7BD-0833F0430CC3}" presName="parentText" presStyleLbl="node1" presStyleIdx="1" presStyleCnt="4" custScaleX="128570">
        <dgm:presLayoutVars>
          <dgm:chMax val="0"/>
          <dgm:bulletEnabled val="1"/>
        </dgm:presLayoutVars>
      </dgm:prSet>
      <dgm:spPr/>
      <dgm:t>
        <a:bodyPr/>
        <a:lstStyle/>
        <a:p>
          <a:endParaRPr lang="es-EC"/>
        </a:p>
      </dgm:t>
    </dgm:pt>
    <dgm:pt modelId="{18944F75-4E76-48E1-8AB8-92CCAC8BAEFE}" type="pres">
      <dgm:prSet presAssocID="{A2F162A2-CC4F-4C5D-A7BD-0833F0430CC3}" presName="negativeSpace" presStyleCnt="0"/>
      <dgm:spPr/>
      <dgm:t>
        <a:bodyPr/>
        <a:lstStyle/>
        <a:p>
          <a:endParaRPr lang="es-ES"/>
        </a:p>
      </dgm:t>
    </dgm:pt>
    <dgm:pt modelId="{AC22AB18-F2F3-4C3B-B6FC-C3FFEA2B8FF8}" type="pres">
      <dgm:prSet presAssocID="{A2F162A2-CC4F-4C5D-A7BD-0833F0430CC3}" presName="childText" presStyleLbl="conFgAcc1" presStyleIdx="1" presStyleCnt="4">
        <dgm:presLayoutVars>
          <dgm:bulletEnabled val="1"/>
        </dgm:presLayoutVars>
      </dgm:prSet>
      <dgm:spPr>
        <a:xfrm>
          <a:off x="0" y="2045422"/>
          <a:ext cx="11341417" cy="630000"/>
        </a:xfrm>
        <a:prstGeom prst="rect">
          <a:avLst/>
        </a:prstGeom>
      </dgm:spPr>
      <dgm:t>
        <a:bodyPr/>
        <a:lstStyle/>
        <a:p>
          <a:endParaRPr lang="es-ES"/>
        </a:p>
      </dgm:t>
    </dgm:pt>
    <dgm:pt modelId="{07788B14-51EA-4771-8B58-EC142FD332C4}" type="pres">
      <dgm:prSet presAssocID="{7E2B8942-6B9B-4AB1-A176-A9AE89AFC2F3}" presName="spaceBetweenRectangles" presStyleCnt="0"/>
      <dgm:spPr/>
      <dgm:t>
        <a:bodyPr/>
        <a:lstStyle/>
        <a:p>
          <a:endParaRPr lang="es-ES"/>
        </a:p>
      </dgm:t>
    </dgm:pt>
    <dgm:pt modelId="{98CA7AAC-2C05-42FA-AE66-6F14154A5E5A}" type="pres">
      <dgm:prSet presAssocID="{9A7BDDA7-AF35-4A39-A12E-16D11119A33F}" presName="parentLin" presStyleCnt="0"/>
      <dgm:spPr/>
      <dgm:t>
        <a:bodyPr/>
        <a:lstStyle/>
        <a:p>
          <a:endParaRPr lang="es-ES"/>
        </a:p>
      </dgm:t>
    </dgm:pt>
    <dgm:pt modelId="{16D4748D-65CF-4351-9267-B2E02D1D4F8F}" type="pres">
      <dgm:prSet presAssocID="{9A7BDDA7-AF35-4A39-A12E-16D11119A33F}" presName="parentLeftMargin" presStyleLbl="node1" presStyleIdx="1" presStyleCnt="4"/>
      <dgm:spPr/>
      <dgm:t>
        <a:bodyPr/>
        <a:lstStyle/>
        <a:p>
          <a:endParaRPr lang="es-ES"/>
        </a:p>
      </dgm:t>
    </dgm:pt>
    <dgm:pt modelId="{906E11B6-EEDD-48D3-8A3B-7E5C85EF1607}" type="pres">
      <dgm:prSet presAssocID="{9A7BDDA7-AF35-4A39-A12E-16D11119A33F}" presName="parentText" presStyleLbl="node1" presStyleIdx="2" presStyleCnt="4" custScaleX="128570">
        <dgm:presLayoutVars>
          <dgm:chMax val="0"/>
          <dgm:bulletEnabled val="1"/>
        </dgm:presLayoutVars>
      </dgm:prSet>
      <dgm:spPr/>
      <dgm:t>
        <a:bodyPr/>
        <a:lstStyle/>
        <a:p>
          <a:endParaRPr lang="es-EC"/>
        </a:p>
      </dgm:t>
    </dgm:pt>
    <dgm:pt modelId="{4520489E-0549-4BFE-86B0-2C20D67A2D20}" type="pres">
      <dgm:prSet presAssocID="{9A7BDDA7-AF35-4A39-A12E-16D11119A33F}" presName="negativeSpace" presStyleCnt="0"/>
      <dgm:spPr/>
      <dgm:t>
        <a:bodyPr/>
        <a:lstStyle/>
        <a:p>
          <a:endParaRPr lang="es-ES"/>
        </a:p>
      </dgm:t>
    </dgm:pt>
    <dgm:pt modelId="{EF023B85-F928-484B-8235-14DCF2EC62F6}" type="pres">
      <dgm:prSet presAssocID="{9A7BDDA7-AF35-4A39-A12E-16D11119A33F}" presName="childText" presStyleLbl="conFgAcc1" presStyleIdx="2" presStyleCnt="4">
        <dgm:presLayoutVars>
          <dgm:bulletEnabled val="1"/>
        </dgm:presLayoutVars>
      </dgm:prSet>
      <dgm:spPr>
        <a:xfrm>
          <a:off x="0" y="3179422"/>
          <a:ext cx="11341417" cy="630000"/>
        </a:xfrm>
        <a:prstGeom prst="rect">
          <a:avLst/>
        </a:prstGeom>
      </dgm:spPr>
      <dgm:t>
        <a:bodyPr/>
        <a:lstStyle/>
        <a:p>
          <a:endParaRPr lang="es-ES"/>
        </a:p>
      </dgm:t>
    </dgm:pt>
    <dgm:pt modelId="{40CB5059-2EC5-4FEB-A9F7-F9118752B715}" type="pres">
      <dgm:prSet presAssocID="{D2D85663-C53F-459C-91C9-30C19AEB6FCC}" presName="spaceBetweenRectangles" presStyleCnt="0"/>
      <dgm:spPr/>
      <dgm:t>
        <a:bodyPr/>
        <a:lstStyle/>
        <a:p>
          <a:endParaRPr lang="es-ES"/>
        </a:p>
      </dgm:t>
    </dgm:pt>
    <dgm:pt modelId="{F40215E6-CA69-42D3-8D9F-588EE0C3ADD6}" type="pres">
      <dgm:prSet presAssocID="{27EDB8EF-0FCC-48D7-BF22-35E9BBB4A1E3}" presName="parentLin" presStyleCnt="0"/>
      <dgm:spPr/>
      <dgm:t>
        <a:bodyPr/>
        <a:lstStyle/>
        <a:p>
          <a:endParaRPr lang="es-ES"/>
        </a:p>
      </dgm:t>
    </dgm:pt>
    <dgm:pt modelId="{4FBF0DA4-6F91-4239-8134-405D9B3B641C}" type="pres">
      <dgm:prSet presAssocID="{27EDB8EF-0FCC-48D7-BF22-35E9BBB4A1E3}" presName="parentLeftMargin" presStyleLbl="node1" presStyleIdx="2" presStyleCnt="4"/>
      <dgm:spPr/>
      <dgm:t>
        <a:bodyPr/>
        <a:lstStyle/>
        <a:p>
          <a:endParaRPr lang="es-ES"/>
        </a:p>
      </dgm:t>
    </dgm:pt>
    <dgm:pt modelId="{AA42B55C-659F-46FC-8C75-B1BD5AD3B259}" type="pres">
      <dgm:prSet presAssocID="{27EDB8EF-0FCC-48D7-BF22-35E9BBB4A1E3}" presName="parentText" presStyleLbl="node1" presStyleIdx="3" presStyleCnt="4" custScaleX="128570">
        <dgm:presLayoutVars>
          <dgm:chMax val="0"/>
          <dgm:bulletEnabled val="1"/>
        </dgm:presLayoutVars>
      </dgm:prSet>
      <dgm:spPr/>
      <dgm:t>
        <a:bodyPr/>
        <a:lstStyle/>
        <a:p>
          <a:endParaRPr lang="es-EC"/>
        </a:p>
      </dgm:t>
    </dgm:pt>
    <dgm:pt modelId="{4663CA8B-96B6-4411-9B88-23B3C6E2A20C}" type="pres">
      <dgm:prSet presAssocID="{27EDB8EF-0FCC-48D7-BF22-35E9BBB4A1E3}" presName="negativeSpace" presStyleCnt="0"/>
      <dgm:spPr/>
      <dgm:t>
        <a:bodyPr/>
        <a:lstStyle/>
        <a:p>
          <a:endParaRPr lang="es-ES"/>
        </a:p>
      </dgm:t>
    </dgm:pt>
    <dgm:pt modelId="{9D0582F2-FE01-4A68-8053-1F0AC9F2B7C6}" type="pres">
      <dgm:prSet presAssocID="{27EDB8EF-0FCC-48D7-BF22-35E9BBB4A1E3}" presName="childText" presStyleLbl="conFgAcc1" presStyleIdx="3" presStyleCnt="4">
        <dgm:presLayoutVars>
          <dgm:bulletEnabled val="1"/>
        </dgm:presLayoutVars>
      </dgm:prSet>
      <dgm:spPr>
        <a:xfrm>
          <a:off x="0" y="4313422"/>
          <a:ext cx="11341417" cy="630000"/>
        </a:xfrm>
        <a:prstGeom prst="rect">
          <a:avLst/>
        </a:prstGeom>
      </dgm:spPr>
      <dgm:t>
        <a:bodyPr/>
        <a:lstStyle/>
        <a:p>
          <a:endParaRPr lang="es-ES"/>
        </a:p>
      </dgm:t>
    </dgm:pt>
  </dgm:ptLst>
  <dgm:cxnLst>
    <dgm:cxn modelId="{6AB9F42E-CB82-46CA-A88B-48981E302A22}" type="presOf" srcId="{9A7BDDA7-AF35-4A39-A12E-16D11119A33F}" destId="{906E11B6-EEDD-48D3-8A3B-7E5C85EF1607}" srcOrd="1" destOrd="0" presId="urn:microsoft.com/office/officeart/2005/8/layout/list1"/>
    <dgm:cxn modelId="{420EFCD5-7BFF-4E53-8183-960A65F5CEF3}" type="presOf" srcId="{6CCC4088-8795-423B-8D64-917DB32B93AC}" destId="{5BF1352F-7DBB-4375-A95B-A8FFCA1946C1}" srcOrd="0" destOrd="0" presId="urn:microsoft.com/office/officeart/2005/8/layout/list1"/>
    <dgm:cxn modelId="{D796EBB8-5D53-49F0-8225-2AD07AE7F97F}" srcId="{6CCC4088-8795-423B-8D64-917DB32B93AC}" destId="{9A7BDDA7-AF35-4A39-A12E-16D11119A33F}" srcOrd="2" destOrd="0" parTransId="{C8FA02CE-5F66-44A8-927C-01FF22FD17F5}" sibTransId="{D2D85663-C53F-459C-91C9-30C19AEB6FCC}"/>
    <dgm:cxn modelId="{85D6C8EA-ABEB-41B1-BEA4-C4B20250B599}" type="presOf" srcId="{A2F162A2-CC4F-4C5D-A7BD-0833F0430CC3}" destId="{462DC0A2-D3ED-4BDE-80AF-49092D7D9690}" srcOrd="1" destOrd="0" presId="urn:microsoft.com/office/officeart/2005/8/layout/list1"/>
    <dgm:cxn modelId="{0B8E14DC-05E8-4C9F-930F-C075B3A5BDAD}" srcId="{6CCC4088-8795-423B-8D64-917DB32B93AC}" destId="{0DB265BA-16D3-4606-BD5D-868A5B7B9C85}" srcOrd="0" destOrd="0" parTransId="{4B2DDA1F-3D44-464F-AC74-72320EDEAF43}" sibTransId="{1C79FD85-109B-45C6-B0B8-9F487F4ECF12}"/>
    <dgm:cxn modelId="{671BF596-4F45-4633-B244-E8905896DA9E}" type="presOf" srcId="{0DB265BA-16D3-4606-BD5D-868A5B7B9C85}" destId="{2E7A453C-0E52-4921-B91A-0224F6CD4B51}" srcOrd="1" destOrd="0" presId="urn:microsoft.com/office/officeart/2005/8/layout/list1"/>
    <dgm:cxn modelId="{848E4F23-3CF8-46DB-A99E-4D90D6D085DA}" type="presOf" srcId="{27EDB8EF-0FCC-48D7-BF22-35E9BBB4A1E3}" destId="{AA42B55C-659F-46FC-8C75-B1BD5AD3B259}" srcOrd="1" destOrd="0" presId="urn:microsoft.com/office/officeart/2005/8/layout/list1"/>
    <dgm:cxn modelId="{75886BD2-0C84-45E5-88D3-98D4DFDA4CB4}" type="presOf" srcId="{27EDB8EF-0FCC-48D7-BF22-35E9BBB4A1E3}" destId="{4FBF0DA4-6F91-4239-8134-405D9B3B641C}" srcOrd="0" destOrd="0" presId="urn:microsoft.com/office/officeart/2005/8/layout/list1"/>
    <dgm:cxn modelId="{D0D1A9FE-28FB-4E4F-83C0-786F3D9C9679}" srcId="{6CCC4088-8795-423B-8D64-917DB32B93AC}" destId="{27EDB8EF-0FCC-48D7-BF22-35E9BBB4A1E3}" srcOrd="3" destOrd="0" parTransId="{5C5D3033-9167-4055-988B-4581362C69B3}" sibTransId="{1AAFC502-AB50-4337-9236-069C146F9449}"/>
    <dgm:cxn modelId="{417B83F1-5E9F-4E20-96A1-D399F4EE9774}" type="presOf" srcId="{0DB265BA-16D3-4606-BD5D-868A5B7B9C85}" destId="{977A2417-8DED-4A50-8730-15AF7A560A92}" srcOrd="0" destOrd="0" presId="urn:microsoft.com/office/officeart/2005/8/layout/list1"/>
    <dgm:cxn modelId="{4684EC71-AF07-4538-AC9C-D08D15E003D0}" srcId="{6CCC4088-8795-423B-8D64-917DB32B93AC}" destId="{A2F162A2-CC4F-4C5D-A7BD-0833F0430CC3}" srcOrd="1" destOrd="0" parTransId="{AB724521-DA85-48C8-B46E-92A049892700}" sibTransId="{7E2B8942-6B9B-4AB1-A176-A9AE89AFC2F3}"/>
    <dgm:cxn modelId="{792B540F-155C-4B0C-AB35-A6A4BC7E200A}" type="presOf" srcId="{9A7BDDA7-AF35-4A39-A12E-16D11119A33F}" destId="{16D4748D-65CF-4351-9267-B2E02D1D4F8F}" srcOrd="0" destOrd="0" presId="urn:microsoft.com/office/officeart/2005/8/layout/list1"/>
    <dgm:cxn modelId="{217DE65D-3762-4C8C-98DD-1BAC573B2E9F}" type="presOf" srcId="{A2F162A2-CC4F-4C5D-A7BD-0833F0430CC3}" destId="{1CF6C81E-4857-4ABD-A6D1-8AE0DB3799F5}" srcOrd="0" destOrd="0" presId="urn:microsoft.com/office/officeart/2005/8/layout/list1"/>
    <dgm:cxn modelId="{373A52C6-1EFE-4ECC-8028-236BB162496B}" type="presParOf" srcId="{5BF1352F-7DBB-4375-A95B-A8FFCA1946C1}" destId="{051E929D-6372-4246-90D7-8420D49469EF}" srcOrd="0" destOrd="0" presId="urn:microsoft.com/office/officeart/2005/8/layout/list1"/>
    <dgm:cxn modelId="{52B51B56-D18C-4BFE-9D5F-742891AD3A4D}" type="presParOf" srcId="{051E929D-6372-4246-90D7-8420D49469EF}" destId="{977A2417-8DED-4A50-8730-15AF7A560A92}" srcOrd="0" destOrd="0" presId="urn:microsoft.com/office/officeart/2005/8/layout/list1"/>
    <dgm:cxn modelId="{4E4D44EA-D1BF-47FB-97A8-1A183C8C03B9}" type="presParOf" srcId="{051E929D-6372-4246-90D7-8420D49469EF}" destId="{2E7A453C-0E52-4921-B91A-0224F6CD4B51}" srcOrd="1" destOrd="0" presId="urn:microsoft.com/office/officeart/2005/8/layout/list1"/>
    <dgm:cxn modelId="{7FD3CECE-977E-424D-97A1-9D26319F3048}" type="presParOf" srcId="{5BF1352F-7DBB-4375-A95B-A8FFCA1946C1}" destId="{84E85C35-7E4C-48BF-84B4-E8631948A2E0}" srcOrd="1" destOrd="0" presId="urn:microsoft.com/office/officeart/2005/8/layout/list1"/>
    <dgm:cxn modelId="{7556FB77-9205-4901-8B6D-0F49C4CB88A9}" type="presParOf" srcId="{5BF1352F-7DBB-4375-A95B-A8FFCA1946C1}" destId="{7A26A72D-195E-4D3D-A610-60FB063A4282}" srcOrd="2" destOrd="0" presId="urn:microsoft.com/office/officeart/2005/8/layout/list1"/>
    <dgm:cxn modelId="{A1EECAE6-9AEE-4A6D-9345-48AFA4F34670}" type="presParOf" srcId="{5BF1352F-7DBB-4375-A95B-A8FFCA1946C1}" destId="{0C862112-F6A3-47FA-B53C-D319D9208FF8}" srcOrd="3" destOrd="0" presId="urn:microsoft.com/office/officeart/2005/8/layout/list1"/>
    <dgm:cxn modelId="{9F3691CF-4BE2-4455-A711-7E3E0C19FCB0}" type="presParOf" srcId="{5BF1352F-7DBB-4375-A95B-A8FFCA1946C1}" destId="{CFFFDE89-0A54-435E-B756-3D271D831FA8}" srcOrd="4" destOrd="0" presId="urn:microsoft.com/office/officeart/2005/8/layout/list1"/>
    <dgm:cxn modelId="{E39357EC-3E24-444F-94B8-C991DC303AEC}" type="presParOf" srcId="{CFFFDE89-0A54-435E-B756-3D271D831FA8}" destId="{1CF6C81E-4857-4ABD-A6D1-8AE0DB3799F5}" srcOrd="0" destOrd="0" presId="urn:microsoft.com/office/officeart/2005/8/layout/list1"/>
    <dgm:cxn modelId="{B96B9B4F-DA75-4DAB-A013-CA9ECDAA96C2}" type="presParOf" srcId="{CFFFDE89-0A54-435E-B756-3D271D831FA8}" destId="{462DC0A2-D3ED-4BDE-80AF-49092D7D9690}" srcOrd="1" destOrd="0" presId="urn:microsoft.com/office/officeart/2005/8/layout/list1"/>
    <dgm:cxn modelId="{DF01C509-D690-496F-A9C9-D7E74E9F72D9}" type="presParOf" srcId="{5BF1352F-7DBB-4375-A95B-A8FFCA1946C1}" destId="{18944F75-4E76-48E1-8AB8-92CCAC8BAEFE}" srcOrd="5" destOrd="0" presId="urn:microsoft.com/office/officeart/2005/8/layout/list1"/>
    <dgm:cxn modelId="{B3601409-B2C7-4208-AABF-9DF367A99C47}" type="presParOf" srcId="{5BF1352F-7DBB-4375-A95B-A8FFCA1946C1}" destId="{AC22AB18-F2F3-4C3B-B6FC-C3FFEA2B8FF8}" srcOrd="6" destOrd="0" presId="urn:microsoft.com/office/officeart/2005/8/layout/list1"/>
    <dgm:cxn modelId="{DD3FBAC6-FB27-475A-B0CD-8CCCC7094FC2}" type="presParOf" srcId="{5BF1352F-7DBB-4375-A95B-A8FFCA1946C1}" destId="{07788B14-51EA-4771-8B58-EC142FD332C4}" srcOrd="7" destOrd="0" presId="urn:microsoft.com/office/officeart/2005/8/layout/list1"/>
    <dgm:cxn modelId="{22BAE0F0-F791-47CF-85E3-C9EEF7F295C9}" type="presParOf" srcId="{5BF1352F-7DBB-4375-A95B-A8FFCA1946C1}" destId="{98CA7AAC-2C05-42FA-AE66-6F14154A5E5A}" srcOrd="8" destOrd="0" presId="urn:microsoft.com/office/officeart/2005/8/layout/list1"/>
    <dgm:cxn modelId="{240FC1C5-B282-445C-B799-93A0BD5F220E}" type="presParOf" srcId="{98CA7AAC-2C05-42FA-AE66-6F14154A5E5A}" destId="{16D4748D-65CF-4351-9267-B2E02D1D4F8F}" srcOrd="0" destOrd="0" presId="urn:microsoft.com/office/officeart/2005/8/layout/list1"/>
    <dgm:cxn modelId="{2986B9F3-D0A8-4BE5-9887-2207B593CAC3}" type="presParOf" srcId="{98CA7AAC-2C05-42FA-AE66-6F14154A5E5A}" destId="{906E11B6-EEDD-48D3-8A3B-7E5C85EF1607}" srcOrd="1" destOrd="0" presId="urn:microsoft.com/office/officeart/2005/8/layout/list1"/>
    <dgm:cxn modelId="{FD7F937C-6731-48AA-856B-EB9212C12866}" type="presParOf" srcId="{5BF1352F-7DBB-4375-A95B-A8FFCA1946C1}" destId="{4520489E-0549-4BFE-86B0-2C20D67A2D20}" srcOrd="9" destOrd="0" presId="urn:microsoft.com/office/officeart/2005/8/layout/list1"/>
    <dgm:cxn modelId="{E8425B4E-962B-43EA-8B46-02112043A278}" type="presParOf" srcId="{5BF1352F-7DBB-4375-A95B-A8FFCA1946C1}" destId="{EF023B85-F928-484B-8235-14DCF2EC62F6}" srcOrd="10" destOrd="0" presId="urn:microsoft.com/office/officeart/2005/8/layout/list1"/>
    <dgm:cxn modelId="{848D51EE-E224-4DC3-AE9A-C2C9000F3F01}" type="presParOf" srcId="{5BF1352F-7DBB-4375-A95B-A8FFCA1946C1}" destId="{40CB5059-2EC5-4FEB-A9F7-F9118752B715}" srcOrd="11" destOrd="0" presId="urn:microsoft.com/office/officeart/2005/8/layout/list1"/>
    <dgm:cxn modelId="{92F432ED-7F71-4536-9631-1B27D82176C3}" type="presParOf" srcId="{5BF1352F-7DBB-4375-A95B-A8FFCA1946C1}" destId="{F40215E6-CA69-42D3-8D9F-588EE0C3ADD6}" srcOrd="12" destOrd="0" presId="urn:microsoft.com/office/officeart/2005/8/layout/list1"/>
    <dgm:cxn modelId="{12153ECC-E38A-48B3-948A-205238933EC8}" type="presParOf" srcId="{F40215E6-CA69-42D3-8D9F-588EE0C3ADD6}" destId="{4FBF0DA4-6F91-4239-8134-405D9B3B641C}" srcOrd="0" destOrd="0" presId="urn:microsoft.com/office/officeart/2005/8/layout/list1"/>
    <dgm:cxn modelId="{306E6747-CB3B-43E7-ACE2-F13F3C7AD32B}" type="presParOf" srcId="{F40215E6-CA69-42D3-8D9F-588EE0C3ADD6}" destId="{AA42B55C-659F-46FC-8C75-B1BD5AD3B259}" srcOrd="1" destOrd="0" presId="urn:microsoft.com/office/officeart/2005/8/layout/list1"/>
    <dgm:cxn modelId="{EEA62B2B-967A-4E2A-A983-D65C63D500DC}" type="presParOf" srcId="{5BF1352F-7DBB-4375-A95B-A8FFCA1946C1}" destId="{4663CA8B-96B6-4411-9B88-23B3C6E2A20C}" srcOrd="13" destOrd="0" presId="urn:microsoft.com/office/officeart/2005/8/layout/list1"/>
    <dgm:cxn modelId="{FCC21FA4-CCEE-45A8-BFE5-D5E5F37A5F32}" type="presParOf" srcId="{5BF1352F-7DBB-4375-A95B-A8FFCA1946C1}" destId="{9D0582F2-FE01-4A68-8053-1F0AC9F2B7C6}"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1D84EE-21D2-4640-B3F2-5DF6A87DA52B}" type="doc">
      <dgm:prSet loTypeId="urn:microsoft.com/office/officeart/2005/8/layout/list1" loCatId="list" qsTypeId="urn:microsoft.com/office/officeart/2005/8/quickstyle/simple1" qsCatId="simple" csTypeId="urn:microsoft.com/office/officeart/2005/8/colors/accent1_4" csCatId="accent1" phldr="1"/>
      <dgm:spPr/>
      <dgm:t>
        <a:bodyPr/>
        <a:lstStyle/>
        <a:p>
          <a:endParaRPr lang="es-EC"/>
        </a:p>
      </dgm:t>
    </dgm:pt>
    <dgm:pt modelId="{9682A050-D1B2-44CE-AB9A-997C522B3F7C}">
      <dgm:prSet phldrT="[Texto]" custT="1"/>
      <dgm:spPr/>
      <dgm:t>
        <a:bodyPr/>
        <a:lstStyle/>
        <a:p>
          <a:pPr algn="just"/>
          <a:r>
            <a:rPr lang="es-EC" sz="2400" dirty="0" smtClean="0">
              <a:latin typeface="Times New Roman" pitchFamily="18" charset="0"/>
              <a:cs typeface="Times New Roman" pitchFamily="18" charset="0"/>
            </a:rPr>
            <a:t>Para la recolección de información se aplicaron técnicas de encuesta, que es un instrumento específico para la recopilación de datos de forma concreta. (test de estrés laboral OMS y encuesta referente a la recreación e integración).</a:t>
          </a:r>
          <a:endParaRPr lang="es-EC" sz="2400" dirty="0">
            <a:latin typeface="Times New Roman" pitchFamily="18" charset="0"/>
            <a:cs typeface="Times New Roman" pitchFamily="18" charset="0"/>
          </a:endParaRPr>
        </a:p>
      </dgm:t>
    </dgm:pt>
    <dgm:pt modelId="{EF2282B2-6960-42B4-9B1C-877EA713E5C4}" type="parTrans" cxnId="{2242C85E-4D31-445C-9E7E-35B3339A660B}">
      <dgm:prSet/>
      <dgm:spPr/>
      <dgm:t>
        <a:bodyPr/>
        <a:lstStyle/>
        <a:p>
          <a:endParaRPr lang="es-EC"/>
        </a:p>
      </dgm:t>
    </dgm:pt>
    <dgm:pt modelId="{CDBA82FD-48DE-4F1A-8425-606E7DD3AC4F}" type="sibTrans" cxnId="{2242C85E-4D31-445C-9E7E-35B3339A660B}">
      <dgm:prSet/>
      <dgm:spPr/>
      <dgm:t>
        <a:bodyPr/>
        <a:lstStyle/>
        <a:p>
          <a:endParaRPr lang="es-EC"/>
        </a:p>
      </dgm:t>
    </dgm:pt>
    <dgm:pt modelId="{4916DC29-37C8-4B31-9D87-51EA803F3B0B}" type="pres">
      <dgm:prSet presAssocID="{0D1D84EE-21D2-4640-B3F2-5DF6A87DA52B}" presName="linear" presStyleCnt="0">
        <dgm:presLayoutVars>
          <dgm:dir/>
          <dgm:animLvl val="lvl"/>
          <dgm:resizeHandles val="exact"/>
        </dgm:presLayoutVars>
      </dgm:prSet>
      <dgm:spPr/>
      <dgm:t>
        <a:bodyPr/>
        <a:lstStyle/>
        <a:p>
          <a:endParaRPr lang="es-ES"/>
        </a:p>
      </dgm:t>
    </dgm:pt>
    <dgm:pt modelId="{14D88BC2-E8AB-4C21-B4D3-9FF3DE8D709C}" type="pres">
      <dgm:prSet presAssocID="{9682A050-D1B2-44CE-AB9A-997C522B3F7C}" presName="parentLin" presStyleCnt="0"/>
      <dgm:spPr/>
      <dgm:t>
        <a:bodyPr/>
        <a:lstStyle/>
        <a:p>
          <a:endParaRPr lang="es-ES"/>
        </a:p>
      </dgm:t>
    </dgm:pt>
    <dgm:pt modelId="{36AAB71A-617E-47E1-8F50-50D63BF95091}" type="pres">
      <dgm:prSet presAssocID="{9682A050-D1B2-44CE-AB9A-997C522B3F7C}" presName="parentLeftMargin" presStyleLbl="node1" presStyleIdx="0" presStyleCnt="1"/>
      <dgm:spPr/>
      <dgm:t>
        <a:bodyPr/>
        <a:lstStyle/>
        <a:p>
          <a:endParaRPr lang="es-ES"/>
        </a:p>
      </dgm:t>
    </dgm:pt>
    <dgm:pt modelId="{CEB4EA25-2C4B-4E9F-ABB9-AC1C684A350F}" type="pres">
      <dgm:prSet presAssocID="{9682A050-D1B2-44CE-AB9A-997C522B3F7C}" presName="parentText" presStyleLbl="node1" presStyleIdx="0" presStyleCnt="1">
        <dgm:presLayoutVars>
          <dgm:chMax val="0"/>
          <dgm:bulletEnabled val="1"/>
        </dgm:presLayoutVars>
      </dgm:prSet>
      <dgm:spPr/>
      <dgm:t>
        <a:bodyPr/>
        <a:lstStyle/>
        <a:p>
          <a:endParaRPr lang="es-EC"/>
        </a:p>
      </dgm:t>
    </dgm:pt>
    <dgm:pt modelId="{4BF1F905-285E-47D6-BF1A-0A8C1567A534}" type="pres">
      <dgm:prSet presAssocID="{9682A050-D1B2-44CE-AB9A-997C522B3F7C}" presName="negativeSpace" presStyleCnt="0"/>
      <dgm:spPr/>
      <dgm:t>
        <a:bodyPr/>
        <a:lstStyle/>
        <a:p>
          <a:endParaRPr lang="es-ES"/>
        </a:p>
      </dgm:t>
    </dgm:pt>
    <dgm:pt modelId="{0EFE39C5-F935-41AA-8C15-23F3984FA9B7}" type="pres">
      <dgm:prSet presAssocID="{9682A050-D1B2-44CE-AB9A-997C522B3F7C}" presName="childText" presStyleLbl="conFgAcc1" presStyleIdx="0" presStyleCnt="1">
        <dgm:presLayoutVars>
          <dgm:bulletEnabled val="1"/>
        </dgm:presLayoutVars>
      </dgm:prSet>
      <dgm:spPr/>
      <dgm:t>
        <a:bodyPr/>
        <a:lstStyle/>
        <a:p>
          <a:endParaRPr lang="es-ES"/>
        </a:p>
      </dgm:t>
    </dgm:pt>
  </dgm:ptLst>
  <dgm:cxnLst>
    <dgm:cxn modelId="{2214E5AC-B2BB-4835-9E1B-2E1197EAC3A3}" type="presOf" srcId="{0D1D84EE-21D2-4640-B3F2-5DF6A87DA52B}" destId="{4916DC29-37C8-4B31-9D87-51EA803F3B0B}" srcOrd="0" destOrd="0" presId="urn:microsoft.com/office/officeart/2005/8/layout/list1"/>
    <dgm:cxn modelId="{71DF2BFA-5387-4B63-8359-6664C619FC0A}" type="presOf" srcId="{9682A050-D1B2-44CE-AB9A-997C522B3F7C}" destId="{CEB4EA25-2C4B-4E9F-ABB9-AC1C684A350F}" srcOrd="1" destOrd="0" presId="urn:microsoft.com/office/officeart/2005/8/layout/list1"/>
    <dgm:cxn modelId="{2242C85E-4D31-445C-9E7E-35B3339A660B}" srcId="{0D1D84EE-21D2-4640-B3F2-5DF6A87DA52B}" destId="{9682A050-D1B2-44CE-AB9A-997C522B3F7C}" srcOrd="0" destOrd="0" parTransId="{EF2282B2-6960-42B4-9B1C-877EA713E5C4}" sibTransId="{CDBA82FD-48DE-4F1A-8425-606E7DD3AC4F}"/>
    <dgm:cxn modelId="{34F3C37A-0FC0-4185-B810-A6F0904CDEA6}" type="presOf" srcId="{9682A050-D1B2-44CE-AB9A-997C522B3F7C}" destId="{36AAB71A-617E-47E1-8F50-50D63BF95091}" srcOrd="0" destOrd="0" presId="urn:microsoft.com/office/officeart/2005/8/layout/list1"/>
    <dgm:cxn modelId="{38F41FE8-D4A2-4FCB-AAF5-F09D6AEEFFD2}" type="presParOf" srcId="{4916DC29-37C8-4B31-9D87-51EA803F3B0B}" destId="{14D88BC2-E8AB-4C21-B4D3-9FF3DE8D709C}" srcOrd="0" destOrd="0" presId="urn:microsoft.com/office/officeart/2005/8/layout/list1"/>
    <dgm:cxn modelId="{47E328DC-9BF2-455E-87C3-61DF87D9B332}" type="presParOf" srcId="{14D88BC2-E8AB-4C21-B4D3-9FF3DE8D709C}" destId="{36AAB71A-617E-47E1-8F50-50D63BF95091}" srcOrd="0" destOrd="0" presId="urn:microsoft.com/office/officeart/2005/8/layout/list1"/>
    <dgm:cxn modelId="{72752225-9D20-48A5-A7A1-1A16D0B54057}" type="presParOf" srcId="{14D88BC2-E8AB-4C21-B4D3-9FF3DE8D709C}" destId="{CEB4EA25-2C4B-4E9F-ABB9-AC1C684A350F}" srcOrd="1" destOrd="0" presId="urn:microsoft.com/office/officeart/2005/8/layout/list1"/>
    <dgm:cxn modelId="{7C6EB8CC-6805-461E-9EC1-FFC4AD0E9990}" type="presParOf" srcId="{4916DC29-37C8-4B31-9D87-51EA803F3B0B}" destId="{4BF1F905-285E-47D6-BF1A-0A8C1567A534}" srcOrd="1" destOrd="0" presId="urn:microsoft.com/office/officeart/2005/8/layout/list1"/>
    <dgm:cxn modelId="{277AFA19-EEB3-4CAA-B3AD-DD0C036FA980}" type="presParOf" srcId="{4916DC29-37C8-4B31-9D87-51EA803F3B0B}" destId="{0EFE39C5-F935-41AA-8C15-23F3984FA9B7}"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FCA7F-A99F-432C-AE26-F568622F0588}">
      <dsp:nvSpPr>
        <dsp:cNvPr id="0" name=""/>
        <dsp:cNvSpPr/>
      </dsp:nvSpPr>
      <dsp:spPr>
        <a:xfrm>
          <a:off x="18266" y="190377"/>
          <a:ext cx="4405802" cy="1138973"/>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latin typeface="Times New Roman" pitchFamily="18" charset="0"/>
              <a:cs typeface="Times New Roman" pitchFamily="18" charset="0"/>
            </a:rPr>
            <a:t>Comprobar que los trabajadores de los grupos de trabajo del Cuerpo de Ingenieros del Ejército de Quito con la excesiva carga horaria puede ocasionar estrés laboral</a:t>
          </a:r>
          <a:endParaRPr lang="es-EC" sz="1600" kern="1200" dirty="0">
            <a:latin typeface="Times New Roman" pitchFamily="18" charset="0"/>
            <a:cs typeface="Times New Roman" pitchFamily="18" charset="0"/>
          </a:endParaRPr>
        </a:p>
      </dsp:txBody>
      <dsp:txXfrm>
        <a:off x="51625" y="223736"/>
        <a:ext cx="4339084" cy="1072255"/>
      </dsp:txXfrm>
    </dsp:sp>
    <dsp:sp modelId="{3CC9AA7B-D342-46E7-8E64-FF19AEA33812}">
      <dsp:nvSpPr>
        <dsp:cNvPr id="0" name=""/>
        <dsp:cNvSpPr/>
      </dsp:nvSpPr>
      <dsp:spPr>
        <a:xfrm rot="21546812">
          <a:off x="4952733" y="623593"/>
          <a:ext cx="154127" cy="273290"/>
        </a:xfrm>
        <a:prstGeom prst="lef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4998971" y="678251"/>
        <a:ext cx="61651" cy="163974"/>
      </dsp:txXfrm>
    </dsp:sp>
    <dsp:sp modelId="{89B15783-C860-452E-9CE9-7EE2155B1B8C}">
      <dsp:nvSpPr>
        <dsp:cNvPr id="0" name=""/>
        <dsp:cNvSpPr/>
      </dsp:nvSpPr>
      <dsp:spPr>
        <a:xfrm>
          <a:off x="5602872" y="107081"/>
          <a:ext cx="4005767" cy="1138934"/>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latin typeface="Times New Roman" pitchFamily="18" charset="0"/>
              <a:cs typeface="Times New Roman" pitchFamily="18" charset="0"/>
            </a:rPr>
            <a:t>Examinar el desempeño laboral del personal que trabaja en los grupos de trabajo del cuerpo de ingenieros del ejército </a:t>
          </a:r>
          <a:endParaRPr lang="es-EC" sz="1600" kern="1200" dirty="0">
            <a:latin typeface="Times New Roman" pitchFamily="18" charset="0"/>
            <a:cs typeface="Times New Roman" pitchFamily="18" charset="0"/>
          </a:endParaRPr>
        </a:p>
      </dsp:txBody>
      <dsp:txXfrm>
        <a:off x="5636230" y="140439"/>
        <a:ext cx="3939051" cy="1072218"/>
      </dsp:txXfrm>
    </dsp:sp>
    <dsp:sp modelId="{A9DE7701-FA52-494D-BD83-B46917888089}">
      <dsp:nvSpPr>
        <dsp:cNvPr id="0" name=""/>
        <dsp:cNvSpPr/>
      </dsp:nvSpPr>
      <dsp:spPr>
        <a:xfrm rot="3308793">
          <a:off x="6096000" y="2468055"/>
          <a:ext cx="154127" cy="273290"/>
        </a:xfrm>
        <a:prstGeom prst="lef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rot="10800000">
        <a:off x="6142238" y="2522713"/>
        <a:ext cx="61651" cy="163974"/>
      </dsp:txXfrm>
    </dsp:sp>
    <dsp:sp modelId="{6DBDFFA5-5540-440A-82AB-997B5765D113}">
      <dsp:nvSpPr>
        <dsp:cNvPr id="0" name=""/>
        <dsp:cNvSpPr/>
      </dsp:nvSpPr>
      <dsp:spPr>
        <a:xfrm>
          <a:off x="4950635" y="2926673"/>
          <a:ext cx="5214898" cy="1812212"/>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latin typeface="Times New Roman" pitchFamily="18" charset="0"/>
              <a:cs typeface="Times New Roman" pitchFamily="18" charset="0"/>
            </a:rPr>
            <a:t>La falta de actividades recreativas son una de las causas del estrés laboral y la no existencia de un programa de actividades recreativas, incide en los horarios prolongados que tienen los trabajadores, así como también la sobrecarga laboral lo que conlleva a un ambiente desfavorable en la empresa</a:t>
          </a:r>
          <a:endParaRPr lang="es-EC" sz="1600" kern="1200" dirty="0">
            <a:latin typeface="Times New Roman" pitchFamily="18" charset="0"/>
            <a:cs typeface="Times New Roman" pitchFamily="18" charset="0"/>
          </a:endParaRPr>
        </a:p>
      </dsp:txBody>
      <dsp:txXfrm>
        <a:off x="5003713" y="2979751"/>
        <a:ext cx="5108742" cy="1706056"/>
      </dsp:txXfrm>
    </dsp:sp>
    <dsp:sp modelId="{CA364681-1BC9-4803-BA42-E8981881C024}">
      <dsp:nvSpPr>
        <dsp:cNvPr id="0" name=""/>
        <dsp:cNvSpPr/>
      </dsp:nvSpPr>
      <dsp:spPr>
        <a:xfrm rot="11018073">
          <a:off x="9567647" y="1216658"/>
          <a:ext cx="154127" cy="273290"/>
        </a:xfrm>
        <a:prstGeom prst="lef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9613885" y="1271316"/>
        <a:ext cx="61651" cy="163974"/>
      </dsp:txXfrm>
    </dsp:sp>
    <dsp:sp modelId="{08369553-0D53-4C2F-A0D1-1C7A1954CBC4}">
      <dsp:nvSpPr>
        <dsp:cNvPr id="0" name=""/>
        <dsp:cNvSpPr/>
      </dsp:nvSpPr>
      <dsp:spPr>
        <a:xfrm>
          <a:off x="5886726" y="1494564"/>
          <a:ext cx="4775822" cy="1254403"/>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kern="1200" dirty="0" smtClean="0">
              <a:latin typeface="Times New Roman" pitchFamily="18" charset="0"/>
              <a:cs typeface="Times New Roman" pitchFamily="18" charset="0"/>
            </a:rPr>
            <a:t>Se ha observado una reducción de la productividad y un descenso de la calidad de vida en donde no existe apoyo institucional para la realización de actividades recreativas, además no existen instalaciones para mejorar la práctica deportiva de los trabajadores, siendo motivo importante de la disminución laboral </a:t>
          </a:r>
          <a:r>
            <a:rPr lang="es-EC" sz="1400" kern="1200" dirty="0" smtClean="0">
              <a:latin typeface="Times New Roman" pitchFamily="18" charset="0"/>
              <a:cs typeface="Times New Roman" pitchFamily="18" charset="0"/>
            </a:rPr>
            <a:t> </a:t>
          </a:r>
          <a:endParaRPr lang="es-EC" sz="1400" kern="1200" dirty="0">
            <a:latin typeface="Times New Roman" pitchFamily="18" charset="0"/>
            <a:cs typeface="Times New Roman" pitchFamily="18" charset="0"/>
          </a:endParaRPr>
        </a:p>
      </dsp:txBody>
      <dsp:txXfrm>
        <a:off x="5923466" y="1531304"/>
        <a:ext cx="4702342" cy="1180923"/>
      </dsp:txXfrm>
    </dsp:sp>
    <dsp:sp modelId="{D9DBB6CB-593A-4C7F-9343-8EF895459A91}">
      <dsp:nvSpPr>
        <dsp:cNvPr id="0" name=""/>
        <dsp:cNvSpPr/>
      </dsp:nvSpPr>
      <dsp:spPr>
        <a:xfrm rot="7130191">
          <a:off x="4178489" y="2443248"/>
          <a:ext cx="154127" cy="273290"/>
        </a:xfrm>
        <a:prstGeom prst="lef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rot="10800000">
        <a:off x="4224727" y="2497906"/>
        <a:ext cx="61651" cy="163974"/>
      </dsp:txXfrm>
    </dsp:sp>
    <dsp:sp modelId="{5674284A-27A6-487B-A6E9-6B4A28F6D2E8}">
      <dsp:nvSpPr>
        <dsp:cNvPr id="0" name=""/>
        <dsp:cNvSpPr/>
      </dsp:nvSpPr>
      <dsp:spPr>
        <a:xfrm>
          <a:off x="486127" y="3430735"/>
          <a:ext cx="3957559" cy="1240317"/>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latin typeface="Times New Roman" pitchFamily="18" charset="0"/>
              <a:cs typeface="Times New Roman" pitchFamily="18" charset="0"/>
            </a:rPr>
            <a:t>La recreación laboral dentro de las empresas cumple un papel importante para beneficiar a los empleados y a la empresa</a:t>
          </a:r>
          <a:endParaRPr lang="es-EC" sz="1600" kern="1200" dirty="0">
            <a:latin typeface="Times New Roman" pitchFamily="18" charset="0"/>
            <a:cs typeface="Times New Roman" pitchFamily="18" charset="0"/>
          </a:endParaRPr>
        </a:p>
      </dsp:txBody>
      <dsp:txXfrm>
        <a:off x="522455" y="3467063"/>
        <a:ext cx="3884903" cy="1167661"/>
      </dsp:txXfrm>
    </dsp:sp>
    <dsp:sp modelId="{0AD5A8E2-4101-48E8-99E4-97B79C73CE2C}">
      <dsp:nvSpPr>
        <dsp:cNvPr id="0" name=""/>
        <dsp:cNvSpPr/>
      </dsp:nvSpPr>
      <dsp:spPr>
        <a:xfrm rot="15945859">
          <a:off x="2264097" y="2243397"/>
          <a:ext cx="154127" cy="273290"/>
        </a:xfrm>
        <a:prstGeom prst="lef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rot="10800000">
        <a:off x="2310335" y="2298055"/>
        <a:ext cx="61651" cy="1639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F7B99-2080-4970-90C2-FE7C4ECBEA39}">
      <dsp:nvSpPr>
        <dsp:cNvPr id="0" name=""/>
        <dsp:cNvSpPr/>
      </dsp:nvSpPr>
      <dsp:spPr>
        <a:xfrm>
          <a:off x="-460782" y="0"/>
          <a:ext cx="7830364" cy="1625600"/>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smtClean="0">
              <a:latin typeface="Calibri"/>
              <a:ea typeface="+mn-ea"/>
              <a:cs typeface="+mn-cs"/>
            </a:rPr>
            <a:t>Los grupos de trabajo no realizan actividades relacionadas con la recreación, más aun no realizan ningún tipo de actividad física, deportiva y recreativa, ya que se encuentran enfocados en sus trabajo netamente técnico como es la construcción y mantenimiento de edificaciones y carreteras. </a:t>
          </a:r>
          <a:endParaRPr lang="es-EC" sz="1800" kern="1200" dirty="0">
            <a:latin typeface="Calibri"/>
            <a:ea typeface="+mn-ea"/>
            <a:cs typeface="+mn-cs"/>
          </a:endParaRPr>
        </a:p>
      </dsp:txBody>
      <dsp:txXfrm>
        <a:off x="-413170" y="47612"/>
        <a:ext cx="5854931" cy="1530376"/>
      </dsp:txXfrm>
    </dsp:sp>
    <dsp:sp modelId="{3ECF2A9A-8F07-4199-96EE-39322F535FE3}">
      <dsp:nvSpPr>
        <dsp:cNvPr id="0" name=""/>
        <dsp:cNvSpPr/>
      </dsp:nvSpPr>
      <dsp:spPr>
        <a:xfrm>
          <a:off x="148817" y="1896533"/>
          <a:ext cx="7830364" cy="1625600"/>
        </a:xfrm>
        <a:prstGeom prst="roundRect">
          <a:avLst>
            <a:gd name="adj" fmla="val 10000"/>
          </a:avLst>
        </a:prstGeom>
        <a:solidFill>
          <a:schemeClr val="accent4">
            <a:hueOff val="1329380"/>
            <a:satOff val="481"/>
            <a:lumOff val="-392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smtClean="0">
              <a:latin typeface="Calibri"/>
              <a:ea typeface="+mn-ea"/>
              <a:cs typeface="+mn-cs"/>
            </a:rPr>
            <a:t>El principal problema que afecta al entorno de la empresa radica en que presenta contaminación visual, auditiva y ambiental pese a las normativas técnicas de construcción, son indicadores que afectan a la población en general del sector. </a:t>
          </a:r>
          <a:endParaRPr lang="es-EC" sz="1800" kern="1200" dirty="0">
            <a:latin typeface="Calibri"/>
            <a:ea typeface="+mn-ea"/>
            <a:cs typeface="+mn-cs"/>
          </a:endParaRPr>
        </a:p>
      </dsp:txBody>
      <dsp:txXfrm>
        <a:off x="196429" y="1944145"/>
        <a:ext cx="5846641" cy="1530376"/>
      </dsp:txXfrm>
    </dsp:sp>
    <dsp:sp modelId="{94A084A6-AE2D-4BD4-832C-3A7D38EDA011}">
      <dsp:nvSpPr>
        <dsp:cNvPr id="0" name=""/>
        <dsp:cNvSpPr/>
      </dsp:nvSpPr>
      <dsp:spPr>
        <a:xfrm>
          <a:off x="758417" y="3793066"/>
          <a:ext cx="7830364" cy="1625600"/>
        </a:xfrm>
        <a:prstGeom prst="roundRect">
          <a:avLst>
            <a:gd name="adj" fmla="val 10000"/>
          </a:avLst>
        </a:prstGeom>
        <a:solidFill>
          <a:schemeClr val="accent4">
            <a:hueOff val="2658761"/>
            <a:satOff val="962"/>
            <a:lumOff val="-784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smtClean="0">
              <a:latin typeface="Calibri"/>
              <a:ea typeface="+mn-ea"/>
              <a:cs typeface="+mn-cs"/>
            </a:rPr>
            <a:t>En el entorno laboral su principal problema es el estrés que presentan la mayoría de los trabajadores que se intensifica por su carga horaria, el mal uso del tiempo libre, falta de alternativas recreativas, limitado conocimiento de los beneficios del uso adecuado de su tiempo libre.</a:t>
          </a:r>
          <a:endParaRPr lang="es-EC" sz="1800" kern="1200" dirty="0">
            <a:latin typeface="Calibri"/>
            <a:ea typeface="+mn-ea"/>
            <a:cs typeface="+mn-cs"/>
          </a:endParaRPr>
        </a:p>
      </dsp:txBody>
      <dsp:txXfrm>
        <a:off x="806029" y="3840678"/>
        <a:ext cx="5846641" cy="1530376"/>
      </dsp:txXfrm>
    </dsp:sp>
    <dsp:sp modelId="{30C004FA-6DB4-414E-AF48-F519D9ED5F21}">
      <dsp:nvSpPr>
        <dsp:cNvPr id="0" name=""/>
        <dsp:cNvSpPr/>
      </dsp:nvSpPr>
      <dsp:spPr>
        <a:xfrm>
          <a:off x="5852159" y="1232746"/>
          <a:ext cx="1056640" cy="1056640"/>
        </a:xfrm>
        <a:prstGeom prst="downArrow">
          <a:avLst>
            <a:gd name="adj1" fmla="val 55000"/>
            <a:gd name="adj2" fmla="val 45000"/>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endParaRPr lang="es-EC" sz="4400" kern="1200">
            <a:solidFill>
              <a:schemeClr val="bg1"/>
            </a:solidFill>
            <a:latin typeface="Calibri"/>
            <a:ea typeface="+mn-ea"/>
            <a:cs typeface="+mn-cs"/>
          </a:endParaRPr>
        </a:p>
      </dsp:txBody>
      <dsp:txXfrm>
        <a:off x="6089903" y="1232746"/>
        <a:ext cx="581152" cy="795122"/>
      </dsp:txXfrm>
    </dsp:sp>
    <dsp:sp modelId="{AB80198D-7845-4E44-AFDB-5E5E3EF5245B}">
      <dsp:nvSpPr>
        <dsp:cNvPr id="0" name=""/>
        <dsp:cNvSpPr/>
      </dsp:nvSpPr>
      <dsp:spPr>
        <a:xfrm>
          <a:off x="6461759" y="3118442"/>
          <a:ext cx="1056640" cy="1056640"/>
        </a:xfrm>
        <a:prstGeom prst="downArrow">
          <a:avLst>
            <a:gd name="adj1" fmla="val 55000"/>
            <a:gd name="adj2" fmla="val 45000"/>
          </a:avLst>
        </a:prstGeom>
        <a:solidFill>
          <a:schemeClr val="accent4">
            <a:tint val="40000"/>
            <a:alpha val="90000"/>
            <a:hueOff val="3137078"/>
            <a:satOff val="-4001"/>
            <a:lumOff val="-1561"/>
            <a:alphaOff val="0"/>
          </a:schemeClr>
        </a:solidFill>
        <a:ln w="19050" cap="rnd" cmpd="sng" algn="ctr">
          <a:solidFill>
            <a:schemeClr val="accent4">
              <a:tint val="40000"/>
              <a:alpha val="90000"/>
              <a:hueOff val="3137078"/>
              <a:satOff val="-4001"/>
              <a:lumOff val="-1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endParaRPr lang="es-EC" sz="4400" kern="1200">
            <a:solidFill>
              <a:schemeClr val="bg1"/>
            </a:solidFill>
            <a:latin typeface="Calibri"/>
            <a:ea typeface="+mn-ea"/>
            <a:cs typeface="+mn-cs"/>
          </a:endParaRPr>
        </a:p>
      </dsp:txBody>
      <dsp:txXfrm>
        <a:off x="6699503" y="3118442"/>
        <a:ext cx="581152" cy="7951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802D8-A5C2-449B-BB88-81257D513DCA}">
      <dsp:nvSpPr>
        <dsp:cNvPr id="0" name=""/>
        <dsp:cNvSpPr/>
      </dsp:nvSpPr>
      <dsp:spPr>
        <a:xfrm>
          <a:off x="0" y="3270452"/>
          <a:ext cx="10200066" cy="214577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C" sz="3200" kern="1200" smtClean="0">
              <a:latin typeface="Calibri"/>
              <a:ea typeface="+mn-ea"/>
              <a:cs typeface="+mn-cs"/>
            </a:rPr>
            <a:t>OBJETIVOS ESPECIFICOS </a:t>
          </a:r>
          <a:endParaRPr lang="es-EC" sz="3200" kern="1200" dirty="0">
            <a:latin typeface="Calibri"/>
            <a:ea typeface="+mn-ea"/>
            <a:cs typeface="+mn-cs"/>
          </a:endParaRPr>
        </a:p>
      </dsp:txBody>
      <dsp:txXfrm>
        <a:off x="0" y="3270452"/>
        <a:ext cx="10200066" cy="1158716"/>
      </dsp:txXfrm>
    </dsp:sp>
    <dsp:sp modelId="{D05CF9B5-B1BD-4DCF-9871-57F4959BC4E9}">
      <dsp:nvSpPr>
        <dsp:cNvPr id="0" name=""/>
        <dsp:cNvSpPr/>
      </dsp:nvSpPr>
      <dsp:spPr>
        <a:xfrm>
          <a:off x="4980" y="4386253"/>
          <a:ext cx="3396701" cy="987054"/>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s-ES" sz="1500" kern="1200" smtClean="0">
              <a:latin typeface="Calibri"/>
              <a:ea typeface="+mn-ea"/>
              <a:cs typeface="+mn-cs"/>
            </a:rPr>
            <a:t>Proponer el proyecto Recreación laboral para la disminución del estrés laboral en los grupos de trabajo del Cuerpo de Ingenieros del Ejército de Quito</a:t>
          </a:r>
          <a:endParaRPr lang="es-EC" sz="1500" kern="1200">
            <a:latin typeface="Calibri"/>
            <a:ea typeface="+mn-ea"/>
            <a:cs typeface="+mn-cs"/>
          </a:endParaRPr>
        </a:p>
      </dsp:txBody>
      <dsp:txXfrm>
        <a:off x="4980" y="4386253"/>
        <a:ext cx="3396701" cy="987054"/>
      </dsp:txXfrm>
    </dsp:sp>
    <dsp:sp modelId="{8DB741B8-8558-4E52-9850-F907ABFC2C90}">
      <dsp:nvSpPr>
        <dsp:cNvPr id="0" name=""/>
        <dsp:cNvSpPr/>
      </dsp:nvSpPr>
      <dsp:spPr>
        <a:xfrm>
          <a:off x="3401682" y="4386253"/>
          <a:ext cx="3396701" cy="987054"/>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1500" kern="1200" smtClean="0">
              <a:latin typeface="Calibri"/>
              <a:ea typeface="+mn-ea"/>
              <a:cs typeface="+mn-cs"/>
            </a:rPr>
            <a:t>Aplicar el proyecto en los grupos de trabajo del Cuerpo de Ingenieros del Ejército de Quito</a:t>
          </a:r>
          <a:endParaRPr lang="es-EC" sz="1500" kern="1200" smtClean="0">
            <a:latin typeface="Calibri"/>
            <a:ea typeface="+mn-ea"/>
            <a:cs typeface="+mn-cs"/>
          </a:endParaRPr>
        </a:p>
        <a:p>
          <a:pPr lvl="0" algn="ctr" defTabSz="577850">
            <a:lnSpc>
              <a:spcPct val="90000"/>
            </a:lnSpc>
            <a:spcBef>
              <a:spcPct val="0"/>
            </a:spcBef>
            <a:spcAft>
              <a:spcPct val="35000"/>
            </a:spcAft>
          </a:pPr>
          <a:endParaRPr lang="es-EC" sz="1500" kern="1200" dirty="0">
            <a:latin typeface="Calibri"/>
            <a:ea typeface="+mn-ea"/>
            <a:cs typeface="+mn-cs"/>
          </a:endParaRPr>
        </a:p>
      </dsp:txBody>
      <dsp:txXfrm>
        <a:off x="3401682" y="4386253"/>
        <a:ext cx="3396701" cy="987054"/>
      </dsp:txXfrm>
    </dsp:sp>
    <dsp:sp modelId="{4DFC6CCC-DB54-44B9-B13C-8AC390ACE508}">
      <dsp:nvSpPr>
        <dsp:cNvPr id="0" name=""/>
        <dsp:cNvSpPr/>
      </dsp:nvSpPr>
      <dsp:spPr>
        <a:xfrm>
          <a:off x="6798384" y="4386253"/>
          <a:ext cx="3396701" cy="987054"/>
        </a:xfrm>
        <a:prstGeom prst="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s-ES" sz="1500" kern="1200" smtClean="0">
              <a:latin typeface="Calibri"/>
              <a:ea typeface="+mn-ea"/>
              <a:cs typeface="+mn-cs"/>
            </a:rPr>
            <a:t>Evaluar el impacto del proyecto en los grupos de trabajo del Cuerpo de Ingenieros del Ejército de Quito.</a:t>
          </a:r>
          <a:endParaRPr lang="es-EC" sz="1500" kern="1200" dirty="0">
            <a:latin typeface="Calibri"/>
            <a:ea typeface="+mn-ea"/>
            <a:cs typeface="+mn-cs"/>
          </a:endParaRPr>
        </a:p>
      </dsp:txBody>
      <dsp:txXfrm>
        <a:off x="6798384" y="4386253"/>
        <a:ext cx="3396701" cy="987054"/>
      </dsp:txXfrm>
    </dsp:sp>
    <dsp:sp modelId="{BE30A060-9978-4C1E-8332-A0659FA13A39}">
      <dsp:nvSpPr>
        <dsp:cNvPr id="0" name=""/>
        <dsp:cNvSpPr/>
      </dsp:nvSpPr>
      <dsp:spPr>
        <a:xfrm rot="10800000">
          <a:off x="0" y="2443"/>
          <a:ext cx="10200066" cy="3300195"/>
        </a:xfrm>
        <a:prstGeom prst="upArrowCallou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C" sz="3200" kern="1200" smtClean="0">
              <a:latin typeface="Calibri"/>
              <a:ea typeface="+mn-ea"/>
              <a:cs typeface="+mn-cs"/>
            </a:rPr>
            <a:t>OBJETIVO GENERAL </a:t>
          </a:r>
          <a:endParaRPr lang="es-EC" sz="3200" kern="1200" dirty="0">
            <a:latin typeface="Calibri"/>
            <a:ea typeface="+mn-ea"/>
            <a:cs typeface="+mn-cs"/>
          </a:endParaRPr>
        </a:p>
      </dsp:txBody>
      <dsp:txXfrm rot="-10800000">
        <a:off x="0" y="408138"/>
        <a:ext cx="10200066" cy="752673"/>
      </dsp:txXfrm>
    </dsp:sp>
    <dsp:sp modelId="{BDD3E2C1-F0EB-4792-8398-13FBA8760D57}">
      <dsp:nvSpPr>
        <dsp:cNvPr id="0" name=""/>
        <dsp:cNvSpPr/>
      </dsp:nvSpPr>
      <dsp:spPr>
        <a:xfrm>
          <a:off x="0" y="1160812"/>
          <a:ext cx="10200066" cy="986758"/>
        </a:xfrm>
        <a:prstGeom prst="rect">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S" sz="1800" kern="1200" smtClean="0">
              <a:latin typeface="Calibri"/>
              <a:ea typeface="+mn-ea"/>
              <a:cs typeface="+mn-cs"/>
            </a:rPr>
            <a:t>Diseñar el proyecto, Recreación laboral para la disminución del estrés laboral en los grupos de trabajo del Cuerpo de Ingenieros del Ejército de Quito</a:t>
          </a:r>
          <a:endParaRPr lang="es-EC" sz="1800" kern="1200" dirty="0">
            <a:latin typeface="Calibri"/>
            <a:ea typeface="+mn-ea"/>
            <a:cs typeface="+mn-cs"/>
          </a:endParaRPr>
        </a:p>
      </dsp:txBody>
      <dsp:txXfrm>
        <a:off x="0" y="1160812"/>
        <a:ext cx="10200066" cy="98675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735BA-9C12-4057-B75C-CC01F4BABCE3}">
      <dsp:nvSpPr>
        <dsp:cNvPr id="0" name=""/>
        <dsp:cNvSpPr/>
      </dsp:nvSpPr>
      <dsp:spPr>
        <a:xfrm rot="16200000">
          <a:off x="1763" y="744802"/>
          <a:ext cx="3929062" cy="3929062"/>
        </a:xfrm>
        <a:prstGeom prst="downArrow">
          <a:avLst>
            <a:gd name="adj1" fmla="val 50000"/>
            <a:gd name="adj2" fmla="val 35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s-EC" sz="2500" kern="1200" dirty="0" smtClean="0"/>
            <a:t>1.-CAPACITACIÓN RECREATIVA</a:t>
          </a:r>
        </a:p>
        <a:p>
          <a:pPr lvl="0" algn="ctr" defTabSz="1111250">
            <a:lnSpc>
              <a:spcPct val="90000"/>
            </a:lnSpc>
            <a:spcBef>
              <a:spcPct val="0"/>
            </a:spcBef>
            <a:spcAft>
              <a:spcPct val="35000"/>
            </a:spcAft>
          </a:pPr>
          <a:r>
            <a:rPr lang="es-EC" sz="2500" kern="1200" dirty="0" smtClean="0"/>
            <a:t> “ENTÉRATE”</a:t>
          </a:r>
          <a:endParaRPr lang="es-EC" sz="2500" kern="1200" dirty="0"/>
        </a:p>
      </dsp:txBody>
      <dsp:txXfrm rot="5400000">
        <a:off x="1764" y="1727067"/>
        <a:ext cx="3241476" cy="1964531"/>
      </dsp:txXfrm>
    </dsp:sp>
    <dsp:sp modelId="{0DAA798E-CEE4-4CD9-A15E-A0A5A0D8A8F2}">
      <dsp:nvSpPr>
        <dsp:cNvPr id="0" name=""/>
        <dsp:cNvSpPr/>
      </dsp:nvSpPr>
      <dsp:spPr>
        <a:xfrm rot="5400000">
          <a:off x="4197174" y="744802"/>
          <a:ext cx="3929062" cy="3929062"/>
        </a:xfrm>
        <a:prstGeom prst="downArrow">
          <a:avLst>
            <a:gd name="adj1" fmla="val 50000"/>
            <a:gd name="adj2" fmla="val 35000"/>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s-ES" sz="2500" kern="1200" dirty="0" smtClean="0"/>
            <a:t>2.- PRÁCTICA RECREATIVA</a:t>
          </a:r>
        </a:p>
        <a:p>
          <a:pPr lvl="0" algn="ctr" defTabSz="1111250">
            <a:lnSpc>
              <a:spcPct val="90000"/>
            </a:lnSpc>
            <a:spcBef>
              <a:spcPct val="0"/>
            </a:spcBef>
            <a:spcAft>
              <a:spcPct val="35000"/>
            </a:spcAft>
          </a:pPr>
          <a:r>
            <a:rPr lang="es-ES" sz="2500" kern="1200" dirty="0" smtClean="0"/>
            <a:t>“EXPERIMENTA”</a:t>
          </a:r>
          <a:endParaRPr lang="es-EC" sz="2500" kern="1200" dirty="0"/>
        </a:p>
      </dsp:txBody>
      <dsp:txXfrm rot="-5400000">
        <a:off x="4884761" y="1727067"/>
        <a:ext cx="3241476" cy="196453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4C3CC-DBC4-4449-AC2C-87B9AF9DF5F1}">
      <dsp:nvSpPr>
        <dsp:cNvPr id="0" name=""/>
        <dsp:cNvSpPr/>
      </dsp:nvSpPr>
      <dsp:spPr>
        <a:xfrm rot="5400000">
          <a:off x="760661" y="1328271"/>
          <a:ext cx="1174741" cy="1337402"/>
        </a:xfrm>
        <a:prstGeom prst="bentUpArrow">
          <a:avLst>
            <a:gd name="adj1" fmla="val 32840"/>
            <a:gd name="adj2" fmla="val 25000"/>
            <a:gd name="adj3" fmla="val 35780"/>
          </a:avLst>
        </a:prstGeom>
        <a:solidFill>
          <a:srgbClr val="5B9BD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795BA63-62AD-4F56-B77F-BFFBDB885702}">
      <dsp:nvSpPr>
        <dsp:cNvPr id="0" name=""/>
        <dsp:cNvSpPr/>
      </dsp:nvSpPr>
      <dsp:spPr>
        <a:xfrm>
          <a:off x="449426" y="26046"/>
          <a:ext cx="1977573" cy="1384237"/>
        </a:xfrm>
        <a:prstGeom prst="roundRect">
          <a:avLst>
            <a:gd name="adj" fmla="val 166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dirty="0" smtClean="0">
              <a:solidFill>
                <a:sysClr val="window" lastClr="FFFFFF"/>
              </a:solidFill>
              <a:latin typeface="Calibri"/>
              <a:ea typeface="+mn-ea"/>
              <a:cs typeface="+mn-cs"/>
            </a:rPr>
            <a:t>Nombre del taller </a:t>
          </a:r>
          <a:endParaRPr lang="es-EC" sz="2500" kern="1200" dirty="0">
            <a:solidFill>
              <a:sysClr val="window" lastClr="FFFFFF"/>
            </a:solidFill>
            <a:latin typeface="Calibri"/>
            <a:ea typeface="+mn-ea"/>
            <a:cs typeface="+mn-cs"/>
          </a:endParaRPr>
        </a:p>
      </dsp:txBody>
      <dsp:txXfrm>
        <a:off x="517011" y="93631"/>
        <a:ext cx="1842403" cy="1249067"/>
      </dsp:txXfrm>
    </dsp:sp>
    <dsp:sp modelId="{25898C59-E7E0-46C9-9133-A579FCDC3394}">
      <dsp:nvSpPr>
        <dsp:cNvPr id="0" name=""/>
        <dsp:cNvSpPr/>
      </dsp:nvSpPr>
      <dsp:spPr>
        <a:xfrm>
          <a:off x="2570822" y="132422"/>
          <a:ext cx="4663352" cy="1118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solidFill>
                <a:srgbClr val="FFFF00"/>
              </a:solidFill>
              <a:latin typeface="Calibri"/>
              <a:ea typeface="+mn-ea"/>
              <a:cs typeface="+mn-cs"/>
            </a:rPr>
            <a:t>Recreación laboral para la disminución del estrés laboral </a:t>
          </a:r>
          <a:endParaRPr lang="es-EC" sz="2000" kern="1200" dirty="0">
            <a:solidFill>
              <a:srgbClr val="FFFF00"/>
            </a:solidFill>
            <a:latin typeface="Calibri"/>
            <a:ea typeface="+mn-ea"/>
            <a:cs typeface="+mn-cs"/>
          </a:endParaRPr>
        </a:p>
      </dsp:txBody>
      <dsp:txXfrm>
        <a:off x="2570822" y="132422"/>
        <a:ext cx="4663352" cy="1118801"/>
      </dsp:txXfrm>
    </dsp:sp>
    <dsp:sp modelId="{40F0A352-5A6E-4E90-9FA3-D7F944062BFF}">
      <dsp:nvSpPr>
        <dsp:cNvPr id="0" name=""/>
        <dsp:cNvSpPr/>
      </dsp:nvSpPr>
      <dsp:spPr>
        <a:xfrm rot="5400000">
          <a:off x="3174293" y="2883227"/>
          <a:ext cx="1174741" cy="1337402"/>
        </a:xfrm>
        <a:prstGeom prst="bentUpArrow">
          <a:avLst>
            <a:gd name="adj1" fmla="val 32840"/>
            <a:gd name="adj2" fmla="val 25000"/>
            <a:gd name="adj3" fmla="val 35780"/>
          </a:avLst>
        </a:prstGeom>
        <a:solidFill>
          <a:srgbClr val="5B9BD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523BAB2-334F-4C35-94A8-11276999AD50}">
      <dsp:nvSpPr>
        <dsp:cNvPr id="0" name=""/>
        <dsp:cNvSpPr/>
      </dsp:nvSpPr>
      <dsp:spPr>
        <a:xfrm>
          <a:off x="2863058" y="1581002"/>
          <a:ext cx="1977573" cy="1384237"/>
        </a:xfrm>
        <a:prstGeom prst="roundRect">
          <a:avLst>
            <a:gd name="adj" fmla="val 166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dirty="0" smtClean="0">
              <a:solidFill>
                <a:sysClr val="window" lastClr="FFFFFF"/>
              </a:solidFill>
              <a:latin typeface="Calibri"/>
              <a:ea typeface="+mn-ea"/>
              <a:cs typeface="+mn-cs"/>
            </a:rPr>
            <a:t>Metodología </a:t>
          </a:r>
          <a:endParaRPr lang="es-EC" sz="2500" kern="1200" dirty="0">
            <a:solidFill>
              <a:sysClr val="window" lastClr="FFFFFF"/>
            </a:solidFill>
            <a:latin typeface="Calibri"/>
            <a:ea typeface="+mn-ea"/>
            <a:cs typeface="+mn-cs"/>
          </a:endParaRPr>
        </a:p>
      </dsp:txBody>
      <dsp:txXfrm>
        <a:off x="2930643" y="1648587"/>
        <a:ext cx="1842403" cy="1249067"/>
      </dsp:txXfrm>
    </dsp:sp>
    <dsp:sp modelId="{BDC8E79C-8178-4185-8C4B-BF57674F31FB}">
      <dsp:nvSpPr>
        <dsp:cNvPr id="0" name=""/>
        <dsp:cNvSpPr/>
      </dsp:nvSpPr>
      <dsp:spPr>
        <a:xfrm>
          <a:off x="5037872" y="1700143"/>
          <a:ext cx="2125647" cy="1118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solidFill>
                <a:srgbClr val="FFFF00"/>
              </a:solidFill>
              <a:latin typeface="Calibri"/>
              <a:ea typeface="+mn-ea"/>
              <a:cs typeface="+mn-cs"/>
            </a:rPr>
            <a:t>Presentaciones y exposiciones</a:t>
          </a:r>
          <a:endParaRPr lang="es-EC" sz="2000" kern="1200" dirty="0">
            <a:solidFill>
              <a:srgbClr val="FFFF00"/>
            </a:solidFill>
            <a:latin typeface="Calibri"/>
            <a:ea typeface="+mn-ea"/>
            <a:cs typeface="+mn-cs"/>
          </a:endParaRPr>
        </a:p>
      </dsp:txBody>
      <dsp:txXfrm>
        <a:off x="5037872" y="1700143"/>
        <a:ext cx="2125647" cy="1118801"/>
      </dsp:txXfrm>
    </dsp:sp>
    <dsp:sp modelId="{FAD0EE59-10E2-4CF4-9A0B-89AA69B795D4}">
      <dsp:nvSpPr>
        <dsp:cNvPr id="0" name=""/>
        <dsp:cNvSpPr/>
      </dsp:nvSpPr>
      <dsp:spPr>
        <a:xfrm>
          <a:off x="5276689" y="3135957"/>
          <a:ext cx="1977573" cy="1384237"/>
        </a:xfrm>
        <a:prstGeom prst="roundRect">
          <a:avLst>
            <a:gd name="adj" fmla="val 166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dirty="0" smtClean="0">
              <a:solidFill>
                <a:sysClr val="window" lastClr="FFFFFF"/>
              </a:solidFill>
              <a:latin typeface="Calibri"/>
              <a:ea typeface="+mn-ea"/>
              <a:cs typeface="+mn-cs"/>
            </a:rPr>
            <a:t>8 Temáticas </a:t>
          </a:r>
          <a:endParaRPr lang="es-EC" sz="2500" kern="1200" dirty="0">
            <a:solidFill>
              <a:sysClr val="window" lastClr="FFFFFF"/>
            </a:solidFill>
            <a:latin typeface="Calibri"/>
            <a:ea typeface="+mn-ea"/>
            <a:cs typeface="+mn-cs"/>
          </a:endParaRPr>
        </a:p>
      </dsp:txBody>
      <dsp:txXfrm>
        <a:off x="5344274" y="3203542"/>
        <a:ext cx="1842403" cy="1249067"/>
      </dsp:txXfrm>
    </dsp:sp>
    <dsp:sp modelId="{C7E3DCFB-B095-4FCD-85B8-46972A1F646F}">
      <dsp:nvSpPr>
        <dsp:cNvPr id="0" name=""/>
        <dsp:cNvSpPr/>
      </dsp:nvSpPr>
      <dsp:spPr>
        <a:xfrm>
          <a:off x="7222298" y="3293742"/>
          <a:ext cx="2401081" cy="1118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171450" lvl="1" indent="-171450" algn="l" defTabSz="844550">
            <a:lnSpc>
              <a:spcPct val="90000"/>
            </a:lnSpc>
            <a:spcBef>
              <a:spcPct val="0"/>
            </a:spcBef>
            <a:spcAft>
              <a:spcPct val="15000"/>
            </a:spcAft>
            <a:buChar char="••"/>
          </a:pPr>
          <a:r>
            <a:rPr lang="es-EC" sz="1900" kern="1200" dirty="0" smtClean="0">
              <a:solidFill>
                <a:srgbClr val="FFFF00"/>
              </a:solidFill>
              <a:latin typeface="Calibri"/>
              <a:ea typeface="+mn-ea"/>
              <a:cs typeface="+mn-cs"/>
            </a:rPr>
            <a:t>Recreación </a:t>
          </a:r>
          <a:endParaRPr lang="es-EC" sz="1900" kern="1200" dirty="0">
            <a:solidFill>
              <a:srgbClr val="FFFF00"/>
            </a:solidFill>
            <a:latin typeface="Calibri"/>
            <a:ea typeface="+mn-ea"/>
            <a:cs typeface="+mn-cs"/>
          </a:endParaRPr>
        </a:p>
        <a:p>
          <a:pPr marL="171450" lvl="1" indent="-171450" algn="l" defTabSz="844550">
            <a:lnSpc>
              <a:spcPct val="90000"/>
            </a:lnSpc>
            <a:spcBef>
              <a:spcPct val="0"/>
            </a:spcBef>
            <a:spcAft>
              <a:spcPct val="15000"/>
            </a:spcAft>
            <a:buChar char="••"/>
          </a:pPr>
          <a:r>
            <a:rPr lang="es-EC" sz="1900" kern="1200" dirty="0" smtClean="0">
              <a:solidFill>
                <a:srgbClr val="FFFF00"/>
              </a:solidFill>
              <a:latin typeface="Calibri"/>
              <a:ea typeface="+mn-ea"/>
              <a:cs typeface="+mn-cs"/>
            </a:rPr>
            <a:t>Estrés Laboral</a:t>
          </a:r>
          <a:endParaRPr lang="es-EC" sz="1900" kern="1200" dirty="0">
            <a:solidFill>
              <a:srgbClr val="FFFF00"/>
            </a:solidFill>
            <a:latin typeface="Calibri"/>
            <a:ea typeface="+mn-ea"/>
            <a:cs typeface="+mn-cs"/>
          </a:endParaRPr>
        </a:p>
        <a:p>
          <a:pPr marL="171450" lvl="1" indent="-171450" algn="l" defTabSz="844550">
            <a:lnSpc>
              <a:spcPct val="90000"/>
            </a:lnSpc>
            <a:spcBef>
              <a:spcPct val="0"/>
            </a:spcBef>
            <a:spcAft>
              <a:spcPct val="15000"/>
            </a:spcAft>
            <a:buChar char="••"/>
          </a:pPr>
          <a:r>
            <a:rPr lang="es-EC" sz="1900" kern="1200" dirty="0" smtClean="0">
              <a:solidFill>
                <a:srgbClr val="FFFF00"/>
              </a:solidFill>
              <a:latin typeface="Calibri"/>
              <a:ea typeface="+mn-ea"/>
              <a:cs typeface="+mn-cs"/>
            </a:rPr>
            <a:t>Tiempo Libre </a:t>
          </a:r>
          <a:endParaRPr lang="es-EC" sz="1900" kern="1200" dirty="0">
            <a:solidFill>
              <a:srgbClr val="FFFF00"/>
            </a:solidFill>
            <a:latin typeface="Calibri"/>
            <a:ea typeface="+mn-ea"/>
            <a:cs typeface="+mn-cs"/>
          </a:endParaRPr>
        </a:p>
      </dsp:txBody>
      <dsp:txXfrm>
        <a:off x="7222298" y="3293742"/>
        <a:ext cx="2401081" cy="11188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194EC-7111-4C72-AF74-A69A8511527A}">
      <dsp:nvSpPr>
        <dsp:cNvPr id="0" name=""/>
        <dsp:cNvSpPr/>
      </dsp:nvSpPr>
      <dsp:spPr>
        <a:xfrm>
          <a:off x="2601222" y="-78681"/>
          <a:ext cx="6375662" cy="6375662"/>
        </a:xfrm>
        <a:prstGeom prst="circularArrow">
          <a:avLst>
            <a:gd name="adj1" fmla="val 5544"/>
            <a:gd name="adj2" fmla="val 330680"/>
            <a:gd name="adj3" fmla="val 14512788"/>
            <a:gd name="adj4" fmla="val 16951942"/>
            <a:gd name="adj5" fmla="val 5757"/>
          </a:avLst>
        </a:prstGeom>
        <a:solidFill>
          <a:srgbClr val="5B9BD5">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4D2AC926-5CDF-478A-B5AF-FE4BD82777E2}">
      <dsp:nvSpPr>
        <dsp:cNvPr id="0" name=""/>
        <dsp:cNvSpPr/>
      </dsp:nvSpPr>
      <dsp:spPr>
        <a:xfrm>
          <a:off x="4794488" y="-23597"/>
          <a:ext cx="1989130" cy="97169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solidFill>
                <a:sysClr val="window" lastClr="FFFFFF"/>
              </a:solidFill>
              <a:latin typeface="Calibri"/>
              <a:ea typeface="+mn-ea"/>
              <a:cs typeface="+mn-cs"/>
            </a:rPr>
            <a:t>Derechos de los trabajadores.</a:t>
          </a:r>
          <a:endParaRPr lang="es-EC" sz="1600" kern="1200" dirty="0">
            <a:solidFill>
              <a:sysClr val="window" lastClr="FFFFFF"/>
            </a:solidFill>
            <a:latin typeface="Calibri"/>
            <a:ea typeface="+mn-ea"/>
            <a:cs typeface="+mn-cs"/>
          </a:endParaRPr>
        </a:p>
      </dsp:txBody>
      <dsp:txXfrm>
        <a:off x="4841922" y="23837"/>
        <a:ext cx="1894262" cy="876825"/>
      </dsp:txXfrm>
    </dsp:sp>
    <dsp:sp modelId="{4AA7EEBD-7FA3-4821-9524-09B8D74CF430}">
      <dsp:nvSpPr>
        <dsp:cNvPr id="0" name=""/>
        <dsp:cNvSpPr/>
      </dsp:nvSpPr>
      <dsp:spPr>
        <a:xfrm>
          <a:off x="6678355" y="1081818"/>
          <a:ext cx="1989130" cy="97169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solidFill>
                <a:sysClr val="window" lastClr="FFFFFF"/>
              </a:solidFill>
              <a:latin typeface="Calibri"/>
              <a:ea typeface="+mn-ea"/>
              <a:cs typeface="+mn-cs"/>
            </a:rPr>
            <a:t>Motivación laboral.</a:t>
          </a:r>
          <a:endParaRPr lang="es-EC" sz="1600" kern="1200" dirty="0">
            <a:solidFill>
              <a:sysClr val="window" lastClr="FFFFFF"/>
            </a:solidFill>
            <a:latin typeface="Calibri"/>
            <a:ea typeface="+mn-ea"/>
            <a:cs typeface="+mn-cs"/>
          </a:endParaRPr>
        </a:p>
      </dsp:txBody>
      <dsp:txXfrm>
        <a:off x="6725789" y="1129252"/>
        <a:ext cx="1894262" cy="876825"/>
      </dsp:txXfrm>
    </dsp:sp>
    <dsp:sp modelId="{7694A391-BE35-4B2D-8A47-F2DC536D92F4}">
      <dsp:nvSpPr>
        <dsp:cNvPr id="0" name=""/>
        <dsp:cNvSpPr/>
      </dsp:nvSpPr>
      <dsp:spPr>
        <a:xfrm>
          <a:off x="7513320" y="2695234"/>
          <a:ext cx="1989130" cy="97169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solidFill>
                <a:sysClr val="window" lastClr="FFFFFF"/>
              </a:solidFill>
              <a:latin typeface="Calibri"/>
              <a:ea typeface="+mn-ea"/>
              <a:cs typeface="+mn-cs"/>
            </a:rPr>
            <a:t>Principales problemas en el ámbito laboral.</a:t>
          </a:r>
          <a:endParaRPr lang="es-EC" sz="1600" kern="1200" dirty="0">
            <a:solidFill>
              <a:sysClr val="window" lastClr="FFFFFF"/>
            </a:solidFill>
            <a:latin typeface="Calibri"/>
            <a:ea typeface="+mn-ea"/>
            <a:cs typeface="+mn-cs"/>
          </a:endParaRPr>
        </a:p>
      </dsp:txBody>
      <dsp:txXfrm>
        <a:off x="7560754" y="2742668"/>
        <a:ext cx="1894262" cy="876825"/>
      </dsp:txXfrm>
    </dsp:sp>
    <dsp:sp modelId="{8563837B-353A-4AA4-B0DA-D2739F6F034E}">
      <dsp:nvSpPr>
        <dsp:cNvPr id="0" name=""/>
        <dsp:cNvSpPr/>
      </dsp:nvSpPr>
      <dsp:spPr>
        <a:xfrm>
          <a:off x="6704114" y="4270014"/>
          <a:ext cx="1989130" cy="97169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solidFill>
                <a:sysClr val="window" lastClr="FFFFFF"/>
              </a:solidFill>
              <a:latin typeface="Calibri"/>
              <a:ea typeface="+mn-ea"/>
              <a:cs typeface="+mn-cs"/>
            </a:rPr>
            <a:t>Recreación laboral.</a:t>
          </a:r>
          <a:endParaRPr lang="es-EC" sz="1600" kern="1200" dirty="0">
            <a:solidFill>
              <a:sysClr val="window" lastClr="FFFFFF"/>
            </a:solidFill>
            <a:latin typeface="Calibri"/>
            <a:ea typeface="+mn-ea"/>
            <a:cs typeface="+mn-cs"/>
          </a:endParaRPr>
        </a:p>
      </dsp:txBody>
      <dsp:txXfrm>
        <a:off x="6751548" y="4317448"/>
        <a:ext cx="1894262" cy="876825"/>
      </dsp:txXfrm>
    </dsp:sp>
    <dsp:sp modelId="{59853F11-DC64-4D8A-A07B-0B8B2B420C4E}">
      <dsp:nvSpPr>
        <dsp:cNvPr id="0" name=""/>
        <dsp:cNvSpPr/>
      </dsp:nvSpPr>
      <dsp:spPr>
        <a:xfrm>
          <a:off x="4794488" y="5414067"/>
          <a:ext cx="1989130" cy="97169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solidFill>
                <a:sysClr val="window" lastClr="FFFFFF"/>
              </a:solidFill>
              <a:latin typeface="Calibri"/>
              <a:ea typeface="+mn-ea"/>
              <a:cs typeface="+mn-cs"/>
            </a:rPr>
            <a:t>Tiempo libre en los trabajadores del Cuerpo de Ingenieros del Ejército de Quito</a:t>
          </a:r>
          <a:endParaRPr lang="es-EC" sz="1600" kern="1200" dirty="0">
            <a:solidFill>
              <a:sysClr val="window" lastClr="FFFFFF"/>
            </a:solidFill>
            <a:latin typeface="Calibri"/>
            <a:ea typeface="+mn-ea"/>
            <a:cs typeface="+mn-cs"/>
          </a:endParaRPr>
        </a:p>
      </dsp:txBody>
      <dsp:txXfrm>
        <a:off x="4841922" y="5461501"/>
        <a:ext cx="1894262" cy="876825"/>
      </dsp:txXfrm>
    </dsp:sp>
    <dsp:sp modelId="{75E6265D-7434-4CFC-AFF2-68B3435CA438}">
      <dsp:nvSpPr>
        <dsp:cNvPr id="0" name=""/>
        <dsp:cNvSpPr/>
      </dsp:nvSpPr>
      <dsp:spPr>
        <a:xfrm>
          <a:off x="2859098" y="4270013"/>
          <a:ext cx="1989130" cy="97169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solidFill>
                <a:sysClr val="window" lastClr="FFFFFF"/>
              </a:solidFill>
              <a:latin typeface="Calibri"/>
              <a:ea typeface="+mn-ea"/>
              <a:cs typeface="+mn-cs"/>
            </a:rPr>
            <a:t>Importancia de educar en y para el tiempo libre.</a:t>
          </a:r>
          <a:endParaRPr lang="es-EC" sz="1600" kern="1200" dirty="0">
            <a:solidFill>
              <a:sysClr val="window" lastClr="FFFFFF"/>
            </a:solidFill>
            <a:latin typeface="Calibri"/>
            <a:ea typeface="+mn-ea"/>
            <a:cs typeface="+mn-cs"/>
          </a:endParaRPr>
        </a:p>
      </dsp:txBody>
      <dsp:txXfrm>
        <a:off x="2906532" y="4317447"/>
        <a:ext cx="1894262" cy="876825"/>
      </dsp:txXfrm>
    </dsp:sp>
    <dsp:sp modelId="{269D59B6-2377-4E79-B7EB-00506B8DC731}">
      <dsp:nvSpPr>
        <dsp:cNvPr id="0" name=""/>
        <dsp:cNvSpPr/>
      </dsp:nvSpPr>
      <dsp:spPr>
        <a:xfrm>
          <a:off x="2075655" y="2695234"/>
          <a:ext cx="1989130" cy="97169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solidFill>
                <a:sysClr val="window" lastClr="FFFFFF"/>
              </a:solidFill>
              <a:latin typeface="Calibri"/>
              <a:ea typeface="+mn-ea"/>
              <a:cs typeface="+mn-cs"/>
            </a:rPr>
            <a:t>Enfoques de la educación en y para el tiempo libre.</a:t>
          </a:r>
          <a:endParaRPr lang="es-EC" sz="1600" kern="1200" dirty="0">
            <a:solidFill>
              <a:sysClr val="window" lastClr="FFFFFF"/>
            </a:solidFill>
            <a:latin typeface="Calibri"/>
            <a:ea typeface="+mn-ea"/>
            <a:cs typeface="+mn-cs"/>
          </a:endParaRPr>
        </a:p>
      </dsp:txBody>
      <dsp:txXfrm>
        <a:off x="2123089" y="2742668"/>
        <a:ext cx="1894262" cy="876825"/>
      </dsp:txXfrm>
    </dsp:sp>
    <dsp:sp modelId="{D16AF6BA-6AC2-4B7C-9F34-1CDAC56FA0BB}">
      <dsp:nvSpPr>
        <dsp:cNvPr id="0" name=""/>
        <dsp:cNvSpPr/>
      </dsp:nvSpPr>
      <dsp:spPr>
        <a:xfrm>
          <a:off x="2833338" y="1081827"/>
          <a:ext cx="1989130" cy="97169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solidFill>
                <a:sysClr val="window" lastClr="FFFFFF"/>
              </a:solidFill>
              <a:latin typeface="Calibri"/>
              <a:ea typeface="+mn-ea"/>
              <a:cs typeface="+mn-cs"/>
            </a:rPr>
            <a:t>Cultura de ocio. </a:t>
          </a:r>
          <a:endParaRPr lang="es-EC" sz="1600" kern="1200" dirty="0">
            <a:solidFill>
              <a:sysClr val="window" lastClr="FFFFFF"/>
            </a:solidFill>
            <a:latin typeface="Calibri"/>
            <a:ea typeface="+mn-ea"/>
            <a:cs typeface="+mn-cs"/>
          </a:endParaRPr>
        </a:p>
      </dsp:txBody>
      <dsp:txXfrm>
        <a:off x="2880772" y="1129261"/>
        <a:ext cx="1894262" cy="87682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CBEA9-17FF-4D69-ACD0-A3BE290D4959}">
      <dsp:nvSpPr>
        <dsp:cNvPr id="0" name=""/>
        <dsp:cNvSpPr/>
      </dsp:nvSpPr>
      <dsp:spPr>
        <a:xfrm>
          <a:off x="8835672" y="3220620"/>
          <a:ext cx="91440" cy="723946"/>
        </a:xfrm>
        <a:custGeom>
          <a:avLst/>
          <a:gdLst/>
          <a:ahLst/>
          <a:cxnLst/>
          <a:rect l="0" t="0" r="0" b="0"/>
          <a:pathLst>
            <a:path>
              <a:moveTo>
                <a:pt x="45720" y="0"/>
              </a:moveTo>
              <a:lnTo>
                <a:pt x="45720" y="723946"/>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B2E2371-166A-4B77-8E8C-BC96CA33267F}">
      <dsp:nvSpPr>
        <dsp:cNvPr id="0" name=""/>
        <dsp:cNvSpPr/>
      </dsp:nvSpPr>
      <dsp:spPr>
        <a:xfrm>
          <a:off x="5497873" y="1582094"/>
          <a:ext cx="3383518" cy="723946"/>
        </a:xfrm>
        <a:custGeom>
          <a:avLst/>
          <a:gdLst/>
          <a:ahLst/>
          <a:cxnLst/>
          <a:rect l="0" t="0" r="0" b="0"/>
          <a:pathLst>
            <a:path>
              <a:moveTo>
                <a:pt x="0" y="0"/>
              </a:moveTo>
              <a:lnTo>
                <a:pt x="0" y="493348"/>
              </a:lnTo>
              <a:lnTo>
                <a:pt x="3383518" y="493348"/>
              </a:lnTo>
              <a:lnTo>
                <a:pt x="3383518" y="723946"/>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927E5CA-746F-43BA-A8B3-2029407984B1}">
      <dsp:nvSpPr>
        <dsp:cNvPr id="0" name=""/>
        <dsp:cNvSpPr/>
      </dsp:nvSpPr>
      <dsp:spPr>
        <a:xfrm>
          <a:off x="5426838" y="3220620"/>
          <a:ext cx="91440" cy="725389"/>
        </a:xfrm>
        <a:custGeom>
          <a:avLst/>
          <a:gdLst/>
          <a:ahLst/>
          <a:cxnLst/>
          <a:rect l="0" t="0" r="0" b="0"/>
          <a:pathLst>
            <a:path>
              <a:moveTo>
                <a:pt x="71035" y="0"/>
              </a:moveTo>
              <a:lnTo>
                <a:pt x="71035" y="494791"/>
              </a:lnTo>
              <a:lnTo>
                <a:pt x="45720" y="494791"/>
              </a:lnTo>
              <a:lnTo>
                <a:pt x="45720" y="725389"/>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81882B0-9C31-4BCB-A248-9004B005469A}">
      <dsp:nvSpPr>
        <dsp:cNvPr id="0" name=""/>
        <dsp:cNvSpPr/>
      </dsp:nvSpPr>
      <dsp:spPr>
        <a:xfrm>
          <a:off x="5452153" y="1582094"/>
          <a:ext cx="91440" cy="723946"/>
        </a:xfrm>
        <a:custGeom>
          <a:avLst/>
          <a:gdLst/>
          <a:ahLst/>
          <a:cxnLst/>
          <a:rect l="0" t="0" r="0" b="0"/>
          <a:pathLst>
            <a:path>
              <a:moveTo>
                <a:pt x="45720" y="0"/>
              </a:moveTo>
              <a:lnTo>
                <a:pt x="45720" y="723946"/>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598AC7A-19B0-4DD1-8BD4-BEF5C8C0DA5E}">
      <dsp:nvSpPr>
        <dsp:cNvPr id="0" name=""/>
        <dsp:cNvSpPr/>
      </dsp:nvSpPr>
      <dsp:spPr>
        <a:xfrm>
          <a:off x="2043319" y="3220620"/>
          <a:ext cx="91440" cy="725389"/>
        </a:xfrm>
        <a:custGeom>
          <a:avLst/>
          <a:gdLst/>
          <a:ahLst/>
          <a:cxnLst/>
          <a:rect l="0" t="0" r="0" b="0"/>
          <a:pathLst>
            <a:path>
              <a:moveTo>
                <a:pt x="71035" y="0"/>
              </a:moveTo>
              <a:lnTo>
                <a:pt x="71035" y="494791"/>
              </a:lnTo>
              <a:lnTo>
                <a:pt x="45720" y="494791"/>
              </a:lnTo>
              <a:lnTo>
                <a:pt x="45720" y="725389"/>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BF73427-4C07-408C-B5BD-922A77273B84}">
      <dsp:nvSpPr>
        <dsp:cNvPr id="0" name=""/>
        <dsp:cNvSpPr/>
      </dsp:nvSpPr>
      <dsp:spPr>
        <a:xfrm>
          <a:off x="2114354" y="1582094"/>
          <a:ext cx="3383518" cy="723946"/>
        </a:xfrm>
        <a:custGeom>
          <a:avLst/>
          <a:gdLst/>
          <a:ahLst/>
          <a:cxnLst/>
          <a:rect l="0" t="0" r="0" b="0"/>
          <a:pathLst>
            <a:path>
              <a:moveTo>
                <a:pt x="3383518" y="0"/>
              </a:moveTo>
              <a:lnTo>
                <a:pt x="3383518" y="493348"/>
              </a:lnTo>
              <a:lnTo>
                <a:pt x="0" y="493348"/>
              </a:lnTo>
              <a:lnTo>
                <a:pt x="0" y="723946"/>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B522784-DBAC-4544-85B8-698CDE390F1C}">
      <dsp:nvSpPr>
        <dsp:cNvPr id="0" name=""/>
        <dsp:cNvSpPr/>
      </dsp:nvSpPr>
      <dsp:spPr>
        <a:xfrm>
          <a:off x="4253266" y="1443"/>
          <a:ext cx="2489213" cy="1580650"/>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CEE04D-E428-49E2-B7F6-4181ABD5519C}">
      <dsp:nvSpPr>
        <dsp:cNvPr id="0" name=""/>
        <dsp:cNvSpPr/>
      </dsp:nvSpPr>
      <dsp:spPr>
        <a:xfrm>
          <a:off x="4529845" y="264193"/>
          <a:ext cx="2489213" cy="1580650"/>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solidFill>
                <a:sysClr val="windowText" lastClr="000000">
                  <a:hueOff val="0"/>
                  <a:satOff val="0"/>
                  <a:lumOff val="0"/>
                  <a:alphaOff val="0"/>
                </a:sysClr>
              </a:solidFill>
              <a:latin typeface="Calibri"/>
              <a:ea typeface="+mn-ea"/>
              <a:cs typeface="+mn-cs"/>
            </a:rPr>
            <a:t>PRÁCTICA RECREATIVA “EXPERIMENTA”</a:t>
          </a:r>
          <a:endParaRPr lang="es-EC" sz="2400" kern="1200" dirty="0">
            <a:solidFill>
              <a:sysClr val="windowText" lastClr="000000">
                <a:hueOff val="0"/>
                <a:satOff val="0"/>
                <a:lumOff val="0"/>
                <a:alphaOff val="0"/>
              </a:sysClr>
            </a:solidFill>
            <a:latin typeface="Calibri"/>
            <a:ea typeface="+mn-ea"/>
            <a:cs typeface="+mn-cs"/>
          </a:endParaRPr>
        </a:p>
      </dsp:txBody>
      <dsp:txXfrm>
        <a:off x="4576141" y="310489"/>
        <a:ext cx="2396621" cy="1488058"/>
      </dsp:txXfrm>
    </dsp:sp>
    <dsp:sp modelId="{5F94F923-0DCC-4EEA-84BD-C5AF1F18003C}">
      <dsp:nvSpPr>
        <dsp:cNvPr id="0" name=""/>
        <dsp:cNvSpPr/>
      </dsp:nvSpPr>
      <dsp:spPr>
        <a:xfrm>
          <a:off x="869747" y="2306040"/>
          <a:ext cx="2489213" cy="914580"/>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49D85A-82A6-42E9-802A-D70E5FC5BAE3}">
      <dsp:nvSpPr>
        <dsp:cNvPr id="0" name=""/>
        <dsp:cNvSpPr/>
      </dsp:nvSpPr>
      <dsp:spPr>
        <a:xfrm>
          <a:off x="1146326" y="2568790"/>
          <a:ext cx="2489213" cy="914580"/>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ysClr val="windowText" lastClr="000000">
                  <a:hueOff val="0"/>
                  <a:satOff val="0"/>
                  <a:lumOff val="0"/>
                  <a:alphaOff val="0"/>
                </a:sysClr>
              </a:solidFill>
              <a:latin typeface="Calibri"/>
              <a:ea typeface="+mn-ea"/>
              <a:cs typeface="+mn-cs"/>
            </a:rPr>
            <a:t>NOMBRE</a:t>
          </a:r>
          <a:endParaRPr lang="es-EC" sz="1800" kern="1200" dirty="0">
            <a:solidFill>
              <a:sysClr val="windowText" lastClr="000000">
                <a:hueOff val="0"/>
                <a:satOff val="0"/>
                <a:lumOff val="0"/>
                <a:alphaOff val="0"/>
              </a:sysClr>
            </a:solidFill>
            <a:latin typeface="Calibri"/>
            <a:ea typeface="+mn-ea"/>
            <a:cs typeface="+mn-cs"/>
          </a:endParaRPr>
        </a:p>
      </dsp:txBody>
      <dsp:txXfrm>
        <a:off x="1173113" y="2595577"/>
        <a:ext cx="2435639" cy="861006"/>
      </dsp:txXfrm>
    </dsp:sp>
    <dsp:sp modelId="{1A052A80-90D5-4F57-9ED8-BD7635E0979B}">
      <dsp:nvSpPr>
        <dsp:cNvPr id="0" name=""/>
        <dsp:cNvSpPr/>
      </dsp:nvSpPr>
      <dsp:spPr>
        <a:xfrm>
          <a:off x="673859" y="3946010"/>
          <a:ext cx="2830360" cy="198597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2C3CEA-B2C5-4B8C-8D0D-E65A2EEE562B}">
      <dsp:nvSpPr>
        <dsp:cNvPr id="0" name=""/>
        <dsp:cNvSpPr/>
      </dsp:nvSpPr>
      <dsp:spPr>
        <a:xfrm>
          <a:off x="950438" y="4208761"/>
          <a:ext cx="2830360" cy="1985976"/>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solidFill>
                <a:sysClr val="windowText" lastClr="000000">
                  <a:hueOff val="0"/>
                  <a:satOff val="0"/>
                  <a:lumOff val="0"/>
                  <a:alphaOff val="0"/>
                </a:sysClr>
              </a:solidFill>
              <a:latin typeface="Calibri"/>
              <a:ea typeface="+mn-ea"/>
              <a:cs typeface="+mn-cs"/>
            </a:rPr>
            <a:t>PRÁCTICA A DIRECTIVOS Y EMPLEADOS LOS GRUPOS DE TRABAJO DEL CUERPO DE INGENIEROS DEL EJÉRCITO DE QUITO</a:t>
          </a:r>
          <a:endParaRPr lang="es-EC" sz="1600" kern="1200" dirty="0">
            <a:solidFill>
              <a:sysClr val="windowText" lastClr="000000">
                <a:hueOff val="0"/>
                <a:satOff val="0"/>
                <a:lumOff val="0"/>
                <a:alphaOff val="0"/>
              </a:sysClr>
            </a:solidFill>
            <a:latin typeface="Calibri"/>
            <a:ea typeface="+mn-ea"/>
            <a:cs typeface="+mn-cs"/>
          </a:endParaRPr>
        </a:p>
      </dsp:txBody>
      <dsp:txXfrm>
        <a:off x="1008605" y="4266928"/>
        <a:ext cx="2714026" cy="1869642"/>
      </dsp:txXfrm>
    </dsp:sp>
    <dsp:sp modelId="{FB9399DB-CC4B-4140-8C92-C430C91F418B}">
      <dsp:nvSpPr>
        <dsp:cNvPr id="0" name=""/>
        <dsp:cNvSpPr/>
      </dsp:nvSpPr>
      <dsp:spPr>
        <a:xfrm>
          <a:off x="4253266" y="2306040"/>
          <a:ext cx="2489213" cy="914580"/>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AB616F-461A-49CF-82EC-60EE66063EE2}">
      <dsp:nvSpPr>
        <dsp:cNvPr id="0" name=""/>
        <dsp:cNvSpPr/>
      </dsp:nvSpPr>
      <dsp:spPr>
        <a:xfrm>
          <a:off x="4529845" y="2568790"/>
          <a:ext cx="2489213" cy="914580"/>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ysClr val="windowText" lastClr="000000">
                  <a:hueOff val="0"/>
                  <a:satOff val="0"/>
                  <a:lumOff val="0"/>
                  <a:alphaOff val="0"/>
                </a:sysClr>
              </a:solidFill>
              <a:latin typeface="Calibri"/>
              <a:ea typeface="+mn-ea"/>
              <a:cs typeface="+mn-cs"/>
            </a:rPr>
            <a:t>INDICADORES</a:t>
          </a:r>
          <a:endParaRPr lang="es-EC" sz="1800" kern="1200" dirty="0">
            <a:solidFill>
              <a:sysClr val="windowText" lastClr="000000">
                <a:hueOff val="0"/>
                <a:satOff val="0"/>
                <a:lumOff val="0"/>
                <a:alphaOff val="0"/>
              </a:sysClr>
            </a:solidFill>
            <a:latin typeface="Calibri"/>
            <a:ea typeface="+mn-ea"/>
            <a:cs typeface="+mn-cs"/>
          </a:endParaRPr>
        </a:p>
      </dsp:txBody>
      <dsp:txXfrm>
        <a:off x="4556632" y="2595577"/>
        <a:ext cx="2435639" cy="861006"/>
      </dsp:txXfrm>
    </dsp:sp>
    <dsp:sp modelId="{E5E10FBB-DC6D-412C-90A6-6A6B1E87A6A4}">
      <dsp:nvSpPr>
        <dsp:cNvPr id="0" name=""/>
        <dsp:cNvSpPr/>
      </dsp:nvSpPr>
      <dsp:spPr>
        <a:xfrm>
          <a:off x="4057377" y="3946010"/>
          <a:ext cx="2830360" cy="198597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C907C4-A9A9-417F-8CFE-888399435F5F}">
      <dsp:nvSpPr>
        <dsp:cNvPr id="0" name=""/>
        <dsp:cNvSpPr/>
      </dsp:nvSpPr>
      <dsp:spPr>
        <a:xfrm>
          <a:off x="4333957" y="4208761"/>
          <a:ext cx="2830360" cy="1985976"/>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solidFill>
                <a:sysClr val="windowText" lastClr="000000">
                  <a:hueOff val="0"/>
                  <a:satOff val="0"/>
                  <a:lumOff val="0"/>
                  <a:alphaOff val="0"/>
                </a:sysClr>
              </a:solidFill>
              <a:latin typeface="Calibri"/>
              <a:ea typeface="+mn-ea"/>
              <a:cs typeface="+mn-cs"/>
            </a:rPr>
            <a:t>- Salir de la cotidianidad</a:t>
          </a:r>
        </a:p>
        <a:p>
          <a:pPr lvl="0" algn="ctr" defTabSz="711200">
            <a:lnSpc>
              <a:spcPct val="90000"/>
            </a:lnSpc>
            <a:spcBef>
              <a:spcPct val="0"/>
            </a:spcBef>
            <a:spcAft>
              <a:spcPct val="35000"/>
            </a:spcAft>
          </a:pPr>
          <a:r>
            <a:rPr lang="es-EC" sz="1600" kern="1200" dirty="0" smtClean="0">
              <a:solidFill>
                <a:sysClr val="windowText" lastClr="000000">
                  <a:hueOff val="0"/>
                  <a:satOff val="0"/>
                  <a:lumOff val="0"/>
                  <a:alphaOff val="0"/>
                </a:sysClr>
              </a:solidFill>
              <a:latin typeface="Calibri"/>
              <a:ea typeface="+mn-ea"/>
              <a:cs typeface="+mn-cs"/>
            </a:rPr>
            <a:t>- Ambiente positivo, activo </a:t>
          </a:r>
        </a:p>
        <a:p>
          <a:pPr lvl="0" algn="ctr" defTabSz="711200">
            <a:lnSpc>
              <a:spcPct val="90000"/>
            </a:lnSpc>
            <a:spcBef>
              <a:spcPct val="0"/>
            </a:spcBef>
            <a:spcAft>
              <a:spcPct val="35000"/>
            </a:spcAft>
          </a:pPr>
          <a:r>
            <a:rPr lang="es-EC" sz="1600" kern="1200" dirty="0" smtClean="0">
              <a:solidFill>
                <a:sysClr val="windowText" lastClr="000000">
                  <a:hueOff val="0"/>
                  <a:satOff val="0"/>
                  <a:lumOff val="0"/>
                  <a:alphaOff val="0"/>
                </a:sysClr>
              </a:solidFill>
              <a:latin typeface="Calibri"/>
              <a:ea typeface="+mn-ea"/>
              <a:cs typeface="+mn-cs"/>
            </a:rPr>
            <a:t>- Aumento de creatividad</a:t>
          </a:r>
        </a:p>
        <a:p>
          <a:pPr lvl="0" algn="ctr" defTabSz="711200">
            <a:lnSpc>
              <a:spcPct val="90000"/>
            </a:lnSpc>
            <a:spcBef>
              <a:spcPct val="0"/>
            </a:spcBef>
            <a:spcAft>
              <a:spcPct val="35000"/>
            </a:spcAft>
          </a:pPr>
          <a:r>
            <a:rPr lang="es-EC" sz="1600" kern="1200" dirty="0" smtClean="0">
              <a:solidFill>
                <a:sysClr val="windowText" lastClr="000000">
                  <a:hueOff val="0"/>
                  <a:satOff val="0"/>
                  <a:lumOff val="0"/>
                  <a:alphaOff val="0"/>
                </a:sysClr>
              </a:solidFill>
              <a:latin typeface="Calibri"/>
              <a:ea typeface="+mn-ea"/>
              <a:cs typeface="+mn-cs"/>
            </a:rPr>
            <a:t>- Educación en y para el tiempo libre </a:t>
          </a:r>
        </a:p>
        <a:p>
          <a:pPr lvl="0" algn="ctr" defTabSz="711200">
            <a:lnSpc>
              <a:spcPct val="90000"/>
            </a:lnSpc>
            <a:spcBef>
              <a:spcPct val="0"/>
            </a:spcBef>
            <a:spcAft>
              <a:spcPct val="35000"/>
            </a:spcAft>
          </a:pPr>
          <a:r>
            <a:rPr lang="es-EC" sz="1600" kern="1200" dirty="0" smtClean="0">
              <a:solidFill>
                <a:sysClr val="windowText" lastClr="000000">
                  <a:hueOff val="0"/>
                  <a:satOff val="0"/>
                  <a:lumOff val="0"/>
                  <a:alphaOff val="0"/>
                </a:sysClr>
              </a:solidFill>
              <a:latin typeface="Calibri"/>
              <a:ea typeface="+mn-ea"/>
              <a:cs typeface="+mn-cs"/>
            </a:rPr>
            <a:t>- Disminución de estrés laboral</a:t>
          </a:r>
          <a:endParaRPr lang="es-EC" sz="1600" kern="1200" dirty="0">
            <a:solidFill>
              <a:sysClr val="windowText" lastClr="000000">
                <a:hueOff val="0"/>
                <a:satOff val="0"/>
                <a:lumOff val="0"/>
                <a:alphaOff val="0"/>
              </a:sysClr>
            </a:solidFill>
            <a:latin typeface="Calibri"/>
            <a:ea typeface="+mn-ea"/>
            <a:cs typeface="+mn-cs"/>
          </a:endParaRPr>
        </a:p>
      </dsp:txBody>
      <dsp:txXfrm>
        <a:off x="4392124" y="4266928"/>
        <a:ext cx="2714026" cy="1869642"/>
      </dsp:txXfrm>
    </dsp:sp>
    <dsp:sp modelId="{991A6314-4ACC-4AC0-BC2E-6A9D49ABC260}">
      <dsp:nvSpPr>
        <dsp:cNvPr id="0" name=""/>
        <dsp:cNvSpPr/>
      </dsp:nvSpPr>
      <dsp:spPr>
        <a:xfrm>
          <a:off x="7636785" y="2306040"/>
          <a:ext cx="2489213" cy="914580"/>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4B9ACF-3AC2-4B45-8C28-99B9B8450DB0}">
      <dsp:nvSpPr>
        <dsp:cNvPr id="0" name=""/>
        <dsp:cNvSpPr/>
      </dsp:nvSpPr>
      <dsp:spPr>
        <a:xfrm>
          <a:off x="7913364" y="2568790"/>
          <a:ext cx="2489213" cy="914580"/>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ysClr val="windowText" lastClr="000000">
                  <a:hueOff val="0"/>
                  <a:satOff val="0"/>
                  <a:lumOff val="0"/>
                  <a:alphaOff val="0"/>
                </a:sysClr>
              </a:solidFill>
              <a:latin typeface="Calibri"/>
              <a:ea typeface="+mn-ea"/>
              <a:cs typeface="+mn-cs"/>
            </a:rPr>
            <a:t>EXPRESIONES</a:t>
          </a:r>
          <a:endParaRPr lang="es-EC" sz="1800" kern="1200" dirty="0">
            <a:solidFill>
              <a:sysClr val="windowText" lastClr="000000">
                <a:hueOff val="0"/>
                <a:satOff val="0"/>
                <a:lumOff val="0"/>
                <a:alphaOff val="0"/>
              </a:sysClr>
            </a:solidFill>
            <a:latin typeface="Calibri"/>
            <a:ea typeface="+mn-ea"/>
            <a:cs typeface="+mn-cs"/>
          </a:endParaRPr>
        </a:p>
      </dsp:txBody>
      <dsp:txXfrm>
        <a:off x="7940151" y="2595577"/>
        <a:ext cx="2435639" cy="861006"/>
      </dsp:txXfrm>
    </dsp:sp>
    <dsp:sp modelId="{4799B651-1BBE-4579-A272-0FCCDC1AFDD5}">
      <dsp:nvSpPr>
        <dsp:cNvPr id="0" name=""/>
        <dsp:cNvSpPr/>
      </dsp:nvSpPr>
      <dsp:spPr>
        <a:xfrm>
          <a:off x="7466212" y="3944567"/>
          <a:ext cx="2830360" cy="198597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1AB617-F354-4D23-B71A-2CFB1EE3FEBC}">
      <dsp:nvSpPr>
        <dsp:cNvPr id="0" name=""/>
        <dsp:cNvSpPr/>
      </dsp:nvSpPr>
      <dsp:spPr>
        <a:xfrm>
          <a:off x="7742791" y="4207317"/>
          <a:ext cx="2830360" cy="1985976"/>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solidFill>
                <a:sysClr val="windowText" lastClr="000000">
                  <a:hueOff val="0"/>
                  <a:satOff val="0"/>
                  <a:lumOff val="0"/>
                  <a:alphaOff val="0"/>
                </a:sysClr>
              </a:solidFill>
              <a:latin typeface="Calibri"/>
              <a:ea typeface="+mn-ea"/>
              <a:cs typeface="+mn-cs"/>
            </a:rPr>
            <a:t>EXPRESIONES DE LA RECREACION </a:t>
          </a:r>
        </a:p>
        <a:p>
          <a:pPr lvl="0" algn="ctr" defTabSz="711200">
            <a:lnSpc>
              <a:spcPct val="90000"/>
            </a:lnSpc>
            <a:spcBef>
              <a:spcPct val="0"/>
            </a:spcBef>
            <a:spcAft>
              <a:spcPct val="35000"/>
            </a:spcAft>
          </a:pPr>
          <a:r>
            <a:rPr lang="es-EC" sz="1600" kern="1200" dirty="0" smtClean="0">
              <a:solidFill>
                <a:sysClr val="windowText" lastClr="000000">
                  <a:hueOff val="0"/>
                  <a:satOff val="0"/>
                  <a:lumOff val="0"/>
                  <a:alphaOff val="0"/>
                </a:sysClr>
              </a:solidFill>
              <a:latin typeface="Calibri"/>
              <a:ea typeface="+mn-ea"/>
              <a:cs typeface="+mn-cs"/>
            </a:rPr>
            <a:t>1.- Lúdica</a:t>
          </a:r>
        </a:p>
        <a:p>
          <a:pPr lvl="0" algn="ctr" defTabSz="711200">
            <a:lnSpc>
              <a:spcPct val="90000"/>
            </a:lnSpc>
            <a:spcBef>
              <a:spcPct val="0"/>
            </a:spcBef>
            <a:spcAft>
              <a:spcPct val="35000"/>
            </a:spcAft>
          </a:pPr>
          <a:r>
            <a:rPr lang="es-EC" sz="1600" kern="1200" dirty="0" smtClean="0">
              <a:solidFill>
                <a:sysClr val="windowText" lastClr="000000">
                  <a:hueOff val="0"/>
                  <a:satOff val="0"/>
                  <a:lumOff val="0"/>
                  <a:alphaOff val="0"/>
                </a:sysClr>
              </a:solidFill>
              <a:latin typeface="Calibri"/>
              <a:ea typeface="+mn-ea"/>
              <a:cs typeface="+mn-cs"/>
            </a:rPr>
            <a:t>2.- Físico - Deportiva</a:t>
          </a:r>
        </a:p>
        <a:p>
          <a:pPr lvl="0" algn="ctr" defTabSz="711200">
            <a:lnSpc>
              <a:spcPct val="90000"/>
            </a:lnSpc>
            <a:spcBef>
              <a:spcPct val="0"/>
            </a:spcBef>
            <a:spcAft>
              <a:spcPct val="35000"/>
            </a:spcAft>
          </a:pPr>
          <a:r>
            <a:rPr lang="es-EC" sz="1600" kern="1200" dirty="0" smtClean="0">
              <a:solidFill>
                <a:sysClr val="windowText" lastClr="000000">
                  <a:hueOff val="0"/>
                  <a:satOff val="0"/>
                  <a:lumOff val="0"/>
                  <a:alphaOff val="0"/>
                </a:sysClr>
              </a:solidFill>
              <a:latin typeface="Calibri"/>
              <a:ea typeface="+mn-ea"/>
              <a:cs typeface="+mn-cs"/>
            </a:rPr>
            <a:t>3.- Aire Libre </a:t>
          </a:r>
        </a:p>
        <a:p>
          <a:pPr lvl="0" algn="ctr" defTabSz="711200">
            <a:lnSpc>
              <a:spcPct val="90000"/>
            </a:lnSpc>
            <a:spcBef>
              <a:spcPct val="0"/>
            </a:spcBef>
            <a:spcAft>
              <a:spcPct val="35000"/>
            </a:spcAft>
          </a:pPr>
          <a:r>
            <a:rPr lang="es-EC" sz="1600" kern="1200" dirty="0" smtClean="0">
              <a:solidFill>
                <a:sysClr val="windowText" lastClr="000000">
                  <a:hueOff val="0"/>
                  <a:satOff val="0"/>
                  <a:lumOff val="0"/>
                  <a:alphaOff val="0"/>
                </a:sysClr>
              </a:solidFill>
              <a:latin typeface="Calibri"/>
              <a:ea typeface="+mn-ea"/>
              <a:cs typeface="+mn-cs"/>
            </a:rPr>
            <a:t>4.- Salud</a:t>
          </a:r>
          <a:endParaRPr lang="es-EC" sz="1600" kern="1200" dirty="0">
            <a:solidFill>
              <a:sysClr val="windowText" lastClr="000000">
                <a:hueOff val="0"/>
                <a:satOff val="0"/>
                <a:lumOff val="0"/>
                <a:alphaOff val="0"/>
              </a:sysClr>
            </a:solidFill>
            <a:latin typeface="Calibri"/>
            <a:ea typeface="+mn-ea"/>
            <a:cs typeface="+mn-cs"/>
          </a:endParaRPr>
        </a:p>
      </dsp:txBody>
      <dsp:txXfrm>
        <a:off x="7800958" y="4265484"/>
        <a:ext cx="2714026" cy="186964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8E4ED-744B-4C85-9FA5-5A9720C900D0}">
      <dsp:nvSpPr>
        <dsp:cNvPr id="0" name=""/>
        <dsp:cNvSpPr/>
      </dsp:nvSpPr>
      <dsp:spPr>
        <a:xfrm rot="5400000">
          <a:off x="-374328" y="1438591"/>
          <a:ext cx="1654072" cy="199667"/>
        </a:xfrm>
        <a:prstGeom prst="rect">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F7AFB05-3CA8-453B-BD2A-D806B255372A}">
      <dsp:nvSpPr>
        <dsp:cNvPr id="0" name=""/>
        <dsp:cNvSpPr/>
      </dsp:nvSpPr>
      <dsp:spPr>
        <a:xfrm>
          <a:off x="4087" y="379875"/>
          <a:ext cx="2218531" cy="1331118"/>
        </a:xfrm>
        <a:prstGeom prst="roundRect">
          <a:avLst>
            <a:gd name="adj" fmla="val 10000"/>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solidFill>
                <a:sysClr val="window" lastClr="FFFFFF"/>
              </a:solidFill>
              <a:latin typeface="Calibri"/>
              <a:ea typeface="+mn-ea"/>
              <a:cs typeface="+mn-cs"/>
            </a:rPr>
            <a:t>Director de Recreación Laboral </a:t>
          </a:r>
          <a:endParaRPr lang="es-EC" sz="2100" kern="1200" dirty="0">
            <a:solidFill>
              <a:sysClr val="window" lastClr="FFFFFF"/>
            </a:solidFill>
            <a:latin typeface="Calibri"/>
            <a:ea typeface="+mn-ea"/>
            <a:cs typeface="+mn-cs"/>
          </a:endParaRPr>
        </a:p>
      </dsp:txBody>
      <dsp:txXfrm>
        <a:off x="43074" y="418862"/>
        <a:ext cx="2140557" cy="1253144"/>
      </dsp:txXfrm>
    </dsp:sp>
    <dsp:sp modelId="{C0561488-9083-46DB-88F2-F73581D68233}">
      <dsp:nvSpPr>
        <dsp:cNvPr id="0" name=""/>
        <dsp:cNvSpPr/>
      </dsp:nvSpPr>
      <dsp:spPr>
        <a:xfrm rot="5400000">
          <a:off x="-374328" y="3102489"/>
          <a:ext cx="1654072" cy="199667"/>
        </a:xfrm>
        <a:prstGeom prst="rect">
          <a:avLst/>
        </a:prstGeom>
        <a:gradFill rotWithShape="0">
          <a:gsLst>
            <a:gs pos="0">
              <a:srgbClr val="A5A5A5">
                <a:hueOff val="0"/>
                <a:satOff val="0"/>
                <a:lumOff val="0"/>
                <a:alphaOff val="0"/>
                <a:satMod val="103000"/>
                <a:lumMod val="102000"/>
                <a:tint val="94000"/>
              </a:srgbClr>
            </a:gs>
            <a:gs pos="50000">
              <a:srgbClr val="A5A5A5">
                <a:hueOff val="0"/>
                <a:satOff val="0"/>
                <a:lumOff val="0"/>
                <a:alphaOff val="0"/>
                <a:satMod val="110000"/>
                <a:lumMod val="100000"/>
                <a:shade val="100000"/>
              </a:srgbClr>
            </a:gs>
            <a:gs pos="100000">
              <a:srgbClr val="A5A5A5">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BE2AD61-2ACE-4322-B289-055975AE5E6A}">
      <dsp:nvSpPr>
        <dsp:cNvPr id="0" name=""/>
        <dsp:cNvSpPr/>
      </dsp:nvSpPr>
      <dsp:spPr>
        <a:xfrm>
          <a:off x="4087" y="2043774"/>
          <a:ext cx="2218531" cy="1331118"/>
        </a:xfrm>
        <a:prstGeom prst="roundRect">
          <a:avLst>
            <a:gd name="adj" fmla="val 10000"/>
          </a:avLst>
        </a:prstGeom>
        <a:gradFill rotWithShape="0">
          <a:gsLst>
            <a:gs pos="0">
              <a:srgbClr val="A5A5A5">
                <a:hueOff val="0"/>
                <a:satOff val="0"/>
                <a:lumOff val="0"/>
                <a:alphaOff val="0"/>
                <a:satMod val="103000"/>
                <a:lumMod val="102000"/>
                <a:tint val="94000"/>
              </a:srgbClr>
            </a:gs>
            <a:gs pos="50000">
              <a:srgbClr val="A5A5A5">
                <a:hueOff val="0"/>
                <a:satOff val="0"/>
                <a:lumOff val="0"/>
                <a:alphaOff val="0"/>
                <a:satMod val="110000"/>
                <a:lumMod val="100000"/>
                <a:shade val="100000"/>
              </a:srgbClr>
            </a:gs>
            <a:gs pos="100000">
              <a:srgbClr val="A5A5A5">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solidFill>
                <a:sysClr val="window" lastClr="FFFFFF"/>
              </a:solidFill>
              <a:latin typeface="Calibri"/>
              <a:ea typeface="+mn-ea"/>
              <a:cs typeface="+mn-cs"/>
            </a:rPr>
            <a:t>Asistentes de dirección recreación laboral </a:t>
          </a:r>
          <a:endParaRPr lang="es-EC" sz="2100" kern="1200" dirty="0">
            <a:solidFill>
              <a:sysClr val="window" lastClr="FFFFFF"/>
            </a:solidFill>
            <a:latin typeface="Calibri"/>
            <a:ea typeface="+mn-ea"/>
            <a:cs typeface="+mn-cs"/>
          </a:endParaRPr>
        </a:p>
      </dsp:txBody>
      <dsp:txXfrm>
        <a:off x="43074" y="2082761"/>
        <a:ext cx="2140557" cy="1253144"/>
      </dsp:txXfrm>
    </dsp:sp>
    <dsp:sp modelId="{C639A718-B3F5-4F0F-B8E9-626AB7F7B6FC}">
      <dsp:nvSpPr>
        <dsp:cNvPr id="0" name=""/>
        <dsp:cNvSpPr/>
      </dsp:nvSpPr>
      <dsp:spPr>
        <a:xfrm>
          <a:off x="457620" y="3934438"/>
          <a:ext cx="2940820" cy="199667"/>
        </a:xfrm>
        <a:prstGeom prst="rect">
          <a:avLst/>
        </a:prstGeom>
        <a:gradFill rotWithShape="0">
          <a:gsLst>
            <a:gs pos="0">
              <a:srgbClr val="FFC000">
                <a:hueOff val="0"/>
                <a:satOff val="0"/>
                <a:lumOff val="0"/>
                <a:alphaOff val="0"/>
                <a:satMod val="103000"/>
                <a:lumMod val="102000"/>
                <a:tint val="94000"/>
              </a:srgbClr>
            </a:gs>
            <a:gs pos="50000">
              <a:srgbClr val="FFC000">
                <a:hueOff val="0"/>
                <a:satOff val="0"/>
                <a:lumOff val="0"/>
                <a:alphaOff val="0"/>
                <a:satMod val="110000"/>
                <a:lumMod val="100000"/>
                <a:shade val="100000"/>
              </a:srgbClr>
            </a:gs>
            <a:gs pos="100000">
              <a:srgbClr val="FFC000">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348B515-EE13-4CB6-9423-38BBA4261809}">
      <dsp:nvSpPr>
        <dsp:cNvPr id="0" name=""/>
        <dsp:cNvSpPr/>
      </dsp:nvSpPr>
      <dsp:spPr>
        <a:xfrm>
          <a:off x="4087" y="3707672"/>
          <a:ext cx="2218531" cy="1331118"/>
        </a:xfrm>
        <a:prstGeom prst="roundRect">
          <a:avLst>
            <a:gd name="adj" fmla="val 10000"/>
          </a:avLst>
        </a:prstGeom>
        <a:gradFill rotWithShape="0">
          <a:gsLst>
            <a:gs pos="0">
              <a:srgbClr val="FFC000">
                <a:hueOff val="0"/>
                <a:satOff val="0"/>
                <a:lumOff val="0"/>
                <a:alphaOff val="0"/>
                <a:satMod val="103000"/>
                <a:lumMod val="102000"/>
                <a:tint val="94000"/>
              </a:srgbClr>
            </a:gs>
            <a:gs pos="50000">
              <a:srgbClr val="FFC000">
                <a:hueOff val="0"/>
                <a:satOff val="0"/>
                <a:lumOff val="0"/>
                <a:alphaOff val="0"/>
                <a:satMod val="110000"/>
                <a:lumMod val="100000"/>
                <a:shade val="100000"/>
              </a:srgbClr>
            </a:gs>
            <a:gs pos="100000">
              <a:srgbClr val="FFC0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solidFill>
                <a:sysClr val="window" lastClr="FFFFFF"/>
              </a:solidFill>
              <a:latin typeface="Calibri"/>
              <a:ea typeface="+mn-ea"/>
              <a:cs typeface="+mn-cs"/>
            </a:rPr>
            <a:t>Instructores de recreación </a:t>
          </a:r>
          <a:endParaRPr lang="es-EC" sz="2100" kern="1200" dirty="0">
            <a:solidFill>
              <a:sysClr val="window" lastClr="FFFFFF"/>
            </a:solidFill>
            <a:latin typeface="Calibri"/>
            <a:ea typeface="+mn-ea"/>
            <a:cs typeface="+mn-cs"/>
          </a:endParaRPr>
        </a:p>
      </dsp:txBody>
      <dsp:txXfrm>
        <a:off x="43074" y="3746659"/>
        <a:ext cx="2140557" cy="1253144"/>
      </dsp:txXfrm>
    </dsp:sp>
    <dsp:sp modelId="{22CF8797-7B80-4C97-B5B3-39EC1DF1AD60}">
      <dsp:nvSpPr>
        <dsp:cNvPr id="0" name=""/>
        <dsp:cNvSpPr/>
      </dsp:nvSpPr>
      <dsp:spPr>
        <a:xfrm rot="16200000">
          <a:off x="2576317" y="3102489"/>
          <a:ext cx="1654072" cy="199667"/>
        </a:xfrm>
        <a:prstGeom prst="rect">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4C8B1CD-E096-4619-AB15-CA22C73580F5}">
      <dsp:nvSpPr>
        <dsp:cNvPr id="0" name=""/>
        <dsp:cNvSpPr/>
      </dsp:nvSpPr>
      <dsp:spPr>
        <a:xfrm>
          <a:off x="2954734" y="3707672"/>
          <a:ext cx="2218531" cy="1331118"/>
        </a:xfrm>
        <a:prstGeom prst="roundRect">
          <a:avLst>
            <a:gd name="adj" fmla="val 10000"/>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solidFill>
                <a:sysClr val="window" lastClr="FFFFFF"/>
              </a:solidFill>
              <a:latin typeface="Calibri"/>
              <a:ea typeface="+mn-ea"/>
              <a:cs typeface="+mn-cs"/>
            </a:rPr>
            <a:t>Monitores de recreación </a:t>
          </a:r>
          <a:endParaRPr lang="es-EC" sz="2100" kern="1200" dirty="0">
            <a:solidFill>
              <a:sysClr val="window" lastClr="FFFFFF"/>
            </a:solidFill>
            <a:latin typeface="Calibri"/>
            <a:ea typeface="+mn-ea"/>
            <a:cs typeface="+mn-cs"/>
          </a:endParaRPr>
        </a:p>
      </dsp:txBody>
      <dsp:txXfrm>
        <a:off x="2993721" y="3746659"/>
        <a:ext cx="2140557" cy="1253144"/>
      </dsp:txXfrm>
    </dsp:sp>
    <dsp:sp modelId="{6183364B-CC2E-4400-B97A-3E8347647EFE}">
      <dsp:nvSpPr>
        <dsp:cNvPr id="0" name=""/>
        <dsp:cNvSpPr/>
      </dsp:nvSpPr>
      <dsp:spPr>
        <a:xfrm rot="16200000">
          <a:off x="2576317" y="1438591"/>
          <a:ext cx="1654072" cy="199667"/>
        </a:xfrm>
        <a:prstGeom prst="rect">
          <a:avLst/>
        </a:prstGeom>
        <a:gradFill rotWithShape="0">
          <a:gsLst>
            <a:gs pos="0">
              <a:srgbClr val="70AD47">
                <a:hueOff val="0"/>
                <a:satOff val="0"/>
                <a:lumOff val="0"/>
                <a:alphaOff val="0"/>
                <a:satMod val="103000"/>
                <a:lumMod val="102000"/>
                <a:tint val="94000"/>
              </a:srgbClr>
            </a:gs>
            <a:gs pos="50000">
              <a:srgbClr val="70AD47">
                <a:hueOff val="0"/>
                <a:satOff val="0"/>
                <a:lumOff val="0"/>
                <a:alphaOff val="0"/>
                <a:satMod val="110000"/>
                <a:lumMod val="100000"/>
                <a:shade val="100000"/>
              </a:srgbClr>
            </a:gs>
            <a:gs pos="100000">
              <a:srgbClr val="70AD47">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08BE1C9-0B43-40E6-BCB7-BAE89ECE609E}">
      <dsp:nvSpPr>
        <dsp:cNvPr id="0" name=""/>
        <dsp:cNvSpPr/>
      </dsp:nvSpPr>
      <dsp:spPr>
        <a:xfrm>
          <a:off x="2954734" y="2043774"/>
          <a:ext cx="2218531" cy="1331118"/>
        </a:xfrm>
        <a:prstGeom prst="roundRect">
          <a:avLst>
            <a:gd name="adj" fmla="val 10000"/>
          </a:avLst>
        </a:prstGeom>
        <a:gradFill rotWithShape="0">
          <a:gsLst>
            <a:gs pos="0">
              <a:srgbClr val="70AD47">
                <a:hueOff val="0"/>
                <a:satOff val="0"/>
                <a:lumOff val="0"/>
                <a:alphaOff val="0"/>
                <a:satMod val="103000"/>
                <a:lumMod val="102000"/>
                <a:tint val="94000"/>
              </a:srgbClr>
            </a:gs>
            <a:gs pos="50000">
              <a:srgbClr val="70AD47">
                <a:hueOff val="0"/>
                <a:satOff val="0"/>
                <a:lumOff val="0"/>
                <a:alphaOff val="0"/>
                <a:satMod val="110000"/>
                <a:lumMod val="100000"/>
                <a:shade val="100000"/>
              </a:srgbClr>
            </a:gs>
            <a:gs pos="100000">
              <a:srgbClr val="70AD47">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solidFill>
                <a:sysClr val="window" lastClr="FFFFFF"/>
              </a:solidFill>
              <a:latin typeface="Calibri"/>
              <a:ea typeface="+mn-ea"/>
              <a:cs typeface="+mn-cs"/>
            </a:rPr>
            <a:t>Animadores</a:t>
          </a:r>
          <a:endParaRPr lang="es-EC" sz="2100" kern="1200" dirty="0">
            <a:solidFill>
              <a:sysClr val="window" lastClr="FFFFFF"/>
            </a:solidFill>
            <a:latin typeface="Calibri"/>
            <a:ea typeface="+mn-ea"/>
            <a:cs typeface="+mn-cs"/>
          </a:endParaRPr>
        </a:p>
      </dsp:txBody>
      <dsp:txXfrm>
        <a:off x="2993721" y="2082761"/>
        <a:ext cx="2140557" cy="1253144"/>
      </dsp:txXfrm>
    </dsp:sp>
    <dsp:sp modelId="{C1E3A838-6D81-483C-999D-27F600BA7B69}">
      <dsp:nvSpPr>
        <dsp:cNvPr id="0" name=""/>
        <dsp:cNvSpPr/>
      </dsp:nvSpPr>
      <dsp:spPr>
        <a:xfrm>
          <a:off x="3408266" y="606641"/>
          <a:ext cx="2940820" cy="199667"/>
        </a:xfrm>
        <a:prstGeom prst="rect">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3602D4C-2DC6-4C6E-BA82-759C5F344391}">
      <dsp:nvSpPr>
        <dsp:cNvPr id="0" name=""/>
        <dsp:cNvSpPr/>
      </dsp:nvSpPr>
      <dsp:spPr>
        <a:xfrm>
          <a:off x="2954734" y="379875"/>
          <a:ext cx="2218531" cy="1331118"/>
        </a:xfrm>
        <a:prstGeom prst="roundRect">
          <a:avLst>
            <a:gd name="adj" fmla="val 10000"/>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solidFill>
                <a:sysClr val="window" lastClr="FFFFFF"/>
              </a:solidFill>
              <a:latin typeface="Calibri"/>
              <a:ea typeface="+mn-ea"/>
              <a:cs typeface="+mn-cs"/>
            </a:rPr>
            <a:t>Médico</a:t>
          </a:r>
          <a:endParaRPr lang="es-EC" sz="2100" kern="1200" dirty="0">
            <a:solidFill>
              <a:sysClr val="window" lastClr="FFFFFF"/>
            </a:solidFill>
            <a:latin typeface="Calibri"/>
            <a:ea typeface="+mn-ea"/>
            <a:cs typeface="+mn-cs"/>
          </a:endParaRPr>
        </a:p>
      </dsp:txBody>
      <dsp:txXfrm>
        <a:off x="2993721" y="418862"/>
        <a:ext cx="2140557" cy="1253144"/>
      </dsp:txXfrm>
    </dsp:sp>
    <dsp:sp modelId="{16E34901-5B80-4E78-8996-A88E5EA51456}">
      <dsp:nvSpPr>
        <dsp:cNvPr id="0" name=""/>
        <dsp:cNvSpPr/>
      </dsp:nvSpPr>
      <dsp:spPr>
        <a:xfrm rot="5400000">
          <a:off x="5526964" y="1438591"/>
          <a:ext cx="1654072" cy="199667"/>
        </a:xfrm>
        <a:prstGeom prst="rect">
          <a:avLst/>
        </a:prstGeom>
        <a:gradFill rotWithShape="0">
          <a:gsLst>
            <a:gs pos="0">
              <a:srgbClr val="A5A5A5">
                <a:hueOff val="0"/>
                <a:satOff val="0"/>
                <a:lumOff val="0"/>
                <a:alphaOff val="0"/>
                <a:satMod val="103000"/>
                <a:lumMod val="102000"/>
                <a:tint val="94000"/>
              </a:srgbClr>
            </a:gs>
            <a:gs pos="50000">
              <a:srgbClr val="A5A5A5">
                <a:hueOff val="0"/>
                <a:satOff val="0"/>
                <a:lumOff val="0"/>
                <a:alphaOff val="0"/>
                <a:satMod val="110000"/>
                <a:lumMod val="100000"/>
                <a:shade val="100000"/>
              </a:srgbClr>
            </a:gs>
            <a:gs pos="100000">
              <a:srgbClr val="A5A5A5">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15F081F-BBFE-481D-B692-A5DEC4E2496C}">
      <dsp:nvSpPr>
        <dsp:cNvPr id="0" name=""/>
        <dsp:cNvSpPr/>
      </dsp:nvSpPr>
      <dsp:spPr>
        <a:xfrm>
          <a:off x="5905380" y="379875"/>
          <a:ext cx="2218531" cy="1331118"/>
        </a:xfrm>
        <a:prstGeom prst="roundRect">
          <a:avLst>
            <a:gd name="adj" fmla="val 10000"/>
          </a:avLst>
        </a:prstGeom>
        <a:gradFill rotWithShape="0">
          <a:gsLst>
            <a:gs pos="0">
              <a:srgbClr val="A5A5A5">
                <a:hueOff val="0"/>
                <a:satOff val="0"/>
                <a:lumOff val="0"/>
                <a:alphaOff val="0"/>
                <a:satMod val="103000"/>
                <a:lumMod val="102000"/>
                <a:tint val="94000"/>
              </a:srgbClr>
            </a:gs>
            <a:gs pos="50000">
              <a:srgbClr val="A5A5A5">
                <a:hueOff val="0"/>
                <a:satOff val="0"/>
                <a:lumOff val="0"/>
                <a:alphaOff val="0"/>
                <a:satMod val="110000"/>
                <a:lumMod val="100000"/>
                <a:shade val="100000"/>
              </a:srgbClr>
            </a:gs>
            <a:gs pos="100000">
              <a:srgbClr val="A5A5A5">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2100" kern="1200" dirty="0" smtClean="0">
              <a:solidFill>
                <a:sysClr val="window" lastClr="FFFFFF"/>
              </a:solidFill>
              <a:latin typeface="Calibri"/>
              <a:ea typeface="+mn-ea"/>
              <a:cs typeface="+mn-cs"/>
            </a:rPr>
            <a:t>Técnico de sonido </a:t>
          </a:r>
          <a:endParaRPr lang="es-EC" sz="2100" kern="1200" dirty="0" smtClean="0">
            <a:solidFill>
              <a:sysClr val="window" lastClr="FFFFFF"/>
            </a:solidFill>
            <a:latin typeface="Calibri"/>
            <a:ea typeface="+mn-ea"/>
            <a:cs typeface="+mn-cs"/>
          </a:endParaRPr>
        </a:p>
        <a:p>
          <a:pPr lvl="0" algn="ctr" defTabSz="933450">
            <a:lnSpc>
              <a:spcPct val="90000"/>
            </a:lnSpc>
            <a:spcBef>
              <a:spcPct val="0"/>
            </a:spcBef>
            <a:spcAft>
              <a:spcPct val="35000"/>
            </a:spcAft>
          </a:pPr>
          <a:endParaRPr lang="es-EC" sz="2100" kern="1200" dirty="0">
            <a:solidFill>
              <a:sysClr val="window" lastClr="FFFFFF"/>
            </a:solidFill>
            <a:latin typeface="Calibri"/>
            <a:ea typeface="+mn-ea"/>
            <a:cs typeface="+mn-cs"/>
          </a:endParaRPr>
        </a:p>
      </dsp:txBody>
      <dsp:txXfrm>
        <a:off x="5944367" y="418862"/>
        <a:ext cx="2140557" cy="1253144"/>
      </dsp:txXfrm>
    </dsp:sp>
    <dsp:sp modelId="{3E289829-1BCD-4C9B-91E2-F841DF04FA5A}">
      <dsp:nvSpPr>
        <dsp:cNvPr id="0" name=""/>
        <dsp:cNvSpPr/>
      </dsp:nvSpPr>
      <dsp:spPr>
        <a:xfrm rot="5400000">
          <a:off x="5526964" y="3102489"/>
          <a:ext cx="1654072" cy="199667"/>
        </a:xfrm>
        <a:prstGeom prst="rect">
          <a:avLst/>
        </a:prstGeom>
        <a:gradFill rotWithShape="0">
          <a:gsLst>
            <a:gs pos="0">
              <a:srgbClr val="FFC000">
                <a:hueOff val="0"/>
                <a:satOff val="0"/>
                <a:lumOff val="0"/>
                <a:alphaOff val="0"/>
                <a:satMod val="103000"/>
                <a:lumMod val="102000"/>
                <a:tint val="94000"/>
              </a:srgbClr>
            </a:gs>
            <a:gs pos="50000">
              <a:srgbClr val="FFC000">
                <a:hueOff val="0"/>
                <a:satOff val="0"/>
                <a:lumOff val="0"/>
                <a:alphaOff val="0"/>
                <a:satMod val="110000"/>
                <a:lumMod val="100000"/>
                <a:shade val="100000"/>
              </a:srgbClr>
            </a:gs>
            <a:gs pos="100000">
              <a:srgbClr val="FFC000">
                <a:hueOff val="0"/>
                <a:satOff val="0"/>
                <a:lumOff val="0"/>
                <a:alphaOff val="0"/>
                <a:lumMod val="99000"/>
                <a:satMod val="120000"/>
                <a:shade val="78000"/>
              </a:srgb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5C6C701-E712-477A-8A7E-AB06FF95DECA}">
      <dsp:nvSpPr>
        <dsp:cNvPr id="0" name=""/>
        <dsp:cNvSpPr/>
      </dsp:nvSpPr>
      <dsp:spPr>
        <a:xfrm>
          <a:off x="5905380" y="2043774"/>
          <a:ext cx="2218531" cy="1331118"/>
        </a:xfrm>
        <a:prstGeom prst="roundRect">
          <a:avLst>
            <a:gd name="adj" fmla="val 10000"/>
          </a:avLst>
        </a:prstGeom>
        <a:gradFill rotWithShape="0">
          <a:gsLst>
            <a:gs pos="0">
              <a:srgbClr val="FFC000">
                <a:hueOff val="0"/>
                <a:satOff val="0"/>
                <a:lumOff val="0"/>
                <a:alphaOff val="0"/>
                <a:satMod val="103000"/>
                <a:lumMod val="102000"/>
                <a:tint val="94000"/>
              </a:srgbClr>
            </a:gs>
            <a:gs pos="50000">
              <a:srgbClr val="FFC000">
                <a:hueOff val="0"/>
                <a:satOff val="0"/>
                <a:lumOff val="0"/>
                <a:alphaOff val="0"/>
                <a:satMod val="110000"/>
                <a:lumMod val="100000"/>
                <a:shade val="100000"/>
              </a:srgbClr>
            </a:gs>
            <a:gs pos="100000">
              <a:srgbClr val="FFC0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2100" kern="1200" dirty="0" smtClean="0">
              <a:solidFill>
                <a:sysClr val="window" lastClr="FFFFFF"/>
              </a:solidFill>
              <a:latin typeface="Calibri"/>
              <a:ea typeface="+mn-ea"/>
              <a:cs typeface="+mn-cs"/>
            </a:rPr>
            <a:t>Diseñador Gráfico </a:t>
          </a:r>
          <a:endParaRPr lang="es-EC" sz="2100" kern="1200" dirty="0" smtClean="0">
            <a:solidFill>
              <a:sysClr val="window" lastClr="FFFFFF"/>
            </a:solidFill>
            <a:latin typeface="Calibri"/>
            <a:ea typeface="+mn-ea"/>
            <a:cs typeface="+mn-cs"/>
          </a:endParaRPr>
        </a:p>
      </dsp:txBody>
      <dsp:txXfrm>
        <a:off x="5944367" y="2082761"/>
        <a:ext cx="2140557" cy="1253144"/>
      </dsp:txXfrm>
    </dsp:sp>
    <dsp:sp modelId="{59FC440C-0205-417B-8F59-6593260DFA9A}">
      <dsp:nvSpPr>
        <dsp:cNvPr id="0" name=""/>
        <dsp:cNvSpPr/>
      </dsp:nvSpPr>
      <dsp:spPr>
        <a:xfrm>
          <a:off x="5905380" y="3707672"/>
          <a:ext cx="2218531" cy="1331118"/>
        </a:xfrm>
        <a:prstGeom prst="roundRect">
          <a:avLst>
            <a:gd name="adj" fmla="val 10000"/>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C" sz="2100" kern="1200" dirty="0" smtClean="0">
              <a:solidFill>
                <a:sysClr val="window" lastClr="FFFFFF"/>
              </a:solidFill>
              <a:latin typeface="Calibri"/>
              <a:ea typeface="+mn-ea"/>
              <a:cs typeface="+mn-cs"/>
            </a:rPr>
            <a:t>Nutricionista</a:t>
          </a:r>
        </a:p>
      </dsp:txBody>
      <dsp:txXfrm>
        <a:off x="5944367" y="3746659"/>
        <a:ext cx="2140557" cy="1253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C0A87-667C-4E76-96A2-DB37BDA9FFED}">
      <dsp:nvSpPr>
        <dsp:cNvPr id="0" name=""/>
        <dsp:cNvSpPr/>
      </dsp:nvSpPr>
      <dsp:spPr>
        <a:xfrm>
          <a:off x="0" y="3672799"/>
          <a:ext cx="11341417" cy="803518"/>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smtClean="0"/>
            <a:t>El asunto no es evitar aquellas situaciones que son parte de la vida, sino aprender a manejarlas, con herramientas personales y organizacionales que nos permitan estar mejor preparados para asumirlas con éxito.</a:t>
          </a:r>
          <a:endParaRPr lang="es-EC" sz="1600" kern="1200" dirty="0"/>
        </a:p>
      </dsp:txBody>
      <dsp:txXfrm>
        <a:off x="0" y="3672799"/>
        <a:ext cx="11341417" cy="803518"/>
      </dsp:txXfrm>
    </dsp:sp>
    <dsp:sp modelId="{4B020383-3F4A-4038-A668-4D23D7DC9B86}">
      <dsp:nvSpPr>
        <dsp:cNvPr id="0" name=""/>
        <dsp:cNvSpPr/>
      </dsp:nvSpPr>
      <dsp:spPr>
        <a:xfrm rot="10800000">
          <a:off x="0" y="2449040"/>
          <a:ext cx="11341417" cy="1235811"/>
        </a:xfrm>
        <a:prstGeom prst="upArrowCallou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smtClean="0"/>
            <a:t>A través de actividades recreativas el individuo aprende haciendo sobre sus propias experiencias, despertando su creatividad, espontaneidad, originalidad e iniciativa.</a:t>
          </a:r>
          <a:endParaRPr lang="es-EC" sz="1600" kern="1200" dirty="0"/>
        </a:p>
      </dsp:txBody>
      <dsp:txXfrm rot="10800000">
        <a:off x="0" y="2449040"/>
        <a:ext cx="11341417" cy="802993"/>
      </dsp:txXfrm>
    </dsp:sp>
    <dsp:sp modelId="{22DB6E07-C65B-4536-B5C3-94A8542B94C6}">
      <dsp:nvSpPr>
        <dsp:cNvPr id="0" name=""/>
        <dsp:cNvSpPr/>
      </dsp:nvSpPr>
      <dsp:spPr>
        <a:xfrm rot="10800000">
          <a:off x="0" y="1225281"/>
          <a:ext cx="11341417" cy="1235811"/>
        </a:xfrm>
        <a:prstGeom prst="upArrowCallou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smtClean="0"/>
            <a:t>La </a:t>
          </a:r>
          <a:r>
            <a:rPr lang="es-EC" sz="1600" kern="1200" dirty="0" smtClean="0"/>
            <a:t>recreación para el Cuerpo de Ingeniero del ejército, constituirá un medio no formal que establece claramente la relación de vivir para trabajar o trabajar para vivir. </a:t>
          </a:r>
          <a:endParaRPr lang="es-EC" sz="1600" kern="1200" dirty="0"/>
        </a:p>
      </dsp:txBody>
      <dsp:txXfrm rot="10800000">
        <a:off x="0" y="1225281"/>
        <a:ext cx="11341417" cy="802993"/>
      </dsp:txXfrm>
    </dsp:sp>
    <dsp:sp modelId="{657188FE-17FA-4E4D-BE1F-CAC4B0B71584}">
      <dsp:nvSpPr>
        <dsp:cNvPr id="0" name=""/>
        <dsp:cNvSpPr/>
      </dsp:nvSpPr>
      <dsp:spPr>
        <a:xfrm rot="10800000">
          <a:off x="0" y="1522"/>
          <a:ext cx="11341417" cy="1235811"/>
        </a:xfrm>
        <a:prstGeom prst="upArrowCallou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smtClean="0"/>
            <a:t>La recreación, es y será una necesidad básica del ser humano que a través del tiempo se ha manifestado en diferentes formas, considerándose fundamental en el mejoramiento de la calidad de vida del hombre. </a:t>
          </a:r>
          <a:endParaRPr lang="es-EC" sz="1600" kern="1200" dirty="0"/>
        </a:p>
      </dsp:txBody>
      <dsp:txXfrm rot="10800000">
        <a:off x="0" y="1522"/>
        <a:ext cx="11341417" cy="8029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3BEFB-9541-4608-9A9E-CFE0259959C1}">
      <dsp:nvSpPr>
        <dsp:cNvPr id="0" name=""/>
        <dsp:cNvSpPr/>
      </dsp:nvSpPr>
      <dsp:spPr>
        <a:xfrm>
          <a:off x="5802" y="0"/>
          <a:ext cx="5581534" cy="4477840"/>
        </a:xfrm>
        <a:prstGeom prst="roundRect">
          <a:avLst>
            <a:gd name="adj" fmla="val 10000"/>
          </a:avLst>
        </a:prstGeom>
        <a:gradFill rotWithShape="0">
          <a:gsLst>
            <a:gs pos="0">
              <a:schemeClr val="accent5">
                <a:tint val="40000"/>
                <a:hueOff val="0"/>
                <a:satOff val="0"/>
                <a:lumOff val="0"/>
                <a:alphaOff val="0"/>
                <a:tint val="73000"/>
                <a:shade val="100000"/>
                <a:satMod val="150000"/>
              </a:schemeClr>
            </a:gs>
            <a:gs pos="25000">
              <a:schemeClr val="accent5">
                <a:tint val="40000"/>
                <a:hueOff val="0"/>
                <a:satOff val="0"/>
                <a:lumOff val="0"/>
                <a:alphaOff val="0"/>
                <a:tint val="96000"/>
                <a:shade val="80000"/>
                <a:satMod val="105000"/>
              </a:schemeClr>
            </a:gs>
            <a:gs pos="38000">
              <a:schemeClr val="accent5">
                <a:tint val="40000"/>
                <a:hueOff val="0"/>
                <a:satOff val="0"/>
                <a:lumOff val="0"/>
                <a:alphaOff val="0"/>
                <a:tint val="96000"/>
                <a:shade val="59000"/>
                <a:satMod val="120000"/>
              </a:schemeClr>
            </a:gs>
            <a:gs pos="55000">
              <a:schemeClr val="accent5">
                <a:tint val="40000"/>
                <a:hueOff val="0"/>
                <a:satOff val="0"/>
                <a:lumOff val="0"/>
                <a:alphaOff val="0"/>
                <a:tint val="100000"/>
                <a:shade val="57000"/>
                <a:satMod val="120000"/>
              </a:schemeClr>
            </a:gs>
            <a:gs pos="80000">
              <a:schemeClr val="accent5">
                <a:tint val="40000"/>
                <a:hueOff val="0"/>
                <a:satOff val="0"/>
                <a:lumOff val="0"/>
                <a:alphaOff val="0"/>
                <a:tint val="100000"/>
                <a:shade val="56000"/>
                <a:satMod val="145000"/>
              </a:schemeClr>
            </a:gs>
            <a:gs pos="88000">
              <a:schemeClr val="accent5">
                <a:tint val="40000"/>
                <a:hueOff val="0"/>
                <a:satOff val="0"/>
                <a:lumOff val="0"/>
                <a:alphaOff val="0"/>
                <a:tint val="100000"/>
                <a:shade val="63000"/>
                <a:satMod val="160000"/>
              </a:schemeClr>
            </a:gs>
            <a:gs pos="100000">
              <a:schemeClr val="accent5">
                <a:tint val="40000"/>
                <a:hueOff val="0"/>
                <a:satOff val="0"/>
                <a:lumOff val="0"/>
                <a:alphaOff val="0"/>
                <a:tint val="99000"/>
                <a:shade val="100000"/>
                <a:satMod val="155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s-EC" sz="3700" kern="1200" dirty="0" smtClean="0"/>
            <a:t>ESTRÉS LABORAL</a:t>
          </a:r>
          <a:endParaRPr lang="es-EC" sz="3700" kern="1200" dirty="0"/>
        </a:p>
      </dsp:txBody>
      <dsp:txXfrm>
        <a:off x="5802" y="0"/>
        <a:ext cx="5581534" cy="1343352"/>
      </dsp:txXfrm>
    </dsp:sp>
    <dsp:sp modelId="{328E1F43-300B-4DCF-B6CC-87CB41FBC581}">
      <dsp:nvSpPr>
        <dsp:cNvPr id="0" name=""/>
        <dsp:cNvSpPr/>
      </dsp:nvSpPr>
      <dsp:spPr>
        <a:xfrm>
          <a:off x="563955" y="1343352"/>
          <a:ext cx="4465227" cy="2910596"/>
        </a:xfrm>
        <a:prstGeom prst="roundRect">
          <a:avLst>
            <a:gd name="adj" fmla="val 1000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s-ES" sz="2400" b="1" kern="1200" dirty="0" smtClean="0">
              <a:effectLst/>
              <a:latin typeface="Times New Roman" pitchFamily="18" charset="0"/>
              <a:ea typeface="Times New Roman"/>
              <a:cs typeface="Times New Roman" pitchFamily="18" charset="0"/>
            </a:rPr>
            <a:t>Según OMS (2004) es la reacción que puede tener el individuo ante exigencias y presiones laborales que no se ajustan a sus conocimientos y capacidades, y que ponen a prueba su capacidad para afrontar la situación.</a:t>
          </a:r>
          <a:endParaRPr lang="es-EC" sz="2400" kern="1200" dirty="0"/>
        </a:p>
      </dsp:txBody>
      <dsp:txXfrm>
        <a:off x="649203" y="1428600"/>
        <a:ext cx="4294731" cy="2740100"/>
      </dsp:txXfrm>
    </dsp:sp>
    <dsp:sp modelId="{833CBDAA-F952-4016-8F75-8EEC1990EAD4}">
      <dsp:nvSpPr>
        <dsp:cNvPr id="0" name=""/>
        <dsp:cNvSpPr/>
      </dsp:nvSpPr>
      <dsp:spPr>
        <a:xfrm>
          <a:off x="6011753" y="0"/>
          <a:ext cx="5581534" cy="4477840"/>
        </a:xfrm>
        <a:prstGeom prst="roundRect">
          <a:avLst>
            <a:gd name="adj" fmla="val 10000"/>
          </a:avLst>
        </a:prstGeom>
        <a:gradFill rotWithShape="0">
          <a:gsLst>
            <a:gs pos="0">
              <a:schemeClr val="accent5">
                <a:tint val="40000"/>
                <a:hueOff val="0"/>
                <a:satOff val="0"/>
                <a:lumOff val="0"/>
                <a:alphaOff val="0"/>
                <a:tint val="73000"/>
                <a:shade val="100000"/>
                <a:satMod val="150000"/>
              </a:schemeClr>
            </a:gs>
            <a:gs pos="25000">
              <a:schemeClr val="accent5">
                <a:tint val="40000"/>
                <a:hueOff val="0"/>
                <a:satOff val="0"/>
                <a:lumOff val="0"/>
                <a:alphaOff val="0"/>
                <a:tint val="96000"/>
                <a:shade val="80000"/>
                <a:satMod val="105000"/>
              </a:schemeClr>
            </a:gs>
            <a:gs pos="38000">
              <a:schemeClr val="accent5">
                <a:tint val="40000"/>
                <a:hueOff val="0"/>
                <a:satOff val="0"/>
                <a:lumOff val="0"/>
                <a:alphaOff val="0"/>
                <a:tint val="96000"/>
                <a:shade val="59000"/>
                <a:satMod val="120000"/>
              </a:schemeClr>
            </a:gs>
            <a:gs pos="55000">
              <a:schemeClr val="accent5">
                <a:tint val="40000"/>
                <a:hueOff val="0"/>
                <a:satOff val="0"/>
                <a:lumOff val="0"/>
                <a:alphaOff val="0"/>
                <a:tint val="100000"/>
                <a:shade val="57000"/>
                <a:satMod val="120000"/>
              </a:schemeClr>
            </a:gs>
            <a:gs pos="80000">
              <a:schemeClr val="accent5">
                <a:tint val="40000"/>
                <a:hueOff val="0"/>
                <a:satOff val="0"/>
                <a:lumOff val="0"/>
                <a:alphaOff val="0"/>
                <a:tint val="100000"/>
                <a:shade val="56000"/>
                <a:satMod val="145000"/>
              </a:schemeClr>
            </a:gs>
            <a:gs pos="88000">
              <a:schemeClr val="accent5">
                <a:tint val="40000"/>
                <a:hueOff val="0"/>
                <a:satOff val="0"/>
                <a:lumOff val="0"/>
                <a:alphaOff val="0"/>
                <a:tint val="100000"/>
                <a:shade val="63000"/>
                <a:satMod val="160000"/>
              </a:schemeClr>
            </a:gs>
            <a:gs pos="100000">
              <a:schemeClr val="accent5">
                <a:tint val="40000"/>
                <a:hueOff val="0"/>
                <a:satOff val="0"/>
                <a:lumOff val="0"/>
                <a:alphaOff val="0"/>
                <a:tint val="99000"/>
                <a:shade val="100000"/>
                <a:satMod val="155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s-EC" sz="3700" kern="1200" dirty="0" smtClean="0"/>
            <a:t>ACTIVIDAD RECREATIVA</a:t>
          </a:r>
          <a:endParaRPr lang="es-EC" sz="3700" kern="1200" dirty="0"/>
        </a:p>
      </dsp:txBody>
      <dsp:txXfrm>
        <a:off x="6011753" y="0"/>
        <a:ext cx="5581534" cy="1343352"/>
      </dsp:txXfrm>
    </dsp:sp>
    <dsp:sp modelId="{44FE49CE-76A9-44B2-A143-32AEF168752F}">
      <dsp:nvSpPr>
        <dsp:cNvPr id="0" name=""/>
        <dsp:cNvSpPr/>
      </dsp:nvSpPr>
      <dsp:spPr>
        <a:xfrm>
          <a:off x="6564104" y="1440158"/>
          <a:ext cx="4465227" cy="2716983"/>
        </a:xfrm>
        <a:prstGeom prst="roundRect">
          <a:avLst>
            <a:gd name="adj" fmla="val 10000"/>
          </a:avLst>
        </a:prstGeom>
        <a:gradFill rotWithShape="0">
          <a:gsLst>
            <a:gs pos="0">
              <a:schemeClr val="accent5">
                <a:hueOff val="17684680"/>
                <a:satOff val="-71851"/>
                <a:lumOff val="-15882"/>
                <a:alphaOff val="0"/>
                <a:tint val="73000"/>
                <a:shade val="100000"/>
                <a:satMod val="150000"/>
              </a:schemeClr>
            </a:gs>
            <a:gs pos="25000">
              <a:schemeClr val="accent5">
                <a:hueOff val="17684680"/>
                <a:satOff val="-71851"/>
                <a:lumOff val="-15882"/>
                <a:alphaOff val="0"/>
                <a:tint val="96000"/>
                <a:shade val="80000"/>
                <a:satMod val="105000"/>
              </a:schemeClr>
            </a:gs>
            <a:gs pos="38000">
              <a:schemeClr val="accent5">
                <a:hueOff val="17684680"/>
                <a:satOff val="-71851"/>
                <a:lumOff val="-15882"/>
                <a:alphaOff val="0"/>
                <a:tint val="96000"/>
                <a:shade val="59000"/>
                <a:satMod val="120000"/>
              </a:schemeClr>
            </a:gs>
            <a:gs pos="55000">
              <a:schemeClr val="accent5">
                <a:hueOff val="17684680"/>
                <a:satOff val="-71851"/>
                <a:lumOff val="-15882"/>
                <a:alphaOff val="0"/>
                <a:tint val="100000"/>
                <a:shade val="57000"/>
                <a:satMod val="120000"/>
              </a:schemeClr>
            </a:gs>
            <a:gs pos="80000">
              <a:schemeClr val="accent5">
                <a:hueOff val="17684680"/>
                <a:satOff val="-71851"/>
                <a:lumOff val="-15882"/>
                <a:alphaOff val="0"/>
                <a:tint val="100000"/>
                <a:shade val="56000"/>
                <a:satMod val="145000"/>
              </a:schemeClr>
            </a:gs>
            <a:gs pos="88000">
              <a:schemeClr val="accent5">
                <a:hueOff val="17684680"/>
                <a:satOff val="-71851"/>
                <a:lumOff val="-15882"/>
                <a:alphaOff val="0"/>
                <a:tint val="100000"/>
                <a:shade val="63000"/>
                <a:satMod val="160000"/>
              </a:schemeClr>
            </a:gs>
            <a:gs pos="100000">
              <a:schemeClr val="accent5">
                <a:hueOff val="17684680"/>
                <a:satOff val="-71851"/>
                <a:lumOff val="-15882"/>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s-ES" sz="2400" b="1" kern="1200" dirty="0" smtClean="0">
              <a:effectLst/>
              <a:latin typeface="Times New Roman" pitchFamily="18" charset="0"/>
              <a:cs typeface="Times New Roman" pitchFamily="18" charset="0"/>
            </a:rPr>
            <a:t>Son aquellas acciones que permiten que una persona se entretenga o se divierta. Se trata de actividades que un individuo no realiza por obligación, sino que las lleva a cabo porque le generan placer.</a:t>
          </a:r>
          <a:endParaRPr lang="es-EC" sz="2400" kern="1200" dirty="0"/>
        </a:p>
      </dsp:txBody>
      <dsp:txXfrm>
        <a:off x="6643682" y="1519736"/>
        <a:ext cx="4306071" cy="25578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5F7B4-8F20-4609-881C-E9E343B46205}">
      <dsp:nvSpPr>
        <dsp:cNvPr id="0" name=""/>
        <dsp:cNvSpPr/>
      </dsp:nvSpPr>
      <dsp:spPr>
        <a:xfrm>
          <a:off x="0" y="465249"/>
          <a:ext cx="11525634" cy="680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75C64F-97B7-40FD-AE86-C75C6DEF9985}">
      <dsp:nvSpPr>
        <dsp:cNvPr id="0" name=""/>
        <dsp:cNvSpPr/>
      </dsp:nvSpPr>
      <dsp:spPr>
        <a:xfrm>
          <a:off x="576281" y="66729"/>
          <a:ext cx="8067943" cy="7970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949" tIns="0" rIns="304949" bIns="0" numCol="1" spcCol="1270" anchor="ctr" anchorCtr="0">
          <a:noAutofit/>
        </a:bodyPr>
        <a:lstStyle/>
        <a:p>
          <a:pPr lvl="0" algn="just" defTabSz="889000">
            <a:lnSpc>
              <a:spcPct val="90000"/>
            </a:lnSpc>
            <a:spcBef>
              <a:spcPct val="0"/>
            </a:spcBef>
            <a:spcAft>
              <a:spcPct val="35000"/>
            </a:spcAft>
          </a:pPr>
          <a:r>
            <a:rPr lang="es-EC" sz="2000" kern="1200" dirty="0" smtClean="0">
              <a:latin typeface="Times New Roman" pitchFamily="18" charset="0"/>
              <a:cs typeface="Times New Roman" pitchFamily="18" charset="0"/>
            </a:rPr>
            <a:t>El estudio permitirá establecer si los trabajadores del Cuerpo de Ingenieros del Ejercito padecen estrés se ven afectados en su desempeño laboral y por lo tanto baja productividad.</a:t>
          </a:r>
          <a:endParaRPr lang="es-EC" sz="2000" kern="1200" dirty="0">
            <a:latin typeface="Times New Roman" pitchFamily="18" charset="0"/>
            <a:cs typeface="Times New Roman" pitchFamily="18" charset="0"/>
          </a:endParaRPr>
        </a:p>
      </dsp:txBody>
      <dsp:txXfrm>
        <a:off x="615189" y="105637"/>
        <a:ext cx="7990127" cy="719224"/>
      </dsp:txXfrm>
    </dsp:sp>
    <dsp:sp modelId="{EBC6274C-A619-4655-8083-DFFD03EED992}">
      <dsp:nvSpPr>
        <dsp:cNvPr id="0" name=""/>
        <dsp:cNvSpPr/>
      </dsp:nvSpPr>
      <dsp:spPr>
        <a:xfrm>
          <a:off x="0" y="1689969"/>
          <a:ext cx="11525634" cy="6804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F8AF04-E3DD-42D9-AE94-7CD8DDA19AE4}">
      <dsp:nvSpPr>
        <dsp:cNvPr id="0" name=""/>
        <dsp:cNvSpPr/>
      </dsp:nvSpPr>
      <dsp:spPr>
        <a:xfrm>
          <a:off x="576281" y="1291449"/>
          <a:ext cx="8067943" cy="79704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949" tIns="0" rIns="304949" bIns="0" numCol="1" spcCol="1270" anchor="ctr" anchorCtr="0">
          <a:noAutofit/>
        </a:bodyPr>
        <a:lstStyle/>
        <a:p>
          <a:pPr lvl="0" algn="just" defTabSz="889000">
            <a:lnSpc>
              <a:spcPct val="90000"/>
            </a:lnSpc>
            <a:spcBef>
              <a:spcPct val="0"/>
            </a:spcBef>
            <a:spcAft>
              <a:spcPct val="35000"/>
            </a:spcAft>
          </a:pPr>
          <a:r>
            <a:rPr lang="es-EC" sz="2000" kern="1200" dirty="0" smtClean="0">
              <a:latin typeface="Times New Roman" pitchFamily="18" charset="0"/>
              <a:cs typeface="Times New Roman" pitchFamily="18" charset="0"/>
            </a:rPr>
            <a:t>Aportar a la empresa una nueva forma de evaluar a sus colaboradores.</a:t>
          </a:r>
          <a:endParaRPr lang="es-EC" sz="2000" kern="1200" dirty="0">
            <a:latin typeface="Times New Roman" pitchFamily="18" charset="0"/>
            <a:cs typeface="Times New Roman" pitchFamily="18" charset="0"/>
          </a:endParaRPr>
        </a:p>
      </dsp:txBody>
      <dsp:txXfrm>
        <a:off x="615189" y="1330357"/>
        <a:ext cx="7990127" cy="719224"/>
      </dsp:txXfrm>
    </dsp:sp>
    <dsp:sp modelId="{2745989E-E739-4FEB-B652-8692CA1C5D49}">
      <dsp:nvSpPr>
        <dsp:cNvPr id="0" name=""/>
        <dsp:cNvSpPr/>
      </dsp:nvSpPr>
      <dsp:spPr>
        <a:xfrm>
          <a:off x="0" y="2914689"/>
          <a:ext cx="11525634" cy="6804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8C65FA-3DA0-4E9B-B0DC-29CCED858FA1}">
      <dsp:nvSpPr>
        <dsp:cNvPr id="0" name=""/>
        <dsp:cNvSpPr/>
      </dsp:nvSpPr>
      <dsp:spPr>
        <a:xfrm>
          <a:off x="576281" y="2516169"/>
          <a:ext cx="8067943" cy="7970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949" tIns="0" rIns="304949" bIns="0" numCol="1" spcCol="1270" anchor="ctr" anchorCtr="0">
          <a:noAutofit/>
        </a:bodyPr>
        <a:lstStyle/>
        <a:p>
          <a:pPr lvl="0" algn="just" defTabSz="889000">
            <a:lnSpc>
              <a:spcPct val="90000"/>
            </a:lnSpc>
            <a:spcBef>
              <a:spcPct val="0"/>
            </a:spcBef>
            <a:spcAft>
              <a:spcPct val="35000"/>
            </a:spcAft>
          </a:pPr>
          <a:r>
            <a:rPr lang="es-EC" sz="2000" kern="1200" dirty="0" smtClean="0">
              <a:latin typeface="Times New Roman" pitchFamily="18" charset="0"/>
              <a:cs typeface="Times New Roman" pitchFamily="18" charset="0"/>
            </a:rPr>
            <a:t>Brindar la información de la relación que existe entre estrés y desempeño laboral.</a:t>
          </a:r>
          <a:endParaRPr lang="es-EC" sz="2000" kern="1200" dirty="0">
            <a:latin typeface="Times New Roman" pitchFamily="18" charset="0"/>
            <a:cs typeface="Times New Roman" pitchFamily="18" charset="0"/>
          </a:endParaRPr>
        </a:p>
      </dsp:txBody>
      <dsp:txXfrm>
        <a:off x="615189" y="2555077"/>
        <a:ext cx="7990127" cy="719224"/>
      </dsp:txXfrm>
    </dsp:sp>
    <dsp:sp modelId="{B65DC5DB-50A0-4A39-81C4-347BD81B9086}">
      <dsp:nvSpPr>
        <dsp:cNvPr id="0" name=""/>
        <dsp:cNvSpPr/>
      </dsp:nvSpPr>
      <dsp:spPr>
        <a:xfrm>
          <a:off x="0" y="4139409"/>
          <a:ext cx="11525634" cy="680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7749C5-190F-403D-A5BD-F8FA8BB01FD8}">
      <dsp:nvSpPr>
        <dsp:cNvPr id="0" name=""/>
        <dsp:cNvSpPr/>
      </dsp:nvSpPr>
      <dsp:spPr>
        <a:xfrm>
          <a:off x="576281" y="3740889"/>
          <a:ext cx="8067943" cy="7970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949" tIns="0" rIns="304949" bIns="0" numCol="1" spcCol="1270" anchor="ctr" anchorCtr="0">
          <a:noAutofit/>
        </a:bodyPr>
        <a:lstStyle/>
        <a:p>
          <a:pPr lvl="0" algn="just" defTabSz="889000">
            <a:lnSpc>
              <a:spcPct val="90000"/>
            </a:lnSpc>
            <a:spcBef>
              <a:spcPct val="0"/>
            </a:spcBef>
            <a:spcAft>
              <a:spcPct val="35000"/>
            </a:spcAft>
          </a:pPr>
          <a:r>
            <a:rPr lang="es-EC" sz="2000" kern="1200" dirty="0" smtClean="0">
              <a:latin typeface="Times New Roman" pitchFamily="18" charset="0"/>
              <a:cs typeface="Times New Roman" pitchFamily="18" charset="0"/>
            </a:rPr>
            <a:t>Proponer una nueva forma para reducir los niveles de estrés de los colaboradores para que estos tengan un mejor desempeño.</a:t>
          </a:r>
          <a:endParaRPr lang="es-EC" sz="2000" kern="1200" dirty="0">
            <a:latin typeface="Times New Roman" pitchFamily="18" charset="0"/>
            <a:cs typeface="Times New Roman" pitchFamily="18" charset="0"/>
          </a:endParaRPr>
        </a:p>
      </dsp:txBody>
      <dsp:txXfrm>
        <a:off x="615189" y="3779797"/>
        <a:ext cx="7990127" cy="7192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9B22A-6CA5-4181-A718-D849CAC68D2A}">
      <dsp:nvSpPr>
        <dsp:cNvPr id="0" name=""/>
        <dsp:cNvSpPr/>
      </dsp:nvSpPr>
      <dsp:spPr>
        <a:xfrm>
          <a:off x="1147911" y="2234549"/>
          <a:ext cx="1185392" cy="1596487"/>
        </a:xfrm>
        <a:custGeom>
          <a:avLst/>
          <a:gdLst/>
          <a:ahLst/>
          <a:cxnLst/>
          <a:rect l="0" t="0" r="0" b="0"/>
          <a:pathLst>
            <a:path>
              <a:moveTo>
                <a:pt x="0" y="0"/>
              </a:moveTo>
              <a:lnTo>
                <a:pt x="592696" y="0"/>
              </a:lnTo>
              <a:lnTo>
                <a:pt x="592696" y="1596487"/>
              </a:lnTo>
              <a:lnTo>
                <a:pt x="1185392" y="159648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C" sz="1600" kern="1200">
            <a:latin typeface="Times New Roman" pitchFamily="18" charset="0"/>
            <a:cs typeface="Times New Roman" pitchFamily="18" charset="0"/>
          </a:endParaRPr>
        </a:p>
      </dsp:txBody>
      <dsp:txXfrm>
        <a:off x="1690896" y="2983081"/>
        <a:ext cx="99422" cy="99422"/>
      </dsp:txXfrm>
    </dsp:sp>
    <dsp:sp modelId="{DC77085C-9881-4D7F-97E7-18E7C5391006}">
      <dsp:nvSpPr>
        <dsp:cNvPr id="0" name=""/>
        <dsp:cNvSpPr/>
      </dsp:nvSpPr>
      <dsp:spPr>
        <a:xfrm>
          <a:off x="1147911" y="2234549"/>
          <a:ext cx="1185392" cy="535076"/>
        </a:xfrm>
        <a:custGeom>
          <a:avLst/>
          <a:gdLst/>
          <a:ahLst/>
          <a:cxnLst/>
          <a:rect l="0" t="0" r="0" b="0"/>
          <a:pathLst>
            <a:path>
              <a:moveTo>
                <a:pt x="0" y="0"/>
              </a:moveTo>
              <a:lnTo>
                <a:pt x="592696" y="0"/>
              </a:lnTo>
              <a:lnTo>
                <a:pt x="592696" y="535076"/>
              </a:lnTo>
              <a:lnTo>
                <a:pt x="1185392" y="53507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C" sz="1600" kern="1200">
            <a:latin typeface="Times New Roman" pitchFamily="18" charset="0"/>
            <a:cs typeface="Times New Roman" pitchFamily="18" charset="0"/>
          </a:endParaRPr>
        </a:p>
      </dsp:txBody>
      <dsp:txXfrm>
        <a:off x="1708093" y="2469573"/>
        <a:ext cx="65028" cy="65028"/>
      </dsp:txXfrm>
    </dsp:sp>
    <dsp:sp modelId="{A077C450-0D2B-44A6-8FC9-1918792C4E46}">
      <dsp:nvSpPr>
        <dsp:cNvPr id="0" name=""/>
        <dsp:cNvSpPr/>
      </dsp:nvSpPr>
      <dsp:spPr>
        <a:xfrm>
          <a:off x="1147911" y="1708214"/>
          <a:ext cx="1185392" cy="526334"/>
        </a:xfrm>
        <a:custGeom>
          <a:avLst/>
          <a:gdLst/>
          <a:ahLst/>
          <a:cxnLst/>
          <a:rect l="0" t="0" r="0" b="0"/>
          <a:pathLst>
            <a:path>
              <a:moveTo>
                <a:pt x="0" y="526334"/>
              </a:moveTo>
              <a:lnTo>
                <a:pt x="592696" y="526334"/>
              </a:lnTo>
              <a:lnTo>
                <a:pt x="592696" y="0"/>
              </a:lnTo>
              <a:lnTo>
                <a:pt x="1185392"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C" sz="1600" kern="1200">
            <a:latin typeface="Times New Roman" pitchFamily="18" charset="0"/>
            <a:cs typeface="Times New Roman" pitchFamily="18" charset="0"/>
          </a:endParaRPr>
        </a:p>
      </dsp:txBody>
      <dsp:txXfrm>
        <a:off x="1708183" y="1938957"/>
        <a:ext cx="64849" cy="64849"/>
      </dsp:txXfrm>
    </dsp:sp>
    <dsp:sp modelId="{B30FF21E-9030-4E70-9B46-301278F1D877}">
      <dsp:nvSpPr>
        <dsp:cNvPr id="0" name=""/>
        <dsp:cNvSpPr/>
      </dsp:nvSpPr>
      <dsp:spPr>
        <a:xfrm>
          <a:off x="1147911" y="646803"/>
          <a:ext cx="1185392" cy="1587745"/>
        </a:xfrm>
        <a:custGeom>
          <a:avLst/>
          <a:gdLst/>
          <a:ahLst/>
          <a:cxnLst/>
          <a:rect l="0" t="0" r="0" b="0"/>
          <a:pathLst>
            <a:path>
              <a:moveTo>
                <a:pt x="0" y="1587745"/>
              </a:moveTo>
              <a:lnTo>
                <a:pt x="592696" y="1587745"/>
              </a:lnTo>
              <a:lnTo>
                <a:pt x="592696" y="0"/>
              </a:lnTo>
              <a:lnTo>
                <a:pt x="1185392"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C" sz="1600" kern="1200">
            <a:latin typeface="Times New Roman" pitchFamily="18" charset="0"/>
            <a:cs typeface="Times New Roman" pitchFamily="18" charset="0"/>
          </a:endParaRPr>
        </a:p>
      </dsp:txBody>
      <dsp:txXfrm>
        <a:off x="1691072" y="1391140"/>
        <a:ext cx="99071" cy="99071"/>
      </dsp:txXfrm>
    </dsp:sp>
    <dsp:sp modelId="{1A9BECA6-AF3B-4D81-AF5E-28BD4DB2700B}">
      <dsp:nvSpPr>
        <dsp:cNvPr id="0" name=""/>
        <dsp:cNvSpPr/>
      </dsp:nvSpPr>
      <dsp:spPr>
        <a:xfrm rot="16200000">
          <a:off x="-1511201" y="1809984"/>
          <a:ext cx="4469098" cy="849128"/>
        </a:xfrm>
        <a:prstGeom prst="rect">
          <a:avLst/>
        </a:prstGeom>
        <a:gradFill rotWithShape="0">
          <a:gsLst>
            <a:gs pos="0">
              <a:schemeClr val="accent3">
                <a:hueOff val="0"/>
                <a:satOff val="0"/>
                <a:lumOff val="0"/>
                <a:alphaOff val="0"/>
                <a:tint val="1000"/>
                <a:satMod val="100000"/>
              </a:schemeClr>
            </a:gs>
            <a:gs pos="68000">
              <a:schemeClr val="accent3">
                <a:hueOff val="0"/>
                <a:satOff val="0"/>
                <a:lumOff val="0"/>
                <a:alphaOff val="0"/>
                <a:tint val="77000"/>
                <a:satMod val="100000"/>
              </a:schemeClr>
            </a:gs>
            <a:gs pos="81000">
              <a:schemeClr val="accent3">
                <a:hueOff val="0"/>
                <a:satOff val="0"/>
                <a:lumOff val="0"/>
                <a:alphaOff val="0"/>
                <a:tint val="79000"/>
                <a:satMod val="100000"/>
              </a:schemeClr>
            </a:gs>
            <a:gs pos="86000">
              <a:schemeClr val="accent3">
                <a:hueOff val="0"/>
                <a:satOff val="0"/>
                <a:lumOff val="0"/>
                <a:alphaOff val="0"/>
                <a:tint val="73000"/>
                <a:satMod val="100000"/>
              </a:schemeClr>
            </a:gs>
            <a:gs pos="100000">
              <a:schemeClr val="accent3">
                <a:hueOff val="0"/>
                <a:satOff val="0"/>
                <a:lumOff val="0"/>
                <a:alphaOff val="0"/>
                <a:tint val="35000"/>
                <a:sat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C" sz="2800" b="1" kern="1200" dirty="0" smtClean="0">
              <a:latin typeface="Times New Roman" pitchFamily="18" charset="0"/>
              <a:cs typeface="Times New Roman" pitchFamily="18" charset="0"/>
            </a:rPr>
            <a:t>APORTE</a:t>
          </a:r>
          <a:endParaRPr lang="es-EC" sz="2800" b="1" kern="1200" dirty="0">
            <a:latin typeface="Times New Roman" pitchFamily="18" charset="0"/>
            <a:cs typeface="Times New Roman" pitchFamily="18" charset="0"/>
          </a:endParaRPr>
        </a:p>
      </dsp:txBody>
      <dsp:txXfrm>
        <a:off x="-1511201" y="1809984"/>
        <a:ext cx="4469098" cy="849128"/>
      </dsp:txXfrm>
    </dsp:sp>
    <dsp:sp modelId="{C7659657-58F5-4F64-B88E-FDECB7849328}">
      <dsp:nvSpPr>
        <dsp:cNvPr id="0" name=""/>
        <dsp:cNvSpPr/>
      </dsp:nvSpPr>
      <dsp:spPr>
        <a:xfrm>
          <a:off x="2333304" y="222239"/>
          <a:ext cx="6040583" cy="849128"/>
        </a:xfrm>
        <a:prstGeom prst="rect">
          <a:avLst/>
        </a:prstGeom>
        <a:gradFill rotWithShape="0">
          <a:gsLst>
            <a:gs pos="0">
              <a:schemeClr val="accent5">
                <a:hueOff val="0"/>
                <a:satOff val="0"/>
                <a:lumOff val="0"/>
                <a:alphaOff val="0"/>
                <a:tint val="1000"/>
                <a:satMod val="100000"/>
              </a:schemeClr>
            </a:gs>
            <a:gs pos="68000">
              <a:schemeClr val="accent5">
                <a:hueOff val="0"/>
                <a:satOff val="0"/>
                <a:lumOff val="0"/>
                <a:alphaOff val="0"/>
                <a:tint val="77000"/>
                <a:satMod val="100000"/>
              </a:schemeClr>
            </a:gs>
            <a:gs pos="81000">
              <a:schemeClr val="accent5">
                <a:hueOff val="0"/>
                <a:satOff val="0"/>
                <a:lumOff val="0"/>
                <a:alphaOff val="0"/>
                <a:tint val="79000"/>
                <a:satMod val="100000"/>
              </a:schemeClr>
            </a:gs>
            <a:gs pos="86000">
              <a:schemeClr val="accent5">
                <a:hueOff val="0"/>
                <a:satOff val="0"/>
                <a:lumOff val="0"/>
                <a:alphaOff val="0"/>
                <a:tint val="73000"/>
                <a:satMod val="100000"/>
              </a:schemeClr>
            </a:gs>
            <a:gs pos="100000">
              <a:schemeClr val="accent5">
                <a:hueOff val="0"/>
                <a:satOff val="0"/>
                <a:lumOff val="0"/>
                <a:alphaOff val="0"/>
                <a:tint val="35000"/>
                <a:sat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C" sz="1600" kern="1200" dirty="0" smtClean="0">
              <a:latin typeface="Times New Roman" pitchFamily="18" charset="0"/>
              <a:cs typeface="Times New Roman" pitchFamily="18" charset="0"/>
            </a:rPr>
            <a:t>Contribuir con la institución en el área laboral en donde se encuentran este tipo de problemas para reducir los niveles de estrés que han sido encontrados.</a:t>
          </a:r>
          <a:endParaRPr lang="es-EC" sz="1600" kern="1200" dirty="0">
            <a:latin typeface="Times New Roman" pitchFamily="18" charset="0"/>
            <a:cs typeface="Times New Roman" pitchFamily="18" charset="0"/>
          </a:endParaRPr>
        </a:p>
      </dsp:txBody>
      <dsp:txXfrm>
        <a:off x="2333304" y="222239"/>
        <a:ext cx="6040583" cy="849128"/>
      </dsp:txXfrm>
    </dsp:sp>
    <dsp:sp modelId="{99CEFCCD-86AD-4721-900B-7B67F3A52142}">
      <dsp:nvSpPr>
        <dsp:cNvPr id="0" name=""/>
        <dsp:cNvSpPr/>
      </dsp:nvSpPr>
      <dsp:spPr>
        <a:xfrm>
          <a:off x="2333304" y="1283650"/>
          <a:ext cx="6082666" cy="849128"/>
        </a:xfrm>
        <a:prstGeom prst="rect">
          <a:avLst/>
        </a:prstGeom>
        <a:gradFill rotWithShape="0">
          <a:gsLst>
            <a:gs pos="0">
              <a:schemeClr val="accent5">
                <a:hueOff val="0"/>
                <a:satOff val="0"/>
                <a:lumOff val="0"/>
                <a:alphaOff val="0"/>
                <a:tint val="1000"/>
                <a:satMod val="100000"/>
              </a:schemeClr>
            </a:gs>
            <a:gs pos="68000">
              <a:schemeClr val="accent5">
                <a:hueOff val="0"/>
                <a:satOff val="0"/>
                <a:lumOff val="0"/>
                <a:alphaOff val="0"/>
                <a:tint val="77000"/>
                <a:satMod val="100000"/>
              </a:schemeClr>
            </a:gs>
            <a:gs pos="81000">
              <a:schemeClr val="accent5">
                <a:hueOff val="0"/>
                <a:satOff val="0"/>
                <a:lumOff val="0"/>
                <a:alphaOff val="0"/>
                <a:tint val="79000"/>
                <a:satMod val="100000"/>
              </a:schemeClr>
            </a:gs>
            <a:gs pos="86000">
              <a:schemeClr val="accent5">
                <a:hueOff val="0"/>
                <a:satOff val="0"/>
                <a:lumOff val="0"/>
                <a:alphaOff val="0"/>
                <a:tint val="73000"/>
                <a:satMod val="100000"/>
              </a:schemeClr>
            </a:gs>
            <a:gs pos="100000">
              <a:schemeClr val="accent5">
                <a:hueOff val="0"/>
                <a:satOff val="0"/>
                <a:lumOff val="0"/>
                <a:alphaOff val="0"/>
                <a:tint val="35000"/>
                <a:sat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C" sz="1600" kern="1200" dirty="0" smtClean="0">
              <a:latin typeface="Times New Roman" pitchFamily="18" charset="0"/>
              <a:cs typeface="Times New Roman" pitchFamily="18" charset="0"/>
            </a:rPr>
            <a:t>Fuente de inspiración para que otros profesionales continúen investigado las diferentes consecuencias que tiene el estrés dentro de las empresas, instituciones y organizaciones</a:t>
          </a:r>
          <a:endParaRPr lang="es-EC" sz="1600" kern="1200" dirty="0">
            <a:latin typeface="Times New Roman" pitchFamily="18" charset="0"/>
            <a:cs typeface="Times New Roman" pitchFamily="18" charset="0"/>
          </a:endParaRPr>
        </a:p>
      </dsp:txBody>
      <dsp:txXfrm>
        <a:off x="2333304" y="1283650"/>
        <a:ext cx="6082666" cy="849128"/>
      </dsp:txXfrm>
    </dsp:sp>
    <dsp:sp modelId="{5A3469CF-C976-4859-9A7E-518AA1E41CF7}">
      <dsp:nvSpPr>
        <dsp:cNvPr id="0" name=""/>
        <dsp:cNvSpPr/>
      </dsp:nvSpPr>
      <dsp:spPr>
        <a:xfrm>
          <a:off x="2333304" y="2345061"/>
          <a:ext cx="6082666" cy="849128"/>
        </a:xfrm>
        <a:prstGeom prst="rect">
          <a:avLst/>
        </a:prstGeom>
        <a:gradFill rotWithShape="0">
          <a:gsLst>
            <a:gs pos="0">
              <a:schemeClr val="accent5">
                <a:hueOff val="0"/>
                <a:satOff val="0"/>
                <a:lumOff val="0"/>
                <a:alphaOff val="0"/>
                <a:tint val="1000"/>
                <a:satMod val="100000"/>
              </a:schemeClr>
            </a:gs>
            <a:gs pos="68000">
              <a:schemeClr val="accent5">
                <a:hueOff val="0"/>
                <a:satOff val="0"/>
                <a:lumOff val="0"/>
                <a:alphaOff val="0"/>
                <a:tint val="77000"/>
                <a:satMod val="100000"/>
              </a:schemeClr>
            </a:gs>
            <a:gs pos="81000">
              <a:schemeClr val="accent5">
                <a:hueOff val="0"/>
                <a:satOff val="0"/>
                <a:lumOff val="0"/>
                <a:alphaOff val="0"/>
                <a:tint val="79000"/>
                <a:satMod val="100000"/>
              </a:schemeClr>
            </a:gs>
            <a:gs pos="86000">
              <a:schemeClr val="accent5">
                <a:hueOff val="0"/>
                <a:satOff val="0"/>
                <a:lumOff val="0"/>
                <a:alphaOff val="0"/>
                <a:tint val="73000"/>
                <a:satMod val="100000"/>
              </a:schemeClr>
            </a:gs>
            <a:gs pos="100000">
              <a:schemeClr val="accent5">
                <a:hueOff val="0"/>
                <a:satOff val="0"/>
                <a:lumOff val="0"/>
                <a:alphaOff val="0"/>
                <a:tint val="35000"/>
                <a:sat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C" sz="1600" kern="1200" dirty="0" smtClean="0">
              <a:latin typeface="Times New Roman" pitchFamily="18" charset="0"/>
              <a:cs typeface="Times New Roman" pitchFamily="18" charset="0"/>
            </a:rPr>
            <a:t>Contribuir con las instituciones y de esa manera lograr controlar los niveles de estrés que puedan manejar y se deja a discreción implementar un área específica donde se pueda dar un seguimiento a dicha situación. </a:t>
          </a:r>
          <a:endParaRPr lang="es-EC" sz="1600" kern="1200" dirty="0">
            <a:latin typeface="Times New Roman" pitchFamily="18" charset="0"/>
            <a:cs typeface="Times New Roman" pitchFamily="18" charset="0"/>
          </a:endParaRPr>
        </a:p>
      </dsp:txBody>
      <dsp:txXfrm>
        <a:off x="2333304" y="2345061"/>
        <a:ext cx="6082666" cy="849128"/>
      </dsp:txXfrm>
    </dsp:sp>
    <dsp:sp modelId="{BF4E4818-A63A-4101-9FFD-F3DD36899166}">
      <dsp:nvSpPr>
        <dsp:cNvPr id="0" name=""/>
        <dsp:cNvSpPr/>
      </dsp:nvSpPr>
      <dsp:spPr>
        <a:xfrm>
          <a:off x="2333304" y="3406471"/>
          <a:ext cx="6082666" cy="849128"/>
        </a:xfrm>
        <a:prstGeom prst="rect">
          <a:avLst/>
        </a:prstGeom>
        <a:gradFill rotWithShape="0">
          <a:gsLst>
            <a:gs pos="0">
              <a:schemeClr val="accent5">
                <a:hueOff val="0"/>
                <a:satOff val="0"/>
                <a:lumOff val="0"/>
                <a:alphaOff val="0"/>
                <a:tint val="1000"/>
                <a:satMod val="100000"/>
              </a:schemeClr>
            </a:gs>
            <a:gs pos="68000">
              <a:schemeClr val="accent5">
                <a:hueOff val="0"/>
                <a:satOff val="0"/>
                <a:lumOff val="0"/>
                <a:alphaOff val="0"/>
                <a:tint val="77000"/>
                <a:satMod val="100000"/>
              </a:schemeClr>
            </a:gs>
            <a:gs pos="81000">
              <a:schemeClr val="accent5">
                <a:hueOff val="0"/>
                <a:satOff val="0"/>
                <a:lumOff val="0"/>
                <a:alphaOff val="0"/>
                <a:tint val="79000"/>
                <a:satMod val="100000"/>
              </a:schemeClr>
            </a:gs>
            <a:gs pos="86000">
              <a:schemeClr val="accent5">
                <a:hueOff val="0"/>
                <a:satOff val="0"/>
                <a:lumOff val="0"/>
                <a:alphaOff val="0"/>
                <a:tint val="73000"/>
                <a:satMod val="100000"/>
              </a:schemeClr>
            </a:gs>
            <a:gs pos="100000">
              <a:schemeClr val="accent5">
                <a:hueOff val="0"/>
                <a:satOff val="0"/>
                <a:lumOff val="0"/>
                <a:alphaOff val="0"/>
                <a:tint val="35000"/>
                <a:sat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C" sz="1600" kern="1200" dirty="0" smtClean="0">
              <a:latin typeface="Times New Roman" pitchFamily="18" charset="0"/>
              <a:cs typeface="Times New Roman" pitchFamily="18" charset="0"/>
            </a:rPr>
            <a:t>Al país para que las personas involucradas se puedan informar de como poder medir los niveles de estrés dentro de sus organizaciones y poder conocer las consecuencias que trae un mal desempeño de los colaboradores dentro de la organización.</a:t>
          </a:r>
          <a:endParaRPr lang="es-EC" sz="1600" kern="1200" dirty="0">
            <a:latin typeface="Times New Roman" pitchFamily="18" charset="0"/>
            <a:cs typeface="Times New Roman" pitchFamily="18" charset="0"/>
          </a:endParaRPr>
        </a:p>
      </dsp:txBody>
      <dsp:txXfrm>
        <a:off x="2333304" y="3406471"/>
        <a:ext cx="6082666" cy="8491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30C4E-4B0C-49E3-B50F-5420D56D2A13}">
      <dsp:nvSpPr>
        <dsp:cNvPr id="0" name=""/>
        <dsp:cNvSpPr/>
      </dsp:nvSpPr>
      <dsp:spPr>
        <a:xfrm>
          <a:off x="0" y="680363"/>
          <a:ext cx="11015199" cy="5292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00EBB0F-6E19-4648-A6B2-02FE0CE3B8B6}">
      <dsp:nvSpPr>
        <dsp:cNvPr id="0" name=""/>
        <dsp:cNvSpPr/>
      </dsp:nvSpPr>
      <dsp:spPr>
        <a:xfrm>
          <a:off x="550759" y="93653"/>
          <a:ext cx="9893829" cy="89667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1444" tIns="0" rIns="291444" bIns="0" numCol="1" spcCol="1270" anchor="ctr" anchorCtr="0">
          <a:noAutofit/>
        </a:bodyPr>
        <a:lstStyle/>
        <a:p>
          <a:pPr lvl="0" algn="ctr" defTabSz="711200">
            <a:lnSpc>
              <a:spcPct val="90000"/>
            </a:lnSpc>
            <a:spcBef>
              <a:spcPct val="0"/>
            </a:spcBef>
            <a:spcAft>
              <a:spcPct val="35000"/>
            </a:spcAft>
          </a:pPr>
          <a:r>
            <a:rPr lang="es-EC" sz="1600" kern="1200" smtClean="0">
              <a:solidFill>
                <a:schemeClr val="tx1"/>
              </a:solidFill>
              <a:latin typeface="Century Gothic"/>
              <a:ea typeface="+mn-ea"/>
              <a:cs typeface="+mn-cs"/>
            </a:rPr>
            <a:t>Método inductivo.- Este tipo de método llega a conclusiones generales a partir de hechos particulares, se utilizó para desarrollar los resultados de la investigación, así como las teorías generales dentro de toda la fundamentación teórica. </a:t>
          </a:r>
          <a:endParaRPr lang="es-EC" sz="1600" kern="1200" dirty="0">
            <a:solidFill>
              <a:schemeClr val="tx1"/>
            </a:solidFill>
            <a:latin typeface="Century Gothic"/>
            <a:ea typeface="+mn-ea"/>
            <a:cs typeface="+mn-cs"/>
          </a:endParaRPr>
        </a:p>
      </dsp:txBody>
      <dsp:txXfrm>
        <a:off x="594531" y="137425"/>
        <a:ext cx="9806285" cy="809126"/>
      </dsp:txXfrm>
    </dsp:sp>
    <dsp:sp modelId="{1696617F-FA18-45E7-9A17-91BCDC3C0AF7}">
      <dsp:nvSpPr>
        <dsp:cNvPr id="0" name=""/>
        <dsp:cNvSpPr/>
      </dsp:nvSpPr>
      <dsp:spPr>
        <a:xfrm>
          <a:off x="0" y="1612701"/>
          <a:ext cx="11015199" cy="5292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163627E-66F7-4F51-B932-60943A0AE837}">
      <dsp:nvSpPr>
        <dsp:cNvPr id="0" name=""/>
        <dsp:cNvSpPr/>
      </dsp:nvSpPr>
      <dsp:spPr>
        <a:xfrm>
          <a:off x="550759" y="1322963"/>
          <a:ext cx="9447306" cy="619920"/>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1444" tIns="0" rIns="291444" bIns="0" numCol="1" spcCol="1270" anchor="ctr" anchorCtr="0">
          <a:noAutofit/>
        </a:bodyPr>
        <a:lstStyle/>
        <a:p>
          <a:pPr lvl="0" algn="ctr" defTabSz="711200">
            <a:lnSpc>
              <a:spcPct val="90000"/>
            </a:lnSpc>
            <a:spcBef>
              <a:spcPct val="0"/>
            </a:spcBef>
            <a:spcAft>
              <a:spcPct val="35000"/>
            </a:spcAft>
          </a:pPr>
          <a:r>
            <a:rPr lang="es-EC" sz="1600" kern="1200" smtClean="0">
              <a:solidFill>
                <a:schemeClr val="tx1"/>
              </a:solidFill>
              <a:latin typeface="Century Gothic"/>
              <a:ea typeface="+mn-ea"/>
              <a:cs typeface="+mn-cs"/>
            </a:rPr>
            <a:t>Método deductivo.- La investigación se va a realizar mediante estudios que generen mejoramiento del desempeño de las áreas a investigar, luego veremos los cambios en cada individuo.</a:t>
          </a:r>
          <a:endParaRPr lang="es-EC" sz="1600" kern="1200" dirty="0">
            <a:solidFill>
              <a:schemeClr val="tx1"/>
            </a:solidFill>
            <a:latin typeface="Century Gothic"/>
            <a:ea typeface="+mn-ea"/>
            <a:cs typeface="+mn-cs"/>
          </a:endParaRPr>
        </a:p>
      </dsp:txBody>
      <dsp:txXfrm>
        <a:off x="581021" y="1353225"/>
        <a:ext cx="9386782" cy="559396"/>
      </dsp:txXfrm>
    </dsp:sp>
    <dsp:sp modelId="{FA09FA04-92B1-4B58-B0A3-7D35EAE68D6D}">
      <dsp:nvSpPr>
        <dsp:cNvPr id="0" name=""/>
        <dsp:cNvSpPr/>
      </dsp:nvSpPr>
      <dsp:spPr>
        <a:xfrm>
          <a:off x="0" y="2585483"/>
          <a:ext cx="11015199" cy="5292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D764ABD-CD3B-4249-95E8-5DD597CDDA3D}">
      <dsp:nvSpPr>
        <dsp:cNvPr id="0" name=""/>
        <dsp:cNvSpPr/>
      </dsp:nvSpPr>
      <dsp:spPr>
        <a:xfrm>
          <a:off x="550759" y="2275523"/>
          <a:ext cx="8851891" cy="619920"/>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1444" tIns="0" rIns="291444" bIns="0" numCol="1" spcCol="1270" anchor="ctr" anchorCtr="0">
          <a:noAutofit/>
        </a:bodyPr>
        <a:lstStyle/>
        <a:p>
          <a:pPr lvl="0" algn="ctr" defTabSz="711200">
            <a:lnSpc>
              <a:spcPct val="90000"/>
            </a:lnSpc>
            <a:spcBef>
              <a:spcPct val="0"/>
            </a:spcBef>
            <a:spcAft>
              <a:spcPct val="35000"/>
            </a:spcAft>
          </a:pPr>
          <a:r>
            <a:rPr lang="es-EC" sz="1600" kern="1200" smtClean="0">
              <a:solidFill>
                <a:schemeClr val="tx1"/>
              </a:solidFill>
              <a:latin typeface="Century Gothic"/>
              <a:ea typeface="+mn-ea"/>
              <a:cs typeface="+mn-cs"/>
            </a:rPr>
            <a:t>Método estadístico.- Se va a realizar una secuencia de procedimientos para el manejo de los datos cualitativos y cuantitativos de la investigación. </a:t>
          </a:r>
          <a:endParaRPr lang="es-EC" sz="1600" kern="1200" dirty="0">
            <a:solidFill>
              <a:schemeClr val="tx1"/>
            </a:solidFill>
            <a:latin typeface="Century Gothic"/>
            <a:ea typeface="+mn-ea"/>
            <a:cs typeface="+mn-cs"/>
          </a:endParaRPr>
        </a:p>
      </dsp:txBody>
      <dsp:txXfrm>
        <a:off x="581021" y="2305785"/>
        <a:ext cx="8791367" cy="559396"/>
      </dsp:txXfrm>
    </dsp:sp>
    <dsp:sp modelId="{66368C16-64F8-4468-923F-B137C1357622}">
      <dsp:nvSpPr>
        <dsp:cNvPr id="0" name=""/>
        <dsp:cNvSpPr/>
      </dsp:nvSpPr>
      <dsp:spPr>
        <a:xfrm>
          <a:off x="0" y="3538043"/>
          <a:ext cx="11015199" cy="5292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F71E978-52A6-4918-AF4D-80497899B246}">
      <dsp:nvSpPr>
        <dsp:cNvPr id="0" name=""/>
        <dsp:cNvSpPr/>
      </dsp:nvSpPr>
      <dsp:spPr>
        <a:xfrm>
          <a:off x="550759" y="3228083"/>
          <a:ext cx="9050362" cy="619920"/>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1444" tIns="0" rIns="291444" bIns="0" numCol="1" spcCol="1270" anchor="ctr" anchorCtr="0">
          <a:noAutofit/>
        </a:bodyPr>
        <a:lstStyle/>
        <a:p>
          <a:pPr lvl="0" algn="ctr" defTabSz="711200">
            <a:lnSpc>
              <a:spcPct val="90000"/>
            </a:lnSpc>
            <a:spcBef>
              <a:spcPct val="0"/>
            </a:spcBef>
            <a:spcAft>
              <a:spcPct val="35000"/>
            </a:spcAft>
          </a:pPr>
          <a:r>
            <a:rPr lang="es-EC" sz="1600" kern="1200" smtClean="0">
              <a:solidFill>
                <a:schemeClr val="tx1"/>
              </a:solidFill>
              <a:latin typeface="Century Gothic"/>
              <a:ea typeface="+mn-ea"/>
              <a:cs typeface="+mn-cs"/>
            </a:rPr>
            <a:t>Método analítico sintético.- Este método permitió descomponer los elementos claves del problema en su parte hasta lograr un estudio integral.</a:t>
          </a:r>
          <a:endParaRPr lang="es-EC" sz="1600" kern="1200" dirty="0">
            <a:solidFill>
              <a:schemeClr val="tx1"/>
            </a:solidFill>
            <a:latin typeface="Century Gothic"/>
            <a:ea typeface="+mn-ea"/>
            <a:cs typeface="+mn-cs"/>
          </a:endParaRPr>
        </a:p>
      </dsp:txBody>
      <dsp:txXfrm>
        <a:off x="581021" y="3258345"/>
        <a:ext cx="8989838" cy="5593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80AAB-E898-4E00-8139-AFFE7501FD2D}">
      <dsp:nvSpPr>
        <dsp:cNvPr id="0" name=""/>
        <dsp:cNvSpPr/>
      </dsp:nvSpPr>
      <dsp:spPr>
        <a:xfrm>
          <a:off x="0" y="0"/>
          <a:ext cx="11341418" cy="4477840"/>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C" sz="2800" kern="1200" smtClean="0">
              <a:latin typeface="Century Gothic"/>
              <a:ea typeface="+mn-ea"/>
              <a:cs typeface="+mn-cs"/>
            </a:rPr>
            <a:t>DISEÑO EXPERIMENTAL. - Aplicado a un grupo A y B, grupo de control y grupo experimental, mediante un pre-test y post-test, donde la muestra se la seleccionará al azar.Al grupo experimental se aplicará el Programa de Actividades Recreativas, y al grupo de control solo utilizará la metodología tradicional en los trabajadores de los grupos de trabajo del Cuerpo de Ingenieros del Ejército.</a:t>
          </a:r>
          <a:endParaRPr lang="es-EC" sz="2800" kern="1200" dirty="0">
            <a:latin typeface="Century Gothic"/>
            <a:ea typeface="+mn-ea"/>
            <a:cs typeface="+mn-cs"/>
          </a:endParaRPr>
        </a:p>
      </dsp:txBody>
      <dsp:txXfrm>
        <a:off x="2847218" y="131151"/>
        <a:ext cx="8363048" cy="4215538"/>
      </dsp:txXfrm>
    </dsp:sp>
    <dsp:sp modelId="{CB6FC532-06E0-4340-BFA3-FC820BC3E09E}">
      <dsp:nvSpPr>
        <dsp:cNvPr id="0" name=""/>
        <dsp:cNvSpPr/>
      </dsp:nvSpPr>
      <dsp:spPr>
        <a:xfrm>
          <a:off x="447784" y="564243"/>
          <a:ext cx="2268283" cy="3349352"/>
        </a:xfrm>
        <a:prstGeom prst="roundRect">
          <a:avLst>
            <a:gd name="adj" fmla="val 10000"/>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6A72D-195E-4D3D-A610-60FB063A4282}">
      <dsp:nvSpPr>
        <dsp:cNvPr id="0" name=""/>
        <dsp:cNvSpPr/>
      </dsp:nvSpPr>
      <dsp:spPr>
        <a:xfrm>
          <a:off x="0" y="911422"/>
          <a:ext cx="11341418" cy="630000"/>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7A453C-0E52-4921-B91A-0224F6CD4B51}">
      <dsp:nvSpPr>
        <dsp:cNvPr id="0" name=""/>
        <dsp:cNvSpPr/>
      </dsp:nvSpPr>
      <dsp:spPr>
        <a:xfrm>
          <a:off x="567070" y="90566"/>
          <a:ext cx="10207162" cy="1189855"/>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075" tIns="0" rIns="300075" bIns="0" numCol="1" spcCol="1270" anchor="ctr" anchorCtr="0">
          <a:noAutofit/>
        </a:bodyPr>
        <a:lstStyle/>
        <a:p>
          <a:pPr lvl="0" algn="l" defTabSz="711200">
            <a:lnSpc>
              <a:spcPct val="90000"/>
            </a:lnSpc>
            <a:spcBef>
              <a:spcPct val="0"/>
            </a:spcBef>
            <a:spcAft>
              <a:spcPct val="35000"/>
            </a:spcAft>
          </a:pPr>
          <a:r>
            <a:rPr lang="es-EC" sz="1600" kern="1200" dirty="0" smtClean="0">
              <a:solidFill>
                <a:schemeClr val="tx1"/>
              </a:solidFill>
              <a:latin typeface="Times New Roman" pitchFamily="18" charset="0"/>
              <a:ea typeface="+mn-ea"/>
              <a:cs typeface="Times New Roman" pitchFamily="18" charset="0"/>
            </a:rPr>
            <a:t>El cuerpo de ingenieros del Ejército posee grupos de trabajo desplegados en las provincias del Ecuador; el grupo número 1 de trabajo Quito tiene: 75  trabajadores; el grupo número 2 de trabajo de Latacunga tiene: 48 trabajadores, y el grupo número 3 de trabajo Ambato tiene 57 trabajadores a quienes se les aplicará el programa recreativo.  La población total es de 180 trabajadores, y la muestra es de 125 trabajadores.</a:t>
          </a:r>
          <a:endParaRPr lang="es-EC" sz="1600" kern="1200" dirty="0">
            <a:solidFill>
              <a:schemeClr val="tx1"/>
            </a:solidFill>
            <a:latin typeface="Times New Roman" pitchFamily="18" charset="0"/>
            <a:ea typeface="+mn-ea"/>
            <a:cs typeface="Times New Roman" pitchFamily="18" charset="0"/>
          </a:endParaRPr>
        </a:p>
      </dsp:txBody>
      <dsp:txXfrm>
        <a:off x="625154" y="148650"/>
        <a:ext cx="10090994" cy="1073687"/>
      </dsp:txXfrm>
    </dsp:sp>
    <dsp:sp modelId="{AC22AB18-F2F3-4C3B-B6FC-C3FFEA2B8FF8}">
      <dsp:nvSpPr>
        <dsp:cNvPr id="0" name=""/>
        <dsp:cNvSpPr/>
      </dsp:nvSpPr>
      <dsp:spPr>
        <a:xfrm>
          <a:off x="0" y="2045422"/>
          <a:ext cx="11341418" cy="630000"/>
        </a:xfrm>
        <a:prstGeom prst="rect">
          <a:avLst/>
        </a:prstGeom>
        <a:solidFill>
          <a:schemeClr val="lt1">
            <a:alpha val="90000"/>
            <a:hueOff val="0"/>
            <a:satOff val="0"/>
            <a:lumOff val="0"/>
            <a:alphaOff val="0"/>
          </a:schemeClr>
        </a:solidFill>
        <a:ln w="19050" cap="rnd" cmpd="sng" algn="ctr">
          <a:solidFill>
            <a:schemeClr val="accent3">
              <a:hueOff val="-477801"/>
              <a:satOff val="393"/>
              <a:lumOff val="-327"/>
              <a:alphaOff val="0"/>
            </a:schemeClr>
          </a:solidFill>
          <a:prstDash val="solid"/>
        </a:ln>
        <a:effectLst/>
      </dsp:spPr>
      <dsp:style>
        <a:lnRef idx="2">
          <a:scrgbClr r="0" g="0" b="0"/>
        </a:lnRef>
        <a:fillRef idx="1">
          <a:scrgbClr r="0" g="0" b="0"/>
        </a:fillRef>
        <a:effectRef idx="0">
          <a:scrgbClr r="0" g="0" b="0"/>
        </a:effectRef>
        <a:fontRef idx="minor"/>
      </dsp:style>
    </dsp:sp>
    <dsp:sp modelId="{462DC0A2-D3ED-4BDE-80AF-49092D7D9690}">
      <dsp:nvSpPr>
        <dsp:cNvPr id="0" name=""/>
        <dsp:cNvSpPr/>
      </dsp:nvSpPr>
      <dsp:spPr>
        <a:xfrm>
          <a:off x="567070" y="1676422"/>
          <a:ext cx="10207162" cy="738000"/>
        </a:xfrm>
        <a:prstGeom prst="roundRect">
          <a:avLst/>
        </a:prstGeom>
        <a:solidFill>
          <a:schemeClr val="accent3">
            <a:hueOff val="-477801"/>
            <a:satOff val="393"/>
            <a:lumOff val="-32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075" tIns="0" rIns="300075" bIns="0" numCol="1" spcCol="1270" anchor="ctr" anchorCtr="0">
          <a:noAutofit/>
        </a:bodyPr>
        <a:lstStyle/>
        <a:p>
          <a:pPr lvl="0" algn="l" defTabSz="711200">
            <a:lnSpc>
              <a:spcPct val="90000"/>
            </a:lnSpc>
            <a:spcBef>
              <a:spcPct val="0"/>
            </a:spcBef>
            <a:spcAft>
              <a:spcPct val="35000"/>
            </a:spcAft>
          </a:pPr>
          <a:r>
            <a:rPr lang="es-EC" sz="1600" kern="1200" smtClean="0">
              <a:solidFill>
                <a:schemeClr val="tx1"/>
              </a:solidFill>
              <a:latin typeface="Times New Roman" pitchFamily="18" charset="0"/>
              <a:ea typeface="+mn-ea"/>
              <a:cs typeface="Times New Roman" pitchFamily="18" charset="0"/>
            </a:rPr>
            <a:t>Se aplica un muestreo aleatorio simple  ya que se trabajará mediante asignación de un número a cada individuo de la Población y a través de un medio mecánico se asigna números aleatorios generados con un ordenador en el 	que se eligió tantos sujetos como sea necesario para completar el tamaño de muestra requerido. </a:t>
          </a:r>
          <a:endParaRPr lang="es-EC" sz="1600" kern="1200" dirty="0">
            <a:solidFill>
              <a:schemeClr val="tx1"/>
            </a:solidFill>
            <a:latin typeface="Times New Roman" pitchFamily="18" charset="0"/>
            <a:ea typeface="+mn-ea"/>
            <a:cs typeface="Times New Roman" pitchFamily="18" charset="0"/>
          </a:endParaRPr>
        </a:p>
      </dsp:txBody>
      <dsp:txXfrm>
        <a:off x="603096" y="1712448"/>
        <a:ext cx="10135110" cy="665948"/>
      </dsp:txXfrm>
    </dsp:sp>
    <dsp:sp modelId="{EF023B85-F928-484B-8235-14DCF2EC62F6}">
      <dsp:nvSpPr>
        <dsp:cNvPr id="0" name=""/>
        <dsp:cNvSpPr/>
      </dsp:nvSpPr>
      <dsp:spPr>
        <a:xfrm>
          <a:off x="0" y="3179422"/>
          <a:ext cx="11341418" cy="630000"/>
        </a:xfrm>
        <a:prstGeom prst="rect">
          <a:avLst/>
        </a:prstGeom>
        <a:solidFill>
          <a:schemeClr val="lt1">
            <a:alpha val="90000"/>
            <a:hueOff val="0"/>
            <a:satOff val="0"/>
            <a:lumOff val="0"/>
            <a:alphaOff val="0"/>
          </a:schemeClr>
        </a:solidFill>
        <a:ln w="19050" cap="rnd" cmpd="sng" algn="ctr">
          <a:solidFill>
            <a:schemeClr val="accent3">
              <a:hueOff val="-955602"/>
              <a:satOff val="787"/>
              <a:lumOff val="-654"/>
              <a:alphaOff val="0"/>
            </a:schemeClr>
          </a:solidFill>
          <a:prstDash val="solid"/>
        </a:ln>
        <a:effectLst/>
      </dsp:spPr>
      <dsp:style>
        <a:lnRef idx="2">
          <a:scrgbClr r="0" g="0" b="0"/>
        </a:lnRef>
        <a:fillRef idx="1">
          <a:scrgbClr r="0" g="0" b="0"/>
        </a:fillRef>
        <a:effectRef idx="0">
          <a:scrgbClr r="0" g="0" b="0"/>
        </a:effectRef>
        <a:fontRef idx="minor"/>
      </dsp:style>
    </dsp:sp>
    <dsp:sp modelId="{906E11B6-EEDD-48D3-8A3B-7E5C85EF1607}">
      <dsp:nvSpPr>
        <dsp:cNvPr id="0" name=""/>
        <dsp:cNvSpPr/>
      </dsp:nvSpPr>
      <dsp:spPr>
        <a:xfrm>
          <a:off x="567070" y="2810422"/>
          <a:ext cx="10207162" cy="738000"/>
        </a:xfrm>
        <a:prstGeom prst="roundRect">
          <a:avLst/>
        </a:prstGeom>
        <a:solidFill>
          <a:schemeClr val="accent3">
            <a:hueOff val="-955602"/>
            <a:satOff val="787"/>
            <a:lumOff val="-65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075" tIns="0" rIns="300075" bIns="0" numCol="1" spcCol="1270" anchor="ctr" anchorCtr="0">
          <a:noAutofit/>
        </a:bodyPr>
        <a:lstStyle/>
        <a:p>
          <a:pPr lvl="0" algn="l" defTabSz="711200">
            <a:lnSpc>
              <a:spcPct val="90000"/>
            </a:lnSpc>
            <a:spcBef>
              <a:spcPct val="0"/>
            </a:spcBef>
            <a:spcAft>
              <a:spcPct val="35000"/>
            </a:spcAft>
          </a:pPr>
          <a:r>
            <a:rPr lang="es-EC" sz="1600" kern="1200" smtClean="0">
              <a:solidFill>
                <a:schemeClr val="tx1"/>
              </a:solidFill>
              <a:latin typeface="Times New Roman" pitchFamily="18" charset="0"/>
              <a:ea typeface="+mn-ea"/>
              <a:cs typeface="Times New Roman" pitchFamily="18" charset="0"/>
            </a:rPr>
            <a:t>Se trabajara con 53 trabajadores del primer grupo, 34 trabajadores del segundo y 38 de Ambato siendo este el tercer grupo.  La población que constituye a su vez el 70% de la muestra.</a:t>
          </a:r>
          <a:endParaRPr lang="es-EC" sz="1600" kern="1200" dirty="0">
            <a:solidFill>
              <a:schemeClr val="tx1"/>
            </a:solidFill>
            <a:latin typeface="Times New Roman" pitchFamily="18" charset="0"/>
            <a:ea typeface="+mn-ea"/>
            <a:cs typeface="Times New Roman" pitchFamily="18" charset="0"/>
          </a:endParaRPr>
        </a:p>
      </dsp:txBody>
      <dsp:txXfrm>
        <a:off x="603096" y="2846448"/>
        <a:ext cx="10135110" cy="665948"/>
      </dsp:txXfrm>
    </dsp:sp>
    <dsp:sp modelId="{9D0582F2-FE01-4A68-8053-1F0AC9F2B7C6}">
      <dsp:nvSpPr>
        <dsp:cNvPr id="0" name=""/>
        <dsp:cNvSpPr/>
      </dsp:nvSpPr>
      <dsp:spPr>
        <a:xfrm>
          <a:off x="0" y="4313422"/>
          <a:ext cx="11341418" cy="630000"/>
        </a:xfrm>
        <a:prstGeom prst="rect">
          <a:avLst/>
        </a:prstGeom>
        <a:solidFill>
          <a:schemeClr val="lt1">
            <a:alpha val="90000"/>
            <a:hueOff val="0"/>
            <a:satOff val="0"/>
            <a:lumOff val="0"/>
            <a:alphaOff val="0"/>
          </a:schemeClr>
        </a:solidFill>
        <a:ln w="19050" cap="rnd" cmpd="sng" algn="ctr">
          <a:solidFill>
            <a:schemeClr val="accent3">
              <a:hueOff val="-1433403"/>
              <a:satOff val="1180"/>
              <a:lumOff val="-981"/>
              <a:alphaOff val="0"/>
            </a:schemeClr>
          </a:solidFill>
          <a:prstDash val="solid"/>
        </a:ln>
        <a:effectLst/>
      </dsp:spPr>
      <dsp:style>
        <a:lnRef idx="2">
          <a:scrgbClr r="0" g="0" b="0"/>
        </a:lnRef>
        <a:fillRef idx="1">
          <a:scrgbClr r="0" g="0" b="0"/>
        </a:fillRef>
        <a:effectRef idx="0">
          <a:scrgbClr r="0" g="0" b="0"/>
        </a:effectRef>
        <a:fontRef idx="minor"/>
      </dsp:style>
    </dsp:sp>
    <dsp:sp modelId="{AA42B55C-659F-46FC-8C75-B1BD5AD3B259}">
      <dsp:nvSpPr>
        <dsp:cNvPr id="0" name=""/>
        <dsp:cNvSpPr/>
      </dsp:nvSpPr>
      <dsp:spPr>
        <a:xfrm>
          <a:off x="567070" y="3944422"/>
          <a:ext cx="10207162" cy="738000"/>
        </a:xfrm>
        <a:prstGeom prst="roundRect">
          <a:avLst/>
        </a:prstGeom>
        <a:solidFill>
          <a:schemeClr val="accent3">
            <a:hueOff val="-1433403"/>
            <a:satOff val="1180"/>
            <a:lumOff val="-98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075" tIns="0" rIns="300075" bIns="0" numCol="1" spcCol="1270" anchor="ctr" anchorCtr="0">
          <a:noAutofit/>
        </a:bodyPr>
        <a:lstStyle/>
        <a:p>
          <a:pPr lvl="0" algn="l" defTabSz="711200">
            <a:lnSpc>
              <a:spcPct val="90000"/>
            </a:lnSpc>
            <a:spcBef>
              <a:spcPct val="0"/>
            </a:spcBef>
            <a:spcAft>
              <a:spcPct val="35000"/>
            </a:spcAft>
          </a:pPr>
          <a:r>
            <a:rPr lang="es-EC" sz="1600" kern="1200" smtClean="0">
              <a:solidFill>
                <a:schemeClr val="tx1"/>
              </a:solidFill>
              <a:latin typeface="Times New Roman" pitchFamily="18" charset="0"/>
              <a:ea typeface="+mn-ea"/>
              <a:cs typeface="Times New Roman" pitchFamily="18" charset="0"/>
            </a:rPr>
            <a:t>En el grupo A, se usara 63 participantes y el grupo B 62 participantes. </a:t>
          </a:r>
          <a:endParaRPr lang="es-EC" sz="1600" kern="1200" dirty="0">
            <a:solidFill>
              <a:schemeClr val="tx1"/>
            </a:solidFill>
            <a:latin typeface="Times New Roman" pitchFamily="18" charset="0"/>
            <a:ea typeface="+mn-ea"/>
            <a:cs typeface="Times New Roman" pitchFamily="18" charset="0"/>
          </a:endParaRPr>
        </a:p>
      </dsp:txBody>
      <dsp:txXfrm>
        <a:off x="603096" y="3980448"/>
        <a:ext cx="10135110" cy="6659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E39C5-F935-41AA-8C15-23F3984FA9B7}">
      <dsp:nvSpPr>
        <dsp:cNvPr id="0" name=""/>
        <dsp:cNvSpPr/>
      </dsp:nvSpPr>
      <dsp:spPr>
        <a:xfrm>
          <a:off x="0" y="1899619"/>
          <a:ext cx="11341418" cy="1638000"/>
        </a:xfrm>
        <a:prstGeom prst="rect">
          <a:avLst/>
        </a:prstGeom>
        <a:solidFill>
          <a:schemeClr val="lt1">
            <a:alpha val="9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B4EA25-2C4B-4E9F-ABB9-AC1C684A350F}">
      <dsp:nvSpPr>
        <dsp:cNvPr id="0" name=""/>
        <dsp:cNvSpPr/>
      </dsp:nvSpPr>
      <dsp:spPr>
        <a:xfrm>
          <a:off x="567070" y="940219"/>
          <a:ext cx="7938992" cy="1918800"/>
        </a:xfrm>
        <a:prstGeom prst="round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075" tIns="0" rIns="300075" bIns="0" numCol="1" spcCol="1270" anchor="ctr" anchorCtr="0">
          <a:noAutofit/>
        </a:bodyPr>
        <a:lstStyle/>
        <a:p>
          <a:pPr lvl="0" algn="just" defTabSz="1066800">
            <a:lnSpc>
              <a:spcPct val="90000"/>
            </a:lnSpc>
            <a:spcBef>
              <a:spcPct val="0"/>
            </a:spcBef>
            <a:spcAft>
              <a:spcPct val="35000"/>
            </a:spcAft>
          </a:pPr>
          <a:r>
            <a:rPr lang="es-EC" sz="2400" kern="1200" dirty="0" smtClean="0">
              <a:latin typeface="Times New Roman" pitchFamily="18" charset="0"/>
              <a:cs typeface="Times New Roman" pitchFamily="18" charset="0"/>
            </a:rPr>
            <a:t>Para la recolección de información se aplicaron técnicas de encuesta, que es un instrumento específico para la recopilación de datos de forma concreta. (test de estrés laboral OMS y encuesta referente a la recreación e integración).</a:t>
          </a:r>
          <a:endParaRPr lang="es-EC" sz="2400" kern="1200" dirty="0">
            <a:latin typeface="Times New Roman" pitchFamily="18" charset="0"/>
            <a:cs typeface="Times New Roman" pitchFamily="18" charset="0"/>
          </a:endParaRPr>
        </a:p>
      </dsp:txBody>
      <dsp:txXfrm>
        <a:off x="660738" y="1033887"/>
        <a:ext cx="7751656" cy="1731464"/>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E72DA1-E926-474B-976D-E7FDF226D97E}" type="datetimeFigureOut">
              <a:rPr lang="es-ES" smtClean="0"/>
              <a:t>01/03/2019</a:t>
            </a:fld>
            <a:endParaRPr lang="es-ES"/>
          </a:p>
        </p:txBody>
      </p:sp>
      <p:sp>
        <p:nvSpPr>
          <p:cNvPr id="4" name="3 Marcador de imagen de diapositiva"/>
          <p:cNvSpPr>
            <a:spLocks noGrp="1" noRot="1" noChangeAspect="1"/>
          </p:cNvSpPr>
          <p:nvPr>
            <p:ph type="sldImg" idx="2"/>
          </p:nvPr>
        </p:nvSpPr>
        <p:spPr>
          <a:xfrm>
            <a:off x="352425" y="685800"/>
            <a:ext cx="615315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BDA95B-9347-44F9-9BCB-C5D63D65A2C9}" type="slidenum">
              <a:rPr lang="es-ES" smtClean="0"/>
              <a:t>‹Nº›</a:t>
            </a:fld>
            <a:endParaRPr lang="es-ES"/>
          </a:p>
        </p:txBody>
      </p:sp>
    </p:spTree>
    <p:extLst>
      <p:ext uri="{BB962C8B-B14F-4D97-AF65-F5344CB8AC3E}">
        <p14:creationId xmlns:p14="http://schemas.microsoft.com/office/powerpoint/2010/main" val="2713145771"/>
      </p:ext>
    </p:extLst>
  </p:cSld>
  <p:clrMap bg1="lt1" tx1="dk1" bg2="lt2" tx2="dk2" accent1="accent1" accent2="accent2" accent3="accent3" accent4="accent4" accent5="accent5" accent6="accent6" hlink="hlink" folHlink="folHlink"/>
  <p:notesStyle>
    <a:lvl1pPr marL="0" algn="l" defTabSz="913745" rtl="0" eaLnBrk="1" latinLnBrk="0" hangingPunct="1">
      <a:defRPr sz="1200" kern="1200">
        <a:solidFill>
          <a:schemeClr val="tx1"/>
        </a:solidFill>
        <a:latin typeface="+mn-lt"/>
        <a:ea typeface="+mn-ea"/>
        <a:cs typeface="+mn-cs"/>
      </a:defRPr>
    </a:lvl1pPr>
    <a:lvl2pPr marL="456872" algn="l" defTabSz="913745" rtl="0" eaLnBrk="1" latinLnBrk="0" hangingPunct="1">
      <a:defRPr sz="1200" kern="1200">
        <a:solidFill>
          <a:schemeClr val="tx1"/>
        </a:solidFill>
        <a:latin typeface="+mn-lt"/>
        <a:ea typeface="+mn-ea"/>
        <a:cs typeface="+mn-cs"/>
      </a:defRPr>
    </a:lvl2pPr>
    <a:lvl3pPr marL="913745" algn="l" defTabSz="913745" rtl="0" eaLnBrk="1" latinLnBrk="0" hangingPunct="1">
      <a:defRPr sz="1200" kern="1200">
        <a:solidFill>
          <a:schemeClr val="tx1"/>
        </a:solidFill>
        <a:latin typeface="+mn-lt"/>
        <a:ea typeface="+mn-ea"/>
        <a:cs typeface="+mn-cs"/>
      </a:defRPr>
    </a:lvl3pPr>
    <a:lvl4pPr marL="1370618" algn="l" defTabSz="913745" rtl="0" eaLnBrk="1" latinLnBrk="0" hangingPunct="1">
      <a:defRPr sz="1200" kern="1200">
        <a:solidFill>
          <a:schemeClr val="tx1"/>
        </a:solidFill>
        <a:latin typeface="+mn-lt"/>
        <a:ea typeface="+mn-ea"/>
        <a:cs typeface="+mn-cs"/>
      </a:defRPr>
    </a:lvl4pPr>
    <a:lvl5pPr marL="1827490" algn="l" defTabSz="913745" rtl="0" eaLnBrk="1" latinLnBrk="0" hangingPunct="1">
      <a:defRPr sz="1200" kern="1200">
        <a:solidFill>
          <a:schemeClr val="tx1"/>
        </a:solidFill>
        <a:latin typeface="+mn-lt"/>
        <a:ea typeface="+mn-ea"/>
        <a:cs typeface="+mn-cs"/>
      </a:defRPr>
    </a:lvl5pPr>
    <a:lvl6pPr marL="2284364" algn="l" defTabSz="913745" rtl="0" eaLnBrk="1" latinLnBrk="0" hangingPunct="1">
      <a:defRPr sz="1200" kern="1200">
        <a:solidFill>
          <a:schemeClr val="tx1"/>
        </a:solidFill>
        <a:latin typeface="+mn-lt"/>
        <a:ea typeface="+mn-ea"/>
        <a:cs typeface="+mn-cs"/>
      </a:defRPr>
    </a:lvl6pPr>
    <a:lvl7pPr marL="2741236" algn="l" defTabSz="913745" rtl="0" eaLnBrk="1" latinLnBrk="0" hangingPunct="1">
      <a:defRPr sz="1200" kern="1200">
        <a:solidFill>
          <a:schemeClr val="tx1"/>
        </a:solidFill>
        <a:latin typeface="+mn-lt"/>
        <a:ea typeface="+mn-ea"/>
        <a:cs typeface="+mn-cs"/>
      </a:defRPr>
    </a:lvl7pPr>
    <a:lvl8pPr marL="3198109" algn="l" defTabSz="913745" rtl="0" eaLnBrk="1" latinLnBrk="0" hangingPunct="1">
      <a:defRPr sz="1200" kern="1200">
        <a:solidFill>
          <a:schemeClr val="tx1"/>
        </a:solidFill>
        <a:latin typeface="+mn-lt"/>
        <a:ea typeface="+mn-ea"/>
        <a:cs typeface="+mn-cs"/>
      </a:defRPr>
    </a:lvl8pPr>
    <a:lvl9pPr marL="3654983" algn="l" defTabSz="91374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52425" y="685800"/>
            <a:ext cx="615315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0BDA95B-9347-44F9-9BCB-C5D63D65A2C9}" type="slidenum">
              <a:rPr lang="es-ES" smtClean="0"/>
              <a:t>15</a:t>
            </a:fld>
            <a:endParaRPr lang="es-ES"/>
          </a:p>
        </p:txBody>
      </p:sp>
    </p:spTree>
    <p:extLst>
      <p:ext uri="{BB962C8B-B14F-4D97-AF65-F5344CB8AC3E}">
        <p14:creationId xmlns:p14="http://schemas.microsoft.com/office/powerpoint/2010/main" val="3937799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35f391192_029:notes"/>
          <p:cNvSpPr>
            <a:spLocks noGrp="1" noRot="1" noChangeAspect="1"/>
          </p:cNvSpPr>
          <p:nvPr>
            <p:ph type="sldImg" idx="2"/>
          </p:nvPr>
        </p:nvSpPr>
        <p:spPr>
          <a:xfrm>
            <a:off x="352425" y="685800"/>
            <a:ext cx="61531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2"/>
        <p:cNvGrpSpPr/>
        <p:nvPr/>
      </p:nvGrpSpPr>
      <p:grpSpPr>
        <a:xfrm>
          <a:off x="0" y="0"/>
          <a:ext cx="0" cy="0"/>
          <a:chOff x="0" y="0"/>
          <a:chExt cx="0" cy="0"/>
        </a:xfrm>
      </p:grpSpPr>
      <p:sp>
        <p:nvSpPr>
          <p:cNvPr id="3833" name="Google Shape;3833;g35f391192_00:notes"/>
          <p:cNvSpPr>
            <a:spLocks noGrp="1" noRot="1" noChangeAspect="1"/>
          </p:cNvSpPr>
          <p:nvPr>
            <p:ph type="sldImg" idx="2"/>
          </p:nvPr>
        </p:nvSpPr>
        <p:spPr>
          <a:xfrm>
            <a:off x="352425" y="685800"/>
            <a:ext cx="61531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4" name="Google Shape;383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0"/>
            <a:ext cx="12601575" cy="70215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useBgFill="1">
        <p:nvSpPr>
          <p:cNvPr id="8" name="Rounded Rectangle 7"/>
          <p:cNvSpPr/>
          <p:nvPr/>
        </p:nvSpPr>
        <p:spPr>
          <a:xfrm>
            <a:off x="126016" y="104023"/>
            <a:ext cx="12349544" cy="682387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4" name="Date Placeholder 3"/>
          <p:cNvSpPr>
            <a:spLocks noGrp="1"/>
          </p:cNvSpPr>
          <p:nvPr>
            <p:ph type="dt" sz="half" idx="10"/>
          </p:nvPr>
        </p:nvSpPr>
        <p:spPr/>
        <p:txBody>
          <a:bodyPr/>
          <a:lstStyle/>
          <a:p>
            <a:fld id="{5B332D5D-80CE-480C-A870-A396D43B7C27}" type="datetimeFigureOut">
              <a:rPr lang="es-EC" smtClean="0"/>
              <a:t>01/03/2019</a:t>
            </a:fld>
            <a:endParaRPr lang="es-EC"/>
          </a:p>
        </p:txBody>
      </p:sp>
      <p:sp>
        <p:nvSpPr>
          <p:cNvPr id="5" name="Footer Placeholder 4"/>
          <p:cNvSpPr>
            <a:spLocks noGrp="1"/>
          </p:cNvSpPr>
          <p:nvPr>
            <p:ph type="ftr" sz="quarter" idx="11"/>
          </p:nvPr>
        </p:nvSpPr>
        <p:spPr/>
        <p:txBody>
          <a:bodyPr/>
          <a:lstStyle/>
          <a:p>
            <a:endParaRPr lang="es-EC"/>
          </a:p>
        </p:txBody>
      </p:sp>
      <p:sp>
        <p:nvSpPr>
          <p:cNvPr id="9" name="Rectangle 8"/>
          <p:cNvSpPr/>
          <p:nvPr/>
        </p:nvSpPr>
        <p:spPr>
          <a:xfrm>
            <a:off x="476060" y="3012761"/>
            <a:ext cx="9850742" cy="2522544"/>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12" name="Rectangle 11"/>
          <p:cNvSpPr/>
          <p:nvPr/>
        </p:nvSpPr>
        <p:spPr>
          <a:xfrm>
            <a:off x="10436061" y="3014849"/>
            <a:ext cx="1640448" cy="2518383"/>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13" name="Rectangle 12"/>
          <p:cNvSpPr/>
          <p:nvPr/>
        </p:nvSpPr>
        <p:spPr>
          <a:xfrm>
            <a:off x="10629084" y="3211444"/>
            <a:ext cx="1254402" cy="212517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14" name="Rectangle 13"/>
          <p:cNvSpPr/>
          <p:nvPr/>
        </p:nvSpPr>
        <p:spPr>
          <a:xfrm>
            <a:off x="613939" y="3128483"/>
            <a:ext cx="9574999" cy="229889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6" name="Slide Number Placeholder 5"/>
          <p:cNvSpPr>
            <a:spLocks noGrp="1"/>
          </p:cNvSpPr>
          <p:nvPr>
            <p:ph type="sldNum" sz="quarter" idx="12"/>
          </p:nvPr>
        </p:nvSpPr>
        <p:spPr>
          <a:xfrm>
            <a:off x="10731220" y="4735554"/>
            <a:ext cx="1050131" cy="468101"/>
          </a:xfrm>
        </p:spPr>
        <p:txBody>
          <a:bodyPr/>
          <a:lstStyle>
            <a:lvl1pPr algn="ctr">
              <a:defRPr sz="3400">
                <a:solidFill>
                  <a:schemeClr val="accent1">
                    <a:lumMod val="50000"/>
                  </a:schemeClr>
                </a:solidFill>
              </a:defRPr>
            </a:lvl1pPr>
          </a:lstStyle>
          <a:p>
            <a:fld id="{F86333C9-78CB-449F-9D3E-C3CF89EE6FB2}" type="slidenum">
              <a:rPr lang="es-EC" smtClean="0"/>
              <a:t>‹Nº›</a:t>
            </a:fld>
            <a:endParaRPr lang="es-EC"/>
          </a:p>
        </p:txBody>
      </p:sp>
      <p:sp>
        <p:nvSpPr>
          <p:cNvPr id="11" name="Rectangle 10"/>
          <p:cNvSpPr/>
          <p:nvPr/>
        </p:nvSpPr>
        <p:spPr>
          <a:xfrm>
            <a:off x="746699" y="4667989"/>
            <a:ext cx="9309463" cy="68020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10" name="Rectangle 9"/>
          <p:cNvSpPr/>
          <p:nvPr/>
        </p:nvSpPr>
        <p:spPr>
          <a:xfrm>
            <a:off x="742770" y="3214293"/>
            <a:ext cx="9317321" cy="2127258"/>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3" name="Subtitle 2"/>
          <p:cNvSpPr>
            <a:spLocks noGrp="1"/>
          </p:cNvSpPr>
          <p:nvPr>
            <p:ph type="subTitle" idx="1"/>
          </p:nvPr>
        </p:nvSpPr>
        <p:spPr>
          <a:xfrm>
            <a:off x="885866" y="4759025"/>
            <a:ext cx="9031129" cy="468101"/>
          </a:xfrm>
        </p:spPr>
        <p:txBody>
          <a:bodyPr>
            <a:normAutofit/>
          </a:bodyPr>
          <a:lstStyle>
            <a:lvl1pPr marL="0" indent="0" algn="ctr">
              <a:buNone/>
              <a:defRPr sz="2200" cap="all" spc="368" baseline="0">
                <a:solidFill>
                  <a:srgbClr val="FFFFFF"/>
                </a:solidFill>
              </a:defRPr>
            </a:lvl1pPr>
            <a:lvl2pPr marL="559918" indent="0" algn="ctr">
              <a:buNone/>
              <a:defRPr>
                <a:solidFill>
                  <a:schemeClr val="tx1">
                    <a:tint val="75000"/>
                  </a:schemeClr>
                </a:solidFill>
              </a:defRPr>
            </a:lvl2pPr>
            <a:lvl3pPr marL="1119832" indent="0" algn="ctr">
              <a:buNone/>
              <a:defRPr>
                <a:solidFill>
                  <a:schemeClr val="tx1">
                    <a:tint val="75000"/>
                  </a:schemeClr>
                </a:solidFill>
              </a:defRPr>
            </a:lvl3pPr>
            <a:lvl4pPr marL="1679751" indent="0" algn="ctr">
              <a:buNone/>
              <a:defRPr>
                <a:solidFill>
                  <a:schemeClr val="tx1">
                    <a:tint val="75000"/>
                  </a:schemeClr>
                </a:solidFill>
              </a:defRPr>
            </a:lvl4pPr>
            <a:lvl5pPr marL="2239666" indent="0" algn="ctr">
              <a:buNone/>
              <a:defRPr>
                <a:solidFill>
                  <a:schemeClr val="tx1">
                    <a:tint val="75000"/>
                  </a:schemeClr>
                </a:solidFill>
              </a:defRPr>
            </a:lvl5pPr>
            <a:lvl6pPr marL="2799582" indent="0" algn="ctr">
              <a:buNone/>
              <a:defRPr>
                <a:solidFill>
                  <a:schemeClr val="tx1">
                    <a:tint val="75000"/>
                  </a:schemeClr>
                </a:solidFill>
              </a:defRPr>
            </a:lvl6pPr>
            <a:lvl7pPr marL="3359501" indent="0" algn="ctr">
              <a:buNone/>
              <a:defRPr>
                <a:solidFill>
                  <a:schemeClr val="tx1">
                    <a:tint val="75000"/>
                  </a:schemeClr>
                </a:solidFill>
              </a:defRPr>
            </a:lvl7pPr>
            <a:lvl8pPr marL="3919415" indent="0" algn="ctr">
              <a:buNone/>
              <a:defRPr>
                <a:solidFill>
                  <a:schemeClr val="tx1">
                    <a:tint val="75000"/>
                  </a:schemeClr>
                </a:solidFill>
              </a:defRPr>
            </a:lvl8pPr>
            <a:lvl9pPr marL="4479333"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833359" y="3303982"/>
            <a:ext cx="9136142" cy="1248270"/>
          </a:xfrm>
        </p:spPr>
        <p:txBody>
          <a:bodyPr anchor="b" anchorCtr="0">
            <a:noAutofit/>
          </a:bodyPr>
          <a:lstStyle>
            <a:lvl1pPr>
              <a:defRPr sz="4900">
                <a:solidFill>
                  <a:schemeClr val="accent1">
                    <a:lumMod val="50000"/>
                  </a:schemeClr>
                </a:solidFill>
              </a:defRPr>
            </a:lvl1pPr>
          </a:lstStyle>
          <a:p>
            <a:r>
              <a:rPr lang="es-ES" smtClean="0"/>
              <a:t>Haga clic para modificar el estilo de título del patrón</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B332D5D-80CE-480C-A870-A396D43B7C27}" type="datetimeFigureOut">
              <a:rPr lang="es-EC" smtClean="0"/>
              <a:t>01/03/2019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86333C9-78CB-449F-9D3E-C3CF89EE6FB2}"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59612" y="702151"/>
            <a:ext cx="1829842" cy="5227126"/>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534182" y="702151"/>
            <a:ext cx="8289155" cy="5227126"/>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8561304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93754" y="1482324"/>
            <a:ext cx="9122145" cy="3408967"/>
          </a:xfrm>
        </p:spPr>
        <p:txBody>
          <a:bodyPr anchor="b"/>
          <a:lstStyle>
            <a:lvl1pPr>
              <a:defRPr sz="7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93754" y="4891285"/>
            <a:ext cx="9122145" cy="881959"/>
          </a:xfrm>
        </p:spPr>
        <p:txBody>
          <a:bodyPr anchor="t"/>
          <a:lstStyle>
            <a:lvl1pPr marL="0" indent="0" algn="l">
              <a:buNone/>
              <a:defRPr cap="all">
                <a:solidFill>
                  <a:schemeClr val="bg2">
                    <a:lumMod val="40000"/>
                    <a:lumOff val="60000"/>
                  </a:schemeClr>
                </a:solidFill>
              </a:defRPr>
            </a:lvl1pPr>
            <a:lvl2pPr marL="470580" indent="0" algn="ctr">
              <a:buNone/>
              <a:defRPr>
                <a:solidFill>
                  <a:schemeClr val="tx1">
                    <a:tint val="75000"/>
                  </a:schemeClr>
                </a:solidFill>
              </a:defRPr>
            </a:lvl2pPr>
            <a:lvl3pPr marL="941156" indent="0" algn="ctr">
              <a:buNone/>
              <a:defRPr>
                <a:solidFill>
                  <a:schemeClr val="tx1">
                    <a:tint val="75000"/>
                  </a:schemeClr>
                </a:solidFill>
              </a:defRPr>
            </a:lvl3pPr>
            <a:lvl4pPr marL="1411737" indent="0" algn="ctr">
              <a:buNone/>
              <a:defRPr>
                <a:solidFill>
                  <a:schemeClr val="tx1">
                    <a:tint val="75000"/>
                  </a:schemeClr>
                </a:solidFill>
              </a:defRPr>
            </a:lvl4pPr>
            <a:lvl5pPr marL="1882316" indent="0" algn="ctr">
              <a:buNone/>
              <a:defRPr>
                <a:solidFill>
                  <a:schemeClr val="tx1">
                    <a:tint val="75000"/>
                  </a:schemeClr>
                </a:solidFill>
              </a:defRPr>
            </a:lvl5pPr>
            <a:lvl6pPr marL="2352895" indent="0" algn="ctr">
              <a:buNone/>
              <a:defRPr>
                <a:solidFill>
                  <a:schemeClr val="tx1">
                    <a:tint val="75000"/>
                  </a:schemeClr>
                </a:solidFill>
              </a:defRPr>
            </a:lvl6pPr>
            <a:lvl7pPr marL="2823474" indent="0" algn="ctr">
              <a:buNone/>
              <a:defRPr>
                <a:solidFill>
                  <a:schemeClr val="tx1">
                    <a:tint val="75000"/>
                  </a:schemeClr>
                </a:solidFill>
              </a:defRPr>
            </a:lvl7pPr>
            <a:lvl8pPr marL="3294052" indent="0" algn="ctr">
              <a:buNone/>
              <a:defRPr>
                <a:solidFill>
                  <a:schemeClr val="tx1">
                    <a:tint val="75000"/>
                  </a:schemeClr>
                </a:solidFill>
              </a:defRPr>
            </a:lvl8pPr>
            <a:lvl9pPr marL="3764631"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solidFill>
                  <a:prstClr val="white">
                    <a:tint val="75000"/>
                    <a:alpha val="60000"/>
                  </a:prstClr>
                </a:solidFill>
              </a:rPr>
              <a:pPr/>
              <a:t>3/1/2019</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‹Nº›</a:t>
            </a:fld>
            <a:endParaRPr lang="en-US" dirty="0">
              <a:solidFill>
                <a:prstClr val="white">
                  <a:tint val="75000"/>
                </a:prstClr>
              </a:solidFill>
            </a:endParaRPr>
          </a:p>
        </p:txBody>
      </p:sp>
    </p:spTree>
    <p:extLst>
      <p:ext uri="{BB962C8B-B14F-4D97-AF65-F5344CB8AC3E}">
        <p14:creationId xmlns:p14="http://schemas.microsoft.com/office/powerpoint/2010/main" val="49102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383727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93760" y="2929969"/>
            <a:ext cx="9122144" cy="1961321"/>
          </a:xfrm>
        </p:spPr>
        <p:txBody>
          <a:bodyPr anchor="b"/>
          <a:lstStyle>
            <a:lvl1pPr algn="l">
              <a:defRPr sz="41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93754" y="4891287"/>
            <a:ext cx="9122145" cy="880914"/>
          </a:xfrm>
        </p:spPr>
        <p:txBody>
          <a:bodyPr anchor="t"/>
          <a:lstStyle>
            <a:lvl1pPr marL="0" indent="0" algn="l">
              <a:buNone/>
              <a:defRPr sz="2100" cap="all">
                <a:solidFill>
                  <a:schemeClr val="bg2">
                    <a:lumMod val="40000"/>
                    <a:lumOff val="60000"/>
                  </a:schemeClr>
                </a:solidFill>
              </a:defRPr>
            </a:lvl1pPr>
            <a:lvl2pPr marL="470580" indent="0">
              <a:buNone/>
              <a:defRPr sz="1900">
                <a:solidFill>
                  <a:schemeClr val="tx1">
                    <a:tint val="75000"/>
                  </a:schemeClr>
                </a:solidFill>
              </a:defRPr>
            </a:lvl2pPr>
            <a:lvl3pPr marL="941156" indent="0">
              <a:buNone/>
              <a:defRPr sz="1600">
                <a:solidFill>
                  <a:schemeClr val="tx1">
                    <a:tint val="75000"/>
                  </a:schemeClr>
                </a:solidFill>
              </a:defRPr>
            </a:lvl3pPr>
            <a:lvl4pPr marL="1411737" indent="0">
              <a:buNone/>
              <a:defRPr sz="1400">
                <a:solidFill>
                  <a:schemeClr val="tx1">
                    <a:tint val="75000"/>
                  </a:schemeClr>
                </a:solidFill>
              </a:defRPr>
            </a:lvl4pPr>
            <a:lvl5pPr marL="1882316" indent="0">
              <a:buNone/>
              <a:defRPr sz="1400">
                <a:solidFill>
                  <a:schemeClr val="tx1">
                    <a:tint val="75000"/>
                  </a:schemeClr>
                </a:solidFill>
              </a:defRPr>
            </a:lvl5pPr>
            <a:lvl6pPr marL="2352895" indent="0">
              <a:buNone/>
              <a:defRPr sz="1400">
                <a:solidFill>
                  <a:schemeClr val="tx1">
                    <a:tint val="75000"/>
                  </a:schemeClr>
                </a:solidFill>
              </a:defRPr>
            </a:lvl6pPr>
            <a:lvl7pPr marL="2823474" indent="0">
              <a:buNone/>
              <a:defRPr sz="1400">
                <a:solidFill>
                  <a:schemeClr val="tx1">
                    <a:tint val="75000"/>
                  </a:schemeClr>
                </a:solidFill>
              </a:defRPr>
            </a:lvl7pPr>
            <a:lvl8pPr marL="3294052" indent="0">
              <a:buNone/>
              <a:defRPr sz="1400">
                <a:solidFill>
                  <a:schemeClr val="tx1">
                    <a:tint val="75000"/>
                  </a:schemeClr>
                </a:solidFill>
              </a:defRPr>
            </a:lvl8pPr>
            <a:lvl9pPr marL="3764631"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796027F-7875-4030-9381-8BD8C4F21935}" type="datetimeFigureOut">
              <a:rPr lang="en-US" dirty="0">
                <a:solidFill>
                  <a:prstClr val="white">
                    <a:tint val="75000"/>
                    <a:alpha val="60000"/>
                  </a:prstClr>
                </a:solidFill>
              </a:rPr>
              <a:pPr/>
              <a:t>3/1/2019</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‹Nº›</a:t>
            </a:fld>
            <a:endParaRPr lang="en-US" dirty="0">
              <a:solidFill>
                <a:prstClr val="white">
                  <a:tint val="75000"/>
                </a:prstClr>
              </a:solidFill>
            </a:endParaRPr>
          </a:p>
        </p:txBody>
      </p:sp>
    </p:spTree>
    <p:extLst>
      <p:ext uri="{BB962C8B-B14F-4D97-AF65-F5344CB8AC3E}">
        <p14:creationId xmlns:p14="http://schemas.microsoft.com/office/powerpoint/2010/main" val="177906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40381" y="2109709"/>
            <a:ext cx="4544029" cy="4295801"/>
          </a:xfrm>
        </p:spPr>
        <p:txBody>
          <a:bodyPr>
            <a:normAutofit/>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44453" y="2105115"/>
            <a:ext cx="4544031" cy="4300390"/>
          </a:xfrm>
        </p:spPr>
        <p:txBody>
          <a:bodyPr>
            <a:normAutofit/>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s-EC">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354490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0382" y="1950420"/>
            <a:ext cx="4544027" cy="590002"/>
          </a:xfrm>
        </p:spPr>
        <p:txBody>
          <a:bodyPr anchor="b">
            <a:noAutofit/>
          </a:bodyPr>
          <a:lstStyle>
            <a:lvl1pPr marL="0" indent="0">
              <a:buNone/>
              <a:defRPr sz="2500" b="0">
                <a:solidFill>
                  <a:schemeClr val="bg2">
                    <a:lumMod val="40000"/>
                    <a:lumOff val="60000"/>
                  </a:schemeClr>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40381" y="2574559"/>
            <a:ext cx="4544029" cy="3830951"/>
          </a:xfrm>
        </p:spPr>
        <p:txBody>
          <a:bodyPr>
            <a:normAutofit/>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844455" y="1950420"/>
            <a:ext cx="4544029" cy="590002"/>
          </a:xfrm>
        </p:spPr>
        <p:txBody>
          <a:bodyPr anchor="b">
            <a:noAutofit/>
          </a:bodyPr>
          <a:lstStyle>
            <a:lvl1pPr marL="0" indent="0">
              <a:buNone/>
              <a:defRPr sz="2500" b="0">
                <a:solidFill>
                  <a:schemeClr val="bg2">
                    <a:lumMod val="40000"/>
                    <a:lumOff val="60000"/>
                  </a:schemeClr>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44455" y="2574559"/>
            <a:ext cx="4544029" cy="3830951"/>
          </a:xfrm>
        </p:spPr>
        <p:txBody>
          <a:bodyPr>
            <a:normAutofit/>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s-EC">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42399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176161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67566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93752" y="1482324"/>
            <a:ext cx="3515318" cy="1482319"/>
          </a:xfrm>
        </p:spPr>
        <p:txBody>
          <a:bodyPr anchor="b"/>
          <a:lstStyle>
            <a:lvl1pPr algn="l">
              <a:defRPr sz="25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945354" y="1482319"/>
            <a:ext cx="5370550" cy="4681009"/>
          </a:xfrm>
        </p:spPr>
        <p:txBody>
          <a:bodyPr anchor="ctr">
            <a:normAutofit/>
          </a:bodyPr>
          <a:lstStyle>
            <a:lvl1pPr>
              <a:defRPr sz="21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93757" y="3203895"/>
            <a:ext cx="3515317" cy="2964638"/>
          </a:xfrm>
        </p:spPr>
        <p:txBody>
          <a:bodyPr/>
          <a:lstStyle>
            <a:lvl1pPr marL="0" indent="0">
              <a:buNone/>
              <a:defRPr sz="14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403568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92671" y="1898401"/>
            <a:ext cx="5263996" cy="1612356"/>
          </a:xfrm>
        </p:spPr>
        <p:txBody>
          <a:bodyPr anchor="b">
            <a:normAutofit/>
          </a:bodyPr>
          <a:lstStyle>
            <a:lvl1pPr algn="l">
              <a:defRPr sz="37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183012" y="1170252"/>
            <a:ext cx="3307913" cy="468100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580" indent="0">
              <a:buNone/>
              <a:defRPr sz="1600"/>
            </a:lvl2pPr>
            <a:lvl3pPr marL="941156" indent="0">
              <a:buNone/>
              <a:defRPr sz="1600"/>
            </a:lvl3pPr>
            <a:lvl4pPr marL="1411737" indent="0">
              <a:buNone/>
              <a:defRPr sz="1600"/>
            </a:lvl4pPr>
            <a:lvl5pPr marL="1882316" indent="0">
              <a:buNone/>
              <a:defRPr sz="1600"/>
            </a:lvl5pPr>
            <a:lvl6pPr marL="2352895" indent="0">
              <a:buNone/>
              <a:defRPr sz="1600"/>
            </a:lvl6pPr>
            <a:lvl7pPr marL="2823474" indent="0">
              <a:buNone/>
              <a:defRPr sz="1600"/>
            </a:lvl7pPr>
            <a:lvl8pPr marL="3294052" indent="0">
              <a:buNone/>
              <a:defRPr sz="1600"/>
            </a:lvl8pPr>
            <a:lvl9pPr marL="3764631"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93758" y="3744811"/>
            <a:ext cx="5255803" cy="1404303"/>
          </a:xfrm>
        </p:spPr>
        <p:txBody>
          <a:bodyPr>
            <a:normAutofit/>
          </a:bodyPr>
          <a:lstStyle>
            <a:lvl1pPr marL="0" indent="0">
              <a:buNone/>
              <a:defRPr sz="14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s-EC">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184549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9456283" y="234050"/>
            <a:ext cx="2562320" cy="626861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marL="0" algn="ctr" defTabSz="1119832" rtl="0" eaLnBrk="1" latinLnBrk="0" hangingPunct="1"/>
            <a:endParaRPr lang="en-US" sz="2200" kern="1200">
              <a:solidFill>
                <a:schemeClr val="lt1"/>
              </a:solidFill>
              <a:latin typeface="+mn-lt"/>
              <a:ea typeface="+mn-ea"/>
              <a:cs typeface="+mn-cs"/>
            </a:endParaRPr>
          </a:p>
        </p:txBody>
      </p:sp>
      <p:sp>
        <p:nvSpPr>
          <p:cNvPr id="8" name="Rectangle 7"/>
          <p:cNvSpPr/>
          <p:nvPr/>
        </p:nvSpPr>
        <p:spPr>
          <a:xfrm>
            <a:off x="9585177" y="359795"/>
            <a:ext cx="2304549" cy="6017141"/>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2" name="Vertical Title 1"/>
          <p:cNvSpPr>
            <a:spLocks noGrp="1"/>
          </p:cNvSpPr>
          <p:nvPr>
            <p:ph type="title" orient="vert"/>
          </p:nvPr>
        </p:nvSpPr>
        <p:spPr>
          <a:xfrm>
            <a:off x="9713828" y="404855"/>
            <a:ext cx="2047247" cy="5927006"/>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30085" y="390091"/>
            <a:ext cx="8506063" cy="592927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B332D5D-80CE-480C-A870-A396D43B7C27}" type="datetimeFigureOut">
              <a:rPr lang="es-EC" smtClean="0"/>
              <a:t>01/03/2019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86333C9-78CB-449F-9D3E-C3CF89EE6FB2}"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93760" y="4915050"/>
            <a:ext cx="9122144" cy="580251"/>
          </a:xfrm>
        </p:spPr>
        <p:txBody>
          <a:bodyPr anchor="b">
            <a:normAutofit/>
          </a:bodyPr>
          <a:lstStyle>
            <a:lvl1pPr algn="l">
              <a:defRPr sz="25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93754" y="702151"/>
            <a:ext cx="9122145" cy="372746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580" indent="0">
              <a:buNone/>
              <a:defRPr sz="1600"/>
            </a:lvl2pPr>
            <a:lvl3pPr marL="941156" indent="0">
              <a:buNone/>
              <a:defRPr sz="1600"/>
            </a:lvl3pPr>
            <a:lvl4pPr marL="1411737" indent="0">
              <a:buNone/>
              <a:defRPr sz="1600"/>
            </a:lvl4pPr>
            <a:lvl5pPr marL="1882316" indent="0">
              <a:buNone/>
              <a:defRPr sz="1600"/>
            </a:lvl5pPr>
            <a:lvl6pPr marL="2352895" indent="0">
              <a:buNone/>
              <a:defRPr sz="1600"/>
            </a:lvl6pPr>
            <a:lvl7pPr marL="2823474" indent="0">
              <a:buNone/>
              <a:defRPr sz="1600"/>
            </a:lvl7pPr>
            <a:lvl8pPr marL="3294052" indent="0">
              <a:buNone/>
              <a:defRPr sz="1600"/>
            </a:lvl8pPr>
            <a:lvl9pPr marL="3764631"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93755" y="5495301"/>
            <a:ext cx="9122143" cy="505483"/>
          </a:xfrm>
        </p:spPr>
        <p:txBody>
          <a:bodyPr>
            <a:normAutofit/>
          </a:bodyPr>
          <a:lstStyle>
            <a:lvl1pPr marL="0" indent="0">
              <a:buNone/>
              <a:defRPr sz="12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s-EC">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35072788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93758" y="1482319"/>
            <a:ext cx="9122146" cy="2028437"/>
          </a:xfrm>
        </p:spPr>
        <p:txBody>
          <a:bodyPr/>
          <a:lstStyle>
            <a:lvl1pPr>
              <a:defRPr sz="49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93758" y="3744807"/>
            <a:ext cx="9122146" cy="2418521"/>
          </a:xfrm>
        </p:spPr>
        <p:txBody>
          <a:bodyPr anchor="ctr">
            <a:normAutofit/>
          </a:bodyPr>
          <a:lstStyle>
            <a:lvl1pPr marL="0" indent="0">
              <a:buNone/>
              <a:defRPr sz="19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23234424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627706" y="1482324"/>
            <a:ext cx="8268042" cy="2378769"/>
          </a:xfrm>
        </p:spPr>
        <p:txBody>
          <a:bodyPr/>
          <a:lstStyle>
            <a:lvl1pPr>
              <a:defRPr sz="49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995254" y="3861089"/>
            <a:ext cx="7524200" cy="350332"/>
          </a:xfrm>
        </p:spPr>
        <p:txBody>
          <a:bodyPr vert="horz" lIns="94115" tIns="47058" rIns="94115" bIns="47058"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1193758" y="4454388"/>
            <a:ext cx="9122146" cy="1716370"/>
          </a:xfrm>
        </p:spPr>
        <p:txBody>
          <a:bodyPr anchor="ctr">
            <a:normAutofit/>
          </a:bodyPr>
          <a:lstStyle>
            <a:lvl1pPr marL="0" indent="0">
              <a:buNone/>
              <a:defRPr sz="19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
        <p:nvSpPr>
          <p:cNvPr id="12" name="TextBox 11"/>
          <p:cNvSpPr txBox="1"/>
          <p:nvPr/>
        </p:nvSpPr>
        <p:spPr>
          <a:xfrm>
            <a:off x="928472" y="994410"/>
            <a:ext cx="828851" cy="2016735"/>
          </a:xfrm>
          <a:prstGeom prst="rect">
            <a:avLst/>
          </a:prstGeom>
          <a:noFill/>
        </p:spPr>
        <p:txBody>
          <a:bodyPr wrap="square" lIns="94115" tIns="47058" rIns="94115" bIns="47058"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941156"/>
            <a:r>
              <a:rPr lang="en-US" dirty="0">
                <a:solidFill>
                  <a:srgbClr val="1E5155">
                    <a:lumMod val="40000"/>
                    <a:lumOff val="60000"/>
                  </a:srgbClr>
                </a:solidFill>
              </a:rPr>
              <a:t>“</a:t>
            </a:r>
          </a:p>
        </p:txBody>
      </p:sp>
      <p:sp>
        <p:nvSpPr>
          <p:cNvPr id="15" name="TextBox 14"/>
          <p:cNvSpPr txBox="1"/>
          <p:nvPr/>
        </p:nvSpPr>
        <p:spPr>
          <a:xfrm>
            <a:off x="9643936" y="2676106"/>
            <a:ext cx="828851" cy="2016735"/>
          </a:xfrm>
          <a:prstGeom prst="rect">
            <a:avLst/>
          </a:prstGeom>
          <a:noFill/>
        </p:spPr>
        <p:txBody>
          <a:bodyPr wrap="square" lIns="94115" tIns="47058" rIns="94115" bIns="47058"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941156"/>
            <a:r>
              <a:rPr lang="en-US" dirty="0">
                <a:solidFill>
                  <a:srgbClr val="1E5155">
                    <a:lumMod val="40000"/>
                    <a:lumOff val="60000"/>
                  </a:srgbClr>
                </a:solidFill>
              </a:rPr>
              <a:t>”</a:t>
            </a:r>
          </a:p>
        </p:txBody>
      </p:sp>
    </p:spTree>
    <p:extLst>
      <p:ext uri="{BB962C8B-B14F-4D97-AF65-F5344CB8AC3E}">
        <p14:creationId xmlns:p14="http://schemas.microsoft.com/office/powerpoint/2010/main" val="24046943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93753" y="3198690"/>
            <a:ext cx="9122147" cy="1692596"/>
          </a:xfrm>
        </p:spPr>
        <p:txBody>
          <a:bodyPr anchor="b"/>
          <a:lstStyle>
            <a:lvl1pPr algn="l">
              <a:defRPr sz="41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93758" y="4891287"/>
            <a:ext cx="9122146" cy="880914"/>
          </a:xfrm>
        </p:spPr>
        <p:txBody>
          <a:bodyPr anchor="t"/>
          <a:lstStyle>
            <a:lvl1pPr marL="0" indent="0" algn="l">
              <a:buNone/>
              <a:defRPr sz="2100" cap="none">
                <a:solidFill>
                  <a:schemeClr val="bg2">
                    <a:lumMod val="40000"/>
                    <a:lumOff val="60000"/>
                  </a:schemeClr>
                </a:solidFill>
              </a:defRPr>
            </a:lvl1pPr>
            <a:lvl2pPr marL="470580" indent="0">
              <a:buNone/>
              <a:defRPr sz="1900">
                <a:solidFill>
                  <a:schemeClr val="tx1">
                    <a:tint val="75000"/>
                  </a:schemeClr>
                </a:solidFill>
              </a:defRPr>
            </a:lvl2pPr>
            <a:lvl3pPr marL="941156" indent="0">
              <a:buNone/>
              <a:defRPr sz="1600">
                <a:solidFill>
                  <a:schemeClr val="tx1">
                    <a:tint val="75000"/>
                  </a:schemeClr>
                </a:solidFill>
              </a:defRPr>
            </a:lvl3pPr>
            <a:lvl4pPr marL="1411737" indent="0">
              <a:buNone/>
              <a:defRPr sz="1400">
                <a:solidFill>
                  <a:schemeClr val="tx1">
                    <a:tint val="75000"/>
                  </a:schemeClr>
                </a:solidFill>
              </a:defRPr>
            </a:lvl4pPr>
            <a:lvl5pPr marL="1882316" indent="0">
              <a:buNone/>
              <a:defRPr sz="1400">
                <a:solidFill>
                  <a:schemeClr val="tx1">
                    <a:tint val="75000"/>
                  </a:schemeClr>
                </a:solidFill>
              </a:defRPr>
            </a:lvl5pPr>
            <a:lvl6pPr marL="2352895" indent="0">
              <a:buNone/>
              <a:defRPr sz="1400">
                <a:solidFill>
                  <a:schemeClr val="tx1">
                    <a:tint val="75000"/>
                  </a:schemeClr>
                </a:solidFill>
              </a:defRPr>
            </a:lvl6pPr>
            <a:lvl7pPr marL="2823474" indent="0">
              <a:buNone/>
              <a:defRPr sz="1400">
                <a:solidFill>
                  <a:schemeClr val="tx1">
                    <a:tint val="75000"/>
                  </a:schemeClr>
                </a:solidFill>
              </a:defRPr>
            </a:lvl7pPr>
            <a:lvl8pPr marL="3294052" indent="0">
              <a:buNone/>
              <a:defRPr sz="1400">
                <a:solidFill>
                  <a:schemeClr val="tx1">
                    <a:tint val="75000"/>
                  </a:schemeClr>
                </a:solidFill>
              </a:defRPr>
            </a:lvl8pPr>
            <a:lvl9pPr marL="3764631"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19864130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4210" y="2028437"/>
            <a:ext cx="3045862" cy="590002"/>
          </a:xfrm>
        </p:spPr>
        <p:txBody>
          <a:bodyPr anchor="b">
            <a:noAutofit/>
          </a:bodyPr>
          <a:lstStyle>
            <a:lvl1pPr marL="0" indent="0">
              <a:buNone/>
              <a:defRPr sz="2500" b="0">
                <a:solidFill>
                  <a:schemeClr val="bg2">
                    <a:lumMod val="40000"/>
                    <a:lumOff val="60000"/>
                  </a:schemeClr>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674386" y="2730593"/>
            <a:ext cx="3025691" cy="3674917"/>
          </a:xfrm>
        </p:spPr>
        <p:txBody>
          <a:bodyPr anchor="t">
            <a:normAutofit/>
          </a:bodyPr>
          <a:lstStyle>
            <a:lvl1pPr marL="0" indent="0">
              <a:buNone/>
              <a:defRPr sz="14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014126" y="2028437"/>
            <a:ext cx="3034880" cy="590002"/>
          </a:xfrm>
        </p:spPr>
        <p:txBody>
          <a:bodyPr anchor="b">
            <a:noAutofit/>
          </a:bodyPr>
          <a:lstStyle>
            <a:lvl1pPr marL="0" indent="0">
              <a:buNone/>
              <a:defRPr sz="2500" b="0">
                <a:solidFill>
                  <a:schemeClr val="bg2">
                    <a:lumMod val="40000"/>
                    <a:lumOff val="60000"/>
                  </a:schemeClr>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4003218" y="2730593"/>
            <a:ext cx="3045788" cy="3674917"/>
          </a:xfrm>
        </p:spPr>
        <p:txBody>
          <a:bodyPr anchor="t">
            <a:normAutofit/>
          </a:bodyPr>
          <a:lstStyle>
            <a:lvl1pPr marL="0" indent="0">
              <a:buNone/>
              <a:defRPr sz="14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364050" y="2028437"/>
            <a:ext cx="3030614" cy="590002"/>
          </a:xfrm>
        </p:spPr>
        <p:txBody>
          <a:bodyPr anchor="b">
            <a:noAutofit/>
          </a:bodyPr>
          <a:lstStyle>
            <a:lvl1pPr marL="0" indent="0">
              <a:buNone/>
              <a:defRPr sz="2500" b="0">
                <a:solidFill>
                  <a:schemeClr val="bg2">
                    <a:lumMod val="40000"/>
                    <a:lumOff val="60000"/>
                  </a:schemeClr>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364050" y="2730593"/>
            <a:ext cx="3030614" cy="3674917"/>
          </a:xfrm>
        </p:spPr>
        <p:txBody>
          <a:bodyPr anchor="t">
            <a:normAutofit/>
          </a:bodyPr>
          <a:lstStyle>
            <a:lvl1pPr marL="0" indent="0">
              <a:buNone/>
              <a:defRPr sz="14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cxnSp>
        <p:nvCxnSpPr>
          <p:cNvPr id="17" name="Straight Connector 16"/>
          <p:cNvCxnSpPr/>
          <p:nvPr/>
        </p:nvCxnSpPr>
        <p:spPr>
          <a:xfrm>
            <a:off x="3851317" y="2184471"/>
            <a:ext cx="0" cy="4056874"/>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196114" y="2184475"/>
            <a:ext cx="0" cy="40614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15733169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4386" y="4352303"/>
            <a:ext cx="3038817" cy="590002"/>
          </a:xfrm>
        </p:spPr>
        <p:txBody>
          <a:bodyPr anchor="b">
            <a:noAutofit/>
          </a:bodyPr>
          <a:lstStyle>
            <a:lvl1pPr marL="0" indent="0">
              <a:buNone/>
              <a:defRPr sz="2500" b="0">
                <a:solidFill>
                  <a:schemeClr val="bg2">
                    <a:lumMod val="40000"/>
                    <a:lumOff val="60000"/>
                  </a:schemeClr>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674386" y="2262488"/>
            <a:ext cx="3038817" cy="156033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580" indent="0">
              <a:buNone/>
              <a:defRPr sz="1600"/>
            </a:lvl2pPr>
            <a:lvl3pPr marL="941156" indent="0">
              <a:buNone/>
              <a:defRPr sz="1600"/>
            </a:lvl3pPr>
            <a:lvl4pPr marL="1411737" indent="0">
              <a:buNone/>
              <a:defRPr sz="1600"/>
            </a:lvl4pPr>
            <a:lvl5pPr marL="1882316" indent="0">
              <a:buNone/>
              <a:defRPr sz="1600"/>
            </a:lvl5pPr>
            <a:lvl6pPr marL="2352895" indent="0">
              <a:buNone/>
              <a:defRPr sz="1600"/>
            </a:lvl6pPr>
            <a:lvl7pPr marL="2823474" indent="0">
              <a:buNone/>
              <a:defRPr sz="1600"/>
            </a:lvl7pPr>
            <a:lvl8pPr marL="3294052" indent="0">
              <a:buNone/>
              <a:defRPr sz="1600"/>
            </a:lvl8pPr>
            <a:lvl9pPr marL="3764631"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74386" y="4942305"/>
            <a:ext cx="3038817" cy="674906"/>
          </a:xfrm>
        </p:spPr>
        <p:txBody>
          <a:bodyPr anchor="t">
            <a:normAutofit/>
          </a:bodyPr>
          <a:lstStyle>
            <a:lvl1pPr marL="0" indent="0">
              <a:buNone/>
              <a:defRPr sz="14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020034" y="4352303"/>
            <a:ext cx="3028972" cy="590002"/>
          </a:xfrm>
        </p:spPr>
        <p:txBody>
          <a:bodyPr anchor="b">
            <a:noAutofit/>
          </a:bodyPr>
          <a:lstStyle>
            <a:lvl1pPr marL="0" indent="0">
              <a:buNone/>
              <a:defRPr sz="2500" b="0">
                <a:solidFill>
                  <a:schemeClr val="bg2">
                    <a:lumMod val="40000"/>
                    <a:lumOff val="60000"/>
                  </a:schemeClr>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4020033" y="2262488"/>
            <a:ext cx="3028972" cy="156033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580" indent="0">
              <a:buNone/>
              <a:defRPr sz="1600"/>
            </a:lvl2pPr>
            <a:lvl3pPr marL="941156" indent="0">
              <a:buNone/>
              <a:defRPr sz="1600"/>
            </a:lvl3pPr>
            <a:lvl4pPr marL="1411737" indent="0">
              <a:buNone/>
              <a:defRPr sz="1600"/>
            </a:lvl4pPr>
            <a:lvl5pPr marL="1882316" indent="0">
              <a:buNone/>
              <a:defRPr sz="1600"/>
            </a:lvl5pPr>
            <a:lvl6pPr marL="2352895" indent="0">
              <a:buNone/>
              <a:defRPr sz="1600"/>
            </a:lvl6pPr>
            <a:lvl7pPr marL="2823474" indent="0">
              <a:buNone/>
              <a:defRPr sz="1600"/>
            </a:lvl7pPr>
            <a:lvl8pPr marL="3294052" indent="0">
              <a:buNone/>
              <a:defRPr sz="1600"/>
            </a:lvl8pPr>
            <a:lvl9pPr marL="3764631"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4018635" y="4942305"/>
            <a:ext cx="3032984" cy="674906"/>
          </a:xfrm>
        </p:spPr>
        <p:txBody>
          <a:bodyPr anchor="t">
            <a:normAutofit/>
          </a:bodyPr>
          <a:lstStyle>
            <a:lvl1pPr marL="0" indent="0">
              <a:buNone/>
              <a:defRPr sz="14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364050" y="4352303"/>
            <a:ext cx="3030614" cy="590002"/>
          </a:xfrm>
        </p:spPr>
        <p:txBody>
          <a:bodyPr anchor="b">
            <a:noAutofit/>
          </a:bodyPr>
          <a:lstStyle>
            <a:lvl1pPr marL="0" indent="0">
              <a:buNone/>
              <a:defRPr sz="2500" b="0">
                <a:solidFill>
                  <a:schemeClr val="bg2">
                    <a:lumMod val="40000"/>
                    <a:lumOff val="60000"/>
                  </a:schemeClr>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7364049" y="2262488"/>
            <a:ext cx="3030614" cy="156033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580" indent="0">
              <a:buNone/>
              <a:defRPr sz="1600"/>
            </a:lvl2pPr>
            <a:lvl3pPr marL="941156" indent="0">
              <a:buNone/>
              <a:defRPr sz="1600"/>
            </a:lvl3pPr>
            <a:lvl4pPr marL="1411737" indent="0">
              <a:buNone/>
              <a:defRPr sz="1600"/>
            </a:lvl4pPr>
            <a:lvl5pPr marL="1882316" indent="0">
              <a:buNone/>
              <a:defRPr sz="1600"/>
            </a:lvl5pPr>
            <a:lvl6pPr marL="2352895" indent="0">
              <a:buNone/>
              <a:defRPr sz="1600"/>
            </a:lvl6pPr>
            <a:lvl7pPr marL="2823474" indent="0">
              <a:buNone/>
              <a:defRPr sz="1600"/>
            </a:lvl7pPr>
            <a:lvl8pPr marL="3294052" indent="0">
              <a:buNone/>
              <a:defRPr sz="1600"/>
            </a:lvl8pPr>
            <a:lvl9pPr marL="3764631"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363921" y="4942305"/>
            <a:ext cx="3034628" cy="674906"/>
          </a:xfrm>
        </p:spPr>
        <p:txBody>
          <a:bodyPr anchor="t">
            <a:normAutofit/>
          </a:bodyPr>
          <a:lstStyle>
            <a:lvl1pPr marL="0" indent="0">
              <a:buNone/>
              <a:defRPr sz="14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cxnSp>
        <p:nvCxnSpPr>
          <p:cNvPr id="19" name="Straight Connector 18"/>
          <p:cNvCxnSpPr/>
          <p:nvPr/>
        </p:nvCxnSpPr>
        <p:spPr>
          <a:xfrm>
            <a:off x="3851317" y="2184471"/>
            <a:ext cx="0" cy="4056874"/>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196114" y="2184475"/>
            <a:ext cx="0" cy="40614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17921754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413078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3186" y="440475"/>
            <a:ext cx="1811477" cy="596503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4382" y="908577"/>
            <a:ext cx="7672520" cy="549693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105065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9465"/>
            <a:ext cx="12601575" cy="2542048"/>
          </a:xfrm>
          <a:prstGeom prst="rect">
            <a:avLst/>
          </a:prstGeom>
        </p:spPr>
      </p:pic>
      <p:sp>
        <p:nvSpPr>
          <p:cNvPr id="2" name="Title 1"/>
          <p:cNvSpPr>
            <a:spLocks noGrp="1"/>
          </p:cNvSpPr>
          <p:nvPr>
            <p:ph type="ctrTitle"/>
          </p:nvPr>
        </p:nvSpPr>
        <p:spPr>
          <a:xfrm>
            <a:off x="1417677" y="1846403"/>
            <a:ext cx="9766221" cy="1868611"/>
          </a:xfrm>
        </p:spPr>
        <p:txBody>
          <a:bodyPr anchor="b">
            <a:normAutofit/>
          </a:bodyPr>
          <a:lstStyle>
            <a:lvl1pPr algn="l">
              <a:defRPr sz="6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417677" y="3718807"/>
            <a:ext cx="9766221" cy="702151"/>
          </a:xfrm>
        </p:spPr>
        <p:txBody>
          <a:bodyPr>
            <a:normAutofit/>
          </a:bodyPr>
          <a:lstStyle>
            <a:lvl1pPr marL="0" indent="0" algn="l">
              <a:buNone/>
              <a:defRPr sz="2100"/>
            </a:lvl1pPr>
            <a:lvl2pPr marL="470580" indent="0" algn="ctr">
              <a:buNone/>
              <a:defRPr sz="2100"/>
            </a:lvl2pPr>
            <a:lvl3pPr marL="941156" indent="0" algn="ctr">
              <a:buNone/>
              <a:defRPr sz="1900"/>
            </a:lvl3pPr>
            <a:lvl4pPr marL="1411737" indent="0" algn="ctr">
              <a:buNone/>
              <a:defRPr sz="1600"/>
            </a:lvl4pPr>
            <a:lvl5pPr marL="1882316" indent="0" algn="ctr">
              <a:buNone/>
              <a:defRPr sz="1600"/>
            </a:lvl5pPr>
            <a:lvl6pPr marL="2352895" indent="0" algn="ctr">
              <a:buNone/>
              <a:defRPr sz="1600"/>
            </a:lvl6pPr>
            <a:lvl7pPr marL="2823474" indent="0" algn="ctr">
              <a:buNone/>
              <a:defRPr sz="1600"/>
            </a:lvl7pPr>
            <a:lvl8pPr marL="3294052" indent="0" algn="ctr">
              <a:buNone/>
              <a:defRPr sz="1600"/>
            </a:lvl8pPr>
            <a:lvl9pPr marL="3764631"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8175273" y="4417193"/>
            <a:ext cx="3008626" cy="383574"/>
          </a:xfrm>
        </p:spPr>
        <p:txBody>
          <a:body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5" name="Footer Placeholder 4"/>
          <p:cNvSpPr>
            <a:spLocks noGrp="1"/>
          </p:cNvSpPr>
          <p:nvPr>
            <p:ph type="ftr" sz="quarter" idx="11"/>
          </p:nvPr>
        </p:nvSpPr>
        <p:spPr>
          <a:xfrm>
            <a:off x="1417677" y="4426941"/>
            <a:ext cx="6615827" cy="373831"/>
          </a:xfrm>
        </p:spPr>
        <p:txBody>
          <a:bodyPr/>
          <a:lstStyle/>
          <a:p>
            <a:endParaRPr lang="es-EC">
              <a:solidFill>
                <a:prstClr val="white">
                  <a:tint val="75000"/>
                </a:prstClr>
              </a:solidFill>
            </a:endParaRPr>
          </a:p>
        </p:txBody>
      </p:sp>
      <p:sp>
        <p:nvSpPr>
          <p:cNvPr id="6" name="Slide Number Placeholder 5"/>
          <p:cNvSpPr>
            <a:spLocks noGrp="1"/>
          </p:cNvSpPr>
          <p:nvPr>
            <p:ph type="sldNum" sz="quarter" idx="12"/>
          </p:nvPr>
        </p:nvSpPr>
        <p:spPr>
          <a:xfrm>
            <a:off x="8348544" y="1464986"/>
            <a:ext cx="2835354" cy="373831"/>
          </a:xfrm>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36295947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5" name="Footer Placeholder 4"/>
          <p:cNvSpPr>
            <a:spLocks noGrp="1"/>
          </p:cNvSpPr>
          <p:nvPr>
            <p:ph type="ftr" sz="quarter" idx="11"/>
          </p:nvPr>
        </p:nvSpPr>
        <p:spPr/>
        <p:txBody>
          <a:bodyPr/>
          <a:lstStyle/>
          <a:p>
            <a:endParaRPr lang="es-EC">
              <a:solidFill>
                <a:prstClr val="white">
                  <a:tint val="75000"/>
                </a:prstClr>
              </a:solidFill>
            </a:endParaRPr>
          </a:p>
        </p:txBody>
      </p:sp>
      <p:sp>
        <p:nvSpPr>
          <p:cNvPr id="6" name="Slide Number Placeholder 5"/>
          <p:cNvSpPr>
            <a:spLocks noGrp="1"/>
          </p:cNvSpPr>
          <p:nvPr>
            <p:ph type="sldNum" sz="quarter" idx="12"/>
          </p:nvPr>
        </p:nvSpPr>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2028903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660"/>
            <a:ext cx="12601575" cy="7030182"/>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57701" y="2461865"/>
            <a:ext cx="8027857" cy="1685554"/>
          </a:xfrm>
        </p:spPr>
        <p:txBody>
          <a:bodyPr anchor="b">
            <a:noAutofit/>
          </a:bodyPr>
          <a:lstStyle>
            <a:lvl1pPr algn="r">
              <a:defRPr sz="66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57701" y="4147417"/>
            <a:ext cx="8027857" cy="1123052"/>
          </a:xfrm>
        </p:spPr>
        <p:txBody>
          <a:bodyPr anchor="t"/>
          <a:lstStyle>
            <a:lvl1pPr marL="0" indent="0" algn="r">
              <a:buNone/>
              <a:defRPr>
                <a:solidFill>
                  <a:schemeClr val="tx1">
                    <a:lumMod val="50000"/>
                    <a:lumOff val="50000"/>
                  </a:schemeClr>
                </a:solidFill>
              </a:defRPr>
            </a:lvl1pPr>
            <a:lvl2pPr marL="559918" indent="0" algn="ctr">
              <a:buNone/>
              <a:defRPr>
                <a:solidFill>
                  <a:schemeClr val="tx1">
                    <a:tint val="75000"/>
                  </a:schemeClr>
                </a:solidFill>
              </a:defRPr>
            </a:lvl2pPr>
            <a:lvl3pPr marL="1119832" indent="0" algn="ctr">
              <a:buNone/>
              <a:defRPr>
                <a:solidFill>
                  <a:schemeClr val="tx1">
                    <a:tint val="75000"/>
                  </a:schemeClr>
                </a:solidFill>
              </a:defRPr>
            </a:lvl3pPr>
            <a:lvl4pPr marL="1679751" indent="0" algn="ctr">
              <a:buNone/>
              <a:defRPr>
                <a:solidFill>
                  <a:schemeClr val="tx1">
                    <a:tint val="75000"/>
                  </a:schemeClr>
                </a:solidFill>
              </a:defRPr>
            </a:lvl4pPr>
            <a:lvl5pPr marL="2239666" indent="0" algn="ctr">
              <a:buNone/>
              <a:defRPr>
                <a:solidFill>
                  <a:schemeClr val="tx1">
                    <a:tint val="75000"/>
                  </a:schemeClr>
                </a:solidFill>
              </a:defRPr>
            </a:lvl5pPr>
            <a:lvl6pPr marL="2799582" indent="0" algn="ctr">
              <a:buNone/>
              <a:defRPr>
                <a:solidFill>
                  <a:schemeClr val="tx1">
                    <a:tint val="75000"/>
                  </a:schemeClr>
                </a:solidFill>
              </a:defRPr>
            </a:lvl6pPr>
            <a:lvl7pPr marL="3359501" indent="0" algn="ctr">
              <a:buNone/>
              <a:defRPr>
                <a:solidFill>
                  <a:schemeClr val="tx1">
                    <a:tint val="75000"/>
                  </a:schemeClr>
                </a:solidFill>
              </a:defRPr>
            </a:lvl7pPr>
            <a:lvl8pPr marL="3919415" indent="0" algn="ctr">
              <a:buNone/>
              <a:defRPr>
                <a:solidFill>
                  <a:schemeClr val="tx1">
                    <a:tint val="75000"/>
                  </a:schemeClr>
                </a:solidFill>
              </a:defRPr>
            </a:lvl8pPr>
            <a:lvl9pPr marL="4479333"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21627652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9465"/>
            <a:ext cx="12601575" cy="2542048"/>
          </a:xfrm>
          <a:prstGeom prst="rect">
            <a:avLst/>
          </a:prstGeom>
        </p:spPr>
      </p:pic>
      <p:sp>
        <p:nvSpPr>
          <p:cNvPr id="2" name="Title 1"/>
          <p:cNvSpPr>
            <a:spLocks noGrp="1"/>
          </p:cNvSpPr>
          <p:nvPr>
            <p:ph type="title"/>
          </p:nvPr>
        </p:nvSpPr>
        <p:spPr>
          <a:xfrm>
            <a:off x="708843" y="771504"/>
            <a:ext cx="11183897" cy="2868741"/>
          </a:xfrm>
        </p:spPr>
        <p:txBody>
          <a:bodyPr anchor="b">
            <a:normAutofit/>
          </a:bodyPr>
          <a:lstStyle>
            <a:lvl1pPr algn="r">
              <a:defRPr sz="41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58887" y="3728558"/>
            <a:ext cx="10842605" cy="978461"/>
          </a:xfrm>
        </p:spPr>
        <p:txBody>
          <a:bodyPr>
            <a:normAutofit/>
          </a:bodyPr>
          <a:lstStyle>
            <a:lvl1pPr marL="0" indent="0" algn="r">
              <a:buNone/>
              <a:defRPr sz="2300">
                <a:solidFill>
                  <a:schemeClr val="tx1">
                    <a:tint val="75000"/>
                  </a:schemeClr>
                </a:solidFill>
              </a:defRPr>
            </a:lvl1pPr>
            <a:lvl2pPr marL="470580" indent="0">
              <a:buNone/>
              <a:defRPr sz="2100">
                <a:solidFill>
                  <a:schemeClr val="tx1">
                    <a:tint val="75000"/>
                  </a:schemeClr>
                </a:solidFill>
              </a:defRPr>
            </a:lvl2pPr>
            <a:lvl3pPr marL="941156" indent="0">
              <a:buNone/>
              <a:defRPr sz="1900">
                <a:solidFill>
                  <a:schemeClr val="tx1">
                    <a:tint val="75000"/>
                  </a:schemeClr>
                </a:solidFill>
              </a:defRPr>
            </a:lvl3pPr>
            <a:lvl4pPr marL="1411737" indent="0">
              <a:buNone/>
              <a:defRPr sz="1600">
                <a:solidFill>
                  <a:schemeClr val="tx1">
                    <a:tint val="75000"/>
                  </a:schemeClr>
                </a:solidFill>
              </a:defRPr>
            </a:lvl4pPr>
            <a:lvl5pPr marL="1882316" indent="0">
              <a:buNone/>
              <a:defRPr sz="1600">
                <a:solidFill>
                  <a:schemeClr val="tx1">
                    <a:tint val="75000"/>
                  </a:schemeClr>
                </a:solidFill>
              </a:defRPr>
            </a:lvl5pPr>
            <a:lvl6pPr marL="2352895" indent="0">
              <a:buNone/>
              <a:defRPr sz="1600">
                <a:solidFill>
                  <a:schemeClr val="tx1">
                    <a:tint val="75000"/>
                  </a:schemeClr>
                </a:solidFill>
              </a:defRPr>
            </a:lvl6pPr>
            <a:lvl7pPr marL="2823474" indent="0">
              <a:buNone/>
              <a:defRPr sz="1600">
                <a:solidFill>
                  <a:schemeClr val="tx1">
                    <a:tint val="75000"/>
                  </a:schemeClr>
                </a:solidFill>
              </a:defRPr>
            </a:lvl7pPr>
            <a:lvl8pPr marL="3294052" indent="0">
              <a:buNone/>
              <a:defRPr sz="1600">
                <a:solidFill>
                  <a:schemeClr val="tx1">
                    <a:tint val="75000"/>
                  </a:schemeClr>
                </a:solidFill>
              </a:defRPr>
            </a:lvl8pPr>
            <a:lvl9pPr marL="3764631"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8076969" y="390088"/>
            <a:ext cx="3008626" cy="373831"/>
          </a:xfrm>
        </p:spPr>
        <p:txBody>
          <a:bodyPr/>
          <a:lstStyle>
            <a:lvl1pPr algn="r">
              <a:defRPr/>
            </a:lvl1p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5" name="Footer Placeholder 4"/>
          <p:cNvSpPr>
            <a:spLocks noGrp="1"/>
          </p:cNvSpPr>
          <p:nvPr>
            <p:ph type="ftr" sz="quarter" idx="11"/>
          </p:nvPr>
        </p:nvSpPr>
        <p:spPr>
          <a:xfrm>
            <a:off x="708839" y="390090"/>
            <a:ext cx="7226362" cy="372745"/>
          </a:xfrm>
        </p:spPr>
        <p:txBody>
          <a:bodyPr/>
          <a:lstStyle/>
          <a:p>
            <a:endParaRPr lang="es-EC">
              <a:solidFill>
                <a:prstClr val="white">
                  <a:tint val="75000"/>
                </a:prstClr>
              </a:solidFill>
            </a:endParaRPr>
          </a:p>
        </p:txBody>
      </p:sp>
      <p:sp>
        <p:nvSpPr>
          <p:cNvPr id="6" name="Slide Number Placeholder 5"/>
          <p:cNvSpPr>
            <a:spLocks noGrp="1"/>
          </p:cNvSpPr>
          <p:nvPr>
            <p:ph type="sldNum" sz="quarter" idx="12"/>
          </p:nvPr>
        </p:nvSpPr>
        <p:spPr>
          <a:xfrm>
            <a:off x="11227362" y="390088"/>
            <a:ext cx="665374" cy="373831"/>
          </a:xfrm>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11678786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708843" y="2246888"/>
            <a:ext cx="5513189" cy="412007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79547" y="2246888"/>
            <a:ext cx="5513189" cy="412007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6" name="Footer Placeholder 5"/>
          <p:cNvSpPr>
            <a:spLocks noGrp="1"/>
          </p:cNvSpPr>
          <p:nvPr>
            <p:ph type="ftr" sz="quarter" idx="11"/>
          </p:nvPr>
        </p:nvSpPr>
        <p:spPr/>
        <p:txBody>
          <a:bodyPr/>
          <a:lstStyle/>
          <a:p>
            <a:endParaRPr lang="es-EC">
              <a:solidFill>
                <a:prstClr val="white">
                  <a:tint val="75000"/>
                </a:prstClr>
              </a:solidFill>
            </a:endParaRPr>
          </a:p>
        </p:txBody>
      </p:sp>
      <p:sp>
        <p:nvSpPr>
          <p:cNvPr id="7" name="Slide Number Placeholder 6"/>
          <p:cNvSpPr>
            <a:spLocks noGrp="1"/>
          </p:cNvSpPr>
          <p:nvPr>
            <p:ph type="sldNum" sz="quarter" idx="12"/>
          </p:nvPr>
        </p:nvSpPr>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40167723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992874" y="780168"/>
            <a:ext cx="8899862" cy="1326286"/>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45132" y="2235870"/>
            <a:ext cx="5250647" cy="843556"/>
          </a:xfrm>
        </p:spPr>
        <p:txBody>
          <a:bodyPr anchor="b">
            <a:normAutofit/>
          </a:bodyPr>
          <a:lstStyle>
            <a:lvl1pPr marL="0" indent="0">
              <a:buNone/>
              <a:defRPr sz="2900" b="0">
                <a:solidFill>
                  <a:schemeClr val="tx1"/>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708843" y="3207362"/>
            <a:ext cx="5490217" cy="315959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615827" y="2235870"/>
            <a:ext cx="5276910" cy="843556"/>
          </a:xfrm>
        </p:spPr>
        <p:txBody>
          <a:bodyPr anchor="b">
            <a:normAutofit/>
          </a:bodyPr>
          <a:lstStyle>
            <a:lvl1pPr marL="0" indent="0">
              <a:buNone/>
              <a:defRPr sz="2900" b="0">
                <a:solidFill>
                  <a:schemeClr val="tx1"/>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379547" y="3207362"/>
            <a:ext cx="5513189" cy="315959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8" name="Footer Placeholder 7"/>
          <p:cNvSpPr>
            <a:spLocks noGrp="1"/>
          </p:cNvSpPr>
          <p:nvPr>
            <p:ph type="ftr" sz="quarter" idx="11"/>
          </p:nvPr>
        </p:nvSpPr>
        <p:spPr/>
        <p:txBody>
          <a:bodyPr/>
          <a:lstStyle/>
          <a:p>
            <a:endParaRPr lang="es-EC">
              <a:solidFill>
                <a:prstClr val="white">
                  <a:tint val="75000"/>
                </a:prstClr>
              </a:solidFill>
            </a:endParaRPr>
          </a:p>
        </p:txBody>
      </p:sp>
      <p:sp>
        <p:nvSpPr>
          <p:cNvPr id="9" name="Slide Number Placeholder 8"/>
          <p:cNvSpPr>
            <a:spLocks noGrp="1"/>
          </p:cNvSpPr>
          <p:nvPr>
            <p:ph type="sldNum" sz="quarter" idx="12"/>
          </p:nvPr>
        </p:nvSpPr>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25456591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4" name="Footer Placeholder 3"/>
          <p:cNvSpPr>
            <a:spLocks noGrp="1"/>
          </p:cNvSpPr>
          <p:nvPr>
            <p:ph type="ftr" sz="quarter" idx="11"/>
          </p:nvPr>
        </p:nvSpPr>
        <p:spPr/>
        <p:txBody>
          <a:bodyPr/>
          <a:lstStyle/>
          <a:p>
            <a:endParaRPr lang="es-EC">
              <a:solidFill>
                <a:prstClr val="white">
                  <a:tint val="75000"/>
                </a:prstClr>
              </a:solidFill>
            </a:endParaRPr>
          </a:p>
        </p:txBody>
      </p:sp>
      <p:sp>
        <p:nvSpPr>
          <p:cNvPr id="5" name="Slide Number Placeholder 4"/>
          <p:cNvSpPr>
            <a:spLocks noGrp="1"/>
          </p:cNvSpPr>
          <p:nvPr>
            <p:ph type="sldNum" sz="quarter" idx="12"/>
          </p:nvPr>
        </p:nvSpPr>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31023517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3" name="Footer Placeholder 2"/>
          <p:cNvSpPr>
            <a:spLocks noGrp="1"/>
          </p:cNvSpPr>
          <p:nvPr>
            <p:ph type="ftr" sz="quarter" idx="11"/>
          </p:nvPr>
        </p:nvSpPr>
        <p:spPr/>
        <p:txBody>
          <a:bodyPr/>
          <a:lstStyle/>
          <a:p>
            <a:endParaRPr lang="es-EC">
              <a:solidFill>
                <a:prstClr val="white">
                  <a:tint val="75000"/>
                </a:prstClr>
              </a:solidFill>
            </a:endParaRPr>
          </a:p>
        </p:txBody>
      </p:sp>
      <p:sp>
        <p:nvSpPr>
          <p:cNvPr id="4" name="Slide Number Placeholder 3"/>
          <p:cNvSpPr>
            <a:spLocks noGrp="1"/>
          </p:cNvSpPr>
          <p:nvPr>
            <p:ph type="sldNum" sz="quarter" idx="12"/>
          </p:nvPr>
        </p:nvSpPr>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39692998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838" y="1560336"/>
            <a:ext cx="4253032" cy="1638353"/>
          </a:xfrm>
        </p:spPr>
        <p:txBody>
          <a:bodyPr anchor="b"/>
          <a:lstStyle>
            <a:lvl1pPr algn="l">
              <a:defRPr sz="33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63402" y="764564"/>
            <a:ext cx="6729334" cy="5602390"/>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08838" y="3198693"/>
            <a:ext cx="4253032" cy="3168266"/>
          </a:xfrm>
        </p:spPr>
        <p:txBody>
          <a:bodyPr/>
          <a:lstStyle>
            <a:lvl1pPr marL="0" indent="0">
              <a:buNone/>
              <a:defRPr sz="1600"/>
            </a:lvl1pPr>
            <a:lvl2pPr marL="470580" indent="0">
              <a:buNone/>
              <a:defRPr sz="1400"/>
            </a:lvl2pPr>
            <a:lvl3pPr marL="941156" indent="0">
              <a:buNone/>
              <a:defRPr sz="1200"/>
            </a:lvl3pPr>
            <a:lvl4pPr marL="1411737" indent="0">
              <a:buNone/>
              <a:defRPr sz="1000"/>
            </a:lvl4pPr>
            <a:lvl5pPr marL="1882316" indent="0">
              <a:buNone/>
              <a:defRPr sz="1000"/>
            </a:lvl5pPr>
            <a:lvl6pPr marL="2352895" indent="0">
              <a:buNone/>
              <a:defRPr sz="1000"/>
            </a:lvl6pPr>
            <a:lvl7pPr marL="2823474" indent="0">
              <a:buNone/>
              <a:defRPr sz="1000"/>
            </a:lvl7pPr>
            <a:lvl8pPr marL="3294052" indent="0">
              <a:buNone/>
              <a:defRPr sz="1000"/>
            </a:lvl8pPr>
            <a:lvl9pPr marL="3764631"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6" name="Footer Placeholder 5"/>
          <p:cNvSpPr>
            <a:spLocks noGrp="1"/>
          </p:cNvSpPr>
          <p:nvPr>
            <p:ph type="ftr" sz="quarter" idx="11"/>
          </p:nvPr>
        </p:nvSpPr>
        <p:spPr/>
        <p:txBody>
          <a:bodyPr/>
          <a:lstStyle/>
          <a:p>
            <a:endParaRPr lang="es-EC">
              <a:solidFill>
                <a:prstClr val="white">
                  <a:tint val="75000"/>
                </a:prstClr>
              </a:solidFill>
            </a:endParaRPr>
          </a:p>
        </p:txBody>
      </p:sp>
      <p:sp>
        <p:nvSpPr>
          <p:cNvPr id="7" name="Slide Number Placeholder 6"/>
          <p:cNvSpPr>
            <a:spLocks noGrp="1"/>
          </p:cNvSpPr>
          <p:nvPr>
            <p:ph type="sldNum" sz="quarter" idx="12"/>
          </p:nvPr>
        </p:nvSpPr>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21627625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839" y="1560336"/>
            <a:ext cx="7104138" cy="1638353"/>
          </a:xfrm>
        </p:spPr>
        <p:txBody>
          <a:bodyPr anchor="b"/>
          <a:lstStyle>
            <a:lvl1pPr algn="l">
              <a:defRPr sz="33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125326" y="769157"/>
            <a:ext cx="3767410" cy="5597801"/>
          </a:xfrm>
        </p:spPr>
        <p:txBody>
          <a:bodyPr anchor="t"/>
          <a:lstStyle>
            <a:lvl1pPr marL="0" indent="0">
              <a:buNone/>
              <a:defRPr sz="3300"/>
            </a:lvl1pPr>
            <a:lvl2pPr marL="470580" indent="0">
              <a:buNone/>
              <a:defRPr sz="2900"/>
            </a:lvl2pPr>
            <a:lvl3pPr marL="941156" indent="0">
              <a:buNone/>
              <a:defRPr sz="2500"/>
            </a:lvl3pPr>
            <a:lvl4pPr marL="1411737" indent="0">
              <a:buNone/>
              <a:defRPr sz="2100"/>
            </a:lvl4pPr>
            <a:lvl5pPr marL="1882316" indent="0">
              <a:buNone/>
              <a:defRPr sz="2100"/>
            </a:lvl5pPr>
            <a:lvl6pPr marL="2352895" indent="0">
              <a:buNone/>
              <a:defRPr sz="2100"/>
            </a:lvl6pPr>
            <a:lvl7pPr marL="2823474" indent="0">
              <a:buNone/>
              <a:defRPr sz="2100"/>
            </a:lvl7pPr>
            <a:lvl8pPr marL="3294052" indent="0">
              <a:buNone/>
              <a:defRPr sz="2100"/>
            </a:lvl8pPr>
            <a:lvl9pPr marL="3764631" indent="0">
              <a:buNone/>
              <a:defRPr sz="21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708839" y="3198693"/>
            <a:ext cx="7104138" cy="3168266"/>
          </a:xfrm>
        </p:spPr>
        <p:txBody>
          <a:bodyPr/>
          <a:lstStyle>
            <a:lvl1pPr marL="0" indent="0">
              <a:buNone/>
              <a:defRPr sz="1600"/>
            </a:lvl1pPr>
            <a:lvl2pPr marL="470580" indent="0">
              <a:buNone/>
              <a:defRPr sz="1400"/>
            </a:lvl2pPr>
            <a:lvl3pPr marL="941156" indent="0">
              <a:buNone/>
              <a:defRPr sz="1200"/>
            </a:lvl3pPr>
            <a:lvl4pPr marL="1411737" indent="0">
              <a:buNone/>
              <a:defRPr sz="1000"/>
            </a:lvl4pPr>
            <a:lvl5pPr marL="1882316" indent="0">
              <a:buNone/>
              <a:defRPr sz="1000"/>
            </a:lvl5pPr>
            <a:lvl6pPr marL="2352895" indent="0">
              <a:buNone/>
              <a:defRPr sz="1000"/>
            </a:lvl6pPr>
            <a:lvl7pPr marL="2823474" indent="0">
              <a:buNone/>
              <a:defRPr sz="1000"/>
            </a:lvl7pPr>
            <a:lvl8pPr marL="3294052" indent="0">
              <a:buNone/>
              <a:defRPr sz="1000"/>
            </a:lvl8pPr>
            <a:lvl9pPr marL="3764631"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6" name="Footer Placeholder 5"/>
          <p:cNvSpPr>
            <a:spLocks noGrp="1"/>
          </p:cNvSpPr>
          <p:nvPr>
            <p:ph type="ftr" sz="quarter" idx="11"/>
          </p:nvPr>
        </p:nvSpPr>
        <p:spPr/>
        <p:txBody>
          <a:bodyPr/>
          <a:lstStyle/>
          <a:p>
            <a:endParaRPr lang="es-EC">
              <a:solidFill>
                <a:prstClr val="white">
                  <a:tint val="75000"/>
                </a:prstClr>
              </a:solidFill>
            </a:endParaRPr>
          </a:p>
        </p:txBody>
      </p:sp>
      <p:sp>
        <p:nvSpPr>
          <p:cNvPr id="7" name="Slide Number Placeholder 6"/>
          <p:cNvSpPr>
            <a:spLocks noGrp="1"/>
          </p:cNvSpPr>
          <p:nvPr>
            <p:ph type="sldNum" sz="quarter" idx="12"/>
          </p:nvPr>
        </p:nvSpPr>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22876890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708819" y="4809362"/>
            <a:ext cx="11185587" cy="838891"/>
          </a:xfrm>
        </p:spPr>
        <p:txBody>
          <a:bodyPr anchor="b"/>
          <a:lstStyle>
            <a:lvl1pPr algn="l">
              <a:defRPr sz="33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04629" y="963890"/>
            <a:ext cx="11185386" cy="3561090"/>
          </a:xfrm>
        </p:spPr>
        <p:txBody>
          <a:bodyPr anchor="t"/>
          <a:lstStyle>
            <a:lvl1pPr marL="0" indent="0">
              <a:buNone/>
              <a:defRPr sz="3300"/>
            </a:lvl1pPr>
            <a:lvl2pPr marL="470580" indent="0">
              <a:buNone/>
              <a:defRPr sz="2900"/>
            </a:lvl2pPr>
            <a:lvl3pPr marL="941156" indent="0">
              <a:buNone/>
              <a:defRPr sz="2500"/>
            </a:lvl3pPr>
            <a:lvl4pPr marL="1411737" indent="0">
              <a:buNone/>
              <a:defRPr sz="2100"/>
            </a:lvl4pPr>
            <a:lvl5pPr marL="1882316" indent="0">
              <a:buNone/>
              <a:defRPr sz="2100"/>
            </a:lvl5pPr>
            <a:lvl6pPr marL="2352895" indent="0">
              <a:buNone/>
              <a:defRPr sz="2100"/>
            </a:lvl6pPr>
            <a:lvl7pPr marL="2823474" indent="0">
              <a:buNone/>
              <a:defRPr sz="2100"/>
            </a:lvl7pPr>
            <a:lvl8pPr marL="3294052" indent="0">
              <a:buNone/>
              <a:defRPr sz="2100"/>
            </a:lvl8pPr>
            <a:lvl9pPr marL="3764631" indent="0">
              <a:buNone/>
              <a:defRPr sz="21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708839" y="5648253"/>
            <a:ext cx="11183898" cy="718706"/>
          </a:xfrm>
        </p:spPr>
        <p:txBody>
          <a:bodyPr/>
          <a:lstStyle>
            <a:lvl1pPr marL="0" indent="0" algn="l">
              <a:buNone/>
              <a:defRPr sz="1600"/>
            </a:lvl1pPr>
            <a:lvl2pPr marL="470580" indent="0">
              <a:buNone/>
              <a:defRPr sz="1400"/>
            </a:lvl2pPr>
            <a:lvl3pPr marL="941156" indent="0">
              <a:buNone/>
              <a:defRPr sz="1200"/>
            </a:lvl3pPr>
            <a:lvl4pPr marL="1411737" indent="0">
              <a:buNone/>
              <a:defRPr sz="1000"/>
            </a:lvl4pPr>
            <a:lvl5pPr marL="1882316" indent="0">
              <a:buNone/>
              <a:defRPr sz="1000"/>
            </a:lvl5pPr>
            <a:lvl6pPr marL="2352895" indent="0">
              <a:buNone/>
              <a:defRPr sz="1000"/>
            </a:lvl6pPr>
            <a:lvl7pPr marL="2823474" indent="0">
              <a:buNone/>
              <a:defRPr sz="1000"/>
            </a:lvl7pPr>
            <a:lvl8pPr marL="3294052" indent="0">
              <a:buNone/>
              <a:defRPr sz="1000"/>
            </a:lvl8pPr>
            <a:lvl9pPr marL="3764631"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6" name="Footer Placeholder 5"/>
          <p:cNvSpPr>
            <a:spLocks noGrp="1"/>
          </p:cNvSpPr>
          <p:nvPr>
            <p:ph type="ftr" sz="quarter" idx="11"/>
          </p:nvPr>
        </p:nvSpPr>
        <p:spPr/>
        <p:txBody>
          <a:bodyPr/>
          <a:lstStyle/>
          <a:p>
            <a:endParaRPr lang="es-EC">
              <a:solidFill>
                <a:prstClr val="white">
                  <a:tint val="75000"/>
                </a:prstClr>
              </a:solidFill>
            </a:endParaRPr>
          </a:p>
        </p:txBody>
      </p:sp>
      <p:sp>
        <p:nvSpPr>
          <p:cNvPr id="7" name="Slide Number Placeholder 6"/>
          <p:cNvSpPr>
            <a:spLocks noGrp="1"/>
          </p:cNvSpPr>
          <p:nvPr>
            <p:ph type="sldNum" sz="quarter" idx="12"/>
          </p:nvPr>
        </p:nvSpPr>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7393545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9465"/>
            <a:ext cx="12601575" cy="2542048"/>
          </a:xfrm>
          <a:prstGeom prst="rect">
            <a:avLst/>
          </a:prstGeom>
        </p:spPr>
      </p:pic>
      <p:sp>
        <p:nvSpPr>
          <p:cNvPr id="2" name="Title 1"/>
          <p:cNvSpPr>
            <a:spLocks noGrp="1"/>
          </p:cNvSpPr>
          <p:nvPr>
            <p:ph type="title"/>
          </p:nvPr>
        </p:nvSpPr>
        <p:spPr>
          <a:xfrm>
            <a:off x="708839" y="771503"/>
            <a:ext cx="11183898" cy="2869285"/>
          </a:xfrm>
        </p:spPr>
        <p:txBody>
          <a:bodyPr anchor="ctr"/>
          <a:lstStyle>
            <a:lvl1pPr algn="l">
              <a:defRPr sz="33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058883" y="3736143"/>
            <a:ext cx="10470838" cy="1022887"/>
          </a:xfrm>
        </p:spPr>
        <p:txBody>
          <a:bodyPr anchor="ctr"/>
          <a:lstStyle>
            <a:lvl1pPr marL="0" indent="0">
              <a:buNone/>
              <a:defRPr sz="1600"/>
            </a:lvl1pPr>
            <a:lvl2pPr marL="470580" indent="0">
              <a:buNone/>
              <a:defRPr sz="1400"/>
            </a:lvl2pPr>
            <a:lvl3pPr marL="941156" indent="0">
              <a:buNone/>
              <a:defRPr sz="1200"/>
            </a:lvl3pPr>
            <a:lvl4pPr marL="1411737" indent="0">
              <a:buNone/>
              <a:defRPr sz="1000"/>
            </a:lvl4pPr>
            <a:lvl5pPr marL="1882316" indent="0">
              <a:buNone/>
              <a:defRPr sz="1000"/>
            </a:lvl5pPr>
            <a:lvl6pPr marL="2352895" indent="0">
              <a:buNone/>
              <a:defRPr sz="1000"/>
            </a:lvl6pPr>
            <a:lvl7pPr marL="2823474" indent="0">
              <a:buNone/>
              <a:defRPr sz="1000"/>
            </a:lvl7pPr>
            <a:lvl8pPr marL="3294052" indent="0">
              <a:buNone/>
              <a:defRPr sz="1000"/>
            </a:lvl8pPr>
            <a:lvl9pPr marL="3764631"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8076969" y="390088"/>
            <a:ext cx="3008626" cy="373831"/>
          </a:xfrm>
        </p:spPr>
        <p:txBody>
          <a:bodyPr/>
          <a:lstStyle>
            <a:lvl1pPr algn="r">
              <a:defRPr/>
            </a:lvl1p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6" name="Footer Placeholder 5"/>
          <p:cNvSpPr>
            <a:spLocks noGrp="1"/>
          </p:cNvSpPr>
          <p:nvPr>
            <p:ph type="ftr" sz="quarter" idx="11"/>
          </p:nvPr>
        </p:nvSpPr>
        <p:spPr>
          <a:xfrm>
            <a:off x="708839" y="389004"/>
            <a:ext cx="7226362" cy="373831"/>
          </a:xfrm>
        </p:spPr>
        <p:txBody>
          <a:bodyPr/>
          <a:lstStyle/>
          <a:p>
            <a:endParaRPr lang="es-EC">
              <a:solidFill>
                <a:prstClr val="white">
                  <a:tint val="75000"/>
                </a:prstClr>
              </a:solidFill>
            </a:endParaRPr>
          </a:p>
        </p:txBody>
      </p:sp>
      <p:sp>
        <p:nvSpPr>
          <p:cNvPr id="7" name="Slide Number Placeholder 6"/>
          <p:cNvSpPr>
            <a:spLocks noGrp="1"/>
          </p:cNvSpPr>
          <p:nvPr>
            <p:ph type="sldNum" sz="quarter" idx="12"/>
          </p:nvPr>
        </p:nvSpPr>
        <p:spPr>
          <a:xfrm>
            <a:off x="11227362" y="390088"/>
            <a:ext cx="665374" cy="373831"/>
          </a:xfrm>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10185425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9465"/>
            <a:ext cx="12601575" cy="2542048"/>
          </a:xfrm>
          <a:prstGeom prst="rect">
            <a:avLst/>
          </a:prstGeom>
        </p:spPr>
      </p:pic>
      <p:sp>
        <p:nvSpPr>
          <p:cNvPr id="2" name="Title 1"/>
          <p:cNvSpPr>
            <a:spLocks noGrp="1"/>
          </p:cNvSpPr>
          <p:nvPr>
            <p:ph type="title"/>
          </p:nvPr>
        </p:nvSpPr>
        <p:spPr>
          <a:xfrm>
            <a:off x="1058887" y="771504"/>
            <a:ext cx="10492561" cy="2666593"/>
          </a:xfrm>
        </p:spPr>
        <p:txBody>
          <a:bodyPr anchor="ctr"/>
          <a:lstStyle>
            <a:lvl1pPr algn="l">
              <a:defRPr sz="33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347667" y="3445800"/>
            <a:ext cx="9914992" cy="455040"/>
          </a:xfrm>
        </p:spPr>
        <p:txBody>
          <a:bodyPr anchor="t">
            <a:normAutofit/>
          </a:bodyPr>
          <a:lstStyle>
            <a:lvl1pPr marL="0" indent="0">
              <a:buNone/>
              <a:defRPr sz="1400"/>
            </a:lvl1pPr>
            <a:lvl2pPr marL="470580" indent="0">
              <a:buNone/>
              <a:defRPr sz="1400"/>
            </a:lvl2pPr>
            <a:lvl3pPr marL="941156" indent="0">
              <a:buNone/>
              <a:defRPr sz="1200"/>
            </a:lvl3pPr>
            <a:lvl4pPr marL="1411737" indent="0">
              <a:buNone/>
              <a:defRPr sz="1000"/>
            </a:lvl4pPr>
            <a:lvl5pPr marL="1882316" indent="0">
              <a:buNone/>
              <a:defRPr sz="1000"/>
            </a:lvl5pPr>
            <a:lvl6pPr marL="2352895" indent="0">
              <a:buNone/>
              <a:defRPr sz="1000"/>
            </a:lvl6pPr>
            <a:lvl7pPr marL="2823474" indent="0">
              <a:buNone/>
              <a:defRPr sz="1000"/>
            </a:lvl7pPr>
            <a:lvl8pPr marL="3294052" indent="0">
              <a:buNone/>
              <a:defRPr sz="1000"/>
            </a:lvl8pPr>
            <a:lvl9pPr marL="3764631"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1058887" y="4054280"/>
            <a:ext cx="10492561" cy="696081"/>
          </a:xfrm>
        </p:spPr>
        <p:txBody>
          <a:bodyPr anchor="ctr">
            <a:normAutofit/>
          </a:bodyPr>
          <a:lstStyle>
            <a:lvl1pPr marL="0" indent="0">
              <a:buNone/>
              <a:defRPr sz="1600"/>
            </a:lvl1pPr>
            <a:lvl2pPr marL="470580" indent="0">
              <a:buNone/>
              <a:defRPr sz="1400"/>
            </a:lvl2pPr>
            <a:lvl3pPr marL="941156" indent="0">
              <a:buNone/>
              <a:defRPr sz="1200"/>
            </a:lvl3pPr>
            <a:lvl4pPr marL="1411737" indent="0">
              <a:buNone/>
              <a:defRPr sz="1000"/>
            </a:lvl4pPr>
            <a:lvl5pPr marL="1882316" indent="0">
              <a:buNone/>
              <a:defRPr sz="1000"/>
            </a:lvl5pPr>
            <a:lvl6pPr marL="2352895" indent="0">
              <a:buNone/>
              <a:defRPr sz="1000"/>
            </a:lvl6pPr>
            <a:lvl7pPr marL="2823474" indent="0">
              <a:buNone/>
              <a:defRPr sz="1000"/>
            </a:lvl7pPr>
            <a:lvl8pPr marL="3294052" indent="0">
              <a:buNone/>
              <a:defRPr sz="1000"/>
            </a:lvl8pPr>
            <a:lvl9pPr marL="3764631"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8076969" y="390088"/>
            <a:ext cx="3008626" cy="373831"/>
          </a:xfrm>
        </p:spPr>
        <p:txBody>
          <a:bodyPr/>
          <a:lstStyle>
            <a:lvl1pPr algn="r">
              <a:defRPr/>
            </a:lvl1p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6" name="Footer Placeholder 5"/>
          <p:cNvSpPr>
            <a:spLocks noGrp="1"/>
          </p:cNvSpPr>
          <p:nvPr>
            <p:ph type="ftr" sz="quarter" idx="11"/>
          </p:nvPr>
        </p:nvSpPr>
        <p:spPr>
          <a:xfrm>
            <a:off x="708839" y="389004"/>
            <a:ext cx="7226362" cy="373831"/>
          </a:xfrm>
        </p:spPr>
        <p:txBody>
          <a:bodyPr/>
          <a:lstStyle/>
          <a:p>
            <a:endParaRPr lang="es-EC">
              <a:solidFill>
                <a:prstClr val="white">
                  <a:tint val="75000"/>
                </a:prstClr>
              </a:solidFill>
            </a:endParaRPr>
          </a:p>
        </p:txBody>
      </p:sp>
      <p:sp>
        <p:nvSpPr>
          <p:cNvPr id="7" name="Slide Number Placeholder 6"/>
          <p:cNvSpPr>
            <a:spLocks noGrp="1"/>
          </p:cNvSpPr>
          <p:nvPr>
            <p:ph type="sldNum" sz="quarter" idx="12"/>
          </p:nvPr>
        </p:nvSpPr>
        <p:spPr>
          <a:xfrm>
            <a:off x="11227362" y="390088"/>
            <a:ext cx="665374" cy="373831"/>
          </a:xfrm>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
        <p:nvSpPr>
          <p:cNvPr id="9" name="TextBox 8"/>
          <p:cNvSpPr txBox="1"/>
          <p:nvPr/>
        </p:nvSpPr>
        <p:spPr>
          <a:xfrm>
            <a:off x="492252" y="955710"/>
            <a:ext cx="630079" cy="598719"/>
          </a:xfrm>
          <a:prstGeom prst="rect">
            <a:avLst/>
          </a:prstGeom>
        </p:spPr>
        <p:txBody>
          <a:bodyPr vert="horz" lIns="94115" tIns="47058" rIns="94115" bIns="4705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941156"/>
            <a:r>
              <a:rPr lang="en-US" sz="8200" dirty="0">
                <a:solidFill>
                  <a:prstClr val="white"/>
                </a:solidFill>
                <a:effectLst/>
              </a:rPr>
              <a:t>“</a:t>
            </a:r>
          </a:p>
        </p:txBody>
      </p:sp>
      <p:sp>
        <p:nvSpPr>
          <p:cNvPr id="10" name="TextBox 9"/>
          <p:cNvSpPr txBox="1"/>
          <p:nvPr/>
        </p:nvSpPr>
        <p:spPr>
          <a:xfrm>
            <a:off x="11353231" y="2765700"/>
            <a:ext cx="630079" cy="598719"/>
          </a:xfrm>
          <a:prstGeom prst="rect">
            <a:avLst/>
          </a:prstGeom>
        </p:spPr>
        <p:txBody>
          <a:bodyPr vert="horz" lIns="94115" tIns="47058" rIns="94115" bIns="4705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941156"/>
            <a:r>
              <a:rPr lang="en-US" sz="8200" dirty="0">
                <a:solidFill>
                  <a:prstClr val="white"/>
                </a:solidFill>
                <a:effectLst/>
              </a:rPr>
              <a:t>”</a:t>
            </a:r>
          </a:p>
        </p:txBody>
      </p:sp>
    </p:spTree>
    <p:extLst>
      <p:ext uri="{BB962C8B-B14F-4D97-AF65-F5344CB8AC3E}">
        <p14:creationId xmlns:p14="http://schemas.microsoft.com/office/powerpoint/2010/main" val="548836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24900471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9465"/>
            <a:ext cx="12601575" cy="2542048"/>
          </a:xfrm>
          <a:prstGeom prst="rect">
            <a:avLst/>
          </a:prstGeom>
        </p:spPr>
      </p:pic>
      <p:sp>
        <p:nvSpPr>
          <p:cNvPr id="2" name="Title 1"/>
          <p:cNvSpPr>
            <a:spLocks noGrp="1"/>
          </p:cNvSpPr>
          <p:nvPr>
            <p:ph type="title"/>
          </p:nvPr>
        </p:nvSpPr>
        <p:spPr>
          <a:xfrm>
            <a:off x="1058912" y="1151517"/>
            <a:ext cx="10487034" cy="2571724"/>
          </a:xfrm>
        </p:spPr>
        <p:txBody>
          <a:bodyPr anchor="b"/>
          <a:lstStyle>
            <a:lvl1pPr algn="l">
              <a:defRPr sz="33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058887" y="3735305"/>
            <a:ext cx="10485451" cy="1023725"/>
          </a:xfrm>
        </p:spPr>
        <p:txBody>
          <a:bodyPr anchor="t"/>
          <a:lstStyle>
            <a:lvl1pPr marL="0" indent="0">
              <a:buNone/>
              <a:defRPr sz="1600"/>
            </a:lvl1pPr>
            <a:lvl2pPr marL="470580" indent="0">
              <a:buNone/>
              <a:defRPr sz="1400"/>
            </a:lvl2pPr>
            <a:lvl3pPr marL="941156" indent="0">
              <a:buNone/>
              <a:defRPr sz="1200"/>
            </a:lvl3pPr>
            <a:lvl4pPr marL="1411737" indent="0">
              <a:buNone/>
              <a:defRPr sz="1000"/>
            </a:lvl4pPr>
            <a:lvl5pPr marL="1882316" indent="0">
              <a:buNone/>
              <a:defRPr sz="1000"/>
            </a:lvl5pPr>
            <a:lvl6pPr marL="2352895" indent="0">
              <a:buNone/>
              <a:defRPr sz="1000"/>
            </a:lvl6pPr>
            <a:lvl7pPr marL="2823474" indent="0">
              <a:buNone/>
              <a:defRPr sz="1000"/>
            </a:lvl7pPr>
            <a:lvl8pPr marL="3294052" indent="0">
              <a:buNone/>
              <a:defRPr sz="1000"/>
            </a:lvl8pPr>
            <a:lvl9pPr marL="3764631"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8076969" y="387921"/>
            <a:ext cx="3008626" cy="373831"/>
          </a:xfrm>
        </p:spPr>
        <p:txBody>
          <a:bodyPr/>
          <a:lstStyle>
            <a:lvl1pPr algn="r">
              <a:defRPr/>
            </a:lvl1p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6" name="Footer Placeholder 5"/>
          <p:cNvSpPr>
            <a:spLocks noGrp="1"/>
          </p:cNvSpPr>
          <p:nvPr>
            <p:ph type="ftr" sz="quarter" idx="11"/>
          </p:nvPr>
        </p:nvSpPr>
        <p:spPr>
          <a:xfrm>
            <a:off x="708839" y="387921"/>
            <a:ext cx="7226362" cy="373831"/>
          </a:xfrm>
        </p:spPr>
        <p:txBody>
          <a:bodyPr/>
          <a:lstStyle/>
          <a:p>
            <a:endParaRPr lang="es-EC">
              <a:solidFill>
                <a:prstClr val="white">
                  <a:tint val="75000"/>
                </a:prstClr>
              </a:solidFill>
            </a:endParaRPr>
          </a:p>
        </p:txBody>
      </p:sp>
      <p:sp>
        <p:nvSpPr>
          <p:cNvPr id="7" name="Slide Number Placeholder 6"/>
          <p:cNvSpPr>
            <a:spLocks noGrp="1"/>
          </p:cNvSpPr>
          <p:nvPr>
            <p:ph type="sldNum" sz="quarter" idx="12"/>
          </p:nvPr>
        </p:nvSpPr>
        <p:spPr>
          <a:xfrm>
            <a:off x="11227362" y="390088"/>
            <a:ext cx="665374" cy="373831"/>
          </a:xfrm>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26008241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992879" y="780172"/>
            <a:ext cx="8899861" cy="1334955"/>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708838" y="2254583"/>
            <a:ext cx="3572547" cy="632039"/>
          </a:xfrm>
        </p:spPr>
        <p:txBody>
          <a:bodyPr anchor="b">
            <a:noAutofit/>
          </a:bodyPr>
          <a:lstStyle>
            <a:lvl1pPr marL="0" indent="0">
              <a:buNone/>
              <a:defRPr sz="2500" b="0">
                <a:solidFill>
                  <a:schemeClr val="tx1"/>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708837" y="2973817"/>
            <a:ext cx="3572547" cy="3393150"/>
          </a:xfrm>
        </p:spPr>
        <p:txBody>
          <a:bodyPr anchor="t">
            <a:normAutofit/>
          </a:bodyPr>
          <a:lstStyle>
            <a:lvl1pPr marL="0" indent="0">
              <a:buNone/>
              <a:defRPr sz="14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515564" y="2253819"/>
            <a:ext cx="3572547" cy="641472"/>
          </a:xfrm>
        </p:spPr>
        <p:txBody>
          <a:bodyPr anchor="b">
            <a:noAutofit/>
          </a:bodyPr>
          <a:lstStyle>
            <a:lvl1pPr marL="0" indent="0">
              <a:buNone/>
              <a:defRPr sz="2500" b="0">
                <a:solidFill>
                  <a:schemeClr val="tx1"/>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513560" y="2973312"/>
            <a:ext cx="3572547" cy="3393647"/>
          </a:xfrm>
        </p:spPr>
        <p:txBody>
          <a:bodyPr anchor="t">
            <a:normAutofit/>
          </a:bodyPr>
          <a:lstStyle>
            <a:lvl1pPr marL="0" indent="0">
              <a:buNone/>
              <a:defRPr sz="14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8322293" y="2245150"/>
            <a:ext cx="3572547" cy="641472"/>
          </a:xfrm>
        </p:spPr>
        <p:txBody>
          <a:bodyPr anchor="b">
            <a:noAutofit/>
          </a:bodyPr>
          <a:lstStyle>
            <a:lvl1pPr marL="0" indent="0">
              <a:buNone/>
              <a:defRPr sz="2500" b="0">
                <a:solidFill>
                  <a:schemeClr val="tx1"/>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8322293" y="2973817"/>
            <a:ext cx="3572547" cy="3393150"/>
          </a:xfrm>
        </p:spPr>
        <p:txBody>
          <a:bodyPr anchor="t">
            <a:normAutofit/>
          </a:bodyPr>
          <a:lstStyle>
            <a:lvl1pPr marL="0" indent="0">
              <a:buNone/>
              <a:defRPr sz="14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4" name="Footer Placeholder 3"/>
          <p:cNvSpPr>
            <a:spLocks noGrp="1"/>
          </p:cNvSpPr>
          <p:nvPr>
            <p:ph type="ftr" sz="quarter" idx="11"/>
          </p:nvPr>
        </p:nvSpPr>
        <p:spPr/>
        <p:txBody>
          <a:bodyPr/>
          <a:lstStyle/>
          <a:p>
            <a:endParaRPr lang="es-EC">
              <a:solidFill>
                <a:prstClr val="white">
                  <a:tint val="75000"/>
                </a:prstClr>
              </a:solidFill>
            </a:endParaRPr>
          </a:p>
        </p:txBody>
      </p:sp>
      <p:sp>
        <p:nvSpPr>
          <p:cNvPr id="5" name="Slide Number Placeholder 4"/>
          <p:cNvSpPr>
            <a:spLocks noGrp="1"/>
          </p:cNvSpPr>
          <p:nvPr>
            <p:ph type="sldNum" sz="quarter" idx="12"/>
          </p:nvPr>
        </p:nvSpPr>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30738077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992879" y="780168"/>
            <a:ext cx="8899861" cy="1326286"/>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711751" y="4290925"/>
            <a:ext cx="3567534" cy="699044"/>
          </a:xfrm>
        </p:spPr>
        <p:txBody>
          <a:bodyPr anchor="b">
            <a:noAutofit/>
          </a:bodyPr>
          <a:lstStyle>
            <a:lvl1pPr marL="0" indent="0">
              <a:buNone/>
              <a:defRPr sz="2500" b="0">
                <a:solidFill>
                  <a:schemeClr val="tx1"/>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711751" y="2418521"/>
            <a:ext cx="3567534" cy="1560336"/>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580" indent="0">
              <a:buNone/>
              <a:defRPr sz="1600"/>
            </a:lvl2pPr>
            <a:lvl3pPr marL="941156" indent="0">
              <a:buNone/>
              <a:defRPr sz="1600"/>
            </a:lvl3pPr>
            <a:lvl4pPr marL="1411737" indent="0">
              <a:buNone/>
              <a:defRPr sz="1600"/>
            </a:lvl4pPr>
            <a:lvl5pPr marL="1882316" indent="0">
              <a:buNone/>
              <a:defRPr sz="1600"/>
            </a:lvl5pPr>
            <a:lvl6pPr marL="2352895" indent="0">
              <a:buNone/>
              <a:defRPr sz="1600"/>
            </a:lvl6pPr>
            <a:lvl7pPr marL="2823474" indent="0">
              <a:buNone/>
              <a:defRPr sz="1600"/>
            </a:lvl7pPr>
            <a:lvl8pPr marL="3294052" indent="0">
              <a:buNone/>
              <a:defRPr sz="1600"/>
            </a:lvl8pPr>
            <a:lvl9pPr marL="3764631"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711751" y="4989972"/>
            <a:ext cx="3567534" cy="1376988"/>
          </a:xfrm>
        </p:spPr>
        <p:txBody>
          <a:bodyPr anchor="t">
            <a:normAutofit/>
          </a:bodyPr>
          <a:lstStyle>
            <a:lvl1pPr marL="0" indent="0">
              <a:buNone/>
              <a:defRPr sz="14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521211" y="4290925"/>
            <a:ext cx="3564798" cy="699044"/>
          </a:xfrm>
        </p:spPr>
        <p:txBody>
          <a:bodyPr anchor="b">
            <a:noAutofit/>
          </a:bodyPr>
          <a:lstStyle>
            <a:lvl1pPr marL="0" indent="0">
              <a:buNone/>
              <a:defRPr sz="2500" b="0">
                <a:solidFill>
                  <a:schemeClr val="tx1"/>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521215" y="2418521"/>
            <a:ext cx="3564799" cy="1560336"/>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580" indent="0">
              <a:buNone/>
              <a:defRPr sz="1600"/>
            </a:lvl2pPr>
            <a:lvl3pPr marL="941156" indent="0">
              <a:buNone/>
              <a:defRPr sz="1600"/>
            </a:lvl3pPr>
            <a:lvl4pPr marL="1411737" indent="0">
              <a:buNone/>
              <a:defRPr sz="1600"/>
            </a:lvl4pPr>
            <a:lvl5pPr marL="1882316" indent="0">
              <a:buNone/>
              <a:defRPr sz="1600"/>
            </a:lvl5pPr>
            <a:lvl6pPr marL="2352895" indent="0">
              <a:buNone/>
              <a:defRPr sz="1600"/>
            </a:lvl6pPr>
            <a:lvl7pPr marL="2823474" indent="0">
              <a:buNone/>
              <a:defRPr sz="1600"/>
            </a:lvl7pPr>
            <a:lvl8pPr marL="3294052" indent="0">
              <a:buNone/>
              <a:defRPr sz="1600"/>
            </a:lvl8pPr>
            <a:lvl9pPr marL="3764631"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521212" y="4989971"/>
            <a:ext cx="3564798" cy="1376988"/>
          </a:xfrm>
        </p:spPr>
        <p:txBody>
          <a:bodyPr anchor="t">
            <a:normAutofit/>
          </a:bodyPr>
          <a:lstStyle>
            <a:lvl1pPr marL="0" indent="0">
              <a:buNone/>
              <a:defRPr sz="14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8320156" y="4290925"/>
            <a:ext cx="3572585" cy="699044"/>
          </a:xfrm>
        </p:spPr>
        <p:txBody>
          <a:bodyPr anchor="b">
            <a:noAutofit/>
          </a:bodyPr>
          <a:lstStyle>
            <a:lvl1pPr marL="0" indent="0">
              <a:buNone/>
              <a:defRPr sz="2500" b="0">
                <a:solidFill>
                  <a:schemeClr val="tx1"/>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8320283" y="2418521"/>
            <a:ext cx="3563705" cy="1560336"/>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580" indent="0">
              <a:buNone/>
              <a:defRPr sz="1600"/>
            </a:lvl2pPr>
            <a:lvl3pPr marL="941156" indent="0">
              <a:buNone/>
              <a:defRPr sz="1600"/>
            </a:lvl3pPr>
            <a:lvl4pPr marL="1411737" indent="0">
              <a:buNone/>
              <a:defRPr sz="1600"/>
            </a:lvl4pPr>
            <a:lvl5pPr marL="1882316" indent="0">
              <a:buNone/>
              <a:defRPr sz="1600"/>
            </a:lvl5pPr>
            <a:lvl6pPr marL="2352895" indent="0">
              <a:buNone/>
              <a:defRPr sz="1600"/>
            </a:lvl6pPr>
            <a:lvl7pPr marL="2823474" indent="0">
              <a:buNone/>
              <a:defRPr sz="1600"/>
            </a:lvl7pPr>
            <a:lvl8pPr marL="3294052" indent="0">
              <a:buNone/>
              <a:defRPr sz="1600"/>
            </a:lvl8pPr>
            <a:lvl9pPr marL="3764631"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8320154" y="4989969"/>
            <a:ext cx="3568426" cy="1376988"/>
          </a:xfrm>
        </p:spPr>
        <p:txBody>
          <a:bodyPr anchor="t">
            <a:normAutofit/>
          </a:bodyPr>
          <a:lstStyle>
            <a:lvl1pPr marL="0" indent="0">
              <a:buNone/>
              <a:defRPr sz="14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4" name="Footer Placeholder 3"/>
          <p:cNvSpPr>
            <a:spLocks noGrp="1"/>
          </p:cNvSpPr>
          <p:nvPr>
            <p:ph type="ftr" sz="quarter" idx="11"/>
          </p:nvPr>
        </p:nvSpPr>
        <p:spPr/>
        <p:txBody>
          <a:bodyPr/>
          <a:lstStyle/>
          <a:p>
            <a:endParaRPr lang="es-EC">
              <a:solidFill>
                <a:prstClr val="white">
                  <a:tint val="75000"/>
                </a:prstClr>
              </a:solidFill>
            </a:endParaRPr>
          </a:p>
        </p:txBody>
      </p:sp>
      <p:sp>
        <p:nvSpPr>
          <p:cNvPr id="5" name="Slide Number Placeholder 4"/>
          <p:cNvSpPr>
            <a:spLocks noGrp="1"/>
          </p:cNvSpPr>
          <p:nvPr>
            <p:ph type="sldNum" sz="quarter" idx="12"/>
          </p:nvPr>
        </p:nvSpPr>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3188934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708839" y="2246888"/>
            <a:ext cx="11183898" cy="412007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5" name="Footer Placeholder 4"/>
          <p:cNvSpPr>
            <a:spLocks noGrp="1"/>
          </p:cNvSpPr>
          <p:nvPr>
            <p:ph type="ftr" sz="quarter" idx="11"/>
          </p:nvPr>
        </p:nvSpPr>
        <p:spPr/>
        <p:txBody>
          <a:bodyPr/>
          <a:lstStyle/>
          <a:p>
            <a:endParaRPr lang="es-EC">
              <a:solidFill>
                <a:prstClr val="white">
                  <a:tint val="75000"/>
                </a:prstClr>
              </a:solidFill>
            </a:endParaRPr>
          </a:p>
        </p:txBody>
      </p:sp>
      <p:sp>
        <p:nvSpPr>
          <p:cNvPr id="6" name="Slide Number Placeholder 5"/>
          <p:cNvSpPr>
            <a:spLocks noGrp="1"/>
          </p:cNvSpPr>
          <p:nvPr>
            <p:ph type="sldNum" sz="quarter" idx="12"/>
          </p:nvPr>
        </p:nvSpPr>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29648775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9465"/>
            <a:ext cx="12601575" cy="2542048"/>
          </a:xfrm>
          <a:prstGeom prst="rect">
            <a:avLst/>
          </a:prstGeom>
        </p:spPr>
      </p:pic>
      <p:sp>
        <p:nvSpPr>
          <p:cNvPr id="2" name="Vertical Title 1"/>
          <p:cNvSpPr>
            <a:spLocks noGrp="1"/>
          </p:cNvSpPr>
          <p:nvPr>
            <p:ph type="title" orient="vert"/>
          </p:nvPr>
        </p:nvSpPr>
        <p:spPr>
          <a:xfrm>
            <a:off x="9766221" y="762835"/>
            <a:ext cx="2126516" cy="3996194"/>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058886" y="762835"/>
            <a:ext cx="8479811" cy="399619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076969" y="389004"/>
            <a:ext cx="3008626" cy="373831"/>
          </a:xfrm>
        </p:spPr>
        <p:txBody>
          <a:bodyPr/>
          <a:lstStyle>
            <a:lvl1pPr algn="r">
              <a:defRPr/>
            </a:lvl1pPr>
          </a:lstStyle>
          <a:p>
            <a:fld id="{1493D2E0-7F79-4069-A9D4-A3778ABDB34B}" type="datetimeFigureOut">
              <a:rPr lang="es-EC" smtClean="0">
                <a:solidFill>
                  <a:prstClr val="white">
                    <a:tint val="75000"/>
                  </a:prstClr>
                </a:solidFill>
              </a:rPr>
              <a:pPr/>
              <a:t>01/03/2019</a:t>
            </a:fld>
            <a:endParaRPr lang="es-EC">
              <a:solidFill>
                <a:prstClr val="white">
                  <a:tint val="75000"/>
                </a:prstClr>
              </a:solidFill>
            </a:endParaRPr>
          </a:p>
        </p:txBody>
      </p:sp>
      <p:sp>
        <p:nvSpPr>
          <p:cNvPr id="5" name="Footer Placeholder 4"/>
          <p:cNvSpPr>
            <a:spLocks noGrp="1"/>
          </p:cNvSpPr>
          <p:nvPr>
            <p:ph type="ftr" sz="quarter" idx="11"/>
          </p:nvPr>
        </p:nvSpPr>
        <p:spPr>
          <a:xfrm>
            <a:off x="708839" y="390088"/>
            <a:ext cx="7226362" cy="373831"/>
          </a:xfrm>
        </p:spPr>
        <p:txBody>
          <a:bodyPr/>
          <a:lstStyle/>
          <a:p>
            <a:endParaRPr lang="es-EC">
              <a:solidFill>
                <a:prstClr val="white">
                  <a:tint val="75000"/>
                </a:prstClr>
              </a:solidFill>
            </a:endParaRPr>
          </a:p>
        </p:txBody>
      </p:sp>
      <p:sp>
        <p:nvSpPr>
          <p:cNvPr id="6" name="Slide Number Placeholder 5"/>
          <p:cNvSpPr>
            <a:spLocks noGrp="1"/>
          </p:cNvSpPr>
          <p:nvPr>
            <p:ph type="sldNum" sz="quarter" idx="12"/>
          </p:nvPr>
        </p:nvSpPr>
        <p:spPr>
          <a:xfrm>
            <a:off x="11227362" y="390088"/>
            <a:ext cx="665374" cy="373831"/>
          </a:xfrm>
        </p:spPr>
        <p:txBody>
          <a:bodyPr/>
          <a:lstStyle/>
          <a:p>
            <a:fld id="{A89EB9F5-6623-4A35-9823-84205A2ACCAA}"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15678274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7500" y="0"/>
            <a:ext cx="12642051" cy="701968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782850" y="1915749"/>
            <a:ext cx="7044633" cy="1551667"/>
          </a:xfrm>
        </p:spPr>
        <p:txBody>
          <a:bodyPr anchor="b">
            <a:noAutofit/>
          </a:bodyPr>
          <a:lstStyle>
            <a:lvl1pPr algn="ctr">
              <a:defRPr sz="56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782850" y="3744804"/>
            <a:ext cx="7044633" cy="1352293"/>
          </a:xfrm>
        </p:spPr>
        <p:txBody>
          <a:bodyPr anchor="t">
            <a:normAutofit/>
          </a:bodyPr>
          <a:lstStyle>
            <a:lvl1pPr marL="0" indent="0" algn="ctr">
              <a:buNone/>
              <a:defRPr sz="2200">
                <a:solidFill>
                  <a:schemeClr val="tx1"/>
                </a:solidFill>
              </a:defRPr>
            </a:lvl1pPr>
            <a:lvl2pPr marL="470580" indent="0" algn="ctr">
              <a:buNone/>
              <a:defRPr>
                <a:solidFill>
                  <a:schemeClr val="tx1">
                    <a:tint val="75000"/>
                  </a:schemeClr>
                </a:solidFill>
              </a:defRPr>
            </a:lvl2pPr>
            <a:lvl3pPr marL="941156" indent="0" algn="ctr">
              <a:buNone/>
              <a:defRPr>
                <a:solidFill>
                  <a:schemeClr val="tx1">
                    <a:tint val="75000"/>
                  </a:schemeClr>
                </a:solidFill>
              </a:defRPr>
            </a:lvl3pPr>
            <a:lvl4pPr marL="1411737" indent="0" algn="ctr">
              <a:buNone/>
              <a:defRPr>
                <a:solidFill>
                  <a:schemeClr val="tx1">
                    <a:tint val="75000"/>
                  </a:schemeClr>
                </a:solidFill>
              </a:defRPr>
            </a:lvl4pPr>
            <a:lvl5pPr marL="1882316" indent="0" algn="ctr">
              <a:buNone/>
              <a:defRPr>
                <a:solidFill>
                  <a:schemeClr val="tx1">
                    <a:tint val="75000"/>
                  </a:schemeClr>
                </a:solidFill>
              </a:defRPr>
            </a:lvl5pPr>
            <a:lvl6pPr marL="2352895" indent="0" algn="ctr">
              <a:buNone/>
              <a:defRPr>
                <a:solidFill>
                  <a:schemeClr val="tx1">
                    <a:tint val="75000"/>
                  </a:schemeClr>
                </a:solidFill>
              </a:defRPr>
            </a:lvl6pPr>
            <a:lvl7pPr marL="2823474" indent="0" algn="ctr">
              <a:buNone/>
              <a:defRPr>
                <a:solidFill>
                  <a:schemeClr val="tx1">
                    <a:tint val="75000"/>
                  </a:schemeClr>
                </a:solidFill>
              </a:defRPr>
            </a:lvl7pPr>
            <a:lvl8pPr marL="3294052" indent="0" algn="ctr">
              <a:buNone/>
              <a:defRPr>
                <a:solidFill>
                  <a:schemeClr val="tx1">
                    <a:tint val="75000"/>
                  </a:schemeClr>
                </a:solidFill>
              </a:defRPr>
            </a:lvl8pPr>
            <a:lvl9pPr marL="3764631"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8251419" y="5157774"/>
            <a:ext cx="927616" cy="286062"/>
          </a:xfrm>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5" name="Footer Placeholder 4"/>
          <p:cNvSpPr>
            <a:spLocks noGrp="1"/>
          </p:cNvSpPr>
          <p:nvPr>
            <p:ph type="ftr" sz="quarter" idx="11"/>
          </p:nvPr>
        </p:nvSpPr>
        <p:spPr>
          <a:xfrm>
            <a:off x="2782845" y="5157774"/>
            <a:ext cx="5389814" cy="286062"/>
          </a:xfrm>
        </p:spPr>
        <p:txBody>
          <a:bodyPr/>
          <a:lstStyle/>
          <a:p>
            <a:endParaRPr lang="es-ES">
              <a:solidFill>
                <a:prstClr val="black"/>
              </a:solidFill>
            </a:endParaRPr>
          </a:p>
        </p:txBody>
      </p:sp>
      <p:sp>
        <p:nvSpPr>
          <p:cNvPr id="6" name="Slide Number Placeholder 5"/>
          <p:cNvSpPr>
            <a:spLocks noGrp="1"/>
          </p:cNvSpPr>
          <p:nvPr>
            <p:ph type="sldNum" sz="quarter" idx="12"/>
          </p:nvPr>
        </p:nvSpPr>
        <p:spPr>
          <a:xfrm>
            <a:off x="9257800" y="5157774"/>
            <a:ext cx="569683" cy="286062"/>
          </a:xfrm>
        </p:spPr>
        <p:txBody>
          <a:bodyPr/>
          <a:lstStyle/>
          <a:p>
            <a:fld id="{07573745-EE77-45D5-9381-E66A4FAAC470}" type="slidenum">
              <a:rPr lang="es-ES" smtClean="0">
                <a:solidFill>
                  <a:prstClr val="black"/>
                </a:solidFill>
              </a:rPr>
              <a:pPr/>
              <a:t>‹Nº›</a:t>
            </a:fld>
            <a:endParaRPr lang="es-ES">
              <a:solidFill>
                <a:prstClr val="black"/>
              </a:solidFill>
            </a:endParaRPr>
          </a:p>
        </p:txBody>
      </p:sp>
      <p:cxnSp>
        <p:nvCxnSpPr>
          <p:cNvPr id="15" name="Straight Connector 14"/>
          <p:cNvCxnSpPr/>
          <p:nvPr/>
        </p:nvCxnSpPr>
        <p:spPr>
          <a:xfrm>
            <a:off x="2782847" y="3606108"/>
            <a:ext cx="704463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06954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443072" y="2479200"/>
            <a:ext cx="972332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5" name="Footer Placeholder 4"/>
          <p:cNvSpPr>
            <a:spLocks noGrp="1"/>
          </p:cNvSpPr>
          <p:nvPr>
            <p:ph type="ftr" sz="quarter" idx="11"/>
          </p:nvPr>
        </p:nvSpPr>
        <p:spPr/>
        <p:txBody>
          <a:bodyPr/>
          <a:lstStyle/>
          <a:p>
            <a:endParaRPr lang="es-ES">
              <a:solidFill>
                <a:prstClr val="black"/>
              </a:solidFill>
            </a:endParaRPr>
          </a:p>
        </p:txBody>
      </p:sp>
      <p:sp>
        <p:nvSpPr>
          <p:cNvPr id="6" name="Slide Number Placeholder 5"/>
          <p:cNvSpPr>
            <a:spLocks noGrp="1"/>
          </p:cNvSpPr>
          <p:nvPr>
            <p:ph type="sldNum" sz="quarter" idx="12"/>
          </p:nvPr>
        </p:nvSpPr>
        <p:spPr/>
        <p:txBody>
          <a:bodyPr/>
          <a:lstStyle/>
          <a:p>
            <a:fld id="{07573745-EE77-45D5-9381-E66A4FAAC470}" type="slidenum">
              <a:rPr lang="es-ES" smtClean="0">
                <a:solidFill>
                  <a:prstClr val="black"/>
                </a:solidFill>
              </a:rPr>
              <a:pPr/>
              <a:t>‹Nº›</a:t>
            </a:fld>
            <a:endParaRPr lang="es-ES">
              <a:solidFill>
                <a:prstClr val="black"/>
              </a:solidFill>
            </a:endParaRPr>
          </a:p>
        </p:txBody>
      </p:sp>
    </p:spTree>
    <p:extLst>
      <p:ext uri="{BB962C8B-B14F-4D97-AF65-F5344CB8AC3E}">
        <p14:creationId xmlns:p14="http://schemas.microsoft.com/office/powerpoint/2010/main" val="1482960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82767" y="1794393"/>
            <a:ext cx="8432769" cy="1865968"/>
          </a:xfrm>
        </p:spPr>
        <p:txBody>
          <a:bodyPr anchor="b">
            <a:normAutofit/>
          </a:bodyPr>
          <a:lstStyle>
            <a:lvl1pPr algn="ctr">
              <a:defRPr sz="45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82765" y="3937756"/>
            <a:ext cx="8432771" cy="977306"/>
          </a:xfrm>
        </p:spPr>
        <p:txBody>
          <a:bodyPr anchor="t">
            <a:normAutofit/>
          </a:bodyPr>
          <a:lstStyle>
            <a:lvl1pPr marL="0" indent="0" algn="ctr">
              <a:buNone/>
              <a:defRPr sz="2500">
                <a:solidFill>
                  <a:schemeClr val="tx1"/>
                </a:solidFill>
              </a:defRPr>
            </a:lvl1pPr>
            <a:lvl2pPr marL="470580" indent="0">
              <a:buNone/>
              <a:defRPr sz="1900">
                <a:solidFill>
                  <a:schemeClr val="tx1">
                    <a:tint val="75000"/>
                  </a:schemeClr>
                </a:solidFill>
              </a:defRPr>
            </a:lvl2pPr>
            <a:lvl3pPr marL="941156" indent="0">
              <a:buNone/>
              <a:defRPr sz="1600">
                <a:solidFill>
                  <a:schemeClr val="tx1">
                    <a:tint val="75000"/>
                  </a:schemeClr>
                </a:solidFill>
              </a:defRPr>
            </a:lvl3pPr>
            <a:lvl4pPr marL="1411737" indent="0">
              <a:buNone/>
              <a:defRPr sz="1400">
                <a:solidFill>
                  <a:schemeClr val="tx1">
                    <a:tint val="75000"/>
                  </a:schemeClr>
                </a:solidFill>
              </a:defRPr>
            </a:lvl4pPr>
            <a:lvl5pPr marL="1882316" indent="0">
              <a:buNone/>
              <a:defRPr sz="1400">
                <a:solidFill>
                  <a:schemeClr val="tx1">
                    <a:tint val="75000"/>
                  </a:schemeClr>
                </a:solidFill>
              </a:defRPr>
            </a:lvl5pPr>
            <a:lvl6pPr marL="2352895" indent="0">
              <a:buNone/>
              <a:defRPr sz="1400">
                <a:solidFill>
                  <a:schemeClr val="tx1">
                    <a:tint val="75000"/>
                  </a:schemeClr>
                </a:solidFill>
              </a:defRPr>
            </a:lvl6pPr>
            <a:lvl7pPr marL="2823474" indent="0">
              <a:buNone/>
              <a:defRPr sz="1400">
                <a:solidFill>
                  <a:schemeClr val="tx1">
                    <a:tint val="75000"/>
                  </a:schemeClr>
                </a:solidFill>
              </a:defRPr>
            </a:lvl7pPr>
            <a:lvl8pPr marL="3294052" indent="0">
              <a:buNone/>
              <a:defRPr sz="1400">
                <a:solidFill>
                  <a:schemeClr val="tx1">
                    <a:tint val="75000"/>
                  </a:schemeClr>
                </a:solidFill>
              </a:defRPr>
            </a:lvl8pPr>
            <a:lvl9pPr marL="3764631"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5" name="Footer Placeholder 4"/>
          <p:cNvSpPr>
            <a:spLocks noGrp="1"/>
          </p:cNvSpPr>
          <p:nvPr>
            <p:ph type="ftr" sz="quarter" idx="11"/>
          </p:nvPr>
        </p:nvSpPr>
        <p:spPr/>
        <p:txBody>
          <a:bodyPr/>
          <a:lstStyle/>
          <a:p>
            <a:endParaRPr lang="es-ES">
              <a:solidFill>
                <a:prstClr val="black"/>
              </a:solidFill>
            </a:endParaRPr>
          </a:p>
        </p:txBody>
      </p:sp>
      <p:sp>
        <p:nvSpPr>
          <p:cNvPr id="6" name="Slide Number Placeholder 5"/>
          <p:cNvSpPr>
            <a:spLocks noGrp="1"/>
          </p:cNvSpPr>
          <p:nvPr>
            <p:ph type="sldNum" sz="quarter" idx="12"/>
          </p:nvPr>
        </p:nvSpPr>
        <p:spPr/>
        <p:txBody>
          <a:bodyPr/>
          <a:lstStyle/>
          <a:p>
            <a:fld id="{07573745-EE77-45D5-9381-E66A4FAAC470}" type="slidenum">
              <a:rPr lang="es-ES" smtClean="0">
                <a:solidFill>
                  <a:prstClr val="black"/>
                </a:solidFill>
              </a:rPr>
              <a:pPr/>
              <a:t>‹Nº›</a:t>
            </a:fld>
            <a:endParaRPr lang="es-ES">
              <a:solidFill>
                <a:prstClr val="black"/>
              </a:solidFill>
            </a:endParaRPr>
          </a:p>
        </p:txBody>
      </p:sp>
      <p:cxnSp>
        <p:nvCxnSpPr>
          <p:cNvPr id="16" name="Straight Connector 15"/>
          <p:cNvCxnSpPr/>
          <p:nvPr/>
        </p:nvCxnSpPr>
        <p:spPr>
          <a:xfrm>
            <a:off x="2080342" y="3799055"/>
            <a:ext cx="843761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83119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443072" y="2479200"/>
            <a:ext cx="972332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342068" y="2621365"/>
            <a:ext cx="4876810" cy="338905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88998" y="2621365"/>
            <a:ext cx="4876810" cy="338905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6" name="Footer Placeholder 5"/>
          <p:cNvSpPr>
            <a:spLocks noGrp="1"/>
          </p:cNvSpPr>
          <p:nvPr>
            <p:ph type="ftr" sz="quarter" idx="11"/>
          </p:nvPr>
        </p:nvSpPr>
        <p:spPr/>
        <p:txBody>
          <a:bodyPr/>
          <a:lstStyle/>
          <a:p>
            <a:endParaRPr lang="es-ES">
              <a:solidFill>
                <a:prstClr val="black"/>
              </a:solidFill>
            </a:endParaRPr>
          </a:p>
        </p:txBody>
      </p:sp>
      <p:sp>
        <p:nvSpPr>
          <p:cNvPr id="7" name="Slide Number Placeholder 6"/>
          <p:cNvSpPr>
            <a:spLocks noGrp="1"/>
          </p:cNvSpPr>
          <p:nvPr>
            <p:ph type="sldNum" sz="quarter" idx="12"/>
          </p:nvPr>
        </p:nvSpPr>
        <p:spPr/>
        <p:txBody>
          <a:bodyPr/>
          <a:lstStyle/>
          <a:p>
            <a:fld id="{07573745-EE77-45D5-9381-E66A4FAAC470}" type="slidenum">
              <a:rPr lang="es-ES" smtClean="0">
                <a:solidFill>
                  <a:prstClr val="black"/>
                </a:solidFill>
              </a:rPr>
              <a:pPr/>
              <a:t>‹Nº›</a:t>
            </a:fld>
            <a:endParaRPr lang="es-ES">
              <a:solidFill>
                <a:prstClr val="black"/>
              </a:solidFill>
            </a:endParaRPr>
          </a:p>
        </p:txBody>
      </p:sp>
    </p:spTree>
    <p:extLst>
      <p:ext uri="{BB962C8B-B14F-4D97-AF65-F5344CB8AC3E}">
        <p14:creationId xmlns:p14="http://schemas.microsoft.com/office/powerpoint/2010/main" val="33588749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38917" y="2721919"/>
            <a:ext cx="4876810" cy="590002"/>
          </a:xfrm>
        </p:spPr>
        <p:txBody>
          <a:bodyPr anchor="b">
            <a:noAutofit/>
          </a:bodyPr>
          <a:lstStyle>
            <a:lvl1pPr marL="0" indent="0">
              <a:spcBef>
                <a:spcPts val="692"/>
              </a:spcBef>
              <a:spcAft>
                <a:spcPts val="618"/>
              </a:spcAft>
              <a:buNone/>
              <a:defRPr sz="2900" b="0">
                <a:solidFill>
                  <a:schemeClr val="accent1"/>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338917" y="3320595"/>
            <a:ext cx="4876810" cy="2695373"/>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88302" y="2721919"/>
            <a:ext cx="4876810" cy="590002"/>
          </a:xfrm>
        </p:spPr>
        <p:txBody>
          <a:bodyPr anchor="b">
            <a:noAutofit/>
          </a:bodyPr>
          <a:lstStyle>
            <a:lvl1pPr marL="0" indent="0">
              <a:spcBef>
                <a:spcPts val="692"/>
              </a:spcBef>
              <a:spcAft>
                <a:spcPts val="618"/>
              </a:spcAft>
              <a:buNone/>
              <a:defRPr sz="2900" b="0">
                <a:solidFill>
                  <a:schemeClr val="accent1"/>
                </a:solidFill>
              </a:defRPr>
            </a:lvl1pPr>
            <a:lvl2pPr marL="470580" indent="0">
              <a:buNone/>
              <a:defRPr sz="2100" b="1"/>
            </a:lvl2pPr>
            <a:lvl3pPr marL="941156" indent="0">
              <a:buNone/>
              <a:defRPr sz="1900" b="1"/>
            </a:lvl3pPr>
            <a:lvl4pPr marL="1411737" indent="0">
              <a:buNone/>
              <a:defRPr sz="1600" b="1"/>
            </a:lvl4pPr>
            <a:lvl5pPr marL="1882316" indent="0">
              <a:buNone/>
              <a:defRPr sz="1600" b="1"/>
            </a:lvl5pPr>
            <a:lvl6pPr marL="2352895" indent="0">
              <a:buNone/>
              <a:defRPr sz="1600" b="1"/>
            </a:lvl6pPr>
            <a:lvl7pPr marL="2823474" indent="0">
              <a:buNone/>
              <a:defRPr sz="1600" b="1"/>
            </a:lvl7pPr>
            <a:lvl8pPr marL="3294052" indent="0">
              <a:buNone/>
              <a:defRPr sz="1600" b="1"/>
            </a:lvl8pPr>
            <a:lvl9pPr marL="3764631"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388302" y="3320595"/>
            <a:ext cx="4876810" cy="2695373"/>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8" name="Footer Placeholder 7"/>
          <p:cNvSpPr>
            <a:spLocks noGrp="1"/>
          </p:cNvSpPr>
          <p:nvPr>
            <p:ph type="ftr" sz="quarter" idx="11"/>
          </p:nvPr>
        </p:nvSpPr>
        <p:spPr/>
        <p:txBody>
          <a:bodyPr/>
          <a:lstStyle/>
          <a:p>
            <a:endParaRPr lang="es-ES">
              <a:solidFill>
                <a:prstClr val="black"/>
              </a:solidFill>
            </a:endParaRPr>
          </a:p>
        </p:txBody>
      </p:sp>
      <p:sp>
        <p:nvSpPr>
          <p:cNvPr id="9" name="Slide Number Placeholder 8"/>
          <p:cNvSpPr>
            <a:spLocks noGrp="1"/>
          </p:cNvSpPr>
          <p:nvPr>
            <p:ph type="sldNum" sz="quarter" idx="12"/>
          </p:nvPr>
        </p:nvSpPr>
        <p:spPr/>
        <p:txBody>
          <a:bodyPr/>
          <a:lstStyle/>
          <a:p>
            <a:fld id="{07573745-EE77-45D5-9381-E66A4FAAC470}" type="slidenum">
              <a:rPr lang="es-ES" smtClean="0">
                <a:solidFill>
                  <a:prstClr val="black"/>
                </a:solidFill>
              </a:rPr>
              <a:pPr/>
              <a:t>‹Nº›</a:t>
            </a:fld>
            <a:endParaRPr lang="es-ES">
              <a:solidFill>
                <a:prstClr val="black"/>
              </a:solidFill>
            </a:endParaRPr>
          </a:p>
        </p:txBody>
      </p:sp>
      <p:cxnSp>
        <p:nvCxnSpPr>
          <p:cNvPr id="18" name="Straight Connector 17"/>
          <p:cNvCxnSpPr/>
          <p:nvPr/>
        </p:nvCxnSpPr>
        <p:spPr>
          <a:xfrm>
            <a:off x="1443072" y="2479200"/>
            <a:ext cx="97233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5930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00090" y="2765264"/>
            <a:ext cx="8885462" cy="1870132"/>
          </a:xfrm>
        </p:spPr>
        <p:txBody>
          <a:bodyPr anchor="b"/>
          <a:lstStyle>
            <a:lvl1pPr algn="l">
              <a:defRPr sz="49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00090" y="4635395"/>
            <a:ext cx="8885462" cy="880914"/>
          </a:xfrm>
        </p:spPr>
        <p:txBody>
          <a:bodyPr anchor="t"/>
          <a:lstStyle>
            <a:lvl1pPr marL="0" indent="0" algn="l">
              <a:buNone/>
              <a:defRPr sz="2500">
                <a:solidFill>
                  <a:schemeClr val="tx1">
                    <a:lumMod val="50000"/>
                    <a:lumOff val="50000"/>
                  </a:schemeClr>
                </a:solidFill>
              </a:defRPr>
            </a:lvl1pPr>
            <a:lvl2pPr marL="559918" indent="0">
              <a:buNone/>
              <a:defRPr sz="2200">
                <a:solidFill>
                  <a:schemeClr val="tx1">
                    <a:tint val="75000"/>
                  </a:schemeClr>
                </a:solidFill>
              </a:defRPr>
            </a:lvl2pPr>
            <a:lvl3pPr marL="1119832" indent="0">
              <a:buNone/>
              <a:defRPr sz="2000">
                <a:solidFill>
                  <a:schemeClr val="tx1">
                    <a:tint val="75000"/>
                  </a:schemeClr>
                </a:solidFill>
              </a:defRPr>
            </a:lvl3pPr>
            <a:lvl4pPr marL="1679751" indent="0">
              <a:buNone/>
              <a:defRPr sz="1800">
                <a:solidFill>
                  <a:schemeClr val="tx1">
                    <a:tint val="75000"/>
                  </a:schemeClr>
                </a:solidFill>
              </a:defRPr>
            </a:lvl4pPr>
            <a:lvl5pPr marL="2239666" indent="0">
              <a:buNone/>
              <a:defRPr sz="1800">
                <a:solidFill>
                  <a:schemeClr val="tx1">
                    <a:tint val="75000"/>
                  </a:schemeClr>
                </a:solidFill>
              </a:defRPr>
            </a:lvl5pPr>
            <a:lvl6pPr marL="2799582" indent="0">
              <a:buNone/>
              <a:defRPr sz="1800">
                <a:solidFill>
                  <a:schemeClr val="tx1">
                    <a:tint val="75000"/>
                  </a:schemeClr>
                </a:solidFill>
              </a:defRPr>
            </a:lvl6pPr>
            <a:lvl7pPr marL="3359501" indent="0">
              <a:buNone/>
              <a:defRPr sz="1800">
                <a:solidFill>
                  <a:schemeClr val="tx1">
                    <a:tint val="75000"/>
                  </a:schemeClr>
                </a:solidFill>
              </a:defRPr>
            </a:lvl7pPr>
            <a:lvl8pPr marL="3919415" indent="0">
              <a:buNone/>
              <a:defRPr sz="1800">
                <a:solidFill>
                  <a:schemeClr val="tx1">
                    <a:tint val="75000"/>
                  </a:schemeClr>
                </a:solidFill>
              </a:defRPr>
            </a:lvl8pPr>
            <a:lvl9pPr marL="4479333" indent="0">
              <a:buNone/>
              <a:defRPr sz="18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32042967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4" name="Footer Placeholder 3"/>
          <p:cNvSpPr>
            <a:spLocks noGrp="1"/>
          </p:cNvSpPr>
          <p:nvPr>
            <p:ph type="ftr" sz="quarter" idx="11"/>
          </p:nvPr>
        </p:nvSpPr>
        <p:spPr/>
        <p:txBody>
          <a:bodyPr/>
          <a:lstStyle/>
          <a:p>
            <a:endParaRPr lang="es-ES">
              <a:solidFill>
                <a:prstClr val="black"/>
              </a:solidFill>
            </a:endParaRPr>
          </a:p>
        </p:txBody>
      </p:sp>
      <p:sp>
        <p:nvSpPr>
          <p:cNvPr id="5" name="Slide Number Placeholder 4"/>
          <p:cNvSpPr>
            <a:spLocks noGrp="1"/>
          </p:cNvSpPr>
          <p:nvPr>
            <p:ph type="sldNum" sz="quarter" idx="12"/>
          </p:nvPr>
        </p:nvSpPr>
        <p:spPr/>
        <p:txBody>
          <a:bodyPr/>
          <a:lstStyle/>
          <a:p>
            <a:fld id="{07573745-EE77-45D5-9381-E66A4FAAC470}" type="slidenum">
              <a:rPr lang="es-ES" smtClean="0">
                <a:solidFill>
                  <a:prstClr val="black"/>
                </a:solidFill>
              </a:rPr>
              <a:pPr/>
              <a:t>‹Nº›</a:t>
            </a:fld>
            <a:endParaRPr lang="es-ES">
              <a:solidFill>
                <a:prstClr val="black"/>
              </a:solidFill>
            </a:endParaRPr>
          </a:p>
        </p:txBody>
      </p:sp>
      <p:cxnSp>
        <p:nvCxnSpPr>
          <p:cNvPr id="14" name="Straight Connector 13"/>
          <p:cNvCxnSpPr/>
          <p:nvPr/>
        </p:nvCxnSpPr>
        <p:spPr>
          <a:xfrm>
            <a:off x="1443072" y="2479200"/>
            <a:ext cx="97233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4254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3" name="Footer Placeholder 2"/>
          <p:cNvSpPr>
            <a:spLocks noGrp="1"/>
          </p:cNvSpPr>
          <p:nvPr>
            <p:ph type="ftr" sz="quarter" idx="11"/>
          </p:nvPr>
        </p:nvSpPr>
        <p:spPr/>
        <p:txBody>
          <a:bodyPr/>
          <a:lstStyle/>
          <a:p>
            <a:endParaRPr lang="es-ES">
              <a:solidFill>
                <a:prstClr val="black"/>
              </a:solidFill>
            </a:endParaRPr>
          </a:p>
        </p:txBody>
      </p:sp>
      <p:sp>
        <p:nvSpPr>
          <p:cNvPr id="4" name="Slide Number Placeholder 3"/>
          <p:cNvSpPr>
            <a:spLocks noGrp="1"/>
          </p:cNvSpPr>
          <p:nvPr>
            <p:ph type="sldNum" sz="quarter" idx="12"/>
          </p:nvPr>
        </p:nvSpPr>
        <p:spPr/>
        <p:txBody>
          <a:bodyPr/>
          <a:lstStyle/>
          <a:p>
            <a:fld id="{07573745-EE77-45D5-9381-E66A4FAAC470}" type="slidenum">
              <a:rPr lang="es-ES" smtClean="0">
                <a:solidFill>
                  <a:prstClr val="black"/>
                </a:solidFill>
              </a:rPr>
              <a:pPr/>
              <a:t>‹Nº›</a:t>
            </a:fld>
            <a:endParaRPr lang="es-ES">
              <a:solidFill>
                <a:prstClr val="black"/>
              </a:solidFill>
            </a:endParaRPr>
          </a:p>
        </p:txBody>
      </p:sp>
    </p:spTree>
    <p:extLst>
      <p:ext uri="{BB962C8B-B14F-4D97-AF65-F5344CB8AC3E}">
        <p14:creationId xmlns:p14="http://schemas.microsoft.com/office/powerpoint/2010/main" val="2447493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337275" y="1421640"/>
            <a:ext cx="3843372" cy="1404303"/>
          </a:xfrm>
        </p:spPr>
        <p:txBody>
          <a:bodyPr anchor="b">
            <a:normAutofit/>
          </a:bodyPr>
          <a:lstStyle>
            <a:lvl1pPr algn="ctr">
              <a:defRPr sz="25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600701" y="1005552"/>
            <a:ext cx="5653206" cy="5010415"/>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337275" y="3103334"/>
            <a:ext cx="3843372" cy="2496542"/>
          </a:xfrm>
        </p:spPr>
        <p:txBody>
          <a:bodyPr anchor="t">
            <a:normAutofit/>
          </a:bodyPr>
          <a:lstStyle>
            <a:lvl1pPr marL="0" indent="0" algn="ctr">
              <a:buNone/>
              <a:defRPr sz="16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6" name="Footer Placeholder 5"/>
          <p:cNvSpPr>
            <a:spLocks noGrp="1"/>
          </p:cNvSpPr>
          <p:nvPr>
            <p:ph type="ftr" sz="quarter" idx="11"/>
          </p:nvPr>
        </p:nvSpPr>
        <p:spPr/>
        <p:txBody>
          <a:bodyPr/>
          <a:lstStyle/>
          <a:p>
            <a:endParaRPr lang="es-ES">
              <a:solidFill>
                <a:prstClr val="black"/>
              </a:solidFill>
            </a:endParaRPr>
          </a:p>
        </p:txBody>
      </p:sp>
      <p:sp>
        <p:nvSpPr>
          <p:cNvPr id="7" name="Slide Number Placeholder 6"/>
          <p:cNvSpPr>
            <a:spLocks noGrp="1"/>
          </p:cNvSpPr>
          <p:nvPr>
            <p:ph type="sldNum" sz="quarter" idx="12"/>
          </p:nvPr>
        </p:nvSpPr>
        <p:spPr/>
        <p:txBody>
          <a:bodyPr/>
          <a:lstStyle/>
          <a:p>
            <a:fld id="{07573745-EE77-45D5-9381-E66A4FAAC470}" type="slidenum">
              <a:rPr lang="es-ES" smtClean="0">
                <a:solidFill>
                  <a:prstClr val="black"/>
                </a:solidFill>
              </a:rPr>
              <a:pPr/>
              <a:t>‹Nº›</a:t>
            </a:fld>
            <a:endParaRPr lang="es-ES">
              <a:solidFill>
                <a:prstClr val="black"/>
              </a:solidFill>
            </a:endParaRPr>
          </a:p>
        </p:txBody>
      </p:sp>
      <p:cxnSp>
        <p:nvCxnSpPr>
          <p:cNvPr id="16" name="Straight Connector 15"/>
          <p:cNvCxnSpPr/>
          <p:nvPr/>
        </p:nvCxnSpPr>
        <p:spPr>
          <a:xfrm>
            <a:off x="1443076" y="2981976"/>
            <a:ext cx="363256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46307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338916" y="1928747"/>
            <a:ext cx="6451502" cy="1404303"/>
          </a:xfrm>
        </p:spPr>
        <p:txBody>
          <a:bodyPr anchor="b">
            <a:normAutofit/>
          </a:bodyPr>
          <a:lstStyle>
            <a:lvl1pPr algn="ctr">
              <a:defRPr sz="29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366767" y="1066230"/>
            <a:ext cx="3166256" cy="4889053"/>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70580" indent="0">
              <a:buNone/>
              <a:defRPr sz="1600"/>
            </a:lvl2pPr>
            <a:lvl3pPr marL="941156" indent="0">
              <a:buNone/>
              <a:defRPr sz="1600"/>
            </a:lvl3pPr>
            <a:lvl4pPr marL="1411737" indent="0">
              <a:buNone/>
              <a:defRPr sz="1600"/>
            </a:lvl4pPr>
            <a:lvl5pPr marL="1882316" indent="0">
              <a:buNone/>
              <a:defRPr sz="1600"/>
            </a:lvl5pPr>
            <a:lvl6pPr marL="2352895" indent="0">
              <a:buNone/>
              <a:defRPr sz="1600"/>
            </a:lvl6pPr>
            <a:lvl7pPr marL="2823474" indent="0">
              <a:buNone/>
              <a:defRPr sz="1600"/>
            </a:lvl7pPr>
            <a:lvl8pPr marL="3294052" indent="0">
              <a:buNone/>
              <a:defRPr sz="1600"/>
            </a:lvl8pPr>
            <a:lvl9pPr marL="3764631"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338916" y="3333050"/>
            <a:ext cx="6451502" cy="1872403"/>
          </a:xfrm>
        </p:spPr>
        <p:txBody>
          <a:bodyPr anchor="t">
            <a:normAutofit/>
          </a:bodyPr>
          <a:lstStyle>
            <a:lvl1pPr marL="0" indent="0" algn="ctr">
              <a:buNone/>
              <a:defRPr sz="19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6" name="Footer Placeholder 5"/>
          <p:cNvSpPr>
            <a:spLocks noGrp="1"/>
          </p:cNvSpPr>
          <p:nvPr>
            <p:ph type="ftr" sz="quarter" idx="11"/>
          </p:nvPr>
        </p:nvSpPr>
        <p:spPr/>
        <p:txBody>
          <a:bodyPr/>
          <a:lstStyle/>
          <a:p>
            <a:endParaRPr lang="es-ES">
              <a:solidFill>
                <a:prstClr val="black"/>
              </a:solidFill>
            </a:endParaRPr>
          </a:p>
        </p:txBody>
      </p:sp>
      <p:sp>
        <p:nvSpPr>
          <p:cNvPr id="7" name="Slide Number Placeholder 6"/>
          <p:cNvSpPr>
            <a:spLocks noGrp="1"/>
          </p:cNvSpPr>
          <p:nvPr>
            <p:ph type="sldNum" sz="quarter" idx="12"/>
          </p:nvPr>
        </p:nvSpPr>
        <p:spPr/>
        <p:txBody>
          <a:bodyPr/>
          <a:lstStyle/>
          <a:p>
            <a:fld id="{07573745-EE77-45D5-9381-E66A4FAAC470}" type="slidenum">
              <a:rPr lang="es-ES" smtClean="0">
                <a:solidFill>
                  <a:prstClr val="black"/>
                </a:solidFill>
              </a:rPr>
              <a:pPr/>
              <a:t>‹Nº›</a:t>
            </a:fld>
            <a:endParaRPr lang="es-ES">
              <a:solidFill>
                <a:prstClr val="black"/>
              </a:solidFill>
            </a:endParaRPr>
          </a:p>
        </p:txBody>
      </p:sp>
    </p:spTree>
    <p:extLst>
      <p:ext uri="{BB962C8B-B14F-4D97-AF65-F5344CB8AC3E}">
        <p14:creationId xmlns:p14="http://schemas.microsoft.com/office/powerpoint/2010/main" val="40280423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38918" y="4930227"/>
            <a:ext cx="9932491" cy="580251"/>
          </a:xfrm>
        </p:spPr>
        <p:txBody>
          <a:bodyPr anchor="b">
            <a:normAutofit/>
          </a:bodyPr>
          <a:lstStyle>
            <a:lvl1pPr algn="ctr">
              <a:defRPr sz="25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76417" y="1066233"/>
            <a:ext cx="10445469" cy="3415405"/>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70580" indent="0">
              <a:buNone/>
              <a:defRPr sz="1600"/>
            </a:lvl2pPr>
            <a:lvl3pPr marL="941156" indent="0">
              <a:buNone/>
              <a:defRPr sz="1600"/>
            </a:lvl3pPr>
            <a:lvl4pPr marL="1411737" indent="0">
              <a:buNone/>
              <a:defRPr sz="1600"/>
            </a:lvl4pPr>
            <a:lvl5pPr marL="1882316" indent="0">
              <a:buNone/>
              <a:defRPr sz="1600"/>
            </a:lvl5pPr>
            <a:lvl6pPr marL="2352895" indent="0">
              <a:buNone/>
              <a:defRPr sz="1600"/>
            </a:lvl6pPr>
            <a:lvl7pPr marL="2823474" indent="0">
              <a:buNone/>
              <a:defRPr sz="1600"/>
            </a:lvl7pPr>
            <a:lvl8pPr marL="3294052" indent="0">
              <a:buNone/>
              <a:defRPr sz="1600"/>
            </a:lvl8pPr>
            <a:lvl9pPr marL="3764631"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338918" y="5510478"/>
            <a:ext cx="9932491" cy="505483"/>
          </a:xfrm>
        </p:spPr>
        <p:txBody>
          <a:bodyPr>
            <a:normAutofit/>
          </a:bodyPr>
          <a:lstStyle>
            <a:lvl1pPr marL="0" indent="0" algn="ctr">
              <a:buNone/>
              <a:defRPr sz="1400"/>
            </a:lvl1pPr>
            <a:lvl2pPr marL="470580" indent="0">
              <a:buNone/>
              <a:defRPr sz="1200"/>
            </a:lvl2pPr>
            <a:lvl3pPr marL="941156" indent="0">
              <a:buNone/>
              <a:defRPr sz="1000"/>
            </a:lvl3pPr>
            <a:lvl4pPr marL="1411737" indent="0">
              <a:buNone/>
              <a:defRPr sz="900"/>
            </a:lvl4pPr>
            <a:lvl5pPr marL="1882316" indent="0">
              <a:buNone/>
              <a:defRPr sz="900"/>
            </a:lvl5pPr>
            <a:lvl6pPr marL="2352895" indent="0">
              <a:buNone/>
              <a:defRPr sz="900"/>
            </a:lvl6pPr>
            <a:lvl7pPr marL="2823474" indent="0">
              <a:buNone/>
              <a:defRPr sz="900"/>
            </a:lvl7pPr>
            <a:lvl8pPr marL="3294052" indent="0">
              <a:buNone/>
              <a:defRPr sz="900"/>
            </a:lvl8pPr>
            <a:lvl9pPr marL="3764631"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6" name="Footer Placeholder 5"/>
          <p:cNvSpPr>
            <a:spLocks noGrp="1"/>
          </p:cNvSpPr>
          <p:nvPr>
            <p:ph type="ftr" sz="quarter" idx="11"/>
          </p:nvPr>
        </p:nvSpPr>
        <p:spPr/>
        <p:txBody>
          <a:bodyPr/>
          <a:lstStyle/>
          <a:p>
            <a:endParaRPr lang="es-ES">
              <a:solidFill>
                <a:prstClr val="black"/>
              </a:solidFill>
            </a:endParaRPr>
          </a:p>
        </p:txBody>
      </p:sp>
      <p:sp>
        <p:nvSpPr>
          <p:cNvPr id="7" name="Slide Number Placeholder 6"/>
          <p:cNvSpPr>
            <a:spLocks noGrp="1"/>
          </p:cNvSpPr>
          <p:nvPr>
            <p:ph type="sldNum" sz="quarter" idx="12"/>
          </p:nvPr>
        </p:nvSpPr>
        <p:spPr/>
        <p:txBody>
          <a:bodyPr/>
          <a:lstStyle/>
          <a:p>
            <a:fld id="{07573745-EE77-45D5-9381-E66A4FAAC470}" type="slidenum">
              <a:rPr lang="es-ES" smtClean="0">
                <a:solidFill>
                  <a:prstClr val="black"/>
                </a:solidFill>
              </a:rPr>
              <a:pPr/>
              <a:t>‹Nº›</a:t>
            </a:fld>
            <a:endParaRPr lang="es-ES">
              <a:solidFill>
                <a:prstClr val="black"/>
              </a:solidFill>
            </a:endParaRPr>
          </a:p>
        </p:txBody>
      </p:sp>
    </p:spTree>
    <p:extLst>
      <p:ext uri="{BB962C8B-B14F-4D97-AF65-F5344CB8AC3E}">
        <p14:creationId xmlns:p14="http://schemas.microsoft.com/office/powerpoint/2010/main" val="4634261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47670" y="1005549"/>
            <a:ext cx="9914988" cy="3025320"/>
          </a:xfrm>
        </p:spPr>
        <p:txBody>
          <a:bodyPr anchor="ctr">
            <a:normAutofit/>
          </a:bodyPr>
          <a:lstStyle>
            <a:lvl1pPr algn="ctr">
              <a:defRPr sz="33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47670" y="4446962"/>
            <a:ext cx="9914988" cy="1569005"/>
          </a:xfrm>
        </p:spPr>
        <p:txBody>
          <a:bodyPr anchor="ctr">
            <a:normAutofit/>
          </a:bodyPr>
          <a:lstStyle>
            <a:lvl1pPr marL="0" indent="0" algn="ctr">
              <a:buNone/>
              <a:defRPr sz="2100">
                <a:solidFill>
                  <a:schemeClr val="tx1"/>
                </a:solidFill>
              </a:defRPr>
            </a:lvl1pPr>
            <a:lvl2pPr marL="470580" indent="0">
              <a:buNone/>
              <a:defRPr sz="1900">
                <a:solidFill>
                  <a:schemeClr val="tx1">
                    <a:tint val="75000"/>
                  </a:schemeClr>
                </a:solidFill>
              </a:defRPr>
            </a:lvl2pPr>
            <a:lvl3pPr marL="941156" indent="0">
              <a:buNone/>
              <a:defRPr sz="1600">
                <a:solidFill>
                  <a:schemeClr val="tx1">
                    <a:tint val="75000"/>
                  </a:schemeClr>
                </a:solidFill>
              </a:defRPr>
            </a:lvl3pPr>
            <a:lvl4pPr marL="1411737" indent="0">
              <a:buNone/>
              <a:defRPr sz="1400">
                <a:solidFill>
                  <a:schemeClr val="tx1">
                    <a:tint val="75000"/>
                  </a:schemeClr>
                </a:solidFill>
              </a:defRPr>
            </a:lvl4pPr>
            <a:lvl5pPr marL="1882316" indent="0">
              <a:buNone/>
              <a:defRPr sz="1400">
                <a:solidFill>
                  <a:schemeClr val="tx1">
                    <a:tint val="75000"/>
                  </a:schemeClr>
                </a:solidFill>
              </a:defRPr>
            </a:lvl5pPr>
            <a:lvl6pPr marL="2352895" indent="0">
              <a:buNone/>
              <a:defRPr sz="1400">
                <a:solidFill>
                  <a:schemeClr val="tx1">
                    <a:tint val="75000"/>
                  </a:schemeClr>
                </a:solidFill>
              </a:defRPr>
            </a:lvl6pPr>
            <a:lvl7pPr marL="2823474" indent="0">
              <a:buNone/>
              <a:defRPr sz="1400">
                <a:solidFill>
                  <a:schemeClr val="tx1">
                    <a:tint val="75000"/>
                  </a:schemeClr>
                </a:solidFill>
              </a:defRPr>
            </a:lvl7pPr>
            <a:lvl8pPr marL="3294052" indent="0">
              <a:buNone/>
              <a:defRPr sz="1400">
                <a:solidFill>
                  <a:schemeClr val="tx1">
                    <a:tint val="75000"/>
                  </a:schemeClr>
                </a:solidFill>
              </a:defRPr>
            </a:lvl8pPr>
            <a:lvl9pPr marL="3764631"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5" name="Footer Placeholder 4"/>
          <p:cNvSpPr>
            <a:spLocks noGrp="1"/>
          </p:cNvSpPr>
          <p:nvPr>
            <p:ph type="ftr" sz="quarter" idx="11"/>
          </p:nvPr>
        </p:nvSpPr>
        <p:spPr/>
        <p:txBody>
          <a:bodyPr/>
          <a:lstStyle/>
          <a:p>
            <a:endParaRPr lang="es-ES">
              <a:solidFill>
                <a:prstClr val="black"/>
              </a:solidFill>
            </a:endParaRPr>
          </a:p>
        </p:txBody>
      </p:sp>
      <p:sp>
        <p:nvSpPr>
          <p:cNvPr id="6" name="Slide Number Placeholder 5"/>
          <p:cNvSpPr>
            <a:spLocks noGrp="1"/>
          </p:cNvSpPr>
          <p:nvPr>
            <p:ph type="sldNum" sz="quarter" idx="12"/>
          </p:nvPr>
        </p:nvSpPr>
        <p:spPr/>
        <p:txBody>
          <a:bodyPr/>
          <a:lstStyle/>
          <a:p>
            <a:fld id="{07573745-EE77-45D5-9381-E66A4FAAC470}" type="slidenum">
              <a:rPr lang="es-ES" smtClean="0">
                <a:solidFill>
                  <a:prstClr val="black"/>
                </a:solidFill>
              </a:rPr>
              <a:pPr/>
              <a:t>‹Nº›</a:t>
            </a:fld>
            <a:endParaRPr lang="es-ES">
              <a:solidFill>
                <a:prstClr val="black"/>
              </a:solidFill>
            </a:endParaRPr>
          </a:p>
        </p:txBody>
      </p:sp>
      <p:cxnSp>
        <p:nvCxnSpPr>
          <p:cNvPr id="15" name="Straight Connector 14"/>
          <p:cNvCxnSpPr/>
          <p:nvPr/>
        </p:nvCxnSpPr>
        <p:spPr>
          <a:xfrm>
            <a:off x="1443072" y="4238912"/>
            <a:ext cx="97233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80357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94801" y="1005553"/>
            <a:ext cx="9608699" cy="2427191"/>
          </a:xfrm>
        </p:spPr>
        <p:txBody>
          <a:bodyPr anchor="ctr">
            <a:normAutofit/>
          </a:bodyPr>
          <a:lstStyle>
            <a:lvl1pPr algn="ctr">
              <a:defRPr sz="33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731075" y="3432744"/>
            <a:ext cx="9136144" cy="598129"/>
          </a:xfrm>
        </p:spPr>
        <p:txBody>
          <a:bodyPr anchor="ctr">
            <a:normAutofit/>
          </a:bodyPr>
          <a:lstStyle>
            <a:lvl1pPr marL="0" indent="0" algn="r">
              <a:buFontTx/>
              <a:buNone/>
              <a:defRPr sz="2100"/>
            </a:lvl1pPr>
            <a:lvl2pPr marL="470580" indent="0">
              <a:buFontTx/>
              <a:buNone/>
              <a:defRPr/>
            </a:lvl2pPr>
            <a:lvl3pPr marL="941156" indent="0">
              <a:buFontTx/>
              <a:buNone/>
              <a:defRPr/>
            </a:lvl3pPr>
            <a:lvl4pPr marL="1411737" indent="0">
              <a:buFontTx/>
              <a:buNone/>
              <a:defRPr/>
            </a:lvl4pPr>
            <a:lvl5pPr marL="1882316"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338918" y="4446962"/>
            <a:ext cx="9932491" cy="1569005"/>
          </a:xfrm>
        </p:spPr>
        <p:txBody>
          <a:bodyPr anchor="ctr">
            <a:normAutofit/>
          </a:bodyPr>
          <a:lstStyle>
            <a:lvl1pPr marL="0" indent="0" algn="ctr">
              <a:buNone/>
              <a:defRPr sz="2100">
                <a:solidFill>
                  <a:schemeClr val="tx1"/>
                </a:solidFill>
              </a:defRPr>
            </a:lvl1pPr>
            <a:lvl2pPr marL="470580" indent="0">
              <a:buNone/>
              <a:defRPr sz="1900">
                <a:solidFill>
                  <a:schemeClr val="tx1">
                    <a:tint val="75000"/>
                  </a:schemeClr>
                </a:solidFill>
              </a:defRPr>
            </a:lvl2pPr>
            <a:lvl3pPr marL="941156" indent="0">
              <a:buNone/>
              <a:defRPr sz="1600">
                <a:solidFill>
                  <a:schemeClr val="tx1">
                    <a:tint val="75000"/>
                  </a:schemeClr>
                </a:solidFill>
              </a:defRPr>
            </a:lvl3pPr>
            <a:lvl4pPr marL="1411737" indent="0">
              <a:buNone/>
              <a:defRPr sz="1400">
                <a:solidFill>
                  <a:schemeClr val="tx1">
                    <a:tint val="75000"/>
                  </a:schemeClr>
                </a:solidFill>
              </a:defRPr>
            </a:lvl4pPr>
            <a:lvl5pPr marL="1882316" indent="0">
              <a:buNone/>
              <a:defRPr sz="1400">
                <a:solidFill>
                  <a:schemeClr val="tx1">
                    <a:tint val="75000"/>
                  </a:schemeClr>
                </a:solidFill>
              </a:defRPr>
            </a:lvl5pPr>
            <a:lvl6pPr marL="2352895" indent="0">
              <a:buNone/>
              <a:defRPr sz="1400">
                <a:solidFill>
                  <a:schemeClr val="tx1">
                    <a:tint val="75000"/>
                  </a:schemeClr>
                </a:solidFill>
              </a:defRPr>
            </a:lvl6pPr>
            <a:lvl7pPr marL="2823474" indent="0">
              <a:buNone/>
              <a:defRPr sz="1400">
                <a:solidFill>
                  <a:schemeClr val="tx1">
                    <a:tint val="75000"/>
                  </a:schemeClr>
                </a:solidFill>
              </a:defRPr>
            </a:lvl7pPr>
            <a:lvl8pPr marL="3294052" indent="0">
              <a:buNone/>
              <a:defRPr sz="1400">
                <a:solidFill>
                  <a:schemeClr val="tx1">
                    <a:tint val="75000"/>
                  </a:schemeClr>
                </a:solidFill>
              </a:defRPr>
            </a:lvl8pPr>
            <a:lvl9pPr marL="3764631"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5" name="Footer Placeholder 4"/>
          <p:cNvSpPr>
            <a:spLocks noGrp="1"/>
          </p:cNvSpPr>
          <p:nvPr>
            <p:ph type="ftr" sz="quarter" idx="11"/>
          </p:nvPr>
        </p:nvSpPr>
        <p:spPr/>
        <p:txBody>
          <a:bodyPr/>
          <a:lstStyle/>
          <a:p>
            <a:endParaRPr lang="es-ES">
              <a:solidFill>
                <a:prstClr val="black"/>
              </a:solidFill>
            </a:endParaRPr>
          </a:p>
        </p:txBody>
      </p:sp>
      <p:sp>
        <p:nvSpPr>
          <p:cNvPr id="6" name="Slide Number Placeholder 5"/>
          <p:cNvSpPr>
            <a:spLocks noGrp="1"/>
          </p:cNvSpPr>
          <p:nvPr>
            <p:ph type="sldNum" sz="quarter" idx="12"/>
          </p:nvPr>
        </p:nvSpPr>
        <p:spPr/>
        <p:txBody>
          <a:bodyPr/>
          <a:lstStyle/>
          <a:p>
            <a:fld id="{07573745-EE77-45D5-9381-E66A4FAAC470}" type="slidenum">
              <a:rPr lang="es-ES" smtClean="0">
                <a:solidFill>
                  <a:prstClr val="black"/>
                </a:solidFill>
              </a:rPr>
              <a:pPr/>
              <a:t>‹Nº›</a:t>
            </a:fld>
            <a:endParaRPr lang="es-ES">
              <a:solidFill>
                <a:prstClr val="black"/>
              </a:solidFill>
            </a:endParaRPr>
          </a:p>
        </p:txBody>
      </p:sp>
      <p:sp>
        <p:nvSpPr>
          <p:cNvPr id="14" name="TextBox 13"/>
          <p:cNvSpPr txBox="1"/>
          <p:nvPr/>
        </p:nvSpPr>
        <p:spPr>
          <a:xfrm>
            <a:off x="890971" y="900941"/>
            <a:ext cx="630079" cy="598719"/>
          </a:xfrm>
          <a:prstGeom prst="rect">
            <a:avLst/>
          </a:prstGeom>
        </p:spPr>
        <p:txBody>
          <a:bodyPr vert="horz" lIns="94115" tIns="47058" rIns="94115" bIns="47058" rtlCol="0" anchor="ctr">
            <a:noAutofit/>
          </a:bodyPr>
          <a:lstStyle/>
          <a:p>
            <a:pPr defTabSz="941156"/>
            <a:r>
              <a:rPr lang="en-US" sz="8200" dirty="0">
                <a:solidFill>
                  <a:prstClr val="black"/>
                </a:solidFill>
              </a:rPr>
              <a:t>“</a:t>
            </a:r>
          </a:p>
        </p:txBody>
      </p:sp>
      <p:sp>
        <p:nvSpPr>
          <p:cNvPr id="15" name="TextBox 14"/>
          <p:cNvSpPr txBox="1"/>
          <p:nvPr/>
        </p:nvSpPr>
        <p:spPr>
          <a:xfrm>
            <a:off x="10956374" y="2895298"/>
            <a:ext cx="630079" cy="598719"/>
          </a:xfrm>
          <a:prstGeom prst="rect">
            <a:avLst/>
          </a:prstGeom>
        </p:spPr>
        <p:txBody>
          <a:bodyPr vert="horz" lIns="94115" tIns="47058" rIns="94115" bIns="47058" rtlCol="0" anchor="ctr">
            <a:noAutofit/>
          </a:bodyPr>
          <a:lstStyle/>
          <a:p>
            <a:pPr algn="r" defTabSz="941156"/>
            <a:r>
              <a:rPr lang="en-US" sz="8200" dirty="0">
                <a:solidFill>
                  <a:prstClr val="black"/>
                </a:solidFill>
              </a:rPr>
              <a:t>”</a:t>
            </a:r>
          </a:p>
        </p:txBody>
      </p:sp>
      <p:cxnSp>
        <p:nvCxnSpPr>
          <p:cNvPr id="19" name="Straight Connector 18"/>
          <p:cNvCxnSpPr/>
          <p:nvPr/>
        </p:nvCxnSpPr>
        <p:spPr>
          <a:xfrm>
            <a:off x="1443072" y="4238912"/>
            <a:ext cx="97233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34806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338919" y="3387466"/>
            <a:ext cx="9932493" cy="1503820"/>
          </a:xfrm>
        </p:spPr>
        <p:txBody>
          <a:bodyPr anchor="b">
            <a:normAutofit/>
          </a:bodyPr>
          <a:lstStyle>
            <a:lvl1pPr algn="l">
              <a:defRPr sz="33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38918" y="4891287"/>
            <a:ext cx="9932493" cy="880914"/>
          </a:xfrm>
        </p:spPr>
        <p:txBody>
          <a:bodyPr anchor="t">
            <a:normAutofit/>
          </a:bodyPr>
          <a:lstStyle>
            <a:lvl1pPr marL="0" indent="0" algn="l">
              <a:buNone/>
              <a:defRPr sz="2100">
                <a:solidFill>
                  <a:schemeClr val="tx1"/>
                </a:solidFill>
              </a:defRPr>
            </a:lvl1pPr>
            <a:lvl2pPr marL="470580" indent="0">
              <a:buNone/>
              <a:defRPr sz="1900">
                <a:solidFill>
                  <a:schemeClr val="tx1">
                    <a:tint val="75000"/>
                  </a:schemeClr>
                </a:solidFill>
              </a:defRPr>
            </a:lvl2pPr>
            <a:lvl3pPr marL="941156" indent="0">
              <a:buNone/>
              <a:defRPr sz="1600">
                <a:solidFill>
                  <a:schemeClr val="tx1">
                    <a:tint val="75000"/>
                  </a:schemeClr>
                </a:solidFill>
              </a:defRPr>
            </a:lvl3pPr>
            <a:lvl4pPr marL="1411737" indent="0">
              <a:buNone/>
              <a:defRPr sz="1400">
                <a:solidFill>
                  <a:schemeClr val="tx1">
                    <a:tint val="75000"/>
                  </a:schemeClr>
                </a:solidFill>
              </a:defRPr>
            </a:lvl4pPr>
            <a:lvl5pPr marL="1882316" indent="0">
              <a:buNone/>
              <a:defRPr sz="1400">
                <a:solidFill>
                  <a:schemeClr val="tx1">
                    <a:tint val="75000"/>
                  </a:schemeClr>
                </a:solidFill>
              </a:defRPr>
            </a:lvl5pPr>
            <a:lvl6pPr marL="2352895" indent="0">
              <a:buNone/>
              <a:defRPr sz="1400">
                <a:solidFill>
                  <a:schemeClr val="tx1">
                    <a:tint val="75000"/>
                  </a:schemeClr>
                </a:solidFill>
              </a:defRPr>
            </a:lvl6pPr>
            <a:lvl7pPr marL="2823474" indent="0">
              <a:buNone/>
              <a:defRPr sz="1400">
                <a:solidFill>
                  <a:schemeClr val="tx1">
                    <a:tint val="75000"/>
                  </a:schemeClr>
                </a:solidFill>
              </a:defRPr>
            </a:lvl7pPr>
            <a:lvl8pPr marL="3294052" indent="0">
              <a:buNone/>
              <a:defRPr sz="1400">
                <a:solidFill>
                  <a:schemeClr val="tx1">
                    <a:tint val="75000"/>
                  </a:schemeClr>
                </a:solidFill>
              </a:defRPr>
            </a:lvl8pPr>
            <a:lvl9pPr marL="3764631"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5" name="Footer Placeholder 4"/>
          <p:cNvSpPr>
            <a:spLocks noGrp="1"/>
          </p:cNvSpPr>
          <p:nvPr>
            <p:ph type="ftr" sz="quarter" idx="11"/>
          </p:nvPr>
        </p:nvSpPr>
        <p:spPr/>
        <p:txBody>
          <a:bodyPr/>
          <a:lstStyle/>
          <a:p>
            <a:endParaRPr lang="es-ES">
              <a:solidFill>
                <a:prstClr val="black"/>
              </a:solidFill>
            </a:endParaRPr>
          </a:p>
        </p:txBody>
      </p:sp>
      <p:sp>
        <p:nvSpPr>
          <p:cNvPr id="6" name="Slide Number Placeholder 5"/>
          <p:cNvSpPr>
            <a:spLocks noGrp="1"/>
          </p:cNvSpPr>
          <p:nvPr>
            <p:ph type="sldNum" sz="quarter" idx="12"/>
          </p:nvPr>
        </p:nvSpPr>
        <p:spPr/>
        <p:txBody>
          <a:bodyPr/>
          <a:lstStyle/>
          <a:p>
            <a:fld id="{07573745-EE77-45D5-9381-E66A4FAAC470}" type="slidenum">
              <a:rPr lang="es-ES" smtClean="0">
                <a:solidFill>
                  <a:prstClr val="black"/>
                </a:solidFill>
              </a:rPr>
              <a:pPr/>
              <a:t>‹Nº›</a:t>
            </a:fld>
            <a:endParaRPr lang="es-ES">
              <a:solidFill>
                <a:prstClr val="black"/>
              </a:solidFill>
            </a:endParaRPr>
          </a:p>
        </p:txBody>
      </p:sp>
    </p:spTree>
    <p:extLst>
      <p:ext uri="{BB962C8B-B14F-4D97-AF65-F5344CB8AC3E}">
        <p14:creationId xmlns:p14="http://schemas.microsoft.com/office/powerpoint/2010/main" val="24721838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94801" y="1005553"/>
            <a:ext cx="9608699" cy="2297163"/>
          </a:xfrm>
        </p:spPr>
        <p:txBody>
          <a:bodyPr anchor="ctr">
            <a:normAutofit/>
          </a:bodyPr>
          <a:lstStyle>
            <a:lvl1pPr algn="ctr">
              <a:defRPr sz="3300" b="0" cap="none">
                <a:solidFill>
                  <a:schemeClr val="tx1"/>
                </a:solidFill>
              </a:defRPr>
            </a:lvl1pPr>
          </a:lstStyle>
          <a:p>
            <a:r>
              <a:rPr lang="es-ES" smtClean="0"/>
              <a:t>Haga clic para modificar el estilo de título del patrón</a:t>
            </a:r>
            <a:endParaRPr lang="en-US" dirty="0"/>
          </a:p>
        </p:txBody>
      </p:sp>
      <p:sp>
        <p:nvSpPr>
          <p:cNvPr id="23" name="Text Placeholder 2"/>
          <p:cNvSpPr>
            <a:spLocks noGrp="1"/>
          </p:cNvSpPr>
          <p:nvPr>
            <p:ph type="body" idx="13"/>
          </p:nvPr>
        </p:nvSpPr>
        <p:spPr>
          <a:xfrm>
            <a:off x="1338918" y="3726083"/>
            <a:ext cx="9932493" cy="908116"/>
          </a:xfrm>
        </p:spPr>
        <p:txBody>
          <a:bodyPr anchor="b">
            <a:normAutofit/>
          </a:bodyPr>
          <a:lstStyle>
            <a:lvl1pPr marL="0" indent="0" algn="l">
              <a:spcBef>
                <a:spcPts val="0"/>
              </a:spcBef>
              <a:buNone/>
              <a:defRPr sz="2500">
                <a:solidFill>
                  <a:schemeClr val="tx1"/>
                </a:solidFill>
              </a:defRPr>
            </a:lvl1pPr>
            <a:lvl2pPr marL="470580" indent="0">
              <a:buNone/>
              <a:defRPr sz="1900">
                <a:solidFill>
                  <a:schemeClr val="tx1">
                    <a:tint val="75000"/>
                  </a:schemeClr>
                </a:solidFill>
              </a:defRPr>
            </a:lvl2pPr>
            <a:lvl3pPr marL="941156" indent="0">
              <a:buNone/>
              <a:defRPr sz="1600">
                <a:solidFill>
                  <a:schemeClr val="tx1">
                    <a:tint val="75000"/>
                  </a:schemeClr>
                </a:solidFill>
              </a:defRPr>
            </a:lvl3pPr>
            <a:lvl4pPr marL="1411737" indent="0">
              <a:buNone/>
              <a:defRPr sz="1400">
                <a:solidFill>
                  <a:schemeClr val="tx1">
                    <a:tint val="75000"/>
                  </a:schemeClr>
                </a:solidFill>
              </a:defRPr>
            </a:lvl4pPr>
            <a:lvl5pPr marL="1882316" indent="0">
              <a:buNone/>
              <a:defRPr sz="1400">
                <a:solidFill>
                  <a:schemeClr val="tx1">
                    <a:tint val="75000"/>
                  </a:schemeClr>
                </a:solidFill>
              </a:defRPr>
            </a:lvl5pPr>
            <a:lvl6pPr marL="2352895" indent="0">
              <a:buNone/>
              <a:defRPr sz="1400">
                <a:solidFill>
                  <a:schemeClr val="tx1">
                    <a:tint val="75000"/>
                  </a:schemeClr>
                </a:solidFill>
              </a:defRPr>
            </a:lvl6pPr>
            <a:lvl7pPr marL="2823474" indent="0">
              <a:buNone/>
              <a:defRPr sz="1400">
                <a:solidFill>
                  <a:schemeClr val="tx1">
                    <a:tint val="75000"/>
                  </a:schemeClr>
                </a:solidFill>
              </a:defRPr>
            </a:lvl7pPr>
            <a:lvl8pPr marL="3294052" indent="0">
              <a:buNone/>
              <a:defRPr sz="1400">
                <a:solidFill>
                  <a:schemeClr val="tx1">
                    <a:tint val="75000"/>
                  </a:schemeClr>
                </a:solidFill>
              </a:defRPr>
            </a:lvl8pPr>
            <a:lvl9pPr marL="3764631"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338918" y="4637666"/>
            <a:ext cx="9932493" cy="1378297"/>
          </a:xfrm>
        </p:spPr>
        <p:txBody>
          <a:bodyPr anchor="t">
            <a:normAutofit/>
          </a:bodyPr>
          <a:lstStyle>
            <a:lvl1pPr marL="0" indent="0" algn="l">
              <a:buNone/>
              <a:defRPr sz="1900">
                <a:solidFill>
                  <a:schemeClr val="tx1"/>
                </a:solidFill>
              </a:defRPr>
            </a:lvl1pPr>
            <a:lvl2pPr marL="470580" indent="0">
              <a:buNone/>
              <a:defRPr sz="1900">
                <a:solidFill>
                  <a:schemeClr val="tx1">
                    <a:tint val="75000"/>
                  </a:schemeClr>
                </a:solidFill>
              </a:defRPr>
            </a:lvl2pPr>
            <a:lvl3pPr marL="941156" indent="0">
              <a:buNone/>
              <a:defRPr sz="1600">
                <a:solidFill>
                  <a:schemeClr val="tx1">
                    <a:tint val="75000"/>
                  </a:schemeClr>
                </a:solidFill>
              </a:defRPr>
            </a:lvl3pPr>
            <a:lvl4pPr marL="1411737" indent="0">
              <a:buNone/>
              <a:defRPr sz="1400">
                <a:solidFill>
                  <a:schemeClr val="tx1">
                    <a:tint val="75000"/>
                  </a:schemeClr>
                </a:solidFill>
              </a:defRPr>
            </a:lvl4pPr>
            <a:lvl5pPr marL="1882316" indent="0">
              <a:buNone/>
              <a:defRPr sz="1400">
                <a:solidFill>
                  <a:schemeClr val="tx1">
                    <a:tint val="75000"/>
                  </a:schemeClr>
                </a:solidFill>
              </a:defRPr>
            </a:lvl5pPr>
            <a:lvl6pPr marL="2352895" indent="0">
              <a:buNone/>
              <a:defRPr sz="1400">
                <a:solidFill>
                  <a:schemeClr val="tx1">
                    <a:tint val="75000"/>
                  </a:schemeClr>
                </a:solidFill>
              </a:defRPr>
            </a:lvl6pPr>
            <a:lvl7pPr marL="2823474" indent="0">
              <a:buNone/>
              <a:defRPr sz="1400">
                <a:solidFill>
                  <a:schemeClr val="tx1">
                    <a:tint val="75000"/>
                  </a:schemeClr>
                </a:solidFill>
              </a:defRPr>
            </a:lvl7pPr>
            <a:lvl8pPr marL="3294052" indent="0">
              <a:buNone/>
              <a:defRPr sz="1400">
                <a:solidFill>
                  <a:schemeClr val="tx1">
                    <a:tint val="75000"/>
                  </a:schemeClr>
                </a:solidFill>
              </a:defRPr>
            </a:lvl8pPr>
            <a:lvl9pPr marL="3764631"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5" name="Footer Placeholder 4"/>
          <p:cNvSpPr>
            <a:spLocks noGrp="1"/>
          </p:cNvSpPr>
          <p:nvPr>
            <p:ph type="ftr" sz="quarter" idx="11"/>
          </p:nvPr>
        </p:nvSpPr>
        <p:spPr/>
        <p:txBody>
          <a:bodyPr/>
          <a:lstStyle/>
          <a:p>
            <a:endParaRPr lang="es-ES">
              <a:solidFill>
                <a:prstClr val="black"/>
              </a:solidFill>
            </a:endParaRPr>
          </a:p>
        </p:txBody>
      </p:sp>
      <p:sp>
        <p:nvSpPr>
          <p:cNvPr id="6" name="Slide Number Placeholder 5"/>
          <p:cNvSpPr>
            <a:spLocks noGrp="1"/>
          </p:cNvSpPr>
          <p:nvPr>
            <p:ph type="sldNum" sz="quarter" idx="12"/>
          </p:nvPr>
        </p:nvSpPr>
        <p:spPr/>
        <p:txBody>
          <a:bodyPr/>
          <a:lstStyle/>
          <a:p>
            <a:fld id="{07573745-EE77-45D5-9381-E66A4FAAC470}" type="slidenum">
              <a:rPr lang="es-ES" smtClean="0">
                <a:solidFill>
                  <a:prstClr val="black"/>
                </a:solidFill>
              </a:rPr>
              <a:pPr/>
              <a:t>‹Nº›</a:t>
            </a:fld>
            <a:endParaRPr lang="es-ES">
              <a:solidFill>
                <a:prstClr val="black"/>
              </a:solidFill>
            </a:endParaRPr>
          </a:p>
        </p:txBody>
      </p:sp>
      <p:sp>
        <p:nvSpPr>
          <p:cNvPr id="12" name="TextBox 11"/>
          <p:cNvSpPr txBox="1"/>
          <p:nvPr/>
        </p:nvSpPr>
        <p:spPr>
          <a:xfrm>
            <a:off x="890971" y="900941"/>
            <a:ext cx="630079" cy="598719"/>
          </a:xfrm>
          <a:prstGeom prst="rect">
            <a:avLst/>
          </a:prstGeom>
        </p:spPr>
        <p:txBody>
          <a:bodyPr vert="horz" lIns="94115" tIns="47058" rIns="94115" bIns="47058" rtlCol="0" anchor="ctr">
            <a:noAutofit/>
          </a:bodyPr>
          <a:lstStyle/>
          <a:p>
            <a:pPr defTabSz="941156"/>
            <a:r>
              <a:rPr lang="en-US" sz="8200" dirty="0">
                <a:solidFill>
                  <a:prstClr val="black"/>
                </a:solidFill>
              </a:rPr>
              <a:t>“</a:t>
            </a:r>
          </a:p>
        </p:txBody>
      </p:sp>
      <p:sp>
        <p:nvSpPr>
          <p:cNvPr id="13" name="TextBox 12"/>
          <p:cNvSpPr txBox="1"/>
          <p:nvPr/>
        </p:nvSpPr>
        <p:spPr>
          <a:xfrm>
            <a:off x="10956374" y="2661234"/>
            <a:ext cx="630079" cy="598719"/>
          </a:xfrm>
          <a:prstGeom prst="rect">
            <a:avLst/>
          </a:prstGeom>
        </p:spPr>
        <p:txBody>
          <a:bodyPr vert="horz" lIns="94115" tIns="47058" rIns="94115" bIns="47058" rtlCol="0" anchor="ctr">
            <a:noAutofit/>
          </a:bodyPr>
          <a:lstStyle/>
          <a:p>
            <a:pPr algn="r" defTabSz="941156"/>
            <a:r>
              <a:rPr lang="en-US" sz="8200" dirty="0">
                <a:solidFill>
                  <a:prstClr val="black"/>
                </a:solidFill>
              </a:rPr>
              <a:t>”</a:t>
            </a:r>
          </a:p>
        </p:txBody>
      </p:sp>
      <p:cxnSp>
        <p:nvCxnSpPr>
          <p:cNvPr id="26" name="Straight Connector 25"/>
          <p:cNvCxnSpPr/>
          <p:nvPr/>
        </p:nvCxnSpPr>
        <p:spPr>
          <a:xfrm>
            <a:off x="1443072" y="3510757"/>
            <a:ext cx="97233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64987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338918" y="1005553"/>
            <a:ext cx="9932491" cy="2297163"/>
          </a:xfrm>
        </p:spPr>
        <p:txBody>
          <a:bodyPr vert="horz" lIns="94115" tIns="47058" rIns="94115" bIns="47058"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20" name="Text Placeholder 2"/>
          <p:cNvSpPr>
            <a:spLocks noGrp="1"/>
          </p:cNvSpPr>
          <p:nvPr>
            <p:ph type="body" idx="13"/>
          </p:nvPr>
        </p:nvSpPr>
        <p:spPr>
          <a:xfrm>
            <a:off x="1338918" y="3716721"/>
            <a:ext cx="9932493" cy="861306"/>
          </a:xfrm>
        </p:spPr>
        <p:txBody>
          <a:bodyPr anchor="b">
            <a:normAutofit/>
          </a:bodyPr>
          <a:lstStyle>
            <a:lvl1pPr marL="0" indent="0" algn="l">
              <a:spcBef>
                <a:spcPts val="0"/>
              </a:spcBef>
              <a:buNone/>
              <a:defRPr sz="2900">
                <a:solidFill>
                  <a:schemeClr val="tx1"/>
                </a:solidFill>
              </a:defRPr>
            </a:lvl1pPr>
            <a:lvl2pPr marL="470580" indent="0">
              <a:buNone/>
              <a:defRPr sz="1900">
                <a:solidFill>
                  <a:schemeClr val="tx1">
                    <a:tint val="75000"/>
                  </a:schemeClr>
                </a:solidFill>
              </a:defRPr>
            </a:lvl2pPr>
            <a:lvl3pPr marL="941156" indent="0">
              <a:buNone/>
              <a:defRPr sz="1600">
                <a:solidFill>
                  <a:schemeClr val="tx1">
                    <a:tint val="75000"/>
                  </a:schemeClr>
                </a:solidFill>
              </a:defRPr>
            </a:lvl3pPr>
            <a:lvl4pPr marL="1411737" indent="0">
              <a:buNone/>
              <a:defRPr sz="1400">
                <a:solidFill>
                  <a:schemeClr val="tx1">
                    <a:tint val="75000"/>
                  </a:schemeClr>
                </a:solidFill>
              </a:defRPr>
            </a:lvl4pPr>
            <a:lvl5pPr marL="1882316" indent="0">
              <a:buNone/>
              <a:defRPr sz="1400">
                <a:solidFill>
                  <a:schemeClr val="tx1">
                    <a:tint val="75000"/>
                  </a:schemeClr>
                </a:solidFill>
              </a:defRPr>
            </a:lvl5pPr>
            <a:lvl6pPr marL="2352895" indent="0">
              <a:buNone/>
              <a:defRPr sz="1400">
                <a:solidFill>
                  <a:schemeClr val="tx1">
                    <a:tint val="75000"/>
                  </a:schemeClr>
                </a:solidFill>
              </a:defRPr>
            </a:lvl6pPr>
            <a:lvl7pPr marL="2823474" indent="0">
              <a:buNone/>
              <a:defRPr sz="1400">
                <a:solidFill>
                  <a:schemeClr val="tx1">
                    <a:tint val="75000"/>
                  </a:schemeClr>
                </a:solidFill>
              </a:defRPr>
            </a:lvl7pPr>
            <a:lvl8pPr marL="3294052" indent="0">
              <a:buNone/>
              <a:defRPr sz="1400">
                <a:solidFill>
                  <a:schemeClr val="tx1">
                    <a:tint val="75000"/>
                  </a:schemeClr>
                </a:solidFill>
              </a:defRPr>
            </a:lvl8pPr>
            <a:lvl9pPr marL="3764631"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338917" y="4576990"/>
            <a:ext cx="9932495" cy="1438977"/>
          </a:xfrm>
        </p:spPr>
        <p:txBody>
          <a:bodyPr anchor="t">
            <a:normAutofit/>
          </a:bodyPr>
          <a:lstStyle>
            <a:lvl1pPr marL="0" indent="0" algn="l">
              <a:buNone/>
              <a:defRPr sz="1900">
                <a:solidFill>
                  <a:schemeClr val="tx1"/>
                </a:solidFill>
              </a:defRPr>
            </a:lvl1pPr>
            <a:lvl2pPr marL="470580" indent="0">
              <a:buNone/>
              <a:defRPr sz="1900">
                <a:solidFill>
                  <a:schemeClr val="tx1">
                    <a:tint val="75000"/>
                  </a:schemeClr>
                </a:solidFill>
              </a:defRPr>
            </a:lvl2pPr>
            <a:lvl3pPr marL="941156" indent="0">
              <a:buNone/>
              <a:defRPr sz="1600">
                <a:solidFill>
                  <a:schemeClr val="tx1">
                    <a:tint val="75000"/>
                  </a:schemeClr>
                </a:solidFill>
              </a:defRPr>
            </a:lvl3pPr>
            <a:lvl4pPr marL="1411737" indent="0">
              <a:buNone/>
              <a:defRPr sz="1400">
                <a:solidFill>
                  <a:schemeClr val="tx1">
                    <a:tint val="75000"/>
                  </a:schemeClr>
                </a:solidFill>
              </a:defRPr>
            </a:lvl4pPr>
            <a:lvl5pPr marL="1882316" indent="0">
              <a:buNone/>
              <a:defRPr sz="1400">
                <a:solidFill>
                  <a:schemeClr val="tx1">
                    <a:tint val="75000"/>
                  </a:schemeClr>
                </a:solidFill>
              </a:defRPr>
            </a:lvl5pPr>
            <a:lvl6pPr marL="2352895" indent="0">
              <a:buNone/>
              <a:defRPr sz="1400">
                <a:solidFill>
                  <a:schemeClr val="tx1">
                    <a:tint val="75000"/>
                  </a:schemeClr>
                </a:solidFill>
              </a:defRPr>
            </a:lvl6pPr>
            <a:lvl7pPr marL="2823474" indent="0">
              <a:buNone/>
              <a:defRPr sz="1400">
                <a:solidFill>
                  <a:schemeClr val="tx1">
                    <a:tint val="75000"/>
                  </a:schemeClr>
                </a:solidFill>
              </a:defRPr>
            </a:lvl7pPr>
            <a:lvl8pPr marL="3294052" indent="0">
              <a:buNone/>
              <a:defRPr sz="1400">
                <a:solidFill>
                  <a:schemeClr val="tx1">
                    <a:tint val="75000"/>
                  </a:schemeClr>
                </a:solidFill>
              </a:defRPr>
            </a:lvl8pPr>
            <a:lvl9pPr marL="3764631"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5" name="Footer Placeholder 4"/>
          <p:cNvSpPr>
            <a:spLocks noGrp="1"/>
          </p:cNvSpPr>
          <p:nvPr>
            <p:ph type="ftr" sz="quarter" idx="11"/>
          </p:nvPr>
        </p:nvSpPr>
        <p:spPr/>
        <p:txBody>
          <a:bodyPr/>
          <a:lstStyle/>
          <a:p>
            <a:endParaRPr lang="es-ES">
              <a:solidFill>
                <a:prstClr val="black"/>
              </a:solidFill>
            </a:endParaRPr>
          </a:p>
        </p:txBody>
      </p:sp>
      <p:sp>
        <p:nvSpPr>
          <p:cNvPr id="6" name="Slide Number Placeholder 5"/>
          <p:cNvSpPr>
            <a:spLocks noGrp="1"/>
          </p:cNvSpPr>
          <p:nvPr>
            <p:ph type="sldNum" sz="quarter" idx="12"/>
          </p:nvPr>
        </p:nvSpPr>
        <p:spPr/>
        <p:txBody>
          <a:bodyPr/>
          <a:lstStyle/>
          <a:p>
            <a:fld id="{07573745-EE77-45D5-9381-E66A4FAAC470}" type="slidenum">
              <a:rPr lang="es-ES" smtClean="0">
                <a:solidFill>
                  <a:prstClr val="black"/>
                </a:solidFill>
              </a:rPr>
              <a:pPr/>
              <a:t>‹Nº›</a:t>
            </a:fld>
            <a:endParaRPr lang="es-ES">
              <a:solidFill>
                <a:prstClr val="black"/>
              </a:solidFill>
            </a:endParaRPr>
          </a:p>
        </p:txBody>
      </p:sp>
      <p:cxnSp>
        <p:nvCxnSpPr>
          <p:cNvPr id="15" name="Straight Connector 14"/>
          <p:cNvCxnSpPr/>
          <p:nvPr/>
        </p:nvCxnSpPr>
        <p:spPr>
          <a:xfrm>
            <a:off x="1443072" y="3510757"/>
            <a:ext cx="97233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0071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700092" y="2212103"/>
            <a:ext cx="4324592" cy="39733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260965" y="2212112"/>
            <a:ext cx="4324592" cy="397330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solidFill>
                  <a:prstClr val="black">
                    <a:tint val="75000"/>
                  </a:prstClr>
                </a:solidFill>
              </a:rPr>
              <a:pPr/>
              <a:t>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40618751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5" name="Footer Placeholder 4"/>
          <p:cNvSpPr>
            <a:spLocks noGrp="1"/>
          </p:cNvSpPr>
          <p:nvPr>
            <p:ph type="ftr" sz="quarter" idx="11"/>
          </p:nvPr>
        </p:nvSpPr>
        <p:spPr/>
        <p:txBody>
          <a:bodyPr/>
          <a:lstStyle/>
          <a:p>
            <a:endParaRPr lang="es-ES">
              <a:solidFill>
                <a:prstClr val="black"/>
              </a:solidFill>
            </a:endParaRPr>
          </a:p>
        </p:txBody>
      </p:sp>
      <p:sp>
        <p:nvSpPr>
          <p:cNvPr id="6" name="Slide Number Placeholder 5"/>
          <p:cNvSpPr>
            <a:spLocks noGrp="1"/>
          </p:cNvSpPr>
          <p:nvPr>
            <p:ph type="sldNum" sz="quarter" idx="12"/>
          </p:nvPr>
        </p:nvSpPr>
        <p:spPr/>
        <p:txBody>
          <a:bodyPr/>
          <a:lstStyle/>
          <a:p>
            <a:fld id="{07573745-EE77-45D5-9381-E66A4FAAC470}" type="slidenum">
              <a:rPr lang="es-ES" smtClean="0">
                <a:solidFill>
                  <a:prstClr val="black"/>
                </a:solidFill>
              </a:rPr>
              <a:pPr/>
              <a:t>‹Nº›</a:t>
            </a:fld>
            <a:endParaRPr lang="es-ES">
              <a:solidFill>
                <a:prstClr val="black"/>
              </a:solidFill>
            </a:endParaRPr>
          </a:p>
        </p:txBody>
      </p:sp>
      <p:cxnSp>
        <p:nvCxnSpPr>
          <p:cNvPr id="14" name="Straight Connector 13"/>
          <p:cNvCxnSpPr/>
          <p:nvPr/>
        </p:nvCxnSpPr>
        <p:spPr>
          <a:xfrm>
            <a:off x="1443072" y="2479200"/>
            <a:ext cx="97233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58096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1683" y="1005552"/>
            <a:ext cx="1954417" cy="501041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338920" y="1005548"/>
            <a:ext cx="7682728" cy="5010414"/>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9A2BE47-5F2F-462A-8A5E-B73AE01ADEFE}" type="datetimeFigureOut">
              <a:rPr lang="es-ES" smtClean="0">
                <a:solidFill>
                  <a:prstClr val="black"/>
                </a:solidFill>
              </a:rPr>
              <a:pPr/>
              <a:t>01/03/2019</a:t>
            </a:fld>
            <a:endParaRPr lang="es-ES">
              <a:solidFill>
                <a:prstClr val="black"/>
              </a:solidFill>
            </a:endParaRPr>
          </a:p>
        </p:txBody>
      </p:sp>
      <p:sp>
        <p:nvSpPr>
          <p:cNvPr id="5" name="Footer Placeholder 4"/>
          <p:cNvSpPr>
            <a:spLocks noGrp="1"/>
          </p:cNvSpPr>
          <p:nvPr>
            <p:ph type="ftr" sz="quarter" idx="11"/>
          </p:nvPr>
        </p:nvSpPr>
        <p:spPr/>
        <p:txBody>
          <a:bodyPr/>
          <a:lstStyle/>
          <a:p>
            <a:endParaRPr lang="es-ES">
              <a:solidFill>
                <a:prstClr val="black"/>
              </a:solidFill>
            </a:endParaRPr>
          </a:p>
        </p:txBody>
      </p:sp>
      <p:sp>
        <p:nvSpPr>
          <p:cNvPr id="6" name="Slide Number Placeholder 5"/>
          <p:cNvSpPr>
            <a:spLocks noGrp="1"/>
          </p:cNvSpPr>
          <p:nvPr>
            <p:ph type="sldNum" sz="quarter" idx="12"/>
          </p:nvPr>
        </p:nvSpPr>
        <p:spPr/>
        <p:txBody>
          <a:bodyPr/>
          <a:lstStyle/>
          <a:p>
            <a:fld id="{07573745-EE77-45D5-9381-E66A4FAAC470}" type="slidenum">
              <a:rPr lang="es-ES" smtClean="0">
                <a:solidFill>
                  <a:prstClr val="black"/>
                </a:solidFill>
              </a:rPr>
              <a:pPr/>
              <a:t>‹Nº›</a:t>
            </a:fld>
            <a:endParaRPr lang="es-ES">
              <a:solidFill>
                <a:prstClr val="black"/>
              </a:solidFill>
            </a:endParaRPr>
          </a:p>
        </p:txBody>
      </p:sp>
      <p:cxnSp>
        <p:nvCxnSpPr>
          <p:cNvPr id="14" name="Straight Connector 13"/>
          <p:cNvCxnSpPr/>
          <p:nvPr/>
        </p:nvCxnSpPr>
        <p:spPr>
          <a:xfrm>
            <a:off x="9161661" y="1014219"/>
            <a:ext cx="0" cy="4993076"/>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05806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3B55"/>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050131" y="950706"/>
            <a:ext cx="7437327" cy="1583270"/>
          </a:xfrm>
          <a:prstGeom prst="rect">
            <a:avLst/>
          </a:prstGeom>
        </p:spPr>
        <p:txBody>
          <a:bodyPr spcFirstLastPara="1" wrap="square" lIns="125496" tIns="125496" rIns="125496" bIns="125496" anchor="t" anchorCtr="0"/>
          <a:lstStyle>
            <a:lvl1pPr lvl="0">
              <a:spcBef>
                <a:spcPts val="0"/>
              </a:spcBef>
              <a:spcAft>
                <a:spcPts val="0"/>
              </a:spcAft>
              <a:buClr>
                <a:srgbClr val="80BFB7"/>
              </a:buClr>
              <a:buSzPts val="6000"/>
              <a:buNone/>
              <a:defRPr sz="8200">
                <a:solidFill>
                  <a:srgbClr val="80BFB7"/>
                </a:solidFill>
              </a:defRPr>
            </a:lvl1pPr>
            <a:lvl2pPr lvl="1">
              <a:spcBef>
                <a:spcPts val="0"/>
              </a:spcBef>
              <a:spcAft>
                <a:spcPts val="0"/>
              </a:spcAft>
              <a:buClr>
                <a:srgbClr val="80BFB7"/>
              </a:buClr>
              <a:buSzPts val="6000"/>
              <a:buNone/>
              <a:defRPr sz="8200">
                <a:solidFill>
                  <a:srgbClr val="80BFB7"/>
                </a:solidFill>
              </a:defRPr>
            </a:lvl2pPr>
            <a:lvl3pPr lvl="2">
              <a:spcBef>
                <a:spcPts val="0"/>
              </a:spcBef>
              <a:spcAft>
                <a:spcPts val="0"/>
              </a:spcAft>
              <a:buClr>
                <a:srgbClr val="80BFB7"/>
              </a:buClr>
              <a:buSzPts val="6000"/>
              <a:buNone/>
              <a:defRPr sz="8200">
                <a:solidFill>
                  <a:srgbClr val="80BFB7"/>
                </a:solidFill>
              </a:defRPr>
            </a:lvl3pPr>
            <a:lvl4pPr lvl="3">
              <a:spcBef>
                <a:spcPts val="0"/>
              </a:spcBef>
              <a:spcAft>
                <a:spcPts val="0"/>
              </a:spcAft>
              <a:buClr>
                <a:srgbClr val="80BFB7"/>
              </a:buClr>
              <a:buSzPts val="6000"/>
              <a:buNone/>
              <a:defRPr sz="8200">
                <a:solidFill>
                  <a:srgbClr val="80BFB7"/>
                </a:solidFill>
              </a:defRPr>
            </a:lvl4pPr>
            <a:lvl5pPr lvl="4">
              <a:spcBef>
                <a:spcPts val="0"/>
              </a:spcBef>
              <a:spcAft>
                <a:spcPts val="0"/>
              </a:spcAft>
              <a:buClr>
                <a:srgbClr val="80BFB7"/>
              </a:buClr>
              <a:buSzPts val="6000"/>
              <a:buNone/>
              <a:defRPr sz="8200">
                <a:solidFill>
                  <a:srgbClr val="80BFB7"/>
                </a:solidFill>
              </a:defRPr>
            </a:lvl5pPr>
            <a:lvl6pPr lvl="5">
              <a:spcBef>
                <a:spcPts val="0"/>
              </a:spcBef>
              <a:spcAft>
                <a:spcPts val="0"/>
              </a:spcAft>
              <a:buClr>
                <a:srgbClr val="80BFB7"/>
              </a:buClr>
              <a:buSzPts val="6000"/>
              <a:buNone/>
              <a:defRPr sz="8200">
                <a:solidFill>
                  <a:srgbClr val="80BFB7"/>
                </a:solidFill>
              </a:defRPr>
            </a:lvl6pPr>
            <a:lvl7pPr lvl="6">
              <a:spcBef>
                <a:spcPts val="0"/>
              </a:spcBef>
              <a:spcAft>
                <a:spcPts val="0"/>
              </a:spcAft>
              <a:buClr>
                <a:srgbClr val="80BFB7"/>
              </a:buClr>
              <a:buSzPts val="6000"/>
              <a:buNone/>
              <a:defRPr sz="8200">
                <a:solidFill>
                  <a:srgbClr val="80BFB7"/>
                </a:solidFill>
              </a:defRPr>
            </a:lvl7pPr>
            <a:lvl8pPr lvl="7">
              <a:spcBef>
                <a:spcPts val="0"/>
              </a:spcBef>
              <a:spcAft>
                <a:spcPts val="0"/>
              </a:spcAft>
              <a:buClr>
                <a:srgbClr val="80BFB7"/>
              </a:buClr>
              <a:buSzPts val="6000"/>
              <a:buNone/>
              <a:defRPr sz="8200">
                <a:solidFill>
                  <a:srgbClr val="80BFB7"/>
                </a:solidFill>
              </a:defRPr>
            </a:lvl8pPr>
            <a:lvl9pPr lvl="8">
              <a:spcBef>
                <a:spcPts val="0"/>
              </a:spcBef>
              <a:spcAft>
                <a:spcPts val="0"/>
              </a:spcAft>
              <a:buClr>
                <a:srgbClr val="80BFB7"/>
              </a:buClr>
              <a:buSzPts val="6000"/>
              <a:buNone/>
              <a:defRPr sz="8200">
                <a:solidFill>
                  <a:srgbClr val="80BFB7"/>
                </a:solidFill>
              </a:defRPr>
            </a:lvl9pPr>
          </a:lstStyle>
          <a:p>
            <a:endParaRPr/>
          </a:p>
        </p:txBody>
      </p:sp>
      <p:grpSp>
        <p:nvGrpSpPr>
          <p:cNvPr id="11" name="Google Shape;11;p2"/>
          <p:cNvGrpSpPr/>
          <p:nvPr/>
        </p:nvGrpSpPr>
        <p:grpSpPr>
          <a:xfrm rot="10800000">
            <a:off x="11997084" y="39176"/>
            <a:ext cx="565214" cy="6943431"/>
            <a:chOff x="836200" y="238125"/>
            <a:chExt cx="422425" cy="5238750"/>
          </a:xfrm>
        </p:grpSpPr>
        <p:sp>
          <p:nvSpPr>
            <p:cNvPr id="12" name="Google Shape;12;p2"/>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 name="Google Shape;14;p2"/>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 name="Google Shape;15;p2"/>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 name="Google Shape;19;p2"/>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 name="Google Shape;20;p2"/>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 name="Google Shape;21;p2"/>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 name="Google Shape;22;p2"/>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 name="Google Shape;23;p2"/>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 name="Google Shape;24;p2"/>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 name="Google Shape;25;p2"/>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 name="Google Shape;26;p2"/>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 name="Google Shape;28;p2"/>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 name="Google Shape;29;p2"/>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 name="Google Shape;30;p2"/>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 name="Google Shape;31;p2"/>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 name="Google Shape;32;p2"/>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 name="Google Shape;33;p2"/>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 name="Google Shape;34;p2"/>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5" name="Google Shape;35;p2"/>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6" name="Google Shape;36;p2"/>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7" name="Google Shape;37;p2"/>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8" name="Google Shape;38;p2"/>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9" name="Google Shape;39;p2"/>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0" name="Google Shape;40;p2"/>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1" name="Google Shape;41;p2"/>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2" name="Google Shape;42;p2"/>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3" name="Google Shape;43;p2"/>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4" name="Google Shape;44;p2"/>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5" name="Google Shape;45;p2"/>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6" name="Google Shape;46;p2"/>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7" name="Google Shape;47;p2"/>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8" name="Google Shape;48;p2"/>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9" name="Google Shape;49;p2"/>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0" name="Google Shape;50;p2"/>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1" name="Google Shape;51;p2"/>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2" name="Google Shape;52;p2"/>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3" name="Google Shape;53;p2"/>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4" name="Google Shape;54;p2"/>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5" name="Google Shape;55;p2"/>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6" name="Google Shape;56;p2"/>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7" name="Google Shape;57;p2"/>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8" name="Google Shape;58;p2"/>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9" name="Google Shape;59;p2"/>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0" name="Google Shape;60;p2"/>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1" name="Google Shape;61;p2"/>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2" name="Google Shape;62;p2"/>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3" name="Google Shape;63;p2"/>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4" name="Google Shape;64;p2"/>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5" name="Google Shape;65;p2"/>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6" name="Google Shape;66;p2"/>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7" name="Google Shape;67;p2"/>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8" name="Google Shape;68;p2"/>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9" name="Google Shape;69;p2"/>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0" name="Google Shape;70;p2"/>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1" name="Google Shape;71;p2"/>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2" name="Google Shape;72;p2"/>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3" name="Google Shape;73;p2"/>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4" name="Google Shape;74;p2"/>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5" name="Google Shape;75;p2"/>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6" name="Google Shape;76;p2"/>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7" name="Google Shape;77;p2"/>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8" name="Google Shape;78;p2"/>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9" name="Google Shape;79;p2"/>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0" name="Google Shape;80;p2"/>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1" name="Google Shape;81;p2"/>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2" name="Google Shape;82;p2"/>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3" name="Google Shape;83;p2"/>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4" name="Google Shape;84;p2"/>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5" name="Google Shape;85;p2"/>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6" name="Google Shape;86;p2"/>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7" name="Google Shape;87;p2"/>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8" name="Google Shape;88;p2"/>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9" name="Google Shape;89;p2"/>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0" name="Google Shape;90;p2"/>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1" name="Google Shape;91;p2"/>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92" name="Google Shape;92;p2"/>
          <p:cNvGrpSpPr/>
          <p:nvPr/>
        </p:nvGrpSpPr>
        <p:grpSpPr>
          <a:xfrm rot="10800000">
            <a:off x="9177672" y="39176"/>
            <a:ext cx="3183254" cy="6943431"/>
            <a:chOff x="986700" y="238125"/>
            <a:chExt cx="2379075" cy="5238750"/>
          </a:xfrm>
        </p:grpSpPr>
        <p:sp>
          <p:nvSpPr>
            <p:cNvPr id="93" name="Google Shape;93;p2"/>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4" name="Google Shape;94;p2"/>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5" name="Google Shape;95;p2"/>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6" name="Google Shape;96;p2"/>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7" name="Google Shape;97;p2"/>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8" name="Google Shape;98;p2"/>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9" name="Google Shape;99;p2"/>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0" name="Google Shape;100;p2"/>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1" name="Google Shape;101;p2"/>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2" name="Google Shape;102;p2"/>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3" name="Google Shape;103;p2"/>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4" name="Google Shape;104;p2"/>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5" name="Google Shape;105;p2"/>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6" name="Google Shape;106;p2"/>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7" name="Google Shape;107;p2"/>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8" name="Google Shape;108;p2"/>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9" name="Google Shape;109;p2"/>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0" name="Google Shape;110;p2"/>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1" name="Google Shape;111;p2"/>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2" name="Google Shape;112;p2"/>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3" name="Google Shape;113;p2"/>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4" name="Google Shape;114;p2"/>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5" name="Google Shape;115;p2"/>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6" name="Google Shape;116;p2"/>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7" name="Google Shape;117;p2"/>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8" name="Google Shape;118;p2"/>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9" name="Google Shape;119;p2"/>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0" name="Google Shape;120;p2"/>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1" name="Google Shape;121;p2"/>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2" name="Google Shape;122;p2"/>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3" name="Google Shape;123;p2"/>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4" name="Google Shape;124;p2"/>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5" name="Google Shape;125;p2"/>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6" name="Google Shape;126;p2"/>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7" name="Google Shape;127;p2"/>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8" name="Google Shape;128;p2"/>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9" name="Google Shape;129;p2"/>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0" name="Google Shape;130;p2"/>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1" name="Google Shape;131;p2"/>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2" name="Google Shape;132;p2"/>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3" name="Google Shape;133;p2"/>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4" name="Google Shape;134;p2"/>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5" name="Google Shape;135;p2"/>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6" name="Google Shape;136;p2"/>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7" name="Google Shape;137;p2"/>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8" name="Google Shape;138;p2"/>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9" name="Google Shape;139;p2"/>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0" name="Google Shape;140;p2"/>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1" name="Google Shape;141;p2"/>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2" name="Google Shape;142;p2"/>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3" name="Google Shape;143;p2"/>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4" name="Google Shape;144;p2"/>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5" name="Google Shape;145;p2"/>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6" name="Google Shape;146;p2"/>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7" name="Google Shape;147;p2"/>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8" name="Google Shape;148;p2"/>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9" name="Google Shape;149;p2"/>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0" name="Google Shape;150;p2"/>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1" name="Google Shape;151;p2"/>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2" name="Google Shape;152;p2"/>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3" name="Google Shape;153;p2"/>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4" name="Google Shape;154;p2"/>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5" name="Google Shape;155;p2"/>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6" name="Google Shape;156;p2"/>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7" name="Google Shape;157;p2"/>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8" name="Google Shape;158;p2"/>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9" name="Google Shape;159;p2"/>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0" name="Google Shape;160;p2"/>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1" name="Google Shape;161;p2"/>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2" name="Google Shape;162;p2"/>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3" name="Google Shape;163;p2"/>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4" name="Google Shape;164;p2"/>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5" name="Google Shape;165;p2"/>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6" name="Google Shape;166;p2"/>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7" name="Google Shape;167;p2"/>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8" name="Google Shape;168;p2"/>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9" name="Google Shape;169;p2"/>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0" name="Google Shape;170;p2"/>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1" name="Google Shape;171;p2"/>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2" name="Google Shape;172;p2"/>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3" name="Google Shape;173;p2"/>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4" name="Google Shape;174;p2"/>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5" name="Google Shape;175;p2"/>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6" name="Google Shape;176;p2"/>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7" name="Google Shape;177;p2"/>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8" name="Google Shape;178;p2"/>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9" name="Google Shape;179;p2"/>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0" name="Google Shape;180;p2"/>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1" name="Google Shape;181;p2"/>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2" name="Google Shape;182;p2"/>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3" name="Google Shape;183;p2"/>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4" name="Google Shape;184;p2"/>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5" name="Google Shape;185;p2"/>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6" name="Google Shape;186;p2"/>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7" name="Google Shape;187;p2"/>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8" name="Google Shape;188;p2"/>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9" name="Google Shape;189;p2"/>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0" name="Google Shape;190;p2"/>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1" name="Google Shape;191;p2"/>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2" name="Google Shape;192;p2"/>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3" name="Google Shape;193;p2"/>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4" name="Google Shape;194;p2"/>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5" name="Google Shape;195;p2"/>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6" name="Google Shape;196;p2"/>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7" name="Google Shape;197;p2"/>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8" name="Google Shape;198;p2"/>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9" name="Google Shape;199;p2"/>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0" name="Google Shape;200;p2"/>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1" name="Google Shape;201;p2"/>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2" name="Google Shape;202;p2"/>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3" name="Google Shape;203;p2"/>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4" name="Google Shape;204;p2"/>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5" name="Google Shape;205;p2"/>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6" name="Google Shape;206;p2"/>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7" name="Google Shape;207;p2"/>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8" name="Google Shape;208;p2"/>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9" name="Google Shape;209;p2"/>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0" name="Google Shape;210;p2"/>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1" name="Google Shape;211;p2"/>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212" name="Google Shape;212;p2"/>
          <p:cNvGrpSpPr/>
          <p:nvPr/>
        </p:nvGrpSpPr>
        <p:grpSpPr>
          <a:xfrm rot="10800000">
            <a:off x="8774927" y="39176"/>
            <a:ext cx="2780442" cy="6943431"/>
            <a:chOff x="1588750" y="238125"/>
            <a:chExt cx="2078025" cy="5238750"/>
          </a:xfrm>
        </p:grpSpPr>
        <p:sp>
          <p:nvSpPr>
            <p:cNvPr id="213" name="Google Shape;213;p2"/>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4" name="Google Shape;214;p2"/>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5" name="Google Shape;215;p2"/>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6" name="Google Shape;216;p2"/>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7" name="Google Shape;217;p2"/>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8" name="Google Shape;218;p2"/>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9" name="Google Shape;219;p2"/>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0" name="Google Shape;220;p2"/>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1" name="Google Shape;221;p2"/>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2" name="Google Shape;222;p2"/>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3" name="Google Shape;223;p2"/>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4" name="Google Shape;224;p2"/>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5" name="Google Shape;225;p2"/>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6" name="Google Shape;226;p2"/>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7" name="Google Shape;227;p2"/>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8" name="Google Shape;228;p2"/>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9" name="Google Shape;229;p2"/>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0" name="Google Shape;230;p2"/>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1" name="Google Shape;231;p2"/>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2" name="Google Shape;232;p2"/>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3" name="Google Shape;233;p2"/>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4" name="Google Shape;234;p2"/>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5" name="Google Shape;235;p2"/>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6" name="Google Shape;236;p2"/>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7" name="Google Shape;237;p2"/>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8" name="Google Shape;238;p2"/>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9" name="Google Shape;239;p2"/>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0" name="Google Shape;240;p2"/>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1" name="Google Shape;241;p2"/>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2" name="Google Shape;242;p2"/>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3" name="Google Shape;243;p2"/>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4" name="Google Shape;244;p2"/>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5" name="Google Shape;245;p2"/>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6" name="Google Shape;246;p2"/>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7" name="Google Shape;247;p2"/>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8" name="Google Shape;248;p2"/>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9" name="Google Shape;249;p2"/>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0" name="Google Shape;250;p2"/>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1" name="Google Shape;251;p2"/>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2" name="Google Shape;252;p2"/>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3" name="Google Shape;253;p2"/>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4" name="Google Shape;254;p2"/>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5" name="Google Shape;255;p2"/>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6" name="Google Shape;256;p2"/>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7" name="Google Shape;257;p2"/>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8" name="Google Shape;258;p2"/>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9" name="Google Shape;259;p2"/>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0" name="Google Shape;260;p2"/>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1" name="Google Shape;261;p2"/>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2" name="Google Shape;262;p2"/>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3" name="Google Shape;263;p2"/>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4" name="Google Shape;264;p2"/>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5" name="Google Shape;265;p2"/>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6" name="Google Shape;266;p2"/>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7" name="Google Shape;267;p2"/>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8" name="Google Shape;268;p2"/>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9" name="Google Shape;269;p2"/>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0" name="Google Shape;270;p2"/>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1" name="Google Shape;271;p2"/>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2" name="Google Shape;272;p2"/>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3" name="Google Shape;273;p2"/>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4" name="Google Shape;274;p2"/>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5" name="Google Shape;275;p2"/>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6" name="Google Shape;276;p2"/>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7" name="Google Shape;277;p2"/>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8" name="Google Shape;278;p2"/>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9" name="Google Shape;279;p2"/>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0" name="Google Shape;280;p2"/>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1" name="Google Shape;281;p2"/>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2" name="Google Shape;282;p2"/>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3" name="Google Shape;283;p2"/>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4" name="Google Shape;284;p2"/>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5" name="Google Shape;285;p2"/>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6" name="Google Shape;286;p2"/>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7" name="Google Shape;287;p2"/>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8" name="Google Shape;288;p2"/>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9" name="Google Shape;289;p2"/>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0" name="Google Shape;290;p2"/>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1" name="Google Shape;291;p2"/>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2" name="Google Shape;292;p2"/>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3" name="Google Shape;293;p2"/>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4" name="Google Shape;294;p2"/>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5" name="Google Shape;295;p2"/>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6" name="Google Shape;296;p2"/>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7" name="Google Shape;297;p2"/>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8" name="Google Shape;298;p2"/>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9" name="Google Shape;299;p2"/>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0" name="Google Shape;300;p2"/>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1" name="Google Shape;301;p2"/>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2" name="Google Shape;302;p2"/>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3" name="Google Shape;303;p2"/>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4" name="Google Shape;304;p2"/>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5" name="Google Shape;305;p2"/>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6" name="Google Shape;306;p2"/>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7" name="Google Shape;307;p2"/>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8" name="Google Shape;308;p2"/>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9" name="Google Shape;309;p2"/>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0" name="Google Shape;310;p2"/>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1" name="Google Shape;311;p2"/>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2" name="Google Shape;312;p2"/>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3" name="Google Shape;313;p2"/>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4" name="Google Shape;314;p2"/>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5" name="Google Shape;315;p2"/>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6" name="Google Shape;316;p2"/>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7" name="Google Shape;317;p2"/>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8" name="Google Shape;318;p2"/>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9" name="Google Shape;319;p2"/>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0" name="Google Shape;320;p2"/>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1" name="Google Shape;321;p2"/>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2" name="Google Shape;322;p2"/>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3" name="Google Shape;323;p2"/>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4" name="Google Shape;324;p2"/>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5" name="Google Shape;325;p2"/>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6" name="Google Shape;326;p2"/>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7" name="Google Shape;327;p2"/>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8" name="Google Shape;328;p2"/>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9" name="Google Shape;329;p2"/>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0" name="Google Shape;330;p2"/>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1" name="Google Shape;331;p2"/>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2" name="Google Shape;332;p2"/>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3" name="Google Shape;333;p2"/>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4" name="Google Shape;334;p2"/>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5" name="Google Shape;335;p2"/>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6" name="Google Shape;336;p2"/>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7" name="Google Shape;337;p2"/>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8" name="Google Shape;338;p2"/>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9" name="Google Shape;339;p2"/>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0" name="Google Shape;340;p2"/>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1" name="Google Shape;341;p2"/>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2" name="Google Shape;342;p2"/>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3" name="Google Shape;343;p2"/>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4" name="Google Shape;344;p2"/>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5" name="Google Shape;345;p2"/>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6" name="Google Shape;346;p2"/>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7" name="Google Shape;347;p2"/>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8" name="Google Shape;348;p2"/>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9" name="Google Shape;349;p2"/>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50" name="Google Shape;350;p2"/>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51" name="Google Shape;351;p2"/>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52" name="Google Shape;352;p2"/>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53" name="Google Shape;353;p2"/>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54" name="Google Shape;354;p2"/>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55" name="Google Shape;355;p2"/>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56" name="Google Shape;356;p2"/>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57" name="Google Shape;357;p2"/>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58" name="Google Shape;358;p2"/>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59" name="Google Shape;359;p2"/>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60" name="Google Shape;360;p2"/>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61" name="Google Shape;361;p2"/>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62" name="Google Shape;362;p2"/>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63" name="Google Shape;363;p2"/>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64" name="Google Shape;364;p2"/>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65" name="Google Shape;365;p2"/>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66" name="Google Shape;366;p2"/>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67" name="Google Shape;367;p2"/>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68" name="Google Shape;368;p2"/>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69" name="Google Shape;369;p2"/>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70" name="Google Shape;370;p2"/>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71" name="Google Shape;371;p2"/>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72" name="Google Shape;372;p2"/>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73" name="Google Shape;373;p2"/>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74" name="Google Shape;374;p2"/>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75" name="Google Shape;375;p2"/>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76" name="Google Shape;376;p2"/>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77" name="Google Shape;377;p2"/>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78" name="Google Shape;378;p2"/>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79" name="Google Shape;379;p2"/>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80" name="Google Shape;380;p2"/>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81" name="Google Shape;381;p2"/>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82" name="Google Shape;382;p2"/>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83" name="Google Shape;383;p2"/>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84" name="Google Shape;384;p2"/>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85" name="Google Shape;385;p2"/>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86" name="Google Shape;386;p2"/>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87" name="Google Shape;387;p2"/>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88" name="Google Shape;388;p2"/>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89" name="Google Shape;389;p2"/>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90" name="Google Shape;390;p2"/>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91" name="Google Shape;391;p2"/>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92" name="Google Shape;392;p2"/>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93" name="Google Shape;393;p2"/>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94" name="Google Shape;394;p2"/>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95" name="Google Shape;395;p2"/>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96" name="Google Shape;396;p2"/>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97" name="Google Shape;397;p2"/>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98" name="Google Shape;398;p2"/>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99" name="Google Shape;399;p2"/>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00" name="Google Shape;400;p2"/>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01" name="Google Shape;401;p2"/>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02" name="Google Shape;402;p2"/>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03" name="Google Shape;403;p2"/>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04" name="Google Shape;404;p2"/>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05" name="Google Shape;405;p2"/>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06" name="Google Shape;406;p2"/>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07" name="Google Shape;407;p2"/>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08" name="Google Shape;408;p2"/>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09" name="Google Shape;409;p2"/>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10" name="Google Shape;410;p2"/>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11" name="Google Shape;411;p2"/>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12" name="Google Shape;412;p2"/>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13" name="Google Shape;413;p2"/>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14" name="Google Shape;414;p2"/>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15" name="Google Shape;415;p2"/>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16" name="Google Shape;416;p2"/>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17" name="Google Shape;417;p2"/>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18" name="Google Shape;418;p2"/>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19" name="Google Shape;419;p2"/>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20" name="Google Shape;420;p2"/>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21" name="Google Shape;421;p2"/>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422" name="Google Shape;422;p2"/>
          <p:cNvGrpSpPr/>
          <p:nvPr/>
        </p:nvGrpSpPr>
        <p:grpSpPr>
          <a:xfrm rot="10800000">
            <a:off x="8774930" y="39176"/>
            <a:ext cx="3183221" cy="6943431"/>
            <a:chOff x="1287725" y="238125"/>
            <a:chExt cx="2379050" cy="5238750"/>
          </a:xfrm>
        </p:grpSpPr>
        <p:sp>
          <p:nvSpPr>
            <p:cNvPr id="423" name="Google Shape;423;p2"/>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24" name="Google Shape;424;p2"/>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25" name="Google Shape;425;p2"/>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26" name="Google Shape;426;p2"/>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27" name="Google Shape;427;p2"/>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28" name="Google Shape;428;p2"/>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29" name="Google Shape;429;p2"/>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30" name="Google Shape;430;p2"/>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31" name="Google Shape;431;p2"/>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32" name="Google Shape;432;p2"/>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33" name="Google Shape;433;p2"/>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34" name="Google Shape;434;p2"/>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35" name="Google Shape;435;p2"/>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36" name="Google Shape;436;p2"/>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37" name="Google Shape;437;p2"/>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38" name="Google Shape;438;p2"/>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39" name="Google Shape;439;p2"/>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40" name="Google Shape;440;p2"/>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41" name="Google Shape;441;p2"/>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42" name="Google Shape;442;p2"/>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43" name="Google Shape;443;p2"/>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44" name="Google Shape;444;p2"/>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45" name="Google Shape;445;p2"/>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46" name="Google Shape;446;p2"/>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47" name="Google Shape;447;p2"/>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48" name="Google Shape;448;p2"/>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49" name="Google Shape;449;p2"/>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50" name="Google Shape;450;p2"/>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51" name="Google Shape;451;p2"/>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52" name="Google Shape;452;p2"/>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53" name="Google Shape;453;p2"/>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54" name="Google Shape;454;p2"/>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55" name="Google Shape;455;p2"/>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56" name="Google Shape;456;p2"/>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57" name="Google Shape;457;p2"/>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58" name="Google Shape;458;p2"/>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59" name="Google Shape;459;p2"/>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60" name="Google Shape;460;p2"/>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61" name="Google Shape;461;p2"/>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62" name="Google Shape;462;p2"/>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63" name="Google Shape;463;p2"/>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64" name="Google Shape;464;p2"/>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65" name="Google Shape;465;p2"/>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66" name="Google Shape;466;p2"/>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67" name="Google Shape;467;p2"/>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68" name="Google Shape;468;p2"/>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69" name="Google Shape;469;p2"/>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70" name="Google Shape;470;p2"/>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71" name="Google Shape;471;p2"/>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72" name="Google Shape;472;p2"/>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73" name="Google Shape;473;p2"/>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74" name="Google Shape;474;p2"/>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75" name="Google Shape;475;p2"/>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76" name="Google Shape;476;p2"/>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77" name="Google Shape;477;p2"/>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78" name="Google Shape;478;p2"/>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79" name="Google Shape;479;p2"/>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80" name="Google Shape;480;p2"/>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81" name="Google Shape;481;p2"/>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82" name="Google Shape;482;p2"/>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83" name="Google Shape;483;p2"/>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84" name="Google Shape;484;p2"/>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85" name="Google Shape;485;p2"/>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86" name="Google Shape;486;p2"/>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87" name="Google Shape;487;p2"/>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88" name="Google Shape;488;p2"/>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89" name="Google Shape;489;p2"/>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90" name="Google Shape;490;p2"/>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91" name="Google Shape;491;p2"/>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92" name="Google Shape;492;p2"/>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93" name="Google Shape;493;p2"/>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94" name="Google Shape;494;p2"/>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95" name="Google Shape;495;p2"/>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96" name="Google Shape;496;p2"/>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97" name="Google Shape;497;p2"/>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98" name="Google Shape;498;p2"/>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499" name="Google Shape;499;p2"/>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00" name="Google Shape;500;p2"/>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01" name="Google Shape;501;p2"/>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02" name="Google Shape;502;p2"/>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03" name="Google Shape;503;p2"/>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04" name="Google Shape;504;p2"/>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05" name="Google Shape;505;p2"/>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06" name="Google Shape;506;p2"/>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07" name="Google Shape;507;p2"/>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08" name="Google Shape;508;p2"/>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09" name="Google Shape;509;p2"/>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10" name="Google Shape;510;p2"/>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11" name="Google Shape;511;p2"/>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12" name="Google Shape;512;p2"/>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13" name="Google Shape;513;p2"/>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14" name="Google Shape;514;p2"/>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15" name="Google Shape;515;p2"/>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16" name="Google Shape;516;p2"/>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17" name="Google Shape;517;p2"/>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18" name="Google Shape;518;p2"/>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19" name="Google Shape;519;p2"/>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20" name="Google Shape;520;p2"/>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21" name="Google Shape;521;p2"/>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22" name="Google Shape;522;p2"/>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23" name="Google Shape;523;p2"/>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24" name="Google Shape;524;p2"/>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25" name="Google Shape;525;p2"/>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6712292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526"/>
        <p:cNvGrpSpPr/>
        <p:nvPr/>
      </p:nvGrpSpPr>
      <p:grpSpPr>
        <a:xfrm>
          <a:off x="0" y="0"/>
          <a:ext cx="0" cy="0"/>
          <a:chOff x="0" y="0"/>
          <a:chExt cx="0" cy="0"/>
        </a:xfrm>
      </p:grpSpPr>
      <p:sp>
        <p:nvSpPr>
          <p:cNvPr id="527" name="Google Shape;527;p3"/>
          <p:cNvSpPr txBox="1">
            <a:spLocks noGrp="1"/>
          </p:cNvSpPr>
          <p:nvPr>
            <p:ph type="ctrTitle"/>
          </p:nvPr>
        </p:nvSpPr>
        <p:spPr>
          <a:xfrm>
            <a:off x="945118" y="3929850"/>
            <a:ext cx="7261203" cy="1583270"/>
          </a:xfrm>
          <a:prstGeom prst="rect">
            <a:avLst/>
          </a:prstGeom>
        </p:spPr>
        <p:txBody>
          <a:bodyPr spcFirstLastPara="1" wrap="square" lIns="125496" tIns="125496" rIns="125496" bIns="125496" anchor="b" anchorCtr="0"/>
          <a:lstStyle>
            <a:lvl1pPr lvl="0" rtl="0">
              <a:spcBef>
                <a:spcPts val="0"/>
              </a:spcBef>
              <a:spcAft>
                <a:spcPts val="0"/>
              </a:spcAft>
              <a:buSzPts val="4800"/>
              <a:buNone/>
              <a:defRPr sz="6600"/>
            </a:lvl1pPr>
            <a:lvl2pPr lvl="1" rtl="0">
              <a:spcBef>
                <a:spcPts val="0"/>
              </a:spcBef>
              <a:spcAft>
                <a:spcPts val="0"/>
              </a:spcAft>
              <a:buSzPts val="4800"/>
              <a:buNone/>
              <a:defRPr sz="6600"/>
            </a:lvl2pPr>
            <a:lvl3pPr lvl="2" rtl="0">
              <a:spcBef>
                <a:spcPts val="0"/>
              </a:spcBef>
              <a:spcAft>
                <a:spcPts val="0"/>
              </a:spcAft>
              <a:buSzPts val="4800"/>
              <a:buNone/>
              <a:defRPr sz="6600"/>
            </a:lvl3pPr>
            <a:lvl4pPr lvl="3" rtl="0">
              <a:spcBef>
                <a:spcPts val="0"/>
              </a:spcBef>
              <a:spcAft>
                <a:spcPts val="0"/>
              </a:spcAft>
              <a:buSzPts val="4800"/>
              <a:buNone/>
              <a:defRPr sz="6600"/>
            </a:lvl4pPr>
            <a:lvl5pPr lvl="4" rtl="0">
              <a:spcBef>
                <a:spcPts val="0"/>
              </a:spcBef>
              <a:spcAft>
                <a:spcPts val="0"/>
              </a:spcAft>
              <a:buSzPts val="4800"/>
              <a:buNone/>
              <a:defRPr sz="6600"/>
            </a:lvl5pPr>
            <a:lvl6pPr lvl="5" rtl="0">
              <a:spcBef>
                <a:spcPts val="0"/>
              </a:spcBef>
              <a:spcAft>
                <a:spcPts val="0"/>
              </a:spcAft>
              <a:buSzPts val="4800"/>
              <a:buNone/>
              <a:defRPr sz="6600"/>
            </a:lvl6pPr>
            <a:lvl7pPr lvl="6" rtl="0">
              <a:spcBef>
                <a:spcPts val="0"/>
              </a:spcBef>
              <a:spcAft>
                <a:spcPts val="0"/>
              </a:spcAft>
              <a:buSzPts val="4800"/>
              <a:buNone/>
              <a:defRPr sz="6600"/>
            </a:lvl7pPr>
            <a:lvl8pPr lvl="7" rtl="0">
              <a:spcBef>
                <a:spcPts val="0"/>
              </a:spcBef>
              <a:spcAft>
                <a:spcPts val="0"/>
              </a:spcAft>
              <a:buSzPts val="4800"/>
              <a:buNone/>
              <a:defRPr sz="6600"/>
            </a:lvl8pPr>
            <a:lvl9pPr lvl="8" rtl="0">
              <a:spcBef>
                <a:spcPts val="0"/>
              </a:spcBef>
              <a:spcAft>
                <a:spcPts val="0"/>
              </a:spcAft>
              <a:buSzPts val="4800"/>
              <a:buNone/>
              <a:defRPr sz="6600"/>
            </a:lvl9pPr>
          </a:lstStyle>
          <a:p>
            <a:endParaRPr/>
          </a:p>
        </p:txBody>
      </p:sp>
      <p:sp>
        <p:nvSpPr>
          <p:cNvPr id="528" name="Google Shape;528;p3"/>
          <p:cNvSpPr txBox="1">
            <a:spLocks noGrp="1"/>
          </p:cNvSpPr>
          <p:nvPr>
            <p:ph type="subTitle" idx="1"/>
          </p:nvPr>
        </p:nvSpPr>
        <p:spPr>
          <a:xfrm>
            <a:off x="945118" y="5437362"/>
            <a:ext cx="7261203" cy="1071349"/>
          </a:xfrm>
          <a:prstGeom prst="rect">
            <a:avLst/>
          </a:prstGeom>
        </p:spPr>
        <p:txBody>
          <a:bodyPr spcFirstLastPara="1" wrap="square" lIns="125496" tIns="125496" rIns="125496" bIns="125496" anchor="t" anchorCtr="0"/>
          <a:lstStyle>
            <a:lvl1pPr lvl="0" rtl="0">
              <a:spcBef>
                <a:spcPts val="0"/>
              </a:spcBef>
              <a:spcAft>
                <a:spcPts val="0"/>
              </a:spcAft>
              <a:buClr>
                <a:srgbClr val="80BFB7"/>
              </a:buClr>
              <a:buSzPts val="2400"/>
              <a:buNone/>
              <a:defRPr>
                <a:solidFill>
                  <a:srgbClr val="80BFB7"/>
                </a:solidFill>
              </a:defRPr>
            </a:lvl1pPr>
            <a:lvl2pPr lvl="1" rtl="0">
              <a:spcBef>
                <a:spcPts val="0"/>
              </a:spcBef>
              <a:spcAft>
                <a:spcPts val="0"/>
              </a:spcAft>
              <a:buClr>
                <a:srgbClr val="80BFB7"/>
              </a:buClr>
              <a:buSzPts val="3000"/>
              <a:buNone/>
              <a:defRPr sz="4100">
                <a:solidFill>
                  <a:srgbClr val="80BFB7"/>
                </a:solidFill>
              </a:defRPr>
            </a:lvl2pPr>
            <a:lvl3pPr lvl="2" rtl="0">
              <a:spcBef>
                <a:spcPts val="0"/>
              </a:spcBef>
              <a:spcAft>
                <a:spcPts val="0"/>
              </a:spcAft>
              <a:buClr>
                <a:srgbClr val="80BFB7"/>
              </a:buClr>
              <a:buSzPts val="3000"/>
              <a:buNone/>
              <a:defRPr sz="4100">
                <a:solidFill>
                  <a:srgbClr val="80BFB7"/>
                </a:solidFill>
              </a:defRPr>
            </a:lvl3pPr>
            <a:lvl4pPr lvl="3" rtl="0">
              <a:spcBef>
                <a:spcPts val="0"/>
              </a:spcBef>
              <a:spcAft>
                <a:spcPts val="0"/>
              </a:spcAft>
              <a:buClr>
                <a:srgbClr val="80BFB7"/>
              </a:buClr>
              <a:buSzPts val="3000"/>
              <a:buNone/>
              <a:defRPr sz="4100">
                <a:solidFill>
                  <a:srgbClr val="80BFB7"/>
                </a:solidFill>
              </a:defRPr>
            </a:lvl4pPr>
            <a:lvl5pPr lvl="4" rtl="0">
              <a:spcBef>
                <a:spcPts val="0"/>
              </a:spcBef>
              <a:spcAft>
                <a:spcPts val="0"/>
              </a:spcAft>
              <a:buClr>
                <a:srgbClr val="80BFB7"/>
              </a:buClr>
              <a:buSzPts val="3000"/>
              <a:buNone/>
              <a:defRPr sz="4100">
                <a:solidFill>
                  <a:srgbClr val="80BFB7"/>
                </a:solidFill>
              </a:defRPr>
            </a:lvl5pPr>
            <a:lvl6pPr lvl="5" rtl="0">
              <a:spcBef>
                <a:spcPts val="0"/>
              </a:spcBef>
              <a:spcAft>
                <a:spcPts val="0"/>
              </a:spcAft>
              <a:buClr>
                <a:srgbClr val="80BFB7"/>
              </a:buClr>
              <a:buSzPts val="3000"/>
              <a:buNone/>
              <a:defRPr sz="4100">
                <a:solidFill>
                  <a:srgbClr val="80BFB7"/>
                </a:solidFill>
              </a:defRPr>
            </a:lvl6pPr>
            <a:lvl7pPr lvl="6" rtl="0">
              <a:spcBef>
                <a:spcPts val="0"/>
              </a:spcBef>
              <a:spcAft>
                <a:spcPts val="0"/>
              </a:spcAft>
              <a:buClr>
                <a:srgbClr val="80BFB7"/>
              </a:buClr>
              <a:buSzPts val="3000"/>
              <a:buNone/>
              <a:defRPr sz="4100">
                <a:solidFill>
                  <a:srgbClr val="80BFB7"/>
                </a:solidFill>
              </a:defRPr>
            </a:lvl7pPr>
            <a:lvl8pPr lvl="7" rtl="0">
              <a:spcBef>
                <a:spcPts val="0"/>
              </a:spcBef>
              <a:spcAft>
                <a:spcPts val="0"/>
              </a:spcAft>
              <a:buClr>
                <a:srgbClr val="80BFB7"/>
              </a:buClr>
              <a:buSzPts val="3000"/>
              <a:buNone/>
              <a:defRPr sz="4100">
                <a:solidFill>
                  <a:srgbClr val="80BFB7"/>
                </a:solidFill>
              </a:defRPr>
            </a:lvl8pPr>
            <a:lvl9pPr lvl="8" rtl="0">
              <a:spcBef>
                <a:spcPts val="0"/>
              </a:spcBef>
              <a:spcAft>
                <a:spcPts val="0"/>
              </a:spcAft>
              <a:buClr>
                <a:srgbClr val="80BFB7"/>
              </a:buClr>
              <a:buSzPts val="3000"/>
              <a:buNone/>
              <a:defRPr sz="4100">
                <a:solidFill>
                  <a:srgbClr val="80BFB7"/>
                </a:solidFill>
              </a:defRPr>
            </a:lvl9pPr>
          </a:lstStyle>
          <a:p>
            <a:endParaRPr/>
          </a:p>
        </p:txBody>
      </p:sp>
      <p:grpSp>
        <p:nvGrpSpPr>
          <p:cNvPr id="529" name="Google Shape;529;p3"/>
          <p:cNvGrpSpPr/>
          <p:nvPr/>
        </p:nvGrpSpPr>
        <p:grpSpPr>
          <a:xfrm rot="10800000">
            <a:off x="11997084" y="39176"/>
            <a:ext cx="565214" cy="6943431"/>
            <a:chOff x="836200" y="238125"/>
            <a:chExt cx="422425" cy="5238750"/>
          </a:xfrm>
        </p:grpSpPr>
        <p:sp>
          <p:nvSpPr>
            <p:cNvPr id="530" name="Google Shape;530;p3"/>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31" name="Google Shape;531;p3"/>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32" name="Google Shape;532;p3"/>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33" name="Google Shape;533;p3"/>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34" name="Google Shape;534;p3"/>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35" name="Google Shape;535;p3"/>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36" name="Google Shape;536;p3"/>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37" name="Google Shape;537;p3"/>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38" name="Google Shape;538;p3"/>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39" name="Google Shape;539;p3"/>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40" name="Google Shape;540;p3"/>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41" name="Google Shape;541;p3"/>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42" name="Google Shape;542;p3"/>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43" name="Google Shape;543;p3"/>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44" name="Google Shape;544;p3"/>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45" name="Google Shape;545;p3"/>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46" name="Google Shape;546;p3"/>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47" name="Google Shape;547;p3"/>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48" name="Google Shape;548;p3"/>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49" name="Google Shape;549;p3"/>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50" name="Google Shape;550;p3"/>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51" name="Google Shape;551;p3"/>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52" name="Google Shape;552;p3"/>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53" name="Google Shape;553;p3"/>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54" name="Google Shape;554;p3"/>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55" name="Google Shape;555;p3"/>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56" name="Google Shape;556;p3"/>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57" name="Google Shape;557;p3"/>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58" name="Google Shape;558;p3"/>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59" name="Google Shape;559;p3"/>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60" name="Google Shape;560;p3"/>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61" name="Google Shape;561;p3"/>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62" name="Google Shape;562;p3"/>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63" name="Google Shape;563;p3"/>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64" name="Google Shape;564;p3"/>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65" name="Google Shape;565;p3"/>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66" name="Google Shape;566;p3"/>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67" name="Google Shape;567;p3"/>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68" name="Google Shape;568;p3"/>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69" name="Google Shape;569;p3"/>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70" name="Google Shape;570;p3"/>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71" name="Google Shape;571;p3"/>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72" name="Google Shape;572;p3"/>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73" name="Google Shape;573;p3"/>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74" name="Google Shape;574;p3"/>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75" name="Google Shape;575;p3"/>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76" name="Google Shape;576;p3"/>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77" name="Google Shape;577;p3"/>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78" name="Google Shape;578;p3"/>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79" name="Google Shape;579;p3"/>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80" name="Google Shape;580;p3"/>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81" name="Google Shape;581;p3"/>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82" name="Google Shape;582;p3"/>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83" name="Google Shape;583;p3"/>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84" name="Google Shape;584;p3"/>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85" name="Google Shape;585;p3"/>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86" name="Google Shape;586;p3"/>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87" name="Google Shape;587;p3"/>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88" name="Google Shape;588;p3"/>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89" name="Google Shape;589;p3"/>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90" name="Google Shape;590;p3"/>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91" name="Google Shape;591;p3"/>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92" name="Google Shape;592;p3"/>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93" name="Google Shape;593;p3"/>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94" name="Google Shape;594;p3"/>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95" name="Google Shape;595;p3"/>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96" name="Google Shape;596;p3"/>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97" name="Google Shape;597;p3"/>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98" name="Google Shape;598;p3"/>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599" name="Google Shape;599;p3"/>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00" name="Google Shape;600;p3"/>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01" name="Google Shape;601;p3"/>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02" name="Google Shape;602;p3"/>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03" name="Google Shape;603;p3"/>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04" name="Google Shape;604;p3"/>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05" name="Google Shape;605;p3"/>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06" name="Google Shape;606;p3"/>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07" name="Google Shape;607;p3"/>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08" name="Google Shape;608;p3"/>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09" name="Google Shape;609;p3"/>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610" name="Google Shape;610;p3"/>
          <p:cNvGrpSpPr/>
          <p:nvPr/>
        </p:nvGrpSpPr>
        <p:grpSpPr>
          <a:xfrm rot="10800000">
            <a:off x="9177672" y="39176"/>
            <a:ext cx="3183254" cy="6943431"/>
            <a:chOff x="986700" y="238125"/>
            <a:chExt cx="2379075" cy="5238750"/>
          </a:xfrm>
        </p:grpSpPr>
        <p:sp>
          <p:nvSpPr>
            <p:cNvPr id="611" name="Google Shape;611;p3"/>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12" name="Google Shape;612;p3"/>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13" name="Google Shape;613;p3"/>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14" name="Google Shape;614;p3"/>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15" name="Google Shape;615;p3"/>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16" name="Google Shape;616;p3"/>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17" name="Google Shape;617;p3"/>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18" name="Google Shape;618;p3"/>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19" name="Google Shape;619;p3"/>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20" name="Google Shape;620;p3"/>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21" name="Google Shape;621;p3"/>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22" name="Google Shape;622;p3"/>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23" name="Google Shape;623;p3"/>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24" name="Google Shape;624;p3"/>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25" name="Google Shape;625;p3"/>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26" name="Google Shape;626;p3"/>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27" name="Google Shape;627;p3"/>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28" name="Google Shape;628;p3"/>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29" name="Google Shape;629;p3"/>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30" name="Google Shape;630;p3"/>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31" name="Google Shape;631;p3"/>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32" name="Google Shape;632;p3"/>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33" name="Google Shape;633;p3"/>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34" name="Google Shape;634;p3"/>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35" name="Google Shape;635;p3"/>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36" name="Google Shape;636;p3"/>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37" name="Google Shape;637;p3"/>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38" name="Google Shape;638;p3"/>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39" name="Google Shape;639;p3"/>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40" name="Google Shape;640;p3"/>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41" name="Google Shape;641;p3"/>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42" name="Google Shape;642;p3"/>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43" name="Google Shape;643;p3"/>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44" name="Google Shape;644;p3"/>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45" name="Google Shape;645;p3"/>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46" name="Google Shape;646;p3"/>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47" name="Google Shape;647;p3"/>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48" name="Google Shape;648;p3"/>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49" name="Google Shape;649;p3"/>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50" name="Google Shape;650;p3"/>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51" name="Google Shape;651;p3"/>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52" name="Google Shape;652;p3"/>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53" name="Google Shape;653;p3"/>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54" name="Google Shape;654;p3"/>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55" name="Google Shape;655;p3"/>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56" name="Google Shape;656;p3"/>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57" name="Google Shape;657;p3"/>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58" name="Google Shape;658;p3"/>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59" name="Google Shape;659;p3"/>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60" name="Google Shape;660;p3"/>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61" name="Google Shape;661;p3"/>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62" name="Google Shape;662;p3"/>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63" name="Google Shape;663;p3"/>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64" name="Google Shape;664;p3"/>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65" name="Google Shape;665;p3"/>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66" name="Google Shape;666;p3"/>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67" name="Google Shape;667;p3"/>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68" name="Google Shape;668;p3"/>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69" name="Google Shape;669;p3"/>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70" name="Google Shape;670;p3"/>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71" name="Google Shape;671;p3"/>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72" name="Google Shape;672;p3"/>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73" name="Google Shape;673;p3"/>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74" name="Google Shape;674;p3"/>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75" name="Google Shape;675;p3"/>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76" name="Google Shape;676;p3"/>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77" name="Google Shape;677;p3"/>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78" name="Google Shape;678;p3"/>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79" name="Google Shape;679;p3"/>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80" name="Google Shape;680;p3"/>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81" name="Google Shape;681;p3"/>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82" name="Google Shape;682;p3"/>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83" name="Google Shape;683;p3"/>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84" name="Google Shape;684;p3"/>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85" name="Google Shape;685;p3"/>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86" name="Google Shape;686;p3"/>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87" name="Google Shape;687;p3"/>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88" name="Google Shape;688;p3"/>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89" name="Google Shape;689;p3"/>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90" name="Google Shape;690;p3"/>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91" name="Google Shape;691;p3"/>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92" name="Google Shape;692;p3"/>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93" name="Google Shape;693;p3"/>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94" name="Google Shape;694;p3"/>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95" name="Google Shape;695;p3"/>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96" name="Google Shape;696;p3"/>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97" name="Google Shape;697;p3"/>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98" name="Google Shape;698;p3"/>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699" name="Google Shape;699;p3"/>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00" name="Google Shape;700;p3"/>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01" name="Google Shape;701;p3"/>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02" name="Google Shape;702;p3"/>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03" name="Google Shape;703;p3"/>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04" name="Google Shape;704;p3"/>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05" name="Google Shape;705;p3"/>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06" name="Google Shape;706;p3"/>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07" name="Google Shape;707;p3"/>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08" name="Google Shape;708;p3"/>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09" name="Google Shape;709;p3"/>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10" name="Google Shape;710;p3"/>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11" name="Google Shape;711;p3"/>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12" name="Google Shape;712;p3"/>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13" name="Google Shape;713;p3"/>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14" name="Google Shape;714;p3"/>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15" name="Google Shape;715;p3"/>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16" name="Google Shape;716;p3"/>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17" name="Google Shape;717;p3"/>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18" name="Google Shape;718;p3"/>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19" name="Google Shape;719;p3"/>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20" name="Google Shape;720;p3"/>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21" name="Google Shape;721;p3"/>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22" name="Google Shape;722;p3"/>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23" name="Google Shape;723;p3"/>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24" name="Google Shape;724;p3"/>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25" name="Google Shape;725;p3"/>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26" name="Google Shape;726;p3"/>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27" name="Google Shape;727;p3"/>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28" name="Google Shape;728;p3"/>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29" name="Google Shape;729;p3"/>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730" name="Google Shape;730;p3"/>
          <p:cNvGrpSpPr/>
          <p:nvPr/>
        </p:nvGrpSpPr>
        <p:grpSpPr>
          <a:xfrm rot="10800000">
            <a:off x="8774927" y="39176"/>
            <a:ext cx="2780442" cy="6943431"/>
            <a:chOff x="1588750" y="238125"/>
            <a:chExt cx="2078025" cy="5238750"/>
          </a:xfrm>
        </p:grpSpPr>
        <p:sp>
          <p:nvSpPr>
            <p:cNvPr id="731" name="Google Shape;731;p3"/>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32" name="Google Shape;732;p3"/>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33" name="Google Shape;733;p3"/>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34" name="Google Shape;734;p3"/>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35" name="Google Shape;735;p3"/>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36" name="Google Shape;736;p3"/>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37" name="Google Shape;737;p3"/>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38" name="Google Shape;738;p3"/>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39" name="Google Shape;739;p3"/>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40" name="Google Shape;740;p3"/>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41" name="Google Shape;741;p3"/>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42" name="Google Shape;742;p3"/>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43" name="Google Shape;743;p3"/>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44" name="Google Shape;744;p3"/>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45" name="Google Shape;745;p3"/>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46" name="Google Shape;746;p3"/>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47" name="Google Shape;747;p3"/>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48" name="Google Shape;748;p3"/>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49" name="Google Shape;749;p3"/>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50" name="Google Shape;750;p3"/>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51" name="Google Shape;751;p3"/>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52" name="Google Shape;752;p3"/>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53" name="Google Shape;753;p3"/>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54" name="Google Shape;754;p3"/>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55" name="Google Shape;755;p3"/>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56" name="Google Shape;756;p3"/>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57" name="Google Shape;757;p3"/>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58" name="Google Shape;758;p3"/>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59" name="Google Shape;759;p3"/>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60" name="Google Shape;760;p3"/>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61" name="Google Shape;761;p3"/>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62" name="Google Shape;762;p3"/>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63" name="Google Shape;763;p3"/>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64" name="Google Shape;764;p3"/>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65" name="Google Shape;765;p3"/>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66" name="Google Shape;766;p3"/>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67" name="Google Shape;767;p3"/>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68" name="Google Shape;768;p3"/>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69" name="Google Shape;769;p3"/>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70" name="Google Shape;770;p3"/>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71" name="Google Shape;771;p3"/>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72" name="Google Shape;772;p3"/>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73" name="Google Shape;773;p3"/>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74" name="Google Shape;774;p3"/>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75" name="Google Shape;775;p3"/>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76" name="Google Shape;776;p3"/>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77" name="Google Shape;777;p3"/>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78" name="Google Shape;778;p3"/>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79" name="Google Shape;779;p3"/>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80" name="Google Shape;780;p3"/>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81" name="Google Shape;781;p3"/>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82" name="Google Shape;782;p3"/>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83" name="Google Shape;783;p3"/>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84" name="Google Shape;784;p3"/>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85" name="Google Shape;785;p3"/>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86" name="Google Shape;786;p3"/>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87" name="Google Shape;787;p3"/>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88" name="Google Shape;788;p3"/>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89" name="Google Shape;789;p3"/>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90" name="Google Shape;790;p3"/>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91" name="Google Shape;791;p3"/>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92" name="Google Shape;792;p3"/>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93" name="Google Shape;793;p3"/>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94" name="Google Shape;794;p3"/>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95" name="Google Shape;795;p3"/>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96" name="Google Shape;796;p3"/>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97" name="Google Shape;797;p3"/>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98" name="Google Shape;798;p3"/>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799" name="Google Shape;799;p3"/>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00" name="Google Shape;800;p3"/>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01" name="Google Shape;801;p3"/>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02" name="Google Shape;802;p3"/>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03" name="Google Shape;803;p3"/>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04" name="Google Shape;804;p3"/>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05" name="Google Shape;805;p3"/>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06" name="Google Shape;806;p3"/>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07" name="Google Shape;807;p3"/>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08" name="Google Shape;808;p3"/>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09" name="Google Shape;809;p3"/>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10" name="Google Shape;810;p3"/>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11" name="Google Shape;811;p3"/>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12" name="Google Shape;812;p3"/>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13" name="Google Shape;813;p3"/>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14" name="Google Shape;814;p3"/>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15" name="Google Shape;815;p3"/>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16" name="Google Shape;816;p3"/>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17" name="Google Shape;817;p3"/>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18" name="Google Shape;818;p3"/>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19" name="Google Shape;819;p3"/>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20" name="Google Shape;820;p3"/>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21" name="Google Shape;821;p3"/>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22" name="Google Shape;822;p3"/>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23" name="Google Shape;823;p3"/>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24" name="Google Shape;824;p3"/>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25" name="Google Shape;825;p3"/>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26" name="Google Shape;826;p3"/>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27" name="Google Shape;827;p3"/>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28" name="Google Shape;828;p3"/>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29" name="Google Shape;829;p3"/>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30" name="Google Shape;830;p3"/>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31" name="Google Shape;831;p3"/>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32" name="Google Shape;832;p3"/>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33" name="Google Shape;833;p3"/>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34" name="Google Shape;834;p3"/>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35" name="Google Shape;835;p3"/>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36" name="Google Shape;836;p3"/>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37" name="Google Shape;837;p3"/>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38" name="Google Shape;838;p3"/>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39" name="Google Shape;839;p3"/>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40" name="Google Shape;840;p3"/>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41" name="Google Shape;841;p3"/>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42" name="Google Shape;842;p3"/>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43" name="Google Shape;843;p3"/>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44" name="Google Shape;844;p3"/>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45" name="Google Shape;845;p3"/>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46" name="Google Shape;846;p3"/>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47" name="Google Shape;847;p3"/>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48" name="Google Shape;848;p3"/>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49" name="Google Shape;849;p3"/>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50" name="Google Shape;850;p3"/>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51" name="Google Shape;851;p3"/>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52" name="Google Shape;852;p3"/>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53" name="Google Shape;853;p3"/>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54" name="Google Shape;854;p3"/>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55" name="Google Shape;855;p3"/>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56" name="Google Shape;856;p3"/>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57" name="Google Shape;857;p3"/>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58" name="Google Shape;858;p3"/>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59" name="Google Shape;859;p3"/>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60" name="Google Shape;860;p3"/>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61" name="Google Shape;861;p3"/>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62" name="Google Shape;862;p3"/>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63" name="Google Shape;863;p3"/>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64" name="Google Shape;864;p3"/>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65" name="Google Shape;865;p3"/>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66" name="Google Shape;866;p3"/>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67" name="Google Shape;867;p3"/>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68" name="Google Shape;868;p3"/>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69" name="Google Shape;869;p3"/>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70" name="Google Shape;870;p3"/>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71" name="Google Shape;871;p3"/>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72" name="Google Shape;872;p3"/>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73" name="Google Shape;873;p3"/>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74" name="Google Shape;874;p3"/>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75" name="Google Shape;875;p3"/>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76" name="Google Shape;876;p3"/>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77" name="Google Shape;877;p3"/>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78" name="Google Shape;878;p3"/>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79" name="Google Shape;879;p3"/>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80" name="Google Shape;880;p3"/>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81" name="Google Shape;881;p3"/>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82" name="Google Shape;882;p3"/>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83" name="Google Shape;883;p3"/>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84" name="Google Shape;884;p3"/>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85" name="Google Shape;885;p3"/>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86" name="Google Shape;886;p3"/>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87" name="Google Shape;887;p3"/>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88" name="Google Shape;888;p3"/>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89" name="Google Shape;889;p3"/>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90" name="Google Shape;890;p3"/>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91" name="Google Shape;891;p3"/>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92" name="Google Shape;892;p3"/>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93" name="Google Shape;893;p3"/>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94" name="Google Shape;894;p3"/>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95" name="Google Shape;895;p3"/>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96" name="Google Shape;896;p3"/>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97" name="Google Shape;897;p3"/>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98" name="Google Shape;898;p3"/>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899" name="Google Shape;899;p3"/>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00" name="Google Shape;900;p3"/>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01" name="Google Shape;901;p3"/>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02" name="Google Shape;902;p3"/>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03" name="Google Shape;903;p3"/>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04" name="Google Shape;904;p3"/>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05" name="Google Shape;905;p3"/>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06" name="Google Shape;906;p3"/>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07" name="Google Shape;907;p3"/>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08" name="Google Shape;908;p3"/>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09" name="Google Shape;909;p3"/>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10" name="Google Shape;910;p3"/>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11" name="Google Shape;911;p3"/>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12" name="Google Shape;912;p3"/>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13" name="Google Shape;913;p3"/>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14" name="Google Shape;914;p3"/>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15" name="Google Shape;915;p3"/>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16" name="Google Shape;916;p3"/>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17" name="Google Shape;917;p3"/>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18" name="Google Shape;918;p3"/>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19" name="Google Shape;919;p3"/>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20" name="Google Shape;920;p3"/>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21" name="Google Shape;921;p3"/>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22" name="Google Shape;922;p3"/>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23" name="Google Shape;923;p3"/>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24" name="Google Shape;924;p3"/>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25" name="Google Shape;925;p3"/>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26" name="Google Shape;926;p3"/>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27" name="Google Shape;927;p3"/>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28" name="Google Shape;928;p3"/>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29" name="Google Shape;929;p3"/>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30" name="Google Shape;930;p3"/>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31" name="Google Shape;931;p3"/>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32" name="Google Shape;932;p3"/>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33" name="Google Shape;933;p3"/>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34" name="Google Shape;934;p3"/>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35" name="Google Shape;935;p3"/>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36" name="Google Shape;936;p3"/>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37" name="Google Shape;937;p3"/>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38" name="Google Shape;938;p3"/>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39" name="Google Shape;939;p3"/>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940" name="Google Shape;940;p3"/>
          <p:cNvGrpSpPr/>
          <p:nvPr/>
        </p:nvGrpSpPr>
        <p:grpSpPr>
          <a:xfrm rot="10800000">
            <a:off x="8774930" y="39176"/>
            <a:ext cx="3183221" cy="6943431"/>
            <a:chOff x="1287725" y="238125"/>
            <a:chExt cx="2379050" cy="5238750"/>
          </a:xfrm>
        </p:grpSpPr>
        <p:sp>
          <p:nvSpPr>
            <p:cNvPr id="941" name="Google Shape;941;p3"/>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42" name="Google Shape;942;p3"/>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43" name="Google Shape;943;p3"/>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44" name="Google Shape;944;p3"/>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45" name="Google Shape;945;p3"/>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46" name="Google Shape;946;p3"/>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47" name="Google Shape;947;p3"/>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48" name="Google Shape;948;p3"/>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49" name="Google Shape;949;p3"/>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50" name="Google Shape;950;p3"/>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51" name="Google Shape;951;p3"/>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52" name="Google Shape;952;p3"/>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53" name="Google Shape;953;p3"/>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54" name="Google Shape;954;p3"/>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55" name="Google Shape;955;p3"/>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56" name="Google Shape;956;p3"/>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57" name="Google Shape;957;p3"/>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58" name="Google Shape;958;p3"/>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59" name="Google Shape;959;p3"/>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60" name="Google Shape;960;p3"/>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61" name="Google Shape;961;p3"/>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62" name="Google Shape;962;p3"/>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63" name="Google Shape;963;p3"/>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64" name="Google Shape;964;p3"/>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65" name="Google Shape;965;p3"/>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66" name="Google Shape;966;p3"/>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67" name="Google Shape;967;p3"/>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68" name="Google Shape;968;p3"/>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69" name="Google Shape;969;p3"/>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70" name="Google Shape;970;p3"/>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71" name="Google Shape;971;p3"/>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72" name="Google Shape;972;p3"/>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73" name="Google Shape;973;p3"/>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74" name="Google Shape;974;p3"/>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75" name="Google Shape;975;p3"/>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76" name="Google Shape;976;p3"/>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77" name="Google Shape;977;p3"/>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78" name="Google Shape;978;p3"/>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79" name="Google Shape;979;p3"/>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80" name="Google Shape;980;p3"/>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81" name="Google Shape;981;p3"/>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82" name="Google Shape;982;p3"/>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83" name="Google Shape;983;p3"/>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84" name="Google Shape;984;p3"/>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85" name="Google Shape;985;p3"/>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86" name="Google Shape;986;p3"/>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87" name="Google Shape;987;p3"/>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88" name="Google Shape;988;p3"/>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89" name="Google Shape;989;p3"/>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90" name="Google Shape;990;p3"/>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91" name="Google Shape;991;p3"/>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92" name="Google Shape;992;p3"/>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93" name="Google Shape;993;p3"/>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94" name="Google Shape;994;p3"/>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95" name="Google Shape;995;p3"/>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96" name="Google Shape;996;p3"/>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97" name="Google Shape;997;p3"/>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98" name="Google Shape;998;p3"/>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999" name="Google Shape;999;p3"/>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00" name="Google Shape;1000;p3"/>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01" name="Google Shape;1001;p3"/>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02" name="Google Shape;1002;p3"/>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03" name="Google Shape;1003;p3"/>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04" name="Google Shape;1004;p3"/>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05" name="Google Shape;1005;p3"/>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06" name="Google Shape;1006;p3"/>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07" name="Google Shape;1007;p3"/>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08" name="Google Shape;1008;p3"/>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09" name="Google Shape;1009;p3"/>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10" name="Google Shape;1010;p3"/>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11" name="Google Shape;1011;p3"/>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12" name="Google Shape;1012;p3"/>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13" name="Google Shape;1013;p3"/>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14" name="Google Shape;1014;p3"/>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15" name="Google Shape;1015;p3"/>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16" name="Google Shape;1016;p3"/>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17" name="Google Shape;1017;p3"/>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18" name="Google Shape;1018;p3"/>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19" name="Google Shape;1019;p3"/>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20" name="Google Shape;1020;p3"/>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21" name="Google Shape;1021;p3"/>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22" name="Google Shape;1022;p3"/>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23" name="Google Shape;1023;p3"/>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24" name="Google Shape;1024;p3"/>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25" name="Google Shape;1025;p3"/>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26" name="Google Shape;1026;p3"/>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27" name="Google Shape;1027;p3"/>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28" name="Google Shape;1028;p3"/>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29" name="Google Shape;1029;p3"/>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30" name="Google Shape;1030;p3"/>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31" name="Google Shape;1031;p3"/>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32" name="Google Shape;1032;p3"/>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33" name="Google Shape;1033;p3"/>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34" name="Google Shape;1034;p3"/>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35" name="Google Shape;1035;p3"/>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36" name="Google Shape;1036;p3"/>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37" name="Google Shape;1037;p3"/>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38" name="Google Shape;1038;p3"/>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39" name="Google Shape;1039;p3"/>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40" name="Google Shape;1040;p3"/>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41" name="Google Shape;1041;p3"/>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42" name="Google Shape;1042;p3"/>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43" name="Google Shape;1043;p3"/>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9557245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B87A1"/>
        </a:solidFill>
        <a:effectLst/>
      </p:bgPr>
    </p:bg>
    <p:spTree>
      <p:nvGrpSpPr>
        <p:cNvPr id="1" name="Shape 1044"/>
        <p:cNvGrpSpPr/>
        <p:nvPr/>
      </p:nvGrpSpPr>
      <p:grpSpPr>
        <a:xfrm>
          <a:off x="0" y="0"/>
          <a:ext cx="0" cy="0"/>
          <a:chOff x="0" y="0"/>
          <a:chExt cx="0" cy="0"/>
        </a:xfrm>
      </p:grpSpPr>
      <p:sp>
        <p:nvSpPr>
          <p:cNvPr id="1045" name="Google Shape;1045;p4"/>
          <p:cNvSpPr txBox="1">
            <a:spLocks noGrp="1"/>
          </p:cNvSpPr>
          <p:nvPr>
            <p:ph type="body" idx="1"/>
          </p:nvPr>
        </p:nvSpPr>
        <p:spPr>
          <a:xfrm>
            <a:off x="1762039" y="1009577"/>
            <a:ext cx="5899753" cy="5040582"/>
          </a:xfrm>
          <a:prstGeom prst="rect">
            <a:avLst/>
          </a:prstGeom>
        </p:spPr>
        <p:txBody>
          <a:bodyPr spcFirstLastPara="1" wrap="square" lIns="125496" tIns="125496" rIns="125496" bIns="125496" anchor="t" anchorCtr="0"/>
          <a:lstStyle>
            <a:lvl1pPr marL="627581" lvl="0" indent="-575283" rtl="0">
              <a:spcBef>
                <a:spcPts val="824"/>
              </a:spcBef>
              <a:spcAft>
                <a:spcPts val="0"/>
              </a:spcAft>
              <a:buClr>
                <a:srgbClr val="FFFFFF"/>
              </a:buClr>
              <a:buSzPts val="3000"/>
              <a:buChar char="▪"/>
              <a:defRPr sz="4100" i="1">
                <a:solidFill>
                  <a:srgbClr val="FFFFFF"/>
                </a:solidFill>
              </a:defRPr>
            </a:lvl1pPr>
            <a:lvl2pPr marL="1255163" lvl="1" indent="-575283" rtl="0">
              <a:spcBef>
                <a:spcPts val="0"/>
              </a:spcBef>
              <a:spcAft>
                <a:spcPts val="0"/>
              </a:spcAft>
              <a:buClr>
                <a:srgbClr val="FFFFFF"/>
              </a:buClr>
              <a:buSzPts val="3000"/>
              <a:buChar char="▫"/>
              <a:defRPr sz="4100" i="1">
                <a:solidFill>
                  <a:srgbClr val="FFFFFF"/>
                </a:solidFill>
              </a:defRPr>
            </a:lvl2pPr>
            <a:lvl3pPr marL="1882744" lvl="2" indent="-575283" rtl="0">
              <a:spcBef>
                <a:spcPts val="0"/>
              </a:spcBef>
              <a:spcAft>
                <a:spcPts val="0"/>
              </a:spcAft>
              <a:buClr>
                <a:srgbClr val="FFFFFF"/>
              </a:buClr>
              <a:buSzPts val="3000"/>
              <a:buChar char="▫"/>
              <a:defRPr sz="4100" i="1">
                <a:solidFill>
                  <a:srgbClr val="FFFFFF"/>
                </a:solidFill>
              </a:defRPr>
            </a:lvl3pPr>
            <a:lvl4pPr marL="2510324" lvl="3" indent="-575283" rtl="0">
              <a:spcBef>
                <a:spcPts val="0"/>
              </a:spcBef>
              <a:spcAft>
                <a:spcPts val="0"/>
              </a:spcAft>
              <a:buClr>
                <a:srgbClr val="FFFFFF"/>
              </a:buClr>
              <a:buSzPts val="3000"/>
              <a:buChar char="▫"/>
              <a:defRPr sz="4100" i="1">
                <a:solidFill>
                  <a:srgbClr val="FFFFFF"/>
                </a:solidFill>
              </a:defRPr>
            </a:lvl4pPr>
            <a:lvl5pPr marL="3137906" lvl="4" indent="-575283" rtl="0">
              <a:spcBef>
                <a:spcPts val="0"/>
              </a:spcBef>
              <a:spcAft>
                <a:spcPts val="0"/>
              </a:spcAft>
              <a:buClr>
                <a:srgbClr val="FFFFFF"/>
              </a:buClr>
              <a:buSzPts val="3000"/>
              <a:buChar char="▫"/>
              <a:defRPr sz="4100" i="1">
                <a:solidFill>
                  <a:srgbClr val="FFFFFF"/>
                </a:solidFill>
              </a:defRPr>
            </a:lvl5pPr>
            <a:lvl6pPr marL="3765488" lvl="5" indent="-575283" rtl="0">
              <a:spcBef>
                <a:spcPts val="0"/>
              </a:spcBef>
              <a:spcAft>
                <a:spcPts val="0"/>
              </a:spcAft>
              <a:buClr>
                <a:srgbClr val="FFFFFF"/>
              </a:buClr>
              <a:buSzPts val="3000"/>
              <a:buChar char="▫"/>
              <a:defRPr sz="4100" i="1">
                <a:solidFill>
                  <a:srgbClr val="FFFFFF"/>
                </a:solidFill>
              </a:defRPr>
            </a:lvl6pPr>
            <a:lvl7pPr marL="4393068" lvl="6" indent="-575283" rtl="0">
              <a:spcBef>
                <a:spcPts val="0"/>
              </a:spcBef>
              <a:spcAft>
                <a:spcPts val="0"/>
              </a:spcAft>
              <a:buClr>
                <a:srgbClr val="FFFFFF"/>
              </a:buClr>
              <a:buSzPts val="3000"/>
              <a:buChar char="●"/>
              <a:defRPr sz="4100" i="1">
                <a:solidFill>
                  <a:srgbClr val="FFFFFF"/>
                </a:solidFill>
              </a:defRPr>
            </a:lvl7pPr>
            <a:lvl8pPr marL="5020652" lvl="7" indent="-575283" rtl="0">
              <a:spcBef>
                <a:spcPts val="0"/>
              </a:spcBef>
              <a:spcAft>
                <a:spcPts val="0"/>
              </a:spcAft>
              <a:buClr>
                <a:srgbClr val="FFFFFF"/>
              </a:buClr>
              <a:buSzPts val="3000"/>
              <a:buChar char="○"/>
              <a:defRPr sz="4100" i="1">
                <a:solidFill>
                  <a:srgbClr val="FFFFFF"/>
                </a:solidFill>
              </a:defRPr>
            </a:lvl8pPr>
            <a:lvl9pPr marL="5648233" lvl="8" indent="-575283">
              <a:spcBef>
                <a:spcPts val="0"/>
              </a:spcBef>
              <a:spcAft>
                <a:spcPts val="0"/>
              </a:spcAft>
              <a:buClr>
                <a:srgbClr val="FFFFFF"/>
              </a:buClr>
              <a:buSzPts val="3000"/>
              <a:buChar char="■"/>
              <a:defRPr sz="4100" i="1">
                <a:solidFill>
                  <a:srgbClr val="FFFFFF"/>
                </a:solidFill>
              </a:defRPr>
            </a:lvl9pPr>
          </a:lstStyle>
          <a:p>
            <a:endParaRPr/>
          </a:p>
        </p:txBody>
      </p:sp>
      <p:sp>
        <p:nvSpPr>
          <p:cNvPr id="1046" name="Google Shape;1046;p4"/>
          <p:cNvSpPr txBox="1"/>
          <p:nvPr/>
        </p:nvSpPr>
        <p:spPr>
          <a:xfrm>
            <a:off x="909459" y="565267"/>
            <a:ext cx="1036901" cy="892381"/>
          </a:xfrm>
          <a:prstGeom prst="rect">
            <a:avLst/>
          </a:prstGeom>
          <a:noFill/>
          <a:ln>
            <a:noFill/>
          </a:ln>
        </p:spPr>
        <p:txBody>
          <a:bodyPr spcFirstLastPara="1" wrap="square" lIns="125496" tIns="125496" rIns="125496" bIns="125496" anchor="t" anchorCtr="0">
            <a:noAutofit/>
          </a:bodyPr>
          <a:lstStyle/>
          <a:p>
            <a:pPr algn="ctr" defTabSz="913909">
              <a:buClr>
                <a:srgbClr val="000000"/>
              </a:buClr>
              <a:buFont typeface="Arial"/>
              <a:buNone/>
            </a:pPr>
            <a:r>
              <a:rPr lang="en" sz="16500" kern="0">
                <a:solidFill>
                  <a:srgbClr val="D3EBD5"/>
                </a:solidFill>
                <a:latin typeface="Dosis"/>
                <a:ea typeface="Dosis"/>
                <a:cs typeface="Dosis"/>
                <a:sym typeface="Dosis"/>
              </a:rPr>
              <a:t>“</a:t>
            </a:r>
            <a:endParaRPr sz="16500" kern="0">
              <a:solidFill>
                <a:srgbClr val="D3EBD5"/>
              </a:solidFill>
              <a:latin typeface="Dosis"/>
              <a:ea typeface="Dosis"/>
              <a:cs typeface="Dosis"/>
              <a:sym typeface="Dosis"/>
            </a:endParaRPr>
          </a:p>
        </p:txBody>
      </p:sp>
      <p:grpSp>
        <p:nvGrpSpPr>
          <p:cNvPr id="1047" name="Google Shape;1047;p4"/>
          <p:cNvGrpSpPr/>
          <p:nvPr/>
        </p:nvGrpSpPr>
        <p:grpSpPr>
          <a:xfrm rot="10800000">
            <a:off x="11997084" y="39176"/>
            <a:ext cx="565214" cy="6943431"/>
            <a:chOff x="836200" y="238125"/>
            <a:chExt cx="422425" cy="5238750"/>
          </a:xfrm>
        </p:grpSpPr>
        <p:sp>
          <p:nvSpPr>
            <p:cNvPr id="1048" name="Google Shape;1048;p4"/>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49" name="Google Shape;1049;p4"/>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50" name="Google Shape;1050;p4"/>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51" name="Google Shape;1051;p4"/>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52" name="Google Shape;1052;p4"/>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53" name="Google Shape;1053;p4"/>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54" name="Google Shape;1054;p4"/>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55" name="Google Shape;1055;p4"/>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56" name="Google Shape;1056;p4"/>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57" name="Google Shape;1057;p4"/>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58" name="Google Shape;1058;p4"/>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59" name="Google Shape;1059;p4"/>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60" name="Google Shape;1060;p4"/>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61" name="Google Shape;1061;p4"/>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62" name="Google Shape;1062;p4"/>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63" name="Google Shape;1063;p4"/>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64" name="Google Shape;1064;p4"/>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65" name="Google Shape;1065;p4"/>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66" name="Google Shape;1066;p4"/>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67" name="Google Shape;1067;p4"/>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68" name="Google Shape;1068;p4"/>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69" name="Google Shape;1069;p4"/>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70" name="Google Shape;1070;p4"/>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71" name="Google Shape;1071;p4"/>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72" name="Google Shape;1072;p4"/>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73" name="Google Shape;1073;p4"/>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74" name="Google Shape;1074;p4"/>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75" name="Google Shape;1075;p4"/>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76" name="Google Shape;1076;p4"/>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77" name="Google Shape;1077;p4"/>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78" name="Google Shape;1078;p4"/>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79" name="Google Shape;1079;p4"/>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80" name="Google Shape;1080;p4"/>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81" name="Google Shape;1081;p4"/>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82" name="Google Shape;1082;p4"/>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83" name="Google Shape;1083;p4"/>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84" name="Google Shape;1084;p4"/>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85" name="Google Shape;1085;p4"/>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86" name="Google Shape;1086;p4"/>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87" name="Google Shape;1087;p4"/>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88" name="Google Shape;1088;p4"/>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89" name="Google Shape;1089;p4"/>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90" name="Google Shape;1090;p4"/>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91" name="Google Shape;1091;p4"/>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92" name="Google Shape;1092;p4"/>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93" name="Google Shape;1093;p4"/>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94" name="Google Shape;1094;p4"/>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95" name="Google Shape;1095;p4"/>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96" name="Google Shape;1096;p4"/>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97" name="Google Shape;1097;p4"/>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98" name="Google Shape;1098;p4"/>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099" name="Google Shape;1099;p4"/>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00" name="Google Shape;1100;p4"/>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01" name="Google Shape;1101;p4"/>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02" name="Google Shape;1102;p4"/>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03" name="Google Shape;1103;p4"/>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04" name="Google Shape;1104;p4"/>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05" name="Google Shape;1105;p4"/>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06" name="Google Shape;1106;p4"/>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07" name="Google Shape;1107;p4"/>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08" name="Google Shape;1108;p4"/>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09" name="Google Shape;1109;p4"/>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10" name="Google Shape;1110;p4"/>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11" name="Google Shape;1111;p4"/>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12" name="Google Shape;1112;p4"/>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13" name="Google Shape;1113;p4"/>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14" name="Google Shape;1114;p4"/>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15" name="Google Shape;1115;p4"/>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16" name="Google Shape;1116;p4"/>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17" name="Google Shape;1117;p4"/>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18" name="Google Shape;1118;p4"/>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19" name="Google Shape;1119;p4"/>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20" name="Google Shape;1120;p4"/>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21" name="Google Shape;1121;p4"/>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22" name="Google Shape;1122;p4"/>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23" name="Google Shape;1123;p4"/>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24" name="Google Shape;1124;p4"/>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25" name="Google Shape;1125;p4"/>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26" name="Google Shape;1126;p4"/>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27" name="Google Shape;1127;p4"/>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1128" name="Google Shape;1128;p4"/>
          <p:cNvGrpSpPr/>
          <p:nvPr/>
        </p:nvGrpSpPr>
        <p:grpSpPr>
          <a:xfrm rot="10800000">
            <a:off x="9177672" y="39176"/>
            <a:ext cx="3183254" cy="6943431"/>
            <a:chOff x="986700" y="238125"/>
            <a:chExt cx="2379075" cy="5238750"/>
          </a:xfrm>
        </p:grpSpPr>
        <p:sp>
          <p:nvSpPr>
            <p:cNvPr id="1129" name="Google Shape;1129;p4"/>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30" name="Google Shape;1130;p4"/>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31" name="Google Shape;1131;p4"/>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32" name="Google Shape;1132;p4"/>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33" name="Google Shape;1133;p4"/>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34" name="Google Shape;1134;p4"/>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35" name="Google Shape;1135;p4"/>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36" name="Google Shape;1136;p4"/>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37" name="Google Shape;1137;p4"/>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38" name="Google Shape;1138;p4"/>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39" name="Google Shape;1139;p4"/>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40" name="Google Shape;1140;p4"/>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41" name="Google Shape;1141;p4"/>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42" name="Google Shape;1142;p4"/>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43" name="Google Shape;1143;p4"/>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44" name="Google Shape;1144;p4"/>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45" name="Google Shape;1145;p4"/>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46" name="Google Shape;1146;p4"/>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47" name="Google Shape;1147;p4"/>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48" name="Google Shape;1148;p4"/>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49" name="Google Shape;1149;p4"/>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50" name="Google Shape;1150;p4"/>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51" name="Google Shape;1151;p4"/>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52" name="Google Shape;1152;p4"/>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53" name="Google Shape;1153;p4"/>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54" name="Google Shape;1154;p4"/>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55" name="Google Shape;1155;p4"/>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56" name="Google Shape;1156;p4"/>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57" name="Google Shape;1157;p4"/>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58" name="Google Shape;1158;p4"/>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59" name="Google Shape;1159;p4"/>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60" name="Google Shape;1160;p4"/>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61" name="Google Shape;1161;p4"/>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62" name="Google Shape;1162;p4"/>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63" name="Google Shape;1163;p4"/>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64" name="Google Shape;1164;p4"/>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65" name="Google Shape;1165;p4"/>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66" name="Google Shape;1166;p4"/>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67" name="Google Shape;1167;p4"/>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68" name="Google Shape;1168;p4"/>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69" name="Google Shape;1169;p4"/>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70" name="Google Shape;1170;p4"/>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71" name="Google Shape;1171;p4"/>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72" name="Google Shape;1172;p4"/>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73" name="Google Shape;1173;p4"/>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74" name="Google Shape;1174;p4"/>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75" name="Google Shape;1175;p4"/>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76" name="Google Shape;1176;p4"/>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77" name="Google Shape;1177;p4"/>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78" name="Google Shape;1178;p4"/>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79" name="Google Shape;1179;p4"/>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80" name="Google Shape;1180;p4"/>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81" name="Google Shape;1181;p4"/>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82" name="Google Shape;1182;p4"/>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83" name="Google Shape;1183;p4"/>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84" name="Google Shape;1184;p4"/>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85" name="Google Shape;1185;p4"/>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86" name="Google Shape;1186;p4"/>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87" name="Google Shape;1187;p4"/>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88" name="Google Shape;1188;p4"/>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89" name="Google Shape;1189;p4"/>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90" name="Google Shape;1190;p4"/>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91" name="Google Shape;1191;p4"/>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92" name="Google Shape;1192;p4"/>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93" name="Google Shape;1193;p4"/>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94" name="Google Shape;1194;p4"/>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95" name="Google Shape;1195;p4"/>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96" name="Google Shape;1196;p4"/>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97" name="Google Shape;1197;p4"/>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98" name="Google Shape;1198;p4"/>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199" name="Google Shape;1199;p4"/>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00" name="Google Shape;1200;p4"/>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01" name="Google Shape;1201;p4"/>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02" name="Google Shape;1202;p4"/>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03" name="Google Shape;1203;p4"/>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04" name="Google Shape;1204;p4"/>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05" name="Google Shape;1205;p4"/>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06" name="Google Shape;1206;p4"/>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07" name="Google Shape;1207;p4"/>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08" name="Google Shape;1208;p4"/>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09" name="Google Shape;1209;p4"/>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10" name="Google Shape;1210;p4"/>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11" name="Google Shape;1211;p4"/>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12" name="Google Shape;1212;p4"/>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13" name="Google Shape;1213;p4"/>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14" name="Google Shape;1214;p4"/>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15" name="Google Shape;1215;p4"/>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16" name="Google Shape;1216;p4"/>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17" name="Google Shape;1217;p4"/>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18" name="Google Shape;1218;p4"/>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19" name="Google Shape;1219;p4"/>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20" name="Google Shape;1220;p4"/>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21" name="Google Shape;1221;p4"/>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22" name="Google Shape;1222;p4"/>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23" name="Google Shape;1223;p4"/>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24" name="Google Shape;1224;p4"/>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25" name="Google Shape;1225;p4"/>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26" name="Google Shape;1226;p4"/>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27" name="Google Shape;1227;p4"/>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28" name="Google Shape;1228;p4"/>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29" name="Google Shape;1229;p4"/>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30" name="Google Shape;1230;p4"/>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31" name="Google Shape;1231;p4"/>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32" name="Google Shape;1232;p4"/>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33" name="Google Shape;1233;p4"/>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34" name="Google Shape;1234;p4"/>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35" name="Google Shape;1235;p4"/>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36" name="Google Shape;1236;p4"/>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37" name="Google Shape;1237;p4"/>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38" name="Google Shape;1238;p4"/>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39" name="Google Shape;1239;p4"/>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40" name="Google Shape;1240;p4"/>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41" name="Google Shape;1241;p4"/>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42" name="Google Shape;1242;p4"/>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43" name="Google Shape;1243;p4"/>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44" name="Google Shape;1244;p4"/>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45" name="Google Shape;1245;p4"/>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46" name="Google Shape;1246;p4"/>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47" name="Google Shape;1247;p4"/>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1248" name="Google Shape;1248;p4"/>
          <p:cNvGrpSpPr/>
          <p:nvPr/>
        </p:nvGrpSpPr>
        <p:grpSpPr>
          <a:xfrm rot="10800000">
            <a:off x="8774927" y="39176"/>
            <a:ext cx="2780442" cy="6943431"/>
            <a:chOff x="1588750" y="238125"/>
            <a:chExt cx="2078025" cy="5238750"/>
          </a:xfrm>
        </p:grpSpPr>
        <p:sp>
          <p:nvSpPr>
            <p:cNvPr id="1249" name="Google Shape;1249;p4"/>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50" name="Google Shape;1250;p4"/>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51" name="Google Shape;1251;p4"/>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52" name="Google Shape;1252;p4"/>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53" name="Google Shape;1253;p4"/>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54" name="Google Shape;1254;p4"/>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55" name="Google Shape;1255;p4"/>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56" name="Google Shape;1256;p4"/>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57" name="Google Shape;1257;p4"/>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58" name="Google Shape;1258;p4"/>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59" name="Google Shape;1259;p4"/>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60" name="Google Shape;1260;p4"/>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61" name="Google Shape;1261;p4"/>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62" name="Google Shape;1262;p4"/>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63" name="Google Shape;1263;p4"/>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64" name="Google Shape;1264;p4"/>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65" name="Google Shape;1265;p4"/>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66" name="Google Shape;1266;p4"/>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67" name="Google Shape;1267;p4"/>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68" name="Google Shape;1268;p4"/>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69" name="Google Shape;1269;p4"/>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70" name="Google Shape;1270;p4"/>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71" name="Google Shape;1271;p4"/>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72" name="Google Shape;1272;p4"/>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73" name="Google Shape;1273;p4"/>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74" name="Google Shape;1274;p4"/>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75" name="Google Shape;1275;p4"/>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76" name="Google Shape;1276;p4"/>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77" name="Google Shape;1277;p4"/>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78" name="Google Shape;1278;p4"/>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79" name="Google Shape;1279;p4"/>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80" name="Google Shape;1280;p4"/>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81" name="Google Shape;1281;p4"/>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82" name="Google Shape;1282;p4"/>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83" name="Google Shape;1283;p4"/>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84" name="Google Shape;1284;p4"/>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85" name="Google Shape;1285;p4"/>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86" name="Google Shape;1286;p4"/>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87" name="Google Shape;1287;p4"/>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88" name="Google Shape;1288;p4"/>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89" name="Google Shape;1289;p4"/>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90" name="Google Shape;1290;p4"/>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91" name="Google Shape;1291;p4"/>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92" name="Google Shape;1292;p4"/>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93" name="Google Shape;1293;p4"/>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94" name="Google Shape;1294;p4"/>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95" name="Google Shape;1295;p4"/>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96" name="Google Shape;1296;p4"/>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97" name="Google Shape;1297;p4"/>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98" name="Google Shape;1298;p4"/>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299" name="Google Shape;1299;p4"/>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00" name="Google Shape;1300;p4"/>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01" name="Google Shape;1301;p4"/>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02" name="Google Shape;1302;p4"/>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03" name="Google Shape;1303;p4"/>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04" name="Google Shape;1304;p4"/>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05" name="Google Shape;1305;p4"/>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06" name="Google Shape;1306;p4"/>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07" name="Google Shape;1307;p4"/>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08" name="Google Shape;1308;p4"/>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09" name="Google Shape;1309;p4"/>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10" name="Google Shape;1310;p4"/>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11" name="Google Shape;1311;p4"/>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12" name="Google Shape;1312;p4"/>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13" name="Google Shape;1313;p4"/>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14" name="Google Shape;1314;p4"/>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15" name="Google Shape;1315;p4"/>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16" name="Google Shape;1316;p4"/>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17" name="Google Shape;1317;p4"/>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18" name="Google Shape;1318;p4"/>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19" name="Google Shape;1319;p4"/>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20" name="Google Shape;1320;p4"/>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21" name="Google Shape;1321;p4"/>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22" name="Google Shape;1322;p4"/>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23" name="Google Shape;1323;p4"/>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24" name="Google Shape;1324;p4"/>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25" name="Google Shape;1325;p4"/>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26" name="Google Shape;1326;p4"/>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27" name="Google Shape;1327;p4"/>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28" name="Google Shape;1328;p4"/>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29" name="Google Shape;1329;p4"/>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30" name="Google Shape;1330;p4"/>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31" name="Google Shape;1331;p4"/>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32" name="Google Shape;1332;p4"/>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33" name="Google Shape;1333;p4"/>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34" name="Google Shape;1334;p4"/>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35" name="Google Shape;1335;p4"/>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36" name="Google Shape;1336;p4"/>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37" name="Google Shape;1337;p4"/>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38" name="Google Shape;1338;p4"/>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39" name="Google Shape;1339;p4"/>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40" name="Google Shape;1340;p4"/>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41" name="Google Shape;1341;p4"/>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42" name="Google Shape;1342;p4"/>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43" name="Google Shape;1343;p4"/>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44" name="Google Shape;1344;p4"/>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45" name="Google Shape;1345;p4"/>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46" name="Google Shape;1346;p4"/>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47" name="Google Shape;1347;p4"/>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48" name="Google Shape;1348;p4"/>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49" name="Google Shape;1349;p4"/>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50" name="Google Shape;1350;p4"/>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51" name="Google Shape;1351;p4"/>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52" name="Google Shape;1352;p4"/>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53" name="Google Shape;1353;p4"/>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54" name="Google Shape;1354;p4"/>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55" name="Google Shape;1355;p4"/>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56" name="Google Shape;1356;p4"/>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57" name="Google Shape;1357;p4"/>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58" name="Google Shape;1358;p4"/>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59" name="Google Shape;1359;p4"/>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60" name="Google Shape;1360;p4"/>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61" name="Google Shape;1361;p4"/>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62" name="Google Shape;1362;p4"/>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63" name="Google Shape;1363;p4"/>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64" name="Google Shape;1364;p4"/>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65" name="Google Shape;1365;p4"/>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66" name="Google Shape;1366;p4"/>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67" name="Google Shape;1367;p4"/>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68" name="Google Shape;1368;p4"/>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69" name="Google Shape;1369;p4"/>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70" name="Google Shape;1370;p4"/>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71" name="Google Shape;1371;p4"/>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72" name="Google Shape;1372;p4"/>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73" name="Google Shape;1373;p4"/>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74" name="Google Shape;1374;p4"/>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75" name="Google Shape;1375;p4"/>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76" name="Google Shape;1376;p4"/>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77" name="Google Shape;1377;p4"/>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78" name="Google Shape;1378;p4"/>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79" name="Google Shape;1379;p4"/>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80" name="Google Shape;1380;p4"/>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81" name="Google Shape;1381;p4"/>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82" name="Google Shape;1382;p4"/>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83" name="Google Shape;1383;p4"/>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84" name="Google Shape;1384;p4"/>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85" name="Google Shape;1385;p4"/>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86" name="Google Shape;1386;p4"/>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87" name="Google Shape;1387;p4"/>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88" name="Google Shape;1388;p4"/>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89" name="Google Shape;1389;p4"/>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90" name="Google Shape;1390;p4"/>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91" name="Google Shape;1391;p4"/>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92" name="Google Shape;1392;p4"/>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93" name="Google Shape;1393;p4"/>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94" name="Google Shape;1394;p4"/>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95" name="Google Shape;1395;p4"/>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96" name="Google Shape;1396;p4"/>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97" name="Google Shape;1397;p4"/>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98" name="Google Shape;1398;p4"/>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399" name="Google Shape;1399;p4"/>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00" name="Google Shape;1400;p4"/>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01" name="Google Shape;1401;p4"/>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02" name="Google Shape;1402;p4"/>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03" name="Google Shape;1403;p4"/>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04" name="Google Shape;1404;p4"/>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05" name="Google Shape;1405;p4"/>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06" name="Google Shape;1406;p4"/>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07" name="Google Shape;1407;p4"/>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08" name="Google Shape;1408;p4"/>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09" name="Google Shape;1409;p4"/>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10" name="Google Shape;1410;p4"/>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11" name="Google Shape;1411;p4"/>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12" name="Google Shape;1412;p4"/>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13" name="Google Shape;1413;p4"/>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14" name="Google Shape;1414;p4"/>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15" name="Google Shape;1415;p4"/>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16" name="Google Shape;1416;p4"/>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17" name="Google Shape;1417;p4"/>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18" name="Google Shape;1418;p4"/>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19" name="Google Shape;1419;p4"/>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20" name="Google Shape;1420;p4"/>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21" name="Google Shape;1421;p4"/>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22" name="Google Shape;1422;p4"/>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23" name="Google Shape;1423;p4"/>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24" name="Google Shape;1424;p4"/>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25" name="Google Shape;1425;p4"/>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26" name="Google Shape;1426;p4"/>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27" name="Google Shape;1427;p4"/>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28" name="Google Shape;1428;p4"/>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29" name="Google Shape;1429;p4"/>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30" name="Google Shape;1430;p4"/>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31" name="Google Shape;1431;p4"/>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32" name="Google Shape;1432;p4"/>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33" name="Google Shape;1433;p4"/>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34" name="Google Shape;1434;p4"/>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35" name="Google Shape;1435;p4"/>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36" name="Google Shape;1436;p4"/>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37" name="Google Shape;1437;p4"/>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38" name="Google Shape;1438;p4"/>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39" name="Google Shape;1439;p4"/>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40" name="Google Shape;1440;p4"/>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41" name="Google Shape;1441;p4"/>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42" name="Google Shape;1442;p4"/>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43" name="Google Shape;1443;p4"/>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44" name="Google Shape;1444;p4"/>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45" name="Google Shape;1445;p4"/>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46" name="Google Shape;1446;p4"/>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47" name="Google Shape;1447;p4"/>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48" name="Google Shape;1448;p4"/>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49" name="Google Shape;1449;p4"/>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50" name="Google Shape;1450;p4"/>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51" name="Google Shape;1451;p4"/>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52" name="Google Shape;1452;p4"/>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53" name="Google Shape;1453;p4"/>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54" name="Google Shape;1454;p4"/>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55" name="Google Shape;1455;p4"/>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56" name="Google Shape;1456;p4"/>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57" name="Google Shape;1457;p4"/>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1458" name="Google Shape;1458;p4"/>
          <p:cNvGrpSpPr/>
          <p:nvPr/>
        </p:nvGrpSpPr>
        <p:grpSpPr>
          <a:xfrm rot="10800000">
            <a:off x="8774930" y="39176"/>
            <a:ext cx="3183221" cy="6943431"/>
            <a:chOff x="1287725" y="238125"/>
            <a:chExt cx="2379050" cy="5238750"/>
          </a:xfrm>
        </p:grpSpPr>
        <p:sp>
          <p:nvSpPr>
            <p:cNvPr id="1459" name="Google Shape;1459;p4"/>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60" name="Google Shape;1460;p4"/>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61" name="Google Shape;1461;p4"/>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62" name="Google Shape;1462;p4"/>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63" name="Google Shape;1463;p4"/>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64" name="Google Shape;1464;p4"/>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65" name="Google Shape;1465;p4"/>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66" name="Google Shape;1466;p4"/>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67" name="Google Shape;1467;p4"/>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68" name="Google Shape;1468;p4"/>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69" name="Google Shape;1469;p4"/>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70" name="Google Shape;1470;p4"/>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71" name="Google Shape;1471;p4"/>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72" name="Google Shape;1472;p4"/>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73" name="Google Shape;1473;p4"/>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74" name="Google Shape;1474;p4"/>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75" name="Google Shape;1475;p4"/>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76" name="Google Shape;1476;p4"/>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77" name="Google Shape;1477;p4"/>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78" name="Google Shape;1478;p4"/>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79" name="Google Shape;1479;p4"/>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80" name="Google Shape;1480;p4"/>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81" name="Google Shape;1481;p4"/>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82" name="Google Shape;1482;p4"/>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83" name="Google Shape;1483;p4"/>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84" name="Google Shape;1484;p4"/>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85" name="Google Shape;1485;p4"/>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86" name="Google Shape;1486;p4"/>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87" name="Google Shape;1487;p4"/>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88" name="Google Shape;1488;p4"/>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89" name="Google Shape;1489;p4"/>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90" name="Google Shape;1490;p4"/>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91" name="Google Shape;1491;p4"/>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92" name="Google Shape;1492;p4"/>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93" name="Google Shape;1493;p4"/>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94" name="Google Shape;1494;p4"/>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95" name="Google Shape;1495;p4"/>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96" name="Google Shape;1496;p4"/>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97" name="Google Shape;1497;p4"/>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98" name="Google Shape;1498;p4"/>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499" name="Google Shape;1499;p4"/>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00" name="Google Shape;1500;p4"/>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01" name="Google Shape;1501;p4"/>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02" name="Google Shape;1502;p4"/>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03" name="Google Shape;1503;p4"/>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04" name="Google Shape;1504;p4"/>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05" name="Google Shape;1505;p4"/>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06" name="Google Shape;1506;p4"/>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07" name="Google Shape;1507;p4"/>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08" name="Google Shape;1508;p4"/>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09" name="Google Shape;1509;p4"/>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10" name="Google Shape;1510;p4"/>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11" name="Google Shape;1511;p4"/>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12" name="Google Shape;1512;p4"/>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13" name="Google Shape;1513;p4"/>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14" name="Google Shape;1514;p4"/>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15" name="Google Shape;1515;p4"/>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16" name="Google Shape;1516;p4"/>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17" name="Google Shape;1517;p4"/>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18" name="Google Shape;1518;p4"/>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19" name="Google Shape;1519;p4"/>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20" name="Google Shape;1520;p4"/>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21" name="Google Shape;1521;p4"/>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22" name="Google Shape;1522;p4"/>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23" name="Google Shape;1523;p4"/>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24" name="Google Shape;1524;p4"/>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25" name="Google Shape;1525;p4"/>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26" name="Google Shape;1526;p4"/>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27" name="Google Shape;1527;p4"/>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28" name="Google Shape;1528;p4"/>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29" name="Google Shape;1529;p4"/>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30" name="Google Shape;1530;p4"/>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31" name="Google Shape;1531;p4"/>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32" name="Google Shape;1532;p4"/>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33" name="Google Shape;1533;p4"/>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34" name="Google Shape;1534;p4"/>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35" name="Google Shape;1535;p4"/>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36" name="Google Shape;1536;p4"/>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37" name="Google Shape;1537;p4"/>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38" name="Google Shape;1538;p4"/>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39" name="Google Shape;1539;p4"/>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40" name="Google Shape;1540;p4"/>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41" name="Google Shape;1541;p4"/>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42" name="Google Shape;1542;p4"/>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43" name="Google Shape;1543;p4"/>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44" name="Google Shape;1544;p4"/>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45" name="Google Shape;1545;p4"/>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46" name="Google Shape;1546;p4"/>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47" name="Google Shape;1547;p4"/>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48" name="Google Shape;1548;p4"/>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49" name="Google Shape;1549;p4"/>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50" name="Google Shape;1550;p4"/>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51" name="Google Shape;1551;p4"/>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52" name="Google Shape;1552;p4"/>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53" name="Google Shape;1553;p4"/>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54" name="Google Shape;1554;p4"/>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55" name="Google Shape;1555;p4"/>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56" name="Google Shape;1556;p4"/>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57" name="Google Shape;1557;p4"/>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58" name="Google Shape;1558;p4"/>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59" name="Google Shape;1559;p4"/>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60" name="Google Shape;1560;p4"/>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61" name="Google Shape;1561;p4"/>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sp>
        <p:nvSpPr>
          <p:cNvPr id="1562" name="Google Shape;1562;p4"/>
          <p:cNvSpPr txBox="1">
            <a:spLocks noGrp="1"/>
          </p:cNvSpPr>
          <p:nvPr>
            <p:ph type="sldNum" idx="12"/>
          </p:nvPr>
        </p:nvSpPr>
        <p:spPr>
          <a:xfrm>
            <a:off x="126144" y="6443657"/>
            <a:ext cx="756177" cy="537313"/>
          </a:xfrm>
          <a:prstGeom prst="rect">
            <a:avLst/>
          </a:prstGeom>
        </p:spPr>
        <p:txBody>
          <a:bodyPr spcFirstLastPara="1" wrap="square" lIns="125496" tIns="125496" rIns="125496" bIns="125496"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9336976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563"/>
        <p:cNvGrpSpPr/>
        <p:nvPr/>
      </p:nvGrpSpPr>
      <p:grpSpPr>
        <a:xfrm>
          <a:off x="0" y="0"/>
          <a:ext cx="0" cy="0"/>
          <a:chOff x="0" y="0"/>
          <a:chExt cx="0" cy="0"/>
        </a:xfrm>
      </p:grpSpPr>
      <p:sp>
        <p:nvSpPr>
          <p:cNvPr id="1564" name="Google Shape;1564;p5"/>
          <p:cNvSpPr txBox="1">
            <a:spLocks noGrp="1"/>
          </p:cNvSpPr>
          <p:nvPr>
            <p:ph type="title"/>
          </p:nvPr>
        </p:nvSpPr>
        <p:spPr>
          <a:xfrm>
            <a:off x="989910" y="1009341"/>
            <a:ext cx="9317641" cy="1170457"/>
          </a:xfrm>
          <a:prstGeom prst="rect">
            <a:avLst/>
          </a:prstGeom>
        </p:spPr>
        <p:txBody>
          <a:bodyPr spcFirstLastPara="1" wrap="square" lIns="125496" tIns="125496" rIns="125496" bIns="125496"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65" name="Google Shape;1565;p5"/>
          <p:cNvSpPr txBox="1">
            <a:spLocks noGrp="1"/>
          </p:cNvSpPr>
          <p:nvPr>
            <p:ph type="body" idx="1"/>
          </p:nvPr>
        </p:nvSpPr>
        <p:spPr>
          <a:xfrm>
            <a:off x="989910" y="2366513"/>
            <a:ext cx="9317641" cy="4068751"/>
          </a:xfrm>
          <a:prstGeom prst="rect">
            <a:avLst/>
          </a:prstGeom>
        </p:spPr>
        <p:txBody>
          <a:bodyPr spcFirstLastPara="1" wrap="square" lIns="125496" tIns="125496" rIns="125496" bIns="125496" anchor="t" anchorCtr="0"/>
          <a:lstStyle>
            <a:lvl1pPr marL="627581" lvl="0" indent="-522984">
              <a:spcBef>
                <a:spcPts val="824"/>
              </a:spcBef>
              <a:spcAft>
                <a:spcPts val="0"/>
              </a:spcAft>
              <a:buSzPts val="2400"/>
              <a:buChar char="▪"/>
              <a:defRPr/>
            </a:lvl1pPr>
            <a:lvl2pPr marL="1255163" lvl="1" indent="-522984">
              <a:spcBef>
                <a:spcPts val="0"/>
              </a:spcBef>
              <a:spcAft>
                <a:spcPts val="0"/>
              </a:spcAft>
              <a:buSzPts val="2400"/>
              <a:buChar char="▫"/>
              <a:defRPr/>
            </a:lvl2pPr>
            <a:lvl3pPr marL="1882744" lvl="2" indent="-522984">
              <a:spcBef>
                <a:spcPts val="0"/>
              </a:spcBef>
              <a:spcAft>
                <a:spcPts val="0"/>
              </a:spcAft>
              <a:buSzPts val="2400"/>
              <a:buChar char="▫"/>
              <a:defRPr/>
            </a:lvl3pPr>
            <a:lvl4pPr marL="2510324" lvl="3" indent="-522984">
              <a:spcBef>
                <a:spcPts val="0"/>
              </a:spcBef>
              <a:spcAft>
                <a:spcPts val="0"/>
              </a:spcAft>
              <a:buSzPts val="2400"/>
              <a:buChar char="▫"/>
              <a:defRPr/>
            </a:lvl4pPr>
            <a:lvl5pPr marL="3137906" lvl="4" indent="-522984">
              <a:spcBef>
                <a:spcPts val="0"/>
              </a:spcBef>
              <a:spcAft>
                <a:spcPts val="0"/>
              </a:spcAft>
              <a:buSzPts val="2400"/>
              <a:buChar char="▫"/>
              <a:defRPr/>
            </a:lvl5pPr>
            <a:lvl6pPr marL="3765488" lvl="5" indent="-522984">
              <a:spcBef>
                <a:spcPts val="0"/>
              </a:spcBef>
              <a:spcAft>
                <a:spcPts val="0"/>
              </a:spcAft>
              <a:buSzPts val="2400"/>
              <a:buChar char="▫"/>
              <a:defRPr/>
            </a:lvl6pPr>
            <a:lvl7pPr marL="4393068" lvl="6" indent="-522984">
              <a:spcBef>
                <a:spcPts val="0"/>
              </a:spcBef>
              <a:spcAft>
                <a:spcPts val="0"/>
              </a:spcAft>
              <a:buSzPts val="2400"/>
              <a:buChar char="●"/>
              <a:defRPr/>
            </a:lvl7pPr>
            <a:lvl8pPr marL="5020652" lvl="7" indent="-522984">
              <a:spcBef>
                <a:spcPts val="0"/>
              </a:spcBef>
              <a:spcAft>
                <a:spcPts val="0"/>
              </a:spcAft>
              <a:buSzPts val="2400"/>
              <a:buChar char="○"/>
              <a:defRPr/>
            </a:lvl8pPr>
            <a:lvl9pPr marL="5648233" lvl="8" indent="-522984">
              <a:spcBef>
                <a:spcPts val="0"/>
              </a:spcBef>
              <a:spcAft>
                <a:spcPts val="0"/>
              </a:spcAft>
              <a:buSzPts val="2400"/>
              <a:buChar char="■"/>
              <a:defRPr/>
            </a:lvl9pPr>
          </a:lstStyle>
          <a:p>
            <a:endParaRPr/>
          </a:p>
        </p:txBody>
      </p:sp>
      <p:grpSp>
        <p:nvGrpSpPr>
          <p:cNvPr id="1566" name="Google Shape;1566;p5"/>
          <p:cNvGrpSpPr/>
          <p:nvPr/>
        </p:nvGrpSpPr>
        <p:grpSpPr>
          <a:xfrm rot="10800000">
            <a:off x="12198455" y="39188"/>
            <a:ext cx="363842" cy="6943431"/>
            <a:chOff x="5307800" y="238125"/>
            <a:chExt cx="271925" cy="5238750"/>
          </a:xfrm>
        </p:grpSpPr>
        <p:sp>
          <p:nvSpPr>
            <p:cNvPr id="1567" name="Google Shape;1567;p5"/>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68" name="Google Shape;1568;p5"/>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69" name="Google Shape;1569;p5"/>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70" name="Google Shape;1570;p5"/>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71" name="Google Shape;1571;p5"/>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72" name="Google Shape;1572;p5"/>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73" name="Google Shape;1573;p5"/>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74" name="Google Shape;1574;p5"/>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75" name="Google Shape;1575;p5"/>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76" name="Google Shape;1576;p5"/>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77" name="Google Shape;1577;p5"/>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78" name="Google Shape;1578;p5"/>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79" name="Google Shape;1579;p5"/>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80" name="Google Shape;1580;p5"/>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81" name="Google Shape;1581;p5"/>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82" name="Google Shape;1582;p5"/>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83" name="Google Shape;1583;p5"/>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84" name="Google Shape;1584;p5"/>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85" name="Google Shape;1585;p5"/>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86" name="Google Shape;1586;p5"/>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87" name="Google Shape;1587;p5"/>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88" name="Google Shape;1588;p5"/>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89" name="Google Shape;1589;p5"/>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90" name="Google Shape;1590;p5"/>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91" name="Google Shape;1591;p5"/>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92" name="Google Shape;1592;p5"/>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93" name="Google Shape;1593;p5"/>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94" name="Google Shape;1594;p5"/>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95" name="Google Shape;1595;p5"/>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96" name="Google Shape;1596;p5"/>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97" name="Google Shape;1597;p5"/>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98" name="Google Shape;1598;p5"/>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599" name="Google Shape;1599;p5"/>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00" name="Google Shape;1600;p5"/>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01" name="Google Shape;1601;p5"/>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02" name="Google Shape;1602;p5"/>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03" name="Google Shape;1603;p5"/>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04" name="Google Shape;1604;p5"/>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05" name="Google Shape;1605;p5"/>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06" name="Google Shape;1606;p5"/>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07" name="Google Shape;1607;p5"/>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08" name="Google Shape;1608;p5"/>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09" name="Google Shape;1609;p5"/>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10" name="Google Shape;1610;p5"/>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11" name="Google Shape;1611;p5"/>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12" name="Google Shape;1612;p5"/>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13" name="Google Shape;1613;p5"/>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14" name="Google Shape;1614;p5"/>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15" name="Google Shape;1615;p5"/>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16" name="Google Shape;1616;p5"/>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17" name="Google Shape;1617;p5"/>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18" name="Google Shape;1618;p5"/>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19" name="Google Shape;1619;p5"/>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20" name="Google Shape;1620;p5"/>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21" name="Google Shape;1621;p5"/>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22" name="Google Shape;1622;p5"/>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23" name="Google Shape;1623;p5"/>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1624" name="Google Shape;1624;p5"/>
          <p:cNvGrpSpPr/>
          <p:nvPr/>
        </p:nvGrpSpPr>
        <p:grpSpPr>
          <a:xfrm rot="10800000">
            <a:off x="10788750" y="39188"/>
            <a:ext cx="1572142" cy="6943431"/>
            <a:chOff x="5458325" y="238125"/>
            <a:chExt cx="1174975" cy="5238750"/>
          </a:xfrm>
        </p:grpSpPr>
        <p:sp>
          <p:nvSpPr>
            <p:cNvPr id="1625" name="Google Shape;1625;p5"/>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26" name="Google Shape;1626;p5"/>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27" name="Google Shape;1627;p5"/>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28" name="Google Shape;1628;p5"/>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29" name="Google Shape;1629;p5"/>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30" name="Google Shape;1630;p5"/>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31" name="Google Shape;1631;p5"/>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32" name="Google Shape;1632;p5"/>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33" name="Google Shape;1633;p5"/>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34" name="Google Shape;1634;p5"/>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35" name="Google Shape;1635;p5"/>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36" name="Google Shape;1636;p5"/>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37" name="Google Shape;1637;p5"/>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38" name="Google Shape;1638;p5"/>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39" name="Google Shape;1639;p5"/>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40" name="Google Shape;1640;p5"/>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41" name="Google Shape;1641;p5"/>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42" name="Google Shape;1642;p5"/>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43" name="Google Shape;1643;p5"/>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44" name="Google Shape;1644;p5"/>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45" name="Google Shape;1645;p5"/>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46" name="Google Shape;1646;p5"/>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47" name="Google Shape;1647;p5"/>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48" name="Google Shape;1648;p5"/>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49" name="Google Shape;1649;p5"/>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50" name="Google Shape;1650;p5"/>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51" name="Google Shape;1651;p5"/>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52" name="Google Shape;1652;p5"/>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53" name="Google Shape;1653;p5"/>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54" name="Google Shape;1654;p5"/>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55" name="Google Shape;1655;p5"/>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56" name="Google Shape;1656;p5"/>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57" name="Google Shape;1657;p5"/>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58" name="Google Shape;1658;p5"/>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59" name="Google Shape;1659;p5"/>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60" name="Google Shape;1660;p5"/>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61" name="Google Shape;1661;p5"/>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62" name="Google Shape;1662;p5"/>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63" name="Google Shape;1663;p5"/>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64" name="Google Shape;1664;p5"/>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65" name="Google Shape;1665;p5"/>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66" name="Google Shape;1666;p5"/>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67" name="Google Shape;1667;p5"/>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68" name="Google Shape;1668;p5"/>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69" name="Google Shape;1669;p5"/>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70" name="Google Shape;1670;p5"/>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71" name="Google Shape;1671;p5"/>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72" name="Google Shape;1672;p5"/>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73" name="Google Shape;1673;p5"/>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74" name="Google Shape;1674;p5"/>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75" name="Google Shape;1675;p5"/>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76" name="Google Shape;1676;p5"/>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77" name="Google Shape;1677;p5"/>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78" name="Google Shape;1678;p5"/>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79" name="Google Shape;1679;p5"/>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80" name="Google Shape;1680;p5"/>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81" name="Google Shape;1681;p5"/>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82" name="Google Shape;1682;p5"/>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83" name="Google Shape;1683;p5"/>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84" name="Google Shape;1684;p5"/>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85" name="Google Shape;1685;p5"/>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86" name="Google Shape;1686;p5"/>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1687" name="Google Shape;1687;p5"/>
          <p:cNvGrpSpPr/>
          <p:nvPr/>
        </p:nvGrpSpPr>
        <p:grpSpPr>
          <a:xfrm rot="10800000">
            <a:off x="10587381" y="39192"/>
            <a:ext cx="1370737" cy="6743959"/>
            <a:chOff x="5759350" y="388625"/>
            <a:chExt cx="1024450" cy="5088250"/>
          </a:xfrm>
        </p:grpSpPr>
        <p:sp>
          <p:nvSpPr>
            <p:cNvPr id="1688" name="Google Shape;1688;p5"/>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89" name="Google Shape;1689;p5"/>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90" name="Google Shape;1690;p5"/>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91" name="Google Shape;1691;p5"/>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92" name="Google Shape;1692;p5"/>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93" name="Google Shape;1693;p5"/>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94" name="Google Shape;1694;p5"/>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95" name="Google Shape;1695;p5"/>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96" name="Google Shape;1696;p5"/>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97" name="Google Shape;1697;p5"/>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98" name="Google Shape;1698;p5"/>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699" name="Google Shape;1699;p5"/>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00" name="Google Shape;1700;p5"/>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01" name="Google Shape;1701;p5"/>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02" name="Google Shape;1702;p5"/>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03" name="Google Shape;1703;p5"/>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04" name="Google Shape;1704;p5"/>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05" name="Google Shape;1705;p5"/>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06" name="Google Shape;1706;p5"/>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07" name="Google Shape;1707;p5"/>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08" name="Google Shape;1708;p5"/>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09" name="Google Shape;1709;p5"/>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10" name="Google Shape;1710;p5"/>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11" name="Google Shape;1711;p5"/>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12" name="Google Shape;1712;p5"/>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13" name="Google Shape;1713;p5"/>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14" name="Google Shape;1714;p5"/>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15" name="Google Shape;1715;p5"/>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16" name="Google Shape;1716;p5"/>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17" name="Google Shape;1717;p5"/>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18" name="Google Shape;1718;p5"/>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19" name="Google Shape;1719;p5"/>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20" name="Google Shape;1720;p5"/>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21" name="Google Shape;1721;p5"/>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22" name="Google Shape;1722;p5"/>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23" name="Google Shape;1723;p5"/>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24" name="Google Shape;1724;p5"/>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25" name="Google Shape;1725;p5"/>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26" name="Google Shape;1726;p5"/>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27" name="Google Shape;1727;p5"/>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28" name="Google Shape;1728;p5"/>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29" name="Google Shape;1729;p5"/>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30" name="Google Shape;1730;p5"/>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31" name="Google Shape;1731;p5"/>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32" name="Google Shape;1732;p5"/>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33" name="Google Shape;1733;p5"/>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34" name="Google Shape;1734;p5"/>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35" name="Google Shape;1735;p5"/>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36" name="Google Shape;1736;p5"/>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37" name="Google Shape;1737;p5"/>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38" name="Google Shape;1738;p5"/>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39" name="Google Shape;1739;p5"/>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40" name="Google Shape;1740;p5"/>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41" name="Google Shape;1741;p5"/>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42" name="Google Shape;1742;p5"/>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43" name="Google Shape;1743;p5"/>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44" name="Google Shape;1744;p5"/>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45" name="Google Shape;1745;p5"/>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46" name="Google Shape;1746;p5"/>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47" name="Google Shape;1747;p5"/>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48" name="Google Shape;1748;p5"/>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49" name="Google Shape;1749;p5"/>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50" name="Google Shape;1750;p5"/>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51" name="Google Shape;1751;p5"/>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52" name="Google Shape;1752;p5"/>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53" name="Google Shape;1753;p5"/>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54" name="Google Shape;1754;p5"/>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55" name="Google Shape;1755;p5"/>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56" name="Google Shape;1756;p5"/>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57" name="Google Shape;1757;p5"/>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58" name="Google Shape;1758;p5"/>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59" name="Google Shape;1759;p5"/>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60" name="Google Shape;1760;p5"/>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61" name="Google Shape;1761;p5"/>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62" name="Google Shape;1762;p5"/>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63" name="Google Shape;1763;p5"/>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64" name="Google Shape;1764;p5"/>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65" name="Google Shape;1765;p5"/>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66" name="Google Shape;1766;p5"/>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67" name="Google Shape;1767;p5"/>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68" name="Google Shape;1768;p5"/>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69" name="Google Shape;1769;p5"/>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70" name="Google Shape;1770;p5"/>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71" name="Google Shape;1771;p5"/>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72" name="Google Shape;1772;p5"/>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73" name="Google Shape;1773;p5"/>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74" name="Google Shape;1774;p5"/>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75" name="Google Shape;1775;p5"/>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76" name="Google Shape;1776;p5"/>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77" name="Google Shape;1777;p5"/>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78" name="Google Shape;1778;p5"/>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79" name="Google Shape;1779;p5"/>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80" name="Google Shape;1780;p5"/>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81" name="Google Shape;1781;p5"/>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82" name="Google Shape;1782;p5"/>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83" name="Google Shape;1783;p5"/>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84" name="Google Shape;1784;p5"/>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85" name="Google Shape;1785;p5"/>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86" name="Google Shape;1786;p5"/>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87" name="Google Shape;1787;p5"/>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88" name="Google Shape;1788;p5"/>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1789" name="Google Shape;1789;p5"/>
          <p:cNvGrpSpPr/>
          <p:nvPr/>
        </p:nvGrpSpPr>
        <p:grpSpPr>
          <a:xfrm rot="10800000">
            <a:off x="10587378" y="39188"/>
            <a:ext cx="1572142" cy="6943431"/>
            <a:chOff x="5608825" y="238125"/>
            <a:chExt cx="1174975" cy="5238750"/>
          </a:xfrm>
        </p:grpSpPr>
        <p:sp>
          <p:nvSpPr>
            <p:cNvPr id="1790" name="Google Shape;1790;p5"/>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91" name="Google Shape;1791;p5"/>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92" name="Google Shape;1792;p5"/>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93" name="Google Shape;1793;p5"/>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94" name="Google Shape;1794;p5"/>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95" name="Google Shape;1795;p5"/>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96" name="Google Shape;1796;p5"/>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97" name="Google Shape;1797;p5"/>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98" name="Google Shape;1798;p5"/>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799" name="Google Shape;1799;p5"/>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00" name="Google Shape;1800;p5"/>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01" name="Google Shape;1801;p5"/>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02" name="Google Shape;1802;p5"/>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03" name="Google Shape;1803;p5"/>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04" name="Google Shape;1804;p5"/>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05" name="Google Shape;1805;p5"/>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06" name="Google Shape;1806;p5"/>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07" name="Google Shape;1807;p5"/>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08" name="Google Shape;1808;p5"/>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09" name="Google Shape;1809;p5"/>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10" name="Google Shape;1810;p5"/>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11" name="Google Shape;1811;p5"/>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12" name="Google Shape;1812;p5"/>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13" name="Google Shape;1813;p5"/>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14" name="Google Shape;1814;p5"/>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15" name="Google Shape;1815;p5"/>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16" name="Google Shape;1816;p5"/>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17" name="Google Shape;1817;p5"/>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18" name="Google Shape;1818;p5"/>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19" name="Google Shape;1819;p5"/>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20" name="Google Shape;1820;p5"/>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21" name="Google Shape;1821;p5"/>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22" name="Google Shape;1822;p5"/>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23" name="Google Shape;1823;p5"/>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24" name="Google Shape;1824;p5"/>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25" name="Google Shape;1825;p5"/>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26" name="Google Shape;1826;p5"/>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27" name="Google Shape;1827;p5"/>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28" name="Google Shape;1828;p5"/>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29" name="Google Shape;1829;p5"/>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30" name="Google Shape;1830;p5"/>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31" name="Google Shape;1831;p5"/>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32" name="Google Shape;1832;p5"/>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33" name="Google Shape;1833;p5"/>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34" name="Google Shape;1834;p5"/>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35" name="Google Shape;1835;p5"/>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36" name="Google Shape;1836;p5"/>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37" name="Google Shape;1837;p5"/>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38" name="Google Shape;1838;p5"/>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39" name="Google Shape;1839;p5"/>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sp>
        <p:nvSpPr>
          <p:cNvPr id="1840" name="Google Shape;1840;p5"/>
          <p:cNvSpPr txBox="1">
            <a:spLocks noGrp="1"/>
          </p:cNvSpPr>
          <p:nvPr>
            <p:ph type="sldNum" idx="12"/>
          </p:nvPr>
        </p:nvSpPr>
        <p:spPr>
          <a:xfrm>
            <a:off x="126144" y="6443657"/>
            <a:ext cx="756177" cy="537313"/>
          </a:xfrm>
          <a:prstGeom prst="rect">
            <a:avLst/>
          </a:prstGeom>
        </p:spPr>
        <p:txBody>
          <a:bodyPr spcFirstLastPara="1" wrap="square" lIns="125496" tIns="125496" rIns="125496" bIns="12549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1893447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841"/>
        <p:cNvGrpSpPr/>
        <p:nvPr/>
      </p:nvGrpSpPr>
      <p:grpSpPr>
        <a:xfrm>
          <a:off x="0" y="0"/>
          <a:ext cx="0" cy="0"/>
          <a:chOff x="0" y="0"/>
          <a:chExt cx="0" cy="0"/>
        </a:xfrm>
      </p:grpSpPr>
      <p:sp>
        <p:nvSpPr>
          <p:cNvPr id="1842" name="Google Shape;1842;p6"/>
          <p:cNvSpPr txBox="1">
            <a:spLocks noGrp="1"/>
          </p:cNvSpPr>
          <p:nvPr>
            <p:ph type="title"/>
          </p:nvPr>
        </p:nvSpPr>
        <p:spPr>
          <a:xfrm>
            <a:off x="989910" y="1009341"/>
            <a:ext cx="9317641" cy="1170457"/>
          </a:xfrm>
          <a:prstGeom prst="rect">
            <a:avLst/>
          </a:prstGeom>
        </p:spPr>
        <p:txBody>
          <a:bodyPr spcFirstLastPara="1" wrap="square" lIns="125496" tIns="125496" rIns="125496" bIns="125496"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843" name="Google Shape;1843;p6"/>
          <p:cNvSpPr txBox="1">
            <a:spLocks noGrp="1"/>
          </p:cNvSpPr>
          <p:nvPr>
            <p:ph type="body" idx="1"/>
          </p:nvPr>
        </p:nvSpPr>
        <p:spPr>
          <a:xfrm>
            <a:off x="989910" y="2406235"/>
            <a:ext cx="4468433" cy="4214136"/>
          </a:xfrm>
          <a:prstGeom prst="rect">
            <a:avLst/>
          </a:prstGeom>
        </p:spPr>
        <p:txBody>
          <a:bodyPr spcFirstLastPara="1" wrap="square" lIns="125496" tIns="125496" rIns="125496" bIns="125496" anchor="t" anchorCtr="0"/>
          <a:lstStyle>
            <a:lvl1pPr marL="627581" lvl="0" indent="-470685">
              <a:spcBef>
                <a:spcPts val="824"/>
              </a:spcBef>
              <a:spcAft>
                <a:spcPts val="0"/>
              </a:spcAft>
              <a:buSzPts val="1800"/>
              <a:buChar char="▪"/>
              <a:defRPr sz="2500"/>
            </a:lvl1pPr>
            <a:lvl2pPr marL="1255163" lvl="1" indent="-470685">
              <a:spcBef>
                <a:spcPts val="0"/>
              </a:spcBef>
              <a:spcAft>
                <a:spcPts val="0"/>
              </a:spcAft>
              <a:buSzPts val="1800"/>
              <a:buChar char="▫"/>
              <a:defRPr sz="2500"/>
            </a:lvl2pPr>
            <a:lvl3pPr marL="1882744" lvl="2" indent="-470685">
              <a:spcBef>
                <a:spcPts val="0"/>
              </a:spcBef>
              <a:spcAft>
                <a:spcPts val="0"/>
              </a:spcAft>
              <a:buSzPts val="1800"/>
              <a:buChar char="▫"/>
              <a:defRPr sz="2500"/>
            </a:lvl3pPr>
            <a:lvl4pPr marL="2510324" lvl="3" indent="-470685">
              <a:spcBef>
                <a:spcPts val="0"/>
              </a:spcBef>
              <a:spcAft>
                <a:spcPts val="0"/>
              </a:spcAft>
              <a:buSzPts val="1800"/>
              <a:buChar char="▫"/>
              <a:defRPr sz="2500"/>
            </a:lvl4pPr>
            <a:lvl5pPr marL="3137906" lvl="4" indent="-470685">
              <a:spcBef>
                <a:spcPts val="0"/>
              </a:spcBef>
              <a:spcAft>
                <a:spcPts val="0"/>
              </a:spcAft>
              <a:buSzPts val="1800"/>
              <a:buChar char="▫"/>
              <a:defRPr sz="2500"/>
            </a:lvl5pPr>
            <a:lvl6pPr marL="3765488" lvl="5" indent="-470685">
              <a:spcBef>
                <a:spcPts val="0"/>
              </a:spcBef>
              <a:spcAft>
                <a:spcPts val="0"/>
              </a:spcAft>
              <a:buSzPts val="1800"/>
              <a:buChar char="▫"/>
              <a:defRPr sz="2500"/>
            </a:lvl6pPr>
            <a:lvl7pPr marL="4393068" lvl="6" indent="-470685">
              <a:spcBef>
                <a:spcPts val="0"/>
              </a:spcBef>
              <a:spcAft>
                <a:spcPts val="0"/>
              </a:spcAft>
              <a:buSzPts val="1800"/>
              <a:buChar char="●"/>
              <a:defRPr sz="2500"/>
            </a:lvl7pPr>
            <a:lvl8pPr marL="5020652" lvl="7" indent="-470685">
              <a:spcBef>
                <a:spcPts val="0"/>
              </a:spcBef>
              <a:spcAft>
                <a:spcPts val="0"/>
              </a:spcAft>
              <a:buSzPts val="1800"/>
              <a:buChar char="○"/>
              <a:defRPr sz="2500"/>
            </a:lvl8pPr>
            <a:lvl9pPr marL="5648233" lvl="8" indent="-470685">
              <a:spcBef>
                <a:spcPts val="0"/>
              </a:spcBef>
              <a:spcAft>
                <a:spcPts val="0"/>
              </a:spcAft>
              <a:buSzPts val="1800"/>
              <a:buChar char="■"/>
              <a:defRPr sz="2500"/>
            </a:lvl9pPr>
          </a:lstStyle>
          <a:p>
            <a:endParaRPr/>
          </a:p>
        </p:txBody>
      </p:sp>
      <p:sp>
        <p:nvSpPr>
          <p:cNvPr id="1844" name="Google Shape;1844;p6"/>
          <p:cNvSpPr txBox="1">
            <a:spLocks noGrp="1"/>
          </p:cNvSpPr>
          <p:nvPr>
            <p:ph type="body" idx="2"/>
          </p:nvPr>
        </p:nvSpPr>
        <p:spPr>
          <a:xfrm>
            <a:off x="5727585" y="2406235"/>
            <a:ext cx="4468433" cy="4214136"/>
          </a:xfrm>
          <a:prstGeom prst="rect">
            <a:avLst/>
          </a:prstGeom>
        </p:spPr>
        <p:txBody>
          <a:bodyPr spcFirstLastPara="1" wrap="square" lIns="125496" tIns="125496" rIns="125496" bIns="125496" anchor="t" anchorCtr="0"/>
          <a:lstStyle>
            <a:lvl1pPr marL="627581" lvl="0" indent="-470685">
              <a:spcBef>
                <a:spcPts val="824"/>
              </a:spcBef>
              <a:spcAft>
                <a:spcPts val="0"/>
              </a:spcAft>
              <a:buSzPts val="1800"/>
              <a:buChar char="▪"/>
              <a:defRPr sz="2500"/>
            </a:lvl1pPr>
            <a:lvl2pPr marL="1255163" lvl="1" indent="-470685">
              <a:spcBef>
                <a:spcPts val="0"/>
              </a:spcBef>
              <a:spcAft>
                <a:spcPts val="0"/>
              </a:spcAft>
              <a:buSzPts val="1800"/>
              <a:buChar char="▫"/>
              <a:defRPr sz="2500"/>
            </a:lvl2pPr>
            <a:lvl3pPr marL="1882744" lvl="2" indent="-470685">
              <a:spcBef>
                <a:spcPts val="0"/>
              </a:spcBef>
              <a:spcAft>
                <a:spcPts val="0"/>
              </a:spcAft>
              <a:buSzPts val="1800"/>
              <a:buChar char="▫"/>
              <a:defRPr sz="2500"/>
            </a:lvl3pPr>
            <a:lvl4pPr marL="2510324" lvl="3" indent="-470685">
              <a:spcBef>
                <a:spcPts val="0"/>
              </a:spcBef>
              <a:spcAft>
                <a:spcPts val="0"/>
              </a:spcAft>
              <a:buSzPts val="1800"/>
              <a:buChar char="▫"/>
              <a:defRPr sz="2500"/>
            </a:lvl4pPr>
            <a:lvl5pPr marL="3137906" lvl="4" indent="-470685">
              <a:spcBef>
                <a:spcPts val="0"/>
              </a:spcBef>
              <a:spcAft>
                <a:spcPts val="0"/>
              </a:spcAft>
              <a:buSzPts val="1800"/>
              <a:buChar char="▫"/>
              <a:defRPr sz="2500"/>
            </a:lvl5pPr>
            <a:lvl6pPr marL="3765488" lvl="5" indent="-470685">
              <a:spcBef>
                <a:spcPts val="0"/>
              </a:spcBef>
              <a:spcAft>
                <a:spcPts val="0"/>
              </a:spcAft>
              <a:buSzPts val="1800"/>
              <a:buChar char="▫"/>
              <a:defRPr sz="2500"/>
            </a:lvl6pPr>
            <a:lvl7pPr marL="4393068" lvl="6" indent="-470685">
              <a:spcBef>
                <a:spcPts val="0"/>
              </a:spcBef>
              <a:spcAft>
                <a:spcPts val="0"/>
              </a:spcAft>
              <a:buSzPts val="1800"/>
              <a:buChar char="●"/>
              <a:defRPr sz="2500"/>
            </a:lvl7pPr>
            <a:lvl8pPr marL="5020652" lvl="7" indent="-470685">
              <a:spcBef>
                <a:spcPts val="0"/>
              </a:spcBef>
              <a:spcAft>
                <a:spcPts val="0"/>
              </a:spcAft>
              <a:buSzPts val="1800"/>
              <a:buChar char="○"/>
              <a:defRPr sz="2500"/>
            </a:lvl8pPr>
            <a:lvl9pPr marL="5648233" lvl="8" indent="-470685">
              <a:spcBef>
                <a:spcPts val="0"/>
              </a:spcBef>
              <a:spcAft>
                <a:spcPts val="0"/>
              </a:spcAft>
              <a:buSzPts val="1800"/>
              <a:buChar char="■"/>
              <a:defRPr sz="2500"/>
            </a:lvl9pPr>
          </a:lstStyle>
          <a:p>
            <a:endParaRPr/>
          </a:p>
        </p:txBody>
      </p:sp>
      <p:grpSp>
        <p:nvGrpSpPr>
          <p:cNvPr id="1845" name="Google Shape;1845;p6"/>
          <p:cNvGrpSpPr/>
          <p:nvPr/>
        </p:nvGrpSpPr>
        <p:grpSpPr>
          <a:xfrm rot="10800000">
            <a:off x="12198455" y="39188"/>
            <a:ext cx="363842" cy="6943431"/>
            <a:chOff x="5307800" y="238125"/>
            <a:chExt cx="271925" cy="5238750"/>
          </a:xfrm>
        </p:grpSpPr>
        <p:sp>
          <p:nvSpPr>
            <p:cNvPr id="1846" name="Google Shape;1846;p6"/>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47" name="Google Shape;1847;p6"/>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48" name="Google Shape;1848;p6"/>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49" name="Google Shape;1849;p6"/>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50" name="Google Shape;1850;p6"/>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51" name="Google Shape;1851;p6"/>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52" name="Google Shape;1852;p6"/>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53" name="Google Shape;1853;p6"/>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54" name="Google Shape;1854;p6"/>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55" name="Google Shape;1855;p6"/>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56" name="Google Shape;1856;p6"/>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57" name="Google Shape;1857;p6"/>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58" name="Google Shape;1858;p6"/>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59" name="Google Shape;1859;p6"/>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60" name="Google Shape;1860;p6"/>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61" name="Google Shape;1861;p6"/>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62" name="Google Shape;1862;p6"/>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63" name="Google Shape;1863;p6"/>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64" name="Google Shape;1864;p6"/>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65" name="Google Shape;1865;p6"/>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66" name="Google Shape;1866;p6"/>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67" name="Google Shape;1867;p6"/>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68" name="Google Shape;1868;p6"/>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69" name="Google Shape;1869;p6"/>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70" name="Google Shape;1870;p6"/>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71" name="Google Shape;1871;p6"/>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72" name="Google Shape;1872;p6"/>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73" name="Google Shape;1873;p6"/>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74" name="Google Shape;1874;p6"/>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75" name="Google Shape;1875;p6"/>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76" name="Google Shape;1876;p6"/>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77" name="Google Shape;1877;p6"/>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78" name="Google Shape;1878;p6"/>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79" name="Google Shape;1879;p6"/>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80" name="Google Shape;1880;p6"/>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81" name="Google Shape;1881;p6"/>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82" name="Google Shape;1882;p6"/>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83" name="Google Shape;1883;p6"/>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84" name="Google Shape;1884;p6"/>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85" name="Google Shape;1885;p6"/>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86" name="Google Shape;1886;p6"/>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87" name="Google Shape;1887;p6"/>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88" name="Google Shape;1888;p6"/>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89" name="Google Shape;1889;p6"/>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90" name="Google Shape;1890;p6"/>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91" name="Google Shape;1891;p6"/>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92" name="Google Shape;1892;p6"/>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93" name="Google Shape;1893;p6"/>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94" name="Google Shape;1894;p6"/>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95" name="Google Shape;1895;p6"/>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96" name="Google Shape;1896;p6"/>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97" name="Google Shape;1897;p6"/>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98" name="Google Shape;1898;p6"/>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899" name="Google Shape;1899;p6"/>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00" name="Google Shape;1900;p6"/>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01" name="Google Shape;1901;p6"/>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02" name="Google Shape;1902;p6"/>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1903" name="Google Shape;1903;p6"/>
          <p:cNvGrpSpPr/>
          <p:nvPr/>
        </p:nvGrpSpPr>
        <p:grpSpPr>
          <a:xfrm rot="10800000">
            <a:off x="10788750" y="39188"/>
            <a:ext cx="1572142" cy="6943431"/>
            <a:chOff x="5458325" y="238125"/>
            <a:chExt cx="1174975" cy="5238750"/>
          </a:xfrm>
        </p:grpSpPr>
        <p:sp>
          <p:nvSpPr>
            <p:cNvPr id="1904" name="Google Shape;1904;p6"/>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05" name="Google Shape;1905;p6"/>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06" name="Google Shape;1906;p6"/>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07" name="Google Shape;1907;p6"/>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08" name="Google Shape;1908;p6"/>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09" name="Google Shape;1909;p6"/>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10" name="Google Shape;1910;p6"/>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11" name="Google Shape;1911;p6"/>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12" name="Google Shape;1912;p6"/>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13" name="Google Shape;1913;p6"/>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14" name="Google Shape;1914;p6"/>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15" name="Google Shape;1915;p6"/>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16" name="Google Shape;1916;p6"/>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17" name="Google Shape;1917;p6"/>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18" name="Google Shape;1918;p6"/>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19" name="Google Shape;1919;p6"/>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20" name="Google Shape;1920;p6"/>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21" name="Google Shape;1921;p6"/>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22" name="Google Shape;1922;p6"/>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23" name="Google Shape;1923;p6"/>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24" name="Google Shape;1924;p6"/>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25" name="Google Shape;1925;p6"/>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26" name="Google Shape;1926;p6"/>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27" name="Google Shape;1927;p6"/>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28" name="Google Shape;1928;p6"/>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29" name="Google Shape;1929;p6"/>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30" name="Google Shape;1930;p6"/>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31" name="Google Shape;1931;p6"/>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32" name="Google Shape;1932;p6"/>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33" name="Google Shape;1933;p6"/>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34" name="Google Shape;1934;p6"/>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35" name="Google Shape;1935;p6"/>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36" name="Google Shape;1936;p6"/>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37" name="Google Shape;1937;p6"/>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38" name="Google Shape;1938;p6"/>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39" name="Google Shape;1939;p6"/>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40" name="Google Shape;1940;p6"/>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41" name="Google Shape;1941;p6"/>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42" name="Google Shape;1942;p6"/>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43" name="Google Shape;1943;p6"/>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44" name="Google Shape;1944;p6"/>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45" name="Google Shape;1945;p6"/>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46" name="Google Shape;1946;p6"/>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47" name="Google Shape;1947;p6"/>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48" name="Google Shape;1948;p6"/>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49" name="Google Shape;1949;p6"/>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50" name="Google Shape;1950;p6"/>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51" name="Google Shape;1951;p6"/>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52" name="Google Shape;1952;p6"/>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53" name="Google Shape;1953;p6"/>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54" name="Google Shape;1954;p6"/>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55" name="Google Shape;1955;p6"/>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56" name="Google Shape;1956;p6"/>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57" name="Google Shape;1957;p6"/>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58" name="Google Shape;1958;p6"/>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59" name="Google Shape;1959;p6"/>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60" name="Google Shape;1960;p6"/>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61" name="Google Shape;1961;p6"/>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62" name="Google Shape;1962;p6"/>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63" name="Google Shape;1963;p6"/>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64" name="Google Shape;1964;p6"/>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65" name="Google Shape;1965;p6"/>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1966" name="Google Shape;1966;p6"/>
          <p:cNvGrpSpPr/>
          <p:nvPr/>
        </p:nvGrpSpPr>
        <p:grpSpPr>
          <a:xfrm rot="10800000">
            <a:off x="10587381" y="39192"/>
            <a:ext cx="1370737" cy="6743959"/>
            <a:chOff x="5759350" y="388625"/>
            <a:chExt cx="1024450" cy="5088250"/>
          </a:xfrm>
        </p:grpSpPr>
        <p:sp>
          <p:nvSpPr>
            <p:cNvPr id="1967" name="Google Shape;1967;p6"/>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68" name="Google Shape;1968;p6"/>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69" name="Google Shape;1969;p6"/>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70" name="Google Shape;1970;p6"/>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71" name="Google Shape;1971;p6"/>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72" name="Google Shape;1972;p6"/>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73" name="Google Shape;1973;p6"/>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74" name="Google Shape;1974;p6"/>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75" name="Google Shape;1975;p6"/>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76" name="Google Shape;1976;p6"/>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77" name="Google Shape;1977;p6"/>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78" name="Google Shape;1978;p6"/>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79" name="Google Shape;1979;p6"/>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80" name="Google Shape;1980;p6"/>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81" name="Google Shape;1981;p6"/>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82" name="Google Shape;1982;p6"/>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83" name="Google Shape;1983;p6"/>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84" name="Google Shape;1984;p6"/>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85" name="Google Shape;1985;p6"/>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86" name="Google Shape;1986;p6"/>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87" name="Google Shape;1987;p6"/>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88" name="Google Shape;1988;p6"/>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89" name="Google Shape;1989;p6"/>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90" name="Google Shape;1990;p6"/>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91" name="Google Shape;1991;p6"/>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92" name="Google Shape;1992;p6"/>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93" name="Google Shape;1993;p6"/>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94" name="Google Shape;1994;p6"/>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95" name="Google Shape;1995;p6"/>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96" name="Google Shape;1996;p6"/>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97" name="Google Shape;1997;p6"/>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98" name="Google Shape;1998;p6"/>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1999" name="Google Shape;1999;p6"/>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00" name="Google Shape;2000;p6"/>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01" name="Google Shape;2001;p6"/>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02" name="Google Shape;2002;p6"/>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03" name="Google Shape;2003;p6"/>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04" name="Google Shape;2004;p6"/>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05" name="Google Shape;2005;p6"/>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06" name="Google Shape;2006;p6"/>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07" name="Google Shape;2007;p6"/>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08" name="Google Shape;2008;p6"/>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09" name="Google Shape;2009;p6"/>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10" name="Google Shape;2010;p6"/>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11" name="Google Shape;2011;p6"/>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12" name="Google Shape;2012;p6"/>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13" name="Google Shape;2013;p6"/>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14" name="Google Shape;2014;p6"/>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15" name="Google Shape;2015;p6"/>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16" name="Google Shape;2016;p6"/>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17" name="Google Shape;2017;p6"/>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18" name="Google Shape;2018;p6"/>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19" name="Google Shape;2019;p6"/>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20" name="Google Shape;2020;p6"/>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21" name="Google Shape;2021;p6"/>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22" name="Google Shape;2022;p6"/>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23" name="Google Shape;2023;p6"/>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24" name="Google Shape;2024;p6"/>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25" name="Google Shape;2025;p6"/>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26" name="Google Shape;2026;p6"/>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27" name="Google Shape;2027;p6"/>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28" name="Google Shape;2028;p6"/>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29" name="Google Shape;2029;p6"/>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30" name="Google Shape;2030;p6"/>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31" name="Google Shape;2031;p6"/>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32" name="Google Shape;2032;p6"/>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33" name="Google Shape;2033;p6"/>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34" name="Google Shape;2034;p6"/>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35" name="Google Shape;2035;p6"/>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36" name="Google Shape;2036;p6"/>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37" name="Google Shape;2037;p6"/>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38" name="Google Shape;2038;p6"/>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39" name="Google Shape;2039;p6"/>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40" name="Google Shape;2040;p6"/>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41" name="Google Shape;2041;p6"/>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42" name="Google Shape;2042;p6"/>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43" name="Google Shape;2043;p6"/>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44" name="Google Shape;2044;p6"/>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45" name="Google Shape;2045;p6"/>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46" name="Google Shape;2046;p6"/>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47" name="Google Shape;2047;p6"/>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48" name="Google Shape;2048;p6"/>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49" name="Google Shape;2049;p6"/>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50" name="Google Shape;2050;p6"/>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51" name="Google Shape;2051;p6"/>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52" name="Google Shape;2052;p6"/>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53" name="Google Shape;2053;p6"/>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54" name="Google Shape;2054;p6"/>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55" name="Google Shape;2055;p6"/>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56" name="Google Shape;2056;p6"/>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57" name="Google Shape;2057;p6"/>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58" name="Google Shape;2058;p6"/>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59" name="Google Shape;2059;p6"/>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60" name="Google Shape;2060;p6"/>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61" name="Google Shape;2061;p6"/>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62" name="Google Shape;2062;p6"/>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63" name="Google Shape;2063;p6"/>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64" name="Google Shape;2064;p6"/>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65" name="Google Shape;2065;p6"/>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66" name="Google Shape;2066;p6"/>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67" name="Google Shape;2067;p6"/>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2068" name="Google Shape;2068;p6"/>
          <p:cNvGrpSpPr/>
          <p:nvPr/>
        </p:nvGrpSpPr>
        <p:grpSpPr>
          <a:xfrm rot="10800000">
            <a:off x="10587378" y="39188"/>
            <a:ext cx="1572142" cy="6943431"/>
            <a:chOff x="5608825" y="238125"/>
            <a:chExt cx="1174975" cy="5238750"/>
          </a:xfrm>
        </p:grpSpPr>
        <p:sp>
          <p:nvSpPr>
            <p:cNvPr id="2069" name="Google Shape;2069;p6"/>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70" name="Google Shape;2070;p6"/>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71" name="Google Shape;2071;p6"/>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72" name="Google Shape;2072;p6"/>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73" name="Google Shape;2073;p6"/>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74" name="Google Shape;2074;p6"/>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75" name="Google Shape;2075;p6"/>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76" name="Google Shape;2076;p6"/>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77" name="Google Shape;2077;p6"/>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78" name="Google Shape;2078;p6"/>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79" name="Google Shape;2079;p6"/>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80" name="Google Shape;2080;p6"/>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81" name="Google Shape;2081;p6"/>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82" name="Google Shape;2082;p6"/>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83" name="Google Shape;2083;p6"/>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84" name="Google Shape;2084;p6"/>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85" name="Google Shape;2085;p6"/>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86" name="Google Shape;2086;p6"/>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87" name="Google Shape;2087;p6"/>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88" name="Google Shape;2088;p6"/>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89" name="Google Shape;2089;p6"/>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90" name="Google Shape;2090;p6"/>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91" name="Google Shape;2091;p6"/>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92" name="Google Shape;2092;p6"/>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93" name="Google Shape;2093;p6"/>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94" name="Google Shape;2094;p6"/>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95" name="Google Shape;2095;p6"/>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96" name="Google Shape;2096;p6"/>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97" name="Google Shape;2097;p6"/>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98" name="Google Shape;2098;p6"/>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099" name="Google Shape;2099;p6"/>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00" name="Google Shape;2100;p6"/>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01" name="Google Shape;2101;p6"/>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02" name="Google Shape;2102;p6"/>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03" name="Google Shape;2103;p6"/>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04" name="Google Shape;2104;p6"/>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05" name="Google Shape;2105;p6"/>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06" name="Google Shape;2106;p6"/>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07" name="Google Shape;2107;p6"/>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08" name="Google Shape;2108;p6"/>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09" name="Google Shape;2109;p6"/>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10" name="Google Shape;2110;p6"/>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11" name="Google Shape;2111;p6"/>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12" name="Google Shape;2112;p6"/>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13" name="Google Shape;2113;p6"/>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14" name="Google Shape;2114;p6"/>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15" name="Google Shape;2115;p6"/>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16" name="Google Shape;2116;p6"/>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17" name="Google Shape;2117;p6"/>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18" name="Google Shape;2118;p6"/>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sp>
        <p:nvSpPr>
          <p:cNvPr id="2119" name="Google Shape;2119;p6"/>
          <p:cNvSpPr txBox="1">
            <a:spLocks noGrp="1"/>
          </p:cNvSpPr>
          <p:nvPr>
            <p:ph type="sldNum" idx="12"/>
          </p:nvPr>
        </p:nvSpPr>
        <p:spPr>
          <a:xfrm>
            <a:off x="126144" y="6443657"/>
            <a:ext cx="756177" cy="537313"/>
          </a:xfrm>
          <a:prstGeom prst="rect">
            <a:avLst/>
          </a:prstGeom>
        </p:spPr>
        <p:txBody>
          <a:bodyPr spcFirstLastPara="1" wrap="square" lIns="125496" tIns="125496" rIns="125496" bIns="12549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7987208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120"/>
        <p:cNvGrpSpPr/>
        <p:nvPr/>
      </p:nvGrpSpPr>
      <p:grpSpPr>
        <a:xfrm>
          <a:off x="0" y="0"/>
          <a:ext cx="0" cy="0"/>
          <a:chOff x="0" y="0"/>
          <a:chExt cx="0" cy="0"/>
        </a:xfrm>
      </p:grpSpPr>
      <p:sp>
        <p:nvSpPr>
          <p:cNvPr id="2121" name="Google Shape;2121;p7"/>
          <p:cNvSpPr txBox="1">
            <a:spLocks noGrp="1"/>
          </p:cNvSpPr>
          <p:nvPr>
            <p:ph type="title"/>
          </p:nvPr>
        </p:nvSpPr>
        <p:spPr>
          <a:xfrm>
            <a:off x="989910" y="1009341"/>
            <a:ext cx="9317641" cy="1170457"/>
          </a:xfrm>
          <a:prstGeom prst="rect">
            <a:avLst/>
          </a:prstGeom>
        </p:spPr>
        <p:txBody>
          <a:bodyPr spcFirstLastPara="1" wrap="square" lIns="125496" tIns="125496" rIns="125496" bIns="125496"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122" name="Google Shape;2122;p7"/>
          <p:cNvSpPr txBox="1">
            <a:spLocks noGrp="1"/>
          </p:cNvSpPr>
          <p:nvPr>
            <p:ph type="body" idx="1"/>
          </p:nvPr>
        </p:nvSpPr>
        <p:spPr>
          <a:xfrm>
            <a:off x="989907" y="2396440"/>
            <a:ext cx="3003210" cy="4223965"/>
          </a:xfrm>
          <a:prstGeom prst="rect">
            <a:avLst/>
          </a:prstGeom>
        </p:spPr>
        <p:txBody>
          <a:bodyPr spcFirstLastPara="1" wrap="square" lIns="125496" tIns="125496" rIns="125496" bIns="125496" anchor="t" anchorCtr="0"/>
          <a:lstStyle>
            <a:lvl1pPr marL="627581" lvl="0" indent="-453254" rtl="0">
              <a:spcBef>
                <a:spcPts val="824"/>
              </a:spcBef>
              <a:spcAft>
                <a:spcPts val="0"/>
              </a:spcAft>
              <a:buSzPts val="1600"/>
              <a:buChar char="▪"/>
              <a:defRPr sz="2200"/>
            </a:lvl1pPr>
            <a:lvl2pPr marL="1255163" lvl="1" indent="-453254" rtl="0">
              <a:spcBef>
                <a:spcPts val="0"/>
              </a:spcBef>
              <a:spcAft>
                <a:spcPts val="0"/>
              </a:spcAft>
              <a:buSzPts val="1600"/>
              <a:buChar char="▫"/>
              <a:defRPr sz="2200"/>
            </a:lvl2pPr>
            <a:lvl3pPr marL="1882744" lvl="2" indent="-453254" rtl="0">
              <a:spcBef>
                <a:spcPts val="0"/>
              </a:spcBef>
              <a:spcAft>
                <a:spcPts val="0"/>
              </a:spcAft>
              <a:buSzPts val="1600"/>
              <a:buChar char="▫"/>
              <a:defRPr sz="2200"/>
            </a:lvl3pPr>
            <a:lvl4pPr marL="2510324" lvl="3" indent="-453254" rtl="0">
              <a:spcBef>
                <a:spcPts val="0"/>
              </a:spcBef>
              <a:spcAft>
                <a:spcPts val="0"/>
              </a:spcAft>
              <a:buSzPts val="1600"/>
              <a:buChar char="▫"/>
              <a:defRPr sz="2200"/>
            </a:lvl4pPr>
            <a:lvl5pPr marL="3137906" lvl="4" indent="-453254" rtl="0">
              <a:spcBef>
                <a:spcPts val="0"/>
              </a:spcBef>
              <a:spcAft>
                <a:spcPts val="0"/>
              </a:spcAft>
              <a:buSzPts val="1600"/>
              <a:buChar char="▫"/>
              <a:defRPr sz="2200"/>
            </a:lvl5pPr>
            <a:lvl6pPr marL="3765488" lvl="5" indent="-453254" rtl="0">
              <a:spcBef>
                <a:spcPts val="0"/>
              </a:spcBef>
              <a:spcAft>
                <a:spcPts val="0"/>
              </a:spcAft>
              <a:buSzPts val="1600"/>
              <a:buChar char="▫"/>
              <a:defRPr sz="2200"/>
            </a:lvl6pPr>
            <a:lvl7pPr marL="4393068" lvl="6" indent="-453254" rtl="0">
              <a:spcBef>
                <a:spcPts val="0"/>
              </a:spcBef>
              <a:spcAft>
                <a:spcPts val="0"/>
              </a:spcAft>
              <a:buSzPts val="1600"/>
              <a:buChar char="●"/>
              <a:defRPr sz="2200"/>
            </a:lvl7pPr>
            <a:lvl8pPr marL="5020652" lvl="7" indent="-453254" rtl="0">
              <a:spcBef>
                <a:spcPts val="0"/>
              </a:spcBef>
              <a:spcAft>
                <a:spcPts val="0"/>
              </a:spcAft>
              <a:buSzPts val="1600"/>
              <a:buChar char="○"/>
              <a:defRPr sz="2200"/>
            </a:lvl8pPr>
            <a:lvl9pPr marL="5648233" lvl="8" indent="-453254" rtl="0">
              <a:spcBef>
                <a:spcPts val="0"/>
              </a:spcBef>
              <a:spcAft>
                <a:spcPts val="0"/>
              </a:spcAft>
              <a:buSzPts val="1600"/>
              <a:buChar char="■"/>
              <a:defRPr sz="2200"/>
            </a:lvl9pPr>
          </a:lstStyle>
          <a:p>
            <a:endParaRPr/>
          </a:p>
        </p:txBody>
      </p:sp>
      <p:sp>
        <p:nvSpPr>
          <p:cNvPr id="2123" name="Google Shape;2123;p7"/>
          <p:cNvSpPr txBox="1">
            <a:spLocks noGrp="1"/>
          </p:cNvSpPr>
          <p:nvPr>
            <p:ph type="body" idx="2"/>
          </p:nvPr>
        </p:nvSpPr>
        <p:spPr>
          <a:xfrm>
            <a:off x="4147141" y="2396440"/>
            <a:ext cx="3003210" cy="4223965"/>
          </a:xfrm>
          <a:prstGeom prst="rect">
            <a:avLst/>
          </a:prstGeom>
        </p:spPr>
        <p:txBody>
          <a:bodyPr spcFirstLastPara="1" wrap="square" lIns="125496" tIns="125496" rIns="125496" bIns="125496" anchor="t" anchorCtr="0"/>
          <a:lstStyle>
            <a:lvl1pPr marL="627581" lvl="0" indent="-453254" rtl="0">
              <a:spcBef>
                <a:spcPts val="824"/>
              </a:spcBef>
              <a:spcAft>
                <a:spcPts val="0"/>
              </a:spcAft>
              <a:buSzPts val="1600"/>
              <a:buChar char="▪"/>
              <a:defRPr sz="2200"/>
            </a:lvl1pPr>
            <a:lvl2pPr marL="1255163" lvl="1" indent="-453254" rtl="0">
              <a:spcBef>
                <a:spcPts val="0"/>
              </a:spcBef>
              <a:spcAft>
                <a:spcPts val="0"/>
              </a:spcAft>
              <a:buSzPts val="1600"/>
              <a:buChar char="▫"/>
              <a:defRPr sz="2200"/>
            </a:lvl2pPr>
            <a:lvl3pPr marL="1882744" lvl="2" indent="-453254" rtl="0">
              <a:spcBef>
                <a:spcPts val="0"/>
              </a:spcBef>
              <a:spcAft>
                <a:spcPts val="0"/>
              </a:spcAft>
              <a:buSzPts val="1600"/>
              <a:buChar char="▫"/>
              <a:defRPr sz="2200"/>
            </a:lvl3pPr>
            <a:lvl4pPr marL="2510324" lvl="3" indent="-453254" rtl="0">
              <a:spcBef>
                <a:spcPts val="0"/>
              </a:spcBef>
              <a:spcAft>
                <a:spcPts val="0"/>
              </a:spcAft>
              <a:buSzPts val="1600"/>
              <a:buChar char="▫"/>
              <a:defRPr sz="2200"/>
            </a:lvl4pPr>
            <a:lvl5pPr marL="3137906" lvl="4" indent="-453254" rtl="0">
              <a:spcBef>
                <a:spcPts val="0"/>
              </a:spcBef>
              <a:spcAft>
                <a:spcPts val="0"/>
              </a:spcAft>
              <a:buSzPts val="1600"/>
              <a:buChar char="▫"/>
              <a:defRPr sz="2200"/>
            </a:lvl5pPr>
            <a:lvl6pPr marL="3765488" lvl="5" indent="-453254" rtl="0">
              <a:spcBef>
                <a:spcPts val="0"/>
              </a:spcBef>
              <a:spcAft>
                <a:spcPts val="0"/>
              </a:spcAft>
              <a:buSzPts val="1600"/>
              <a:buChar char="▫"/>
              <a:defRPr sz="2200"/>
            </a:lvl6pPr>
            <a:lvl7pPr marL="4393068" lvl="6" indent="-453254" rtl="0">
              <a:spcBef>
                <a:spcPts val="0"/>
              </a:spcBef>
              <a:spcAft>
                <a:spcPts val="0"/>
              </a:spcAft>
              <a:buSzPts val="1600"/>
              <a:buChar char="●"/>
              <a:defRPr sz="2200"/>
            </a:lvl7pPr>
            <a:lvl8pPr marL="5020652" lvl="7" indent="-453254" rtl="0">
              <a:spcBef>
                <a:spcPts val="0"/>
              </a:spcBef>
              <a:spcAft>
                <a:spcPts val="0"/>
              </a:spcAft>
              <a:buSzPts val="1600"/>
              <a:buChar char="○"/>
              <a:defRPr sz="2200"/>
            </a:lvl8pPr>
            <a:lvl9pPr marL="5648233" lvl="8" indent="-453254" rtl="0">
              <a:spcBef>
                <a:spcPts val="0"/>
              </a:spcBef>
              <a:spcAft>
                <a:spcPts val="0"/>
              </a:spcAft>
              <a:buSzPts val="1600"/>
              <a:buChar char="■"/>
              <a:defRPr sz="2200"/>
            </a:lvl9pPr>
          </a:lstStyle>
          <a:p>
            <a:endParaRPr/>
          </a:p>
        </p:txBody>
      </p:sp>
      <p:sp>
        <p:nvSpPr>
          <p:cNvPr id="2124" name="Google Shape;2124;p7"/>
          <p:cNvSpPr txBox="1">
            <a:spLocks noGrp="1"/>
          </p:cNvSpPr>
          <p:nvPr>
            <p:ph type="body" idx="3"/>
          </p:nvPr>
        </p:nvSpPr>
        <p:spPr>
          <a:xfrm>
            <a:off x="7304374" y="2396440"/>
            <a:ext cx="3003210" cy="4223965"/>
          </a:xfrm>
          <a:prstGeom prst="rect">
            <a:avLst/>
          </a:prstGeom>
        </p:spPr>
        <p:txBody>
          <a:bodyPr spcFirstLastPara="1" wrap="square" lIns="125496" tIns="125496" rIns="125496" bIns="125496" anchor="t" anchorCtr="0"/>
          <a:lstStyle>
            <a:lvl1pPr marL="627581" lvl="0" indent="-453254" rtl="0">
              <a:spcBef>
                <a:spcPts val="824"/>
              </a:spcBef>
              <a:spcAft>
                <a:spcPts val="0"/>
              </a:spcAft>
              <a:buSzPts val="1600"/>
              <a:buChar char="▪"/>
              <a:defRPr sz="2200"/>
            </a:lvl1pPr>
            <a:lvl2pPr marL="1255163" lvl="1" indent="-453254" rtl="0">
              <a:spcBef>
                <a:spcPts val="0"/>
              </a:spcBef>
              <a:spcAft>
                <a:spcPts val="0"/>
              </a:spcAft>
              <a:buSzPts val="1600"/>
              <a:buChar char="▫"/>
              <a:defRPr sz="2200"/>
            </a:lvl2pPr>
            <a:lvl3pPr marL="1882744" lvl="2" indent="-453254" rtl="0">
              <a:spcBef>
                <a:spcPts val="0"/>
              </a:spcBef>
              <a:spcAft>
                <a:spcPts val="0"/>
              </a:spcAft>
              <a:buSzPts val="1600"/>
              <a:buChar char="▫"/>
              <a:defRPr sz="2200"/>
            </a:lvl3pPr>
            <a:lvl4pPr marL="2510324" lvl="3" indent="-453254" rtl="0">
              <a:spcBef>
                <a:spcPts val="0"/>
              </a:spcBef>
              <a:spcAft>
                <a:spcPts val="0"/>
              </a:spcAft>
              <a:buSzPts val="1600"/>
              <a:buChar char="▫"/>
              <a:defRPr sz="2200"/>
            </a:lvl4pPr>
            <a:lvl5pPr marL="3137906" lvl="4" indent="-453254" rtl="0">
              <a:spcBef>
                <a:spcPts val="0"/>
              </a:spcBef>
              <a:spcAft>
                <a:spcPts val="0"/>
              </a:spcAft>
              <a:buSzPts val="1600"/>
              <a:buChar char="▫"/>
              <a:defRPr sz="2200"/>
            </a:lvl5pPr>
            <a:lvl6pPr marL="3765488" lvl="5" indent="-453254" rtl="0">
              <a:spcBef>
                <a:spcPts val="0"/>
              </a:spcBef>
              <a:spcAft>
                <a:spcPts val="0"/>
              </a:spcAft>
              <a:buSzPts val="1600"/>
              <a:buChar char="▫"/>
              <a:defRPr sz="2200"/>
            </a:lvl6pPr>
            <a:lvl7pPr marL="4393068" lvl="6" indent="-453254" rtl="0">
              <a:spcBef>
                <a:spcPts val="0"/>
              </a:spcBef>
              <a:spcAft>
                <a:spcPts val="0"/>
              </a:spcAft>
              <a:buSzPts val="1600"/>
              <a:buChar char="●"/>
              <a:defRPr sz="2200"/>
            </a:lvl7pPr>
            <a:lvl8pPr marL="5020652" lvl="7" indent="-453254" rtl="0">
              <a:spcBef>
                <a:spcPts val="0"/>
              </a:spcBef>
              <a:spcAft>
                <a:spcPts val="0"/>
              </a:spcAft>
              <a:buSzPts val="1600"/>
              <a:buChar char="○"/>
              <a:defRPr sz="2200"/>
            </a:lvl8pPr>
            <a:lvl9pPr marL="5648233" lvl="8" indent="-453254" rtl="0">
              <a:spcBef>
                <a:spcPts val="0"/>
              </a:spcBef>
              <a:spcAft>
                <a:spcPts val="0"/>
              </a:spcAft>
              <a:buSzPts val="1600"/>
              <a:buChar char="■"/>
              <a:defRPr sz="2200"/>
            </a:lvl9pPr>
          </a:lstStyle>
          <a:p>
            <a:endParaRPr/>
          </a:p>
        </p:txBody>
      </p:sp>
      <p:grpSp>
        <p:nvGrpSpPr>
          <p:cNvPr id="2125" name="Google Shape;2125;p7"/>
          <p:cNvGrpSpPr/>
          <p:nvPr/>
        </p:nvGrpSpPr>
        <p:grpSpPr>
          <a:xfrm rot="10800000">
            <a:off x="12198455" y="39188"/>
            <a:ext cx="363842" cy="6943431"/>
            <a:chOff x="5307800" y="238125"/>
            <a:chExt cx="271925" cy="5238750"/>
          </a:xfrm>
        </p:grpSpPr>
        <p:sp>
          <p:nvSpPr>
            <p:cNvPr id="2126" name="Google Shape;2126;p7"/>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27" name="Google Shape;2127;p7"/>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28" name="Google Shape;2128;p7"/>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29" name="Google Shape;2129;p7"/>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30" name="Google Shape;2130;p7"/>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31" name="Google Shape;2131;p7"/>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32" name="Google Shape;2132;p7"/>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33" name="Google Shape;2133;p7"/>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34" name="Google Shape;2134;p7"/>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35" name="Google Shape;2135;p7"/>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36" name="Google Shape;2136;p7"/>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37" name="Google Shape;2137;p7"/>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38" name="Google Shape;2138;p7"/>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39" name="Google Shape;2139;p7"/>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40" name="Google Shape;2140;p7"/>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41" name="Google Shape;2141;p7"/>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42" name="Google Shape;2142;p7"/>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43" name="Google Shape;2143;p7"/>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44" name="Google Shape;2144;p7"/>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45" name="Google Shape;2145;p7"/>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46" name="Google Shape;2146;p7"/>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47" name="Google Shape;2147;p7"/>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48" name="Google Shape;2148;p7"/>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49" name="Google Shape;2149;p7"/>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50" name="Google Shape;2150;p7"/>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51" name="Google Shape;2151;p7"/>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52" name="Google Shape;2152;p7"/>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53" name="Google Shape;2153;p7"/>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54" name="Google Shape;2154;p7"/>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55" name="Google Shape;2155;p7"/>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56" name="Google Shape;2156;p7"/>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57" name="Google Shape;2157;p7"/>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58" name="Google Shape;2158;p7"/>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59" name="Google Shape;2159;p7"/>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60" name="Google Shape;2160;p7"/>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61" name="Google Shape;2161;p7"/>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62" name="Google Shape;2162;p7"/>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63" name="Google Shape;2163;p7"/>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64" name="Google Shape;2164;p7"/>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65" name="Google Shape;2165;p7"/>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66" name="Google Shape;2166;p7"/>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67" name="Google Shape;2167;p7"/>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68" name="Google Shape;2168;p7"/>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69" name="Google Shape;2169;p7"/>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70" name="Google Shape;2170;p7"/>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71" name="Google Shape;2171;p7"/>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72" name="Google Shape;2172;p7"/>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73" name="Google Shape;2173;p7"/>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74" name="Google Shape;2174;p7"/>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75" name="Google Shape;2175;p7"/>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76" name="Google Shape;2176;p7"/>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77" name="Google Shape;2177;p7"/>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78" name="Google Shape;2178;p7"/>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79" name="Google Shape;2179;p7"/>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80" name="Google Shape;2180;p7"/>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81" name="Google Shape;2181;p7"/>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82" name="Google Shape;2182;p7"/>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2183" name="Google Shape;2183;p7"/>
          <p:cNvGrpSpPr/>
          <p:nvPr/>
        </p:nvGrpSpPr>
        <p:grpSpPr>
          <a:xfrm rot="10800000">
            <a:off x="10788750" y="39188"/>
            <a:ext cx="1572142" cy="6943431"/>
            <a:chOff x="5458325" y="238125"/>
            <a:chExt cx="1174975" cy="5238750"/>
          </a:xfrm>
        </p:grpSpPr>
        <p:sp>
          <p:nvSpPr>
            <p:cNvPr id="2184" name="Google Shape;2184;p7"/>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85" name="Google Shape;2185;p7"/>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86" name="Google Shape;2186;p7"/>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87" name="Google Shape;2187;p7"/>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88" name="Google Shape;2188;p7"/>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89" name="Google Shape;2189;p7"/>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90" name="Google Shape;2190;p7"/>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91" name="Google Shape;2191;p7"/>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92" name="Google Shape;2192;p7"/>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93" name="Google Shape;2193;p7"/>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94" name="Google Shape;2194;p7"/>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95" name="Google Shape;2195;p7"/>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96" name="Google Shape;2196;p7"/>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97" name="Google Shape;2197;p7"/>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98" name="Google Shape;2198;p7"/>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199" name="Google Shape;2199;p7"/>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00" name="Google Shape;2200;p7"/>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01" name="Google Shape;2201;p7"/>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02" name="Google Shape;2202;p7"/>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03" name="Google Shape;2203;p7"/>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04" name="Google Shape;2204;p7"/>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05" name="Google Shape;2205;p7"/>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06" name="Google Shape;2206;p7"/>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07" name="Google Shape;2207;p7"/>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08" name="Google Shape;2208;p7"/>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09" name="Google Shape;2209;p7"/>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10" name="Google Shape;2210;p7"/>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11" name="Google Shape;2211;p7"/>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12" name="Google Shape;2212;p7"/>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13" name="Google Shape;2213;p7"/>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14" name="Google Shape;2214;p7"/>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15" name="Google Shape;2215;p7"/>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16" name="Google Shape;2216;p7"/>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17" name="Google Shape;2217;p7"/>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18" name="Google Shape;2218;p7"/>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19" name="Google Shape;2219;p7"/>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20" name="Google Shape;2220;p7"/>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21" name="Google Shape;2221;p7"/>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22" name="Google Shape;2222;p7"/>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23" name="Google Shape;2223;p7"/>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24" name="Google Shape;2224;p7"/>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25" name="Google Shape;2225;p7"/>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26" name="Google Shape;2226;p7"/>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27" name="Google Shape;2227;p7"/>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28" name="Google Shape;2228;p7"/>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29" name="Google Shape;2229;p7"/>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30" name="Google Shape;2230;p7"/>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31" name="Google Shape;2231;p7"/>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32" name="Google Shape;2232;p7"/>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33" name="Google Shape;2233;p7"/>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34" name="Google Shape;2234;p7"/>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35" name="Google Shape;2235;p7"/>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36" name="Google Shape;2236;p7"/>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37" name="Google Shape;2237;p7"/>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38" name="Google Shape;2238;p7"/>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39" name="Google Shape;2239;p7"/>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40" name="Google Shape;2240;p7"/>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41" name="Google Shape;2241;p7"/>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42" name="Google Shape;2242;p7"/>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43" name="Google Shape;2243;p7"/>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44" name="Google Shape;2244;p7"/>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45" name="Google Shape;2245;p7"/>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2246" name="Google Shape;2246;p7"/>
          <p:cNvGrpSpPr/>
          <p:nvPr/>
        </p:nvGrpSpPr>
        <p:grpSpPr>
          <a:xfrm rot="10800000">
            <a:off x="10587381" y="39192"/>
            <a:ext cx="1370737" cy="6743959"/>
            <a:chOff x="5759350" y="388625"/>
            <a:chExt cx="1024450" cy="5088250"/>
          </a:xfrm>
        </p:grpSpPr>
        <p:sp>
          <p:nvSpPr>
            <p:cNvPr id="2247" name="Google Shape;2247;p7"/>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48" name="Google Shape;2248;p7"/>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49" name="Google Shape;2249;p7"/>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50" name="Google Shape;2250;p7"/>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51" name="Google Shape;2251;p7"/>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52" name="Google Shape;2252;p7"/>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53" name="Google Shape;2253;p7"/>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54" name="Google Shape;2254;p7"/>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55" name="Google Shape;2255;p7"/>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56" name="Google Shape;2256;p7"/>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57" name="Google Shape;2257;p7"/>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58" name="Google Shape;2258;p7"/>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59" name="Google Shape;2259;p7"/>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60" name="Google Shape;2260;p7"/>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61" name="Google Shape;2261;p7"/>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62" name="Google Shape;2262;p7"/>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63" name="Google Shape;2263;p7"/>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64" name="Google Shape;2264;p7"/>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65" name="Google Shape;2265;p7"/>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66" name="Google Shape;2266;p7"/>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67" name="Google Shape;2267;p7"/>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68" name="Google Shape;2268;p7"/>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69" name="Google Shape;2269;p7"/>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70" name="Google Shape;2270;p7"/>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71" name="Google Shape;2271;p7"/>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72" name="Google Shape;2272;p7"/>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73" name="Google Shape;2273;p7"/>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74" name="Google Shape;2274;p7"/>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75" name="Google Shape;2275;p7"/>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76" name="Google Shape;2276;p7"/>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77" name="Google Shape;2277;p7"/>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78" name="Google Shape;2278;p7"/>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79" name="Google Shape;2279;p7"/>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80" name="Google Shape;2280;p7"/>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81" name="Google Shape;2281;p7"/>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82" name="Google Shape;2282;p7"/>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83" name="Google Shape;2283;p7"/>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84" name="Google Shape;2284;p7"/>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85" name="Google Shape;2285;p7"/>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86" name="Google Shape;2286;p7"/>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87" name="Google Shape;2287;p7"/>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88" name="Google Shape;2288;p7"/>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89" name="Google Shape;2289;p7"/>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90" name="Google Shape;2290;p7"/>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91" name="Google Shape;2291;p7"/>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92" name="Google Shape;2292;p7"/>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93" name="Google Shape;2293;p7"/>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94" name="Google Shape;2294;p7"/>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95" name="Google Shape;2295;p7"/>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96" name="Google Shape;2296;p7"/>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97" name="Google Shape;2297;p7"/>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98" name="Google Shape;2298;p7"/>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299" name="Google Shape;2299;p7"/>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00" name="Google Shape;2300;p7"/>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01" name="Google Shape;2301;p7"/>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02" name="Google Shape;2302;p7"/>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03" name="Google Shape;2303;p7"/>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04" name="Google Shape;2304;p7"/>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05" name="Google Shape;2305;p7"/>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06" name="Google Shape;2306;p7"/>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07" name="Google Shape;2307;p7"/>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08" name="Google Shape;2308;p7"/>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09" name="Google Shape;2309;p7"/>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10" name="Google Shape;2310;p7"/>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11" name="Google Shape;2311;p7"/>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12" name="Google Shape;2312;p7"/>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13" name="Google Shape;2313;p7"/>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14" name="Google Shape;2314;p7"/>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15" name="Google Shape;2315;p7"/>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16" name="Google Shape;2316;p7"/>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17" name="Google Shape;2317;p7"/>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18" name="Google Shape;2318;p7"/>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19" name="Google Shape;2319;p7"/>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20" name="Google Shape;2320;p7"/>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21" name="Google Shape;2321;p7"/>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22" name="Google Shape;2322;p7"/>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23" name="Google Shape;2323;p7"/>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24" name="Google Shape;2324;p7"/>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25" name="Google Shape;2325;p7"/>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26" name="Google Shape;2326;p7"/>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27" name="Google Shape;2327;p7"/>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28" name="Google Shape;2328;p7"/>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29" name="Google Shape;2329;p7"/>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30" name="Google Shape;2330;p7"/>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31" name="Google Shape;2331;p7"/>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32" name="Google Shape;2332;p7"/>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33" name="Google Shape;2333;p7"/>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34" name="Google Shape;2334;p7"/>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35" name="Google Shape;2335;p7"/>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36" name="Google Shape;2336;p7"/>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37" name="Google Shape;2337;p7"/>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38" name="Google Shape;2338;p7"/>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39" name="Google Shape;2339;p7"/>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40" name="Google Shape;2340;p7"/>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41" name="Google Shape;2341;p7"/>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42" name="Google Shape;2342;p7"/>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43" name="Google Shape;2343;p7"/>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44" name="Google Shape;2344;p7"/>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45" name="Google Shape;2345;p7"/>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46" name="Google Shape;2346;p7"/>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47" name="Google Shape;2347;p7"/>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2348" name="Google Shape;2348;p7"/>
          <p:cNvGrpSpPr/>
          <p:nvPr/>
        </p:nvGrpSpPr>
        <p:grpSpPr>
          <a:xfrm rot="10800000">
            <a:off x="10587378" y="39188"/>
            <a:ext cx="1572142" cy="6943431"/>
            <a:chOff x="5608825" y="238125"/>
            <a:chExt cx="1174975" cy="5238750"/>
          </a:xfrm>
        </p:grpSpPr>
        <p:sp>
          <p:nvSpPr>
            <p:cNvPr id="2349" name="Google Shape;2349;p7"/>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50" name="Google Shape;2350;p7"/>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51" name="Google Shape;2351;p7"/>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52" name="Google Shape;2352;p7"/>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53" name="Google Shape;2353;p7"/>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54" name="Google Shape;2354;p7"/>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55" name="Google Shape;2355;p7"/>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56" name="Google Shape;2356;p7"/>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57" name="Google Shape;2357;p7"/>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58" name="Google Shape;2358;p7"/>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59" name="Google Shape;2359;p7"/>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60" name="Google Shape;2360;p7"/>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61" name="Google Shape;2361;p7"/>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62" name="Google Shape;2362;p7"/>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63" name="Google Shape;2363;p7"/>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64" name="Google Shape;2364;p7"/>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65" name="Google Shape;2365;p7"/>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66" name="Google Shape;2366;p7"/>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67" name="Google Shape;2367;p7"/>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68" name="Google Shape;2368;p7"/>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69" name="Google Shape;2369;p7"/>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70" name="Google Shape;2370;p7"/>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71" name="Google Shape;2371;p7"/>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72" name="Google Shape;2372;p7"/>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73" name="Google Shape;2373;p7"/>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74" name="Google Shape;2374;p7"/>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75" name="Google Shape;2375;p7"/>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76" name="Google Shape;2376;p7"/>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77" name="Google Shape;2377;p7"/>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78" name="Google Shape;2378;p7"/>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79" name="Google Shape;2379;p7"/>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80" name="Google Shape;2380;p7"/>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81" name="Google Shape;2381;p7"/>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82" name="Google Shape;2382;p7"/>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83" name="Google Shape;2383;p7"/>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84" name="Google Shape;2384;p7"/>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85" name="Google Shape;2385;p7"/>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86" name="Google Shape;2386;p7"/>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87" name="Google Shape;2387;p7"/>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88" name="Google Shape;2388;p7"/>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89" name="Google Shape;2389;p7"/>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90" name="Google Shape;2390;p7"/>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91" name="Google Shape;2391;p7"/>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92" name="Google Shape;2392;p7"/>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93" name="Google Shape;2393;p7"/>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94" name="Google Shape;2394;p7"/>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95" name="Google Shape;2395;p7"/>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96" name="Google Shape;2396;p7"/>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97" name="Google Shape;2397;p7"/>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398" name="Google Shape;2398;p7"/>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sp>
        <p:nvSpPr>
          <p:cNvPr id="2399" name="Google Shape;2399;p7"/>
          <p:cNvSpPr txBox="1">
            <a:spLocks noGrp="1"/>
          </p:cNvSpPr>
          <p:nvPr>
            <p:ph type="sldNum" idx="12"/>
          </p:nvPr>
        </p:nvSpPr>
        <p:spPr>
          <a:xfrm>
            <a:off x="126144" y="6443657"/>
            <a:ext cx="756177" cy="537313"/>
          </a:xfrm>
          <a:prstGeom prst="rect">
            <a:avLst/>
          </a:prstGeom>
        </p:spPr>
        <p:txBody>
          <a:bodyPr spcFirstLastPara="1" wrap="square" lIns="125496" tIns="125496" rIns="125496" bIns="12549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8246979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00"/>
        <p:cNvGrpSpPr/>
        <p:nvPr/>
      </p:nvGrpSpPr>
      <p:grpSpPr>
        <a:xfrm>
          <a:off x="0" y="0"/>
          <a:ext cx="0" cy="0"/>
          <a:chOff x="0" y="0"/>
          <a:chExt cx="0" cy="0"/>
        </a:xfrm>
      </p:grpSpPr>
      <p:sp>
        <p:nvSpPr>
          <p:cNvPr id="2401" name="Google Shape;2401;p8"/>
          <p:cNvSpPr txBox="1">
            <a:spLocks noGrp="1"/>
          </p:cNvSpPr>
          <p:nvPr>
            <p:ph type="title"/>
          </p:nvPr>
        </p:nvSpPr>
        <p:spPr>
          <a:xfrm>
            <a:off x="989910" y="1009341"/>
            <a:ext cx="9317641" cy="1170457"/>
          </a:xfrm>
          <a:prstGeom prst="rect">
            <a:avLst/>
          </a:prstGeom>
        </p:spPr>
        <p:txBody>
          <a:bodyPr spcFirstLastPara="1" wrap="square" lIns="125496" tIns="125496" rIns="125496" bIns="125496"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grpSp>
        <p:nvGrpSpPr>
          <p:cNvPr id="2402" name="Google Shape;2402;p8"/>
          <p:cNvGrpSpPr/>
          <p:nvPr/>
        </p:nvGrpSpPr>
        <p:grpSpPr>
          <a:xfrm rot="10800000">
            <a:off x="12198455" y="39188"/>
            <a:ext cx="363842" cy="6943431"/>
            <a:chOff x="5307800" y="238125"/>
            <a:chExt cx="271925" cy="5238750"/>
          </a:xfrm>
        </p:grpSpPr>
        <p:sp>
          <p:nvSpPr>
            <p:cNvPr id="2403" name="Google Shape;2403;p8"/>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04" name="Google Shape;2404;p8"/>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05" name="Google Shape;2405;p8"/>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06" name="Google Shape;2406;p8"/>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07" name="Google Shape;2407;p8"/>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08" name="Google Shape;2408;p8"/>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09" name="Google Shape;2409;p8"/>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10" name="Google Shape;2410;p8"/>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11" name="Google Shape;2411;p8"/>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12" name="Google Shape;2412;p8"/>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13" name="Google Shape;2413;p8"/>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14" name="Google Shape;2414;p8"/>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15" name="Google Shape;2415;p8"/>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16" name="Google Shape;2416;p8"/>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17" name="Google Shape;2417;p8"/>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18" name="Google Shape;2418;p8"/>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19" name="Google Shape;2419;p8"/>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20" name="Google Shape;2420;p8"/>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21" name="Google Shape;2421;p8"/>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22" name="Google Shape;2422;p8"/>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23" name="Google Shape;2423;p8"/>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24" name="Google Shape;2424;p8"/>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25" name="Google Shape;2425;p8"/>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26" name="Google Shape;2426;p8"/>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27" name="Google Shape;2427;p8"/>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28" name="Google Shape;2428;p8"/>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29" name="Google Shape;2429;p8"/>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30" name="Google Shape;2430;p8"/>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31" name="Google Shape;2431;p8"/>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32" name="Google Shape;2432;p8"/>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33" name="Google Shape;2433;p8"/>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34" name="Google Shape;2434;p8"/>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35" name="Google Shape;2435;p8"/>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36" name="Google Shape;2436;p8"/>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37" name="Google Shape;2437;p8"/>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38" name="Google Shape;2438;p8"/>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39" name="Google Shape;2439;p8"/>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40" name="Google Shape;2440;p8"/>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41" name="Google Shape;2441;p8"/>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42" name="Google Shape;2442;p8"/>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43" name="Google Shape;2443;p8"/>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44" name="Google Shape;2444;p8"/>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45" name="Google Shape;2445;p8"/>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46" name="Google Shape;2446;p8"/>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47" name="Google Shape;2447;p8"/>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48" name="Google Shape;2448;p8"/>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49" name="Google Shape;2449;p8"/>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50" name="Google Shape;2450;p8"/>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51" name="Google Shape;2451;p8"/>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52" name="Google Shape;2452;p8"/>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53" name="Google Shape;2453;p8"/>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54" name="Google Shape;2454;p8"/>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55" name="Google Shape;2455;p8"/>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56" name="Google Shape;2456;p8"/>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57" name="Google Shape;2457;p8"/>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58" name="Google Shape;2458;p8"/>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59" name="Google Shape;2459;p8"/>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2460" name="Google Shape;2460;p8"/>
          <p:cNvGrpSpPr/>
          <p:nvPr/>
        </p:nvGrpSpPr>
        <p:grpSpPr>
          <a:xfrm rot="10800000">
            <a:off x="10788750" y="39188"/>
            <a:ext cx="1572142" cy="6943431"/>
            <a:chOff x="5458325" y="238125"/>
            <a:chExt cx="1174975" cy="5238750"/>
          </a:xfrm>
        </p:grpSpPr>
        <p:sp>
          <p:nvSpPr>
            <p:cNvPr id="2461" name="Google Shape;2461;p8"/>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62" name="Google Shape;2462;p8"/>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63" name="Google Shape;2463;p8"/>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64" name="Google Shape;2464;p8"/>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65" name="Google Shape;2465;p8"/>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66" name="Google Shape;2466;p8"/>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67" name="Google Shape;2467;p8"/>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68" name="Google Shape;2468;p8"/>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69" name="Google Shape;2469;p8"/>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70" name="Google Shape;2470;p8"/>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71" name="Google Shape;2471;p8"/>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72" name="Google Shape;2472;p8"/>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73" name="Google Shape;2473;p8"/>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74" name="Google Shape;2474;p8"/>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75" name="Google Shape;2475;p8"/>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76" name="Google Shape;2476;p8"/>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77" name="Google Shape;2477;p8"/>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78" name="Google Shape;2478;p8"/>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79" name="Google Shape;2479;p8"/>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80" name="Google Shape;2480;p8"/>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81" name="Google Shape;2481;p8"/>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82" name="Google Shape;2482;p8"/>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83" name="Google Shape;2483;p8"/>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84" name="Google Shape;2484;p8"/>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85" name="Google Shape;2485;p8"/>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86" name="Google Shape;2486;p8"/>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87" name="Google Shape;2487;p8"/>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88" name="Google Shape;2488;p8"/>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89" name="Google Shape;2489;p8"/>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90" name="Google Shape;2490;p8"/>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91" name="Google Shape;2491;p8"/>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92" name="Google Shape;2492;p8"/>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93" name="Google Shape;2493;p8"/>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94" name="Google Shape;2494;p8"/>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95" name="Google Shape;2495;p8"/>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96" name="Google Shape;2496;p8"/>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97" name="Google Shape;2497;p8"/>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98" name="Google Shape;2498;p8"/>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499" name="Google Shape;2499;p8"/>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00" name="Google Shape;2500;p8"/>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01" name="Google Shape;2501;p8"/>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02" name="Google Shape;2502;p8"/>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03" name="Google Shape;2503;p8"/>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04" name="Google Shape;2504;p8"/>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05" name="Google Shape;2505;p8"/>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06" name="Google Shape;2506;p8"/>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07" name="Google Shape;2507;p8"/>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08" name="Google Shape;2508;p8"/>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09" name="Google Shape;2509;p8"/>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10" name="Google Shape;2510;p8"/>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11" name="Google Shape;2511;p8"/>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12" name="Google Shape;2512;p8"/>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13" name="Google Shape;2513;p8"/>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14" name="Google Shape;2514;p8"/>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15" name="Google Shape;2515;p8"/>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16" name="Google Shape;2516;p8"/>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17" name="Google Shape;2517;p8"/>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18" name="Google Shape;2518;p8"/>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19" name="Google Shape;2519;p8"/>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20" name="Google Shape;2520;p8"/>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21" name="Google Shape;2521;p8"/>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22" name="Google Shape;2522;p8"/>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2523" name="Google Shape;2523;p8"/>
          <p:cNvGrpSpPr/>
          <p:nvPr/>
        </p:nvGrpSpPr>
        <p:grpSpPr>
          <a:xfrm rot="10800000">
            <a:off x="10587381" y="39192"/>
            <a:ext cx="1370737" cy="6743959"/>
            <a:chOff x="5759350" y="388625"/>
            <a:chExt cx="1024450" cy="5088250"/>
          </a:xfrm>
        </p:grpSpPr>
        <p:sp>
          <p:nvSpPr>
            <p:cNvPr id="2524" name="Google Shape;2524;p8"/>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25" name="Google Shape;2525;p8"/>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26" name="Google Shape;2526;p8"/>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27" name="Google Shape;2527;p8"/>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28" name="Google Shape;2528;p8"/>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29" name="Google Shape;2529;p8"/>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30" name="Google Shape;2530;p8"/>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31" name="Google Shape;2531;p8"/>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32" name="Google Shape;2532;p8"/>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33" name="Google Shape;2533;p8"/>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34" name="Google Shape;2534;p8"/>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35" name="Google Shape;2535;p8"/>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36" name="Google Shape;2536;p8"/>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37" name="Google Shape;2537;p8"/>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38" name="Google Shape;2538;p8"/>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39" name="Google Shape;2539;p8"/>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40" name="Google Shape;2540;p8"/>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41" name="Google Shape;2541;p8"/>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42" name="Google Shape;2542;p8"/>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43" name="Google Shape;2543;p8"/>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44" name="Google Shape;2544;p8"/>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45" name="Google Shape;2545;p8"/>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46" name="Google Shape;2546;p8"/>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47" name="Google Shape;2547;p8"/>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48" name="Google Shape;2548;p8"/>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49" name="Google Shape;2549;p8"/>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50" name="Google Shape;2550;p8"/>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51" name="Google Shape;2551;p8"/>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52" name="Google Shape;2552;p8"/>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53" name="Google Shape;2553;p8"/>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54" name="Google Shape;2554;p8"/>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55" name="Google Shape;2555;p8"/>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56" name="Google Shape;2556;p8"/>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57" name="Google Shape;2557;p8"/>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58" name="Google Shape;2558;p8"/>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59" name="Google Shape;2559;p8"/>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60" name="Google Shape;2560;p8"/>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61" name="Google Shape;2561;p8"/>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62" name="Google Shape;2562;p8"/>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63" name="Google Shape;2563;p8"/>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64" name="Google Shape;2564;p8"/>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65" name="Google Shape;2565;p8"/>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66" name="Google Shape;2566;p8"/>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67" name="Google Shape;2567;p8"/>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68" name="Google Shape;2568;p8"/>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69" name="Google Shape;2569;p8"/>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70" name="Google Shape;2570;p8"/>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71" name="Google Shape;2571;p8"/>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72" name="Google Shape;2572;p8"/>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73" name="Google Shape;2573;p8"/>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74" name="Google Shape;2574;p8"/>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75" name="Google Shape;2575;p8"/>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76" name="Google Shape;2576;p8"/>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77" name="Google Shape;2577;p8"/>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78" name="Google Shape;2578;p8"/>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79" name="Google Shape;2579;p8"/>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80" name="Google Shape;2580;p8"/>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81" name="Google Shape;2581;p8"/>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82" name="Google Shape;2582;p8"/>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83" name="Google Shape;2583;p8"/>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84" name="Google Shape;2584;p8"/>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85" name="Google Shape;2585;p8"/>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86" name="Google Shape;2586;p8"/>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87" name="Google Shape;2587;p8"/>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88" name="Google Shape;2588;p8"/>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89" name="Google Shape;2589;p8"/>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90" name="Google Shape;2590;p8"/>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91" name="Google Shape;2591;p8"/>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92" name="Google Shape;2592;p8"/>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93" name="Google Shape;2593;p8"/>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94" name="Google Shape;2594;p8"/>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95" name="Google Shape;2595;p8"/>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96" name="Google Shape;2596;p8"/>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97" name="Google Shape;2597;p8"/>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98" name="Google Shape;2598;p8"/>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599" name="Google Shape;2599;p8"/>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00" name="Google Shape;2600;p8"/>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01" name="Google Shape;2601;p8"/>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02" name="Google Shape;2602;p8"/>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03" name="Google Shape;2603;p8"/>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04" name="Google Shape;2604;p8"/>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05" name="Google Shape;2605;p8"/>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06" name="Google Shape;2606;p8"/>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07" name="Google Shape;2607;p8"/>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08" name="Google Shape;2608;p8"/>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09" name="Google Shape;2609;p8"/>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10" name="Google Shape;2610;p8"/>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11" name="Google Shape;2611;p8"/>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12" name="Google Shape;2612;p8"/>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13" name="Google Shape;2613;p8"/>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14" name="Google Shape;2614;p8"/>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15" name="Google Shape;2615;p8"/>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16" name="Google Shape;2616;p8"/>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17" name="Google Shape;2617;p8"/>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18" name="Google Shape;2618;p8"/>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19" name="Google Shape;2619;p8"/>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20" name="Google Shape;2620;p8"/>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21" name="Google Shape;2621;p8"/>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22" name="Google Shape;2622;p8"/>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23" name="Google Shape;2623;p8"/>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24" name="Google Shape;2624;p8"/>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2625" name="Google Shape;2625;p8"/>
          <p:cNvGrpSpPr/>
          <p:nvPr/>
        </p:nvGrpSpPr>
        <p:grpSpPr>
          <a:xfrm rot="10800000">
            <a:off x="10587378" y="39188"/>
            <a:ext cx="1572142" cy="6943431"/>
            <a:chOff x="5608825" y="238125"/>
            <a:chExt cx="1174975" cy="5238750"/>
          </a:xfrm>
        </p:grpSpPr>
        <p:sp>
          <p:nvSpPr>
            <p:cNvPr id="2626" name="Google Shape;2626;p8"/>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27" name="Google Shape;2627;p8"/>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28" name="Google Shape;2628;p8"/>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29" name="Google Shape;2629;p8"/>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30" name="Google Shape;2630;p8"/>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31" name="Google Shape;2631;p8"/>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32" name="Google Shape;2632;p8"/>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33" name="Google Shape;2633;p8"/>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34" name="Google Shape;2634;p8"/>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35" name="Google Shape;2635;p8"/>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36" name="Google Shape;2636;p8"/>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37" name="Google Shape;2637;p8"/>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38" name="Google Shape;2638;p8"/>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39" name="Google Shape;2639;p8"/>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40" name="Google Shape;2640;p8"/>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41" name="Google Shape;2641;p8"/>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42" name="Google Shape;2642;p8"/>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43" name="Google Shape;2643;p8"/>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44" name="Google Shape;2644;p8"/>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45" name="Google Shape;2645;p8"/>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46" name="Google Shape;2646;p8"/>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47" name="Google Shape;2647;p8"/>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48" name="Google Shape;2648;p8"/>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49" name="Google Shape;2649;p8"/>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50" name="Google Shape;2650;p8"/>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51" name="Google Shape;2651;p8"/>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52" name="Google Shape;2652;p8"/>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53" name="Google Shape;2653;p8"/>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54" name="Google Shape;2654;p8"/>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55" name="Google Shape;2655;p8"/>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56" name="Google Shape;2656;p8"/>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57" name="Google Shape;2657;p8"/>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58" name="Google Shape;2658;p8"/>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59" name="Google Shape;2659;p8"/>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60" name="Google Shape;2660;p8"/>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61" name="Google Shape;2661;p8"/>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62" name="Google Shape;2662;p8"/>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63" name="Google Shape;2663;p8"/>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64" name="Google Shape;2664;p8"/>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65" name="Google Shape;2665;p8"/>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66" name="Google Shape;2666;p8"/>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67" name="Google Shape;2667;p8"/>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68" name="Google Shape;2668;p8"/>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69" name="Google Shape;2669;p8"/>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70" name="Google Shape;2670;p8"/>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71" name="Google Shape;2671;p8"/>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72" name="Google Shape;2672;p8"/>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73" name="Google Shape;2673;p8"/>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74" name="Google Shape;2674;p8"/>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75" name="Google Shape;2675;p8"/>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sp>
        <p:nvSpPr>
          <p:cNvPr id="2676" name="Google Shape;2676;p8"/>
          <p:cNvSpPr txBox="1">
            <a:spLocks noGrp="1"/>
          </p:cNvSpPr>
          <p:nvPr>
            <p:ph type="sldNum" idx="12"/>
          </p:nvPr>
        </p:nvSpPr>
        <p:spPr>
          <a:xfrm>
            <a:off x="126144" y="6443657"/>
            <a:ext cx="756177" cy="537313"/>
          </a:xfrm>
          <a:prstGeom prst="rect">
            <a:avLst/>
          </a:prstGeom>
        </p:spPr>
        <p:txBody>
          <a:bodyPr spcFirstLastPara="1" wrap="square" lIns="125496" tIns="125496" rIns="125496" bIns="12549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5685861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677"/>
        <p:cNvGrpSpPr/>
        <p:nvPr/>
      </p:nvGrpSpPr>
      <p:grpSpPr>
        <a:xfrm>
          <a:off x="0" y="0"/>
          <a:ext cx="0" cy="0"/>
          <a:chOff x="0" y="0"/>
          <a:chExt cx="0" cy="0"/>
        </a:xfrm>
      </p:grpSpPr>
      <p:sp>
        <p:nvSpPr>
          <p:cNvPr id="2678" name="Google Shape;2678;p9"/>
          <p:cNvSpPr txBox="1">
            <a:spLocks noGrp="1"/>
          </p:cNvSpPr>
          <p:nvPr>
            <p:ph type="body" idx="1"/>
          </p:nvPr>
        </p:nvSpPr>
        <p:spPr>
          <a:xfrm>
            <a:off x="861225" y="5703077"/>
            <a:ext cx="9315160" cy="709318"/>
          </a:xfrm>
          <a:prstGeom prst="rect">
            <a:avLst/>
          </a:prstGeom>
        </p:spPr>
        <p:txBody>
          <a:bodyPr spcFirstLastPara="1" wrap="square" lIns="125496" tIns="125496" rIns="125496" bIns="125496" anchor="t" anchorCtr="0"/>
          <a:lstStyle>
            <a:lvl1pPr marL="627581" lvl="0" indent="-313791">
              <a:spcBef>
                <a:spcPts val="494"/>
              </a:spcBef>
              <a:spcAft>
                <a:spcPts val="0"/>
              </a:spcAft>
              <a:buSzPts val="1800"/>
              <a:buNone/>
              <a:defRPr sz="2500"/>
            </a:lvl1pPr>
          </a:lstStyle>
          <a:p>
            <a:endParaRPr/>
          </a:p>
        </p:txBody>
      </p:sp>
      <p:grpSp>
        <p:nvGrpSpPr>
          <p:cNvPr id="2679" name="Google Shape;2679;p9"/>
          <p:cNvGrpSpPr/>
          <p:nvPr/>
        </p:nvGrpSpPr>
        <p:grpSpPr>
          <a:xfrm rot="10800000">
            <a:off x="12198455" y="39188"/>
            <a:ext cx="363842" cy="6943431"/>
            <a:chOff x="5307800" y="238125"/>
            <a:chExt cx="271925" cy="5238750"/>
          </a:xfrm>
        </p:grpSpPr>
        <p:sp>
          <p:nvSpPr>
            <p:cNvPr id="2680" name="Google Shape;2680;p9"/>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81" name="Google Shape;2681;p9"/>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82" name="Google Shape;2682;p9"/>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83" name="Google Shape;2683;p9"/>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84" name="Google Shape;2684;p9"/>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85" name="Google Shape;2685;p9"/>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86" name="Google Shape;2686;p9"/>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87" name="Google Shape;2687;p9"/>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88" name="Google Shape;2688;p9"/>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89" name="Google Shape;2689;p9"/>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90" name="Google Shape;2690;p9"/>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91" name="Google Shape;2691;p9"/>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92" name="Google Shape;2692;p9"/>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93" name="Google Shape;2693;p9"/>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94" name="Google Shape;2694;p9"/>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95" name="Google Shape;2695;p9"/>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96" name="Google Shape;2696;p9"/>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97" name="Google Shape;2697;p9"/>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98" name="Google Shape;2698;p9"/>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699" name="Google Shape;2699;p9"/>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00" name="Google Shape;2700;p9"/>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01" name="Google Shape;2701;p9"/>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02" name="Google Shape;2702;p9"/>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03" name="Google Shape;2703;p9"/>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04" name="Google Shape;2704;p9"/>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05" name="Google Shape;2705;p9"/>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06" name="Google Shape;2706;p9"/>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07" name="Google Shape;2707;p9"/>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08" name="Google Shape;2708;p9"/>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09" name="Google Shape;2709;p9"/>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10" name="Google Shape;2710;p9"/>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11" name="Google Shape;2711;p9"/>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12" name="Google Shape;2712;p9"/>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13" name="Google Shape;2713;p9"/>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14" name="Google Shape;2714;p9"/>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15" name="Google Shape;2715;p9"/>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16" name="Google Shape;2716;p9"/>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17" name="Google Shape;2717;p9"/>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18" name="Google Shape;2718;p9"/>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19" name="Google Shape;2719;p9"/>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20" name="Google Shape;2720;p9"/>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21" name="Google Shape;2721;p9"/>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22" name="Google Shape;2722;p9"/>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23" name="Google Shape;2723;p9"/>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24" name="Google Shape;2724;p9"/>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25" name="Google Shape;2725;p9"/>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26" name="Google Shape;2726;p9"/>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27" name="Google Shape;2727;p9"/>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28" name="Google Shape;2728;p9"/>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29" name="Google Shape;2729;p9"/>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30" name="Google Shape;2730;p9"/>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31" name="Google Shape;2731;p9"/>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32" name="Google Shape;2732;p9"/>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33" name="Google Shape;2733;p9"/>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34" name="Google Shape;2734;p9"/>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35" name="Google Shape;2735;p9"/>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36" name="Google Shape;2736;p9"/>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2737" name="Google Shape;2737;p9"/>
          <p:cNvGrpSpPr/>
          <p:nvPr/>
        </p:nvGrpSpPr>
        <p:grpSpPr>
          <a:xfrm rot="10800000">
            <a:off x="10788750" y="39188"/>
            <a:ext cx="1572142" cy="6943431"/>
            <a:chOff x="5458325" y="238125"/>
            <a:chExt cx="1174975" cy="5238750"/>
          </a:xfrm>
        </p:grpSpPr>
        <p:sp>
          <p:nvSpPr>
            <p:cNvPr id="2738" name="Google Shape;2738;p9"/>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39" name="Google Shape;2739;p9"/>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40" name="Google Shape;2740;p9"/>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41" name="Google Shape;2741;p9"/>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42" name="Google Shape;2742;p9"/>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43" name="Google Shape;2743;p9"/>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44" name="Google Shape;2744;p9"/>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45" name="Google Shape;2745;p9"/>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46" name="Google Shape;2746;p9"/>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47" name="Google Shape;2747;p9"/>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48" name="Google Shape;2748;p9"/>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49" name="Google Shape;2749;p9"/>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50" name="Google Shape;2750;p9"/>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51" name="Google Shape;2751;p9"/>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52" name="Google Shape;2752;p9"/>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53" name="Google Shape;2753;p9"/>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54" name="Google Shape;2754;p9"/>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55" name="Google Shape;2755;p9"/>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56" name="Google Shape;2756;p9"/>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57" name="Google Shape;2757;p9"/>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58" name="Google Shape;2758;p9"/>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59" name="Google Shape;2759;p9"/>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60" name="Google Shape;2760;p9"/>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61" name="Google Shape;2761;p9"/>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62" name="Google Shape;2762;p9"/>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63" name="Google Shape;2763;p9"/>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64" name="Google Shape;2764;p9"/>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65" name="Google Shape;2765;p9"/>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66" name="Google Shape;2766;p9"/>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67" name="Google Shape;2767;p9"/>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68" name="Google Shape;2768;p9"/>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69" name="Google Shape;2769;p9"/>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70" name="Google Shape;2770;p9"/>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71" name="Google Shape;2771;p9"/>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72" name="Google Shape;2772;p9"/>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73" name="Google Shape;2773;p9"/>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74" name="Google Shape;2774;p9"/>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75" name="Google Shape;2775;p9"/>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76" name="Google Shape;2776;p9"/>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77" name="Google Shape;2777;p9"/>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78" name="Google Shape;2778;p9"/>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79" name="Google Shape;2779;p9"/>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80" name="Google Shape;2780;p9"/>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81" name="Google Shape;2781;p9"/>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82" name="Google Shape;2782;p9"/>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83" name="Google Shape;2783;p9"/>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84" name="Google Shape;2784;p9"/>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85" name="Google Shape;2785;p9"/>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86" name="Google Shape;2786;p9"/>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87" name="Google Shape;2787;p9"/>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88" name="Google Shape;2788;p9"/>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89" name="Google Shape;2789;p9"/>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90" name="Google Shape;2790;p9"/>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91" name="Google Shape;2791;p9"/>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92" name="Google Shape;2792;p9"/>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93" name="Google Shape;2793;p9"/>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94" name="Google Shape;2794;p9"/>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95" name="Google Shape;2795;p9"/>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96" name="Google Shape;2796;p9"/>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97" name="Google Shape;2797;p9"/>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98" name="Google Shape;2798;p9"/>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799" name="Google Shape;2799;p9"/>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2800" name="Google Shape;2800;p9"/>
          <p:cNvGrpSpPr/>
          <p:nvPr/>
        </p:nvGrpSpPr>
        <p:grpSpPr>
          <a:xfrm rot="10800000">
            <a:off x="10587381" y="39192"/>
            <a:ext cx="1370737" cy="6743959"/>
            <a:chOff x="5759350" y="388625"/>
            <a:chExt cx="1024450" cy="5088250"/>
          </a:xfrm>
        </p:grpSpPr>
        <p:sp>
          <p:nvSpPr>
            <p:cNvPr id="2801" name="Google Shape;2801;p9"/>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02" name="Google Shape;2802;p9"/>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03" name="Google Shape;2803;p9"/>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04" name="Google Shape;2804;p9"/>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05" name="Google Shape;2805;p9"/>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06" name="Google Shape;2806;p9"/>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07" name="Google Shape;2807;p9"/>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08" name="Google Shape;2808;p9"/>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09" name="Google Shape;2809;p9"/>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10" name="Google Shape;2810;p9"/>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11" name="Google Shape;2811;p9"/>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12" name="Google Shape;2812;p9"/>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13" name="Google Shape;2813;p9"/>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14" name="Google Shape;2814;p9"/>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15" name="Google Shape;2815;p9"/>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16" name="Google Shape;2816;p9"/>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17" name="Google Shape;2817;p9"/>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18" name="Google Shape;2818;p9"/>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19" name="Google Shape;2819;p9"/>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20" name="Google Shape;2820;p9"/>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21" name="Google Shape;2821;p9"/>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22" name="Google Shape;2822;p9"/>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23" name="Google Shape;2823;p9"/>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24" name="Google Shape;2824;p9"/>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25" name="Google Shape;2825;p9"/>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26" name="Google Shape;2826;p9"/>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27" name="Google Shape;2827;p9"/>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28" name="Google Shape;2828;p9"/>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29" name="Google Shape;2829;p9"/>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30" name="Google Shape;2830;p9"/>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31" name="Google Shape;2831;p9"/>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32" name="Google Shape;2832;p9"/>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33" name="Google Shape;2833;p9"/>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34" name="Google Shape;2834;p9"/>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35" name="Google Shape;2835;p9"/>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36" name="Google Shape;2836;p9"/>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37" name="Google Shape;2837;p9"/>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38" name="Google Shape;2838;p9"/>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39" name="Google Shape;2839;p9"/>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40" name="Google Shape;2840;p9"/>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41" name="Google Shape;2841;p9"/>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42" name="Google Shape;2842;p9"/>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43" name="Google Shape;2843;p9"/>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44" name="Google Shape;2844;p9"/>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45" name="Google Shape;2845;p9"/>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46" name="Google Shape;2846;p9"/>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47" name="Google Shape;2847;p9"/>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48" name="Google Shape;2848;p9"/>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49" name="Google Shape;2849;p9"/>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50" name="Google Shape;2850;p9"/>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51" name="Google Shape;2851;p9"/>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52" name="Google Shape;2852;p9"/>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53" name="Google Shape;2853;p9"/>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54" name="Google Shape;2854;p9"/>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55" name="Google Shape;2855;p9"/>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56" name="Google Shape;2856;p9"/>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57" name="Google Shape;2857;p9"/>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58" name="Google Shape;2858;p9"/>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59" name="Google Shape;2859;p9"/>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60" name="Google Shape;2860;p9"/>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61" name="Google Shape;2861;p9"/>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62" name="Google Shape;2862;p9"/>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63" name="Google Shape;2863;p9"/>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64" name="Google Shape;2864;p9"/>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65" name="Google Shape;2865;p9"/>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66" name="Google Shape;2866;p9"/>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67" name="Google Shape;2867;p9"/>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68" name="Google Shape;2868;p9"/>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69" name="Google Shape;2869;p9"/>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70" name="Google Shape;2870;p9"/>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71" name="Google Shape;2871;p9"/>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72" name="Google Shape;2872;p9"/>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73" name="Google Shape;2873;p9"/>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74" name="Google Shape;2874;p9"/>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75" name="Google Shape;2875;p9"/>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76" name="Google Shape;2876;p9"/>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77" name="Google Shape;2877;p9"/>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78" name="Google Shape;2878;p9"/>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79" name="Google Shape;2879;p9"/>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80" name="Google Shape;2880;p9"/>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81" name="Google Shape;2881;p9"/>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82" name="Google Shape;2882;p9"/>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83" name="Google Shape;2883;p9"/>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84" name="Google Shape;2884;p9"/>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85" name="Google Shape;2885;p9"/>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86" name="Google Shape;2886;p9"/>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87" name="Google Shape;2887;p9"/>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88" name="Google Shape;2888;p9"/>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89" name="Google Shape;2889;p9"/>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90" name="Google Shape;2890;p9"/>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91" name="Google Shape;2891;p9"/>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92" name="Google Shape;2892;p9"/>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93" name="Google Shape;2893;p9"/>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94" name="Google Shape;2894;p9"/>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95" name="Google Shape;2895;p9"/>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96" name="Google Shape;2896;p9"/>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97" name="Google Shape;2897;p9"/>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98" name="Google Shape;2898;p9"/>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899" name="Google Shape;2899;p9"/>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00" name="Google Shape;2900;p9"/>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01" name="Google Shape;2901;p9"/>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2902" name="Google Shape;2902;p9"/>
          <p:cNvGrpSpPr/>
          <p:nvPr/>
        </p:nvGrpSpPr>
        <p:grpSpPr>
          <a:xfrm rot="10800000">
            <a:off x="10587378" y="39188"/>
            <a:ext cx="1572142" cy="6943431"/>
            <a:chOff x="5608825" y="238125"/>
            <a:chExt cx="1174975" cy="5238750"/>
          </a:xfrm>
        </p:grpSpPr>
        <p:sp>
          <p:nvSpPr>
            <p:cNvPr id="2903" name="Google Shape;2903;p9"/>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04" name="Google Shape;2904;p9"/>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05" name="Google Shape;2905;p9"/>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06" name="Google Shape;2906;p9"/>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07" name="Google Shape;2907;p9"/>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08" name="Google Shape;2908;p9"/>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09" name="Google Shape;2909;p9"/>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10" name="Google Shape;2910;p9"/>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11" name="Google Shape;2911;p9"/>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12" name="Google Shape;2912;p9"/>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13" name="Google Shape;2913;p9"/>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14" name="Google Shape;2914;p9"/>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15" name="Google Shape;2915;p9"/>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16" name="Google Shape;2916;p9"/>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17" name="Google Shape;2917;p9"/>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18" name="Google Shape;2918;p9"/>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19" name="Google Shape;2919;p9"/>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20" name="Google Shape;2920;p9"/>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21" name="Google Shape;2921;p9"/>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22" name="Google Shape;2922;p9"/>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23" name="Google Shape;2923;p9"/>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24" name="Google Shape;2924;p9"/>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25" name="Google Shape;2925;p9"/>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26" name="Google Shape;2926;p9"/>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27" name="Google Shape;2927;p9"/>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28" name="Google Shape;2928;p9"/>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29" name="Google Shape;2929;p9"/>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30" name="Google Shape;2930;p9"/>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31" name="Google Shape;2931;p9"/>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32" name="Google Shape;2932;p9"/>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33" name="Google Shape;2933;p9"/>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34" name="Google Shape;2934;p9"/>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35" name="Google Shape;2935;p9"/>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36" name="Google Shape;2936;p9"/>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37" name="Google Shape;2937;p9"/>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38" name="Google Shape;2938;p9"/>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39" name="Google Shape;2939;p9"/>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40" name="Google Shape;2940;p9"/>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41" name="Google Shape;2941;p9"/>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42" name="Google Shape;2942;p9"/>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43" name="Google Shape;2943;p9"/>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44" name="Google Shape;2944;p9"/>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45" name="Google Shape;2945;p9"/>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46" name="Google Shape;2946;p9"/>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47" name="Google Shape;2947;p9"/>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48" name="Google Shape;2948;p9"/>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49" name="Google Shape;2949;p9"/>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50" name="Google Shape;2950;p9"/>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51" name="Google Shape;2951;p9"/>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52" name="Google Shape;2952;p9"/>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sp>
        <p:nvSpPr>
          <p:cNvPr id="2953" name="Google Shape;2953;p9"/>
          <p:cNvSpPr txBox="1">
            <a:spLocks noGrp="1"/>
          </p:cNvSpPr>
          <p:nvPr>
            <p:ph type="sldNum" idx="12"/>
          </p:nvPr>
        </p:nvSpPr>
        <p:spPr>
          <a:xfrm>
            <a:off x="126144" y="6443657"/>
            <a:ext cx="756177" cy="537313"/>
          </a:xfrm>
          <a:prstGeom prst="rect">
            <a:avLst/>
          </a:prstGeom>
        </p:spPr>
        <p:txBody>
          <a:bodyPr spcFirstLastPara="1" wrap="square" lIns="125496" tIns="125496" rIns="125496" bIns="12549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585467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98454" y="2212506"/>
            <a:ext cx="4326233" cy="590002"/>
          </a:xfrm>
        </p:spPr>
        <p:txBody>
          <a:bodyPr anchor="b">
            <a:noAutofit/>
          </a:bodyPr>
          <a:lstStyle>
            <a:lvl1pPr marL="0" indent="0">
              <a:buNone/>
              <a:defRPr sz="2900" b="0"/>
            </a:lvl1pPr>
            <a:lvl2pPr marL="559918" indent="0">
              <a:buNone/>
              <a:defRPr sz="2500" b="1"/>
            </a:lvl2pPr>
            <a:lvl3pPr marL="1119832" indent="0">
              <a:buNone/>
              <a:defRPr sz="2200" b="1"/>
            </a:lvl3pPr>
            <a:lvl4pPr marL="1679751" indent="0">
              <a:buNone/>
              <a:defRPr sz="2000" b="1"/>
            </a:lvl4pPr>
            <a:lvl5pPr marL="2239666" indent="0">
              <a:buNone/>
              <a:defRPr sz="2000" b="1"/>
            </a:lvl5pPr>
            <a:lvl6pPr marL="2799582" indent="0">
              <a:buNone/>
              <a:defRPr sz="2000" b="1"/>
            </a:lvl6pPr>
            <a:lvl7pPr marL="3359501" indent="0">
              <a:buNone/>
              <a:defRPr sz="2000" b="1"/>
            </a:lvl7pPr>
            <a:lvl8pPr marL="3919415" indent="0">
              <a:buNone/>
              <a:defRPr sz="2000" b="1"/>
            </a:lvl8pPr>
            <a:lvl9pPr marL="4479333" indent="0">
              <a:buNone/>
              <a:defRPr sz="2000" b="1"/>
            </a:lvl9pPr>
          </a:lstStyle>
          <a:p>
            <a:pPr lvl="0"/>
            <a:r>
              <a:rPr lang="es-ES"/>
              <a:t>Haga clic para modificar el estilo de texto del patrón</a:t>
            </a:r>
          </a:p>
        </p:txBody>
      </p:sp>
      <p:sp>
        <p:nvSpPr>
          <p:cNvPr id="4" name="Content Placeholder 3"/>
          <p:cNvSpPr>
            <a:spLocks noGrp="1"/>
          </p:cNvSpPr>
          <p:nvPr>
            <p:ph sz="half" idx="2"/>
          </p:nvPr>
        </p:nvSpPr>
        <p:spPr>
          <a:xfrm>
            <a:off x="698454" y="2802517"/>
            <a:ext cx="4326233" cy="3382896"/>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259328" y="2212506"/>
            <a:ext cx="4326229" cy="590002"/>
          </a:xfrm>
        </p:spPr>
        <p:txBody>
          <a:bodyPr anchor="b">
            <a:noAutofit/>
          </a:bodyPr>
          <a:lstStyle>
            <a:lvl1pPr marL="0" indent="0">
              <a:buNone/>
              <a:defRPr sz="2900" b="0"/>
            </a:lvl1pPr>
            <a:lvl2pPr marL="559918" indent="0">
              <a:buNone/>
              <a:defRPr sz="2500" b="1"/>
            </a:lvl2pPr>
            <a:lvl3pPr marL="1119832" indent="0">
              <a:buNone/>
              <a:defRPr sz="2200" b="1"/>
            </a:lvl3pPr>
            <a:lvl4pPr marL="1679751" indent="0">
              <a:buNone/>
              <a:defRPr sz="2000" b="1"/>
            </a:lvl4pPr>
            <a:lvl5pPr marL="2239666" indent="0">
              <a:buNone/>
              <a:defRPr sz="2000" b="1"/>
            </a:lvl5pPr>
            <a:lvl6pPr marL="2799582" indent="0">
              <a:buNone/>
              <a:defRPr sz="2000" b="1"/>
            </a:lvl6pPr>
            <a:lvl7pPr marL="3359501" indent="0">
              <a:buNone/>
              <a:defRPr sz="2000" b="1"/>
            </a:lvl7pPr>
            <a:lvl8pPr marL="3919415" indent="0">
              <a:buNone/>
              <a:defRPr sz="2000" b="1"/>
            </a:lvl8pPr>
            <a:lvl9pPr marL="4479333" indent="0">
              <a:buNone/>
              <a:defRPr sz="2000" b="1"/>
            </a:lvl9pPr>
          </a:lstStyle>
          <a:p>
            <a:pPr lvl="0"/>
            <a:r>
              <a:rPr lang="es-ES"/>
              <a:t>Haga clic para modificar el estilo de texto del patrón</a:t>
            </a:r>
          </a:p>
        </p:txBody>
      </p:sp>
      <p:sp>
        <p:nvSpPr>
          <p:cNvPr id="6" name="Content Placeholder 5"/>
          <p:cNvSpPr>
            <a:spLocks noGrp="1"/>
          </p:cNvSpPr>
          <p:nvPr>
            <p:ph sz="quarter" idx="4"/>
          </p:nvPr>
        </p:nvSpPr>
        <p:spPr>
          <a:xfrm>
            <a:off x="5259323" y="2802517"/>
            <a:ext cx="4326228" cy="3382896"/>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33842930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54"/>
        <p:cNvGrpSpPr/>
        <p:nvPr/>
      </p:nvGrpSpPr>
      <p:grpSpPr>
        <a:xfrm>
          <a:off x="0" y="0"/>
          <a:ext cx="0" cy="0"/>
          <a:chOff x="0" y="0"/>
          <a:chExt cx="0" cy="0"/>
        </a:xfrm>
      </p:grpSpPr>
      <p:grpSp>
        <p:nvGrpSpPr>
          <p:cNvPr id="2955" name="Google Shape;2955;p10"/>
          <p:cNvGrpSpPr/>
          <p:nvPr/>
        </p:nvGrpSpPr>
        <p:grpSpPr>
          <a:xfrm rot="10800000">
            <a:off x="12198455" y="39188"/>
            <a:ext cx="363842" cy="6943431"/>
            <a:chOff x="5307800" y="238125"/>
            <a:chExt cx="271925" cy="5238750"/>
          </a:xfrm>
        </p:grpSpPr>
        <p:sp>
          <p:nvSpPr>
            <p:cNvPr id="2956" name="Google Shape;2956;p10"/>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57" name="Google Shape;2957;p10"/>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58" name="Google Shape;2958;p10"/>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59" name="Google Shape;2959;p10"/>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60" name="Google Shape;2960;p10"/>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61" name="Google Shape;2961;p10"/>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62" name="Google Shape;2962;p10"/>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63" name="Google Shape;2963;p10"/>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64" name="Google Shape;2964;p10"/>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65" name="Google Shape;2965;p10"/>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66" name="Google Shape;2966;p10"/>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67" name="Google Shape;2967;p10"/>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68" name="Google Shape;2968;p10"/>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69" name="Google Shape;2969;p10"/>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70" name="Google Shape;2970;p10"/>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71" name="Google Shape;2971;p10"/>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72" name="Google Shape;2972;p10"/>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73" name="Google Shape;2973;p10"/>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74" name="Google Shape;2974;p10"/>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75" name="Google Shape;2975;p10"/>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76" name="Google Shape;2976;p10"/>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77" name="Google Shape;2977;p10"/>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78" name="Google Shape;2978;p10"/>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79" name="Google Shape;2979;p10"/>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80" name="Google Shape;2980;p10"/>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81" name="Google Shape;2981;p10"/>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82" name="Google Shape;2982;p10"/>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83" name="Google Shape;2983;p10"/>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84" name="Google Shape;2984;p10"/>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85" name="Google Shape;2985;p10"/>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86" name="Google Shape;2986;p10"/>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87" name="Google Shape;2987;p10"/>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88" name="Google Shape;2988;p10"/>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89" name="Google Shape;2989;p10"/>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90" name="Google Shape;2990;p10"/>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91" name="Google Shape;2991;p10"/>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92" name="Google Shape;2992;p10"/>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93" name="Google Shape;2993;p10"/>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94" name="Google Shape;2994;p10"/>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95" name="Google Shape;2995;p10"/>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96" name="Google Shape;2996;p10"/>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97" name="Google Shape;2997;p10"/>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98" name="Google Shape;2998;p10"/>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2999" name="Google Shape;2999;p10"/>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00" name="Google Shape;3000;p10"/>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01" name="Google Shape;3001;p10"/>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02" name="Google Shape;3002;p10"/>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03" name="Google Shape;3003;p10"/>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04" name="Google Shape;3004;p10"/>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05" name="Google Shape;3005;p10"/>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06" name="Google Shape;3006;p10"/>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07" name="Google Shape;3007;p10"/>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08" name="Google Shape;3008;p10"/>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09" name="Google Shape;3009;p10"/>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10" name="Google Shape;3010;p10"/>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11" name="Google Shape;3011;p10"/>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12" name="Google Shape;3012;p10"/>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3013" name="Google Shape;3013;p10"/>
          <p:cNvGrpSpPr/>
          <p:nvPr/>
        </p:nvGrpSpPr>
        <p:grpSpPr>
          <a:xfrm rot="10800000">
            <a:off x="10788750" y="39188"/>
            <a:ext cx="1572142" cy="6943431"/>
            <a:chOff x="5458325" y="238125"/>
            <a:chExt cx="1174975" cy="5238750"/>
          </a:xfrm>
        </p:grpSpPr>
        <p:sp>
          <p:nvSpPr>
            <p:cNvPr id="3014" name="Google Shape;3014;p10"/>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15" name="Google Shape;3015;p10"/>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16" name="Google Shape;3016;p10"/>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17" name="Google Shape;3017;p10"/>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18" name="Google Shape;3018;p10"/>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19" name="Google Shape;3019;p10"/>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20" name="Google Shape;3020;p10"/>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21" name="Google Shape;3021;p10"/>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22" name="Google Shape;3022;p10"/>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23" name="Google Shape;3023;p10"/>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24" name="Google Shape;3024;p10"/>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25" name="Google Shape;3025;p10"/>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26" name="Google Shape;3026;p10"/>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27" name="Google Shape;3027;p10"/>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28" name="Google Shape;3028;p10"/>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29" name="Google Shape;3029;p10"/>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30" name="Google Shape;3030;p10"/>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31" name="Google Shape;3031;p10"/>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32" name="Google Shape;3032;p10"/>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33" name="Google Shape;3033;p10"/>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34" name="Google Shape;3034;p10"/>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35" name="Google Shape;3035;p10"/>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36" name="Google Shape;3036;p10"/>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37" name="Google Shape;3037;p10"/>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38" name="Google Shape;3038;p10"/>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39" name="Google Shape;3039;p10"/>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40" name="Google Shape;3040;p10"/>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41" name="Google Shape;3041;p10"/>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42" name="Google Shape;3042;p10"/>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43" name="Google Shape;3043;p10"/>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44" name="Google Shape;3044;p10"/>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45" name="Google Shape;3045;p10"/>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46" name="Google Shape;3046;p10"/>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47" name="Google Shape;3047;p10"/>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48" name="Google Shape;3048;p10"/>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49" name="Google Shape;3049;p10"/>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50" name="Google Shape;3050;p10"/>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51" name="Google Shape;3051;p10"/>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52" name="Google Shape;3052;p10"/>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53" name="Google Shape;3053;p10"/>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54" name="Google Shape;3054;p10"/>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55" name="Google Shape;3055;p10"/>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56" name="Google Shape;3056;p10"/>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57" name="Google Shape;3057;p10"/>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58" name="Google Shape;3058;p10"/>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59" name="Google Shape;3059;p10"/>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60" name="Google Shape;3060;p10"/>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61" name="Google Shape;3061;p10"/>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62" name="Google Shape;3062;p10"/>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63" name="Google Shape;3063;p10"/>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64" name="Google Shape;3064;p10"/>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65" name="Google Shape;3065;p10"/>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66" name="Google Shape;3066;p10"/>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67" name="Google Shape;3067;p10"/>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68" name="Google Shape;3068;p10"/>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69" name="Google Shape;3069;p10"/>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70" name="Google Shape;3070;p10"/>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71" name="Google Shape;3071;p10"/>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72" name="Google Shape;3072;p10"/>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73" name="Google Shape;3073;p10"/>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74" name="Google Shape;3074;p10"/>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75" name="Google Shape;3075;p10"/>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3076" name="Google Shape;3076;p10"/>
          <p:cNvGrpSpPr/>
          <p:nvPr/>
        </p:nvGrpSpPr>
        <p:grpSpPr>
          <a:xfrm rot="10800000">
            <a:off x="10587381" y="39192"/>
            <a:ext cx="1370737" cy="6743959"/>
            <a:chOff x="5759350" y="388625"/>
            <a:chExt cx="1024450" cy="5088250"/>
          </a:xfrm>
        </p:grpSpPr>
        <p:sp>
          <p:nvSpPr>
            <p:cNvPr id="3077" name="Google Shape;3077;p10"/>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78" name="Google Shape;3078;p10"/>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79" name="Google Shape;3079;p10"/>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80" name="Google Shape;3080;p10"/>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81" name="Google Shape;3081;p10"/>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82" name="Google Shape;3082;p10"/>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83" name="Google Shape;3083;p10"/>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84" name="Google Shape;3084;p10"/>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85" name="Google Shape;3085;p10"/>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86" name="Google Shape;3086;p10"/>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87" name="Google Shape;3087;p10"/>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88" name="Google Shape;3088;p10"/>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89" name="Google Shape;3089;p10"/>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90" name="Google Shape;3090;p10"/>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91" name="Google Shape;3091;p10"/>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92" name="Google Shape;3092;p10"/>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93" name="Google Shape;3093;p10"/>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94" name="Google Shape;3094;p10"/>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95" name="Google Shape;3095;p10"/>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96" name="Google Shape;3096;p10"/>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97" name="Google Shape;3097;p10"/>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98" name="Google Shape;3098;p10"/>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099" name="Google Shape;3099;p10"/>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00" name="Google Shape;3100;p10"/>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01" name="Google Shape;3101;p10"/>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02" name="Google Shape;3102;p10"/>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03" name="Google Shape;3103;p10"/>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04" name="Google Shape;3104;p10"/>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05" name="Google Shape;3105;p10"/>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06" name="Google Shape;3106;p10"/>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07" name="Google Shape;3107;p10"/>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08" name="Google Shape;3108;p10"/>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09" name="Google Shape;3109;p10"/>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10" name="Google Shape;3110;p10"/>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11" name="Google Shape;3111;p10"/>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12" name="Google Shape;3112;p10"/>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13" name="Google Shape;3113;p10"/>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14" name="Google Shape;3114;p10"/>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15" name="Google Shape;3115;p10"/>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16" name="Google Shape;3116;p10"/>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17" name="Google Shape;3117;p10"/>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18" name="Google Shape;3118;p10"/>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19" name="Google Shape;3119;p10"/>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20" name="Google Shape;3120;p10"/>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21" name="Google Shape;3121;p10"/>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22" name="Google Shape;3122;p10"/>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23" name="Google Shape;3123;p10"/>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24" name="Google Shape;3124;p10"/>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25" name="Google Shape;3125;p10"/>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26" name="Google Shape;3126;p10"/>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27" name="Google Shape;3127;p10"/>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28" name="Google Shape;3128;p10"/>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29" name="Google Shape;3129;p10"/>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30" name="Google Shape;3130;p10"/>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31" name="Google Shape;3131;p10"/>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32" name="Google Shape;3132;p10"/>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33" name="Google Shape;3133;p10"/>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34" name="Google Shape;3134;p10"/>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35" name="Google Shape;3135;p10"/>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36" name="Google Shape;3136;p10"/>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37" name="Google Shape;3137;p10"/>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38" name="Google Shape;3138;p10"/>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39" name="Google Shape;3139;p10"/>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40" name="Google Shape;3140;p10"/>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41" name="Google Shape;3141;p10"/>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42" name="Google Shape;3142;p10"/>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43" name="Google Shape;3143;p10"/>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44" name="Google Shape;3144;p10"/>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45" name="Google Shape;3145;p10"/>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46" name="Google Shape;3146;p10"/>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47" name="Google Shape;3147;p10"/>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48" name="Google Shape;3148;p10"/>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49" name="Google Shape;3149;p10"/>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50" name="Google Shape;3150;p10"/>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51" name="Google Shape;3151;p10"/>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52" name="Google Shape;3152;p10"/>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53" name="Google Shape;3153;p10"/>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54" name="Google Shape;3154;p10"/>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55" name="Google Shape;3155;p10"/>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56" name="Google Shape;3156;p10"/>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57" name="Google Shape;3157;p10"/>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58" name="Google Shape;3158;p10"/>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59" name="Google Shape;3159;p10"/>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60" name="Google Shape;3160;p10"/>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61" name="Google Shape;3161;p10"/>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62" name="Google Shape;3162;p10"/>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63" name="Google Shape;3163;p10"/>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64" name="Google Shape;3164;p10"/>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65" name="Google Shape;3165;p10"/>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66" name="Google Shape;3166;p10"/>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67" name="Google Shape;3167;p10"/>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68" name="Google Shape;3168;p10"/>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69" name="Google Shape;3169;p10"/>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70" name="Google Shape;3170;p10"/>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71" name="Google Shape;3171;p10"/>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72" name="Google Shape;3172;p10"/>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73" name="Google Shape;3173;p10"/>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74" name="Google Shape;3174;p10"/>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75" name="Google Shape;3175;p10"/>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76" name="Google Shape;3176;p10"/>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77" name="Google Shape;3177;p10"/>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3178" name="Google Shape;3178;p10"/>
          <p:cNvGrpSpPr/>
          <p:nvPr/>
        </p:nvGrpSpPr>
        <p:grpSpPr>
          <a:xfrm rot="10800000">
            <a:off x="10587378" y="39188"/>
            <a:ext cx="1572142" cy="6943431"/>
            <a:chOff x="5608825" y="238125"/>
            <a:chExt cx="1174975" cy="5238750"/>
          </a:xfrm>
        </p:grpSpPr>
        <p:sp>
          <p:nvSpPr>
            <p:cNvPr id="3179" name="Google Shape;3179;p10"/>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80" name="Google Shape;3180;p10"/>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81" name="Google Shape;3181;p10"/>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82" name="Google Shape;3182;p10"/>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83" name="Google Shape;3183;p10"/>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84" name="Google Shape;3184;p10"/>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85" name="Google Shape;3185;p10"/>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86" name="Google Shape;3186;p10"/>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87" name="Google Shape;3187;p10"/>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88" name="Google Shape;3188;p10"/>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89" name="Google Shape;3189;p10"/>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90" name="Google Shape;3190;p10"/>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91" name="Google Shape;3191;p10"/>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92" name="Google Shape;3192;p10"/>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93" name="Google Shape;3193;p10"/>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94" name="Google Shape;3194;p10"/>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95" name="Google Shape;3195;p10"/>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96" name="Google Shape;3196;p10"/>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97" name="Google Shape;3197;p10"/>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98" name="Google Shape;3198;p10"/>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199" name="Google Shape;3199;p10"/>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00" name="Google Shape;3200;p10"/>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01" name="Google Shape;3201;p10"/>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02" name="Google Shape;3202;p10"/>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03" name="Google Shape;3203;p10"/>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04" name="Google Shape;3204;p10"/>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05" name="Google Shape;3205;p10"/>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06" name="Google Shape;3206;p10"/>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07" name="Google Shape;3207;p10"/>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08" name="Google Shape;3208;p10"/>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09" name="Google Shape;3209;p10"/>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10" name="Google Shape;3210;p10"/>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11" name="Google Shape;3211;p10"/>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12" name="Google Shape;3212;p10"/>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13" name="Google Shape;3213;p10"/>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14" name="Google Shape;3214;p10"/>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15" name="Google Shape;3215;p10"/>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16" name="Google Shape;3216;p10"/>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17" name="Google Shape;3217;p10"/>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18" name="Google Shape;3218;p10"/>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19" name="Google Shape;3219;p10"/>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20" name="Google Shape;3220;p10"/>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21" name="Google Shape;3221;p10"/>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22" name="Google Shape;3222;p10"/>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23" name="Google Shape;3223;p10"/>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24" name="Google Shape;3224;p10"/>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25" name="Google Shape;3225;p10"/>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26" name="Google Shape;3226;p10"/>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27" name="Google Shape;3227;p10"/>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28" name="Google Shape;3228;p10"/>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sp>
        <p:nvSpPr>
          <p:cNvPr id="3229" name="Google Shape;3229;p10"/>
          <p:cNvSpPr txBox="1">
            <a:spLocks noGrp="1"/>
          </p:cNvSpPr>
          <p:nvPr>
            <p:ph type="sldNum" idx="12"/>
          </p:nvPr>
        </p:nvSpPr>
        <p:spPr>
          <a:xfrm>
            <a:off x="126144" y="6443657"/>
            <a:ext cx="756177" cy="537313"/>
          </a:xfrm>
          <a:prstGeom prst="rect">
            <a:avLst/>
          </a:prstGeom>
        </p:spPr>
        <p:txBody>
          <a:bodyPr spcFirstLastPara="1" wrap="square" lIns="125496" tIns="125496" rIns="125496" bIns="12549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5124651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rgbClr val="003B55"/>
        </a:solidFill>
        <a:effectLst/>
      </p:bgPr>
    </p:bg>
    <p:spTree>
      <p:nvGrpSpPr>
        <p:cNvPr id="1" name="Shape 3230"/>
        <p:cNvGrpSpPr/>
        <p:nvPr/>
      </p:nvGrpSpPr>
      <p:grpSpPr>
        <a:xfrm>
          <a:off x="0" y="0"/>
          <a:ext cx="0" cy="0"/>
          <a:chOff x="0" y="0"/>
          <a:chExt cx="0" cy="0"/>
        </a:xfrm>
      </p:grpSpPr>
      <p:grpSp>
        <p:nvGrpSpPr>
          <p:cNvPr id="3231" name="Google Shape;3231;p11"/>
          <p:cNvGrpSpPr/>
          <p:nvPr/>
        </p:nvGrpSpPr>
        <p:grpSpPr>
          <a:xfrm rot="10800000">
            <a:off x="12198455" y="39188"/>
            <a:ext cx="363842" cy="6943431"/>
            <a:chOff x="5307800" y="238125"/>
            <a:chExt cx="271925" cy="5238750"/>
          </a:xfrm>
        </p:grpSpPr>
        <p:sp>
          <p:nvSpPr>
            <p:cNvPr id="3232" name="Google Shape;3232;p11"/>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33" name="Google Shape;3233;p11"/>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34" name="Google Shape;3234;p11"/>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35" name="Google Shape;3235;p11"/>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36" name="Google Shape;3236;p11"/>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37" name="Google Shape;3237;p11"/>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38" name="Google Shape;3238;p11"/>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39" name="Google Shape;3239;p11"/>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40" name="Google Shape;3240;p11"/>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41" name="Google Shape;3241;p11"/>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42" name="Google Shape;3242;p11"/>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43" name="Google Shape;3243;p11"/>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44" name="Google Shape;3244;p11"/>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45" name="Google Shape;3245;p11"/>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46" name="Google Shape;3246;p11"/>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47" name="Google Shape;3247;p11"/>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48" name="Google Shape;3248;p11"/>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49" name="Google Shape;3249;p11"/>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50" name="Google Shape;3250;p11"/>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51" name="Google Shape;3251;p11"/>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52" name="Google Shape;3252;p11"/>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53" name="Google Shape;3253;p11"/>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54" name="Google Shape;3254;p11"/>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55" name="Google Shape;3255;p11"/>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56" name="Google Shape;3256;p11"/>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57" name="Google Shape;3257;p11"/>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58" name="Google Shape;3258;p11"/>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59" name="Google Shape;3259;p11"/>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60" name="Google Shape;3260;p11"/>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61" name="Google Shape;3261;p11"/>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62" name="Google Shape;3262;p11"/>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63" name="Google Shape;3263;p11"/>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64" name="Google Shape;3264;p11"/>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65" name="Google Shape;3265;p11"/>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66" name="Google Shape;3266;p11"/>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67" name="Google Shape;3267;p11"/>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68" name="Google Shape;3268;p11"/>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69" name="Google Shape;3269;p11"/>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70" name="Google Shape;3270;p11"/>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71" name="Google Shape;3271;p11"/>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72" name="Google Shape;3272;p11"/>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73" name="Google Shape;3273;p11"/>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74" name="Google Shape;3274;p11"/>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75" name="Google Shape;3275;p11"/>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76" name="Google Shape;3276;p11"/>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77" name="Google Shape;3277;p11"/>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78" name="Google Shape;3278;p11"/>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79" name="Google Shape;3279;p11"/>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80" name="Google Shape;3280;p11"/>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81" name="Google Shape;3281;p11"/>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82" name="Google Shape;3282;p11"/>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83" name="Google Shape;3283;p11"/>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84" name="Google Shape;3284;p11"/>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85" name="Google Shape;3285;p11"/>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86" name="Google Shape;3286;p11"/>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87" name="Google Shape;3287;p11"/>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88" name="Google Shape;3288;p11"/>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3289" name="Google Shape;3289;p11"/>
          <p:cNvGrpSpPr/>
          <p:nvPr/>
        </p:nvGrpSpPr>
        <p:grpSpPr>
          <a:xfrm rot="10800000">
            <a:off x="10788750" y="39188"/>
            <a:ext cx="1572142" cy="6943431"/>
            <a:chOff x="5458325" y="238125"/>
            <a:chExt cx="1174975" cy="5238750"/>
          </a:xfrm>
        </p:grpSpPr>
        <p:sp>
          <p:nvSpPr>
            <p:cNvPr id="3290" name="Google Shape;3290;p11"/>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91" name="Google Shape;3291;p11"/>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92" name="Google Shape;3292;p11"/>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93" name="Google Shape;3293;p11"/>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94" name="Google Shape;3294;p11"/>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95" name="Google Shape;3295;p11"/>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96" name="Google Shape;3296;p11"/>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97" name="Google Shape;3297;p11"/>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98" name="Google Shape;3298;p11"/>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299" name="Google Shape;3299;p11"/>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00" name="Google Shape;3300;p11"/>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01" name="Google Shape;3301;p11"/>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02" name="Google Shape;3302;p11"/>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03" name="Google Shape;3303;p11"/>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04" name="Google Shape;3304;p11"/>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05" name="Google Shape;3305;p11"/>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06" name="Google Shape;3306;p11"/>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07" name="Google Shape;3307;p11"/>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08" name="Google Shape;3308;p11"/>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09" name="Google Shape;3309;p11"/>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10" name="Google Shape;3310;p11"/>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11" name="Google Shape;3311;p11"/>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12" name="Google Shape;3312;p11"/>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13" name="Google Shape;3313;p11"/>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14" name="Google Shape;3314;p11"/>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15" name="Google Shape;3315;p11"/>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16" name="Google Shape;3316;p11"/>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17" name="Google Shape;3317;p11"/>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18" name="Google Shape;3318;p11"/>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19" name="Google Shape;3319;p11"/>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20" name="Google Shape;3320;p11"/>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21" name="Google Shape;3321;p11"/>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22" name="Google Shape;3322;p11"/>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23" name="Google Shape;3323;p11"/>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24" name="Google Shape;3324;p11"/>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25" name="Google Shape;3325;p11"/>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26" name="Google Shape;3326;p11"/>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27" name="Google Shape;3327;p11"/>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28" name="Google Shape;3328;p11"/>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29" name="Google Shape;3329;p11"/>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30" name="Google Shape;3330;p11"/>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31" name="Google Shape;3331;p11"/>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32" name="Google Shape;3332;p11"/>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33" name="Google Shape;3333;p11"/>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34" name="Google Shape;3334;p11"/>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35" name="Google Shape;3335;p11"/>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36" name="Google Shape;3336;p11"/>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37" name="Google Shape;3337;p11"/>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38" name="Google Shape;3338;p11"/>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39" name="Google Shape;3339;p11"/>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40" name="Google Shape;3340;p11"/>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41" name="Google Shape;3341;p11"/>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42" name="Google Shape;3342;p11"/>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43" name="Google Shape;3343;p11"/>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44" name="Google Shape;3344;p11"/>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45" name="Google Shape;3345;p11"/>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46" name="Google Shape;3346;p11"/>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47" name="Google Shape;3347;p11"/>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48" name="Google Shape;3348;p11"/>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49" name="Google Shape;3349;p11"/>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50" name="Google Shape;3350;p11"/>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51" name="Google Shape;3351;p11"/>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3352" name="Google Shape;3352;p11"/>
          <p:cNvGrpSpPr/>
          <p:nvPr/>
        </p:nvGrpSpPr>
        <p:grpSpPr>
          <a:xfrm rot="10800000">
            <a:off x="10587381" y="39192"/>
            <a:ext cx="1370737" cy="6743959"/>
            <a:chOff x="5759350" y="388625"/>
            <a:chExt cx="1024450" cy="5088250"/>
          </a:xfrm>
        </p:grpSpPr>
        <p:sp>
          <p:nvSpPr>
            <p:cNvPr id="3353" name="Google Shape;3353;p11"/>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54" name="Google Shape;3354;p11"/>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55" name="Google Shape;3355;p11"/>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56" name="Google Shape;3356;p11"/>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57" name="Google Shape;3357;p11"/>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58" name="Google Shape;3358;p11"/>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59" name="Google Shape;3359;p11"/>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60" name="Google Shape;3360;p11"/>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61" name="Google Shape;3361;p11"/>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62" name="Google Shape;3362;p11"/>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63" name="Google Shape;3363;p11"/>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64" name="Google Shape;3364;p11"/>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65" name="Google Shape;3365;p11"/>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66" name="Google Shape;3366;p11"/>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67" name="Google Shape;3367;p11"/>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68" name="Google Shape;3368;p11"/>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69" name="Google Shape;3369;p11"/>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70" name="Google Shape;3370;p11"/>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71" name="Google Shape;3371;p11"/>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72" name="Google Shape;3372;p11"/>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73" name="Google Shape;3373;p11"/>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74" name="Google Shape;3374;p11"/>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75" name="Google Shape;3375;p11"/>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76" name="Google Shape;3376;p11"/>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77" name="Google Shape;3377;p11"/>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78" name="Google Shape;3378;p11"/>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79" name="Google Shape;3379;p11"/>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80" name="Google Shape;3380;p11"/>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81" name="Google Shape;3381;p11"/>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82" name="Google Shape;3382;p11"/>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83" name="Google Shape;3383;p11"/>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84" name="Google Shape;3384;p11"/>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85" name="Google Shape;3385;p11"/>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86" name="Google Shape;3386;p11"/>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87" name="Google Shape;3387;p11"/>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88" name="Google Shape;3388;p11"/>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89" name="Google Shape;3389;p11"/>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90" name="Google Shape;3390;p11"/>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91" name="Google Shape;3391;p11"/>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92" name="Google Shape;3392;p11"/>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93" name="Google Shape;3393;p11"/>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94" name="Google Shape;3394;p11"/>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95" name="Google Shape;3395;p11"/>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96" name="Google Shape;3396;p11"/>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97" name="Google Shape;3397;p11"/>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98" name="Google Shape;3398;p11"/>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399" name="Google Shape;3399;p11"/>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00" name="Google Shape;3400;p11"/>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01" name="Google Shape;3401;p11"/>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02" name="Google Shape;3402;p11"/>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03" name="Google Shape;3403;p11"/>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04" name="Google Shape;3404;p11"/>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05" name="Google Shape;3405;p11"/>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06" name="Google Shape;3406;p11"/>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07" name="Google Shape;3407;p11"/>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08" name="Google Shape;3408;p11"/>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09" name="Google Shape;3409;p11"/>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10" name="Google Shape;3410;p11"/>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11" name="Google Shape;3411;p11"/>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12" name="Google Shape;3412;p11"/>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13" name="Google Shape;3413;p11"/>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14" name="Google Shape;3414;p11"/>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15" name="Google Shape;3415;p11"/>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16" name="Google Shape;3416;p11"/>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17" name="Google Shape;3417;p11"/>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18" name="Google Shape;3418;p11"/>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19" name="Google Shape;3419;p11"/>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20" name="Google Shape;3420;p11"/>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21" name="Google Shape;3421;p11"/>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22" name="Google Shape;3422;p11"/>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23" name="Google Shape;3423;p11"/>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24" name="Google Shape;3424;p11"/>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25" name="Google Shape;3425;p11"/>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26" name="Google Shape;3426;p11"/>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27" name="Google Shape;3427;p11"/>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28" name="Google Shape;3428;p11"/>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29" name="Google Shape;3429;p11"/>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30" name="Google Shape;3430;p11"/>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31" name="Google Shape;3431;p11"/>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32" name="Google Shape;3432;p11"/>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33" name="Google Shape;3433;p11"/>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34" name="Google Shape;3434;p11"/>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35" name="Google Shape;3435;p11"/>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36" name="Google Shape;3436;p11"/>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37" name="Google Shape;3437;p11"/>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38" name="Google Shape;3438;p11"/>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39" name="Google Shape;3439;p11"/>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40" name="Google Shape;3440;p11"/>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41" name="Google Shape;3441;p11"/>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42" name="Google Shape;3442;p11"/>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43" name="Google Shape;3443;p11"/>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44" name="Google Shape;3444;p11"/>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45" name="Google Shape;3445;p11"/>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46" name="Google Shape;3446;p11"/>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47" name="Google Shape;3447;p11"/>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48" name="Google Shape;3448;p11"/>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49" name="Google Shape;3449;p11"/>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50" name="Google Shape;3450;p11"/>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51" name="Google Shape;3451;p11"/>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52" name="Google Shape;3452;p11"/>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53" name="Google Shape;3453;p11"/>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grpSp>
        <p:nvGrpSpPr>
          <p:cNvPr id="3454" name="Google Shape;3454;p11"/>
          <p:cNvGrpSpPr/>
          <p:nvPr/>
        </p:nvGrpSpPr>
        <p:grpSpPr>
          <a:xfrm rot="10800000">
            <a:off x="10587378" y="39188"/>
            <a:ext cx="1572142" cy="6943431"/>
            <a:chOff x="5608825" y="238125"/>
            <a:chExt cx="1174975" cy="5238750"/>
          </a:xfrm>
        </p:grpSpPr>
        <p:sp>
          <p:nvSpPr>
            <p:cNvPr id="3455" name="Google Shape;3455;p11"/>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56" name="Google Shape;3456;p11"/>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57" name="Google Shape;3457;p11"/>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58" name="Google Shape;3458;p11"/>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59" name="Google Shape;3459;p11"/>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60" name="Google Shape;3460;p11"/>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61" name="Google Shape;3461;p11"/>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62" name="Google Shape;3462;p11"/>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63" name="Google Shape;3463;p11"/>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64" name="Google Shape;3464;p11"/>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65" name="Google Shape;3465;p11"/>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66" name="Google Shape;3466;p11"/>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67" name="Google Shape;3467;p11"/>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68" name="Google Shape;3468;p11"/>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69" name="Google Shape;3469;p11"/>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70" name="Google Shape;3470;p11"/>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71" name="Google Shape;3471;p11"/>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72" name="Google Shape;3472;p11"/>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73" name="Google Shape;3473;p11"/>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74" name="Google Shape;3474;p11"/>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75" name="Google Shape;3475;p11"/>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76" name="Google Shape;3476;p11"/>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77" name="Google Shape;3477;p11"/>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78" name="Google Shape;3478;p11"/>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79" name="Google Shape;3479;p11"/>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80" name="Google Shape;3480;p11"/>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81" name="Google Shape;3481;p11"/>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82" name="Google Shape;3482;p11"/>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83" name="Google Shape;3483;p11"/>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84" name="Google Shape;3484;p11"/>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85" name="Google Shape;3485;p11"/>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86" name="Google Shape;3486;p11"/>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87" name="Google Shape;3487;p11"/>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88" name="Google Shape;3488;p11"/>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89" name="Google Shape;3489;p11"/>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90" name="Google Shape;3490;p11"/>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91" name="Google Shape;3491;p11"/>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92" name="Google Shape;3492;p11"/>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93" name="Google Shape;3493;p11"/>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94" name="Google Shape;3494;p11"/>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95" name="Google Shape;3495;p11"/>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96" name="Google Shape;3496;p11"/>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97" name="Google Shape;3497;p11"/>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98" name="Google Shape;3498;p11"/>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499" name="Google Shape;3499;p11"/>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500" name="Google Shape;3500;p11"/>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501" name="Google Shape;3501;p11"/>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502" name="Google Shape;3502;p11"/>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503" name="Google Shape;3503;p11"/>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sp>
          <p:nvSpPr>
            <p:cNvPr id="3504" name="Google Shape;3504;p11"/>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defTabSz="913909">
                <a:buClr>
                  <a:srgbClr val="000000"/>
                </a:buClr>
                <a:buFont typeface="Arial"/>
                <a:buNone/>
              </a:pPr>
              <a:endParaRPr sz="1900" kern="0">
                <a:solidFill>
                  <a:srgbClr val="000000"/>
                </a:solidFill>
                <a:cs typeface="Arial"/>
                <a:sym typeface="Arial"/>
              </a:endParaRPr>
            </a:p>
          </p:txBody>
        </p:sp>
      </p:grpSp>
      <p:sp>
        <p:nvSpPr>
          <p:cNvPr id="3505" name="Google Shape;3505;p11"/>
          <p:cNvSpPr txBox="1">
            <a:spLocks noGrp="1"/>
          </p:cNvSpPr>
          <p:nvPr>
            <p:ph type="sldNum" idx="12"/>
          </p:nvPr>
        </p:nvSpPr>
        <p:spPr>
          <a:xfrm>
            <a:off x="126144" y="6443657"/>
            <a:ext cx="756177" cy="537313"/>
          </a:xfrm>
          <a:prstGeom prst="rect">
            <a:avLst/>
          </a:prstGeom>
        </p:spPr>
        <p:txBody>
          <a:bodyPr spcFirstLastPara="1" wrap="square" lIns="125496" tIns="125496" rIns="125496" bIns="125496" anchor="ctr" anchorCtr="0">
            <a:noAutofit/>
          </a:bodyPr>
          <a:lstStyle>
            <a:lvl1pPr lvl="0">
              <a:buNone/>
              <a:defRPr>
                <a:solidFill>
                  <a:srgbClr val="80BFB7"/>
                </a:solidFill>
              </a:defRPr>
            </a:lvl1pPr>
            <a:lvl2pPr lvl="1">
              <a:buNone/>
              <a:defRPr>
                <a:solidFill>
                  <a:srgbClr val="80BFB7"/>
                </a:solidFill>
              </a:defRPr>
            </a:lvl2pPr>
            <a:lvl3pPr lvl="2">
              <a:buNone/>
              <a:defRPr>
                <a:solidFill>
                  <a:srgbClr val="80BFB7"/>
                </a:solidFill>
              </a:defRPr>
            </a:lvl3pPr>
            <a:lvl4pPr lvl="3">
              <a:buNone/>
              <a:defRPr>
                <a:solidFill>
                  <a:srgbClr val="80BFB7"/>
                </a:solidFill>
              </a:defRPr>
            </a:lvl4pPr>
            <a:lvl5pPr lvl="4">
              <a:buNone/>
              <a:defRPr>
                <a:solidFill>
                  <a:srgbClr val="80BFB7"/>
                </a:solidFill>
              </a:defRPr>
            </a:lvl5pPr>
            <a:lvl6pPr lvl="5">
              <a:buNone/>
              <a:defRPr>
                <a:solidFill>
                  <a:srgbClr val="80BFB7"/>
                </a:solidFill>
              </a:defRPr>
            </a:lvl6pPr>
            <a:lvl7pPr lvl="6">
              <a:buNone/>
              <a:defRPr>
                <a:solidFill>
                  <a:srgbClr val="80BFB7"/>
                </a:solidFill>
              </a:defRPr>
            </a:lvl7pPr>
            <a:lvl8pPr lvl="7">
              <a:buNone/>
              <a:defRPr>
                <a:solidFill>
                  <a:srgbClr val="80BFB7"/>
                </a:solidFill>
              </a:defRPr>
            </a:lvl8pPr>
            <a:lvl9pPr lvl="8">
              <a:buNone/>
              <a:defRPr>
                <a:solidFill>
                  <a:srgbClr val="80BFB7"/>
                </a:solidFill>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1432709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7449124" y="6185409"/>
            <a:ext cx="942819" cy="373831"/>
          </a:xfrm>
          <a:prstGeom prst="rect">
            <a:avLst/>
          </a:prstGeom>
        </p:spPr>
        <p:txBody>
          <a:bodyPr lIns="125516" tIns="62759" rIns="125516" bIns="62759"/>
          <a:lstStyle/>
          <a:p>
            <a:pPr defTabSz="913909">
              <a:buClr>
                <a:srgbClr val="000000"/>
              </a:buClr>
            </a:pPr>
            <a:fld id="{2413FD04-DF00-409D-A6CF-FDB753E9AAAB}" type="datetimeFigureOut">
              <a:rPr lang="es-EC" sz="1900" kern="0" smtClean="0">
                <a:solidFill>
                  <a:srgbClr val="000000"/>
                </a:solidFill>
                <a:cs typeface="Arial"/>
                <a:sym typeface="Arial"/>
              </a:rPr>
              <a:pPr defTabSz="913909">
                <a:buClr>
                  <a:srgbClr val="000000"/>
                </a:buClr>
              </a:pPr>
              <a:t>01/03/2019</a:t>
            </a:fld>
            <a:endParaRPr lang="es-EC" sz="1900" kern="0" dirty="0">
              <a:solidFill>
                <a:srgbClr val="000000"/>
              </a:solidFill>
              <a:cs typeface="Arial"/>
              <a:sym typeface="Arial"/>
            </a:endParaRPr>
          </a:p>
        </p:txBody>
      </p:sp>
      <p:sp>
        <p:nvSpPr>
          <p:cNvPr id="5" name="Footer Placeholder 4"/>
          <p:cNvSpPr>
            <a:spLocks noGrp="1"/>
          </p:cNvSpPr>
          <p:nvPr>
            <p:ph type="ftr" sz="quarter" idx="11"/>
          </p:nvPr>
        </p:nvSpPr>
        <p:spPr>
          <a:xfrm>
            <a:off x="840109" y="6185409"/>
            <a:ext cx="6371035" cy="373831"/>
          </a:xfrm>
          <a:prstGeom prst="rect">
            <a:avLst/>
          </a:prstGeom>
        </p:spPr>
        <p:txBody>
          <a:bodyPr lIns="125516" tIns="62759" rIns="125516" bIns="62759"/>
          <a:lstStyle/>
          <a:p>
            <a:pPr defTabSz="913909">
              <a:buClr>
                <a:srgbClr val="000000"/>
              </a:buClr>
            </a:pPr>
            <a:endParaRPr lang="es-EC" sz="1900" kern="0" dirty="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fld id="{CE84768B-2953-4753-934E-382BF7FBB439}" type="slidenum">
              <a:rPr lang="es-EC" smtClean="0"/>
              <a:pPr/>
              <a:t>‹Nº›</a:t>
            </a:fld>
            <a:endParaRPr lang="es-EC" dirty="0"/>
          </a:p>
        </p:txBody>
      </p:sp>
    </p:spTree>
    <p:extLst>
      <p:ext uri="{BB962C8B-B14F-4D97-AF65-F5344CB8AC3E}">
        <p14:creationId xmlns:p14="http://schemas.microsoft.com/office/powerpoint/2010/main" val="10397275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4" name="13 Título"/>
          <p:cNvSpPr>
            <a:spLocks noGrp="1"/>
          </p:cNvSpPr>
          <p:nvPr>
            <p:ph type="ctrTitle"/>
          </p:nvPr>
        </p:nvSpPr>
        <p:spPr>
          <a:xfrm>
            <a:off x="1974247" y="368482"/>
            <a:ext cx="10207276" cy="1507285"/>
          </a:xfrm>
        </p:spPr>
        <p:txBody>
          <a:bodyPr anchor="b"/>
          <a:lstStyle>
            <a:lvl1pPr algn="l">
              <a:defRPr/>
            </a:lvl1pPr>
            <a:extLst/>
          </a:lstStyle>
          <a:p>
            <a:r>
              <a:rPr kumimoji="0" lang="es-ES" smtClean="0"/>
              <a:t>Haga clic para modificar el estilo de título del patrón</a:t>
            </a:r>
            <a:endParaRPr kumimoji="0" lang="en-US"/>
          </a:p>
        </p:txBody>
      </p:sp>
      <p:sp>
        <p:nvSpPr>
          <p:cNvPr id="22" name="21 Subtítulo"/>
          <p:cNvSpPr>
            <a:spLocks noGrp="1"/>
          </p:cNvSpPr>
          <p:nvPr>
            <p:ph type="subTitle" idx="1"/>
          </p:nvPr>
        </p:nvSpPr>
        <p:spPr>
          <a:xfrm>
            <a:off x="1974247" y="1894174"/>
            <a:ext cx="10207276" cy="1794387"/>
          </a:xfrm>
        </p:spPr>
        <p:txBody>
          <a:bodyPr tIns="0"/>
          <a:lstStyle>
            <a:lvl1pPr marL="33619" indent="0" algn="l">
              <a:buNone/>
              <a:defRPr sz="3200">
                <a:solidFill>
                  <a:schemeClr val="tx2">
                    <a:shade val="30000"/>
                    <a:satMod val="150000"/>
                  </a:schemeClr>
                </a:solidFill>
              </a:defRPr>
            </a:lvl1pPr>
            <a:lvl2pPr marL="560319" indent="0" algn="ctr">
              <a:buNone/>
            </a:lvl2pPr>
            <a:lvl3pPr marL="1120636" indent="0" algn="ctr">
              <a:buNone/>
            </a:lvl3pPr>
            <a:lvl4pPr marL="1680953" indent="0" algn="ctr">
              <a:buNone/>
            </a:lvl4pPr>
            <a:lvl5pPr marL="2241270" indent="0" algn="ctr">
              <a:buNone/>
            </a:lvl5pPr>
            <a:lvl6pPr marL="2801588" indent="0" algn="ctr">
              <a:buNone/>
            </a:lvl6pPr>
            <a:lvl7pPr marL="3361907" indent="0" algn="ctr">
              <a:buNone/>
            </a:lvl7pPr>
            <a:lvl8pPr marL="3922222" indent="0" algn="ctr">
              <a:buNone/>
            </a:lvl8pPr>
            <a:lvl9pPr marL="4482541" indent="0" algn="ctr">
              <a:buNone/>
            </a:lvl9pPr>
            <a:extLst/>
          </a:lstStyle>
          <a:p>
            <a:r>
              <a:rPr kumimoji="0" lang="es-ES" smtClean="0"/>
              <a:t>Haga clic para modificar el estilo de subtítulo del patrón</a:t>
            </a:r>
            <a:endParaRPr kumimoji="0" lang="en-US"/>
          </a:p>
        </p:txBody>
      </p:sp>
      <p:sp>
        <p:nvSpPr>
          <p:cNvPr id="7" name="6 Marcador de fecha"/>
          <p:cNvSpPr>
            <a:spLocks noGrp="1"/>
          </p:cNvSpPr>
          <p:nvPr>
            <p:ph type="dt" sz="half" idx="10"/>
          </p:nvPr>
        </p:nvSpPr>
        <p:spPr/>
        <p:txBody>
          <a:bodyPr/>
          <a:lstStyle>
            <a:extLst/>
          </a:lstStyle>
          <a:p>
            <a:fld id="{F19BF625-1C98-4535-B1CC-98BDFEA102EB}" type="datetimeFigureOut">
              <a:rPr lang="es-ES" smtClean="0">
                <a:solidFill>
                  <a:srgbClr val="E7DEC9">
                    <a:shade val="50000"/>
                    <a:satMod val="200000"/>
                  </a:srgbClr>
                </a:solidFill>
              </a:rPr>
              <a:pPr/>
              <a:t>01/03/2019</a:t>
            </a:fld>
            <a:endParaRPr lang="es-ES">
              <a:solidFill>
                <a:srgbClr val="E7DEC9">
                  <a:shade val="50000"/>
                  <a:satMod val="200000"/>
                </a:srgbClr>
              </a:solidFill>
            </a:endParaRPr>
          </a:p>
        </p:txBody>
      </p:sp>
      <p:sp>
        <p:nvSpPr>
          <p:cNvPr id="20" name="19 Marcador de pie de página"/>
          <p:cNvSpPr>
            <a:spLocks noGrp="1"/>
          </p:cNvSpPr>
          <p:nvPr>
            <p:ph type="ftr" sz="quarter" idx="11"/>
          </p:nvPr>
        </p:nvSpPr>
        <p:spPr/>
        <p:txBody>
          <a:bodyPr/>
          <a:lstStyle>
            <a:extLst/>
          </a:lstStyle>
          <a:p>
            <a:endParaRPr lang="es-ES">
              <a:solidFill>
                <a:srgbClr val="E7DEC9">
                  <a:shade val="50000"/>
                  <a:satMod val="200000"/>
                </a:srgbClr>
              </a:solidFill>
            </a:endParaRPr>
          </a:p>
        </p:txBody>
      </p:sp>
      <p:sp>
        <p:nvSpPr>
          <p:cNvPr id="10" name="9 Marcador de número de diapositiva"/>
          <p:cNvSpPr>
            <a:spLocks noGrp="1"/>
          </p:cNvSpPr>
          <p:nvPr>
            <p:ph type="sldNum" sz="quarter" idx="12"/>
          </p:nvPr>
        </p:nvSpPr>
        <p:spPr/>
        <p:txBody>
          <a:bodyPr/>
          <a:lstStyle>
            <a:extLst/>
          </a:lstStyle>
          <a:p>
            <a:fld id="{49B6293C-346B-41B3-80CB-0C82C3102FD6}" type="slidenum">
              <a:rPr lang="es-ES" smtClean="0">
                <a:solidFill>
                  <a:srgbClr val="E7DEC9">
                    <a:shade val="50000"/>
                    <a:satMod val="200000"/>
                  </a:srgbClr>
                </a:solidFill>
              </a:rPr>
              <a:pPr/>
              <a:t>‹Nº›</a:t>
            </a:fld>
            <a:endParaRPr lang="es-ES">
              <a:solidFill>
                <a:srgbClr val="E7DEC9">
                  <a:shade val="50000"/>
                  <a:satMod val="200000"/>
                </a:srgbClr>
              </a:solidFill>
            </a:endParaRPr>
          </a:p>
        </p:txBody>
      </p:sp>
      <p:sp>
        <p:nvSpPr>
          <p:cNvPr id="8" name="7 Elipse"/>
          <p:cNvSpPr/>
          <p:nvPr/>
        </p:nvSpPr>
        <p:spPr>
          <a:xfrm>
            <a:off x="1269850" y="1447511"/>
            <a:ext cx="289836" cy="215326"/>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12064" tIns="56032" rIns="112064" bIns="56032" anchor="ctr"/>
          <a:lstStyle>
            <a:extLst/>
          </a:lstStyle>
          <a:p>
            <a:pPr algn="ctr" defTabSz="1120636"/>
            <a:endParaRPr lang="en-US">
              <a:solidFill>
                <a:prstClr val="black"/>
              </a:solidFill>
            </a:endParaRPr>
          </a:p>
        </p:txBody>
      </p:sp>
      <p:sp>
        <p:nvSpPr>
          <p:cNvPr id="9" name="8 Elipse"/>
          <p:cNvSpPr/>
          <p:nvPr/>
        </p:nvSpPr>
        <p:spPr>
          <a:xfrm>
            <a:off x="1594736" y="1377085"/>
            <a:ext cx="88211" cy="65534"/>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12064" tIns="56032" rIns="112064" bIns="56032" anchor="ctr"/>
          <a:lstStyle>
            <a:extLst/>
          </a:lstStyle>
          <a:p>
            <a:pPr algn="ctr" defTabSz="1120636"/>
            <a:endParaRPr lang="en-US">
              <a:solidFill>
                <a:prstClr val="black"/>
              </a:solidFill>
            </a:endParaRPr>
          </a:p>
        </p:txBody>
      </p:sp>
    </p:spTree>
    <p:extLst>
      <p:ext uri="{BB962C8B-B14F-4D97-AF65-F5344CB8AC3E}">
        <p14:creationId xmlns:p14="http://schemas.microsoft.com/office/powerpoint/2010/main" val="528483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F19BF625-1C98-4535-B1CC-98BDFEA102EB}" type="datetimeFigureOut">
              <a:rPr lang="es-ES" smtClean="0">
                <a:solidFill>
                  <a:srgbClr val="E7DEC9">
                    <a:shade val="50000"/>
                    <a:satMod val="200000"/>
                  </a:srgbClr>
                </a:solidFill>
              </a:rPr>
              <a:pPr/>
              <a:t>01/03/2019</a:t>
            </a:fld>
            <a:endParaRPr lang="es-ES">
              <a:solidFill>
                <a:srgbClr val="E7DEC9">
                  <a:shade val="50000"/>
                  <a:satMod val="200000"/>
                </a:srgbClr>
              </a:solidFill>
            </a:endParaRPr>
          </a:p>
        </p:txBody>
      </p:sp>
      <p:sp>
        <p:nvSpPr>
          <p:cNvPr id="5" name="4 Marcador de pie de página"/>
          <p:cNvSpPr>
            <a:spLocks noGrp="1"/>
          </p:cNvSpPr>
          <p:nvPr>
            <p:ph type="ftr" sz="quarter" idx="11"/>
          </p:nvPr>
        </p:nvSpPr>
        <p:spPr/>
        <p:txBody>
          <a:bodyPr/>
          <a:lstStyle>
            <a:extLst/>
          </a:lstStyle>
          <a:p>
            <a:endParaRPr lang="es-ES">
              <a:solidFill>
                <a:srgbClr val="E7DEC9">
                  <a:shade val="50000"/>
                  <a:satMod val="200000"/>
                </a:srgbClr>
              </a:solidFill>
            </a:endParaRPr>
          </a:p>
        </p:txBody>
      </p:sp>
      <p:sp>
        <p:nvSpPr>
          <p:cNvPr id="6" name="5 Marcador de número de diapositiva"/>
          <p:cNvSpPr>
            <a:spLocks noGrp="1"/>
          </p:cNvSpPr>
          <p:nvPr>
            <p:ph type="sldNum" sz="quarter" idx="12"/>
          </p:nvPr>
        </p:nvSpPr>
        <p:spPr/>
        <p:txBody>
          <a:bodyPr/>
          <a:lstStyle>
            <a:extLst/>
          </a:lstStyle>
          <a:p>
            <a:fld id="{49B6293C-346B-41B3-80CB-0C82C3102FD6}" type="slidenum">
              <a:rPr lang="es-ES" smtClean="0">
                <a:solidFill>
                  <a:srgbClr val="E7DEC9">
                    <a:shade val="50000"/>
                    <a:satMod val="200000"/>
                  </a:srgbClr>
                </a:solidFill>
              </a:rPr>
              <a:pPr/>
              <a:t>‹Nº›</a:t>
            </a:fld>
            <a:endParaRPr lang="es-ES">
              <a:solidFill>
                <a:srgbClr val="E7DEC9">
                  <a:shade val="50000"/>
                  <a:satMod val="200000"/>
                </a:srgbClr>
              </a:solidFill>
            </a:endParaRPr>
          </a:p>
        </p:txBody>
      </p:sp>
    </p:spTree>
    <p:extLst>
      <p:ext uri="{BB962C8B-B14F-4D97-AF65-F5344CB8AC3E}">
        <p14:creationId xmlns:p14="http://schemas.microsoft.com/office/powerpoint/2010/main" val="11931966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6 Rectángulo"/>
          <p:cNvSpPr/>
          <p:nvPr/>
        </p:nvSpPr>
        <p:spPr>
          <a:xfrm>
            <a:off x="3146111" y="-55"/>
            <a:ext cx="9451181" cy="7021568"/>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2064" tIns="56032" rIns="112064" bIns="56032" anchor="ctr"/>
          <a:lstStyle>
            <a:extLst/>
          </a:lstStyle>
          <a:p>
            <a:pPr algn="ctr" defTabSz="1120636"/>
            <a:endParaRPr lang="en-US">
              <a:solidFill>
                <a:prstClr val="white"/>
              </a:solidFill>
            </a:endParaRPr>
          </a:p>
        </p:txBody>
      </p:sp>
      <p:sp>
        <p:nvSpPr>
          <p:cNvPr id="2" name="1 Título"/>
          <p:cNvSpPr>
            <a:spLocks noGrp="1"/>
          </p:cNvSpPr>
          <p:nvPr>
            <p:ph type="title"/>
          </p:nvPr>
        </p:nvSpPr>
        <p:spPr>
          <a:xfrm>
            <a:off x="3553346" y="2662324"/>
            <a:ext cx="8821103" cy="2340504"/>
          </a:xfrm>
        </p:spPr>
        <p:txBody>
          <a:bodyPr anchor="t"/>
          <a:lstStyle>
            <a:lvl1pPr algn="l">
              <a:lnSpc>
                <a:spcPts val="5515"/>
              </a:lnSpc>
              <a:buNone/>
              <a:defRPr sz="49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553346" y="1092235"/>
            <a:ext cx="8821103" cy="1545708"/>
          </a:xfrm>
        </p:spPr>
        <p:txBody>
          <a:bodyPr anchor="b"/>
          <a:lstStyle>
            <a:lvl1pPr marL="22413" indent="0">
              <a:lnSpc>
                <a:spcPts val="2817"/>
              </a:lnSpc>
              <a:spcBef>
                <a:spcPts val="0"/>
              </a:spcBef>
              <a:buNone/>
              <a:defRPr sz="2500">
                <a:solidFill>
                  <a:schemeClr val="tx2">
                    <a:shade val="30000"/>
                    <a:satMod val="150000"/>
                  </a:schemeClr>
                </a:solidFill>
              </a:defRPr>
            </a:lvl1pPr>
            <a:lvl2pPr>
              <a:buNone/>
              <a:defRPr sz="2200">
                <a:solidFill>
                  <a:schemeClr val="tx1">
                    <a:tint val="75000"/>
                  </a:schemeClr>
                </a:solidFill>
              </a:defRPr>
            </a:lvl2pPr>
            <a:lvl3pPr>
              <a:buNone/>
              <a:defRPr sz="2000">
                <a:solidFill>
                  <a:schemeClr val="tx1">
                    <a:tint val="75000"/>
                  </a:schemeClr>
                </a:solidFill>
              </a:defRPr>
            </a:lvl3pPr>
            <a:lvl4pPr>
              <a:buNone/>
              <a:defRPr sz="1800">
                <a:solidFill>
                  <a:schemeClr val="tx1">
                    <a:tint val="75000"/>
                  </a:schemeClr>
                </a:solidFill>
              </a:defRPr>
            </a:lvl4pPr>
            <a:lvl5pPr>
              <a:buNone/>
              <a:defRPr sz="18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F19BF625-1C98-4535-B1CC-98BDFEA102EB}" type="datetimeFigureOut">
              <a:rPr lang="es-ES" smtClean="0">
                <a:solidFill>
                  <a:srgbClr val="E7DEC9">
                    <a:shade val="50000"/>
                    <a:satMod val="200000"/>
                  </a:srgbClr>
                </a:solidFill>
              </a:rPr>
              <a:pPr/>
              <a:t>01/03/2019</a:t>
            </a:fld>
            <a:endParaRPr lang="es-ES">
              <a:solidFill>
                <a:srgbClr val="E7DEC9">
                  <a:shade val="50000"/>
                  <a:satMod val="200000"/>
                </a:srgbClr>
              </a:solidFill>
            </a:endParaRPr>
          </a:p>
        </p:txBody>
      </p:sp>
      <p:sp>
        <p:nvSpPr>
          <p:cNvPr id="5" name="4 Marcador de pie de página"/>
          <p:cNvSpPr>
            <a:spLocks noGrp="1"/>
          </p:cNvSpPr>
          <p:nvPr>
            <p:ph type="ftr" sz="quarter" idx="11"/>
          </p:nvPr>
        </p:nvSpPr>
        <p:spPr/>
        <p:txBody>
          <a:bodyPr/>
          <a:lstStyle>
            <a:extLst/>
          </a:lstStyle>
          <a:p>
            <a:endParaRPr lang="es-ES">
              <a:solidFill>
                <a:srgbClr val="E7DEC9">
                  <a:shade val="50000"/>
                  <a:satMod val="200000"/>
                </a:srgbClr>
              </a:solidFill>
            </a:endParaRPr>
          </a:p>
        </p:txBody>
      </p:sp>
      <p:sp>
        <p:nvSpPr>
          <p:cNvPr id="6" name="5 Marcador de número de diapositiva"/>
          <p:cNvSpPr>
            <a:spLocks noGrp="1"/>
          </p:cNvSpPr>
          <p:nvPr>
            <p:ph type="sldNum" sz="quarter" idx="12"/>
          </p:nvPr>
        </p:nvSpPr>
        <p:spPr/>
        <p:txBody>
          <a:bodyPr/>
          <a:lstStyle>
            <a:extLst/>
          </a:lstStyle>
          <a:p>
            <a:fld id="{49B6293C-346B-41B3-80CB-0C82C3102FD6}" type="slidenum">
              <a:rPr lang="es-ES" smtClean="0">
                <a:solidFill>
                  <a:srgbClr val="E7DEC9">
                    <a:shade val="50000"/>
                    <a:satMod val="200000"/>
                  </a:srgbClr>
                </a:solidFill>
              </a:rPr>
              <a:pPr/>
              <a:t>‹Nº›</a:t>
            </a:fld>
            <a:endParaRPr lang="es-ES">
              <a:solidFill>
                <a:srgbClr val="E7DEC9">
                  <a:shade val="50000"/>
                  <a:satMod val="200000"/>
                </a:srgbClr>
              </a:solidFill>
            </a:endParaRPr>
          </a:p>
        </p:txBody>
      </p:sp>
      <p:sp>
        <p:nvSpPr>
          <p:cNvPr id="10" name="9 Rectángulo"/>
          <p:cNvSpPr/>
          <p:nvPr/>
        </p:nvSpPr>
        <p:spPr bwMode="invGray">
          <a:xfrm>
            <a:off x="3150397" y="0"/>
            <a:ext cx="105013" cy="7021568"/>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12064" tIns="56032" rIns="112064" bIns="56032" anchor="ctr"/>
          <a:lstStyle>
            <a:extLst/>
          </a:lstStyle>
          <a:p>
            <a:pPr algn="ctr" defTabSz="1120636"/>
            <a:endParaRPr lang="en-US">
              <a:solidFill>
                <a:prstClr val="white"/>
              </a:solidFill>
            </a:endParaRPr>
          </a:p>
        </p:txBody>
      </p:sp>
      <p:sp>
        <p:nvSpPr>
          <p:cNvPr id="8" name="7 Elipse"/>
          <p:cNvSpPr/>
          <p:nvPr/>
        </p:nvSpPr>
        <p:spPr>
          <a:xfrm>
            <a:off x="2993730" y="2881765"/>
            <a:ext cx="289836" cy="215326"/>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12064" tIns="56032" rIns="112064" bIns="56032" anchor="ctr"/>
          <a:lstStyle>
            <a:extLst/>
          </a:lstStyle>
          <a:p>
            <a:pPr algn="ctr" defTabSz="1120636"/>
            <a:endParaRPr lang="en-US">
              <a:solidFill>
                <a:prstClr val="black"/>
              </a:solidFill>
            </a:endParaRPr>
          </a:p>
        </p:txBody>
      </p:sp>
      <p:sp>
        <p:nvSpPr>
          <p:cNvPr id="9" name="8 Elipse"/>
          <p:cNvSpPr/>
          <p:nvPr/>
        </p:nvSpPr>
        <p:spPr>
          <a:xfrm>
            <a:off x="3318613" y="2811339"/>
            <a:ext cx="88211" cy="65534"/>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12064" tIns="56032" rIns="112064" bIns="56032" anchor="ctr"/>
          <a:lstStyle>
            <a:extLst/>
          </a:lstStyle>
          <a:p>
            <a:pPr algn="ctr" defTabSz="1120636"/>
            <a:endParaRPr lang="en-US">
              <a:solidFill>
                <a:prstClr val="black"/>
              </a:solidFill>
            </a:endParaRPr>
          </a:p>
        </p:txBody>
      </p:sp>
    </p:spTree>
    <p:extLst>
      <p:ext uri="{BB962C8B-B14F-4D97-AF65-F5344CB8AC3E}">
        <p14:creationId xmlns:p14="http://schemas.microsoft.com/office/powerpoint/2010/main" val="36671997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978447" y="280861"/>
            <a:ext cx="10333292" cy="1170252"/>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1978447" y="1560336"/>
            <a:ext cx="5040630" cy="4774629"/>
          </a:xfrm>
        </p:spPr>
        <p:txBody>
          <a:bodyPr/>
          <a:lstStyle>
            <a:lvl1pPr>
              <a:defRPr sz="3400"/>
            </a:lvl1pPr>
            <a:lvl2pPr>
              <a:defRPr sz="2900"/>
            </a:lvl2pPr>
            <a:lvl3pPr>
              <a:defRPr sz="2500"/>
            </a:lvl3pPr>
            <a:lvl4pPr>
              <a:defRPr sz="2200"/>
            </a:lvl4pPr>
            <a:lvl5pPr>
              <a:defRPr sz="22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7271109" y="1560336"/>
            <a:ext cx="5040630" cy="4774629"/>
          </a:xfrm>
        </p:spPr>
        <p:txBody>
          <a:bodyPr/>
          <a:lstStyle>
            <a:lvl1pPr>
              <a:defRPr sz="3400"/>
            </a:lvl1pPr>
            <a:lvl2pPr>
              <a:defRPr sz="2900"/>
            </a:lvl2pPr>
            <a:lvl3pPr>
              <a:defRPr sz="2500"/>
            </a:lvl3pPr>
            <a:lvl4pPr>
              <a:defRPr sz="2200"/>
            </a:lvl4pPr>
            <a:lvl5pPr>
              <a:defRPr sz="22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F19BF625-1C98-4535-B1CC-98BDFEA102EB}" type="datetimeFigureOut">
              <a:rPr lang="es-ES" smtClean="0">
                <a:solidFill>
                  <a:srgbClr val="E7DEC9">
                    <a:shade val="50000"/>
                    <a:satMod val="200000"/>
                  </a:srgbClr>
                </a:solidFill>
              </a:rPr>
              <a:pPr/>
              <a:t>01/03/2019</a:t>
            </a:fld>
            <a:endParaRPr lang="es-ES">
              <a:solidFill>
                <a:srgbClr val="E7DEC9">
                  <a:shade val="50000"/>
                  <a:satMod val="200000"/>
                </a:srgbClr>
              </a:solidFill>
            </a:endParaRPr>
          </a:p>
        </p:txBody>
      </p:sp>
      <p:sp>
        <p:nvSpPr>
          <p:cNvPr id="6" name="5 Marcador de pie de página"/>
          <p:cNvSpPr>
            <a:spLocks noGrp="1"/>
          </p:cNvSpPr>
          <p:nvPr>
            <p:ph type="ftr" sz="quarter" idx="11"/>
          </p:nvPr>
        </p:nvSpPr>
        <p:spPr/>
        <p:txBody>
          <a:bodyPr/>
          <a:lstStyle>
            <a:extLst/>
          </a:lstStyle>
          <a:p>
            <a:endParaRPr lang="es-ES">
              <a:solidFill>
                <a:srgbClr val="E7DEC9">
                  <a:shade val="50000"/>
                  <a:satMod val="200000"/>
                </a:srgbClr>
              </a:solidFill>
            </a:endParaRPr>
          </a:p>
        </p:txBody>
      </p:sp>
      <p:sp>
        <p:nvSpPr>
          <p:cNvPr id="7" name="6 Marcador de número de diapositiva"/>
          <p:cNvSpPr>
            <a:spLocks noGrp="1"/>
          </p:cNvSpPr>
          <p:nvPr>
            <p:ph type="sldNum" sz="quarter" idx="12"/>
          </p:nvPr>
        </p:nvSpPr>
        <p:spPr/>
        <p:txBody>
          <a:bodyPr/>
          <a:lstStyle>
            <a:extLst/>
          </a:lstStyle>
          <a:p>
            <a:fld id="{49B6293C-346B-41B3-80CB-0C82C3102FD6}" type="slidenum">
              <a:rPr lang="es-ES" smtClean="0">
                <a:solidFill>
                  <a:srgbClr val="E7DEC9">
                    <a:shade val="50000"/>
                    <a:satMod val="200000"/>
                  </a:srgbClr>
                </a:solidFill>
              </a:rPr>
              <a:pPr/>
              <a:t>‹Nº›</a:t>
            </a:fld>
            <a:endParaRPr lang="es-ES">
              <a:solidFill>
                <a:srgbClr val="E7DEC9">
                  <a:shade val="50000"/>
                  <a:satMod val="200000"/>
                </a:srgbClr>
              </a:solidFill>
            </a:endParaRPr>
          </a:p>
        </p:txBody>
      </p:sp>
    </p:spTree>
    <p:extLst>
      <p:ext uri="{BB962C8B-B14F-4D97-AF65-F5344CB8AC3E}">
        <p14:creationId xmlns:p14="http://schemas.microsoft.com/office/powerpoint/2010/main" val="31155772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30079" y="5283372"/>
            <a:ext cx="11341418" cy="1170252"/>
          </a:xfrm>
        </p:spPr>
        <p:txBody>
          <a:bodyPr anchor="ctr"/>
          <a:lstStyle>
            <a:lvl1pPr algn="ctr">
              <a:defRPr sz="5500" b="1" cap="none"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30082" y="336105"/>
            <a:ext cx="5544693" cy="655341"/>
          </a:xfrm>
          <a:solidFill>
            <a:schemeClr val="bg1"/>
          </a:solidFill>
          <a:ln w="10795">
            <a:solidFill>
              <a:schemeClr val="bg1"/>
            </a:solidFill>
            <a:miter lim="800000"/>
          </a:ln>
        </p:spPr>
        <p:txBody>
          <a:bodyPr anchor="ctr"/>
          <a:lstStyle>
            <a:lvl1pPr marL="78445" indent="0" algn="l">
              <a:lnSpc>
                <a:spcPct val="100000"/>
              </a:lnSpc>
              <a:spcBef>
                <a:spcPts val="123"/>
              </a:spcBef>
              <a:buNone/>
              <a:defRPr sz="2300" b="0">
                <a:solidFill>
                  <a:schemeClr val="tx1"/>
                </a:solidFill>
              </a:defRPr>
            </a:lvl1pPr>
            <a:lvl2pPr>
              <a:buNone/>
              <a:defRPr sz="2500" b="1"/>
            </a:lvl2pPr>
            <a:lvl3pPr>
              <a:buNone/>
              <a:defRPr sz="2200" b="1"/>
            </a:lvl3pPr>
            <a:lvl4pPr>
              <a:buNone/>
              <a:defRPr sz="2000" b="1"/>
            </a:lvl4pPr>
            <a:lvl5pPr>
              <a:buNone/>
              <a:defRPr sz="20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6426803" y="336105"/>
            <a:ext cx="5544693" cy="655341"/>
          </a:xfrm>
          <a:solidFill>
            <a:schemeClr val="bg1"/>
          </a:solidFill>
          <a:ln w="10795">
            <a:solidFill>
              <a:schemeClr val="bg1"/>
            </a:solidFill>
            <a:miter lim="800000"/>
          </a:ln>
        </p:spPr>
        <p:txBody>
          <a:bodyPr anchor="ctr"/>
          <a:lstStyle>
            <a:lvl1pPr marL="78445" indent="0" algn="l">
              <a:lnSpc>
                <a:spcPct val="100000"/>
              </a:lnSpc>
              <a:spcBef>
                <a:spcPts val="123"/>
              </a:spcBef>
              <a:buNone/>
              <a:defRPr sz="2300" b="0">
                <a:solidFill>
                  <a:schemeClr val="tx1"/>
                </a:solidFill>
              </a:defRPr>
            </a:lvl1pPr>
            <a:lvl2pPr>
              <a:buNone/>
              <a:defRPr sz="2500" b="1"/>
            </a:lvl2pPr>
            <a:lvl3pPr>
              <a:buNone/>
              <a:defRPr sz="2200" b="1"/>
            </a:lvl3pPr>
            <a:lvl4pPr>
              <a:buNone/>
              <a:defRPr sz="2000" b="1"/>
            </a:lvl4pPr>
            <a:lvl5pPr>
              <a:buNone/>
              <a:defRPr sz="20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630082" y="992447"/>
            <a:ext cx="5544693" cy="4212908"/>
          </a:xfrm>
          <a:ln w="10795">
            <a:solidFill>
              <a:schemeClr val="bg1"/>
            </a:solidFill>
            <a:prstDash val="dash"/>
            <a:miter lim="800000"/>
          </a:ln>
        </p:spPr>
        <p:txBody>
          <a:bodyPr/>
          <a:lstStyle>
            <a:lvl1pPr marL="481874" indent="-336190">
              <a:lnSpc>
                <a:spcPct val="100000"/>
              </a:lnSpc>
              <a:spcBef>
                <a:spcPts val="858"/>
              </a:spcBef>
              <a:defRPr sz="2900"/>
            </a:lvl1pPr>
            <a:lvl2pPr>
              <a:lnSpc>
                <a:spcPct val="100000"/>
              </a:lnSpc>
              <a:spcBef>
                <a:spcPts val="858"/>
              </a:spcBef>
              <a:defRPr sz="2500"/>
            </a:lvl2pPr>
            <a:lvl3pPr>
              <a:lnSpc>
                <a:spcPct val="100000"/>
              </a:lnSpc>
              <a:spcBef>
                <a:spcPts val="858"/>
              </a:spcBef>
              <a:defRPr sz="2200"/>
            </a:lvl3pPr>
            <a:lvl4pPr>
              <a:lnSpc>
                <a:spcPct val="100000"/>
              </a:lnSpc>
              <a:spcBef>
                <a:spcPts val="858"/>
              </a:spcBef>
              <a:defRPr sz="2000"/>
            </a:lvl4pPr>
            <a:lvl5pPr>
              <a:lnSpc>
                <a:spcPct val="100000"/>
              </a:lnSpc>
              <a:spcBef>
                <a:spcPts val="858"/>
              </a:spcBef>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6426803" y="992447"/>
            <a:ext cx="5544693" cy="4212908"/>
          </a:xfrm>
          <a:ln w="10795">
            <a:solidFill>
              <a:schemeClr val="bg1"/>
            </a:solidFill>
            <a:prstDash val="dash"/>
            <a:miter lim="800000"/>
          </a:ln>
        </p:spPr>
        <p:txBody>
          <a:bodyPr/>
          <a:lstStyle>
            <a:lvl1pPr marL="481874" indent="-336190">
              <a:lnSpc>
                <a:spcPct val="100000"/>
              </a:lnSpc>
              <a:spcBef>
                <a:spcPts val="858"/>
              </a:spcBef>
              <a:defRPr sz="2900"/>
            </a:lvl1pPr>
            <a:lvl2pPr>
              <a:lnSpc>
                <a:spcPct val="100000"/>
              </a:lnSpc>
              <a:spcBef>
                <a:spcPts val="858"/>
              </a:spcBef>
              <a:defRPr sz="2500"/>
            </a:lvl2pPr>
            <a:lvl3pPr>
              <a:lnSpc>
                <a:spcPct val="100000"/>
              </a:lnSpc>
              <a:spcBef>
                <a:spcPts val="858"/>
              </a:spcBef>
              <a:defRPr sz="2200"/>
            </a:lvl3pPr>
            <a:lvl4pPr>
              <a:lnSpc>
                <a:spcPct val="100000"/>
              </a:lnSpc>
              <a:spcBef>
                <a:spcPts val="858"/>
              </a:spcBef>
              <a:defRPr sz="2000"/>
            </a:lvl4pPr>
            <a:lvl5pPr>
              <a:lnSpc>
                <a:spcPct val="100000"/>
              </a:lnSpc>
              <a:spcBef>
                <a:spcPts val="858"/>
              </a:spcBef>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F19BF625-1C98-4535-B1CC-98BDFEA102EB}" type="datetimeFigureOut">
              <a:rPr lang="es-ES" smtClean="0">
                <a:solidFill>
                  <a:srgbClr val="E7DEC9">
                    <a:shade val="50000"/>
                    <a:satMod val="200000"/>
                  </a:srgbClr>
                </a:solidFill>
              </a:rPr>
              <a:pPr/>
              <a:t>01/03/2019</a:t>
            </a:fld>
            <a:endParaRPr lang="es-ES">
              <a:solidFill>
                <a:srgbClr val="E7DEC9">
                  <a:shade val="50000"/>
                  <a:satMod val="200000"/>
                </a:srgbClr>
              </a:solidFill>
            </a:endParaRPr>
          </a:p>
        </p:txBody>
      </p:sp>
      <p:sp>
        <p:nvSpPr>
          <p:cNvPr id="8" name="7 Marcador de pie de página"/>
          <p:cNvSpPr>
            <a:spLocks noGrp="1"/>
          </p:cNvSpPr>
          <p:nvPr>
            <p:ph type="ftr" sz="quarter" idx="11"/>
          </p:nvPr>
        </p:nvSpPr>
        <p:spPr/>
        <p:txBody>
          <a:bodyPr/>
          <a:lstStyle>
            <a:extLst/>
          </a:lstStyle>
          <a:p>
            <a:endParaRPr lang="es-ES">
              <a:solidFill>
                <a:srgbClr val="E7DEC9">
                  <a:shade val="50000"/>
                  <a:satMod val="200000"/>
                </a:srgbClr>
              </a:solidFill>
            </a:endParaRPr>
          </a:p>
        </p:txBody>
      </p:sp>
      <p:sp>
        <p:nvSpPr>
          <p:cNvPr id="9" name="8 Marcador de número de diapositiva"/>
          <p:cNvSpPr>
            <a:spLocks noGrp="1"/>
          </p:cNvSpPr>
          <p:nvPr>
            <p:ph type="sldNum" sz="quarter" idx="12"/>
          </p:nvPr>
        </p:nvSpPr>
        <p:spPr/>
        <p:txBody>
          <a:bodyPr/>
          <a:lstStyle>
            <a:extLst/>
          </a:lstStyle>
          <a:p>
            <a:fld id="{49B6293C-346B-41B3-80CB-0C82C3102FD6}" type="slidenum">
              <a:rPr lang="es-ES" smtClean="0">
                <a:solidFill>
                  <a:srgbClr val="E7DEC9">
                    <a:shade val="50000"/>
                    <a:satMod val="200000"/>
                  </a:srgbClr>
                </a:solidFill>
              </a:rPr>
              <a:pPr/>
              <a:t>‹Nº›</a:t>
            </a:fld>
            <a:endParaRPr lang="es-ES">
              <a:solidFill>
                <a:srgbClr val="E7DEC9">
                  <a:shade val="50000"/>
                  <a:satMod val="200000"/>
                </a:srgbClr>
              </a:solidFill>
            </a:endParaRPr>
          </a:p>
        </p:txBody>
      </p:sp>
    </p:spTree>
    <p:extLst>
      <p:ext uri="{BB962C8B-B14F-4D97-AF65-F5344CB8AC3E}">
        <p14:creationId xmlns:p14="http://schemas.microsoft.com/office/powerpoint/2010/main" val="34625206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78447" y="280861"/>
            <a:ext cx="10333292" cy="1170252"/>
          </a:xfrm>
        </p:spPr>
        <p:txBody>
          <a:bodyPr anchor="ct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F19BF625-1C98-4535-B1CC-98BDFEA102EB}" type="datetimeFigureOut">
              <a:rPr lang="es-ES" smtClean="0">
                <a:solidFill>
                  <a:srgbClr val="E7DEC9">
                    <a:shade val="50000"/>
                    <a:satMod val="200000"/>
                  </a:srgbClr>
                </a:solidFill>
              </a:rPr>
              <a:pPr/>
              <a:t>01/03/2019</a:t>
            </a:fld>
            <a:endParaRPr lang="es-ES">
              <a:solidFill>
                <a:srgbClr val="E7DEC9">
                  <a:shade val="50000"/>
                  <a:satMod val="200000"/>
                </a:srgbClr>
              </a:solidFill>
            </a:endParaRPr>
          </a:p>
        </p:txBody>
      </p:sp>
      <p:sp>
        <p:nvSpPr>
          <p:cNvPr id="4" name="3 Marcador de pie de página"/>
          <p:cNvSpPr>
            <a:spLocks noGrp="1"/>
          </p:cNvSpPr>
          <p:nvPr>
            <p:ph type="ftr" sz="quarter" idx="11"/>
          </p:nvPr>
        </p:nvSpPr>
        <p:spPr/>
        <p:txBody>
          <a:bodyPr/>
          <a:lstStyle>
            <a:extLst/>
          </a:lstStyle>
          <a:p>
            <a:endParaRPr lang="es-ES">
              <a:solidFill>
                <a:srgbClr val="E7DEC9">
                  <a:shade val="50000"/>
                  <a:satMod val="200000"/>
                </a:srgbClr>
              </a:solidFill>
            </a:endParaRPr>
          </a:p>
        </p:txBody>
      </p:sp>
      <p:sp>
        <p:nvSpPr>
          <p:cNvPr id="5" name="4 Marcador de número de diapositiva"/>
          <p:cNvSpPr>
            <a:spLocks noGrp="1"/>
          </p:cNvSpPr>
          <p:nvPr>
            <p:ph type="sldNum" sz="quarter" idx="12"/>
          </p:nvPr>
        </p:nvSpPr>
        <p:spPr/>
        <p:txBody>
          <a:bodyPr/>
          <a:lstStyle>
            <a:extLst/>
          </a:lstStyle>
          <a:p>
            <a:fld id="{49B6293C-346B-41B3-80CB-0C82C3102FD6}" type="slidenum">
              <a:rPr lang="es-ES" smtClean="0">
                <a:solidFill>
                  <a:srgbClr val="E7DEC9">
                    <a:shade val="50000"/>
                    <a:satMod val="200000"/>
                  </a:srgbClr>
                </a:solidFill>
              </a:rPr>
              <a:pPr/>
              <a:t>‹Nº›</a:t>
            </a:fld>
            <a:endParaRPr lang="es-ES">
              <a:solidFill>
                <a:srgbClr val="E7DEC9">
                  <a:shade val="50000"/>
                  <a:satMod val="200000"/>
                </a:srgbClr>
              </a:solidFill>
            </a:endParaRPr>
          </a:p>
        </p:txBody>
      </p:sp>
    </p:spTree>
    <p:extLst>
      <p:ext uri="{BB962C8B-B14F-4D97-AF65-F5344CB8AC3E}">
        <p14:creationId xmlns:p14="http://schemas.microsoft.com/office/powerpoint/2010/main" val="40488166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4 Rectángulo"/>
          <p:cNvSpPr/>
          <p:nvPr/>
        </p:nvSpPr>
        <p:spPr>
          <a:xfrm>
            <a:off x="1398775" y="0"/>
            <a:ext cx="11202800" cy="7021513"/>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2064" tIns="56032" rIns="112064" bIns="56032" anchor="ctr"/>
          <a:lstStyle>
            <a:extLst/>
          </a:lstStyle>
          <a:p>
            <a:pPr algn="ctr" defTabSz="1120636"/>
            <a:endParaRPr lang="en-US">
              <a:solidFill>
                <a:prstClr val="white"/>
              </a:solidFill>
            </a:endParaRPr>
          </a:p>
        </p:txBody>
      </p:sp>
      <p:sp>
        <p:nvSpPr>
          <p:cNvPr id="2" name="1 Marcador de fecha"/>
          <p:cNvSpPr>
            <a:spLocks noGrp="1"/>
          </p:cNvSpPr>
          <p:nvPr>
            <p:ph type="dt" sz="half" idx="10"/>
          </p:nvPr>
        </p:nvSpPr>
        <p:spPr/>
        <p:txBody>
          <a:bodyPr/>
          <a:lstStyle>
            <a:extLst/>
          </a:lstStyle>
          <a:p>
            <a:fld id="{F19BF625-1C98-4535-B1CC-98BDFEA102EB}" type="datetimeFigureOut">
              <a:rPr lang="es-ES" smtClean="0">
                <a:solidFill>
                  <a:srgbClr val="E7DEC9">
                    <a:shade val="50000"/>
                    <a:satMod val="200000"/>
                  </a:srgbClr>
                </a:solidFill>
              </a:rPr>
              <a:pPr/>
              <a:t>01/03/2019</a:t>
            </a:fld>
            <a:endParaRPr lang="es-ES">
              <a:solidFill>
                <a:srgbClr val="E7DEC9">
                  <a:shade val="50000"/>
                  <a:satMod val="200000"/>
                </a:srgbClr>
              </a:solidFill>
            </a:endParaRPr>
          </a:p>
        </p:txBody>
      </p:sp>
      <p:sp>
        <p:nvSpPr>
          <p:cNvPr id="3" name="2 Marcador de pie de página"/>
          <p:cNvSpPr>
            <a:spLocks noGrp="1"/>
          </p:cNvSpPr>
          <p:nvPr>
            <p:ph type="ftr" sz="quarter" idx="11"/>
          </p:nvPr>
        </p:nvSpPr>
        <p:spPr/>
        <p:txBody>
          <a:bodyPr/>
          <a:lstStyle>
            <a:extLst/>
          </a:lstStyle>
          <a:p>
            <a:endParaRPr lang="es-ES">
              <a:solidFill>
                <a:srgbClr val="E7DEC9">
                  <a:shade val="50000"/>
                  <a:satMod val="200000"/>
                </a:srgbClr>
              </a:solidFill>
            </a:endParaRPr>
          </a:p>
        </p:txBody>
      </p:sp>
      <p:sp>
        <p:nvSpPr>
          <p:cNvPr id="4" name="3 Marcador de número de diapositiva"/>
          <p:cNvSpPr>
            <a:spLocks noGrp="1"/>
          </p:cNvSpPr>
          <p:nvPr>
            <p:ph type="sldNum" sz="quarter" idx="12"/>
          </p:nvPr>
        </p:nvSpPr>
        <p:spPr/>
        <p:txBody>
          <a:bodyPr/>
          <a:lstStyle>
            <a:extLst/>
          </a:lstStyle>
          <a:p>
            <a:fld id="{49B6293C-346B-41B3-80CB-0C82C3102FD6}" type="slidenum">
              <a:rPr lang="es-ES" smtClean="0">
                <a:solidFill>
                  <a:srgbClr val="E7DEC9">
                    <a:shade val="50000"/>
                    <a:satMod val="200000"/>
                  </a:srgbClr>
                </a:solidFill>
              </a:rPr>
              <a:pPr/>
              <a:t>‹Nº›</a:t>
            </a:fld>
            <a:endParaRPr lang="es-ES">
              <a:solidFill>
                <a:srgbClr val="E7DEC9">
                  <a:shade val="50000"/>
                  <a:satMod val="200000"/>
                </a:srgbClr>
              </a:solidFill>
            </a:endParaRPr>
          </a:p>
        </p:txBody>
      </p:sp>
      <p:sp>
        <p:nvSpPr>
          <p:cNvPr id="6" name="5 Rectángulo"/>
          <p:cNvSpPr/>
          <p:nvPr/>
        </p:nvSpPr>
        <p:spPr bwMode="invGray">
          <a:xfrm>
            <a:off x="1398778" y="-55"/>
            <a:ext cx="100813" cy="7021568"/>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12064" tIns="56032" rIns="112064" bIns="56032" anchor="ctr"/>
          <a:lstStyle>
            <a:extLst/>
          </a:lstStyle>
          <a:p>
            <a:pPr algn="ctr" defTabSz="1120636"/>
            <a:endParaRPr lang="en-US">
              <a:solidFill>
                <a:prstClr val="white"/>
              </a:solidFill>
            </a:endParaRPr>
          </a:p>
        </p:txBody>
      </p:sp>
    </p:spTree>
    <p:extLst>
      <p:ext uri="{BB962C8B-B14F-4D97-AF65-F5344CB8AC3E}">
        <p14:creationId xmlns:p14="http://schemas.microsoft.com/office/powerpoint/2010/main" val="2494740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700090" y="624142"/>
            <a:ext cx="8885462" cy="1352291"/>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31035166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30079" y="221947"/>
            <a:ext cx="5250656" cy="1189756"/>
          </a:xfrm>
          <a:ln>
            <a:noFill/>
          </a:ln>
        </p:spPr>
        <p:txBody>
          <a:bodyPr anchor="b"/>
          <a:lstStyle>
            <a:lvl1pPr algn="l">
              <a:lnSpc>
                <a:spcPts val="2449"/>
              </a:lnSpc>
              <a:buNone/>
              <a:defRPr sz="2700" b="1" cap="all"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30079" y="1440510"/>
            <a:ext cx="5250656" cy="715154"/>
          </a:xfrm>
        </p:spPr>
        <p:txBody>
          <a:bodyPr/>
          <a:lstStyle>
            <a:lvl1pPr marL="56032" indent="0">
              <a:lnSpc>
                <a:spcPct val="100000"/>
              </a:lnSpc>
              <a:spcBef>
                <a:spcPts val="0"/>
              </a:spcBef>
              <a:buNone/>
              <a:defRPr sz="1800"/>
            </a:lvl1pPr>
            <a:lvl2pPr>
              <a:buNone/>
              <a:defRPr sz="1500"/>
            </a:lvl2pPr>
            <a:lvl3pPr>
              <a:buNone/>
              <a:defRPr sz="1200"/>
            </a:lvl3pPr>
            <a:lvl4pPr>
              <a:buNone/>
              <a:defRPr sz="1100"/>
            </a:lvl4pPr>
            <a:lvl5pPr>
              <a:buNone/>
              <a:defRPr sz="11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630079" y="2184471"/>
            <a:ext cx="11236404" cy="4087756"/>
          </a:xfrm>
        </p:spPr>
        <p:txBody>
          <a:bodyPr/>
          <a:lstStyle>
            <a:lvl1pPr>
              <a:defRPr sz="3900"/>
            </a:lvl1pPr>
            <a:lvl2pPr>
              <a:defRPr sz="3400"/>
            </a:lvl2pPr>
            <a:lvl3pPr>
              <a:defRPr sz="2900"/>
            </a:lvl3pPr>
            <a:lvl4pPr>
              <a:defRPr sz="2500"/>
            </a:lvl4pPr>
            <a:lvl5pPr>
              <a:defRPr sz="25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F19BF625-1C98-4535-B1CC-98BDFEA102EB}" type="datetimeFigureOut">
              <a:rPr lang="es-ES" smtClean="0">
                <a:solidFill>
                  <a:srgbClr val="E7DEC9">
                    <a:shade val="50000"/>
                    <a:satMod val="200000"/>
                  </a:srgbClr>
                </a:solidFill>
              </a:rPr>
              <a:pPr/>
              <a:t>01/03/2019</a:t>
            </a:fld>
            <a:endParaRPr lang="es-ES">
              <a:solidFill>
                <a:srgbClr val="E7DEC9">
                  <a:shade val="50000"/>
                  <a:satMod val="200000"/>
                </a:srgbClr>
              </a:solidFill>
            </a:endParaRPr>
          </a:p>
        </p:txBody>
      </p:sp>
      <p:sp>
        <p:nvSpPr>
          <p:cNvPr id="6" name="5 Marcador de pie de página"/>
          <p:cNvSpPr>
            <a:spLocks noGrp="1"/>
          </p:cNvSpPr>
          <p:nvPr>
            <p:ph type="ftr" sz="quarter" idx="11"/>
          </p:nvPr>
        </p:nvSpPr>
        <p:spPr/>
        <p:txBody>
          <a:bodyPr/>
          <a:lstStyle>
            <a:extLst/>
          </a:lstStyle>
          <a:p>
            <a:endParaRPr lang="es-ES">
              <a:solidFill>
                <a:srgbClr val="E7DEC9">
                  <a:shade val="50000"/>
                  <a:satMod val="200000"/>
                </a:srgbClr>
              </a:solidFill>
            </a:endParaRPr>
          </a:p>
        </p:txBody>
      </p:sp>
      <p:sp>
        <p:nvSpPr>
          <p:cNvPr id="7" name="6 Marcador de número de diapositiva"/>
          <p:cNvSpPr>
            <a:spLocks noGrp="1"/>
          </p:cNvSpPr>
          <p:nvPr>
            <p:ph type="sldNum" sz="quarter" idx="12"/>
          </p:nvPr>
        </p:nvSpPr>
        <p:spPr/>
        <p:txBody>
          <a:bodyPr/>
          <a:lstStyle>
            <a:extLst/>
          </a:lstStyle>
          <a:p>
            <a:fld id="{49B6293C-346B-41B3-80CB-0C82C3102FD6}" type="slidenum">
              <a:rPr lang="es-ES" smtClean="0">
                <a:solidFill>
                  <a:srgbClr val="E7DEC9">
                    <a:shade val="50000"/>
                    <a:satMod val="200000"/>
                  </a:srgbClr>
                </a:solidFill>
              </a:rPr>
              <a:pPr/>
              <a:t>‹Nº›</a:t>
            </a:fld>
            <a:endParaRPr lang="es-ES">
              <a:solidFill>
                <a:srgbClr val="E7DEC9">
                  <a:shade val="50000"/>
                  <a:satMod val="200000"/>
                </a:srgbClr>
              </a:solidFill>
            </a:endParaRPr>
          </a:p>
        </p:txBody>
      </p:sp>
    </p:spTree>
    <p:extLst>
      <p:ext uri="{BB962C8B-B14F-4D97-AF65-F5344CB8AC3E}">
        <p14:creationId xmlns:p14="http://schemas.microsoft.com/office/powerpoint/2010/main" val="37726195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12881" y="1092235"/>
            <a:ext cx="3780473" cy="2028437"/>
          </a:xfrm>
        </p:spPr>
        <p:txBody>
          <a:bodyPr anchor="b">
            <a:noAutofit/>
          </a:bodyPr>
          <a:lstStyle>
            <a:lvl1pPr algn="l">
              <a:buNone/>
              <a:defRPr sz="2600" b="1">
                <a:effectLst/>
              </a:defRPr>
            </a:lvl1pPr>
            <a:extLst/>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extLst/>
          </a:lstStyle>
          <a:p>
            <a:fld id="{F19BF625-1C98-4535-B1CC-98BDFEA102EB}" type="datetimeFigureOut">
              <a:rPr lang="es-ES" smtClean="0">
                <a:solidFill>
                  <a:srgbClr val="E7DEC9">
                    <a:shade val="50000"/>
                    <a:satMod val="200000"/>
                  </a:srgbClr>
                </a:solidFill>
              </a:rPr>
              <a:pPr/>
              <a:t>01/03/2019</a:t>
            </a:fld>
            <a:endParaRPr lang="es-ES">
              <a:solidFill>
                <a:srgbClr val="E7DEC9">
                  <a:shade val="50000"/>
                  <a:satMod val="200000"/>
                </a:srgbClr>
              </a:solidFill>
            </a:endParaRPr>
          </a:p>
        </p:txBody>
      </p:sp>
      <p:sp>
        <p:nvSpPr>
          <p:cNvPr id="6" name="5 Marcador de pie de página"/>
          <p:cNvSpPr>
            <a:spLocks noGrp="1"/>
          </p:cNvSpPr>
          <p:nvPr>
            <p:ph type="ftr" sz="quarter" idx="11"/>
          </p:nvPr>
        </p:nvSpPr>
        <p:spPr/>
        <p:txBody>
          <a:bodyPr/>
          <a:lstStyle>
            <a:extLst/>
          </a:lstStyle>
          <a:p>
            <a:endParaRPr lang="es-ES">
              <a:solidFill>
                <a:srgbClr val="E7DEC9">
                  <a:shade val="50000"/>
                  <a:satMod val="200000"/>
                </a:srgbClr>
              </a:solidFill>
            </a:endParaRPr>
          </a:p>
        </p:txBody>
      </p:sp>
      <p:sp>
        <p:nvSpPr>
          <p:cNvPr id="7" name="6 Marcador de número de diapositiva"/>
          <p:cNvSpPr>
            <a:spLocks noGrp="1"/>
          </p:cNvSpPr>
          <p:nvPr>
            <p:ph type="sldNum" sz="quarter" idx="12"/>
          </p:nvPr>
        </p:nvSpPr>
        <p:spPr/>
        <p:txBody>
          <a:bodyPr/>
          <a:lstStyle>
            <a:extLst/>
          </a:lstStyle>
          <a:p>
            <a:fld id="{49B6293C-346B-41B3-80CB-0C82C3102FD6}" type="slidenum">
              <a:rPr lang="es-ES" smtClean="0">
                <a:solidFill>
                  <a:srgbClr val="E7DEC9">
                    <a:shade val="50000"/>
                    <a:satMod val="200000"/>
                  </a:srgbClr>
                </a:solidFill>
              </a:rPr>
              <a:pPr/>
              <a:t>‹Nº›</a:t>
            </a:fld>
            <a:endParaRPr lang="es-ES">
              <a:solidFill>
                <a:srgbClr val="E7DEC9">
                  <a:shade val="50000"/>
                  <a:satMod val="200000"/>
                </a:srgbClr>
              </a:solidFill>
            </a:endParaRPr>
          </a:p>
        </p:txBody>
      </p:sp>
      <p:sp>
        <p:nvSpPr>
          <p:cNvPr id="8" name="7 Rectángulo"/>
          <p:cNvSpPr/>
          <p:nvPr/>
        </p:nvSpPr>
        <p:spPr>
          <a:xfrm>
            <a:off x="1050131" y="1092235"/>
            <a:ext cx="6300788" cy="4681009"/>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112064" tIns="336190" rIns="112064" bIns="56032" rtlCol="0" anchor="t">
            <a:normAutofit/>
          </a:bodyPr>
          <a:lstStyle>
            <a:extLst/>
          </a:lstStyle>
          <a:p>
            <a:pPr indent="-347397" defTabSz="1120636">
              <a:lnSpc>
                <a:spcPts val="3676"/>
              </a:lnSpc>
              <a:spcBef>
                <a:spcPts val="733"/>
              </a:spcBef>
              <a:buClr>
                <a:srgbClr val="3891A7"/>
              </a:buClr>
              <a:buSzPct val="80000"/>
              <a:buFont typeface="Wingdings 2"/>
              <a:buNone/>
            </a:pPr>
            <a:endParaRPr lang="en-US" sz="3900">
              <a:solidFill>
                <a:prstClr val="black"/>
              </a:solidFill>
            </a:endParaRPr>
          </a:p>
        </p:txBody>
      </p:sp>
      <p:sp>
        <p:nvSpPr>
          <p:cNvPr id="3" name="2 Marcador de posición de imagen"/>
          <p:cNvSpPr>
            <a:spLocks noGrp="1"/>
          </p:cNvSpPr>
          <p:nvPr>
            <p:ph type="pic" idx="1"/>
          </p:nvPr>
        </p:nvSpPr>
        <p:spPr>
          <a:xfrm>
            <a:off x="1155148" y="1170259"/>
            <a:ext cx="6090761" cy="3598327"/>
          </a:xfrm>
          <a:prstGeom prst="roundRect">
            <a:avLst>
              <a:gd name="adj" fmla="val 783"/>
            </a:avLst>
          </a:prstGeom>
          <a:solidFill>
            <a:schemeClr val="bg2"/>
          </a:solidFill>
          <a:ln w="127000">
            <a:noFill/>
            <a:miter lim="800000"/>
          </a:ln>
          <a:effectLst/>
        </p:spPr>
        <p:txBody>
          <a:bodyPr lIns="112064" tIns="336190" anchor="t"/>
          <a:lstStyle>
            <a:lvl1pPr marL="0" indent="0" algn="l" eaLnBrk="1" latinLnBrk="0" hangingPunct="1">
              <a:buNone/>
              <a:defRPr sz="3900"/>
            </a:lvl1pPr>
            <a:extLst/>
          </a:lstStyle>
          <a:p>
            <a:pPr marL="0" algn="l" eaLnBrk="1" latinLnBrk="0" hangingPunct="1"/>
            <a:r>
              <a:rPr kumimoji="0" lang="es-ES" smtClean="0"/>
              <a:t>Haga clic en el icono para agregar una imagen</a:t>
            </a:r>
            <a:endParaRPr kumimoji="0" lang="en-US" dirty="0"/>
          </a:p>
        </p:txBody>
      </p:sp>
      <p:sp>
        <p:nvSpPr>
          <p:cNvPr id="9" name="8 Proceso"/>
          <p:cNvSpPr/>
          <p:nvPr/>
        </p:nvSpPr>
        <p:spPr>
          <a:xfrm rot="19468671">
            <a:off x="546737" y="977095"/>
            <a:ext cx="945118" cy="20918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lIns="112064" tIns="56032" rIns="112064" bIns="56032" anchor="ctr"/>
          <a:lstStyle>
            <a:extLst/>
          </a:lstStyle>
          <a:p>
            <a:pPr algn="ctr" defTabSz="1120636"/>
            <a:endParaRPr lang="en-US">
              <a:solidFill>
                <a:prstClr val="white"/>
              </a:solidFill>
            </a:endParaRPr>
          </a:p>
        </p:txBody>
      </p:sp>
      <p:sp>
        <p:nvSpPr>
          <p:cNvPr id="10" name="9 Proceso"/>
          <p:cNvSpPr/>
          <p:nvPr/>
        </p:nvSpPr>
        <p:spPr>
          <a:xfrm rot="2103354" flipH="1">
            <a:off x="6895678" y="959125"/>
            <a:ext cx="894712" cy="20918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lIns="112064" tIns="56032" rIns="112064" bIns="56032" anchor="ctr"/>
          <a:lstStyle>
            <a:extLst/>
          </a:lstStyle>
          <a:p>
            <a:pPr algn="ctr" defTabSz="1120636"/>
            <a:endParaRPr lang="en-US" dirty="0">
              <a:solidFill>
                <a:prstClr val="white"/>
              </a:solidFill>
            </a:endParaRPr>
          </a:p>
        </p:txBody>
      </p:sp>
      <p:sp>
        <p:nvSpPr>
          <p:cNvPr id="4" name="3 Marcador de texto"/>
          <p:cNvSpPr>
            <a:spLocks noGrp="1"/>
          </p:cNvSpPr>
          <p:nvPr>
            <p:ph type="body" sz="half" idx="2"/>
          </p:nvPr>
        </p:nvSpPr>
        <p:spPr>
          <a:xfrm>
            <a:off x="1155148" y="4915059"/>
            <a:ext cx="6090761" cy="780168"/>
          </a:xfrm>
        </p:spPr>
        <p:txBody>
          <a:bodyPr anchor="ctr"/>
          <a:lstStyle>
            <a:lvl1pPr marL="0" indent="0" algn="l">
              <a:lnSpc>
                <a:spcPts val="1962"/>
              </a:lnSpc>
              <a:spcBef>
                <a:spcPts val="0"/>
              </a:spcBef>
              <a:buNone/>
              <a:defRPr sz="1800">
                <a:solidFill>
                  <a:srgbClr val="777777"/>
                </a:solidFill>
              </a:defRPr>
            </a:lvl1pPr>
            <a:lvl2pPr>
              <a:defRPr sz="1500"/>
            </a:lvl2pPr>
            <a:lvl3pPr>
              <a:defRPr sz="1200"/>
            </a:lvl3pPr>
            <a:lvl4pPr>
              <a:defRPr sz="1100"/>
            </a:lvl4pPr>
            <a:lvl5pPr>
              <a:defRPr sz="1100"/>
            </a:lvl5pPr>
            <a:extLst/>
          </a:lstStyle>
          <a:p>
            <a:pPr lvl="0" eaLnBrk="1" latinLnBrk="0" hangingPunct="1"/>
            <a:r>
              <a:rPr kumimoji="0" lang="es-ES" smtClean="0"/>
              <a:t>Haga clic para modificar el estilo de texto del patrón</a:t>
            </a:r>
          </a:p>
        </p:txBody>
      </p:sp>
    </p:spTree>
    <p:extLst>
      <p:ext uri="{BB962C8B-B14F-4D97-AF65-F5344CB8AC3E}">
        <p14:creationId xmlns:p14="http://schemas.microsoft.com/office/powerpoint/2010/main" val="42212936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F19BF625-1C98-4535-B1CC-98BDFEA102EB}" type="datetimeFigureOut">
              <a:rPr lang="es-ES" smtClean="0">
                <a:solidFill>
                  <a:srgbClr val="E7DEC9">
                    <a:shade val="50000"/>
                    <a:satMod val="200000"/>
                  </a:srgbClr>
                </a:solidFill>
              </a:rPr>
              <a:pPr/>
              <a:t>01/03/2019</a:t>
            </a:fld>
            <a:endParaRPr lang="es-ES">
              <a:solidFill>
                <a:srgbClr val="E7DEC9">
                  <a:shade val="50000"/>
                  <a:satMod val="200000"/>
                </a:srgbClr>
              </a:solidFill>
            </a:endParaRPr>
          </a:p>
        </p:txBody>
      </p:sp>
      <p:sp>
        <p:nvSpPr>
          <p:cNvPr id="5" name="4 Marcador de pie de página"/>
          <p:cNvSpPr>
            <a:spLocks noGrp="1"/>
          </p:cNvSpPr>
          <p:nvPr>
            <p:ph type="ftr" sz="quarter" idx="11"/>
          </p:nvPr>
        </p:nvSpPr>
        <p:spPr/>
        <p:txBody>
          <a:bodyPr/>
          <a:lstStyle>
            <a:extLst/>
          </a:lstStyle>
          <a:p>
            <a:endParaRPr lang="es-ES">
              <a:solidFill>
                <a:srgbClr val="E7DEC9">
                  <a:shade val="50000"/>
                  <a:satMod val="200000"/>
                </a:srgbClr>
              </a:solidFill>
            </a:endParaRPr>
          </a:p>
        </p:txBody>
      </p:sp>
      <p:sp>
        <p:nvSpPr>
          <p:cNvPr id="6" name="5 Marcador de número de diapositiva"/>
          <p:cNvSpPr>
            <a:spLocks noGrp="1"/>
          </p:cNvSpPr>
          <p:nvPr>
            <p:ph type="sldNum" sz="quarter" idx="12"/>
          </p:nvPr>
        </p:nvSpPr>
        <p:spPr/>
        <p:txBody>
          <a:bodyPr/>
          <a:lstStyle>
            <a:extLst/>
          </a:lstStyle>
          <a:p>
            <a:fld id="{49B6293C-346B-41B3-80CB-0C82C3102FD6}" type="slidenum">
              <a:rPr lang="es-ES" smtClean="0">
                <a:solidFill>
                  <a:srgbClr val="E7DEC9">
                    <a:shade val="50000"/>
                    <a:satMod val="200000"/>
                  </a:srgbClr>
                </a:solidFill>
              </a:rPr>
              <a:pPr/>
              <a:t>‹Nº›</a:t>
            </a:fld>
            <a:endParaRPr lang="es-ES">
              <a:solidFill>
                <a:srgbClr val="E7DEC9">
                  <a:shade val="50000"/>
                  <a:satMod val="200000"/>
                </a:srgbClr>
              </a:solidFill>
            </a:endParaRPr>
          </a:p>
        </p:txBody>
      </p:sp>
    </p:spTree>
    <p:extLst>
      <p:ext uri="{BB962C8B-B14F-4D97-AF65-F5344CB8AC3E}">
        <p14:creationId xmlns:p14="http://schemas.microsoft.com/office/powerpoint/2010/main" val="41826278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9451181" y="281191"/>
            <a:ext cx="2520315" cy="599104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1575197" y="281192"/>
            <a:ext cx="7665958" cy="599104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F19BF625-1C98-4535-B1CC-98BDFEA102EB}" type="datetimeFigureOut">
              <a:rPr lang="es-ES" smtClean="0">
                <a:solidFill>
                  <a:srgbClr val="E7DEC9">
                    <a:shade val="50000"/>
                    <a:satMod val="200000"/>
                  </a:srgbClr>
                </a:solidFill>
              </a:rPr>
              <a:pPr/>
              <a:t>01/03/2019</a:t>
            </a:fld>
            <a:endParaRPr lang="es-ES">
              <a:solidFill>
                <a:srgbClr val="E7DEC9">
                  <a:shade val="50000"/>
                  <a:satMod val="200000"/>
                </a:srgbClr>
              </a:solidFill>
            </a:endParaRPr>
          </a:p>
        </p:txBody>
      </p:sp>
      <p:sp>
        <p:nvSpPr>
          <p:cNvPr id="5" name="4 Marcador de pie de página"/>
          <p:cNvSpPr>
            <a:spLocks noGrp="1"/>
          </p:cNvSpPr>
          <p:nvPr>
            <p:ph type="ftr" sz="quarter" idx="11"/>
          </p:nvPr>
        </p:nvSpPr>
        <p:spPr/>
        <p:txBody>
          <a:bodyPr/>
          <a:lstStyle>
            <a:extLst/>
          </a:lstStyle>
          <a:p>
            <a:endParaRPr lang="es-ES">
              <a:solidFill>
                <a:srgbClr val="E7DEC9">
                  <a:shade val="50000"/>
                  <a:satMod val="200000"/>
                </a:srgbClr>
              </a:solidFill>
            </a:endParaRPr>
          </a:p>
        </p:txBody>
      </p:sp>
      <p:sp>
        <p:nvSpPr>
          <p:cNvPr id="6" name="5 Marcador de número de diapositiva"/>
          <p:cNvSpPr>
            <a:spLocks noGrp="1"/>
          </p:cNvSpPr>
          <p:nvPr>
            <p:ph type="sldNum" sz="quarter" idx="12"/>
          </p:nvPr>
        </p:nvSpPr>
        <p:spPr/>
        <p:txBody>
          <a:bodyPr/>
          <a:lstStyle>
            <a:extLst/>
          </a:lstStyle>
          <a:p>
            <a:fld id="{49B6293C-346B-41B3-80CB-0C82C3102FD6}" type="slidenum">
              <a:rPr lang="es-ES" smtClean="0">
                <a:solidFill>
                  <a:srgbClr val="E7DEC9">
                    <a:shade val="50000"/>
                    <a:satMod val="200000"/>
                  </a:srgbClr>
                </a:solidFill>
              </a:rPr>
              <a:pPr/>
              <a:t>‹Nº›</a:t>
            </a:fld>
            <a:endParaRPr lang="es-ES">
              <a:solidFill>
                <a:srgbClr val="E7DEC9">
                  <a:shade val="50000"/>
                  <a:satMod val="200000"/>
                </a:srgbClr>
              </a:solidFill>
            </a:endParaRPr>
          </a:p>
        </p:txBody>
      </p:sp>
    </p:spTree>
    <p:extLst>
      <p:ext uri="{BB962C8B-B14F-4D97-AF65-F5344CB8AC3E}">
        <p14:creationId xmlns:p14="http://schemas.microsoft.com/office/powerpoint/2010/main" val="83899759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666"/>
            <a:ext cx="12601575" cy="7030182"/>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57697" y="2461865"/>
            <a:ext cx="8027857" cy="1685554"/>
          </a:xfrm>
        </p:spPr>
        <p:txBody>
          <a:bodyPr anchor="b">
            <a:noAutofit/>
          </a:bodyPr>
          <a:lstStyle>
            <a:lvl1pPr algn="r">
              <a:defRPr sz="56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57697" y="4147416"/>
            <a:ext cx="8027857" cy="1123052"/>
          </a:xfrm>
        </p:spPr>
        <p:txBody>
          <a:bodyPr anchor="t"/>
          <a:lstStyle>
            <a:lvl1pPr marL="0" indent="0" algn="r">
              <a:buNone/>
              <a:defRPr>
                <a:solidFill>
                  <a:schemeClr val="tx1">
                    <a:lumMod val="50000"/>
                    <a:lumOff val="50000"/>
                  </a:schemeClr>
                </a:solidFill>
              </a:defRPr>
            </a:lvl1pPr>
            <a:lvl2pPr marL="470748" indent="0" algn="ctr">
              <a:buNone/>
              <a:defRPr>
                <a:solidFill>
                  <a:schemeClr val="tx1">
                    <a:tint val="75000"/>
                  </a:schemeClr>
                </a:solidFill>
              </a:defRPr>
            </a:lvl2pPr>
            <a:lvl3pPr marL="941494" indent="0" algn="ctr">
              <a:buNone/>
              <a:defRPr>
                <a:solidFill>
                  <a:schemeClr val="tx1">
                    <a:tint val="75000"/>
                  </a:schemeClr>
                </a:solidFill>
              </a:defRPr>
            </a:lvl3pPr>
            <a:lvl4pPr marL="1412242" indent="0" algn="ctr">
              <a:buNone/>
              <a:defRPr>
                <a:solidFill>
                  <a:schemeClr val="tx1">
                    <a:tint val="75000"/>
                  </a:schemeClr>
                </a:solidFill>
              </a:defRPr>
            </a:lvl4pPr>
            <a:lvl5pPr marL="1882990" indent="0" algn="ctr">
              <a:buNone/>
              <a:defRPr>
                <a:solidFill>
                  <a:schemeClr val="tx1">
                    <a:tint val="75000"/>
                  </a:schemeClr>
                </a:solidFill>
              </a:defRPr>
            </a:lvl5pPr>
            <a:lvl6pPr marL="2353737" indent="0" algn="ctr">
              <a:buNone/>
              <a:defRPr>
                <a:solidFill>
                  <a:schemeClr val="tx1">
                    <a:tint val="75000"/>
                  </a:schemeClr>
                </a:solidFill>
              </a:defRPr>
            </a:lvl6pPr>
            <a:lvl7pPr marL="2824485" indent="0" algn="ctr">
              <a:buNone/>
              <a:defRPr>
                <a:solidFill>
                  <a:schemeClr val="tx1">
                    <a:tint val="75000"/>
                  </a:schemeClr>
                </a:solidFill>
              </a:defRPr>
            </a:lvl7pPr>
            <a:lvl8pPr marL="3295232" indent="0" algn="ctr">
              <a:buNone/>
              <a:defRPr>
                <a:solidFill>
                  <a:schemeClr val="tx1">
                    <a:tint val="75000"/>
                  </a:schemeClr>
                </a:solidFill>
              </a:defRPr>
            </a:lvl8pPr>
            <a:lvl9pPr marL="3765979"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‹Nº›</a:t>
            </a:fld>
            <a:endParaRPr lang="en-US" dirty="0">
              <a:solidFill>
                <a:srgbClr val="5FCBEF"/>
              </a:solidFill>
            </a:endParaRPr>
          </a:p>
        </p:txBody>
      </p:sp>
    </p:spTree>
    <p:extLst>
      <p:ext uri="{BB962C8B-B14F-4D97-AF65-F5344CB8AC3E}">
        <p14:creationId xmlns:p14="http://schemas.microsoft.com/office/powerpoint/2010/main" val="1439795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9954A3-9DFD-4C44-94BA-B95130A3BA1C}" type="slidenum">
              <a:rPr lang="en-US" dirty="0">
                <a:solidFill>
                  <a:srgbClr val="5FCBEF"/>
                </a:solidFill>
              </a:rPr>
              <a:pPr/>
              <a:t>‹Nº›</a:t>
            </a:fld>
            <a:endParaRPr lang="en-US" dirty="0">
              <a:solidFill>
                <a:srgbClr val="5FCBEF"/>
              </a:solidFill>
            </a:endParaRPr>
          </a:p>
        </p:txBody>
      </p:sp>
    </p:spTree>
    <p:extLst>
      <p:ext uri="{BB962C8B-B14F-4D97-AF65-F5344CB8AC3E}">
        <p14:creationId xmlns:p14="http://schemas.microsoft.com/office/powerpoint/2010/main" val="24113466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00089" y="2765263"/>
            <a:ext cx="8885462" cy="1870132"/>
          </a:xfrm>
        </p:spPr>
        <p:txBody>
          <a:bodyPr anchor="b"/>
          <a:lstStyle>
            <a:lvl1pPr algn="l">
              <a:defRPr sz="41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00089" y="4635395"/>
            <a:ext cx="8885462" cy="880914"/>
          </a:xfrm>
        </p:spPr>
        <p:txBody>
          <a:bodyPr anchor="t"/>
          <a:lstStyle>
            <a:lvl1pPr marL="0" indent="0" algn="l">
              <a:buNone/>
              <a:defRPr sz="2100">
                <a:solidFill>
                  <a:schemeClr val="tx1">
                    <a:lumMod val="50000"/>
                    <a:lumOff val="50000"/>
                  </a:schemeClr>
                </a:solidFill>
              </a:defRPr>
            </a:lvl1pPr>
            <a:lvl2pPr marL="470748" indent="0">
              <a:buNone/>
              <a:defRPr sz="1900">
                <a:solidFill>
                  <a:schemeClr val="tx1">
                    <a:tint val="75000"/>
                  </a:schemeClr>
                </a:solidFill>
              </a:defRPr>
            </a:lvl2pPr>
            <a:lvl3pPr marL="941494" indent="0">
              <a:buNone/>
              <a:defRPr sz="1600">
                <a:solidFill>
                  <a:schemeClr val="tx1">
                    <a:tint val="75000"/>
                  </a:schemeClr>
                </a:solidFill>
              </a:defRPr>
            </a:lvl3pPr>
            <a:lvl4pPr marL="1412242" indent="0">
              <a:buNone/>
              <a:defRPr sz="1400">
                <a:solidFill>
                  <a:schemeClr val="tx1">
                    <a:tint val="75000"/>
                  </a:schemeClr>
                </a:solidFill>
              </a:defRPr>
            </a:lvl4pPr>
            <a:lvl5pPr marL="1882990" indent="0">
              <a:buNone/>
              <a:defRPr sz="1400">
                <a:solidFill>
                  <a:schemeClr val="tx1">
                    <a:tint val="75000"/>
                  </a:schemeClr>
                </a:solidFill>
              </a:defRPr>
            </a:lvl5pPr>
            <a:lvl6pPr marL="2353737" indent="0">
              <a:buNone/>
              <a:defRPr sz="1400">
                <a:solidFill>
                  <a:schemeClr val="tx1">
                    <a:tint val="75000"/>
                  </a:schemeClr>
                </a:solidFill>
              </a:defRPr>
            </a:lvl6pPr>
            <a:lvl7pPr marL="2824485" indent="0">
              <a:buNone/>
              <a:defRPr sz="1400">
                <a:solidFill>
                  <a:schemeClr val="tx1">
                    <a:tint val="75000"/>
                  </a:schemeClr>
                </a:solidFill>
              </a:defRPr>
            </a:lvl7pPr>
            <a:lvl8pPr marL="3295232" indent="0">
              <a:buNone/>
              <a:defRPr sz="1400">
                <a:solidFill>
                  <a:schemeClr val="tx1">
                    <a:tint val="75000"/>
                  </a:schemeClr>
                </a:solidFill>
              </a:defRPr>
            </a:lvl8pPr>
            <a:lvl9pPr marL="3765979"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‹Nº›</a:t>
            </a:fld>
            <a:endParaRPr lang="en-US" dirty="0">
              <a:solidFill>
                <a:srgbClr val="5FCBEF"/>
              </a:solidFill>
            </a:endParaRPr>
          </a:p>
        </p:txBody>
      </p:sp>
    </p:spTree>
    <p:extLst>
      <p:ext uri="{BB962C8B-B14F-4D97-AF65-F5344CB8AC3E}">
        <p14:creationId xmlns:p14="http://schemas.microsoft.com/office/powerpoint/2010/main" val="31017278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700091" y="2212103"/>
            <a:ext cx="4324592" cy="39733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260961" y="2212106"/>
            <a:ext cx="4324591" cy="39733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5FCBEF"/>
                </a:solidFill>
              </a:rPr>
              <a:pPr/>
              <a:t>‹Nº›</a:t>
            </a:fld>
            <a:endParaRPr lang="en-US" dirty="0">
              <a:solidFill>
                <a:srgbClr val="5FCBEF"/>
              </a:solidFill>
            </a:endParaRPr>
          </a:p>
        </p:txBody>
      </p:sp>
    </p:spTree>
    <p:extLst>
      <p:ext uri="{BB962C8B-B14F-4D97-AF65-F5344CB8AC3E}">
        <p14:creationId xmlns:p14="http://schemas.microsoft.com/office/powerpoint/2010/main" val="1700893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98446" y="2212506"/>
            <a:ext cx="4326234" cy="590002"/>
          </a:xfrm>
        </p:spPr>
        <p:txBody>
          <a:bodyPr anchor="b">
            <a:noAutofit/>
          </a:bodyPr>
          <a:lstStyle>
            <a:lvl1pPr marL="0" indent="0">
              <a:buNone/>
              <a:defRPr sz="2500" b="0"/>
            </a:lvl1pPr>
            <a:lvl2pPr marL="470748" indent="0">
              <a:buNone/>
              <a:defRPr sz="2100" b="1"/>
            </a:lvl2pPr>
            <a:lvl3pPr marL="941494" indent="0">
              <a:buNone/>
              <a:defRPr sz="1900" b="1"/>
            </a:lvl3pPr>
            <a:lvl4pPr marL="1412242" indent="0">
              <a:buNone/>
              <a:defRPr sz="1600" b="1"/>
            </a:lvl4pPr>
            <a:lvl5pPr marL="1882990" indent="0">
              <a:buNone/>
              <a:defRPr sz="1600" b="1"/>
            </a:lvl5pPr>
            <a:lvl6pPr marL="2353737" indent="0">
              <a:buNone/>
              <a:defRPr sz="1600" b="1"/>
            </a:lvl6pPr>
            <a:lvl7pPr marL="2824485" indent="0">
              <a:buNone/>
              <a:defRPr sz="1600" b="1"/>
            </a:lvl7pPr>
            <a:lvl8pPr marL="3295232" indent="0">
              <a:buNone/>
              <a:defRPr sz="1600" b="1"/>
            </a:lvl8pPr>
            <a:lvl9pPr marL="3765979"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98446" y="2802511"/>
            <a:ext cx="4326234" cy="3382896"/>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259323" y="2212506"/>
            <a:ext cx="4326229" cy="590002"/>
          </a:xfrm>
        </p:spPr>
        <p:txBody>
          <a:bodyPr anchor="b">
            <a:noAutofit/>
          </a:bodyPr>
          <a:lstStyle>
            <a:lvl1pPr marL="0" indent="0">
              <a:buNone/>
              <a:defRPr sz="2500" b="0"/>
            </a:lvl1pPr>
            <a:lvl2pPr marL="470748" indent="0">
              <a:buNone/>
              <a:defRPr sz="2100" b="1"/>
            </a:lvl2pPr>
            <a:lvl3pPr marL="941494" indent="0">
              <a:buNone/>
              <a:defRPr sz="1900" b="1"/>
            </a:lvl3pPr>
            <a:lvl4pPr marL="1412242" indent="0">
              <a:buNone/>
              <a:defRPr sz="1600" b="1"/>
            </a:lvl4pPr>
            <a:lvl5pPr marL="1882990" indent="0">
              <a:buNone/>
              <a:defRPr sz="1600" b="1"/>
            </a:lvl5pPr>
            <a:lvl6pPr marL="2353737" indent="0">
              <a:buNone/>
              <a:defRPr sz="1600" b="1"/>
            </a:lvl6pPr>
            <a:lvl7pPr marL="2824485" indent="0">
              <a:buNone/>
              <a:defRPr sz="1600" b="1"/>
            </a:lvl7pPr>
            <a:lvl8pPr marL="3295232" indent="0">
              <a:buNone/>
              <a:defRPr sz="1600" b="1"/>
            </a:lvl8pPr>
            <a:lvl9pPr marL="3765979"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259322" y="2802511"/>
            <a:ext cx="4326228" cy="3382896"/>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5FCBEF"/>
                </a:solidFill>
              </a:rPr>
              <a:pPr/>
              <a:t>‹Nº›</a:t>
            </a:fld>
            <a:endParaRPr lang="en-US" dirty="0">
              <a:solidFill>
                <a:srgbClr val="5FCBEF"/>
              </a:solidFill>
            </a:endParaRPr>
          </a:p>
        </p:txBody>
      </p:sp>
    </p:spTree>
    <p:extLst>
      <p:ext uri="{BB962C8B-B14F-4D97-AF65-F5344CB8AC3E}">
        <p14:creationId xmlns:p14="http://schemas.microsoft.com/office/powerpoint/2010/main" val="8987115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700088" y="624137"/>
            <a:ext cx="8885462" cy="1352291"/>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5FCBEF"/>
                </a:solidFill>
              </a:rPr>
              <a:pPr/>
              <a:t>‹Nº›</a:t>
            </a:fld>
            <a:endParaRPr lang="en-US" dirty="0">
              <a:solidFill>
                <a:srgbClr val="5FCBEF"/>
              </a:solidFill>
            </a:endParaRPr>
          </a:p>
        </p:txBody>
      </p:sp>
    </p:spTree>
    <p:extLst>
      <p:ext uri="{BB962C8B-B14F-4D97-AF65-F5344CB8AC3E}">
        <p14:creationId xmlns:p14="http://schemas.microsoft.com/office/powerpoint/2010/main" val="795442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29876338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5FCBEF"/>
                </a:solidFill>
              </a:rPr>
              <a:pPr/>
              <a:t>‹Nº›</a:t>
            </a:fld>
            <a:endParaRPr lang="en-US" dirty="0">
              <a:solidFill>
                <a:srgbClr val="5FCBEF"/>
              </a:solidFill>
            </a:endParaRPr>
          </a:p>
        </p:txBody>
      </p:sp>
    </p:spTree>
    <p:extLst>
      <p:ext uri="{BB962C8B-B14F-4D97-AF65-F5344CB8AC3E}">
        <p14:creationId xmlns:p14="http://schemas.microsoft.com/office/powerpoint/2010/main" val="34937576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0088" y="1534335"/>
            <a:ext cx="3984016" cy="1308948"/>
          </a:xfrm>
        </p:spPr>
        <p:txBody>
          <a:bodyPr anchor="b">
            <a:normAutofit/>
          </a:bodyPr>
          <a:lstStyle>
            <a:lvl1pPr>
              <a:defRPr sz="21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920383" y="527204"/>
            <a:ext cx="4665168" cy="565820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00088" y="2843284"/>
            <a:ext cx="3984016" cy="2646069"/>
          </a:xfrm>
        </p:spPr>
        <p:txBody>
          <a:bodyPr>
            <a:normAutofit/>
          </a:bodyPr>
          <a:lstStyle>
            <a:lvl1pPr marL="0" indent="0">
              <a:buNone/>
              <a:defRPr sz="1400"/>
            </a:lvl1pPr>
            <a:lvl2pPr marL="470606" indent="0">
              <a:buNone/>
              <a:defRPr sz="1400"/>
            </a:lvl2pPr>
            <a:lvl3pPr marL="941214" indent="0">
              <a:buNone/>
              <a:defRPr sz="1200"/>
            </a:lvl3pPr>
            <a:lvl4pPr marL="1411819" indent="0">
              <a:buNone/>
              <a:defRPr sz="1000"/>
            </a:lvl4pPr>
            <a:lvl5pPr marL="1882425" indent="0">
              <a:buNone/>
              <a:defRPr sz="1000"/>
            </a:lvl5pPr>
            <a:lvl6pPr marL="2353031" indent="0">
              <a:buNone/>
              <a:defRPr sz="1000"/>
            </a:lvl6pPr>
            <a:lvl7pPr marL="2823638" indent="0">
              <a:buNone/>
              <a:defRPr sz="1000"/>
            </a:lvl7pPr>
            <a:lvl8pPr marL="3294243" indent="0">
              <a:buNone/>
              <a:defRPr sz="1000"/>
            </a:lvl8pPr>
            <a:lvl9pPr marL="3764849"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5FCBEF"/>
                </a:solidFill>
              </a:rPr>
              <a:pPr/>
              <a:t>‹Nº›</a:t>
            </a:fld>
            <a:endParaRPr lang="en-US" dirty="0">
              <a:solidFill>
                <a:srgbClr val="5FCBEF"/>
              </a:solidFill>
            </a:endParaRPr>
          </a:p>
        </p:txBody>
      </p:sp>
    </p:spTree>
    <p:extLst>
      <p:ext uri="{BB962C8B-B14F-4D97-AF65-F5344CB8AC3E}">
        <p14:creationId xmlns:p14="http://schemas.microsoft.com/office/powerpoint/2010/main" val="10038251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0091" y="4915061"/>
            <a:ext cx="8885461" cy="580251"/>
          </a:xfrm>
        </p:spPr>
        <p:txBody>
          <a:bodyPr anchor="b">
            <a:normAutofit/>
          </a:bodyPr>
          <a:lstStyle>
            <a:lvl1pPr algn="l">
              <a:defRPr sz="25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00088" y="624135"/>
            <a:ext cx="8885462" cy="3937410"/>
          </a:xfrm>
        </p:spPr>
        <p:txBody>
          <a:bodyPr anchor="t">
            <a:normAutofit/>
          </a:bodyPr>
          <a:lstStyle>
            <a:lvl1pPr marL="0" indent="0" algn="ctr">
              <a:buNone/>
              <a:defRPr sz="1600"/>
            </a:lvl1pPr>
            <a:lvl2pPr marL="470748" indent="0">
              <a:buNone/>
              <a:defRPr sz="1600"/>
            </a:lvl2pPr>
            <a:lvl3pPr marL="941494" indent="0">
              <a:buNone/>
              <a:defRPr sz="1600"/>
            </a:lvl3pPr>
            <a:lvl4pPr marL="1412242" indent="0">
              <a:buNone/>
              <a:defRPr sz="1600"/>
            </a:lvl4pPr>
            <a:lvl5pPr marL="1882990" indent="0">
              <a:buNone/>
              <a:defRPr sz="1600"/>
            </a:lvl5pPr>
            <a:lvl6pPr marL="2353737" indent="0">
              <a:buNone/>
              <a:defRPr sz="1600"/>
            </a:lvl6pPr>
            <a:lvl7pPr marL="2824485" indent="0">
              <a:buNone/>
              <a:defRPr sz="1600"/>
            </a:lvl7pPr>
            <a:lvl8pPr marL="3295232" indent="0">
              <a:buNone/>
              <a:defRPr sz="1600"/>
            </a:lvl8pPr>
            <a:lvl9pPr marL="3765979"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700091" y="5495309"/>
            <a:ext cx="8885461" cy="690095"/>
          </a:xfrm>
        </p:spPr>
        <p:txBody>
          <a:bodyPr>
            <a:normAutofit/>
          </a:bodyPr>
          <a:lstStyle>
            <a:lvl1pPr marL="0" indent="0">
              <a:buNone/>
              <a:defRPr sz="1200"/>
            </a:lvl1pPr>
            <a:lvl2pPr marL="470748" indent="0">
              <a:buNone/>
              <a:defRPr sz="1200"/>
            </a:lvl2pPr>
            <a:lvl3pPr marL="941494" indent="0">
              <a:buNone/>
              <a:defRPr sz="1000"/>
            </a:lvl3pPr>
            <a:lvl4pPr marL="1412242" indent="0">
              <a:buNone/>
              <a:defRPr sz="900"/>
            </a:lvl4pPr>
            <a:lvl5pPr marL="1882990" indent="0">
              <a:buNone/>
              <a:defRPr sz="900"/>
            </a:lvl5pPr>
            <a:lvl6pPr marL="2353737" indent="0">
              <a:buNone/>
              <a:defRPr sz="900"/>
            </a:lvl6pPr>
            <a:lvl7pPr marL="2824485" indent="0">
              <a:buNone/>
              <a:defRPr sz="900"/>
            </a:lvl7pPr>
            <a:lvl8pPr marL="3295232" indent="0">
              <a:buNone/>
              <a:defRPr sz="900"/>
            </a:lvl8pPr>
            <a:lvl9pPr marL="3765979" indent="0">
              <a:buNone/>
              <a:defRPr sz="900"/>
            </a:lvl9pPr>
          </a:lstStyle>
          <a:p>
            <a:pPr lvl="0"/>
            <a:r>
              <a:rPr lang="es-ES" smtClean="0"/>
              <a:t>Haga clic para modificar el estilo de texto del patrón</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5FCBEF"/>
                </a:solidFill>
              </a:rPr>
              <a:pPr/>
              <a:t>‹Nº›</a:t>
            </a:fld>
            <a:endParaRPr lang="en-US" dirty="0">
              <a:solidFill>
                <a:srgbClr val="5FCBEF"/>
              </a:solidFill>
            </a:endParaRP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Tree>
    <p:extLst>
      <p:ext uri="{BB962C8B-B14F-4D97-AF65-F5344CB8AC3E}">
        <p14:creationId xmlns:p14="http://schemas.microsoft.com/office/powerpoint/2010/main" val="33818488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700089" y="624134"/>
            <a:ext cx="8885462" cy="3484751"/>
          </a:xfrm>
        </p:spPr>
        <p:txBody>
          <a:bodyPr anchor="ctr">
            <a:normAutofit/>
          </a:bodyPr>
          <a:lstStyle>
            <a:lvl1pPr algn="l">
              <a:defRPr sz="45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00089" y="4576986"/>
            <a:ext cx="8885462" cy="1608418"/>
          </a:xfrm>
        </p:spPr>
        <p:txBody>
          <a:bodyPr anchor="ctr">
            <a:normAutofit/>
          </a:bodyPr>
          <a:lstStyle>
            <a:lvl1pPr marL="0" indent="0" algn="l">
              <a:buNone/>
              <a:defRPr sz="1900">
                <a:solidFill>
                  <a:schemeClr val="tx1">
                    <a:lumMod val="75000"/>
                    <a:lumOff val="25000"/>
                  </a:schemeClr>
                </a:solidFill>
              </a:defRPr>
            </a:lvl1pPr>
            <a:lvl2pPr marL="470748" indent="0">
              <a:buNone/>
              <a:defRPr sz="1900">
                <a:solidFill>
                  <a:schemeClr val="tx1">
                    <a:tint val="75000"/>
                  </a:schemeClr>
                </a:solidFill>
              </a:defRPr>
            </a:lvl2pPr>
            <a:lvl3pPr marL="941494" indent="0">
              <a:buNone/>
              <a:defRPr sz="1600">
                <a:solidFill>
                  <a:schemeClr val="tx1">
                    <a:tint val="75000"/>
                  </a:schemeClr>
                </a:solidFill>
              </a:defRPr>
            </a:lvl3pPr>
            <a:lvl4pPr marL="1412242" indent="0">
              <a:buNone/>
              <a:defRPr sz="1400">
                <a:solidFill>
                  <a:schemeClr val="tx1">
                    <a:tint val="75000"/>
                  </a:schemeClr>
                </a:solidFill>
              </a:defRPr>
            </a:lvl4pPr>
            <a:lvl5pPr marL="1882990" indent="0">
              <a:buNone/>
              <a:defRPr sz="1400">
                <a:solidFill>
                  <a:schemeClr val="tx1">
                    <a:tint val="75000"/>
                  </a:schemeClr>
                </a:solidFill>
              </a:defRPr>
            </a:lvl5pPr>
            <a:lvl6pPr marL="2353737" indent="0">
              <a:buNone/>
              <a:defRPr sz="1400">
                <a:solidFill>
                  <a:schemeClr val="tx1">
                    <a:tint val="75000"/>
                  </a:schemeClr>
                </a:solidFill>
              </a:defRPr>
            </a:lvl6pPr>
            <a:lvl7pPr marL="2824485" indent="0">
              <a:buNone/>
              <a:defRPr sz="1400">
                <a:solidFill>
                  <a:schemeClr val="tx1">
                    <a:tint val="75000"/>
                  </a:schemeClr>
                </a:solidFill>
              </a:defRPr>
            </a:lvl7pPr>
            <a:lvl8pPr marL="3295232" indent="0">
              <a:buNone/>
              <a:defRPr sz="1400">
                <a:solidFill>
                  <a:schemeClr val="tx1">
                    <a:tint val="75000"/>
                  </a:schemeClr>
                </a:solidFill>
              </a:defRPr>
            </a:lvl8pPr>
            <a:lvl9pPr marL="3765979"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‹Nº›</a:t>
            </a:fld>
            <a:endParaRPr lang="en-US" dirty="0">
              <a:solidFill>
                <a:srgbClr val="5FCBEF"/>
              </a:solidFill>
            </a:endParaRPr>
          </a:p>
        </p:txBody>
      </p:sp>
    </p:spTree>
    <p:extLst>
      <p:ext uri="{BB962C8B-B14F-4D97-AF65-F5344CB8AC3E}">
        <p14:creationId xmlns:p14="http://schemas.microsoft.com/office/powerpoint/2010/main" val="15474231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62621" y="624134"/>
            <a:ext cx="8366046" cy="3094667"/>
          </a:xfrm>
        </p:spPr>
        <p:txBody>
          <a:bodyPr anchor="ctr">
            <a:normAutofit/>
          </a:bodyPr>
          <a:lstStyle>
            <a:lvl1pPr algn="l">
              <a:defRPr sz="45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412035" y="3718801"/>
            <a:ext cx="7467223" cy="390084"/>
          </a:xfrm>
        </p:spPr>
        <p:txBody>
          <a:bodyPr anchor="ctr">
            <a:noAutofit/>
          </a:bodyPr>
          <a:lstStyle>
            <a:lvl1pPr marL="0" indent="0">
              <a:buFontTx/>
              <a:buNone/>
              <a:defRPr sz="1600">
                <a:solidFill>
                  <a:schemeClr val="tx1">
                    <a:lumMod val="50000"/>
                    <a:lumOff val="50000"/>
                  </a:schemeClr>
                </a:solidFill>
              </a:defRPr>
            </a:lvl1pPr>
            <a:lvl2pPr marL="470748" indent="0">
              <a:buFontTx/>
              <a:buNone/>
              <a:defRPr/>
            </a:lvl2pPr>
            <a:lvl3pPr marL="941494" indent="0">
              <a:buFontTx/>
              <a:buNone/>
              <a:defRPr/>
            </a:lvl3pPr>
            <a:lvl4pPr marL="1412242" indent="0">
              <a:buFontTx/>
              <a:buNone/>
              <a:defRPr/>
            </a:lvl4pPr>
            <a:lvl5pPr marL="188299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700089" y="4576986"/>
            <a:ext cx="8885462" cy="1608418"/>
          </a:xfrm>
        </p:spPr>
        <p:txBody>
          <a:bodyPr anchor="ctr">
            <a:normAutofit/>
          </a:bodyPr>
          <a:lstStyle>
            <a:lvl1pPr marL="0" indent="0" algn="l">
              <a:buNone/>
              <a:defRPr sz="1900">
                <a:solidFill>
                  <a:schemeClr val="tx1">
                    <a:lumMod val="75000"/>
                    <a:lumOff val="25000"/>
                  </a:schemeClr>
                </a:solidFill>
              </a:defRPr>
            </a:lvl1pPr>
            <a:lvl2pPr marL="470748" indent="0">
              <a:buNone/>
              <a:defRPr sz="1900">
                <a:solidFill>
                  <a:schemeClr val="tx1">
                    <a:tint val="75000"/>
                  </a:schemeClr>
                </a:solidFill>
              </a:defRPr>
            </a:lvl2pPr>
            <a:lvl3pPr marL="941494" indent="0">
              <a:buNone/>
              <a:defRPr sz="1600">
                <a:solidFill>
                  <a:schemeClr val="tx1">
                    <a:tint val="75000"/>
                  </a:schemeClr>
                </a:solidFill>
              </a:defRPr>
            </a:lvl3pPr>
            <a:lvl4pPr marL="1412242" indent="0">
              <a:buNone/>
              <a:defRPr sz="1400">
                <a:solidFill>
                  <a:schemeClr val="tx1">
                    <a:tint val="75000"/>
                  </a:schemeClr>
                </a:solidFill>
              </a:defRPr>
            </a:lvl4pPr>
            <a:lvl5pPr marL="1882990" indent="0">
              <a:buNone/>
              <a:defRPr sz="1400">
                <a:solidFill>
                  <a:schemeClr val="tx1">
                    <a:tint val="75000"/>
                  </a:schemeClr>
                </a:solidFill>
              </a:defRPr>
            </a:lvl5pPr>
            <a:lvl6pPr marL="2353737" indent="0">
              <a:buNone/>
              <a:defRPr sz="1400">
                <a:solidFill>
                  <a:schemeClr val="tx1">
                    <a:tint val="75000"/>
                  </a:schemeClr>
                </a:solidFill>
              </a:defRPr>
            </a:lvl6pPr>
            <a:lvl7pPr marL="2824485" indent="0">
              <a:buNone/>
              <a:defRPr sz="1400">
                <a:solidFill>
                  <a:schemeClr val="tx1">
                    <a:tint val="75000"/>
                  </a:schemeClr>
                </a:solidFill>
              </a:defRPr>
            </a:lvl7pPr>
            <a:lvl8pPr marL="3295232" indent="0">
              <a:buNone/>
              <a:defRPr sz="1400">
                <a:solidFill>
                  <a:schemeClr val="tx1">
                    <a:tint val="75000"/>
                  </a:schemeClr>
                </a:solidFill>
              </a:defRPr>
            </a:lvl8pPr>
            <a:lvl9pPr marL="3765979"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‹Nº›</a:t>
            </a:fld>
            <a:endParaRPr lang="en-US" dirty="0">
              <a:solidFill>
                <a:srgbClr val="5FCBEF"/>
              </a:solidFill>
            </a:endParaRPr>
          </a:p>
        </p:txBody>
      </p:sp>
      <p:sp>
        <p:nvSpPr>
          <p:cNvPr id="24" name="TextBox 23"/>
          <p:cNvSpPr txBox="1"/>
          <p:nvPr/>
        </p:nvSpPr>
        <p:spPr>
          <a:xfrm>
            <a:off x="560073" y="809225"/>
            <a:ext cx="630079" cy="598719"/>
          </a:xfrm>
          <a:prstGeom prst="rect">
            <a:avLst/>
          </a:prstGeom>
        </p:spPr>
        <p:txBody>
          <a:bodyPr vert="horz" lIns="94149" tIns="47074" rIns="94149" bIns="47074" rtlCol="0" anchor="ctr">
            <a:noAutofit/>
          </a:bodyPr>
          <a:lstStyle/>
          <a:p>
            <a:pPr defTabSz="470748"/>
            <a:r>
              <a:rPr lang="en-US" sz="8200" dirty="0">
                <a:ln w="3175" cmpd="sng">
                  <a:noFill/>
                </a:ln>
                <a:solidFill>
                  <a:srgbClr val="5FCBEF">
                    <a:lumMod val="60000"/>
                    <a:lumOff val="40000"/>
                  </a:srgbClr>
                </a:solidFill>
                <a:latin typeface="Arial"/>
              </a:rPr>
              <a:t>“</a:t>
            </a:r>
          </a:p>
        </p:txBody>
      </p:sp>
      <p:sp>
        <p:nvSpPr>
          <p:cNvPr id="25" name="TextBox 24"/>
          <p:cNvSpPr txBox="1"/>
          <p:nvPr/>
        </p:nvSpPr>
        <p:spPr>
          <a:xfrm>
            <a:off x="9191760" y="2955379"/>
            <a:ext cx="630079" cy="598719"/>
          </a:xfrm>
          <a:prstGeom prst="rect">
            <a:avLst/>
          </a:prstGeom>
        </p:spPr>
        <p:txBody>
          <a:bodyPr vert="horz" lIns="94149" tIns="47074" rIns="94149" bIns="47074" rtlCol="0" anchor="ctr">
            <a:noAutofit/>
          </a:bodyPr>
          <a:lstStyle/>
          <a:p>
            <a:pPr defTabSz="470748"/>
            <a:r>
              <a:rPr lang="en-US" sz="82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418083896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700089" y="1978054"/>
            <a:ext cx="8885462" cy="2657343"/>
          </a:xfrm>
        </p:spPr>
        <p:txBody>
          <a:bodyPr anchor="b">
            <a:normAutofit/>
          </a:bodyPr>
          <a:lstStyle>
            <a:lvl1pPr algn="l">
              <a:defRPr sz="45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00089" y="4635394"/>
            <a:ext cx="8885462" cy="1550010"/>
          </a:xfrm>
        </p:spPr>
        <p:txBody>
          <a:bodyPr anchor="t">
            <a:normAutofit/>
          </a:bodyPr>
          <a:lstStyle>
            <a:lvl1pPr marL="0" indent="0" algn="l">
              <a:buNone/>
              <a:defRPr sz="1900">
                <a:solidFill>
                  <a:schemeClr val="tx1">
                    <a:lumMod val="75000"/>
                    <a:lumOff val="25000"/>
                  </a:schemeClr>
                </a:solidFill>
              </a:defRPr>
            </a:lvl1pPr>
            <a:lvl2pPr marL="470748" indent="0">
              <a:buNone/>
              <a:defRPr sz="1900">
                <a:solidFill>
                  <a:schemeClr val="tx1">
                    <a:tint val="75000"/>
                  </a:schemeClr>
                </a:solidFill>
              </a:defRPr>
            </a:lvl2pPr>
            <a:lvl3pPr marL="941494" indent="0">
              <a:buNone/>
              <a:defRPr sz="1600">
                <a:solidFill>
                  <a:schemeClr val="tx1">
                    <a:tint val="75000"/>
                  </a:schemeClr>
                </a:solidFill>
              </a:defRPr>
            </a:lvl3pPr>
            <a:lvl4pPr marL="1412242" indent="0">
              <a:buNone/>
              <a:defRPr sz="1400">
                <a:solidFill>
                  <a:schemeClr val="tx1">
                    <a:tint val="75000"/>
                  </a:schemeClr>
                </a:solidFill>
              </a:defRPr>
            </a:lvl4pPr>
            <a:lvl5pPr marL="1882990" indent="0">
              <a:buNone/>
              <a:defRPr sz="1400">
                <a:solidFill>
                  <a:schemeClr val="tx1">
                    <a:tint val="75000"/>
                  </a:schemeClr>
                </a:solidFill>
              </a:defRPr>
            </a:lvl5pPr>
            <a:lvl6pPr marL="2353737" indent="0">
              <a:buNone/>
              <a:defRPr sz="1400">
                <a:solidFill>
                  <a:schemeClr val="tx1">
                    <a:tint val="75000"/>
                  </a:schemeClr>
                </a:solidFill>
              </a:defRPr>
            </a:lvl6pPr>
            <a:lvl7pPr marL="2824485" indent="0">
              <a:buNone/>
              <a:defRPr sz="1400">
                <a:solidFill>
                  <a:schemeClr val="tx1">
                    <a:tint val="75000"/>
                  </a:schemeClr>
                </a:solidFill>
              </a:defRPr>
            </a:lvl7pPr>
            <a:lvl8pPr marL="3295232" indent="0">
              <a:buNone/>
              <a:defRPr sz="1400">
                <a:solidFill>
                  <a:schemeClr val="tx1">
                    <a:tint val="75000"/>
                  </a:schemeClr>
                </a:solidFill>
              </a:defRPr>
            </a:lvl8pPr>
            <a:lvl9pPr marL="3765979"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‹Nº›</a:t>
            </a:fld>
            <a:endParaRPr lang="en-US" dirty="0">
              <a:solidFill>
                <a:srgbClr val="5FCBEF"/>
              </a:solidFill>
            </a:endParaRPr>
          </a:p>
        </p:txBody>
      </p:sp>
    </p:spTree>
    <p:extLst>
      <p:ext uri="{BB962C8B-B14F-4D97-AF65-F5344CB8AC3E}">
        <p14:creationId xmlns:p14="http://schemas.microsoft.com/office/powerpoint/2010/main" val="21201469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62621" y="624134"/>
            <a:ext cx="8366046" cy="3094667"/>
          </a:xfrm>
        </p:spPr>
        <p:txBody>
          <a:bodyPr anchor="ctr">
            <a:normAutofit/>
          </a:bodyPr>
          <a:lstStyle>
            <a:lvl1pPr algn="l">
              <a:defRPr sz="45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700089" y="4108885"/>
            <a:ext cx="8885463" cy="526509"/>
          </a:xfrm>
        </p:spPr>
        <p:txBody>
          <a:bodyPr anchor="b">
            <a:noAutofit/>
          </a:bodyPr>
          <a:lstStyle>
            <a:lvl1pPr marL="0" indent="0">
              <a:buFontTx/>
              <a:buNone/>
              <a:defRPr sz="2500">
                <a:solidFill>
                  <a:schemeClr val="tx1">
                    <a:lumMod val="75000"/>
                    <a:lumOff val="25000"/>
                  </a:schemeClr>
                </a:solidFill>
              </a:defRPr>
            </a:lvl1pPr>
            <a:lvl2pPr marL="470748" indent="0">
              <a:buFontTx/>
              <a:buNone/>
              <a:defRPr/>
            </a:lvl2pPr>
            <a:lvl3pPr marL="941494" indent="0">
              <a:buFontTx/>
              <a:buNone/>
              <a:defRPr/>
            </a:lvl3pPr>
            <a:lvl4pPr marL="1412242" indent="0">
              <a:buFontTx/>
              <a:buNone/>
              <a:defRPr/>
            </a:lvl4pPr>
            <a:lvl5pPr marL="188299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700089" y="4635394"/>
            <a:ext cx="8885462" cy="1550010"/>
          </a:xfrm>
        </p:spPr>
        <p:txBody>
          <a:bodyPr anchor="t">
            <a:normAutofit/>
          </a:bodyPr>
          <a:lstStyle>
            <a:lvl1pPr marL="0" indent="0" algn="l">
              <a:buNone/>
              <a:defRPr sz="1900">
                <a:solidFill>
                  <a:schemeClr val="tx1">
                    <a:lumMod val="50000"/>
                    <a:lumOff val="50000"/>
                  </a:schemeClr>
                </a:solidFill>
              </a:defRPr>
            </a:lvl1pPr>
            <a:lvl2pPr marL="470748" indent="0">
              <a:buNone/>
              <a:defRPr sz="1900">
                <a:solidFill>
                  <a:schemeClr val="tx1">
                    <a:tint val="75000"/>
                  </a:schemeClr>
                </a:solidFill>
              </a:defRPr>
            </a:lvl2pPr>
            <a:lvl3pPr marL="941494" indent="0">
              <a:buNone/>
              <a:defRPr sz="1600">
                <a:solidFill>
                  <a:schemeClr val="tx1">
                    <a:tint val="75000"/>
                  </a:schemeClr>
                </a:solidFill>
              </a:defRPr>
            </a:lvl3pPr>
            <a:lvl4pPr marL="1412242" indent="0">
              <a:buNone/>
              <a:defRPr sz="1400">
                <a:solidFill>
                  <a:schemeClr val="tx1">
                    <a:tint val="75000"/>
                  </a:schemeClr>
                </a:solidFill>
              </a:defRPr>
            </a:lvl4pPr>
            <a:lvl5pPr marL="1882990" indent="0">
              <a:buNone/>
              <a:defRPr sz="1400">
                <a:solidFill>
                  <a:schemeClr val="tx1">
                    <a:tint val="75000"/>
                  </a:schemeClr>
                </a:solidFill>
              </a:defRPr>
            </a:lvl5pPr>
            <a:lvl6pPr marL="2353737" indent="0">
              <a:buNone/>
              <a:defRPr sz="1400">
                <a:solidFill>
                  <a:schemeClr val="tx1">
                    <a:tint val="75000"/>
                  </a:schemeClr>
                </a:solidFill>
              </a:defRPr>
            </a:lvl6pPr>
            <a:lvl7pPr marL="2824485" indent="0">
              <a:buNone/>
              <a:defRPr sz="1400">
                <a:solidFill>
                  <a:schemeClr val="tx1">
                    <a:tint val="75000"/>
                  </a:schemeClr>
                </a:solidFill>
              </a:defRPr>
            </a:lvl7pPr>
            <a:lvl8pPr marL="3295232" indent="0">
              <a:buNone/>
              <a:defRPr sz="1400">
                <a:solidFill>
                  <a:schemeClr val="tx1">
                    <a:tint val="75000"/>
                  </a:schemeClr>
                </a:solidFill>
              </a:defRPr>
            </a:lvl8pPr>
            <a:lvl9pPr marL="3765979"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‹Nº›</a:t>
            </a:fld>
            <a:endParaRPr lang="en-US" dirty="0">
              <a:solidFill>
                <a:srgbClr val="5FCBEF"/>
              </a:solidFill>
            </a:endParaRPr>
          </a:p>
        </p:txBody>
      </p:sp>
      <p:sp>
        <p:nvSpPr>
          <p:cNvPr id="24" name="TextBox 23"/>
          <p:cNvSpPr txBox="1"/>
          <p:nvPr/>
        </p:nvSpPr>
        <p:spPr>
          <a:xfrm>
            <a:off x="560073" y="809225"/>
            <a:ext cx="630079" cy="598719"/>
          </a:xfrm>
          <a:prstGeom prst="rect">
            <a:avLst/>
          </a:prstGeom>
        </p:spPr>
        <p:txBody>
          <a:bodyPr vert="horz" lIns="94149" tIns="47074" rIns="94149" bIns="47074" rtlCol="0" anchor="ctr">
            <a:noAutofit/>
          </a:bodyPr>
          <a:lstStyle/>
          <a:p>
            <a:pPr defTabSz="470748"/>
            <a:r>
              <a:rPr lang="en-US" sz="8200" dirty="0">
                <a:ln w="3175" cmpd="sng">
                  <a:noFill/>
                </a:ln>
                <a:solidFill>
                  <a:srgbClr val="5FCBEF">
                    <a:lumMod val="60000"/>
                    <a:lumOff val="40000"/>
                  </a:srgbClr>
                </a:solidFill>
                <a:latin typeface="Arial"/>
              </a:rPr>
              <a:t>“</a:t>
            </a:r>
          </a:p>
        </p:txBody>
      </p:sp>
      <p:sp>
        <p:nvSpPr>
          <p:cNvPr id="25" name="TextBox 24"/>
          <p:cNvSpPr txBox="1"/>
          <p:nvPr/>
        </p:nvSpPr>
        <p:spPr>
          <a:xfrm>
            <a:off x="9191760" y="2955379"/>
            <a:ext cx="630079" cy="598719"/>
          </a:xfrm>
          <a:prstGeom prst="rect">
            <a:avLst/>
          </a:prstGeom>
        </p:spPr>
        <p:txBody>
          <a:bodyPr vert="horz" lIns="94149" tIns="47074" rIns="94149" bIns="47074" rtlCol="0" anchor="ctr">
            <a:noAutofit/>
          </a:bodyPr>
          <a:lstStyle/>
          <a:p>
            <a:pPr defTabSz="470748"/>
            <a:r>
              <a:rPr lang="en-US" sz="82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1509952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708840" y="624134"/>
            <a:ext cx="8876713" cy="3094667"/>
          </a:xfrm>
        </p:spPr>
        <p:txBody>
          <a:bodyPr anchor="ctr">
            <a:normAutofit/>
          </a:bodyPr>
          <a:lstStyle>
            <a:lvl1pPr algn="l">
              <a:defRPr sz="45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700089" y="4108885"/>
            <a:ext cx="8885463" cy="526509"/>
          </a:xfrm>
        </p:spPr>
        <p:txBody>
          <a:bodyPr anchor="b">
            <a:noAutofit/>
          </a:bodyPr>
          <a:lstStyle>
            <a:lvl1pPr marL="0" indent="0">
              <a:buFontTx/>
              <a:buNone/>
              <a:defRPr sz="2500">
                <a:solidFill>
                  <a:schemeClr val="accent1"/>
                </a:solidFill>
              </a:defRPr>
            </a:lvl1pPr>
            <a:lvl2pPr marL="470748" indent="0">
              <a:buFontTx/>
              <a:buNone/>
              <a:defRPr/>
            </a:lvl2pPr>
            <a:lvl3pPr marL="941494" indent="0">
              <a:buFontTx/>
              <a:buNone/>
              <a:defRPr/>
            </a:lvl3pPr>
            <a:lvl4pPr marL="1412242" indent="0">
              <a:buFontTx/>
              <a:buNone/>
              <a:defRPr/>
            </a:lvl4pPr>
            <a:lvl5pPr marL="188299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700089" y="4635394"/>
            <a:ext cx="8885462" cy="1550010"/>
          </a:xfrm>
        </p:spPr>
        <p:txBody>
          <a:bodyPr anchor="t">
            <a:normAutofit/>
          </a:bodyPr>
          <a:lstStyle>
            <a:lvl1pPr marL="0" indent="0" algn="l">
              <a:buNone/>
              <a:defRPr sz="1900">
                <a:solidFill>
                  <a:schemeClr val="tx1">
                    <a:lumMod val="50000"/>
                    <a:lumOff val="50000"/>
                  </a:schemeClr>
                </a:solidFill>
              </a:defRPr>
            </a:lvl1pPr>
            <a:lvl2pPr marL="470748" indent="0">
              <a:buNone/>
              <a:defRPr sz="1900">
                <a:solidFill>
                  <a:schemeClr val="tx1">
                    <a:tint val="75000"/>
                  </a:schemeClr>
                </a:solidFill>
              </a:defRPr>
            </a:lvl2pPr>
            <a:lvl3pPr marL="941494" indent="0">
              <a:buNone/>
              <a:defRPr sz="1600">
                <a:solidFill>
                  <a:schemeClr val="tx1">
                    <a:tint val="75000"/>
                  </a:schemeClr>
                </a:solidFill>
              </a:defRPr>
            </a:lvl3pPr>
            <a:lvl4pPr marL="1412242" indent="0">
              <a:buNone/>
              <a:defRPr sz="1400">
                <a:solidFill>
                  <a:schemeClr val="tx1">
                    <a:tint val="75000"/>
                  </a:schemeClr>
                </a:solidFill>
              </a:defRPr>
            </a:lvl4pPr>
            <a:lvl5pPr marL="1882990" indent="0">
              <a:buNone/>
              <a:defRPr sz="1400">
                <a:solidFill>
                  <a:schemeClr val="tx1">
                    <a:tint val="75000"/>
                  </a:schemeClr>
                </a:solidFill>
              </a:defRPr>
            </a:lvl5pPr>
            <a:lvl6pPr marL="2353737" indent="0">
              <a:buNone/>
              <a:defRPr sz="1400">
                <a:solidFill>
                  <a:schemeClr val="tx1">
                    <a:tint val="75000"/>
                  </a:schemeClr>
                </a:solidFill>
              </a:defRPr>
            </a:lvl6pPr>
            <a:lvl7pPr marL="2824485" indent="0">
              <a:buNone/>
              <a:defRPr sz="1400">
                <a:solidFill>
                  <a:schemeClr val="tx1">
                    <a:tint val="75000"/>
                  </a:schemeClr>
                </a:solidFill>
              </a:defRPr>
            </a:lvl7pPr>
            <a:lvl8pPr marL="3295232" indent="0">
              <a:buNone/>
              <a:defRPr sz="1400">
                <a:solidFill>
                  <a:schemeClr val="tx1">
                    <a:tint val="75000"/>
                  </a:schemeClr>
                </a:solidFill>
              </a:defRPr>
            </a:lvl8pPr>
            <a:lvl9pPr marL="3765979"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‹Nº›</a:t>
            </a:fld>
            <a:endParaRPr lang="en-US" dirty="0">
              <a:solidFill>
                <a:srgbClr val="5FCBEF"/>
              </a:solidFill>
            </a:endParaRPr>
          </a:p>
        </p:txBody>
      </p:sp>
    </p:spTree>
    <p:extLst>
      <p:ext uri="{BB962C8B-B14F-4D97-AF65-F5344CB8AC3E}">
        <p14:creationId xmlns:p14="http://schemas.microsoft.com/office/powerpoint/2010/main" val="19043320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5FCBEF"/>
                </a:solidFill>
              </a:rPr>
              <a:pPr/>
              <a:t>‹Nº›</a:t>
            </a:fld>
            <a:endParaRPr lang="en-US" dirty="0">
              <a:solidFill>
                <a:srgbClr val="5FCBEF"/>
              </a:solidFill>
            </a:endParaRPr>
          </a:p>
        </p:txBody>
      </p:sp>
    </p:spTree>
    <p:extLst>
      <p:ext uri="{BB962C8B-B14F-4D97-AF65-F5344CB8AC3E}">
        <p14:creationId xmlns:p14="http://schemas.microsoft.com/office/powerpoint/2010/main" val="165348073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35340" y="624136"/>
            <a:ext cx="1348574" cy="5376660"/>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700089" y="624134"/>
            <a:ext cx="7297327" cy="537665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‹Nº›</a:t>
            </a:fld>
            <a:endParaRPr lang="en-US" dirty="0">
              <a:solidFill>
                <a:srgbClr val="5FCBEF"/>
              </a:solidFill>
            </a:endParaRPr>
          </a:p>
        </p:txBody>
      </p:sp>
    </p:spTree>
    <p:extLst>
      <p:ext uri="{BB962C8B-B14F-4D97-AF65-F5344CB8AC3E}">
        <p14:creationId xmlns:p14="http://schemas.microsoft.com/office/powerpoint/2010/main" val="1714331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0088" y="1534335"/>
            <a:ext cx="3984016" cy="1308948"/>
          </a:xfrm>
        </p:spPr>
        <p:txBody>
          <a:bodyPr anchor="b">
            <a:normAutofit/>
          </a:bodyPr>
          <a:lstStyle>
            <a:lvl1pPr>
              <a:defRPr sz="25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920383" y="527209"/>
            <a:ext cx="4665168" cy="5658202"/>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0088" y="2843289"/>
            <a:ext cx="3984016" cy="2646069"/>
          </a:xfrm>
        </p:spPr>
        <p:txBody>
          <a:bodyPr>
            <a:normAutofit/>
          </a:bodyPr>
          <a:lstStyle>
            <a:lvl1pPr marL="0" indent="0">
              <a:buNone/>
              <a:defRPr sz="1800"/>
            </a:lvl1pPr>
            <a:lvl2pPr marL="559749" indent="0">
              <a:buNone/>
              <a:defRPr sz="1800"/>
            </a:lvl2pPr>
            <a:lvl3pPr marL="1119497" indent="0">
              <a:buNone/>
              <a:defRPr sz="1500"/>
            </a:lvl3pPr>
            <a:lvl4pPr marL="1679246" indent="0">
              <a:buNone/>
              <a:defRPr sz="1200"/>
            </a:lvl4pPr>
            <a:lvl5pPr marL="2238993" indent="0">
              <a:buNone/>
              <a:defRPr sz="1200"/>
            </a:lvl5pPr>
            <a:lvl6pPr marL="2798742" indent="0">
              <a:buNone/>
              <a:defRPr sz="1200"/>
            </a:lvl6pPr>
            <a:lvl7pPr marL="3358492" indent="0">
              <a:buNone/>
              <a:defRPr sz="1200"/>
            </a:lvl7pPr>
            <a:lvl8pPr marL="3918239" indent="0">
              <a:buNone/>
              <a:defRPr sz="1200"/>
            </a:lvl8pPr>
            <a:lvl9pPr marL="4477988" indent="0">
              <a:buNone/>
              <a:defRPr sz="12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25359343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45118" y="1950424"/>
            <a:ext cx="10396299" cy="2655822"/>
          </a:xfrm>
        </p:spPr>
        <p:txBody>
          <a:bodyPr anchor="b"/>
          <a:lstStyle>
            <a:lvl1pPr>
              <a:defRPr sz="68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45118" y="4681011"/>
            <a:ext cx="8905113" cy="1092235"/>
          </a:xfrm>
        </p:spPr>
        <p:txBody>
          <a:bodyPr anchor="t">
            <a:normAutofit/>
          </a:bodyPr>
          <a:lstStyle>
            <a:lvl1pPr marL="0" indent="0" algn="l">
              <a:buNone/>
              <a:defRPr sz="2100">
                <a:solidFill>
                  <a:schemeClr val="tx1">
                    <a:tint val="75000"/>
                  </a:schemeClr>
                </a:solidFill>
              </a:defRPr>
            </a:lvl1pPr>
            <a:lvl2pPr marL="470748" indent="0" algn="ctr">
              <a:buNone/>
              <a:defRPr>
                <a:solidFill>
                  <a:schemeClr val="tx1">
                    <a:tint val="75000"/>
                  </a:schemeClr>
                </a:solidFill>
              </a:defRPr>
            </a:lvl2pPr>
            <a:lvl3pPr marL="941494" indent="0" algn="ctr">
              <a:buNone/>
              <a:defRPr>
                <a:solidFill>
                  <a:schemeClr val="tx1">
                    <a:tint val="75000"/>
                  </a:schemeClr>
                </a:solidFill>
              </a:defRPr>
            </a:lvl3pPr>
            <a:lvl4pPr marL="1412242" indent="0" algn="ctr">
              <a:buNone/>
              <a:defRPr>
                <a:solidFill>
                  <a:schemeClr val="tx1">
                    <a:tint val="75000"/>
                  </a:schemeClr>
                </a:solidFill>
              </a:defRPr>
            </a:lvl4pPr>
            <a:lvl5pPr marL="1882990" indent="0" algn="ctr">
              <a:buNone/>
              <a:defRPr>
                <a:solidFill>
                  <a:schemeClr val="tx1">
                    <a:tint val="75000"/>
                  </a:schemeClr>
                </a:solidFill>
              </a:defRPr>
            </a:lvl5pPr>
            <a:lvl6pPr marL="2353737" indent="0" algn="ctr">
              <a:buNone/>
              <a:defRPr>
                <a:solidFill>
                  <a:schemeClr val="tx1">
                    <a:tint val="75000"/>
                  </a:schemeClr>
                </a:solidFill>
              </a:defRPr>
            </a:lvl6pPr>
            <a:lvl7pPr marL="2824485" indent="0" algn="ctr">
              <a:buNone/>
              <a:defRPr>
                <a:solidFill>
                  <a:schemeClr val="tx1">
                    <a:tint val="75000"/>
                  </a:schemeClr>
                </a:solidFill>
              </a:defRPr>
            </a:lvl7pPr>
            <a:lvl8pPr marL="3295232" indent="0" algn="ctr">
              <a:buNone/>
              <a:defRPr>
                <a:solidFill>
                  <a:schemeClr val="tx1">
                    <a:tint val="75000"/>
                  </a:schemeClr>
                </a:solidFill>
              </a:defRPr>
            </a:lvl8pPr>
            <a:lvl9pPr marL="3765979"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5FA1638F-6362-4F90-8B98-C58000C0D7B6}" type="datetimeFigureOut">
              <a:rPr lang="x-none" smtClean="0">
                <a:solidFill>
                  <a:srgbClr val="DFDCB7"/>
                </a:solidFill>
              </a:rPr>
              <a:pPr/>
              <a:t>01/03/2019</a:t>
            </a:fld>
            <a:endParaRPr lang="x-none">
              <a:solidFill>
                <a:srgbClr val="DFDCB7"/>
              </a:solidFill>
            </a:endParaRPr>
          </a:p>
        </p:txBody>
      </p:sp>
      <p:sp>
        <p:nvSpPr>
          <p:cNvPr id="5" name="Footer Placeholder 4"/>
          <p:cNvSpPr>
            <a:spLocks noGrp="1"/>
          </p:cNvSpPr>
          <p:nvPr>
            <p:ph type="ftr" sz="quarter" idx="11"/>
          </p:nvPr>
        </p:nvSpPr>
        <p:spPr/>
        <p:txBody>
          <a:bodyPr/>
          <a:lstStyle/>
          <a:p>
            <a:endParaRPr lang="x-none">
              <a:solidFill>
                <a:srgbClr val="DFDCB7"/>
              </a:solidFill>
            </a:endParaRPr>
          </a:p>
        </p:txBody>
      </p:sp>
      <p:sp>
        <p:nvSpPr>
          <p:cNvPr id="6" name="Slide Number Placeholder 5"/>
          <p:cNvSpPr>
            <a:spLocks noGrp="1"/>
          </p:cNvSpPr>
          <p:nvPr>
            <p:ph type="sldNum" sz="quarter" idx="12"/>
          </p:nvPr>
        </p:nvSpPr>
        <p:spPr/>
        <p:txBody>
          <a:bodyPr/>
          <a:lstStyle/>
          <a:p>
            <a:fld id="{2D12E936-71BC-448B-AA48-87014E258658}" type="slidenum">
              <a:rPr lang="x-none" smtClean="0"/>
              <a:pPr/>
              <a:t>‹Nº›</a:t>
            </a:fld>
            <a:endParaRPr lang="x-none"/>
          </a:p>
        </p:txBody>
      </p:sp>
    </p:spTree>
    <p:extLst>
      <p:ext uri="{BB962C8B-B14F-4D97-AF65-F5344CB8AC3E}">
        <p14:creationId xmlns:p14="http://schemas.microsoft.com/office/powerpoint/2010/main" val="38381076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FA1638F-6362-4F90-8B98-C58000C0D7B6}" type="datetimeFigureOut">
              <a:rPr lang="x-none" smtClean="0">
                <a:solidFill>
                  <a:srgbClr val="DFDCB7"/>
                </a:solidFill>
              </a:rPr>
              <a:pPr/>
              <a:t>01/03/2019</a:t>
            </a:fld>
            <a:endParaRPr lang="x-none">
              <a:solidFill>
                <a:srgbClr val="DFDCB7"/>
              </a:solidFill>
            </a:endParaRPr>
          </a:p>
        </p:txBody>
      </p:sp>
      <p:sp>
        <p:nvSpPr>
          <p:cNvPr id="5" name="Footer Placeholder 4"/>
          <p:cNvSpPr>
            <a:spLocks noGrp="1"/>
          </p:cNvSpPr>
          <p:nvPr>
            <p:ph type="ftr" sz="quarter" idx="11"/>
          </p:nvPr>
        </p:nvSpPr>
        <p:spPr/>
        <p:txBody>
          <a:bodyPr/>
          <a:lstStyle/>
          <a:p>
            <a:endParaRPr lang="x-none">
              <a:solidFill>
                <a:srgbClr val="DFDCB7"/>
              </a:solidFill>
            </a:endParaRPr>
          </a:p>
        </p:txBody>
      </p:sp>
      <p:sp>
        <p:nvSpPr>
          <p:cNvPr id="6" name="Slide Number Placeholder 5"/>
          <p:cNvSpPr>
            <a:spLocks noGrp="1"/>
          </p:cNvSpPr>
          <p:nvPr>
            <p:ph type="sldNum" sz="quarter" idx="12"/>
          </p:nvPr>
        </p:nvSpPr>
        <p:spPr/>
        <p:txBody>
          <a:bodyPr/>
          <a:lstStyle/>
          <a:p>
            <a:fld id="{2D12E936-71BC-448B-AA48-87014E258658}" type="slidenum">
              <a:rPr lang="x-none" smtClean="0"/>
              <a:pPr/>
              <a:t>‹Nº›</a:t>
            </a:fld>
            <a:endParaRPr lang="x-none"/>
          </a:p>
        </p:txBody>
      </p:sp>
    </p:spTree>
    <p:extLst>
      <p:ext uri="{BB962C8B-B14F-4D97-AF65-F5344CB8AC3E}">
        <p14:creationId xmlns:p14="http://schemas.microsoft.com/office/powerpoint/2010/main" val="10136881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95439" y="5617210"/>
            <a:ext cx="10556006" cy="1196258"/>
          </a:xfrm>
        </p:spPr>
        <p:txBody>
          <a:bodyPr anchor="t"/>
          <a:lstStyle>
            <a:lvl1pPr algn="l">
              <a:defRPr sz="37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95438" y="3944725"/>
            <a:ext cx="8455744" cy="1672486"/>
          </a:xfrm>
        </p:spPr>
        <p:txBody>
          <a:bodyPr anchor="b"/>
          <a:lstStyle>
            <a:lvl1pPr marL="0" indent="0">
              <a:buNone/>
              <a:defRPr sz="2100">
                <a:solidFill>
                  <a:schemeClr val="tx1">
                    <a:tint val="75000"/>
                  </a:schemeClr>
                </a:solidFill>
              </a:defRPr>
            </a:lvl1pPr>
            <a:lvl2pPr marL="470748" indent="0">
              <a:buNone/>
              <a:defRPr sz="1900">
                <a:solidFill>
                  <a:schemeClr val="tx1">
                    <a:tint val="75000"/>
                  </a:schemeClr>
                </a:solidFill>
              </a:defRPr>
            </a:lvl2pPr>
            <a:lvl3pPr marL="941494" indent="0">
              <a:buNone/>
              <a:defRPr sz="1600">
                <a:solidFill>
                  <a:schemeClr val="tx1">
                    <a:tint val="75000"/>
                  </a:schemeClr>
                </a:solidFill>
              </a:defRPr>
            </a:lvl3pPr>
            <a:lvl4pPr marL="1412242" indent="0">
              <a:buNone/>
              <a:defRPr sz="1400">
                <a:solidFill>
                  <a:schemeClr val="tx1">
                    <a:tint val="75000"/>
                  </a:schemeClr>
                </a:solidFill>
              </a:defRPr>
            </a:lvl4pPr>
            <a:lvl5pPr marL="1882990" indent="0">
              <a:buNone/>
              <a:defRPr sz="1400">
                <a:solidFill>
                  <a:schemeClr val="tx1">
                    <a:tint val="75000"/>
                  </a:schemeClr>
                </a:solidFill>
              </a:defRPr>
            </a:lvl5pPr>
            <a:lvl6pPr marL="2353737" indent="0">
              <a:buNone/>
              <a:defRPr sz="1400">
                <a:solidFill>
                  <a:schemeClr val="tx1">
                    <a:tint val="75000"/>
                  </a:schemeClr>
                </a:solidFill>
              </a:defRPr>
            </a:lvl6pPr>
            <a:lvl7pPr marL="2824485" indent="0">
              <a:buNone/>
              <a:defRPr sz="1400">
                <a:solidFill>
                  <a:schemeClr val="tx1">
                    <a:tint val="75000"/>
                  </a:schemeClr>
                </a:solidFill>
              </a:defRPr>
            </a:lvl7pPr>
            <a:lvl8pPr marL="3295232" indent="0">
              <a:buNone/>
              <a:defRPr sz="1400">
                <a:solidFill>
                  <a:schemeClr val="tx1">
                    <a:tint val="75000"/>
                  </a:schemeClr>
                </a:solidFill>
              </a:defRPr>
            </a:lvl8pPr>
            <a:lvl9pPr marL="3765979"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FA1638F-6362-4F90-8B98-C58000C0D7B6}" type="datetimeFigureOut">
              <a:rPr lang="x-none" smtClean="0">
                <a:solidFill>
                  <a:srgbClr val="DFDCB7"/>
                </a:solidFill>
              </a:rPr>
              <a:pPr/>
              <a:t>01/03/2019</a:t>
            </a:fld>
            <a:endParaRPr lang="x-none">
              <a:solidFill>
                <a:srgbClr val="DFDCB7"/>
              </a:solidFill>
            </a:endParaRPr>
          </a:p>
        </p:txBody>
      </p:sp>
      <p:sp>
        <p:nvSpPr>
          <p:cNvPr id="5" name="Footer Placeholder 4"/>
          <p:cNvSpPr>
            <a:spLocks noGrp="1"/>
          </p:cNvSpPr>
          <p:nvPr>
            <p:ph type="ftr" sz="quarter" idx="11"/>
          </p:nvPr>
        </p:nvSpPr>
        <p:spPr/>
        <p:txBody>
          <a:bodyPr/>
          <a:lstStyle/>
          <a:p>
            <a:endParaRPr lang="x-none">
              <a:solidFill>
                <a:srgbClr val="DFDCB7"/>
              </a:solidFill>
            </a:endParaRPr>
          </a:p>
        </p:txBody>
      </p:sp>
      <p:sp>
        <p:nvSpPr>
          <p:cNvPr id="6" name="Slide Number Placeholder 5"/>
          <p:cNvSpPr>
            <a:spLocks noGrp="1"/>
          </p:cNvSpPr>
          <p:nvPr>
            <p:ph type="sldNum" sz="quarter" idx="12"/>
          </p:nvPr>
        </p:nvSpPr>
        <p:spPr/>
        <p:txBody>
          <a:bodyPr/>
          <a:lstStyle/>
          <a:p>
            <a:fld id="{2D12E936-71BC-448B-AA48-87014E258658}" type="slidenum">
              <a:rPr lang="x-none" smtClean="0"/>
              <a:pPr/>
              <a:t>‹Nº›</a:t>
            </a:fld>
            <a:endParaRPr lang="x-none"/>
          </a:p>
        </p:txBody>
      </p:sp>
    </p:spTree>
    <p:extLst>
      <p:ext uri="{BB962C8B-B14F-4D97-AF65-F5344CB8AC3E}">
        <p14:creationId xmlns:p14="http://schemas.microsoft.com/office/powerpoint/2010/main" val="8773646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630079" y="1572821"/>
            <a:ext cx="5040630" cy="469973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090761" y="1572821"/>
            <a:ext cx="5040630" cy="469973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FA1638F-6362-4F90-8B98-C58000C0D7B6}" type="datetimeFigureOut">
              <a:rPr lang="x-none" smtClean="0">
                <a:solidFill>
                  <a:srgbClr val="DFDCB7"/>
                </a:solidFill>
              </a:rPr>
              <a:pPr/>
              <a:t>01/03/2019</a:t>
            </a:fld>
            <a:endParaRPr lang="x-none">
              <a:solidFill>
                <a:srgbClr val="DFDCB7"/>
              </a:solidFill>
            </a:endParaRPr>
          </a:p>
        </p:txBody>
      </p:sp>
      <p:sp>
        <p:nvSpPr>
          <p:cNvPr id="6" name="Footer Placeholder 5"/>
          <p:cNvSpPr>
            <a:spLocks noGrp="1"/>
          </p:cNvSpPr>
          <p:nvPr>
            <p:ph type="ftr" sz="quarter" idx="11"/>
          </p:nvPr>
        </p:nvSpPr>
        <p:spPr/>
        <p:txBody>
          <a:bodyPr/>
          <a:lstStyle/>
          <a:p>
            <a:endParaRPr lang="x-none">
              <a:solidFill>
                <a:srgbClr val="DFDCB7"/>
              </a:solidFill>
            </a:endParaRPr>
          </a:p>
        </p:txBody>
      </p:sp>
      <p:sp>
        <p:nvSpPr>
          <p:cNvPr id="7" name="Slide Number Placeholder 6"/>
          <p:cNvSpPr>
            <a:spLocks noGrp="1"/>
          </p:cNvSpPr>
          <p:nvPr>
            <p:ph type="sldNum" sz="quarter" idx="12"/>
          </p:nvPr>
        </p:nvSpPr>
        <p:spPr/>
        <p:txBody>
          <a:bodyPr/>
          <a:lstStyle/>
          <a:p>
            <a:fld id="{2D12E936-71BC-448B-AA48-87014E258658}" type="slidenum">
              <a:rPr lang="x-none" smtClean="0"/>
              <a:pPr/>
              <a:t>‹Nº›</a:t>
            </a:fld>
            <a:endParaRPr lang="x-none"/>
          </a:p>
        </p:txBody>
      </p:sp>
    </p:spTree>
    <p:extLst>
      <p:ext uri="{BB962C8B-B14F-4D97-AF65-F5344CB8AC3E}">
        <p14:creationId xmlns:p14="http://schemas.microsoft.com/office/powerpoint/2010/main" val="4519550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30079" y="1571714"/>
            <a:ext cx="5040630" cy="655016"/>
          </a:xfrm>
        </p:spPr>
        <p:txBody>
          <a:bodyPr anchor="b">
            <a:noAutofit/>
          </a:bodyPr>
          <a:lstStyle>
            <a:lvl1pPr marL="0" indent="0" algn="ctr">
              <a:buNone/>
              <a:defRPr sz="2100" b="1">
                <a:solidFill>
                  <a:schemeClr val="tx2"/>
                </a:solidFill>
              </a:defRPr>
            </a:lvl1pPr>
            <a:lvl2pPr marL="470748" indent="0">
              <a:buNone/>
              <a:defRPr sz="2100" b="1"/>
            </a:lvl2pPr>
            <a:lvl3pPr marL="941494" indent="0">
              <a:buNone/>
              <a:defRPr sz="1900" b="1"/>
            </a:lvl3pPr>
            <a:lvl4pPr marL="1412242" indent="0">
              <a:buNone/>
              <a:defRPr sz="1600" b="1"/>
            </a:lvl4pPr>
            <a:lvl5pPr marL="1882990" indent="0">
              <a:buNone/>
              <a:defRPr sz="1600" b="1"/>
            </a:lvl5pPr>
            <a:lvl6pPr marL="2353737" indent="0">
              <a:buNone/>
              <a:defRPr sz="1600" b="1"/>
            </a:lvl6pPr>
            <a:lvl7pPr marL="2824485" indent="0">
              <a:buNone/>
              <a:defRPr sz="1600" b="1"/>
            </a:lvl7pPr>
            <a:lvl8pPr marL="3295232" indent="0">
              <a:buNone/>
              <a:defRPr sz="1600" b="1"/>
            </a:lvl8pPr>
            <a:lvl9pPr marL="3765979"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30079" y="2226732"/>
            <a:ext cx="5040630" cy="4045497"/>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090761" y="1571714"/>
            <a:ext cx="5040630" cy="655016"/>
          </a:xfrm>
        </p:spPr>
        <p:txBody>
          <a:bodyPr anchor="b">
            <a:noAutofit/>
          </a:bodyPr>
          <a:lstStyle>
            <a:lvl1pPr marL="0" indent="0" algn="ctr">
              <a:buNone/>
              <a:defRPr sz="2100" b="1">
                <a:solidFill>
                  <a:schemeClr val="tx2"/>
                </a:solidFill>
              </a:defRPr>
            </a:lvl1pPr>
            <a:lvl2pPr marL="470748" indent="0">
              <a:buNone/>
              <a:defRPr sz="2100" b="1"/>
            </a:lvl2pPr>
            <a:lvl3pPr marL="941494" indent="0">
              <a:buNone/>
              <a:defRPr sz="1900" b="1"/>
            </a:lvl3pPr>
            <a:lvl4pPr marL="1412242" indent="0">
              <a:buNone/>
              <a:defRPr sz="1600" b="1"/>
            </a:lvl4pPr>
            <a:lvl5pPr marL="1882990" indent="0">
              <a:buNone/>
              <a:defRPr sz="1600" b="1"/>
            </a:lvl5pPr>
            <a:lvl6pPr marL="2353737" indent="0">
              <a:buNone/>
              <a:defRPr sz="1600" b="1"/>
            </a:lvl6pPr>
            <a:lvl7pPr marL="2824485" indent="0">
              <a:buNone/>
              <a:defRPr sz="1600" b="1"/>
            </a:lvl7pPr>
            <a:lvl8pPr marL="3295232" indent="0">
              <a:buNone/>
              <a:defRPr sz="1600" b="1"/>
            </a:lvl8pPr>
            <a:lvl9pPr marL="3765979"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090761" y="2226732"/>
            <a:ext cx="5040630" cy="4045497"/>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5FA1638F-6362-4F90-8B98-C58000C0D7B6}" type="datetimeFigureOut">
              <a:rPr lang="x-none" smtClean="0">
                <a:solidFill>
                  <a:srgbClr val="DFDCB7"/>
                </a:solidFill>
              </a:rPr>
              <a:pPr/>
              <a:t>01/03/2019</a:t>
            </a:fld>
            <a:endParaRPr lang="x-none">
              <a:solidFill>
                <a:srgbClr val="DFDCB7"/>
              </a:solidFill>
            </a:endParaRPr>
          </a:p>
        </p:txBody>
      </p:sp>
      <p:sp>
        <p:nvSpPr>
          <p:cNvPr id="8" name="Footer Placeholder 7"/>
          <p:cNvSpPr>
            <a:spLocks noGrp="1"/>
          </p:cNvSpPr>
          <p:nvPr>
            <p:ph type="ftr" sz="quarter" idx="11"/>
          </p:nvPr>
        </p:nvSpPr>
        <p:spPr/>
        <p:txBody>
          <a:bodyPr/>
          <a:lstStyle/>
          <a:p>
            <a:endParaRPr lang="x-none">
              <a:solidFill>
                <a:srgbClr val="DFDCB7"/>
              </a:solidFill>
            </a:endParaRPr>
          </a:p>
        </p:txBody>
      </p:sp>
      <p:sp>
        <p:nvSpPr>
          <p:cNvPr id="9" name="Slide Number Placeholder 8"/>
          <p:cNvSpPr>
            <a:spLocks noGrp="1"/>
          </p:cNvSpPr>
          <p:nvPr>
            <p:ph type="sldNum" sz="quarter" idx="12"/>
          </p:nvPr>
        </p:nvSpPr>
        <p:spPr/>
        <p:txBody>
          <a:bodyPr/>
          <a:lstStyle/>
          <a:p>
            <a:fld id="{2D12E936-71BC-448B-AA48-87014E258658}" type="slidenum">
              <a:rPr lang="x-none" smtClean="0"/>
              <a:pPr/>
              <a:t>‹Nº›</a:t>
            </a:fld>
            <a:endParaRPr lang="x-none"/>
          </a:p>
        </p:txBody>
      </p:sp>
    </p:spTree>
    <p:extLst>
      <p:ext uri="{BB962C8B-B14F-4D97-AF65-F5344CB8AC3E}">
        <p14:creationId xmlns:p14="http://schemas.microsoft.com/office/powerpoint/2010/main" val="230684864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5FA1638F-6362-4F90-8B98-C58000C0D7B6}" type="datetimeFigureOut">
              <a:rPr lang="x-none" smtClean="0">
                <a:solidFill>
                  <a:srgbClr val="DFDCB7"/>
                </a:solidFill>
              </a:rPr>
              <a:pPr/>
              <a:t>01/03/2019</a:t>
            </a:fld>
            <a:endParaRPr lang="x-none">
              <a:solidFill>
                <a:srgbClr val="DFDCB7"/>
              </a:solidFill>
            </a:endParaRPr>
          </a:p>
        </p:txBody>
      </p:sp>
      <p:sp>
        <p:nvSpPr>
          <p:cNvPr id="4" name="Footer Placeholder 3"/>
          <p:cNvSpPr>
            <a:spLocks noGrp="1"/>
          </p:cNvSpPr>
          <p:nvPr>
            <p:ph type="ftr" sz="quarter" idx="11"/>
          </p:nvPr>
        </p:nvSpPr>
        <p:spPr/>
        <p:txBody>
          <a:bodyPr/>
          <a:lstStyle/>
          <a:p>
            <a:endParaRPr lang="x-none">
              <a:solidFill>
                <a:srgbClr val="DFDCB7"/>
              </a:solidFill>
            </a:endParaRPr>
          </a:p>
        </p:txBody>
      </p:sp>
      <p:sp>
        <p:nvSpPr>
          <p:cNvPr id="5" name="Slide Number Placeholder 4"/>
          <p:cNvSpPr>
            <a:spLocks noGrp="1"/>
          </p:cNvSpPr>
          <p:nvPr>
            <p:ph type="sldNum" sz="quarter" idx="12"/>
          </p:nvPr>
        </p:nvSpPr>
        <p:spPr/>
        <p:txBody>
          <a:bodyPr/>
          <a:lstStyle/>
          <a:p>
            <a:fld id="{2D12E936-71BC-448B-AA48-87014E258658}" type="slidenum">
              <a:rPr lang="x-none" smtClean="0"/>
              <a:pPr/>
              <a:t>‹Nº›</a:t>
            </a:fld>
            <a:endParaRPr lang="x-none"/>
          </a:p>
        </p:txBody>
      </p:sp>
    </p:spTree>
    <p:extLst>
      <p:ext uri="{BB962C8B-B14F-4D97-AF65-F5344CB8AC3E}">
        <p14:creationId xmlns:p14="http://schemas.microsoft.com/office/powerpoint/2010/main" val="7786677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1638F-6362-4F90-8B98-C58000C0D7B6}" type="datetimeFigureOut">
              <a:rPr lang="x-none" smtClean="0">
                <a:solidFill>
                  <a:srgbClr val="DFDCB7"/>
                </a:solidFill>
              </a:rPr>
              <a:pPr/>
              <a:t>01/03/2019</a:t>
            </a:fld>
            <a:endParaRPr lang="x-none">
              <a:solidFill>
                <a:srgbClr val="DFDCB7"/>
              </a:solidFill>
            </a:endParaRPr>
          </a:p>
        </p:txBody>
      </p:sp>
      <p:sp>
        <p:nvSpPr>
          <p:cNvPr id="3" name="Footer Placeholder 2"/>
          <p:cNvSpPr>
            <a:spLocks noGrp="1"/>
          </p:cNvSpPr>
          <p:nvPr>
            <p:ph type="ftr" sz="quarter" idx="11"/>
          </p:nvPr>
        </p:nvSpPr>
        <p:spPr/>
        <p:txBody>
          <a:bodyPr/>
          <a:lstStyle/>
          <a:p>
            <a:endParaRPr lang="x-none">
              <a:solidFill>
                <a:srgbClr val="DFDCB7"/>
              </a:solidFill>
            </a:endParaRPr>
          </a:p>
        </p:txBody>
      </p:sp>
      <p:sp>
        <p:nvSpPr>
          <p:cNvPr id="4" name="Slide Number Placeholder 3"/>
          <p:cNvSpPr>
            <a:spLocks noGrp="1"/>
          </p:cNvSpPr>
          <p:nvPr>
            <p:ph type="sldNum" sz="quarter" idx="12"/>
          </p:nvPr>
        </p:nvSpPr>
        <p:spPr/>
        <p:txBody>
          <a:bodyPr/>
          <a:lstStyle/>
          <a:p>
            <a:fld id="{2D12E936-71BC-448B-AA48-87014E258658}" type="slidenum">
              <a:rPr lang="x-none" smtClean="0"/>
              <a:pPr/>
              <a:t>‹Nº›</a:t>
            </a:fld>
            <a:endParaRPr lang="x-none"/>
          </a:p>
        </p:txBody>
      </p:sp>
    </p:spTree>
    <p:extLst>
      <p:ext uri="{BB962C8B-B14F-4D97-AF65-F5344CB8AC3E}">
        <p14:creationId xmlns:p14="http://schemas.microsoft.com/office/powerpoint/2010/main" val="24328537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20053" y="5626572"/>
            <a:ext cx="10711339" cy="608531"/>
          </a:xfrm>
        </p:spPr>
        <p:txBody>
          <a:bodyPr anchor="b"/>
          <a:lstStyle>
            <a:lvl1pPr algn="ctr">
              <a:defRPr sz="23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20055" y="6241345"/>
            <a:ext cx="10711340" cy="624134"/>
          </a:xfrm>
        </p:spPr>
        <p:txBody>
          <a:bodyPr>
            <a:normAutofit/>
          </a:bodyPr>
          <a:lstStyle>
            <a:lvl1pPr marL="0" indent="0" algn="ctr">
              <a:buNone/>
              <a:defRPr sz="1600"/>
            </a:lvl1pPr>
            <a:lvl2pPr marL="470748" indent="0">
              <a:buNone/>
              <a:defRPr sz="1200"/>
            </a:lvl2pPr>
            <a:lvl3pPr marL="941494" indent="0">
              <a:buNone/>
              <a:defRPr sz="1000"/>
            </a:lvl3pPr>
            <a:lvl4pPr marL="1412242" indent="0">
              <a:buNone/>
              <a:defRPr sz="900"/>
            </a:lvl4pPr>
            <a:lvl5pPr marL="1882990" indent="0">
              <a:buNone/>
              <a:defRPr sz="900"/>
            </a:lvl5pPr>
            <a:lvl6pPr marL="2353737" indent="0">
              <a:buNone/>
              <a:defRPr sz="900"/>
            </a:lvl6pPr>
            <a:lvl7pPr marL="2824485" indent="0">
              <a:buNone/>
              <a:defRPr sz="900"/>
            </a:lvl7pPr>
            <a:lvl8pPr marL="3295232" indent="0">
              <a:buNone/>
              <a:defRPr sz="900"/>
            </a:lvl8pPr>
            <a:lvl9pPr marL="3765979"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FA1638F-6362-4F90-8B98-C58000C0D7B6}" type="datetimeFigureOut">
              <a:rPr lang="x-none" smtClean="0">
                <a:solidFill>
                  <a:srgbClr val="DFDCB7"/>
                </a:solidFill>
              </a:rPr>
              <a:pPr/>
              <a:t>01/03/2019</a:t>
            </a:fld>
            <a:endParaRPr lang="x-none">
              <a:solidFill>
                <a:srgbClr val="DFDCB7"/>
              </a:solidFill>
            </a:endParaRPr>
          </a:p>
        </p:txBody>
      </p:sp>
      <p:sp>
        <p:nvSpPr>
          <p:cNvPr id="6" name="Footer Placeholder 5"/>
          <p:cNvSpPr>
            <a:spLocks noGrp="1"/>
          </p:cNvSpPr>
          <p:nvPr>
            <p:ph type="ftr" sz="quarter" idx="11"/>
          </p:nvPr>
        </p:nvSpPr>
        <p:spPr/>
        <p:txBody>
          <a:bodyPr/>
          <a:lstStyle/>
          <a:p>
            <a:endParaRPr lang="x-none">
              <a:solidFill>
                <a:srgbClr val="DFDCB7"/>
              </a:solidFill>
            </a:endParaRPr>
          </a:p>
        </p:txBody>
      </p:sp>
      <p:sp>
        <p:nvSpPr>
          <p:cNvPr id="7" name="Slide Number Placeholder 6"/>
          <p:cNvSpPr>
            <a:spLocks noGrp="1"/>
          </p:cNvSpPr>
          <p:nvPr>
            <p:ph type="sldNum" sz="quarter" idx="12"/>
          </p:nvPr>
        </p:nvSpPr>
        <p:spPr/>
        <p:txBody>
          <a:bodyPr/>
          <a:lstStyle/>
          <a:p>
            <a:fld id="{2D12E936-71BC-448B-AA48-87014E258658}" type="slidenum">
              <a:rPr lang="x-none" smtClean="0"/>
              <a:pPr/>
              <a:t>‹Nº›</a:t>
            </a:fld>
            <a:endParaRPr lang="x-none"/>
          </a:p>
        </p:txBody>
      </p:sp>
      <p:sp>
        <p:nvSpPr>
          <p:cNvPr id="9" name="Content Placeholder 8"/>
          <p:cNvSpPr>
            <a:spLocks noGrp="1"/>
          </p:cNvSpPr>
          <p:nvPr>
            <p:ph sz="quarter" idx="13"/>
          </p:nvPr>
        </p:nvSpPr>
        <p:spPr>
          <a:xfrm>
            <a:off x="420052" y="390084"/>
            <a:ext cx="10711339" cy="506069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23331623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15854" y="5626300"/>
            <a:ext cx="10711339" cy="608803"/>
          </a:xfrm>
        </p:spPr>
        <p:txBody>
          <a:bodyPr anchor="b"/>
          <a:lstStyle>
            <a:lvl1pPr algn="ctr">
              <a:defRPr sz="23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2" y="0"/>
            <a:ext cx="11656457" cy="5617210"/>
          </a:xfrm>
        </p:spPr>
        <p:txBody>
          <a:bodyPr/>
          <a:lstStyle>
            <a:lvl1pPr marL="0" indent="0">
              <a:buNone/>
              <a:defRPr sz="3300"/>
            </a:lvl1pPr>
            <a:lvl2pPr marL="470748" indent="0">
              <a:buNone/>
              <a:defRPr sz="2900"/>
            </a:lvl2pPr>
            <a:lvl3pPr marL="941494" indent="0">
              <a:buNone/>
              <a:defRPr sz="2500"/>
            </a:lvl3pPr>
            <a:lvl4pPr marL="1412242" indent="0">
              <a:buNone/>
              <a:defRPr sz="2100"/>
            </a:lvl4pPr>
            <a:lvl5pPr marL="1882990" indent="0">
              <a:buNone/>
              <a:defRPr sz="2100"/>
            </a:lvl5pPr>
            <a:lvl6pPr marL="2353737" indent="0">
              <a:buNone/>
              <a:defRPr sz="2100"/>
            </a:lvl6pPr>
            <a:lvl7pPr marL="2824485" indent="0">
              <a:buNone/>
              <a:defRPr sz="2100"/>
            </a:lvl7pPr>
            <a:lvl8pPr marL="3295232" indent="0">
              <a:buNone/>
              <a:defRPr sz="2100"/>
            </a:lvl8pPr>
            <a:lvl9pPr marL="3765979" indent="0">
              <a:buNone/>
              <a:defRPr sz="21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15854" y="6241346"/>
            <a:ext cx="10711339" cy="627255"/>
          </a:xfrm>
        </p:spPr>
        <p:txBody>
          <a:bodyPr>
            <a:normAutofit/>
          </a:bodyPr>
          <a:lstStyle>
            <a:lvl1pPr marL="0" indent="0" algn="ctr">
              <a:buNone/>
              <a:defRPr sz="1600"/>
            </a:lvl1pPr>
            <a:lvl2pPr marL="470748" indent="0">
              <a:buNone/>
              <a:defRPr sz="1200"/>
            </a:lvl2pPr>
            <a:lvl3pPr marL="941494" indent="0">
              <a:buNone/>
              <a:defRPr sz="1000"/>
            </a:lvl3pPr>
            <a:lvl4pPr marL="1412242" indent="0">
              <a:buNone/>
              <a:defRPr sz="900"/>
            </a:lvl4pPr>
            <a:lvl5pPr marL="1882990" indent="0">
              <a:buNone/>
              <a:defRPr sz="900"/>
            </a:lvl5pPr>
            <a:lvl6pPr marL="2353737" indent="0">
              <a:buNone/>
              <a:defRPr sz="900"/>
            </a:lvl6pPr>
            <a:lvl7pPr marL="2824485" indent="0">
              <a:buNone/>
              <a:defRPr sz="900"/>
            </a:lvl7pPr>
            <a:lvl8pPr marL="3295232" indent="0">
              <a:buNone/>
              <a:defRPr sz="900"/>
            </a:lvl8pPr>
            <a:lvl9pPr marL="3765979"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5FA1638F-6362-4F90-8B98-C58000C0D7B6}" type="datetimeFigureOut">
              <a:rPr lang="x-none" smtClean="0">
                <a:solidFill>
                  <a:srgbClr val="DFDCB7"/>
                </a:solidFill>
              </a:rPr>
              <a:pPr/>
              <a:t>01/03/2019</a:t>
            </a:fld>
            <a:endParaRPr lang="x-none">
              <a:solidFill>
                <a:srgbClr val="DFDCB7"/>
              </a:solidFill>
            </a:endParaRPr>
          </a:p>
        </p:txBody>
      </p:sp>
      <p:sp>
        <p:nvSpPr>
          <p:cNvPr id="9" name="Slide Number Placeholder 8"/>
          <p:cNvSpPr>
            <a:spLocks noGrp="1"/>
          </p:cNvSpPr>
          <p:nvPr>
            <p:ph type="sldNum" sz="quarter" idx="11"/>
          </p:nvPr>
        </p:nvSpPr>
        <p:spPr/>
        <p:txBody>
          <a:bodyPr/>
          <a:lstStyle/>
          <a:p>
            <a:fld id="{2D12E936-71BC-448B-AA48-87014E258658}" type="slidenum">
              <a:rPr lang="x-none" smtClean="0"/>
              <a:pPr/>
              <a:t>‹Nº›</a:t>
            </a:fld>
            <a:endParaRPr lang="x-none"/>
          </a:p>
        </p:txBody>
      </p:sp>
      <p:sp>
        <p:nvSpPr>
          <p:cNvPr id="10" name="Footer Placeholder 9"/>
          <p:cNvSpPr>
            <a:spLocks noGrp="1"/>
          </p:cNvSpPr>
          <p:nvPr>
            <p:ph type="ftr" sz="quarter" idx="12"/>
          </p:nvPr>
        </p:nvSpPr>
        <p:spPr/>
        <p:txBody>
          <a:bodyPr/>
          <a:lstStyle/>
          <a:p>
            <a:endParaRPr lang="x-none">
              <a:solidFill>
                <a:srgbClr val="DFDCB7"/>
              </a:solidFill>
            </a:endParaRPr>
          </a:p>
        </p:txBody>
      </p:sp>
    </p:spTree>
    <p:extLst>
      <p:ext uri="{BB962C8B-B14F-4D97-AF65-F5344CB8AC3E}">
        <p14:creationId xmlns:p14="http://schemas.microsoft.com/office/powerpoint/2010/main" val="38029146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FA1638F-6362-4F90-8B98-C58000C0D7B6}" type="datetimeFigureOut">
              <a:rPr lang="x-none" smtClean="0">
                <a:solidFill>
                  <a:srgbClr val="DFDCB7"/>
                </a:solidFill>
              </a:rPr>
              <a:pPr/>
              <a:t>01/03/2019</a:t>
            </a:fld>
            <a:endParaRPr lang="x-none">
              <a:solidFill>
                <a:srgbClr val="DFDCB7"/>
              </a:solidFill>
            </a:endParaRPr>
          </a:p>
        </p:txBody>
      </p:sp>
      <p:sp>
        <p:nvSpPr>
          <p:cNvPr id="5" name="Footer Placeholder 4"/>
          <p:cNvSpPr>
            <a:spLocks noGrp="1"/>
          </p:cNvSpPr>
          <p:nvPr>
            <p:ph type="ftr" sz="quarter" idx="11"/>
          </p:nvPr>
        </p:nvSpPr>
        <p:spPr/>
        <p:txBody>
          <a:bodyPr/>
          <a:lstStyle/>
          <a:p>
            <a:endParaRPr lang="x-none">
              <a:solidFill>
                <a:srgbClr val="DFDCB7"/>
              </a:solidFill>
            </a:endParaRPr>
          </a:p>
        </p:txBody>
      </p:sp>
      <p:sp>
        <p:nvSpPr>
          <p:cNvPr id="6" name="Slide Number Placeholder 5"/>
          <p:cNvSpPr>
            <a:spLocks noGrp="1"/>
          </p:cNvSpPr>
          <p:nvPr>
            <p:ph type="sldNum" sz="quarter" idx="12"/>
          </p:nvPr>
        </p:nvSpPr>
        <p:spPr/>
        <p:txBody>
          <a:bodyPr/>
          <a:lstStyle/>
          <a:p>
            <a:fld id="{2D12E936-71BC-448B-AA48-87014E258658}" type="slidenum">
              <a:rPr lang="x-none" smtClean="0"/>
              <a:pPr/>
              <a:t>‹Nº›</a:t>
            </a:fld>
            <a:endParaRPr lang="x-none"/>
          </a:p>
        </p:txBody>
      </p:sp>
    </p:spTree>
    <p:extLst>
      <p:ext uri="{BB962C8B-B14F-4D97-AF65-F5344CB8AC3E}">
        <p14:creationId xmlns:p14="http://schemas.microsoft.com/office/powerpoint/2010/main" val="4280656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B332D5D-80CE-480C-A870-A396D43B7C27}" type="datetimeFigureOut">
              <a:rPr lang="es-EC" smtClean="0"/>
              <a:t>01/03/2019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86333C9-78CB-449F-9D3E-C3CF89EE6FB2}"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0096" y="4915064"/>
            <a:ext cx="8885461" cy="580251"/>
          </a:xfrm>
        </p:spPr>
        <p:txBody>
          <a:bodyPr anchor="b">
            <a:normAutofit/>
          </a:bodyPr>
          <a:lstStyle>
            <a:lvl1pPr algn="l">
              <a:defRPr sz="29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00090" y="624135"/>
            <a:ext cx="8885462" cy="3937410"/>
          </a:xfrm>
        </p:spPr>
        <p:txBody>
          <a:bodyPr anchor="t">
            <a:normAutofit/>
          </a:bodyPr>
          <a:lstStyle>
            <a:lvl1pPr marL="0" indent="0" algn="ctr">
              <a:buNone/>
              <a:defRPr sz="2000"/>
            </a:lvl1pPr>
            <a:lvl2pPr marL="559918" indent="0">
              <a:buNone/>
              <a:defRPr sz="2000"/>
            </a:lvl2pPr>
            <a:lvl3pPr marL="1119832" indent="0">
              <a:buNone/>
              <a:defRPr sz="2000"/>
            </a:lvl3pPr>
            <a:lvl4pPr marL="1679751" indent="0">
              <a:buNone/>
              <a:defRPr sz="2000"/>
            </a:lvl4pPr>
            <a:lvl5pPr marL="2239666" indent="0">
              <a:buNone/>
              <a:defRPr sz="2000"/>
            </a:lvl5pPr>
            <a:lvl6pPr marL="2799582" indent="0">
              <a:buNone/>
              <a:defRPr sz="2000"/>
            </a:lvl6pPr>
            <a:lvl7pPr marL="3359501" indent="0">
              <a:buNone/>
              <a:defRPr sz="2000"/>
            </a:lvl7pPr>
            <a:lvl8pPr marL="3919415" indent="0">
              <a:buNone/>
              <a:defRPr sz="2000"/>
            </a:lvl8pPr>
            <a:lvl9pPr marL="4479333"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00096" y="5495309"/>
            <a:ext cx="8885461" cy="690095"/>
          </a:xfrm>
        </p:spPr>
        <p:txBody>
          <a:bodyPr>
            <a:normAutofit/>
          </a:bodyPr>
          <a:lstStyle>
            <a:lvl1pPr marL="0" indent="0">
              <a:buNone/>
              <a:defRPr sz="1500"/>
            </a:lvl1pPr>
            <a:lvl2pPr marL="559918" indent="0">
              <a:buNone/>
              <a:defRPr sz="1500"/>
            </a:lvl2pPr>
            <a:lvl3pPr marL="1119832" indent="0">
              <a:buNone/>
              <a:defRPr sz="1200"/>
            </a:lvl3pPr>
            <a:lvl4pPr marL="1679751" indent="0">
              <a:buNone/>
              <a:defRPr sz="1100"/>
            </a:lvl4pPr>
            <a:lvl5pPr marL="2239666" indent="0">
              <a:buNone/>
              <a:defRPr sz="1100"/>
            </a:lvl5pPr>
            <a:lvl6pPr marL="2799582" indent="0">
              <a:buNone/>
              <a:defRPr sz="1100"/>
            </a:lvl6pPr>
            <a:lvl7pPr marL="3359501" indent="0">
              <a:buNone/>
              <a:defRPr sz="1100"/>
            </a:lvl7pPr>
            <a:lvl8pPr marL="3919415" indent="0">
              <a:buNone/>
              <a:defRPr sz="1100"/>
            </a:lvl8pPr>
            <a:lvl9pPr marL="4479333" indent="0">
              <a:buNone/>
              <a:defRPr sz="11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135079227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6142" y="281190"/>
            <a:ext cx="2415302" cy="5991041"/>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30081" y="281190"/>
            <a:ext cx="8296037" cy="599104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FA1638F-6362-4F90-8B98-C58000C0D7B6}" type="datetimeFigureOut">
              <a:rPr lang="x-none" smtClean="0">
                <a:solidFill>
                  <a:srgbClr val="DFDCB7"/>
                </a:solidFill>
              </a:rPr>
              <a:pPr/>
              <a:t>01/03/2019</a:t>
            </a:fld>
            <a:endParaRPr lang="x-none">
              <a:solidFill>
                <a:srgbClr val="DFDCB7"/>
              </a:solidFill>
            </a:endParaRPr>
          </a:p>
        </p:txBody>
      </p:sp>
      <p:sp>
        <p:nvSpPr>
          <p:cNvPr id="5" name="Footer Placeholder 4"/>
          <p:cNvSpPr>
            <a:spLocks noGrp="1"/>
          </p:cNvSpPr>
          <p:nvPr>
            <p:ph type="ftr" sz="quarter" idx="11"/>
          </p:nvPr>
        </p:nvSpPr>
        <p:spPr/>
        <p:txBody>
          <a:bodyPr/>
          <a:lstStyle/>
          <a:p>
            <a:endParaRPr lang="x-none">
              <a:solidFill>
                <a:srgbClr val="DFDCB7"/>
              </a:solidFill>
            </a:endParaRPr>
          </a:p>
        </p:txBody>
      </p:sp>
      <p:sp>
        <p:nvSpPr>
          <p:cNvPr id="6" name="Slide Number Placeholder 5"/>
          <p:cNvSpPr>
            <a:spLocks noGrp="1"/>
          </p:cNvSpPr>
          <p:nvPr>
            <p:ph type="sldNum" sz="quarter" idx="12"/>
          </p:nvPr>
        </p:nvSpPr>
        <p:spPr/>
        <p:txBody>
          <a:bodyPr/>
          <a:lstStyle/>
          <a:p>
            <a:fld id="{2D12E936-71BC-448B-AA48-87014E258658}" type="slidenum">
              <a:rPr lang="x-none" smtClean="0"/>
              <a:pPr/>
              <a:t>‹Nº›</a:t>
            </a:fld>
            <a:endParaRPr lang="x-none"/>
          </a:p>
        </p:txBody>
      </p:sp>
    </p:spTree>
    <p:extLst>
      <p:ext uri="{BB962C8B-B14F-4D97-AF65-F5344CB8AC3E}">
        <p14:creationId xmlns:p14="http://schemas.microsoft.com/office/powerpoint/2010/main" val="36655150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93754" y="1482320"/>
            <a:ext cx="9122145" cy="3408967"/>
          </a:xfrm>
        </p:spPr>
        <p:txBody>
          <a:bodyPr anchor="b"/>
          <a:lstStyle>
            <a:lvl1pPr>
              <a:defRPr sz="7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93754" y="4891285"/>
            <a:ext cx="9122145" cy="881959"/>
          </a:xfrm>
        </p:spPr>
        <p:txBody>
          <a:bodyPr anchor="t"/>
          <a:lstStyle>
            <a:lvl1pPr marL="0" indent="0" algn="l">
              <a:buNone/>
              <a:defRPr cap="all">
                <a:solidFill>
                  <a:schemeClr val="bg2">
                    <a:lumMod val="40000"/>
                    <a:lumOff val="60000"/>
                  </a:schemeClr>
                </a:solidFill>
              </a:defRPr>
            </a:lvl1pPr>
            <a:lvl2pPr marL="470916" indent="0" algn="ctr">
              <a:buNone/>
              <a:defRPr>
                <a:solidFill>
                  <a:schemeClr val="tx1">
                    <a:tint val="75000"/>
                  </a:schemeClr>
                </a:solidFill>
              </a:defRPr>
            </a:lvl2pPr>
            <a:lvl3pPr marL="941832" indent="0" algn="ctr">
              <a:buNone/>
              <a:defRPr>
                <a:solidFill>
                  <a:schemeClr val="tx1">
                    <a:tint val="75000"/>
                  </a:schemeClr>
                </a:solidFill>
              </a:defRPr>
            </a:lvl3pPr>
            <a:lvl4pPr marL="1412748" indent="0" algn="ctr">
              <a:buNone/>
              <a:defRPr>
                <a:solidFill>
                  <a:schemeClr val="tx1">
                    <a:tint val="75000"/>
                  </a:schemeClr>
                </a:solidFill>
              </a:defRPr>
            </a:lvl4pPr>
            <a:lvl5pPr marL="1883664" indent="0" algn="ctr">
              <a:buNone/>
              <a:defRPr>
                <a:solidFill>
                  <a:schemeClr val="tx1">
                    <a:tint val="75000"/>
                  </a:schemeClr>
                </a:solidFill>
              </a:defRPr>
            </a:lvl5pPr>
            <a:lvl6pPr marL="2354580" indent="0" algn="ctr">
              <a:buNone/>
              <a:defRPr>
                <a:solidFill>
                  <a:schemeClr val="tx1">
                    <a:tint val="75000"/>
                  </a:schemeClr>
                </a:solidFill>
              </a:defRPr>
            </a:lvl6pPr>
            <a:lvl7pPr marL="2825496" indent="0" algn="ctr">
              <a:buNone/>
              <a:defRPr>
                <a:solidFill>
                  <a:schemeClr val="tx1">
                    <a:tint val="75000"/>
                  </a:schemeClr>
                </a:solidFill>
              </a:defRPr>
            </a:lvl7pPr>
            <a:lvl8pPr marL="3296412" indent="0" algn="ctr">
              <a:buNone/>
              <a:defRPr>
                <a:solidFill>
                  <a:schemeClr val="tx1">
                    <a:tint val="75000"/>
                  </a:schemeClr>
                </a:solidFill>
              </a:defRPr>
            </a:lvl8pPr>
            <a:lvl9pPr marL="3767328"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solidFill>
                  <a:prstClr val="white">
                    <a:tint val="75000"/>
                    <a:alpha val="60000"/>
                  </a:prstClr>
                </a:solidFill>
              </a:rPr>
              <a:pPr/>
              <a:t>3/1/2019</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‹Nº›</a:t>
            </a:fld>
            <a:endParaRPr lang="en-US" dirty="0">
              <a:solidFill>
                <a:prstClr val="white">
                  <a:tint val="75000"/>
                </a:prstClr>
              </a:solidFill>
            </a:endParaRPr>
          </a:p>
        </p:txBody>
      </p:sp>
    </p:spTree>
    <p:extLst>
      <p:ext uri="{BB962C8B-B14F-4D97-AF65-F5344CB8AC3E}">
        <p14:creationId xmlns:p14="http://schemas.microsoft.com/office/powerpoint/2010/main" val="364261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371375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93756" y="2929965"/>
            <a:ext cx="9122144" cy="1961321"/>
          </a:xfrm>
        </p:spPr>
        <p:txBody>
          <a:bodyPr anchor="b"/>
          <a:lstStyle>
            <a:lvl1pPr algn="l">
              <a:defRPr sz="41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93754" y="4891287"/>
            <a:ext cx="9122145" cy="880914"/>
          </a:xfrm>
        </p:spPr>
        <p:txBody>
          <a:bodyPr anchor="t"/>
          <a:lstStyle>
            <a:lvl1pPr marL="0" indent="0" algn="l">
              <a:buNone/>
              <a:defRPr sz="2100" cap="all">
                <a:solidFill>
                  <a:schemeClr val="bg2">
                    <a:lumMod val="40000"/>
                    <a:lumOff val="60000"/>
                  </a:schemeClr>
                </a:solidFill>
              </a:defRPr>
            </a:lvl1pPr>
            <a:lvl2pPr marL="470916" indent="0">
              <a:buNone/>
              <a:defRPr sz="1900">
                <a:solidFill>
                  <a:schemeClr val="tx1">
                    <a:tint val="75000"/>
                  </a:schemeClr>
                </a:solidFill>
              </a:defRPr>
            </a:lvl2pPr>
            <a:lvl3pPr marL="941832" indent="0">
              <a:buNone/>
              <a:defRPr sz="1600">
                <a:solidFill>
                  <a:schemeClr val="tx1">
                    <a:tint val="75000"/>
                  </a:schemeClr>
                </a:solidFill>
              </a:defRPr>
            </a:lvl3pPr>
            <a:lvl4pPr marL="1412748" indent="0">
              <a:buNone/>
              <a:defRPr sz="1400">
                <a:solidFill>
                  <a:schemeClr val="tx1">
                    <a:tint val="75000"/>
                  </a:schemeClr>
                </a:solidFill>
              </a:defRPr>
            </a:lvl4pPr>
            <a:lvl5pPr marL="1883664" indent="0">
              <a:buNone/>
              <a:defRPr sz="1400">
                <a:solidFill>
                  <a:schemeClr val="tx1">
                    <a:tint val="75000"/>
                  </a:schemeClr>
                </a:solidFill>
              </a:defRPr>
            </a:lvl5pPr>
            <a:lvl6pPr marL="2354580" indent="0">
              <a:buNone/>
              <a:defRPr sz="1400">
                <a:solidFill>
                  <a:schemeClr val="tx1">
                    <a:tint val="75000"/>
                  </a:schemeClr>
                </a:solidFill>
              </a:defRPr>
            </a:lvl6pPr>
            <a:lvl7pPr marL="2825496" indent="0">
              <a:buNone/>
              <a:defRPr sz="1400">
                <a:solidFill>
                  <a:schemeClr val="tx1">
                    <a:tint val="75000"/>
                  </a:schemeClr>
                </a:solidFill>
              </a:defRPr>
            </a:lvl7pPr>
            <a:lvl8pPr marL="3296412" indent="0">
              <a:buNone/>
              <a:defRPr sz="1400">
                <a:solidFill>
                  <a:schemeClr val="tx1">
                    <a:tint val="75000"/>
                  </a:schemeClr>
                </a:solidFill>
              </a:defRPr>
            </a:lvl8pPr>
            <a:lvl9pPr marL="3767328"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796027F-7875-4030-9381-8BD8C4F21935}" type="datetimeFigureOut">
              <a:rPr lang="en-US" dirty="0">
                <a:solidFill>
                  <a:prstClr val="white">
                    <a:tint val="75000"/>
                    <a:alpha val="60000"/>
                  </a:prstClr>
                </a:solidFill>
              </a:rPr>
              <a:pPr/>
              <a:t>3/1/2019</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‹Nº›</a:t>
            </a:fld>
            <a:endParaRPr lang="en-US" dirty="0">
              <a:solidFill>
                <a:prstClr val="white">
                  <a:tint val="75000"/>
                </a:prstClr>
              </a:solidFill>
            </a:endParaRPr>
          </a:p>
        </p:txBody>
      </p:sp>
    </p:spTree>
    <p:extLst>
      <p:ext uri="{BB962C8B-B14F-4D97-AF65-F5344CB8AC3E}">
        <p14:creationId xmlns:p14="http://schemas.microsoft.com/office/powerpoint/2010/main" val="285425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40377" y="2109705"/>
            <a:ext cx="4544029" cy="4295801"/>
          </a:xfrm>
        </p:spPr>
        <p:txBody>
          <a:bodyPr>
            <a:normAutofit/>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44449" y="2105115"/>
            <a:ext cx="4544031" cy="4300390"/>
          </a:xfrm>
        </p:spPr>
        <p:txBody>
          <a:bodyPr>
            <a:normAutofit/>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s-EC">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288161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0378" y="1950420"/>
            <a:ext cx="4544027" cy="590002"/>
          </a:xfrm>
        </p:spPr>
        <p:txBody>
          <a:bodyPr anchor="b">
            <a:noAutofit/>
          </a:bodyPr>
          <a:lstStyle>
            <a:lvl1pPr marL="0" indent="0">
              <a:buNone/>
              <a:defRPr sz="2500" b="0">
                <a:solidFill>
                  <a:schemeClr val="bg2">
                    <a:lumMod val="40000"/>
                    <a:lumOff val="60000"/>
                  </a:schemeClr>
                </a:solidFill>
              </a:defRPr>
            </a:lvl1pPr>
            <a:lvl2pPr marL="470916" indent="0">
              <a:buNone/>
              <a:defRPr sz="2100" b="1"/>
            </a:lvl2pPr>
            <a:lvl3pPr marL="941832" indent="0">
              <a:buNone/>
              <a:defRPr sz="1900" b="1"/>
            </a:lvl3pPr>
            <a:lvl4pPr marL="1412748" indent="0">
              <a:buNone/>
              <a:defRPr sz="1600" b="1"/>
            </a:lvl4pPr>
            <a:lvl5pPr marL="1883664" indent="0">
              <a:buNone/>
              <a:defRPr sz="1600" b="1"/>
            </a:lvl5pPr>
            <a:lvl6pPr marL="2354580" indent="0">
              <a:buNone/>
              <a:defRPr sz="1600" b="1"/>
            </a:lvl6pPr>
            <a:lvl7pPr marL="2825496" indent="0">
              <a:buNone/>
              <a:defRPr sz="1600" b="1"/>
            </a:lvl7pPr>
            <a:lvl8pPr marL="3296412" indent="0">
              <a:buNone/>
              <a:defRPr sz="1600" b="1"/>
            </a:lvl8pPr>
            <a:lvl9pPr marL="3767328"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40377" y="2574555"/>
            <a:ext cx="4544029" cy="3830951"/>
          </a:xfrm>
        </p:spPr>
        <p:txBody>
          <a:bodyPr>
            <a:normAutofit/>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844451" y="1950420"/>
            <a:ext cx="4544029" cy="590002"/>
          </a:xfrm>
        </p:spPr>
        <p:txBody>
          <a:bodyPr anchor="b">
            <a:noAutofit/>
          </a:bodyPr>
          <a:lstStyle>
            <a:lvl1pPr marL="0" indent="0">
              <a:buNone/>
              <a:defRPr sz="2500" b="0">
                <a:solidFill>
                  <a:schemeClr val="bg2">
                    <a:lumMod val="40000"/>
                    <a:lumOff val="60000"/>
                  </a:schemeClr>
                </a:solidFill>
              </a:defRPr>
            </a:lvl1pPr>
            <a:lvl2pPr marL="470916" indent="0">
              <a:buNone/>
              <a:defRPr sz="2100" b="1"/>
            </a:lvl2pPr>
            <a:lvl3pPr marL="941832" indent="0">
              <a:buNone/>
              <a:defRPr sz="1900" b="1"/>
            </a:lvl3pPr>
            <a:lvl4pPr marL="1412748" indent="0">
              <a:buNone/>
              <a:defRPr sz="1600" b="1"/>
            </a:lvl4pPr>
            <a:lvl5pPr marL="1883664" indent="0">
              <a:buNone/>
              <a:defRPr sz="1600" b="1"/>
            </a:lvl5pPr>
            <a:lvl6pPr marL="2354580" indent="0">
              <a:buNone/>
              <a:defRPr sz="1600" b="1"/>
            </a:lvl6pPr>
            <a:lvl7pPr marL="2825496" indent="0">
              <a:buNone/>
              <a:defRPr sz="1600" b="1"/>
            </a:lvl7pPr>
            <a:lvl8pPr marL="3296412" indent="0">
              <a:buNone/>
              <a:defRPr sz="1600" b="1"/>
            </a:lvl8pPr>
            <a:lvl9pPr marL="3767328"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44451" y="2574555"/>
            <a:ext cx="4544029" cy="3830951"/>
          </a:xfrm>
        </p:spPr>
        <p:txBody>
          <a:bodyPr>
            <a:normAutofit/>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s-EC">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66706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390426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178946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93752" y="1482320"/>
            <a:ext cx="3515318" cy="1482319"/>
          </a:xfrm>
        </p:spPr>
        <p:txBody>
          <a:bodyPr anchor="b"/>
          <a:lstStyle>
            <a:lvl1pPr algn="l">
              <a:defRPr sz="25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945350" y="1482319"/>
            <a:ext cx="5370550" cy="4681009"/>
          </a:xfrm>
        </p:spPr>
        <p:txBody>
          <a:bodyPr anchor="ctr">
            <a:normAutofit/>
          </a:bodyPr>
          <a:lstStyle>
            <a:lvl1pPr>
              <a:defRPr sz="21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93753" y="3203891"/>
            <a:ext cx="3515317" cy="2964638"/>
          </a:xfrm>
        </p:spPr>
        <p:txBody>
          <a:bodyPr/>
          <a:lstStyle>
            <a:lvl1pPr marL="0" indent="0">
              <a:buNone/>
              <a:defRPr sz="1400"/>
            </a:lvl1pPr>
            <a:lvl2pPr marL="470916" indent="0">
              <a:buNone/>
              <a:defRPr sz="1200"/>
            </a:lvl2pPr>
            <a:lvl3pPr marL="941832" indent="0">
              <a:buNone/>
              <a:defRPr sz="1000"/>
            </a:lvl3pPr>
            <a:lvl4pPr marL="1412748" indent="0">
              <a:buNone/>
              <a:defRPr sz="900"/>
            </a:lvl4pPr>
            <a:lvl5pPr marL="1883664" indent="0">
              <a:buNone/>
              <a:defRPr sz="900"/>
            </a:lvl5pPr>
            <a:lvl6pPr marL="2354580" indent="0">
              <a:buNone/>
              <a:defRPr sz="900"/>
            </a:lvl6pPr>
            <a:lvl7pPr marL="2825496" indent="0">
              <a:buNone/>
              <a:defRPr sz="900"/>
            </a:lvl7pPr>
            <a:lvl8pPr marL="3296412" indent="0">
              <a:buNone/>
              <a:defRPr sz="900"/>
            </a:lvl8pPr>
            <a:lvl9pPr marL="3767328"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30815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92671" y="1898401"/>
            <a:ext cx="5263996" cy="1612356"/>
          </a:xfrm>
        </p:spPr>
        <p:txBody>
          <a:bodyPr anchor="b">
            <a:normAutofit/>
          </a:bodyPr>
          <a:lstStyle>
            <a:lvl1pPr algn="l">
              <a:defRPr sz="37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183008" y="1170252"/>
            <a:ext cx="3307913" cy="468100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916" indent="0">
              <a:buNone/>
              <a:defRPr sz="1600"/>
            </a:lvl2pPr>
            <a:lvl3pPr marL="941832" indent="0">
              <a:buNone/>
              <a:defRPr sz="1600"/>
            </a:lvl3pPr>
            <a:lvl4pPr marL="1412748" indent="0">
              <a:buNone/>
              <a:defRPr sz="1600"/>
            </a:lvl4pPr>
            <a:lvl5pPr marL="1883664" indent="0">
              <a:buNone/>
              <a:defRPr sz="1600"/>
            </a:lvl5pPr>
            <a:lvl6pPr marL="2354580" indent="0">
              <a:buNone/>
              <a:defRPr sz="1600"/>
            </a:lvl6pPr>
            <a:lvl7pPr marL="2825496" indent="0">
              <a:buNone/>
              <a:defRPr sz="1600"/>
            </a:lvl7pPr>
            <a:lvl8pPr marL="3296412" indent="0">
              <a:buNone/>
              <a:defRPr sz="1600"/>
            </a:lvl8pPr>
            <a:lvl9pPr marL="3767328"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93754" y="3744807"/>
            <a:ext cx="5255803" cy="1404303"/>
          </a:xfrm>
        </p:spPr>
        <p:txBody>
          <a:bodyPr>
            <a:normAutofit/>
          </a:bodyPr>
          <a:lstStyle>
            <a:lvl1pPr marL="0" indent="0">
              <a:buNone/>
              <a:defRPr sz="1400"/>
            </a:lvl1pPr>
            <a:lvl2pPr marL="470916" indent="0">
              <a:buNone/>
              <a:defRPr sz="1200"/>
            </a:lvl2pPr>
            <a:lvl3pPr marL="941832" indent="0">
              <a:buNone/>
              <a:defRPr sz="1000"/>
            </a:lvl3pPr>
            <a:lvl4pPr marL="1412748" indent="0">
              <a:buNone/>
              <a:defRPr sz="900"/>
            </a:lvl4pPr>
            <a:lvl5pPr marL="1883664" indent="0">
              <a:buNone/>
              <a:defRPr sz="900"/>
            </a:lvl5pPr>
            <a:lvl6pPr marL="2354580" indent="0">
              <a:buNone/>
              <a:defRPr sz="900"/>
            </a:lvl6pPr>
            <a:lvl7pPr marL="2825496" indent="0">
              <a:buNone/>
              <a:defRPr sz="900"/>
            </a:lvl7pPr>
            <a:lvl8pPr marL="3296412" indent="0">
              <a:buNone/>
              <a:defRPr sz="900"/>
            </a:lvl8pPr>
            <a:lvl9pPr marL="3767328"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s-EC">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101838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700090" y="624134"/>
            <a:ext cx="8885462" cy="3484751"/>
          </a:xfrm>
        </p:spPr>
        <p:txBody>
          <a:bodyPr anchor="ctr">
            <a:normAutofit/>
          </a:bodyPr>
          <a:lstStyle>
            <a:lvl1pPr algn="l">
              <a:defRPr sz="5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00090" y="4576986"/>
            <a:ext cx="8885462" cy="1608418"/>
          </a:xfrm>
        </p:spPr>
        <p:txBody>
          <a:bodyPr anchor="ctr">
            <a:normAutofit/>
          </a:bodyPr>
          <a:lstStyle>
            <a:lvl1pPr marL="0" indent="0" algn="l">
              <a:buNone/>
              <a:defRPr sz="2200">
                <a:solidFill>
                  <a:schemeClr val="tx1">
                    <a:lumMod val="75000"/>
                    <a:lumOff val="25000"/>
                  </a:schemeClr>
                </a:solidFill>
              </a:defRPr>
            </a:lvl1pPr>
            <a:lvl2pPr marL="559918" indent="0">
              <a:buNone/>
              <a:defRPr sz="2200">
                <a:solidFill>
                  <a:schemeClr val="tx1">
                    <a:tint val="75000"/>
                  </a:schemeClr>
                </a:solidFill>
              </a:defRPr>
            </a:lvl2pPr>
            <a:lvl3pPr marL="1119832" indent="0">
              <a:buNone/>
              <a:defRPr sz="2000">
                <a:solidFill>
                  <a:schemeClr val="tx1">
                    <a:tint val="75000"/>
                  </a:schemeClr>
                </a:solidFill>
              </a:defRPr>
            </a:lvl3pPr>
            <a:lvl4pPr marL="1679751" indent="0">
              <a:buNone/>
              <a:defRPr sz="1800">
                <a:solidFill>
                  <a:schemeClr val="tx1">
                    <a:tint val="75000"/>
                  </a:schemeClr>
                </a:solidFill>
              </a:defRPr>
            </a:lvl4pPr>
            <a:lvl5pPr marL="2239666" indent="0">
              <a:buNone/>
              <a:defRPr sz="1800">
                <a:solidFill>
                  <a:schemeClr val="tx1">
                    <a:tint val="75000"/>
                  </a:schemeClr>
                </a:solidFill>
              </a:defRPr>
            </a:lvl5pPr>
            <a:lvl6pPr marL="2799582" indent="0">
              <a:buNone/>
              <a:defRPr sz="1800">
                <a:solidFill>
                  <a:schemeClr val="tx1">
                    <a:tint val="75000"/>
                  </a:schemeClr>
                </a:solidFill>
              </a:defRPr>
            </a:lvl6pPr>
            <a:lvl7pPr marL="3359501" indent="0">
              <a:buNone/>
              <a:defRPr sz="1800">
                <a:solidFill>
                  <a:schemeClr val="tx1">
                    <a:tint val="75000"/>
                  </a:schemeClr>
                </a:solidFill>
              </a:defRPr>
            </a:lvl7pPr>
            <a:lvl8pPr marL="3919415" indent="0">
              <a:buNone/>
              <a:defRPr sz="1800">
                <a:solidFill>
                  <a:schemeClr val="tx1">
                    <a:tint val="75000"/>
                  </a:schemeClr>
                </a:solidFill>
              </a:defRPr>
            </a:lvl8pPr>
            <a:lvl9pPr marL="4479333" indent="0">
              <a:buNone/>
              <a:defRPr sz="18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22390969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93756" y="4915046"/>
            <a:ext cx="9122144" cy="580251"/>
          </a:xfrm>
        </p:spPr>
        <p:txBody>
          <a:bodyPr anchor="b">
            <a:normAutofit/>
          </a:bodyPr>
          <a:lstStyle>
            <a:lvl1pPr algn="l">
              <a:defRPr sz="25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93754" y="702151"/>
            <a:ext cx="9122145" cy="372746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916" indent="0">
              <a:buNone/>
              <a:defRPr sz="1600"/>
            </a:lvl2pPr>
            <a:lvl3pPr marL="941832" indent="0">
              <a:buNone/>
              <a:defRPr sz="1600"/>
            </a:lvl3pPr>
            <a:lvl4pPr marL="1412748" indent="0">
              <a:buNone/>
              <a:defRPr sz="1600"/>
            </a:lvl4pPr>
            <a:lvl5pPr marL="1883664" indent="0">
              <a:buNone/>
              <a:defRPr sz="1600"/>
            </a:lvl5pPr>
            <a:lvl6pPr marL="2354580" indent="0">
              <a:buNone/>
              <a:defRPr sz="1600"/>
            </a:lvl6pPr>
            <a:lvl7pPr marL="2825496" indent="0">
              <a:buNone/>
              <a:defRPr sz="1600"/>
            </a:lvl7pPr>
            <a:lvl8pPr marL="3296412" indent="0">
              <a:buNone/>
              <a:defRPr sz="1600"/>
            </a:lvl8pPr>
            <a:lvl9pPr marL="3767328"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93755" y="5495297"/>
            <a:ext cx="9122143" cy="505483"/>
          </a:xfrm>
        </p:spPr>
        <p:txBody>
          <a:bodyPr>
            <a:normAutofit/>
          </a:bodyPr>
          <a:lstStyle>
            <a:lvl1pPr marL="0" indent="0">
              <a:buNone/>
              <a:defRPr sz="1200"/>
            </a:lvl1pPr>
            <a:lvl2pPr marL="470916" indent="0">
              <a:buNone/>
              <a:defRPr sz="1200"/>
            </a:lvl2pPr>
            <a:lvl3pPr marL="941832" indent="0">
              <a:buNone/>
              <a:defRPr sz="1000"/>
            </a:lvl3pPr>
            <a:lvl4pPr marL="1412748" indent="0">
              <a:buNone/>
              <a:defRPr sz="900"/>
            </a:lvl4pPr>
            <a:lvl5pPr marL="1883664" indent="0">
              <a:buNone/>
              <a:defRPr sz="900"/>
            </a:lvl5pPr>
            <a:lvl6pPr marL="2354580" indent="0">
              <a:buNone/>
              <a:defRPr sz="900"/>
            </a:lvl6pPr>
            <a:lvl7pPr marL="2825496" indent="0">
              <a:buNone/>
              <a:defRPr sz="900"/>
            </a:lvl7pPr>
            <a:lvl8pPr marL="3296412" indent="0">
              <a:buNone/>
              <a:defRPr sz="900"/>
            </a:lvl8pPr>
            <a:lvl9pPr marL="3767328"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s-EC">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152813095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93754" y="1482319"/>
            <a:ext cx="9122146" cy="2028437"/>
          </a:xfrm>
        </p:spPr>
        <p:txBody>
          <a:bodyPr/>
          <a:lstStyle>
            <a:lvl1pPr>
              <a:defRPr sz="49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93754" y="3744807"/>
            <a:ext cx="9122146" cy="2418521"/>
          </a:xfrm>
        </p:spPr>
        <p:txBody>
          <a:bodyPr anchor="ctr">
            <a:normAutofit/>
          </a:bodyPr>
          <a:lstStyle>
            <a:lvl1pPr marL="0" indent="0">
              <a:buNone/>
              <a:defRPr sz="1900"/>
            </a:lvl1pPr>
            <a:lvl2pPr marL="470916" indent="0">
              <a:buNone/>
              <a:defRPr sz="1200"/>
            </a:lvl2pPr>
            <a:lvl3pPr marL="941832" indent="0">
              <a:buNone/>
              <a:defRPr sz="1000"/>
            </a:lvl3pPr>
            <a:lvl4pPr marL="1412748" indent="0">
              <a:buNone/>
              <a:defRPr sz="900"/>
            </a:lvl4pPr>
            <a:lvl5pPr marL="1883664" indent="0">
              <a:buNone/>
              <a:defRPr sz="900"/>
            </a:lvl5pPr>
            <a:lvl6pPr marL="2354580" indent="0">
              <a:buNone/>
              <a:defRPr sz="900"/>
            </a:lvl6pPr>
            <a:lvl7pPr marL="2825496" indent="0">
              <a:buNone/>
              <a:defRPr sz="900"/>
            </a:lvl7pPr>
            <a:lvl8pPr marL="3296412" indent="0">
              <a:buNone/>
              <a:defRPr sz="900"/>
            </a:lvl8pPr>
            <a:lvl9pPr marL="3767328"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22455791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627705" y="1482320"/>
            <a:ext cx="8268042" cy="2378769"/>
          </a:xfrm>
        </p:spPr>
        <p:txBody>
          <a:bodyPr/>
          <a:lstStyle>
            <a:lvl1pPr>
              <a:defRPr sz="49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995250" y="3861089"/>
            <a:ext cx="7524200" cy="350332"/>
          </a:xfrm>
        </p:spPr>
        <p:txBody>
          <a:bodyPr vert="horz" lIns="94183" tIns="47092" rIns="94183" bIns="47092"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70916" indent="0">
              <a:buNone/>
              <a:defRPr sz="1200"/>
            </a:lvl2pPr>
            <a:lvl3pPr marL="941832" indent="0">
              <a:buNone/>
              <a:defRPr sz="1000"/>
            </a:lvl3pPr>
            <a:lvl4pPr marL="1412748" indent="0">
              <a:buNone/>
              <a:defRPr sz="900"/>
            </a:lvl4pPr>
            <a:lvl5pPr marL="1883664" indent="0">
              <a:buNone/>
              <a:defRPr sz="900"/>
            </a:lvl5pPr>
            <a:lvl6pPr marL="2354580" indent="0">
              <a:buNone/>
              <a:defRPr sz="900"/>
            </a:lvl6pPr>
            <a:lvl7pPr marL="2825496" indent="0">
              <a:buNone/>
              <a:defRPr sz="900"/>
            </a:lvl7pPr>
            <a:lvl8pPr marL="3296412" indent="0">
              <a:buNone/>
              <a:defRPr sz="900"/>
            </a:lvl8pPr>
            <a:lvl9pPr marL="3767328"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1193754" y="4454388"/>
            <a:ext cx="9122146" cy="1716370"/>
          </a:xfrm>
        </p:spPr>
        <p:txBody>
          <a:bodyPr anchor="ctr">
            <a:normAutofit/>
          </a:bodyPr>
          <a:lstStyle>
            <a:lvl1pPr marL="0" indent="0">
              <a:buNone/>
              <a:defRPr sz="1900"/>
            </a:lvl1pPr>
            <a:lvl2pPr marL="470916" indent="0">
              <a:buNone/>
              <a:defRPr sz="1200"/>
            </a:lvl2pPr>
            <a:lvl3pPr marL="941832" indent="0">
              <a:buNone/>
              <a:defRPr sz="1000"/>
            </a:lvl3pPr>
            <a:lvl4pPr marL="1412748" indent="0">
              <a:buNone/>
              <a:defRPr sz="900"/>
            </a:lvl4pPr>
            <a:lvl5pPr marL="1883664" indent="0">
              <a:buNone/>
              <a:defRPr sz="900"/>
            </a:lvl5pPr>
            <a:lvl6pPr marL="2354580" indent="0">
              <a:buNone/>
              <a:defRPr sz="900"/>
            </a:lvl6pPr>
            <a:lvl7pPr marL="2825496" indent="0">
              <a:buNone/>
              <a:defRPr sz="900"/>
            </a:lvl7pPr>
            <a:lvl8pPr marL="3296412" indent="0">
              <a:buNone/>
              <a:defRPr sz="900"/>
            </a:lvl8pPr>
            <a:lvl9pPr marL="3767328"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
        <p:nvSpPr>
          <p:cNvPr id="12" name="TextBox 11"/>
          <p:cNvSpPr txBox="1"/>
          <p:nvPr/>
        </p:nvSpPr>
        <p:spPr>
          <a:xfrm>
            <a:off x="928472" y="994410"/>
            <a:ext cx="828851" cy="2016735"/>
          </a:xfrm>
          <a:prstGeom prst="rect">
            <a:avLst/>
          </a:prstGeom>
          <a:noFill/>
        </p:spPr>
        <p:txBody>
          <a:bodyPr wrap="square" lIns="94183" tIns="47092" rIns="94183" bIns="47092"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941832"/>
            <a:r>
              <a:rPr lang="en-US" dirty="0">
                <a:solidFill>
                  <a:srgbClr val="1E5155">
                    <a:lumMod val="40000"/>
                    <a:lumOff val="60000"/>
                  </a:srgbClr>
                </a:solidFill>
              </a:rPr>
              <a:t>“</a:t>
            </a:r>
          </a:p>
        </p:txBody>
      </p:sp>
      <p:sp>
        <p:nvSpPr>
          <p:cNvPr id="15" name="TextBox 14"/>
          <p:cNvSpPr txBox="1"/>
          <p:nvPr/>
        </p:nvSpPr>
        <p:spPr>
          <a:xfrm>
            <a:off x="9643936" y="2676106"/>
            <a:ext cx="828851" cy="2016735"/>
          </a:xfrm>
          <a:prstGeom prst="rect">
            <a:avLst/>
          </a:prstGeom>
          <a:noFill/>
        </p:spPr>
        <p:txBody>
          <a:bodyPr wrap="square" lIns="94183" tIns="47092" rIns="94183" bIns="47092"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941832"/>
            <a:r>
              <a:rPr lang="en-US" dirty="0">
                <a:solidFill>
                  <a:srgbClr val="1E5155">
                    <a:lumMod val="40000"/>
                    <a:lumOff val="60000"/>
                  </a:srgbClr>
                </a:solidFill>
              </a:rPr>
              <a:t>”</a:t>
            </a:r>
          </a:p>
        </p:txBody>
      </p:sp>
    </p:spTree>
    <p:extLst>
      <p:ext uri="{BB962C8B-B14F-4D97-AF65-F5344CB8AC3E}">
        <p14:creationId xmlns:p14="http://schemas.microsoft.com/office/powerpoint/2010/main" val="31704885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93753" y="3198690"/>
            <a:ext cx="9122147" cy="1692596"/>
          </a:xfrm>
        </p:spPr>
        <p:txBody>
          <a:bodyPr anchor="b"/>
          <a:lstStyle>
            <a:lvl1pPr algn="l">
              <a:defRPr sz="41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93754" y="4891287"/>
            <a:ext cx="9122146" cy="880914"/>
          </a:xfrm>
        </p:spPr>
        <p:txBody>
          <a:bodyPr anchor="t"/>
          <a:lstStyle>
            <a:lvl1pPr marL="0" indent="0" algn="l">
              <a:buNone/>
              <a:defRPr sz="2100" cap="none">
                <a:solidFill>
                  <a:schemeClr val="bg2">
                    <a:lumMod val="40000"/>
                    <a:lumOff val="60000"/>
                  </a:schemeClr>
                </a:solidFill>
              </a:defRPr>
            </a:lvl1pPr>
            <a:lvl2pPr marL="470916" indent="0">
              <a:buNone/>
              <a:defRPr sz="1900">
                <a:solidFill>
                  <a:schemeClr val="tx1">
                    <a:tint val="75000"/>
                  </a:schemeClr>
                </a:solidFill>
              </a:defRPr>
            </a:lvl2pPr>
            <a:lvl3pPr marL="941832" indent="0">
              <a:buNone/>
              <a:defRPr sz="1600">
                <a:solidFill>
                  <a:schemeClr val="tx1">
                    <a:tint val="75000"/>
                  </a:schemeClr>
                </a:solidFill>
              </a:defRPr>
            </a:lvl3pPr>
            <a:lvl4pPr marL="1412748" indent="0">
              <a:buNone/>
              <a:defRPr sz="1400">
                <a:solidFill>
                  <a:schemeClr val="tx1">
                    <a:tint val="75000"/>
                  </a:schemeClr>
                </a:solidFill>
              </a:defRPr>
            </a:lvl4pPr>
            <a:lvl5pPr marL="1883664" indent="0">
              <a:buNone/>
              <a:defRPr sz="1400">
                <a:solidFill>
                  <a:schemeClr val="tx1">
                    <a:tint val="75000"/>
                  </a:schemeClr>
                </a:solidFill>
              </a:defRPr>
            </a:lvl5pPr>
            <a:lvl6pPr marL="2354580" indent="0">
              <a:buNone/>
              <a:defRPr sz="1400">
                <a:solidFill>
                  <a:schemeClr val="tx1">
                    <a:tint val="75000"/>
                  </a:schemeClr>
                </a:solidFill>
              </a:defRPr>
            </a:lvl6pPr>
            <a:lvl7pPr marL="2825496" indent="0">
              <a:buNone/>
              <a:defRPr sz="1400">
                <a:solidFill>
                  <a:schemeClr val="tx1">
                    <a:tint val="75000"/>
                  </a:schemeClr>
                </a:solidFill>
              </a:defRPr>
            </a:lvl7pPr>
            <a:lvl8pPr marL="3296412" indent="0">
              <a:buNone/>
              <a:defRPr sz="1400">
                <a:solidFill>
                  <a:schemeClr val="tx1">
                    <a:tint val="75000"/>
                  </a:schemeClr>
                </a:solidFill>
              </a:defRPr>
            </a:lvl8pPr>
            <a:lvl9pPr marL="3767328"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38357804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4210" y="2028437"/>
            <a:ext cx="3045862" cy="590002"/>
          </a:xfrm>
        </p:spPr>
        <p:txBody>
          <a:bodyPr anchor="b">
            <a:noAutofit/>
          </a:bodyPr>
          <a:lstStyle>
            <a:lvl1pPr marL="0" indent="0">
              <a:buNone/>
              <a:defRPr sz="2500" b="0">
                <a:solidFill>
                  <a:schemeClr val="bg2">
                    <a:lumMod val="40000"/>
                    <a:lumOff val="60000"/>
                  </a:schemeClr>
                </a:solidFill>
              </a:defRPr>
            </a:lvl1pPr>
            <a:lvl2pPr marL="470916" indent="0">
              <a:buNone/>
              <a:defRPr sz="2100" b="1"/>
            </a:lvl2pPr>
            <a:lvl3pPr marL="941832" indent="0">
              <a:buNone/>
              <a:defRPr sz="1900" b="1"/>
            </a:lvl3pPr>
            <a:lvl4pPr marL="1412748" indent="0">
              <a:buNone/>
              <a:defRPr sz="1600" b="1"/>
            </a:lvl4pPr>
            <a:lvl5pPr marL="1883664" indent="0">
              <a:buNone/>
              <a:defRPr sz="1600" b="1"/>
            </a:lvl5pPr>
            <a:lvl6pPr marL="2354580" indent="0">
              <a:buNone/>
              <a:defRPr sz="1600" b="1"/>
            </a:lvl6pPr>
            <a:lvl7pPr marL="2825496" indent="0">
              <a:buNone/>
              <a:defRPr sz="1600" b="1"/>
            </a:lvl7pPr>
            <a:lvl8pPr marL="3296412" indent="0">
              <a:buNone/>
              <a:defRPr sz="1600" b="1"/>
            </a:lvl8pPr>
            <a:lvl9pPr marL="3767328"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674382" y="2730589"/>
            <a:ext cx="3025691" cy="3674917"/>
          </a:xfrm>
        </p:spPr>
        <p:txBody>
          <a:bodyPr anchor="t">
            <a:normAutofit/>
          </a:bodyPr>
          <a:lstStyle>
            <a:lvl1pPr marL="0" indent="0">
              <a:buNone/>
              <a:defRPr sz="1400"/>
            </a:lvl1pPr>
            <a:lvl2pPr marL="470916" indent="0">
              <a:buNone/>
              <a:defRPr sz="1200"/>
            </a:lvl2pPr>
            <a:lvl3pPr marL="941832" indent="0">
              <a:buNone/>
              <a:defRPr sz="1000"/>
            </a:lvl3pPr>
            <a:lvl4pPr marL="1412748" indent="0">
              <a:buNone/>
              <a:defRPr sz="900"/>
            </a:lvl4pPr>
            <a:lvl5pPr marL="1883664" indent="0">
              <a:buNone/>
              <a:defRPr sz="900"/>
            </a:lvl5pPr>
            <a:lvl6pPr marL="2354580" indent="0">
              <a:buNone/>
              <a:defRPr sz="900"/>
            </a:lvl6pPr>
            <a:lvl7pPr marL="2825496" indent="0">
              <a:buNone/>
              <a:defRPr sz="900"/>
            </a:lvl7pPr>
            <a:lvl8pPr marL="3296412" indent="0">
              <a:buNone/>
              <a:defRPr sz="900"/>
            </a:lvl8pPr>
            <a:lvl9pPr marL="3767328"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014126" y="2028437"/>
            <a:ext cx="3034880" cy="590002"/>
          </a:xfrm>
        </p:spPr>
        <p:txBody>
          <a:bodyPr anchor="b">
            <a:noAutofit/>
          </a:bodyPr>
          <a:lstStyle>
            <a:lvl1pPr marL="0" indent="0">
              <a:buNone/>
              <a:defRPr sz="2500" b="0">
                <a:solidFill>
                  <a:schemeClr val="bg2">
                    <a:lumMod val="40000"/>
                    <a:lumOff val="60000"/>
                  </a:schemeClr>
                </a:solidFill>
              </a:defRPr>
            </a:lvl1pPr>
            <a:lvl2pPr marL="470916" indent="0">
              <a:buNone/>
              <a:defRPr sz="2100" b="1"/>
            </a:lvl2pPr>
            <a:lvl3pPr marL="941832" indent="0">
              <a:buNone/>
              <a:defRPr sz="1900" b="1"/>
            </a:lvl3pPr>
            <a:lvl4pPr marL="1412748" indent="0">
              <a:buNone/>
              <a:defRPr sz="1600" b="1"/>
            </a:lvl4pPr>
            <a:lvl5pPr marL="1883664" indent="0">
              <a:buNone/>
              <a:defRPr sz="1600" b="1"/>
            </a:lvl5pPr>
            <a:lvl6pPr marL="2354580" indent="0">
              <a:buNone/>
              <a:defRPr sz="1600" b="1"/>
            </a:lvl6pPr>
            <a:lvl7pPr marL="2825496" indent="0">
              <a:buNone/>
              <a:defRPr sz="1600" b="1"/>
            </a:lvl7pPr>
            <a:lvl8pPr marL="3296412" indent="0">
              <a:buNone/>
              <a:defRPr sz="1600" b="1"/>
            </a:lvl8pPr>
            <a:lvl9pPr marL="3767328"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4003218" y="2730589"/>
            <a:ext cx="3045788" cy="3674917"/>
          </a:xfrm>
        </p:spPr>
        <p:txBody>
          <a:bodyPr anchor="t">
            <a:normAutofit/>
          </a:bodyPr>
          <a:lstStyle>
            <a:lvl1pPr marL="0" indent="0">
              <a:buNone/>
              <a:defRPr sz="1400"/>
            </a:lvl1pPr>
            <a:lvl2pPr marL="470916" indent="0">
              <a:buNone/>
              <a:defRPr sz="1200"/>
            </a:lvl2pPr>
            <a:lvl3pPr marL="941832" indent="0">
              <a:buNone/>
              <a:defRPr sz="1000"/>
            </a:lvl3pPr>
            <a:lvl4pPr marL="1412748" indent="0">
              <a:buNone/>
              <a:defRPr sz="900"/>
            </a:lvl4pPr>
            <a:lvl5pPr marL="1883664" indent="0">
              <a:buNone/>
              <a:defRPr sz="900"/>
            </a:lvl5pPr>
            <a:lvl6pPr marL="2354580" indent="0">
              <a:buNone/>
              <a:defRPr sz="900"/>
            </a:lvl6pPr>
            <a:lvl7pPr marL="2825496" indent="0">
              <a:buNone/>
              <a:defRPr sz="900"/>
            </a:lvl7pPr>
            <a:lvl8pPr marL="3296412" indent="0">
              <a:buNone/>
              <a:defRPr sz="900"/>
            </a:lvl8pPr>
            <a:lvl9pPr marL="3767328"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364046" y="2028437"/>
            <a:ext cx="3030614" cy="590002"/>
          </a:xfrm>
        </p:spPr>
        <p:txBody>
          <a:bodyPr anchor="b">
            <a:noAutofit/>
          </a:bodyPr>
          <a:lstStyle>
            <a:lvl1pPr marL="0" indent="0">
              <a:buNone/>
              <a:defRPr sz="2500" b="0">
                <a:solidFill>
                  <a:schemeClr val="bg2">
                    <a:lumMod val="40000"/>
                    <a:lumOff val="60000"/>
                  </a:schemeClr>
                </a:solidFill>
              </a:defRPr>
            </a:lvl1pPr>
            <a:lvl2pPr marL="470916" indent="0">
              <a:buNone/>
              <a:defRPr sz="2100" b="1"/>
            </a:lvl2pPr>
            <a:lvl3pPr marL="941832" indent="0">
              <a:buNone/>
              <a:defRPr sz="1900" b="1"/>
            </a:lvl3pPr>
            <a:lvl4pPr marL="1412748" indent="0">
              <a:buNone/>
              <a:defRPr sz="1600" b="1"/>
            </a:lvl4pPr>
            <a:lvl5pPr marL="1883664" indent="0">
              <a:buNone/>
              <a:defRPr sz="1600" b="1"/>
            </a:lvl5pPr>
            <a:lvl6pPr marL="2354580" indent="0">
              <a:buNone/>
              <a:defRPr sz="1600" b="1"/>
            </a:lvl6pPr>
            <a:lvl7pPr marL="2825496" indent="0">
              <a:buNone/>
              <a:defRPr sz="1600" b="1"/>
            </a:lvl7pPr>
            <a:lvl8pPr marL="3296412" indent="0">
              <a:buNone/>
              <a:defRPr sz="1600" b="1"/>
            </a:lvl8pPr>
            <a:lvl9pPr marL="3767328"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364046" y="2730589"/>
            <a:ext cx="3030614" cy="3674917"/>
          </a:xfrm>
        </p:spPr>
        <p:txBody>
          <a:bodyPr anchor="t">
            <a:normAutofit/>
          </a:bodyPr>
          <a:lstStyle>
            <a:lvl1pPr marL="0" indent="0">
              <a:buNone/>
              <a:defRPr sz="1400"/>
            </a:lvl1pPr>
            <a:lvl2pPr marL="470916" indent="0">
              <a:buNone/>
              <a:defRPr sz="1200"/>
            </a:lvl2pPr>
            <a:lvl3pPr marL="941832" indent="0">
              <a:buNone/>
              <a:defRPr sz="1000"/>
            </a:lvl3pPr>
            <a:lvl4pPr marL="1412748" indent="0">
              <a:buNone/>
              <a:defRPr sz="900"/>
            </a:lvl4pPr>
            <a:lvl5pPr marL="1883664" indent="0">
              <a:buNone/>
              <a:defRPr sz="900"/>
            </a:lvl5pPr>
            <a:lvl6pPr marL="2354580" indent="0">
              <a:buNone/>
              <a:defRPr sz="900"/>
            </a:lvl6pPr>
            <a:lvl7pPr marL="2825496" indent="0">
              <a:buNone/>
              <a:defRPr sz="900"/>
            </a:lvl7pPr>
            <a:lvl8pPr marL="3296412" indent="0">
              <a:buNone/>
              <a:defRPr sz="900"/>
            </a:lvl8pPr>
            <a:lvl9pPr marL="3767328" indent="0">
              <a:buNone/>
              <a:defRPr sz="900"/>
            </a:lvl9pPr>
          </a:lstStyle>
          <a:p>
            <a:pPr lvl="0"/>
            <a:r>
              <a:rPr lang="es-ES" smtClean="0"/>
              <a:t>Haga clic para modificar el estilo de texto del patrón</a:t>
            </a:r>
          </a:p>
        </p:txBody>
      </p:sp>
      <p:cxnSp>
        <p:nvCxnSpPr>
          <p:cNvPr id="17" name="Straight Connector 16"/>
          <p:cNvCxnSpPr/>
          <p:nvPr/>
        </p:nvCxnSpPr>
        <p:spPr>
          <a:xfrm>
            <a:off x="3851317" y="2184471"/>
            <a:ext cx="0" cy="4056874"/>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196114" y="2184471"/>
            <a:ext cx="0" cy="40614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96406383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4382" y="4352303"/>
            <a:ext cx="3038817" cy="590002"/>
          </a:xfrm>
        </p:spPr>
        <p:txBody>
          <a:bodyPr anchor="b">
            <a:noAutofit/>
          </a:bodyPr>
          <a:lstStyle>
            <a:lvl1pPr marL="0" indent="0">
              <a:buNone/>
              <a:defRPr sz="2500" b="0">
                <a:solidFill>
                  <a:schemeClr val="bg2">
                    <a:lumMod val="40000"/>
                    <a:lumOff val="60000"/>
                  </a:schemeClr>
                </a:solidFill>
              </a:defRPr>
            </a:lvl1pPr>
            <a:lvl2pPr marL="470916" indent="0">
              <a:buNone/>
              <a:defRPr sz="2100" b="1"/>
            </a:lvl2pPr>
            <a:lvl3pPr marL="941832" indent="0">
              <a:buNone/>
              <a:defRPr sz="1900" b="1"/>
            </a:lvl3pPr>
            <a:lvl4pPr marL="1412748" indent="0">
              <a:buNone/>
              <a:defRPr sz="1600" b="1"/>
            </a:lvl4pPr>
            <a:lvl5pPr marL="1883664" indent="0">
              <a:buNone/>
              <a:defRPr sz="1600" b="1"/>
            </a:lvl5pPr>
            <a:lvl6pPr marL="2354580" indent="0">
              <a:buNone/>
              <a:defRPr sz="1600" b="1"/>
            </a:lvl6pPr>
            <a:lvl7pPr marL="2825496" indent="0">
              <a:buNone/>
              <a:defRPr sz="1600" b="1"/>
            </a:lvl7pPr>
            <a:lvl8pPr marL="3296412" indent="0">
              <a:buNone/>
              <a:defRPr sz="1600" b="1"/>
            </a:lvl8pPr>
            <a:lvl9pPr marL="3767328"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674382" y="2262488"/>
            <a:ext cx="3038817" cy="156033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916" indent="0">
              <a:buNone/>
              <a:defRPr sz="1600"/>
            </a:lvl2pPr>
            <a:lvl3pPr marL="941832" indent="0">
              <a:buNone/>
              <a:defRPr sz="1600"/>
            </a:lvl3pPr>
            <a:lvl4pPr marL="1412748" indent="0">
              <a:buNone/>
              <a:defRPr sz="1600"/>
            </a:lvl4pPr>
            <a:lvl5pPr marL="1883664" indent="0">
              <a:buNone/>
              <a:defRPr sz="1600"/>
            </a:lvl5pPr>
            <a:lvl6pPr marL="2354580" indent="0">
              <a:buNone/>
              <a:defRPr sz="1600"/>
            </a:lvl6pPr>
            <a:lvl7pPr marL="2825496" indent="0">
              <a:buNone/>
              <a:defRPr sz="1600"/>
            </a:lvl7pPr>
            <a:lvl8pPr marL="3296412" indent="0">
              <a:buNone/>
              <a:defRPr sz="1600"/>
            </a:lvl8pPr>
            <a:lvl9pPr marL="3767328"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74382" y="4942305"/>
            <a:ext cx="3038817" cy="674906"/>
          </a:xfrm>
        </p:spPr>
        <p:txBody>
          <a:bodyPr anchor="t">
            <a:normAutofit/>
          </a:bodyPr>
          <a:lstStyle>
            <a:lvl1pPr marL="0" indent="0">
              <a:buNone/>
              <a:defRPr sz="1400"/>
            </a:lvl1pPr>
            <a:lvl2pPr marL="470916" indent="0">
              <a:buNone/>
              <a:defRPr sz="1200"/>
            </a:lvl2pPr>
            <a:lvl3pPr marL="941832" indent="0">
              <a:buNone/>
              <a:defRPr sz="1000"/>
            </a:lvl3pPr>
            <a:lvl4pPr marL="1412748" indent="0">
              <a:buNone/>
              <a:defRPr sz="900"/>
            </a:lvl4pPr>
            <a:lvl5pPr marL="1883664" indent="0">
              <a:buNone/>
              <a:defRPr sz="900"/>
            </a:lvl5pPr>
            <a:lvl6pPr marL="2354580" indent="0">
              <a:buNone/>
              <a:defRPr sz="900"/>
            </a:lvl6pPr>
            <a:lvl7pPr marL="2825496" indent="0">
              <a:buNone/>
              <a:defRPr sz="900"/>
            </a:lvl7pPr>
            <a:lvl8pPr marL="3296412" indent="0">
              <a:buNone/>
              <a:defRPr sz="900"/>
            </a:lvl8pPr>
            <a:lvl9pPr marL="3767328"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020034" y="4352303"/>
            <a:ext cx="3028972" cy="590002"/>
          </a:xfrm>
        </p:spPr>
        <p:txBody>
          <a:bodyPr anchor="b">
            <a:noAutofit/>
          </a:bodyPr>
          <a:lstStyle>
            <a:lvl1pPr marL="0" indent="0">
              <a:buNone/>
              <a:defRPr sz="2500" b="0">
                <a:solidFill>
                  <a:schemeClr val="bg2">
                    <a:lumMod val="40000"/>
                    <a:lumOff val="60000"/>
                  </a:schemeClr>
                </a:solidFill>
              </a:defRPr>
            </a:lvl1pPr>
            <a:lvl2pPr marL="470916" indent="0">
              <a:buNone/>
              <a:defRPr sz="2100" b="1"/>
            </a:lvl2pPr>
            <a:lvl3pPr marL="941832" indent="0">
              <a:buNone/>
              <a:defRPr sz="1900" b="1"/>
            </a:lvl3pPr>
            <a:lvl4pPr marL="1412748" indent="0">
              <a:buNone/>
              <a:defRPr sz="1600" b="1"/>
            </a:lvl4pPr>
            <a:lvl5pPr marL="1883664" indent="0">
              <a:buNone/>
              <a:defRPr sz="1600" b="1"/>
            </a:lvl5pPr>
            <a:lvl6pPr marL="2354580" indent="0">
              <a:buNone/>
              <a:defRPr sz="1600" b="1"/>
            </a:lvl6pPr>
            <a:lvl7pPr marL="2825496" indent="0">
              <a:buNone/>
              <a:defRPr sz="1600" b="1"/>
            </a:lvl7pPr>
            <a:lvl8pPr marL="3296412" indent="0">
              <a:buNone/>
              <a:defRPr sz="1600" b="1"/>
            </a:lvl8pPr>
            <a:lvl9pPr marL="3767328"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4020033" y="2262488"/>
            <a:ext cx="3028972" cy="156033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916" indent="0">
              <a:buNone/>
              <a:defRPr sz="1600"/>
            </a:lvl2pPr>
            <a:lvl3pPr marL="941832" indent="0">
              <a:buNone/>
              <a:defRPr sz="1600"/>
            </a:lvl3pPr>
            <a:lvl4pPr marL="1412748" indent="0">
              <a:buNone/>
              <a:defRPr sz="1600"/>
            </a:lvl4pPr>
            <a:lvl5pPr marL="1883664" indent="0">
              <a:buNone/>
              <a:defRPr sz="1600"/>
            </a:lvl5pPr>
            <a:lvl6pPr marL="2354580" indent="0">
              <a:buNone/>
              <a:defRPr sz="1600"/>
            </a:lvl6pPr>
            <a:lvl7pPr marL="2825496" indent="0">
              <a:buNone/>
              <a:defRPr sz="1600"/>
            </a:lvl7pPr>
            <a:lvl8pPr marL="3296412" indent="0">
              <a:buNone/>
              <a:defRPr sz="1600"/>
            </a:lvl8pPr>
            <a:lvl9pPr marL="3767328"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4018635" y="4942304"/>
            <a:ext cx="3032984" cy="674906"/>
          </a:xfrm>
        </p:spPr>
        <p:txBody>
          <a:bodyPr anchor="t">
            <a:normAutofit/>
          </a:bodyPr>
          <a:lstStyle>
            <a:lvl1pPr marL="0" indent="0">
              <a:buNone/>
              <a:defRPr sz="1400"/>
            </a:lvl1pPr>
            <a:lvl2pPr marL="470916" indent="0">
              <a:buNone/>
              <a:defRPr sz="1200"/>
            </a:lvl2pPr>
            <a:lvl3pPr marL="941832" indent="0">
              <a:buNone/>
              <a:defRPr sz="1000"/>
            </a:lvl3pPr>
            <a:lvl4pPr marL="1412748" indent="0">
              <a:buNone/>
              <a:defRPr sz="900"/>
            </a:lvl4pPr>
            <a:lvl5pPr marL="1883664" indent="0">
              <a:buNone/>
              <a:defRPr sz="900"/>
            </a:lvl5pPr>
            <a:lvl6pPr marL="2354580" indent="0">
              <a:buNone/>
              <a:defRPr sz="900"/>
            </a:lvl6pPr>
            <a:lvl7pPr marL="2825496" indent="0">
              <a:buNone/>
              <a:defRPr sz="900"/>
            </a:lvl7pPr>
            <a:lvl8pPr marL="3296412" indent="0">
              <a:buNone/>
              <a:defRPr sz="900"/>
            </a:lvl8pPr>
            <a:lvl9pPr marL="3767328"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364046" y="4352303"/>
            <a:ext cx="3030614" cy="590002"/>
          </a:xfrm>
        </p:spPr>
        <p:txBody>
          <a:bodyPr anchor="b">
            <a:noAutofit/>
          </a:bodyPr>
          <a:lstStyle>
            <a:lvl1pPr marL="0" indent="0">
              <a:buNone/>
              <a:defRPr sz="2500" b="0">
                <a:solidFill>
                  <a:schemeClr val="bg2">
                    <a:lumMod val="40000"/>
                    <a:lumOff val="60000"/>
                  </a:schemeClr>
                </a:solidFill>
              </a:defRPr>
            </a:lvl1pPr>
            <a:lvl2pPr marL="470916" indent="0">
              <a:buNone/>
              <a:defRPr sz="2100" b="1"/>
            </a:lvl2pPr>
            <a:lvl3pPr marL="941832" indent="0">
              <a:buNone/>
              <a:defRPr sz="1900" b="1"/>
            </a:lvl3pPr>
            <a:lvl4pPr marL="1412748" indent="0">
              <a:buNone/>
              <a:defRPr sz="1600" b="1"/>
            </a:lvl4pPr>
            <a:lvl5pPr marL="1883664" indent="0">
              <a:buNone/>
              <a:defRPr sz="1600" b="1"/>
            </a:lvl5pPr>
            <a:lvl6pPr marL="2354580" indent="0">
              <a:buNone/>
              <a:defRPr sz="1600" b="1"/>
            </a:lvl6pPr>
            <a:lvl7pPr marL="2825496" indent="0">
              <a:buNone/>
              <a:defRPr sz="1600" b="1"/>
            </a:lvl7pPr>
            <a:lvl8pPr marL="3296412" indent="0">
              <a:buNone/>
              <a:defRPr sz="1600" b="1"/>
            </a:lvl8pPr>
            <a:lvl9pPr marL="3767328"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7364045" y="2262488"/>
            <a:ext cx="3030614" cy="156033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916" indent="0">
              <a:buNone/>
              <a:defRPr sz="1600"/>
            </a:lvl2pPr>
            <a:lvl3pPr marL="941832" indent="0">
              <a:buNone/>
              <a:defRPr sz="1600"/>
            </a:lvl3pPr>
            <a:lvl4pPr marL="1412748" indent="0">
              <a:buNone/>
              <a:defRPr sz="1600"/>
            </a:lvl4pPr>
            <a:lvl5pPr marL="1883664" indent="0">
              <a:buNone/>
              <a:defRPr sz="1600"/>
            </a:lvl5pPr>
            <a:lvl6pPr marL="2354580" indent="0">
              <a:buNone/>
              <a:defRPr sz="1600"/>
            </a:lvl6pPr>
            <a:lvl7pPr marL="2825496" indent="0">
              <a:buNone/>
              <a:defRPr sz="1600"/>
            </a:lvl7pPr>
            <a:lvl8pPr marL="3296412" indent="0">
              <a:buNone/>
              <a:defRPr sz="1600"/>
            </a:lvl8pPr>
            <a:lvl9pPr marL="3767328"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363917" y="4942302"/>
            <a:ext cx="3034628" cy="674906"/>
          </a:xfrm>
        </p:spPr>
        <p:txBody>
          <a:bodyPr anchor="t">
            <a:normAutofit/>
          </a:bodyPr>
          <a:lstStyle>
            <a:lvl1pPr marL="0" indent="0">
              <a:buNone/>
              <a:defRPr sz="1400"/>
            </a:lvl1pPr>
            <a:lvl2pPr marL="470916" indent="0">
              <a:buNone/>
              <a:defRPr sz="1200"/>
            </a:lvl2pPr>
            <a:lvl3pPr marL="941832" indent="0">
              <a:buNone/>
              <a:defRPr sz="1000"/>
            </a:lvl3pPr>
            <a:lvl4pPr marL="1412748" indent="0">
              <a:buNone/>
              <a:defRPr sz="900"/>
            </a:lvl4pPr>
            <a:lvl5pPr marL="1883664" indent="0">
              <a:buNone/>
              <a:defRPr sz="900"/>
            </a:lvl5pPr>
            <a:lvl6pPr marL="2354580" indent="0">
              <a:buNone/>
              <a:defRPr sz="900"/>
            </a:lvl6pPr>
            <a:lvl7pPr marL="2825496" indent="0">
              <a:buNone/>
              <a:defRPr sz="900"/>
            </a:lvl7pPr>
            <a:lvl8pPr marL="3296412" indent="0">
              <a:buNone/>
              <a:defRPr sz="900"/>
            </a:lvl8pPr>
            <a:lvl9pPr marL="3767328" indent="0">
              <a:buNone/>
              <a:defRPr sz="900"/>
            </a:lvl9pPr>
          </a:lstStyle>
          <a:p>
            <a:pPr lvl="0"/>
            <a:r>
              <a:rPr lang="es-ES" smtClean="0"/>
              <a:t>Haga clic para modificar el estilo de texto del patrón</a:t>
            </a:r>
          </a:p>
        </p:txBody>
      </p:sp>
      <p:cxnSp>
        <p:nvCxnSpPr>
          <p:cNvPr id="19" name="Straight Connector 18"/>
          <p:cNvCxnSpPr/>
          <p:nvPr/>
        </p:nvCxnSpPr>
        <p:spPr>
          <a:xfrm>
            <a:off x="3851317" y="2184471"/>
            <a:ext cx="0" cy="4056874"/>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196114" y="2184471"/>
            <a:ext cx="0" cy="40614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712035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283121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3182" y="440471"/>
            <a:ext cx="1811477" cy="596503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4382" y="908573"/>
            <a:ext cx="7672520" cy="549693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CF99945-0A15-4715-AB6C-F5E56CF20F70}" type="datetimeFigureOut">
              <a:rPr lang="en-US" smtClean="0">
                <a:solidFill>
                  <a:prstClr val="white">
                    <a:tint val="75000"/>
                    <a:alpha val="60000"/>
                  </a:prstClr>
                </a:solidFill>
              </a:rPr>
              <a:pPr/>
              <a:t>3/1/2019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C">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22B156B-59AE-415F-B24B-8756D48BB977}" type="slidenum">
              <a:rPr lang="es-EC" smtClean="0">
                <a:solidFill>
                  <a:prstClr val="white">
                    <a:tint val="75000"/>
                  </a:prstClr>
                </a:solidFill>
              </a:rPr>
              <a:pPr/>
              <a:t>‹Nº›</a:t>
            </a:fld>
            <a:endParaRPr lang="es-EC">
              <a:solidFill>
                <a:prstClr val="white">
                  <a:tint val="75000"/>
                </a:prstClr>
              </a:solidFill>
            </a:endParaRPr>
          </a:p>
        </p:txBody>
      </p:sp>
    </p:spTree>
    <p:extLst>
      <p:ext uri="{BB962C8B-B14F-4D97-AF65-F5344CB8AC3E}">
        <p14:creationId xmlns:p14="http://schemas.microsoft.com/office/powerpoint/2010/main" val="132176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62628" y="624134"/>
            <a:ext cx="8366047" cy="3094667"/>
          </a:xfrm>
        </p:spPr>
        <p:txBody>
          <a:bodyPr anchor="ctr">
            <a:normAutofit/>
          </a:bodyPr>
          <a:lstStyle>
            <a:lvl1pPr algn="l">
              <a:defRPr sz="5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412040" y="3718801"/>
            <a:ext cx="7467223" cy="390084"/>
          </a:xfrm>
        </p:spPr>
        <p:txBody>
          <a:bodyPr anchor="ctr">
            <a:noAutofit/>
          </a:bodyPr>
          <a:lstStyle>
            <a:lvl1pPr marL="0" indent="0">
              <a:buFontTx/>
              <a:buNone/>
              <a:defRPr sz="2000">
                <a:solidFill>
                  <a:schemeClr val="tx1">
                    <a:lumMod val="50000"/>
                    <a:lumOff val="50000"/>
                  </a:schemeClr>
                </a:solidFill>
              </a:defRPr>
            </a:lvl1pPr>
            <a:lvl2pPr marL="559918" indent="0">
              <a:buFontTx/>
              <a:buNone/>
              <a:defRPr/>
            </a:lvl2pPr>
            <a:lvl3pPr marL="1119832" indent="0">
              <a:buFontTx/>
              <a:buNone/>
              <a:defRPr/>
            </a:lvl3pPr>
            <a:lvl4pPr marL="1679751" indent="0">
              <a:buFontTx/>
              <a:buNone/>
              <a:defRPr/>
            </a:lvl4pPr>
            <a:lvl5pPr marL="2239666"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700090" y="4576986"/>
            <a:ext cx="8885462" cy="1608418"/>
          </a:xfrm>
        </p:spPr>
        <p:txBody>
          <a:bodyPr anchor="ctr">
            <a:normAutofit/>
          </a:bodyPr>
          <a:lstStyle>
            <a:lvl1pPr marL="0" indent="0" algn="l">
              <a:buNone/>
              <a:defRPr sz="2200">
                <a:solidFill>
                  <a:schemeClr val="tx1">
                    <a:lumMod val="75000"/>
                    <a:lumOff val="25000"/>
                  </a:schemeClr>
                </a:solidFill>
              </a:defRPr>
            </a:lvl1pPr>
            <a:lvl2pPr marL="559918" indent="0">
              <a:buNone/>
              <a:defRPr sz="2200">
                <a:solidFill>
                  <a:schemeClr val="tx1">
                    <a:tint val="75000"/>
                  </a:schemeClr>
                </a:solidFill>
              </a:defRPr>
            </a:lvl2pPr>
            <a:lvl3pPr marL="1119832" indent="0">
              <a:buNone/>
              <a:defRPr sz="2000">
                <a:solidFill>
                  <a:schemeClr val="tx1">
                    <a:tint val="75000"/>
                  </a:schemeClr>
                </a:solidFill>
              </a:defRPr>
            </a:lvl3pPr>
            <a:lvl4pPr marL="1679751" indent="0">
              <a:buNone/>
              <a:defRPr sz="1800">
                <a:solidFill>
                  <a:schemeClr val="tx1">
                    <a:tint val="75000"/>
                  </a:schemeClr>
                </a:solidFill>
              </a:defRPr>
            </a:lvl4pPr>
            <a:lvl5pPr marL="2239666" indent="0">
              <a:buNone/>
              <a:defRPr sz="1800">
                <a:solidFill>
                  <a:schemeClr val="tx1">
                    <a:tint val="75000"/>
                  </a:schemeClr>
                </a:solidFill>
              </a:defRPr>
            </a:lvl5pPr>
            <a:lvl6pPr marL="2799582" indent="0">
              <a:buNone/>
              <a:defRPr sz="1800">
                <a:solidFill>
                  <a:schemeClr val="tx1">
                    <a:tint val="75000"/>
                  </a:schemeClr>
                </a:solidFill>
              </a:defRPr>
            </a:lvl6pPr>
            <a:lvl7pPr marL="3359501" indent="0">
              <a:buNone/>
              <a:defRPr sz="1800">
                <a:solidFill>
                  <a:schemeClr val="tx1">
                    <a:tint val="75000"/>
                  </a:schemeClr>
                </a:solidFill>
              </a:defRPr>
            </a:lvl7pPr>
            <a:lvl8pPr marL="3919415" indent="0">
              <a:buNone/>
              <a:defRPr sz="1800">
                <a:solidFill>
                  <a:schemeClr val="tx1">
                    <a:tint val="75000"/>
                  </a:schemeClr>
                </a:solidFill>
              </a:defRPr>
            </a:lvl8pPr>
            <a:lvl9pPr marL="4479333" indent="0">
              <a:buNone/>
              <a:defRPr sz="18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
        <p:nvSpPr>
          <p:cNvPr id="20" name="TextBox 19"/>
          <p:cNvSpPr txBox="1"/>
          <p:nvPr/>
        </p:nvSpPr>
        <p:spPr>
          <a:xfrm>
            <a:off x="560073" y="809230"/>
            <a:ext cx="630079" cy="598719"/>
          </a:xfrm>
          <a:prstGeom prst="rect">
            <a:avLst/>
          </a:prstGeom>
        </p:spPr>
        <p:txBody>
          <a:bodyPr vert="horz" lIns="111984" tIns="55992" rIns="111984" bIns="55992" rtlCol="0" anchor="ctr">
            <a:noAutofit/>
          </a:bodyPr>
          <a:lstStyle/>
          <a:p>
            <a:pPr defTabSz="559918"/>
            <a:r>
              <a:rPr lang="en-US" sz="9800" dirty="0">
                <a:ln w="3175" cmpd="sng">
                  <a:noFill/>
                </a:ln>
                <a:solidFill>
                  <a:srgbClr val="90C226">
                    <a:lumMod val="60000"/>
                    <a:lumOff val="40000"/>
                  </a:srgbClr>
                </a:solidFill>
                <a:latin typeface="Arial"/>
              </a:rPr>
              <a:t>“</a:t>
            </a:r>
          </a:p>
        </p:txBody>
      </p:sp>
      <p:sp>
        <p:nvSpPr>
          <p:cNvPr id="22" name="TextBox 21"/>
          <p:cNvSpPr txBox="1"/>
          <p:nvPr/>
        </p:nvSpPr>
        <p:spPr>
          <a:xfrm>
            <a:off x="9191760" y="2955379"/>
            <a:ext cx="630079" cy="598719"/>
          </a:xfrm>
          <a:prstGeom prst="rect">
            <a:avLst/>
          </a:prstGeom>
        </p:spPr>
        <p:txBody>
          <a:bodyPr vert="horz" lIns="111984" tIns="55992" rIns="111984" bIns="55992" rtlCol="0" anchor="ctr">
            <a:noAutofit/>
          </a:bodyPr>
          <a:lstStyle/>
          <a:p>
            <a:pPr defTabSz="559918"/>
            <a:r>
              <a:rPr lang="en-US" sz="98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1711194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700090" y="1978059"/>
            <a:ext cx="8885462" cy="2657343"/>
          </a:xfrm>
        </p:spPr>
        <p:txBody>
          <a:bodyPr anchor="b">
            <a:normAutofit/>
          </a:bodyPr>
          <a:lstStyle>
            <a:lvl1pPr algn="l">
              <a:defRPr sz="5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00090" y="4635394"/>
            <a:ext cx="8885462" cy="1550010"/>
          </a:xfrm>
        </p:spPr>
        <p:txBody>
          <a:bodyPr anchor="t">
            <a:normAutofit/>
          </a:bodyPr>
          <a:lstStyle>
            <a:lvl1pPr marL="0" indent="0" algn="l">
              <a:buNone/>
              <a:defRPr sz="2200">
                <a:solidFill>
                  <a:schemeClr val="tx1">
                    <a:lumMod val="75000"/>
                    <a:lumOff val="25000"/>
                  </a:schemeClr>
                </a:solidFill>
              </a:defRPr>
            </a:lvl1pPr>
            <a:lvl2pPr marL="559918" indent="0">
              <a:buNone/>
              <a:defRPr sz="2200">
                <a:solidFill>
                  <a:schemeClr val="tx1">
                    <a:tint val="75000"/>
                  </a:schemeClr>
                </a:solidFill>
              </a:defRPr>
            </a:lvl2pPr>
            <a:lvl3pPr marL="1119832" indent="0">
              <a:buNone/>
              <a:defRPr sz="2000">
                <a:solidFill>
                  <a:schemeClr val="tx1">
                    <a:tint val="75000"/>
                  </a:schemeClr>
                </a:solidFill>
              </a:defRPr>
            </a:lvl3pPr>
            <a:lvl4pPr marL="1679751" indent="0">
              <a:buNone/>
              <a:defRPr sz="1800">
                <a:solidFill>
                  <a:schemeClr val="tx1">
                    <a:tint val="75000"/>
                  </a:schemeClr>
                </a:solidFill>
              </a:defRPr>
            </a:lvl4pPr>
            <a:lvl5pPr marL="2239666" indent="0">
              <a:buNone/>
              <a:defRPr sz="1800">
                <a:solidFill>
                  <a:schemeClr val="tx1">
                    <a:tint val="75000"/>
                  </a:schemeClr>
                </a:solidFill>
              </a:defRPr>
            </a:lvl5pPr>
            <a:lvl6pPr marL="2799582" indent="0">
              <a:buNone/>
              <a:defRPr sz="1800">
                <a:solidFill>
                  <a:schemeClr val="tx1">
                    <a:tint val="75000"/>
                  </a:schemeClr>
                </a:solidFill>
              </a:defRPr>
            </a:lvl6pPr>
            <a:lvl7pPr marL="3359501" indent="0">
              <a:buNone/>
              <a:defRPr sz="1800">
                <a:solidFill>
                  <a:schemeClr val="tx1">
                    <a:tint val="75000"/>
                  </a:schemeClr>
                </a:solidFill>
              </a:defRPr>
            </a:lvl7pPr>
            <a:lvl8pPr marL="3919415" indent="0">
              <a:buNone/>
              <a:defRPr sz="1800">
                <a:solidFill>
                  <a:schemeClr val="tx1">
                    <a:tint val="75000"/>
                  </a:schemeClr>
                </a:solidFill>
              </a:defRPr>
            </a:lvl8pPr>
            <a:lvl9pPr marL="4479333" indent="0">
              <a:buNone/>
              <a:defRPr sz="18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1823818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62628" y="624134"/>
            <a:ext cx="8366047" cy="3094667"/>
          </a:xfrm>
        </p:spPr>
        <p:txBody>
          <a:bodyPr anchor="ctr">
            <a:normAutofit/>
          </a:bodyPr>
          <a:lstStyle>
            <a:lvl1pPr algn="l">
              <a:defRPr sz="5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700086" y="4108885"/>
            <a:ext cx="8885464" cy="526509"/>
          </a:xfrm>
        </p:spPr>
        <p:txBody>
          <a:bodyPr anchor="b">
            <a:noAutofit/>
          </a:bodyPr>
          <a:lstStyle>
            <a:lvl1pPr marL="0" indent="0">
              <a:buFontTx/>
              <a:buNone/>
              <a:defRPr sz="2900">
                <a:solidFill>
                  <a:schemeClr val="tx1">
                    <a:lumMod val="75000"/>
                    <a:lumOff val="25000"/>
                  </a:schemeClr>
                </a:solidFill>
              </a:defRPr>
            </a:lvl1pPr>
            <a:lvl2pPr marL="559918" indent="0">
              <a:buFontTx/>
              <a:buNone/>
              <a:defRPr/>
            </a:lvl2pPr>
            <a:lvl3pPr marL="1119832" indent="0">
              <a:buFontTx/>
              <a:buNone/>
              <a:defRPr/>
            </a:lvl3pPr>
            <a:lvl4pPr marL="1679751" indent="0">
              <a:buFontTx/>
              <a:buNone/>
              <a:defRPr/>
            </a:lvl4pPr>
            <a:lvl5pPr marL="2239666"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700090" y="4635394"/>
            <a:ext cx="8885462" cy="1550010"/>
          </a:xfrm>
        </p:spPr>
        <p:txBody>
          <a:bodyPr anchor="t">
            <a:normAutofit/>
          </a:bodyPr>
          <a:lstStyle>
            <a:lvl1pPr marL="0" indent="0" algn="l">
              <a:buNone/>
              <a:defRPr sz="2200">
                <a:solidFill>
                  <a:schemeClr val="tx1">
                    <a:lumMod val="50000"/>
                    <a:lumOff val="50000"/>
                  </a:schemeClr>
                </a:solidFill>
              </a:defRPr>
            </a:lvl1pPr>
            <a:lvl2pPr marL="559918" indent="0">
              <a:buNone/>
              <a:defRPr sz="2200">
                <a:solidFill>
                  <a:schemeClr val="tx1">
                    <a:tint val="75000"/>
                  </a:schemeClr>
                </a:solidFill>
              </a:defRPr>
            </a:lvl2pPr>
            <a:lvl3pPr marL="1119832" indent="0">
              <a:buNone/>
              <a:defRPr sz="2000">
                <a:solidFill>
                  <a:schemeClr val="tx1">
                    <a:tint val="75000"/>
                  </a:schemeClr>
                </a:solidFill>
              </a:defRPr>
            </a:lvl3pPr>
            <a:lvl4pPr marL="1679751" indent="0">
              <a:buNone/>
              <a:defRPr sz="1800">
                <a:solidFill>
                  <a:schemeClr val="tx1">
                    <a:tint val="75000"/>
                  </a:schemeClr>
                </a:solidFill>
              </a:defRPr>
            </a:lvl4pPr>
            <a:lvl5pPr marL="2239666" indent="0">
              <a:buNone/>
              <a:defRPr sz="1800">
                <a:solidFill>
                  <a:schemeClr val="tx1">
                    <a:tint val="75000"/>
                  </a:schemeClr>
                </a:solidFill>
              </a:defRPr>
            </a:lvl5pPr>
            <a:lvl6pPr marL="2799582" indent="0">
              <a:buNone/>
              <a:defRPr sz="1800">
                <a:solidFill>
                  <a:schemeClr val="tx1">
                    <a:tint val="75000"/>
                  </a:schemeClr>
                </a:solidFill>
              </a:defRPr>
            </a:lvl6pPr>
            <a:lvl7pPr marL="3359501" indent="0">
              <a:buNone/>
              <a:defRPr sz="1800">
                <a:solidFill>
                  <a:schemeClr val="tx1">
                    <a:tint val="75000"/>
                  </a:schemeClr>
                </a:solidFill>
              </a:defRPr>
            </a:lvl7pPr>
            <a:lvl8pPr marL="3919415" indent="0">
              <a:buNone/>
              <a:defRPr sz="1800">
                <a:solidFill>
                  <a:schemeClr val="tx1">
                    <a:tint val="75000"/>
                  </a:schemeClr>
                </a:solidFill>
              </a:defRPr>
            </a:lvl8pPr>
            <a:lvl9pPr marL="4479333" indent="0">
              <a:buNone/>
              <a:defRPr sz="18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
        <p:nvSpPr>
          <p:cNvPr id="24" name="TextBox 23"/>
          <p:cNvSpPr txBox="1"/>
          <p:nvPr/>
        </p:nvSpPr>
        <p:spPr>
          <a:xfrm>
            <a:off x="560073" y="809230"/>
            <a:ext cx="630079" cy="598719"/>
          </a:xfrm>
          <a:prstGeom prst="rect">
            <a:avLst/>
          </a:prstGeom>
        </p:spPr>
        <p:txBody>
          <a:bodyPr vert="horz" lIns="111984" tIns="55992" rIns="111984" bIns="55992" rtlCol="0" anchor="ctr">
            <a:noAutofit/>
          </a:bodyPr>
          <a:lstStyle/>
          <a:p>
            <a:pPr defTabSz="559918"/>
            <a:r>
              <a:rPr lang="en-US" sz="9800" dirty="0">
                <a:ln w="3175" cmpd="sng">
                  <a:noFill/>
                </a:ln>
                <a:solidFill>
                  <a:srgbClr val="90C226">
                    <a:lumMod val="60000"/>
                    <a:lumOff val="40000"/>
                  </a:srgbClr>
                </a:solidFill>
                <a:latin typeface="Arial"/>
              </a:rPr>
              <a:t>“</a:t>
            </a:r>
          </a:p>
        </p:txBody>
      </p:sp>
      <p:sp>
        <p:nvSpPr>
          <p:cNvPr id="25" name="TextBox 24"/>
          <p:cNvSpPr txBox="1"/>
          <p:nvPr/>
        </p:nvSpPr>
        <p:spPr>
          <a:xfrm>
            <a:off x="9191760" y="2955379"/>
            <a:ext cx="630079" cy="598719"/>
          </a:xfrm>
          <a:prstGeom prst="rect">
            <a:avLst/>
          </a:prstGeom>
        </p:spPr>
        <p:txBody>
          <a:bodyPr vert="horz" lIns="111984" tIns="55992" rIns="111984" bIns="55992" rtlCol="0" anchor="ctr">
            <a:noAutofit/>
          </a:bodyPr>
          <a:lstStyle/>
          <a:p>
            <a:pPr defTabSz="559918"/>
            <a:r>
              <a:rPr lang="en-US" sz="98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420943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708845" y="624134"/>
            <a:ext cx="8876713" cy="3094667"/>
          </a:xfrm>
        </p:spPr>
        <p:txBody>
          <a:bodyPr anchor="ctr">
            <a:normAutofit/>
          </a:bodyPr>
          <a:lstStyle>
            <a:lvl1pPr algn="l">
              <a:defRPr sz="5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700086" y="4108885"/>
            <a:ext cx="8885464" cy="526509"/>
          </a:xfrm>
        </p:spPr>
        <p:txBody>
          <a:bodyPr anchor="b">
            <a:noAutofit/>
          </a:bodyPr>
          <a:lstStyle>
            <a:lvl1pPr marL="0" indent="0">
              <a:buFontTx/>
              <a:buNone/>
              <a:defRPr sz="2900">
                <a:solidFill>
                  <a:schemeClr val="accent1"/>
                </a:solidFill>
              </a:defRPr>
            </a:lvl1pPr>
            <a:lvl2pPr marL="559918" indent="0">
              <a:buFontTx/>
              <a:buNone/>
              <a:defRPr/>
            </a:lvl2pPr>
            <a:lvl3pPr marL="1119832" indent="0">
              <a:buFontTx/>
              <a:buNone/>
              <a:defRPr/>
            </a:lvl3pPr>
            <a:lvl4pPr marL="1679751" indent="0">
              <a:buFontTx/>
              <a:buNone/>
              <a:defRPr/>
            </a:lvl4pPr>
            <a:lvl5pPr marL="2239666"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700090" y="4635394"/>
            <a:ext cx="8885462" cy="1550010"/>
          </a:xfrm>
        </p:spPr>
        <p:txBody>
          <a:bodyPr anchor="t">
            <a:normAutofit/>
          </a:bodyPr>
          <a:lstStyle>
            <a:lvl1pPr marL="0" indent="0" algn="l">
              <a:buNone/>
              <a:defRPr sz="2200">
                <a:solidFill>
                  <a:schemeClr val="tx1">
                    <a:lumMod val="50000"/>
                    <a:lumOff val="50000"/>
                  </a:schemeClr>
                </a:solidFill>
              </a:defRPr>
            </a:lvl1pPr>
            <a:lvl2pPr marL="559918" indent="0">
              <a:buNone/>
              <a:defRPr sz="2200">
                <a:solidFill>
                  <a:schemeClr val="tx1">
                    <a:tint val="75000"/>
                  </a:schemeClr>
                </a:solidFill>
              </a:defRPr>
            </a:lvl2pPr>
            <a:lvl3pPr marL="1119832" indent="0">
              <a:buNone/>
              <a:defRPr sz="2000">
                <a:solidFill>
                  <a:schemeClr val="tx1">
                    <a:tint val="75000"/>
                  </a:schemeClr>
                </a:solidFill>
              </a:defRPr>
            </a:lvl3pPr>
            <a:lvl4pPr marL="1679751" indent="0">
              <a:buNone/>
              <a:defRPr sz="1800">
                <a:solidFill>
                  <a:schemeClr val="tx1">
                    <a:tint val="75000"/>
                  </a:schemeClr>
                </a:solidFill>
              </a:defRPr>
            </a:lvl4pPr>
            <a:lvl5pPr marL="2239666" indent="0">
              <a:buNone/>
              <a:defRPr sz="1800">
                <a:solidFill>
                  <a:schemeClr val="tx1">
                    <a:tint val="75000"/>
                  </a:schemeClr>
                </a:solidFill>
              </a:defRPr>
            </a:lvl5pPr>
            <a:lvl6pPr marL="2799582" indent="0">
              <a:buNone/>
              <a:defRPr sz="1800">
                <a:solidFill>
                  <a:schemeClr val="tx1">
                    <a:tint val="75000"/>
                  </a:schemeClr>
                </a:solidFill>
              </a:defRPr>
            </a:lvl6pPr>
            <a:lvl7pPr marL="3359501" indent="0">
              <a:buNone/>
              <a:defRPr sz="1800">
                <a:solidFill>
                  <a:schemeClr val="tx1">
                    <a:tint val="75000"/>
                  </a:schemeClr>
                </a:solidFill>
              </a:defRPr>
            </a:lvl7pPr>
            <a:lvl8pPr marL="3919415" indent="0">
              <a:buNone/>
              <a:defRPr sz="1800">
                <a:solidFill>
                  <a:schemeClr val="tx1">
                    <a:tint val="75000"/>
                  </a:schemeClr>
                </a:solidFill>
              </a:defRPr>
            </a:lvl8pPr>
            <a:lvl9pPr marL="4479333" indent="0">
              <a:buNone/>
              <a:defRPr sz="18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4011666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1515745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35345" y="624142"/>
            <a:ext cx="1348574" cy="5376660"/>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00096" y="624134"/>
            <a:ext cx="7297328" cy="537665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679002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9" name="Group 18"/>
          <p:cNvGrpSpPr/>
          <p:nvPr/>
        </p:nvGrpSpPr>
        <p:grpSpPr>
          <a:xfrm>
            <a:off x="564445" y="-4869"/>
            <a:ext cx="5183382" cy="7026390"/>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3026780" y="1412976"/>
            <a:ext cx="8862676" cy="2678576"/>
          </a:xfrm>
        </p:spPr>
        <p:txBody>
          <a:bodyPr anchor="b">
            <a:normAutofit/>
          </a:bodyPr>
          <a:lstStyle>
            <a:lvl1pPr algn="r">
              <a:defRPr sz="74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667074" y="4091549"/>
            <a:ext cx="7222387" cy="1421640"/>
          </a:xfrm>
        </p:spPr>
        <p:txBody>
          <a:bodyPr anchor="t">
            <a:normAutofit/>
          </a:bodyPr>
          <a:lstStyle>
            <a:lvl1pPr marL="0" indent="0" algn="r">
              <a:buNone/>
              <a:defRPr sz="2600">
                <a:solidFill>
                  <a:schemeClr val="tx1"/>
                </a:solidFill>
              </a:defRPr>
            </a:lvl1pPr>
            <a:lvl2pPr marL="559918" indent="0" algn="ctr">
              <a:buNone/>
              <a:defRPr>
                <a:solidFill>
                  <a:schemeClr val="tx1">
                    <a:tint val="75000"/>
                  </a:schemeClr>
                </a:solidFill>
              </a:defRPr>
            </a:lvl2pPr>
            <a:lvl3pPr marL="1119832" indent="0" algn="ctr">
              <a:buNone/>
              <a:defRPr>
                <a:solidFill>
                  <a:schemeClr val="tx1">
                    <a:tint val="75000"/>
                  </a:schemeClr>
                </a:solidFill>
              </a:defRPr>
            </a:lvl3pPr>
            <a:lvl4pPr marL="1679751" indent="0" algn="ctr">
              <a:buNone/>
              <a:defRPr>
                <a:solidFill>
                  <a:schemeClr val="tx1">
                    <a:tint val="75000"/>
                  </a:schemeClr>
                </a:solidFill>
              </a:defRPr>
            </a:lvl4pPr>
            <a:lvl5pPr marL="2239666" indent="0" algn="ctr">
              <a:buNone/>
              <a:defRPr>
                <a:solidFill>
                  <a:schemeClr val="tx1">
                    <a:tint val="75000"/>
                  </a:schemeClr>
                </a:solidFill>
              </a:defRPr>
            </a:lvl5pPr>
            <a:lvl6pPr marL="2799582" indent="0" algn="ctr">
              <a:buNone/>
              <a:defRPr>
                <a:solidFill>
                  <a:schemeClr val="tx1">
                    <a:tint val="75000"/>
                  </a:schemeClr>
                </a:solidFill>
              </a:defRPr>
            </a:lvl6pPr>
            <a:lvl7pPr marL="3359501" indent="0" algn="ctr">
              <a:buNone/>
              <a:defRPr>
                <a:solidFill>
                  <a:schemeClr val="tx1">
                    <a:tint val="75000"/>
                  </a:schemeClr>
                </a:solidFill>
              </a:defRPr>
            </a:lvl7pPr>
            <a:lvl8pPr marL="3919415" indent="0" algn="ctr">
              <a:buNone/>
              <a:defRPr>
                <a:solidFill>
                  <a:schemeClr val="tx1">
                    <a:tint val="75000"/>
                  </a:schemeClr>
                </a:solidFill>
              </a:defRPr>
            </a:lvl8pPr>
            <a:lvl9pPr marL="4479333"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a:xfrm>
            <a:off x="5511557" y="6023558"/>
            <a:ext cx="4469305" cy="373831"/>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305515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1319774" y="6007030"/>
            <a:ext cx="569682" cy="373831"/>
          </a:xfrm>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391976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0"/>
            <a:ext cx="12601575" cy="70215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useBgFill="1">
        <p:nvSpPr>
          <p:cNvPr id="8" name="Rounded Rectangle 7"/>
          <p:cNvSpPr/>
          <p:nvPr/>
        </p:nvSpPr>
        <p:spPr>
          <a:xfrm>
            <a:off x="126016" y="104023"/>
            <a:ext cx="12349544" cy="682387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4" name="Date Placeholder 3"/>
          <p:cNvSpPr>
            <a:spLocks noGrp="1"/>
          </p:cNvSpPr>
          <p:nvPr>
            <p:ph type="dt" sz="half" idx="10"/>
          </p:nvPr>
        </p:nvSpPr>
        <p:spPr/>
        <p:txBody>
          <a:bodyPr/>
          <a:lstStyle/>
          <a:p>
            <a:fld id="{5B332D5D-80CE-480C-A870-A396D43B7C27}" type="datetimeFigureOut">
              <a:rPr lang="es-EC" smtClean="0"/>
              <a:t>01/03/2019</a:t>
            </a:fld>
            <a:endParaRPr lang="es-EC"/>
          </a:p>
        </p:txBody>
      </p:sp>
      <p:sp>
        <p:nvSpPr>
          <p:cNvPr id="13" name="Rectangle 12"/>
          <p:cNvSpPr/>
          <p:nvPr/>
        </p:nvSpPr>
        <p:spPr>
          <a:xfrm>
            <a:off x="622879" y="3016650"/>
            <a:ext cx="11390424" cy="2522544"/>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16" name="Rectangle 15"/>
          <p:cNvSpPr/>
          <p:nvPr/>
        </p:nvSpPr>
        <p:spPr>
          <a:xfrm>
            <a:off x="782301" y="3120673"/>
            <a:ext cx="11071581" cy="229889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86333C9-78CB-449F-9D3E-C3CF89EE6FB2}" type="slidenum">
              <a:rPr lang="es-EC" smtClean="0"/>
              <a:t>‹Nº›</a:t>
            </a:fld>
            <a:endParaRPr lang="es-EC"/>
          </a:p>
        </p:txBody>
      </p:sp>
      <p:sp>
        <p:nvSpPr>
          <p:cNvPr id="2" name="Title 1"/>
          <p:cNvSpPr>
            <a:spLocks noGrp="1"/>
          </p:cNvSpPr>
          <p:nvPr>
            <p:ph type="title"/>
          </p:nvPr>
        </p:nvSpPr>
        <p:spPr>
          <a:xfrm>
            <a:off x="1014928" y="3276713"/>
            <a:ext cx="10606326" cy="1326287"/>
          </a:xfrm>
        </p:spPr>
        <p:txBody>
          <a:bodyPr anchor="b" anchorCtr="0">
            <a:noAutofit/>
          </a:bodyPr>
          <a:lstStyle>
            <a:lvl1pPr algn="ctr" defTabSz="1119832" rtl="0" eaLnBrk="1" latinLnBrk="0" hangingPunct="1">
              <a:spcBef>
                <a:spcPct val="0"/>
              </a:spcBef>
              <a:buNone/>
              <a:defRPr lang="en-US" sz="4900" kern="1200" cap="all" baseline="0" dirty="0">
                <a:solidFill>
                  <a:schemeClr val="accent1">
                    <a:lumMod val="50000"/>
                  </a:schemeClr>
                </a:solidFill>
                <a:latin typeface="+mj-lt"/>
                <a:ea typeface="+mj-ea"/>
                <a:cs typeface="+mj-cs"/>
              </a:defRPr>
            </a:lvl1pPr>
          </a:lstStyle>
          <a:p>
            <a:r>
              <a:rPr lang="es-ES" smtClean="0"/>
              <a:t>Haga clic para modificar el estilo de título del patrón</a:t>
            </a:r>
            <a:endParaRPr lang="en-US" dirty="0"/>
          </a:p>
        </p:txBody>
      </p:sp>
      <p:sp>
        <p:nvSpPr>
          <p:cNvPr id="15" name="Rectangle 14"/>
          <p:cNvSpPr/>
          <p:nvPr/>
        </p:nvSpPr>
        <p:spPr>
          <a:xfrm>
            <a:off x="930918" y="4649810"/>
            <a:ext cx="10774347" cy="68020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3" name="Text Placeholder 2"/>
          <p:cNvSpPr>
            <a:spLocks noGrp="1"/>
          </p:cNvSpPr>
          <p:nvPr>
            <p:ph type="body" idx="1"/>
          </p:nvPr>
        </p:nvSpPr>
        <p:spPr>
          <a:xfrm>
            <a:off x="1014928" y="4717373"/>
            <a:ext cx="10606326" cy="536271"/>
          </a:xfrm>
        </p:spPr>
        <p:txBody>
          <a:bodyPr anchor="ctr">
            <a:normAutofit/>
          </a:bodyPr>
          <a:lstStyle>
            <a:lvl1pPr marL="0" indent="0" algn="ctr">
              <a:buNone/>
              <a:defRPr sz="2500" cap="all" spc="307" baseline="0">
                <a:solidFill>
                  <a:srgbClr val="FFFFFF"/>
                </a:solidFill>
              </a:defRPr>
            </a:lvl1pPr>
            <a:lvl2pPr marL="559918" indent="0">
              <a:buNone/>
              <a:defRPr sz="2200">
                <a:solidFill>
                  <a:schemeClr val="tx1">
                    <a:tint val="75000"/>
                  </a:schemeClr>
                </a:solidFill>
              </a:defRPr>
            </a:lvl2pPr>
            <a:lvl3pPr marL="1119832" indent="0">
              <a:buNone/>
              <a:defRPr sz="2000">
                <a:solidFill>
                  <a:schemeClr val="tx1">
                    <a:tint val="75000"/>
                  </a:schemeClr>
                </a:solidFill>
              </a:defRPr>
            </a:lvl3pPr>
            <a:lvl4pPr marL="1679751" indent="0">
              <a:buNone/>
              <a:defRPr sz="1800">
                <a:solidFill>
                  <a:schemeClr val="tx1">
                    <a:tint val="75000"/>
                  </a:schemeClr>
                </a:solidFill>
              </a:defRPr>
            </a:lvl4pPr>
            <a:lvl5pPr marL="2239666" indent="0">
              <a:buNone/>
              <a:defRPr sz="1800">
                <a:solidFill>
                  <a:schemeClr val="tx1">
                    <a:tint val="75000"/>
                  </a:schemeClr>
                </a:solidFill>
              </a:defRPr>
            </a:lvl5pPr>
            <a:lvl6pPr marL="2799582" indent="0">
              <a:buNone/>
              <a:defRPr sz="1800">
                <a:solidFill>
                  <a:schemeClr val="tx1">
                    <a:tint val="75000"/>
                  </a:schemeClr>
                </a:solidFill>
              </a:defRPr>
            </a:lvl6pPr>
            <a:lvl7pPr marL="3359501" indent="0">
              <a:buNone/>
              <a:defRPr sz="1800">
                <a:solidFill>
                  <a:schemeClr val="tx1">
                    <a:tint val="75000"/>
                  </a:schemeClr>
                </a:solidFill>
              </a:defRPr>
            </a:lvl7pPr>
            <a:lvl8pPr marL="3919415" indent="0">
              <a:buNone/>
              <a:defRPr sz="1800">
                <a:solidFill>
                  <a:schemeClr val="tx1">
                    <a:tint val="75000"/>
                  </a:schemeClr>
                </a:solidFill>
              </a:defRPr>
            </a:lvl8pPr>
            <a:lvl9pPr marL="4479333" indent="0">
              <a:buNone/>
              <a:defRPr sz="1800">
                <a:solidFill>
                  <a:schemeClr val="tx1">
                    <a:tint val="75000"/>
                  </a:schemeClr>
                </a:solidFill>
              </a:defRPr>
            </a:lvl9pPr>
          </a:lstStyle>
          <a:p>
            <a:pPr lvl="0"/>
            <a:r>
              <a:rPr lang="es-ES" smtClean="0"/>
              <a:t>Haga clic para modificar el estilo de texto del patrón</a:t>
            </a:r>
          </a:p>
        </p:txBody>
      </p:sp>
      <p:sp>
        <p:nvSpPr>
          <p:cNvPr id="14" name="Rectangle 13"/>
          <p:cNvSpPr/>
          <p:nvPr/>
        </p:nvSpPr>
        <p:spPr>
          <a:xfrm>
            <a:off x="931278" y="3198689"/>
            <a:ext cx="10773629" cy="2127258"/>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658694" y="2730587"/>
            <a:ext cx="9230764" cy="2160699"/>
          </a:xfrm>
        </p:spPr>
        <p:txBody>
          <a:bodyPr anchor="b"/>
          <a:lstStyle>
            <a:lvl1pPr algn="r">
              <a:defRPr sz="49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658699" y="4891287"/>
            <a:ext cx="9230765" cy="880914"/>
          </a:xfrm>
        </p:spPr>
        <p:txBody>
          <a:bodyPr anchor="t">
            <a:normAutofit/>
          </a:bodyPr>
          <a:lstStyle>
            <a:lvl1pPr marL="0" indent="0" algn="r">
              <a:buNone/>
              <a:defRPr sz="2500">
                <a:solidFill>
                  <a:schemeClr val="tx1"/>
                </a:solidFill>
              </a:defRPr>
            </a:lvl1pPr>
            <a:lvl2pPr marL="559918" indent="0">
              <a:buNone/>
              <a:defRPr sz="2200">
                <a:solidFill>
                  <a:schemeClr val="tx1">
                    <a:tint val="75000"/>
                  </a:schemeClr>
                </a:solidFill>
              </a:defRPr>
            </a:lvl2pPr>
            <a:lvl3pPr marL="1119832" indent="0">
              <a:buNone/>
              <a:defRPr sz="2000">
                <a:solidFill>
                  <a:schemeClr val="tx1">
                    <a:tint val="75000"/>
                  </a:schemeClr>
                </a:solidFill>
              </a:defRPr>
            </a:lvl3pPr>
            <a:lvl4pPr marL="1679751" indent="0">
              <a:buNone/>
              <a:defRPr sz="1800">
                <a:solidFill>
                  <a:schemeClr val="tx1">
                    <a:tint val="75000"/>
                  </a:schemeClr>
                </a:solidFill>
              </a:defRPr>
            </a:lvl4pPr>
            <a:lvl5pPr marL="2239666" indent="0">
              <a:buNone/>
              <a:defRPr sz="1800">
                <a:solidFill>
                  <a:schemeClr val="tx1">
                    <a:tint val="75000"/>
                  </a:schemeClr>
                </a:solidFill>
              </a:defRPr>
            </a:lvl5pPr>
            <a:lvl6pPr marL="2799582" indent="0">
              <a:buNone/>
              <a:defRPr sz="1800">
                <a:solidFill>
                  <a:schemeClr val="tx1">
                    <a:tint val="75000"/>
                  </a:schemeClr>
                </a:solidFill>
              </a:defRPr>
            </a:lvl6pPr>
            <a:lvl7pPr marL="3359501" indent="0">
              <a:buNone/>
              <a:defRPr sz="1800">
                <a:solidFill>
                  <a:schemeClr val="tx1">
                    <a:tint val="75000"/>
                  </a:schemeClr>
                </a:solidFill>
              </a:defRPr>
            </a:lvl7pPr>
            <a:lvl8pPr marL="3919415" indent="0">
              <a:buNone/>
              <a:defRPr sz="1800">
                <a:solidFill>
                  <a:schemeClr val="tx1">
                    <a:tint val="75000"/>
                  </a:schemeClr>
                </a:solidFill>
              </a:defRPr>
            </a:lvl8pPr>
            <a:lvl9pPr marL="4479333" indent="0">
              <a:buNone/>
              <a:defRPr sz="18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4213056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534185" y="702162"/>
            <a:ext cx="10355279" cy="1794386"/>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534179" y="2730591"/>
            <a:ext cx="5059498" cy="3198690"/>
          </a:xfrm>
        </p:spPr>
        <p:txBody>
          <a:bodyPr>
            <a:normAutofit/>
          </a:bodyPr>
          <a:lstStyle>
            <a:lvl1pPr>
              <a:defRPr sz="22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829960" y="2730596"/>
            <a:ext cx="5059499" cy="3198689"/>
          </a:xfrm>
        </p:spPr>
        <p:txBody>
          <a:bodyPr>
            <a:normAutofit/>
          </a:bodyPr>
          <a:lstStyle>
            <a:lvl1pPr>
              <a:defRPr sz="22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solidFill>
                  <a:prstClr val="black"/>
                </a:solidFill>
              </a:rPr>
              <a:pPr/>
              <a:t>3/1/2019</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721454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831713" y="2721919"/>
            <a:ext cx="4761961" cy="590002"/>
          </a:xfrm>
        </p:spPr>
        <p:txBody>
          <a:bodyPr anchor="b">
            <a:noAutofit/>
          </a:bodyPr>
          <a:lstStyle>
            <a:lvl1pPr marL="0" indent="0">
              <a:buNone/>
              <a:defRPr sz="3400" b="0">
                <a:solidFill>
                  <a:schemeClr val="accent1">
                    <a:lumMod val="75000"/>
                  </a:schemeClr>
                </a:solidFill>
              </a:defRPr>
            </a:lvl1pPr>
            <a:lvl2pPr marL="559918" indent="0">
              <a:buNone/>
              <a:defRPr sz="2500" b="1"/>
            </a:lvl2pPr>
            <a:lvl3pPr marL="1119832" indent="0">
              <a:buNone/>
              <a:defRPr sz="2200" b="1"/>
            </a:lvl3pPr>
            <a:lvl4pPr marL="1679751" indent="0">
              <a:buNone/>
              <a:defRPr sz="2000" b="1"/>
            </a:lvl4pPr>
            <a:lvl5pPr marL="2239666" indent="0">
              <a:buNone/>
              <a:defRPr sz="2000" b="1"/>
            </a:lvl5pPr>
            <a:lvl6pPr marL="2799582" indent="0">
              <a:buNone/>
              <a:defRPr sz="2000" b="1"/>
            </a:lvl6pPr>
            <a:lvl7pPr marL="3359501" indent="0">
              <a:buNone/>
              <a:defRPr sz="2000" b="1"/>
            </a:lvl7pPr>
            <a:lvl8pPr marL="3919415" indent="0">
              <a:buNone/>
              <a:defRPr sz="2000" b="1"/>
            </a:lvl8pPr>
            <a:lvl9pPr marL="4479333" indent="0">
              <a:buNone/>
              <a:defRPr sz="2000" b="1"/>
            </a:lvl9pPr>
          </a:lstStyle>
          <a:p>
            <a:pPr lvl="0"/>
            <a:r>
              <a:rPr lang="es-ES"/>
              <a:t>Haga clic para modificar el estilo de texto del patrón</a:t>
            </a:r>
          </a:p>
        </p:txBody>
      </p:sp>
      <p:sp>
        <p:nvSpPr>
          <p:cNvPr id="4" name="Content Placeholder 3"/>
          <p:cNvSpPr>
            <a:spLocks noGrp="1"/>
          </p:cNvSpPr>
          <p:nvPr>
            <p:ph sz="half" idx="2"/>
          </p:nvPr>
        </p:nvSpPr>
        <p:spPr>
          <a:xfrm>
            <a:off x="1534181" y="3414860"/>
            <a:ext cx="5059499" cy="2514416"/>
          </a:xfrm>
        </p:spPr>
        <p:txBody>
          <a:bodyPr anchor="t">
            <a:normAutofit/>
          </a:bodyPr>
          <a:lstStyle>
            <a:lvl1pPr>
              <a:defRPr sz="22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111631" y="2730588"/>
            <a:ext cx="4777826" cy="590002"/>
          </a:xfrm>
        </p:spPr>
        <p:txBody>
          <a:bodyPr anchor="b">
            <a:noAutofit/>
          </a:bodyPr>
          <a:lstStyle>
            <a:lvl1pPr marL="0" indent="0">
              <a:buNone/>
              <a:defRPr sz="3400" b="0">
                <a:solidFill>
                  <a:schemeClr val="accent1">
                    <a:lumMod val="75000"/>
                  </a:schemeClr>
                </a:solidFill>
              </a:defRPr>
            </a:lvl1pPr>
            <a:lvl2pPr marL="559918" indent="0">
              <a:buNone/>
              <a:defRPr sz="2500" b="1"/>
            </a:lvl2pPr>
            <a:lvl3pPr marL="1119832" indent="0">
              <a:buNone/>
              <a:defRPr sz="2200" b="1"/>
            </a:lvl3pPr>
            <a:lvl4pPr marL="1679751" indent="0">
              <a:buNone/>
              <a:defRPr sz="2000" b="1"/>
            </a:lvl4pPr>
            <a:lvl5pPr marL="2239666" indent="0">
              <a:buNone/>
              <a:defRPr sz="2000" b="1"/>
            </a:lvl5pPr>
            <a:lvl6pPr marL="2799582" indent="0">
              <a:buNone/>
              <a:defRPr sz="2000" b="1"/>
            </a:lvl6pPr>
            <a:lvl7pPr marL="3359501" indent="0">
              <a:buNone/>
              <a:defRPr sz="2000" b="1"/>
            </a:lvl7pPr>
            <a:lvl8pPr marL="3919415" indent="0">
              <a:buNone/>
              <a:defRPr sz="2000" b="1"/>
            </a:lvl8pPr>
            <a:lvl9pPr marL="4479333" indent="0">
              <a:buNone/>
              <a:defRPr sz="2000" b="1"/>
            </a:lvl9pPr>
          </a:lstStyle>
          <a:p>
            <a:pPr lvl="0"/>
            <a:r>
              <a:rPr lang="es-ES"/>
              <a:t>Haga clic para modificar el estilo de texto del patrón</a:t>
            </a:r>
          </a:p>
        </p:txBody>
      </p:sp>
      <p:sp>
        <p:nvSpPr>
          <p:cNvPr id="6" name="Content Placeholder 5"/>
          <p:cNvSpPr>
            <a:spLocks noGrp="1"/>
          </p:cNvSpPr>
          <p:nvPr>
            <p:ph sz="quarter" idx="4"/>
          </p:nvPr>
        </p:nvSpPr>
        <p:spPr>
          <a:xfrm>
            <a:off x="6829960" y="3414860"/>
            <a:ext cx="5059499" cy="2514416"/>
          </a:xfrm>
        </p:spPr>
        <p:txBody>
          <a:bodyPr anchor="t">
            <a:normAutofit/>
          </a:bodyPr>
          <a:lstStyle>
            <a:lvl1pPr>
              <a:defRPr sz="22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807489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271045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23234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534177" y="1638360"/>
            <a:ext cx="3668350" cy="1404303"/>
          </a:xfrm>
        </p:spPr>
        <p:txBody>
          <a:bodyPr anchor="b">
            <a:normAutofit/>
          </a:bodyPr>
          <a:lstStyle>
            <a:lvl1pPr algn="ctr">
              <a:defRPr sz="29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438814" y="702161"/>
            <a:ext cx="6450649" cy="5227127"/>
          </a:xfrm>
        </p:spPr>
        <p:txBody>
          <a:bodyPr anchor="ctr">
            <a:normAutofit/>
          </a:bodyPr>
          <a:lstStyle>
            <a:lvl1pPr>
              <a:defRPr sz="25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534177" y="3042662"/>
            <a:ext cx="3668350" cy="1872403"/>
          </a:xfrm>
        </p:spPr>
        <p:txBody>
          <a:bodyPr>
            <a:normAutofit/>
          </a:bodyPr>
          <a:lstStyle>
            <a:lvl1pPr marL="0" indent="0" algn="ctr">
              <a:buNone/>
              <a:defRPr sz="2000"/>
            </a:lvl1pPr>
            <a:lvl2pPr marL="559918" indent="0">
              <a:buNone/>
              <a:defRPr sz="1500"/>
            </a:lvl2pPr>
            <a:lvl3pPr marL="1119832" indent="0">
              <a:buNone/>
              <a:defRPr sz="1200"/>
            </a:lvl3pPr>
            <a:lvl4pPr marL="1679751" indent="0">
              <a:buNone/>
              <a:defRPr sz="1100"/>
            </a:lvl4pPr>
            <a:lvl5pPr marL="2239666" indent="0">
              <a:buNone/>
              <a:defRPr sz="1100"/>
            </a:lvl5pPr>
            <a:lvl6pPr marL="2799582" indent="0">
              <a:buNone/>
              <a:defRPr sz="1100"/>
            </a:lvl6pPr>
            <a:lvl7pPr marL="3359501" indent="0">
              <a:buNone/>
              <a:defRPr sz="1100"/>
            </a:lvl7pPr>
            <a:lvl8pPr marL="3919415" indent="0">
              <a:buNone/>
              <a:defRPr sz="1100"/>
            </a:lvl8pPr>
            <a:lvl9pPr marL="4479333" indent="0">
              <a:buNone/>
              <a:defRPr sz="11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smtClean="0">
                <a:solidFill>
                  <a:prstClr val="black"/>
                </a:solidFill>
              </a:rPr>
              <a:pPr/>
              <a:t>3/1/2019</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740889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532542" y="1794385"/>
            <a:ext cx="5608444" cy="1404303"/>
          </a:xfrm>
        </p:spPr>
        <p:txBody>
          <a:bodyPr anchor="b">
            <a:normAutofit/>
          </a:bodyPr>
          <a:lstStyle>
            <a:lvl1pPr algn="ctr">
              <a:defRPr sz="34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849824" y="936209"/>
            <a:ext cx="3391195" cy="4681009"/>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2000"/>
            </a:lvl1pPr>
            <a:lvl2pPr marL="559918" indent="0">
              <a:buNone/>
              <a:defRPr sz="2000"/>
            </a:lvl2pPr>
            <a:lvl3pPr marL="1119832" indent="0">
              <a:buNone/>
              <a:defRPr sz="2000"/>
            </a:lvl3pPr>
            <a:lvl4pPr marL="1679751" indent="0">
              <a:buNone/>
              <a:defRPr sz="2000"/>
            </a:lvl4pPr>
            <a:lvl5pPr marL="2239666" indent="0">
              <a:buNone/>
              <a:defRPr sz="2000"/>
            </a:lvl5pPr>
            <a:lvl6pPr marL="2799582" indent="0">
              <a:buNone/>
              <a:defRPr sz="2000"/>
            </a:lvl6pPr>
            <a:lvl7pPr marL="3359501" indent="0">
              <a:buNone/>
              <a:defRPr sz="2000"/>
            </a:lvl7pPr>
            <a:lvl8pPr marL="3919415" indent="0">
              <a:buNone/>
              <a:defRPr sz="2000"/>
            </a:lvl8pPr>
            <a:lvl9pPr marL="4479333"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532542" y="3198688"/>
            <a:ext cx="5608444" cy="1872403"/>
          </a:xfrm>
        </p:spPr>
        <p:txBody>
          <a:bodyPr>
            <a:normAutofit/>
          </a:bodyPr>
          <a:lstStyle>
            <a:lvl1pPr marL="0" indent="0" algn="ctr">
              <a:buNone/>
              <a:defRPr sz="2200"/>
            </a:lvl1pPr>
            <a:lvl2pPr marL="559918" indent="0">
              <a:buNone/>
              <a:defRPr sz="1500"/>
            </a:lvl2pPr>
            <a:lvl3pPr marL="1119832" indent="0">
              <a:buNone/>
              <a:defRPr sz="1200"/>
            </a:lvl3pPr>
            <a:lvl4pPr marL="1679751" indent="0">
              <a:buNone/>
              <a:defRPr sz="1100"/>
            </a:lvl4pPr>
            <a:lvl5pPr marL="2239666" indent="0">
              <a:buNone/>
              <a:defRPr sz="1100"/>
            </a:lvl5pPr>
            <a:lvl6pPr marL="2799582" indent="0">
              <a:buNone/>
              <a:defRPr sz="1100"/>
            </a:lvl6pPr>
            <a:lvl7pPr marL="3359501" indent="0">
              <a:buNone/>
              <a:defRPr sz="1100"/>
            </a:lvl7pPr>
            <a:lvl8pPr marL="3919415" indent="0">
              <a:buNone/>
              <a:defRPr sz="1100"/>
            </a:lvl8pPr>
            <a:lvl9pPr marL="4479333" indent="0">
              <a:buNone/>
              <a:defRPr sz="11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4979309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34185" y="4845714"/>
            <a:ext cx="10355277" cy="580251"/>
          </a:xfrm>
        </p:spPr>
        <p:txBody>
          <a:bodyPr anchor="b">
            <a:normAutofit/>
          </a:bodyPr>
          <a:lstStyle>
            <a:lvl1pPr algn="ctr">
              <a:defRPr sz="29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466167" y="954336"/>
            <a:ext cx="8502284" cy="3240437"/>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2000"/>
            </a:lvl1pPr>
            <a:lvl2pPr marL="559918" indent="0">
              <a:buNone/>
              <a:defRPr sz="2000"/>
            </a:lvl2pPr>
            <a:lvl3pPr marL="1119832" indent="0">
              <a:buNone/>
              <a:defRPr sz="2000"/>
            </a:lvl3pPr>
            <a:lvl4pPr marL="1679751" indent="0">
              <a:buNone/>
              <a:defRPr sz="2000"/>
            </a:lvl4pPr>
            <a:lvl5pPr marL="2239666" indent="0">
              <a:buNone/>
              <a:defRPr sz="2000"/>
            </a:lvl5pPr>
            <a:lvl6pPr marL="2799582" indent="0">
              <a:buNone/>
              <a:defRPr sz="2000"/>
            </a:lvl6pPr>
            <a:lvl7pPr marL="3359501" indent="0">
              <a:buNone/>
              <a:defRPr sz="2000"/>
            </a:lvl7pPr>
            <a:lvl8pPr marL="3919415" indent="0">
              <a:buNone/>
              <a:defRPr sz="2000"/>
            </a:lvl8pPr>
            <a:lvl9pPr marL="4479333"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534185" y="5425966"/>
            <a:ext cx="10355277" cy="505483"/>
          </a:xfrm>
        </p:spPr>
        <p:txBody>
          <a:bodyPr>
            <a:normAutofit/>
          </a:bodyPr>
          <a:lstStyle>
            <a:lvl1pPr marL="0" indent="0" algn="ctr">
              <a:buNone/>
              <a:defRPr sz="1800"/>
            </a:lvl1pPr>
            <a:lvl2pPr marL="559918" indent="0">
              <a:buNone/>
              <a:defRPr sz="1500"/>
            </a:lvl2pPr>
            <a:lvl3pPr marL="1119832" indent="0">
              <a:buNone/>
              <a:defRPr sz="1200"/>
            </a:lvl3pPr>
            <a:lvl4pPr marL="1679751" indent="0">
              <a:buNone/>
              <a:defRPr sz="1100"/>
            </a:lvl4pPr>
            <a:lvl5pPr marL="2239666" indent="0">
              <a:buNone/>
              <a:defRPr sz="1100"/>
            </a:lvl5pPr>
            <a:lvl6pPr marL="2799582" indent="0">
              <a:buNone/>
              <a:defRPr sz="1100"/>
            </a:lvl6pPr>
            <a:lvl7pPr marL="3359501" indent="0">
              <a:buNone/>
              <a:defRPr sz="1100"/>
            </a:lvl7pPr>
            <a:lvl8pPr marL="3919415" indent="0">
              <a:buNone/>
              <a:defRPr sz="1100"/>
            </a:lvl8pPr>
            <a:lvl9pPr marL="4479333" indent="0">
              <a:buNone/>
              <a:defRPr sz="11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798970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34186" y="702152"/>
            <a:ext cx="10355277" cy="3120672"/>
          </a:xfrm>
        </p:spPr>
        <p:txBody>
          <a:bodyPr anchor="ctr">
            <a:normAutofit/>
          </a:bodyPr>
          <a:lstStyle>
            <a:lvl1pPr algn="ctr">
              <a:defRPr sz="39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534185" y="4446958"/>
            <a:ext cx="10355279" cy="1482319"/>
          </a:xfrm>
        </p:spPr>
        <p:txBody>
          <a:bodyPr anchor="ctr">
            <a:normAutofit/>
          </a:bodyPr>
          <a:lstStyle>
            <a:lvl1pPr marL="0" indent="0" algn="ctr">
              <a:buNone/>
              <a:defRPr sz="2500">
                <a:solidFill>
                  <a:schemeClr val="tx1"/>
                </a:solidFill>
              </a:defRPr>
            </a:lvl1pPr>
            <a:lvl2pPr marL="559918" indent="0">
              <a:buNone/>
              <a:defRPr sz="2200">
                <a:solidFill>
                  <a:schemeClr val="tx1">
                    <a:tint val="75000"/>
                  </a:schemeClr>
                </a:solidFill>
              </a:defRPr>
            </a:lvl2pPr>
            <a:lvl3pPr marL="1119832" indent="0">
              <a:buNone/>
              <a:defRPr sz="2000">
                <a:solidFill>
                  <a:schemeClr val="tx1">
                    <a:tint val="75000"/>
                  </a:schemeClr>
                </a:solidFill>
              </a:defRPr>
            </a:lvl3pPr>
            <a:lvl4pPr marL="1679751" indent="0">
              <a:buNone/>
              <a:defRPr sz="1800">
                <a:solidFill>
                  <a:schemeClr val="tx1">
                    <a:tint val="75000"/>
                  </a:schemeClr>
                </a:solidFill>
              </a:defRPr>
            </a:lvl4pPr>
            <a:lvl5pPr marL="2239666" indent="0">
              <a:buNone/>
              <a:defRPr sz="1800">
                <a:solidFill>
                  <a:schemeClr val="tx1">
                    <a:tint val="75000"/>
                  </a:schemeClr>
                </a:solidFill>
              </a:defRPr>
            </a:lvl5pPr>
            <a:lvl6pPr marL="2799582" indent="0">
              <a:buNone/>
              <a:defRPr sz="1800">
                <a:solidFill>
                  <a:schemeClr val="tx1">
                    <a:tint val="75000"/>
                  </a:schemeClr>
                </a:solidFill>
              </a:defRPr>
            </a:lvl6pPr>
            <a:lvl7pPr marL="3359501" indent="0">
              <a:buNone/>
              <a:defRPr sz="1800">
                <a:solidFill>
                  <a:schemeClr val="tx1">
                    <a:tint val="75000"/>
                  </a:schemeClr>
                </a:solidFill>
              </a:defRPr>
            </a:lvl7pPr>
            <a:lvl8pPr marL="3919415" indent="0">
              <a:buNone/>
              <a:defRPr sz="1800">
                <a:solidFill>
                  <a:schemeClr val="tx1">
                    <a:tint val="75000"/>
                  </a:schemeClr>
                </a:solidFill>
              </a:defRPr>
            </a:lvl8pPr>
            <a:lvl9pPr marL="4479333" indent="0">
              <a:buNone/>
              <a:defRPr sz="18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8965869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1652315" y="883607"/>
            <a:ext cx="630079" cy="598719"/>
          </a:xfrm>
          <a:prstGeom prst="rect">
            <a:avLst/>
          </a:prstGeom>
        </p:spPr>
        <p:txBody>
          <a:bodyPr vert="horz" lIns="111984" tIns="55992" rIns="111984" bIns="5599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559918"/>
            <a:r>
              <a:rPr lang="en-US" sz="9800" dirty="0">
                <a:solidFill>
                  <a:prstClr val="black"/>
                </a:solidFill>
                <a:effectLst/>
              </a:rPr>
              <a:t>“</a:t>
            </a:r>
          </a:p>
        </p:txBody>
      </p:sp>
      <p:sp>
        <p:nvSpPr>
          <p:cNvPr id="15" name="TextBox 14"/>
          <p:cNvSpPr txBox="1"/>
          <p:nvPr/>
        </p:nvSpPr>
        <p:spPr>
          <a:xfrm>
            <a:off x="11259380" y="2886628"/>
            <a:ext cx="630079" cy="598719"/>
          </a:xfrm>
          <a:prstGeom prst="rect">
            <a:avLst/>
          </a:prstGeom>
        </p:spPr>
        <p:txBody>
          <a:bodyPr vert="horz" lIns="111984" tIns="55992" rIns="111984" bIns="5599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559918"/>
            <a:r>
              <a:rPr lang="en-US" sz="9800" dirty="0">
                <a:solidFill>
                  <a:prstClr val="black"/>
                </a:solidFill>
                <a:effectLst/>
              </a:rPr>
              <a:t>”</a:t>
            </a:r>
          </a:p>
        </p:txBody>
      </p:sp>
      <p:sp>
        <p:nvSpPr>
          <p:cNvPr id="2" name="Title 1"/>
          <p:cNvSpPr>
            <a:spLocks noGrp="1"/>
          </p:cNvSpPr>
          <p:nvPr>
            <p:ph type="title"/>
          </p:nvPr>
        </p:nvSpPr>
        <p:spPr>
          <a:xfrm>
            <a:off x="2282396" y="702157"/>
            <a:ext cx="9292020" cy="2808604"/>
          </a:xfrm>
        </p:spPr>
        <p:txBody>
          <a:bodyPr anchor="ctr">
            <a:normAutofit/>
          </a:bodyPr>
          <a:lstStyle>
            <a:lvl1pPr algn="ctr">
              <a:defRPr sz="39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2518676" y="3510756"/>
            <a:ext cx="8819464" cy="390084"/>
          </a:xfrm>
        </p:spPr>
        <p:txBody>
          <a:bodyPr anchor="ctr">
            <a:normAutofit/>
          </a:bodyPr>
          <a:lstStyle>
            <a:lvl1pPr marL="0" indent="0">
              <a:buFontTx/>
              <a:buNone/>
              <a:defRPr sz="2200"/>
            </a:lvl1pPr>
            <a:lvl2pPr marL="559918" indent="0">
              <a:buFontTx/>
              <a:buNone/>
              <a:defRPr/>
            </a:lvl2pPr>
            <a:lvl3pPr marL="1119832" indent="0">
              <a:buFontTx/>
              <a:buNone/>
              <a:defRPr/>
            </a:lvl3pPr>
            <a:lvl4pPr marL="1679751" indent="0">
              <a:buFontTx/>
              <a:buNone/>
              <a:defRPr/>
            </a:lvl4pPr>
            <a:lvl5pPr marL="2239666"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1534185" y="4446958"/>
            <a:ext cx="10355277" cy="1482319"/>
          </a:xfrm>
        </p:spPr>
        <p:txBody>
          <a:bodyPr anchor="ctr">
            <a:normAutofit/>
          </a:bodyPr>
          <a:lstStyle>
            <a:lvl1pPr marL="0" indent="0" algn="ctr">
              <a:buNone/>
              <a:defRPr sz="2500">
                <a:solidFill>
                  <a:schemeClr val="tx1"/>
                </a:solidFill>
              </a:defRPr>
            </a:lvl1pPr>
            <a:lvl2pPr marL="559918" indent="0">
              <a:buNone/>
              <a:defRPr sz="2200">
                <a:solidFill>
                  <a:schemeClr val="tx1">
                    <a:tint val="75000"/>
                  </a:schemeClr>
                </a:solidFill>
              </a:defRPr>
            </a:lvl2pPr>
            <a:lvl3pPr marL="1119832" indent="0">
              <a:buNone/>
              <a:defRPr sz="2000">
                <a:solidFill>
                  <a:schemeClr val="tx1">
                    <a:tint val="75000"/>
                  </a:schemeClr>
                </a:solidFill>
              </a:defRPr>
            </a:lvl3pPr>
            <a:lvl4pPr marL="1679751" indent="0">
              <a:buNone/>
              <a:defRPr sz="1800">
                <a:solidFill>
                  <a:schemeClr val="tx1">
                    <a:tint val="75000"/>
                  </a:schemeClr>
                </a:solidFill>
              </a:defRPr>
            </a:lvl4pPr>
            <a:lvl5pPr marL="2239666" indent="0">
              <a:buNone/>
              <a:defRPr sz="1800">
                <a:solidFill>
                  <a:schemeClr val="tx1">
                    <a:tint val="75000"/>
                  </a:schemeClr>
                </a:solidFill>
              </a:defRPr>
            </a:lvl5pPr>
            <a:lvl6pPr marL="2799582" indent="0">
              <a:buNone/>
              <a:defRPr sz="1800">
                <a:solidFill>
                  <a:schemeClr val="tx1">
                    <a:tint val="75000"/>
                  </a:schemeClr>
                </a:solidFill>
              </a:defRPr>
            </a:lvl6pPr>
            <a:lvl7pPr marL="3359501" indent="0">
              <a:buNone/>
              <a:defRPr sz="1800">
                <a:solidFill>
                  <a:schemeClr val="tx1">
                    <a:tint val="75000"/>
                  </a:schemeClr>
                </a:solidFill>
              </a:defRPr>
            </a:lvl7pPr>
            <a:lvl8pPr marL="3919415" indent="0">
              <a:buNone/>
              <a:defRPr sz="1800">
                <a:solidFill>
                  <a:schemeClr val="tx1">
                    <a:tint val="75000"/>
                  </a:schemeClr>
                </a:solidFill>
              </a:defRPr>
            </a:lvl8pPr>
            <a:lvl9pPr marL="4479333" indent="0">
              <a:buNone/>
              <a:defRPr sz="18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406704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587257" y="418109"/>
            <a:ext cx="11384239" cy="1064210"/>
          </a:xfrm>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587257" y="1760058"/>
            <a:ext cx="5565696" cy="4512492"/>
          </a:xfrm>
        </p:spPr>
        <p:txBody>
          <a:bodyPr/>
          <a:lstStyle>
            <a:lvl1pPr>
              <a:defRPr sz="3400"/>
            </a:lvl1pPr>
            <a:lvl2pPr>
              <a:defRPr sz="2900"/>
            </a:lvl2pPr>
            <a:lvl3pPr>
              <a:defRPr sz="2500"/>
            </a:lvl3pPr>
            <a:lvl4pPr>
              <a:defRPr sz="2200"/>
            </a:lvl4pPr>
            <a:lvl5pPr>
              <a:defRPr sz="2200"/>
            </a:lvl5pPr>
            <a:lvl6pPr>
              <a:defRPr sz="2200"/>
            </a:lvl6pPr>
            <a:lvl7pPr>
              <a:defRPr sz="2200"/>
            </a:lvl7pPr>
            <a:lvl8pPr>
              <a:defRPr sz="2200"/>
            </a:lvl8pPr>
            <a:lvl9pPr>
              <a:defRPr sz="2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405800" y="1760058"/>
            <a:ext cx="5565696" cy="4512492"/>
          </a:xfrm>
        </p:spPr>
        <p:txBody>
          <a:bodyPr/>
          <a:lstStyle>
            <a:lvl1pPr>
              <a:defRPr sz="3400"/>
            </a:lvl1pPr>
            <a:lvl2pPr>
              <a:defRPr sz="2900"/>
            </a:lvl2pPr>
            <a:lvl3pPr>
              <a:defRPr sz="2500"/>
            </a:lvl3pPr>
            <a:lvl4pPr>
              <a:defRPr sz="2200"/>
            </a:lvl4pPr>
            <a:lvl5pPr>
              <a:defRPr sz="2200"/>
            </a:lvl5pPr>
            <a:lvl6pPr>
              <a:defRPr sz="2200"/>
            </a:lvl6pPr>
            <a:lvl7pPr>
              <a:defRPr sz="2200"/>
            </a:lvl7pPr>
            <a:lvl8pPr>
              <a:defRPr sz="2200"/>
            </a:lvl8pPr>
            <a:lvl9pPr>
              <a:defRPr sz="2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B332D5D-80CE-480C-A870-A396D43B7C27}" type="datetimeFigureOut">
              <a:rPr lang="es-EC" smtClean="0"/>
              <a:t>01/03/2019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86333C9-78CB-449F-9D3E-C3CF89EE6FB2}"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534184" y="3387466"/>
            <a:ext cx="10355275" cy="1503820"/>
          </a:xfrm>
        </p:spPr>
        <p:txBody>
          <a:bodyPr anchor="b">
            <a:normAutofit/>
          </a:bodyPr>
          <a:lstStyle>
            <a:lvl1pPr algn="r">
              <a:defRPr sz="39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534185" y="4891287"/>
            <a:ext cx="10355277" cy="880914"/>
          </a:xfrm>
        </p:spPr>
        <p:txBody>
          <a:bodyPr anchor="t">
            <a:normAutofit/>
          </a:bodyPr>
          <a:lstStyle>
            <a:lvl1pPr marL="0" indent="0" algn="r">
              <a:buNone/>
              <a:defRPr sz="2500">
                <a:solidFill>
                  <a:schemeClr val="tx1"/>
                </a:solidFill>
              </a:defRPr>
            </a:lvl1pPr>
            <a:lvl2pPr marL="559918" indent="0">
              <a:buNone/>
              <a:defRPr sz="2200">
                <a:solidFill>
                  <a:schemeClr val="tx1">
                    <a:tint val="75000"/>
                  </a:schemeClr>
                </a:solidFill>
              </a:defRPr>
            </a:lvl2pPr>
            <a:lvl3pPr marL="1119832" indent="0">
              <a:buNone/>
              <a:defRPr sz="2000">
                <a:solidFill>
                  <a:schemeClr val="tx1">
                    <a:tint val="75000"/>
                  </a:schemeClr>
                </a:solidFill>
              </a:defRPr>
            </a:lvl3pPr>
            <a:lvl4pPr marL="1679751" indent="0">
              <a:buNone/>
              <a:defRPr sz="1800">
                <a:solidFill>
                  <a:schemeClr val="tx1">
                    <a:tint val="75000"/>
                  </a:schemeClr>
                </a:solidFill>
              </a:defRPr>
            </a:lvl4pPr>
            <a:lvl5pPr marL="2239666" indent="0">
              <a:buNone/>
              <a:defRPr sz="1800">
                <a:solidFill>
                  <a:schemeClr val="tx1">
                    <a:tint val="75000"/>
                  </a:schemeClr>
                </a:solidFill>
              </a:defRPr>
            </a:lvl5pPr>
            <a:lvl6pPr marL="2799582" indent="0">
              <a:buNone/>
              <a:defRPr sz="1800">
                <a:solidFill>
                  <a:schemeClr val="tx1">
                    <a:tint val="75000"/>
                  </a:schemeClr>
                </a:solidFill>
              </a:defRPr>
            </a:lvl6pPr>
            <a:lvl7pPr marL="3359501" indent="0">
              <a:buNone/>
              <a:defRPr sz="1800">
                <a:solidFill>
                  <a:schemeClr val="tx1">
                    <a:tint val="75000"/>
                  </a:schemeClr>
                </a:solidFill>
              </a:defRPr>
            </a:lvl7pPr>
            <a:lvl8pPr marL="3919415" indent="0">
              <a:buNone/>
              <a:defRPr sz="1800">
                <a:solidFill>
                  <a:schemeClr val="tx1">
                    <a:tint val="75000"/>
                  </a:schemeClr>
                </a:solidFill>
              </a:defRPr>
            </a:lvl8pPr>
            <a:lvl9pPr marL="4479333" indent="0">
              <a:buNone/>
              <a:defRPr sz="18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7736435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1652315" y="883607"/>
            <a:ext cx="630079" cy="598719"/>
          </a:xfrm>
          <a:prstGeom prst="rect">
            <a:avLst/>
          </a:prstGeom>
        </p:spPr>
        <p:txBody>
          <a:bodyPr vert="horz" lIns="111984" tIns="55992" rIns="111984" bIns="5599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559918"/>
            <a:r>
              <a:rPr lang="en-US" sz="9800" dirty="0">
                <a:solidFill>
                  <a:prstClr val="black"/>
                </a:solidFill>
                <a:effectLst/>
              </a:rPr>
              <a:t>“</a:t>
            </a:r>
          </a:p>
        </p:txBody>
      </p:sp>
      <p:sp>
        <p:nvSpPr>
          <p:cNvPr id="15" name="TextBox 14"/>
          <p:cNvSpPr txBox="1"/>
          <p:nvPr/>
        </p:nvSpPr>
        <p:spPr>
          <a:xfrm>
            <a:off x="11259380" y="2886628"/>
            <a:ext cx="630079" cy="598719"/>
          </a:xfrm>
          <a:prstGeom prst="rect">
            <a:avLst/>
          </a:prstGeom>
        </p:spPr>
        <p:txBody>
          <a:bodyPr vert="horz" lIns="111984" tIns="55992" rIns="111984" bIns="5599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559918"/>
            <a:r>
              <a:rPr lang="en-US" sz="9800" dirty="0">
                <a:solidFill>
                  <a:prstClr val="black"/>
                </a:solidFill>
                <a:effectLst/>
              </a:rPr>
              <a:t>”</a:t>
            </a:r>
          </a:p>
        </p:txBody>
      </p:sp>
      <p:sp>
        <p:nvSpPr>
          <p:cNvPr id="2" name="Title 1"/>
          <p:cNvSpPr>
            <a:spLocks noGrp="1"/>
          </p:cNvSpPr>
          <p:nvPr>
            <p:ph type="title"/>
          </p:nvPr>
        </p:nvSpPr>
        <p:spPr>
          <a:xfrm>
            <a:off x="2282396" y="702157"/>
            <a:ext cx="9292020" cy="2808604"/>
          </a:xfrm>
        </p:spPr>
        <p:txBody>
          <a:bodyPr anchor="ctr">
            <a:normAutofit/>
          </a:bodyPr>
          <a:lstStyle>
            <a:lvl1pPr algn="ctr">
              <a:defRPr sz="39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534186" y="3978857"/>
            <a:ext cx="10355277" cy="910196"/>
          </a:xfrm>
        </p:spPr>
        <p:txBody>
          <a:bodyPr vert="horz" lIns="111984" tIns="55992" rIns="111984" bIns="55992" rtlCol="0" anchor="b">
            <a:normAutofit/>
          </a:bodyPr>
          <a:lstStyle>
            <a:lvl1pPr algn="r">
              <a:buNone/>
              <a:defRPr lang="en-US" sz="2900" b="0" cap="none" dirty="0">
                <a:ln w="3175" cmpd="sng">
                  <a:noFill/>
                </a:ln>
                <a:solidFill>
                  <a:schemeClr val="tx1"/>
                </a:solidFill>
                <a:effectLst/>
              </a:defRPr>
            </a:lvl1pPr>
          </a:lstStyle>
          <a:p>
            <a:pPr marL="0" lvl="0">
              <a:spcBef>
                <a:spcPct val="0"/>
              </a:spcBef>
              <a:buNone/>
            </a:pPr>
            <a:r>
              <a:rPr lang="es-ES"/>
              <a:t>Haga clic para modificar el estilo de texto del patrón</a:t>
            </a:r>
          </a:p>
        </p:txBody>
      </p:sp>
      <p:sp>
        <p:nvSpPr>
          <p:cNvPr id="3" name="Text Placeholder 2"/>
          <p:cNvSpPr>
            <a:spLocks noGrp="1"/>
          </p:cNvSpPr>
          <p:nvPr>
            <p:ph type="body" idx="1"/>
          </p:nvPr>
        </p:nvSpPr>
        <p:spPr>
          <a:xfrm>
            <a:off x="1534185" y="4889054"/>
            <a:ext cx="10355277" cy="1040224"/>
          </a:xfrm>
        </p:spPr>
        <p:txBody>
          <a:bodyPr anchor="t">
            <a:normAutofit/>
          </a:bodyPr>
          <a:lstStyle>
            <a:lvl1pPr marL="0" indent="0" algn="r">
              <a:buNone/>
              <a:defRPr sz="2200">
                <a:solidFill>
                  <a:schemeClr val="tx1"/>
                </a:solidFill>
              </a:defRPr>
            </a:lvl1pPr>
            <a:lvl2pPr marL="559918" indent="0">
              <a:buNone/>
              <a:defRPr sz="2200">
                <a:solidFill>
                  <a:schemeClr val="tx1">
                    <a:tint val="75000"/>
                  </a:schemeClr>
                </a:solidFill>
              </a:defRPr>
            </a:lvl2pPr>
            <a:lvl3pPr marL="1119832" indent="0">
              <a:buNone/>
              <a:defRPr sz="2000">
                <a:solidFill>
                  <a:schemeClr val="tx1">
                    <a:tint val="75000"/>
                  </a:schemeClr>
                </a:solidFill>
              </a:defRPr>
            </a:lvl3pPr>
            <a:lvl4pPr marL="1679751" indent="0">
              <a:buNone/>
              <a:defRPr sz="1800">
                <a:solidFill>
                  <a:schemeClr val="tx1">
                    <a:tint val="75000"/>
                  </a:schemeClr>
                </a:solidFill>
              </a:defRPr>
            </a:lvl4pPr>
            <a:lvl5pPr marL="2239666" indent="0">
              <a:buNone/>
              <a:defRPr sz="1800">
                <a:solidFill>
                  <a:schemeClr val="tx1">
                    <a:tint val="75000"/>
                  </a:schemeClr>
                </a:solidFill>
              </a:defRPr>
            </a:lvl5pPr>
            <a:lvl6pPr marL="2799582" indent="0">
              <a:buNone/>
              <a:defRPr sz="1800">
                <a:solidFill>
                  <a:schemeClr val="tx1">
                    <a:tint val="75000"/>
                  </a:schemeClr>
                </a:solidFill>
              </a:defRPr>
            </a:lvl6pPr>
            <a:lvl7pPr marL="3359501" indent="0">
              <a:buNone/>
              <a:defRPr sz="1800">
                <a:solidFill>
                  <a:schemeClr val="tx1">
                    <a:tint val="75000"/>
                  </a:schemeClr>
                </a:solidFill>
              </a:defRPr>
            </a:lvl7pPr>
            <a:lvl8pPr marL="3919415" indent="0">
              <a:buNone/>
              <a:defRPr sz="1800">
                <a:solidFill>
                  <a:schemeClr val="tx1">
                    <a:tint val="75000"/>
                  </a:schemeClr>
                </a:solidFill>
              </a:defRPr>
            </a:lvl8pPr>
            <a:lvl9pPr marL="4479333" indent="0">
              <a:buNone/>
              <a:defRPr sz="18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690633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534177" y="702162"/>
            <a:ext cx="10355278" cy="2792352"/>
          </a:xfrm>
        </p:spPr>
        <p:txBody>
          <a:bodyPr vert="horz" lIns="111984" tIns="55992" rIns="111984" bIns="55992"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1534185" y="3588773"/>
            <a:ext cx="10355279" cy="858185"/>
          </a:xfrm>
        </p:spPr>
        <p:txBody>
          <a:bodyPr vert="horz" lIns="111984" tIns="55992" rIns="111984" bIns="55992" rtlCol="0" anchor="b">
            <a:normAutofit/>
          </a:bodyPr>
          <a:lstStyle>
            <a:lvl1pPr>
              <a:buNone/>
              <a:defRPr lang="en-US" sz="3400" b="0" cap="none" dirty="0">
                <a:ln w="3175" cmpd="sng">
                  <a:noFill/>
                </a:ln>
                <a:solidFill>
                  <a:schemeClr val="tx1"/>
                </a:solidFill>
                <a:effectLst/>
              </a:defRPr>
            </a:lvl1pPr>
          </a:lstStyle>
          <a:p>
            <a:pPr marL="0" lvl="0">
              <a:spcBef>
                <a:spcPct val="0"/>
              </a:spcBef>
              <a:buNone/>
            </a:pPr>
            <a:r>
              <a:rPr lang="es-ES"/>
              <a:t>Haga clic para modificar el estilo de texto del patrón</a:t>
            </a:r>
          </a:p>
        </p:txBody>
      </p:sp>
      <p:sp>
        <p:nvSpPr>
          <p:cNvPr id="3" name="Text Placeholder 2"/>
          <p:cNvSpPr>
            <a:spLocks noGrp="1"/>
          </p:cNvSpPr>
          <p:nvPr>
            <p:ph type="body" idx="1"/>
          </p:nvPr>
        </p:nvSpPr>
        <p:spPr>
          <a:xfrm>
            <a:off x="1534185" y="4446958"/>
            <a:ext cx="10355279" cy="1482319"/>
          </a:xfrm>
        </p:spPr>
        <p:txBody>
          <a:bodyPr anchor="t">
            <a:normAutofit/>
          </a:bodyPr>
          <a:lstStyle>
            <a:lvl1pPr marL="0" indent="0" algn="l">
              <a:buNone/>
              <a:defRPr sz="2200">
                <a:solidFill>
                  <a:schemeClr val="tx1"/>
                </a:solidFill>
              </a:defRPr>
            </a:lvl1pPr>
            <a:lvl2pPr marL="559918" indent="0">
              <a:buNone/>
              <a:defRPr sz="2200">
                <a:solidFill>
                  <a:schemeClr val="tx1">
                    <a:tint val="75000"/>
                  </a:schemeClr>
                </a:solidFill>
              </a:defRPr>
            </a:lvl2pPr>
            <a:lvl3pPr marL="1119832" indent="0">
              <a:buNone/>
              <a:defRPr sz="2000">
                <a:solidFill>
                  <a:schemeClr val="tx1">
                    <a:tint val="75000"/>
                  </a:schemeClr>
                </a:solidFill>
              </a:defRPr>
            </a:lvl3pPr>
            <a:lvl4pPr marL="1679751" indent="0">
              <a:buNone/>
              <a:defRPr sz="1800">
                <a:solidFill>
                  <a:schemeClr val="tx1">
                    <a:tint val="75000"/>
                  </a:schemeClr>
                </a:solidFill>
              </a:defRPr>
            </a:lvl4pPr>
            <a:lvl5pPr marL="2239666" indent="0">
              <a:buNone/>
              <a:defRPr sz="1800">
                <a:solidFill>
                  <a:schemeClr val="tx1">
                    <a:tint val="75000"/>
                  </a:schemeClr>
                </a:solidFill>
              </a:defRPr>
            </a:lvl5pPr>
            <a:lvl6pPr marL="2799582" indent="0">
              <a:buNone/>
              <a:defRPr sz="1800">
                <a:solidFill>
                  <a:schemeClr val="tx1">
                    <a:tint val="75000"/>
                  </a:schemeClr>
                </a:solidFill>
              </a:defRPr>
            </a:lvl6pPr>
            <a:lvl7pPr marL="3359501" indent="0">
              <a:buNone/>
              <a:defRPr sz="1800">
                <a:solidFill>
                  <a:schemeClr val="tx1">
                    <a:tint val="75000"/>
                  </a:schemeClr>
                </a:solidFill>
              </a:defRPr>
            </a:lvl7pPr>
            <a:lvl8pPr marL="3919415" indent="0">
              <a:buNone/>
              <a:defRPr sz="1800">
                <a:solidFill>
                  <a:schemeClr val="tx1">
                    <a:tint val="75000"/>
                  </a:schemeClr>
                </a:solidFill>
              </a:defRPr>
            </a:lvl8pPr>
            <a:lvl9pPr marL="4479333" indent="0">
              <a:buNone/>
              <a:defRPr sz="18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145055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919385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59621" y="702151"/>
            <a:ext cx="1829843" cy="5227126"/>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534178" y="702151"/>
            <a:ext cx="8289156" cy="5227126"/>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3796613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283" y="6553412"/>
            <a:ext cx="12598294" cy="468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485343"/>
            <a:ext cx="12598294" cy="65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34144" y="777047"/>
            <a:ext cx="10396299" cy="3651187"/>
          </a:xfrm>
        </p:spPr>
        <p:txBody>
          <a:bodyPr anchor="b">
            <a:normAutofit/>
          </a:bodyPr>
          <a:lstStyle>
            <a:lvl1pPr algn="l">
              <a:lnSpc>
                <a:spcPct val="85000"/>
              </a:lnSpc>
              <a:defRPr sz="9800" spc="-61"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37006" y="4561854"/>
            <a:ext cx="10396299" cy="1170252"/>
          </a:xfrm>
        </p:spPr>
        <p:txBody>
          <a:bodyPr lIns="111984" rIns="111984">
            <a:normAutofit/>
          </a:bodyPr>
          <a:lstStyle>
            <a:lvl1pPr marL="0" indent="0" algn="l">
              <a:buNone/>
              <a:defRPr sz="2900" cap="all" spc="245" baseline="0">
                <a:solidFill>
                  <a:schemeClr val="tx2"/>
                </a:solidFill>
                <a:latin typeface="+mj-lt"/>
              </a:defRPr>
            </a:lvl1pPr>
            <a:lvl2pPr marL="559918" indent="0" algn="ctr">
              <a:buNone/>
              <a:defRPr sz="2900"/>
            </a:lvl2pPr>
            <a:lvl3pPr marL="1119832" indent="0" algn="ctr">
              <a:buNone/>
              <a:defRPr sz="2900"/>
            </a:lvl3pPr>
            <a:lvl4pPr marL="1679751" indent="0" algn="ctr">
              <a:buNone/>
              <a:defRPr sz="2500"/>
            </a:lvl4pPr>
            <a:lvl5pPr marL="2239666" indent="0" algn="ctr">
              <a:buNone/>
              <a:defRPr sz="2500"/>
            </a:lvl5pPr>
            <a:lvl6pPr marL="2799582" indent="0" algn="ctr">
              <a:buNone/>
              <a:defRPr sz="2500"/>
            </a:lvl6pPr>
            <a:lvl7pPr marL="3359501" indent="0" algn="ctr">
              <a:buNone/>
              <a:defRPr sz="2500"/>
            </a:lvl7pPr>
            <a:lvl8pPr marL="3919415" indent="0" algn="ctr">
              <a:buNone/>
              <a:defRPr sz="2500"/>
            </a:lvl8pPr>
            <a:lvl9pPr marL="4479333" indent="0" algn="ctr">
              <a:buNone/>
              <a:defRPr sz="25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48228" y="4446958"/>
            <a:ext cx="1020727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006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9072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283" y="6553412"/>
            <a:ext cx="12598294" cy="468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485343"/>
            <a:ext cx="12598294" cy="65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34144" y="777047"/>
            <a:ext cx="10396299" cy="3651187"/>
          </a:xfrm>
        </p:spPr>
        <p:txBody>
          <a:bodyPr anchor="b" anchorCtr="0">
            <a:normAutofit/>
          </a:bodyPr>
          <a:lstStyle>
            <a:lvl1pPr>
              <a:lnSpc>
                <a:spcPct val="85000"/>
              </a:lnSpc>
              <a:defRPr sz="98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34144" y="4559303"/>
            <a:ext cx="10396299" cy="1170252"/>
          </a:xfrm>
        </p:spPr>
        <p:txBody>
          <a:bodyPr lIns="111984" rIns="111984" anchor="t" anchorCtr="0">
            <a:normAutofit/>
          </a:bodyPr>
          <a:lstStyle>
            <a:lvl1pPr marL="0" indent="0">
              <a:buNone/>
              <a:defRPr sz="2900" cap="all" spc="245" baseline="0">
                <a:solidFill>
                  <a:schemeClr val="tx2"/>
                </a:solidFill>
                <a:latin typeface="+mj-lt"/>
              </a:defRPr>
            </a:lvl1pPr>
            <a:lvl2pPr marL="559918" indent="0">
              <a:buNone/>
              <a:defRPr sz="2200">
                <a:solidFill>
                  <a:schemeClr val="tx1">
                    <a:tint val="75000"/>
                  </a:schemeClr>
                </a:solidFill>
              </a:defRPr>
            </a:lvl2pPr>
            <a:lvl3pPr marL="1119832" indent="0">
              <a:buNone/>
              <a:defRPr sz="2000">
                <a:solidFill>
                  <a:schemeClr val="tx1">
                    <a:tint val="75000"/>
                  </a:schemeClr>
                </a:solidFill>
              </a:defRPr>
            </a:lvl3pPr>
            <a:lvl4pPr marL="1679751" indent="0">
              <a:buNone/>
              <a:defRPr sz="1800">
                <a:solidFill>
                  <a:schemeClr val="tx1">
                    <a:tint val="75000"/>
                  </a:schemeClr>
                </a:solidFill>
              </a:defRPr>
            </a:lvl4pPr>
            <a:lvl5pPr marL="2239666" indent="0">
              <a:buNone/>
              <a:defRPr sz="1800">
                <a:solidFill>
                  <a:schemeClr val="tx1">
                    <a:tint val="75000"/>
                  </a:schemeClr>
                </a:solidFill>
              </a:defRPr>
            </a:lvl5pPr>
            <a:lvl6pPr marL="2799582" indent="0">
              <a:buNone/>
              <a:defRPr sz="1800">
                <a:solidFill>
                  <a:schemeClr val="tx1">
                    <a:tint val="75000"/>
                  </a:schemeClr>
                </a:solidFill>
              </a:defRPr>
            </a:lvl6pPr>
            <a:lvl7pPr marL="3359501" indent="0">
              <a:buNone/>
              <a:defRPr sz="1800">
                <a:solidFill>
                  <a:schemeClr val="tx1">
                    <a:tint val="75000"/>
                  </a:schemeClr>
                </a:solidFill>
              </a:defRPr>
            </a:lvl7pPr>
            <a:lvl8pPr marL="3919415" indent="0">
              <a:buNone/>
              <a:defRPr sz="1800">
                <a:solidFill>
                  <a:schemeClr val="tx1">
                    <a:tint val="75000"/>
                  </a:schemeClr>
                </a:solidFill>
              </a:defRPr>
            </a:lvl8pPr>
            <a:lvl9pPr marL="4479333" indent="0">
              <a:buNone/>
              <a:defRPr sz="18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48228" y="4446958"/>
            <a:ext cx="1020727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593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134144" y="293445"/>
            <a:ext cx="10396299" cy="148534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34140" y="1889741"/>
            <a:ext cx="5103638" cy="41192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26803" y="1889742"/>
            <a:ext cx="5103638" cy="41192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pPr/>
              <a:t>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pPr/>
              <a:t>‹Nº›</a:t>
            </a:fld>
            <a:endParaRPr lang="en-US" dirty="0"/>
          </a:p>
        </p:txBody>
      </p:sp>
    </p:spTree>
    <p:extLst>
      <p:ext uri="{BB962C8B-B14F-4D97-AF65-F5344CB8AC3E}">
        <p14:creationId xmlns:p14="http://schemas.microsoft.com/office/powerpoint/2010/main" val="14561699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134144" y="293445"/>
            <a:ext cx="10396299" cy="148534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34142" y="1890074"/>
            <a:ext cx="5103638" cy="753837"/>
          </a:xfrm>
        </p:spPr>
        <p:txBody>
          <a:bodyPr lIns="111984" rIns="111984" anchor="ctr">
            <a:normAutofit/>
          </a:bodyPr>
          <a:lstStyle>
            <a:lvl1pPr marL="0" indent="0">
              <a:buNone/>
              <a:defRPr sz="2500" b="0" cap="all" baseline="0">
                <a:solidFill>
                  <a:schemeClr val="tx2"/>
                </a:solidFill>
              </a:defRPr>
            </a:lvl1pPr>
            <a:lvl2pPr marL="559918" indent="0">
              <a:buNone/>
              <a:defRPr sz="2500" b="1"/>
            </a:lvl2pPr>
            <a:lvl3pPr marL="1119832" indent="0">
              <a:buNone/>
              <a:defRPr sz="2200" b="1"/>
            </a:lvl3pPr>
            <a:lvl4pPr marL="1679751" indent="0">
              <a:buNone/>
              <a:defRPr sz="2000" b="1"/>
            </a:lvl4pPr>
            <a:lvl5pPr marL="2239666" indent="0">
              <a:buNone/>
              <a:defRPr sz="2000" b="1"/>
            </a:lvl5pPr>
            <a:lvl6pPr marL="2799582" indent="0">
              <a:buNone/>
              <a:defRPr sz="2000" b="1"/>
            </a:lvl6pPr>
            <a:lvl7pPr marL="3359501" indent="0">
              <a:buNone/>
              <a:defRPr sz="2000" b="1"/>
            </a:lvl7pPr>
            <a:lvl8pPr marL="3919415" indent="0">
              <a:buNone/>
              <a:defRPr sz="2000" b="1"/>
            </a:lvl8pPr>
            <a:lvl9pPr marL="4479333" indent="0">
              <a:buNone/>
              <a:defRPr sz="2000" b="1"/>
            </a:lvl9pPr>
          </a:lstStyle>
          <a:p>
            <a:pPr lvl="0"/>
            <a:r>
              <a:rPr lang="es-ES"/>
              <a:t>Haga clic para modificar el estilo de texto del patrón</a:t>
            </a:r>
          </a:p>
        </p:txBody>
      </p:sp>
      <p:sp>
        <p:nvSpPr>
          <p:cNvPr id="4" name="Content Placeholder 3"/>
          <p:cNvSpPr>
            <a:spLocks noGrp="1"/>
          </p:cNvSpPr>
          <p:nvPr>
            <p:ph sz="half" idx="2"/>
          </p:nvPr>
        </p:nvSpPr>
        <p:spPr>
          <a:xfrm>
            <a:off x="1134142" y="2643909"/>
            <a:ext cx="5103638" cy="345874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26803" y="1890074"/>
            <a:ext cx="5103638" cy="753837"/>
          </a:xfrm>
        </p:spPr>
        <p:txBody>
          <a:bodyPr lIns="111984" rIns="111984" anchor="ctr">
            <a:normAutofit/>
          </a:bodyPr>
          <a:lstStyle>
            <a:lvl1pPr marL="0" indent="0">
              <a:buNone/>
              <a:defRPr sz="2500" b="0" cap="all" baseline="0">
                <a:solidFill>
                  <a:schemeClr val="tx2"/>
                </a:solidFill>
              </a:defRPr>
            </a:lvl1pPr>
            <a:lvl2pPr marL="559918" indent="0">
              <a:buNone/>
              <a:defRPr sz="2500" b="1"/>
            </a:lvl2pPr>
            <a:lvl3pPr marL="1119832" indent="0">
              <a:buNone/>
              <a:defRPr sz="2200" b="1"/>
            </a:lvl3pPr>
            <a:lvl4pPr marL="1679751" indent="0">
              <a:buNone/>
              <a:defRPr sz="2000" b="1"/>
            </a:lvl4pPr>
            <a:lvl5pPr marL="2239666" indent="0">
              <a:buNone/>
              <a:defRPr sz="2000" b="1"/>
            </a:lvl5pPr>
            <a:lvl6pPr marL="2799582" indent="0">
              <a:buNone/>
              <a:defRPr sz="2000" b="1"/>
            </a:lvl6pPr>
            <a:lvl7pPr marL="3359501" indent="0">
              <a:buNone/>
              <a:defRPr sz="2000" b="1"/>
            </a:lvl7pPr>
            <a:lvl8pPr marL="3919415" indent="0">
              <a:buNone/>
              <a:defRPr sz="2000" b="1"/>
            </a:lvl8pPr>
            <a:lvl9pPr marL="4479333" indent="0">
              <a:buNone/>
              <a:defRPr sz="2000" b="1"/>
            </a:lvl9pPr>
          </a:lstStyle>
          <a:p>
            <a:pPr lvl="0"/>
            <a:r>
              <a:rPr lang="es-ES"/>
              <a:t>Haga clic para modificar el estilo de texto del patrón</a:t>
            </a:r>
          </a:p>
        </p:txBody>
      </p:sp>
      <p:sp>
        <p:nvSpPr>
          <p:cNvPr id="6" name="Content Placeholder 5"/>
          <p:cNvSpPr>
            <a:spLocks noGrp="1"/>
          </p:cNvSpPr>
          <p:nvPr>
            <p:ph sz="quarter" idx="4"/>
          </p:nvPr>
        </p:nvSpPr>
        <p:spPr>
          <a:xfrm>
            <a:off x="6426803" y="2643909"/>
            <a:ext cx="5103638" cy="345874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38251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87257" y="418109"/>
            <a:ext cx="11384239" cy="1064210"/>
          </a:xfrm>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587258" y="1763505"/>
            <a:ext cx="5567884" cy="655016"/>
          </a:xfrm>
        </p:spPr>
        <p:txBody>
          <a:bodyPr anchor="b">
            <a:noAutofit/>
          </a:bodyPr>
          <a:lstStyle>
            <a:lvl1pPr marL="0" indent="0" algn="ctr">
              <a:buNone/>
              <a:defRPr sz="2700" b="1"/>
            </a:lvl1pPr>
            <a:lvl2pPr marL="559918" indent="0">
              <a:buNone/>
              <a:defRPr sz="2500" b="1"/>
            </a:lvl2pPr>
            <a:lvl3pPr marL="1119832" indent="0">
              <a:buNone/>
              <a:defRPr sz="2200" b="1"/>
            </a:lvl3pPr>
            <a:lvl4pPr marL="1679751" indent="0">
              <a:buNone/>
              <a:defRPr sz="2000" b="1"/>
            </a:lvl4pPr>
            <a:lvl5pPr marL="2239666" indent="0">
              <a:buNone/>
              <a:defRPr sz="2000" b="1"/>
            </a:lvl5pPr>
            <a:lvl6pPr marL="2799582" indent="0">
              <a:buNone/>
              <a:defRPr sz="2000" b="1"/>
            </a:lvl6pPr>
            <a:lvl7pPr marL="3359501" indent="0">
              <a:buNone/>
              <a:defRPr sz="2000" b="1"/>
            </a:lvl7pPr>
            <a:lvl8pPr marL="3919415" indent="0">
              <a:buNone/>
              <a:defRPr sz="2000" b="1"/>
            </a:lvl8pPr>
            <a:lvl9pPr marL="4479333" indent="0">
              <a:buNone/>
              <a:defRPr sz="20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87258" y="2496538"/>
            <a:ext cx="5567884" cy="3775688"/>
          </a:xfrm>
        </p:spPr>
        <p:txBody>
          <a:bodyPr/>
          <a:lstStyle>
            <a:lvl1pPr>
              <a:defRPr sz="29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1433" y="1763505"/>
            <a:ext cx="5570071" cy="655016"/>
          </a:xfrm>
        </p:spPr>
        <p:txBody>
          <a:bodyPr anchor="b">
            <a:noAutofit/>
          </a:bodyPr>
          <a:lstStyle>
            <a:lvl1pPr marL="0" indent="0" algn="ctr">
              <a:buNone/>
              <a:defRPr sz="2700" b="1"/>
            </a:lvl1pPr>
            <a:lvl2pPr marL="559918" indent="0">
              <a:buNone/>
              <a:defRPr sz="2500" b="1"/>
            </a:lvl2pPr>
            <a:lvl3pPr marL="1119832" indent="0">
              <a:buNone/>
              <a:defRPr sz="2200" b="1"/>
            </a:lvl3pPr>
            <a:lvl4pPr marL="1679751" indent="0">
              <a:buNone/>
              <a:defRPr sz="2000" b="1"/>
            </a:lvl4pPr>
            <a:lvl5pPr marL="2239666" indent="0">
              <a:buNone/>
              <a:defRPr sz="2000" b="1"/>
            </a:lvl5pPr>
            <a:lvl6pPr marL="2799582" indent="0">
              <a:buNone/>
              <a:defRPr sz="2000" b="1"/>
            </a:lvl6pPr>
            <a:lvl7pPr marL="3359501" indent="0">
              <a:buNone/>
              <a:defRPr sz="2000" b="1"/>
            </a:lvl7pPr>
            <a:lvl8pPr marL="3919415" indent="0">
              <a:buNone/>
              <a:defRPr sz="2000" b="1"/>
            </a:lvl8pPr>
            <a:lvl9pPr marL="4479333" indent="0">
              <a:buNone/>
              <a:defRPr sz="20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401433" y="2496538"/>
            <a:ext cx="5570071" cy="3775688"/>
          </a:xfrm>
        </p:spPr>
        <p:txBody>
          <a:bodyPr/>
          <a:lstStyle>
            <a:lvl1pPr>
              <a:defRPr sz="29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B332D5D-80CE-480C-A870-A396D43B7C27}" type="datetimeFigureOut">
              <a:rPr lang="es-EC" smtClean="0"/>
              <a:t>01/03/2019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F86333C9-78CB-449F-9D3E-C3CF89EE6FB2}"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27130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283" y="6553412"/>
            <a:ext cx="12598294" cy="468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485343"/>
            <a:ext cx="12598294" cy="65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3/1/2019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07050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9" y="0"/>
            <a:ext cx="4186872" cy="7021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175792" y="0"/>
            <a:ext cx="66158" cy="7021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72559" y="608530"/>
            <a:ext cx="3307913" cy="2340504"/>
          </a:xfrm>
        </p:spPr>
        <p:txBody>
          <a:bodyPr anchor="b">
            <a:normAutofit/>
          </a:bodyPr>
          <a:lstStyle>
            <a:lvl1pPr>
              <a:defRPr sz="44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961870" y="748961"/>
            <a:ext cx="6710339" cy="53831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72559" y="2995853"/>
            <a:ext cx="3307913" cy="3459691"/>
          </a:xfrm>
        </p:spPr>
        <p:txBody>
          <a:bodyPr lIns="111984" rIns="111984">
            <a:normAutofit/>
          </a:bodyPr>
          <a:lstStyle>
            <a:lvl1pPr marL="0" indent="0">
              <a:buNone/>
              <a:defRPr sz="1800">
                <a:solidFill>
                  <a:srgbClr val="FFFFFF"/>
                </a:solidFill>
              </a:defRPr>
            </a:lvl1pPr>
            <a:lvl2pPr marL="559918" indent="0">
              <a:buNone/>
              <a:defRPr sz="1500"/>
            </a:lvl2pPr>
            <a:lvl3pPr marL="1119832" indent="0">
              <a:buNone/>
              <a:defRPr sz="1200"/>
            </a:lvl3pPr>
            <a:lvl4pPr marL="1679751" indent="0">
              <a:buNone/>
              <a:defRPr sz="1100"/>
            </a:lvl4pPr>
            <a:lvl5pPr marL="2239666" indent="0">
              <a:buNone/>
              <a:defRPr sz="1100"/>
            </a:lvl5pPr>
            <a:lvl6pPr marL="2799582" indent="0">
              <a:buNone/>
              <a:defRPr sz="1100"/>
            </a:lvl6pPr>
            <a:lvl7pPr marL="3359501" indent="0">
              <a:buNone/>
              <a:defRPr sz="1100"/>
            </a:lvl7pPr>
            <a:lvl8pPr marL="3919415" indent="0">
              <a:buNone/>
              <a:defRPr sz="1100"/>
            </a:lvl8pPr>
            <a:lvl9pPr marL="4479333" indent="0">
              <a:buNone/>
              <a:defRPr sz="1100"/>
            </a:lvl9pPr>
          </a:lstStyle>
          <a:p>
            <a:pPr lvl="0"/>
            <a:r>
              <a:rPr lang="es-ES"/>
              <a:t>Haga clic para modificar el estilo de texto del patrón</a:t>
            </a:r>
          </a:p>
        </p:txBody>
      </p:sp>
      <p:sp>
        <p:nvSpPr>
          <p:cNvPr id="5" name="Date Placeholder 4"/>
          <p:cNvSpPr>
            <a:spLocks noGrp="1"/>
          </p:cNvSpPr>
          <p:nvPr>
            <p:ph type="dt" sz="half" idx="10"/>
          </p:nvPr>
        </p:nvSpPr>
        <p:spPr>
          <a:xfrm>
            <a:off x="481151" y="6613812"/>
            <a:ext cx="2706476" cy="373831"/>
          </a:xfrm>
        </p:spPr>
        <p:txBody>
          <a:bodyPr/>
          <a:lstStyle>
            <a:lvl1pPr algn="l">
              <a:defRPr/>
            </a:lvl1pPr>
          </a:lstStyle>
          <a:p>
            <a:fld id="{42A54C80-263E-416B-A8E0-580EDEADCBDC}" type="datetimeFigureOut">
              <a:rPr lang="en-US" smtClean="0"/>
              <a:pPr/>
              <a:t>3/1/2019</a:t>
            </a:fld>
            <a:endParaRPr lang="en-US" dirty="0"/>
          </a:p>
        </p:txBody>
      </p:sp>
      <p:sp>
        <p:nvSpPr>
          <p:cNvPr id="6" name="Footer Placeholder 5"/>
          <p:cNvSpPr>
            <a:spLocks noGrp="1"/>
          </p:cNvSpPr>
          <p:nvPr>
            <p:ph type="ftr" sz="quarter" idx="11"/>
          </p:nvPr>
        </p:nvSpPr>
        <p:spPr>
          <a:xfrm>
            <a:off x="4961870" y="6613812"/>
            <a:ext cx="4804350" cy="373831"/>
          </a:xfrm>
        </p:spPr>
        <p:txBody>
          <a:bodyPr/>
          <a:lstStyle>
            <a:lvl1pPr algn="l">
              <a:defRPr>
                <a:solidFill>
                  <a:schemeClr val="tx2"/>
                </a:solidFill>
              </a:defRPr>
            </a:lvl1pPr>
          </a:lstStyle>
          <a:p>
            <a:endParaRPr lang="en-US" dirty="0">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9954A3-9DFD-4C44-94BA-B95130A3BA1C}" type="slidenum">
              <a:rPr lang="en-US" smtClean="0">
                <a:solidFill>
                  <a:srgbClr val="637052"/>
                </a:solidFill>
              </a:rPr>
              <a:pPr/>
              <a:t>‹Nº›</a:t>
            </a:fld>
            <a:endParaRPr lang="en-US" dirty="0">
              <a:solidFill>
                <a:srgbClr val="637052"/>
              </a:solidFill>
            </a:endParaRPr>
          </a:p>
        </p:txBody>
      </p:sp>
    </p:spTree>
    <p:extLst>
      <p:ext uri="{BB962C8B-B14F-4D97-AF65-F5344CB8AC3E}">
        <p14:creationId xmlns:p14="http://schemas.microsoft.com/office/powerpoint/2010/main" val="1179279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1" y="5071093"/>
            <a:ext cx="12598294" cy="19504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5032265"/>
            <a:ext cx="12598294" cy="65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34142" y="5195919"/>
            <a:ext cx="10453006" cy="842582"/>
          </a:xfrm>
        </p:spPr>
        <p:txBody>
          <a:bodyPr lIns="111984" tIns="0" rIns="111984" bIns="0" anchor="b">
            <a:noAutofit/>
          </a:bodyPr>
          <a:lstStyle>
            <a:lvl1pPr>
              <a:defRPr sz="44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 y="7"/>
            <a:ext cx="12601559" cy="5032265"/>
          </a:xfrm>
          <a:blipFill>
            <a:blip r:embed="rId2"/>
            <a:stretch>
              <a:fillRect/>
            </a:stretch>
          </a:blipFill>
        </p:spPr>
        <p:txBody>
          <a:bodyPr lIns="559918" tIns="559918" anchor="t"/>
          <a:lstStyle>
            <a:lvl1pPr marL="0" indent="0">
              <a:buNone/>
              <a:defRPr sz="3900">
                <a:solidFill>
                  <a:schemeClr val="bg1"/>
                </a:solidFill>
              </a:defRPr>
            </a:lvl1pPr>
            <a:lvl2pPr marL="559918" indent="0">
              <a:buNone/>
              <a:defRPr sz="3400"/>
            </a:lvl2pPr>
            <a:lvl3pPr marL="1119832" indent="0">
              <a:buNone/>
              <a:defRPr sz="2900"/>
            </a:lvl3pPr>
            <a:lvl4pPr marL="1679751" indent="0">
              <a:buNone/>
              <a:defRPr sz="2500"/>
            </a:lvl4pPr>
            <a:lvl5pPr marL="2239666" indent="0">
              <a:buNone/>
              <a:defRPr sz="2500"/>
            </a:lvl5pPr>
            <a:lvl6pPr marL="2799582" indent="0">
              <a:buNone/>
              <a:defRPr sz="2500"/>
            </a:lvl6pPr>
            <a:lvl7pPr marL="3359501" indent="0">
              <a:buNone/>
              <a:defRPr sz="2500"/>
            </a:lvl7pPr>
            <a:lvl8pPr marL="3919415" indent="0">
              <a:buNone/>
              <a:defRPr sz="2500"/>
            </a:lvl8pPr>
            <a:lvl9pPr marL="4479333" indent="0">
              <a:buNone/>
              <a:defRPr sz="2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34142" y="6047862"/>
            <a:ext cx="10453006" cy="608531"/>
          </a:xfrm>
        </p:spPr>
        <p:txBody>
          <a:bodyPr lIns="111984" tIns="0" rIns="111984" bIns="0">
            <a:normAutofit/>
          </a:bodyPr>
          <a:lstStyle>
            <a:lvl1pPr marL="0" indent="0">
              <a:spcBef>
                <a:spcPts val="0"/>
              </a:spcBef>
              <a:spcAft>
                <a:spcPts val="733"/>
              </a:spcAft>
              <a:buNone/>
              <a:defRPr sz="1800">
                <a:solidFill>
                  <a:srgbClr val="FFFFFF"/>
                </a:solidFill>
              </a:defRPr>
            </a:lvl1pPr>
            <a:lvl2pPr marL="559918" indent="0">
              <a:buNone/>
              <a:defRPr sz="1500"/>
            </a:lvl2pPr>
            <a:lvl3pPr marL="1119832" indent="0">
              <a:buNone/>
              <a:defRPr sz="1200"/>
            </a:lvl3pPr>
            <a:lvl4pPr marL="1679751" indent="0">
              <a:buNone/>
              <a:defRPr sz="1100"/>
            </a:lvl4pPr>
            <a:lvl5pPr marL="2239666" indent="0">
              <a:buNone/>
              <a:defRPr sz="1100"/>
            </a:lvl5pPr>
            <a:lvl6pPr marL="2799582" indent="0">
              <a:buNone/>
              <a:defRPr sz="1100"/>
            </a:lvl6pPr>
            <a:lvl7pPr marL="3359501" indent="0">
              <a:buNone/>
              <a:defRPr sz="1100"/>
            </a:lvl7pPr>
            <a:lvl8pPr marL="3919415" indent="0">
              <a:buNone/>
              <a:defRPr sz="1100"/>
            </a:lvl8pPr>
            <a:lvl9pPr marL="4479333" indent="0">
              <a:buNone/>
              <a:defRPr sz="11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33663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55992" tIns="0" rIns="55992"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pPr/>
              <a:t>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‹Nº›</a:t>
            </a:fld>
            <a:endParaRPr lang="en-US" dirty="0"/>
          </a:p>
        </p:txBody>
      </p:sp>
    </p:spTree>
    <p:extLst>
      <p:ext uri="{BB962C8B-B14F-4D97-AF65-F5344CB8AC3E}">
        <p14:creationId xmlns:p14="http://schemas.microsoft.com/office/powerpoint/2010/main" val="16270167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283" y="6553412"/>
            <a:ext cx="12598294" cy="468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485343"/>
            <a:ext cx="12598294" cy="65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018005" y="424676"/>
            <a:ext cx="2717215" cy="5894693"/>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66359" y="424668"/>
            <a:ext cx="7994124" cy="5894694"/>
          </a:xfrm>
        </p:spPr>
        <p:txBody>
          <a:bodyPr vert="eaVert" lIns="55992" tIns="0" rIns="55992"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996785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291" y="6553412"/>
            <a:ext cx="12598293" cy="468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4" y="6485343"/>
            <a:ext cx="12598293" cy="65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34144" y="777047"/>
            <a:ext cx="10396299" cy="3651187"/>
          </a:xfrm>
        </p:spPr>
        <p:txBody>
          <a:bodyPr anchor="b">
            <a:normAutofit/>
          </a:bodyPr>
          <a:lstStyle>
            <a:lvl1pPr algn="l">
              <a:lnSpc>
                <a:spcPct val="85000"/>
              </a:lnSpc>
              <a:defRPr sz="8200" spc="-52"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37006" y="4561854"/>
            <a:ext cx="10396299" cy="1170252"/>
          </a:xfrm>
        </p:spPr>
        <p:txBody>
          <a:bodyPr lIns="94047" rIns="94047">
            <a:normAutofit/>
          </a:bodyPr>
          <a:lstStyle>
            <a:lvl1pPr marL="0" indent="0" algn="l">
              <a:buNone/>
              <a:defRPr sz="2500" cap="all" spc="206" baseline="0">
                <a:solidFill>
                  <a:schemeClr val="tx2"/>
                </a:solidFill>
                <a:latin typeface="+mj-lt"/>
              </a:defRPr>
            </a:lvl1pPr>
            <a:lvl2pPr marL="470242" indent="0" algn="ctr">
              <a:buNone/>
              <a:defRPr sz="2500"/>
            </a:lvl2pPr>
            <a:lvl3pPr marL="940482" indent="0" algn="ctr">
              <a:buNone/>
              <a:defRPr sz="2500"/>
            </a:lvl3pPr>
            <a:lvl4pPr marL="1410726" indent="0" algn="ctr">
              <a:buNone/>
              <a:defRPr sz="2100"/>
            </a:lvl4pPr>
            <a:lvl5pPr marL="1880968" indent="0" algn="ctr">
              <a:buNone/>
              <a:defRPr sz="2100"/>
            </a:lvl5pPr>
            <a:lvl6pPr marL="2351211" indent="0" algn="ctr">
              <a:buNone/>
              <a:defRPr sz="2100"/>
            </a:lvl6pPr>
            <a:lvl7pPr marL="2821453" indent="0" algn="ctr">
              <a:buNone/>
              <a:defRPr sz="2100"/>
            </a:lvl7pPr>
            <a:lvl8pPr marL="3291695" indent="0" algn="ctr">
              <a:buNone/>
              <a:defRPr sz="2100"/>
            </a:lvl8pPr>
            <a:lvl9pPr marL="3761937" indent="0" algn="ctr">
              <a:buNone/>
              <a:defRPr sz="21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48228" y="4446958"/>
            <a:ext cx="1020727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3790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644504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291" y="6553412"/>
            <a:ext cx="12598293" cy="468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4" y="6485343"/>
            <a:ext cx="12598293" cy="65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34144" y="777047"/>
            <a:ext cx="10396299" cy="3651187"/>
          </a:xfrm>
        </p:spPr>
        <p:txBody>
          <a:bodyPr anchor="b" anchorCtr="0">
            <a:normAutofit/>
          </a:bodyPr>
          <a:lstStyle>
            <a:lvl1pPr>
              <a:lnSpc>
                <a:spcPct val="85000"/>
              </a:lnSpc>
              <a:defRPr sz="82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34144" y="4559303"/>
            <a:ext cx="10396299" cy="1170252"/>
          </a:xfrm>
        </p:spPr>
        <p:txBody>
          <a:bodyPr lIns="94047" rIns="94047" anchor="t" anchorCtr="0">
            <a:normAutofit/>
          </a:bodyPr>
          <a:lstStyle>
            <a:lvl1pPr marL="0" indent="0">
              <a:buNone/>
              <a:defRPr sz="2500" cap="all" spc="206" baseline="0">
                <a:solidFill>
                  <a:schemeClr val="tx2"/>
                </a:solidFill>
                <a:latin typeface="+mj-lt"/>
              </a:defRPr>
            </a:lvl1pPr>
            <a:lvl2pPr marL="470242" indent="0">
              <a:buNone/>
              <a:defRPr sz="1900">
                <a:solidFill>
                  <a:schemeClr val="tx1">
                    <a:tint val="75000"/>
                  </a:schemeClr>
                </a:solidFill>
              </a:defRPr>
            </a:lvl2pPr>
            <a:lvl3pPr marL="940482" indent="0">
              <a:buNone/>
              <a:defRPr sz="1600">
                <a:solidFill>
                  <a:schemeClr val="tx1">
                    <a:tint val="75000"/>
                  </a:schemeClr>
                </a:solidFill>
              </a:defRPr>
            </a:lvl3pPr>
            <a:lvl4pPr marL="1410726" indent="0">
              <a:buNone/>
              <a:defRPr sz="1400">
                <a:solidFill>
                  <a:schemeClr val="tx1">
                    <a:tint val="75000"/>
                  </a:schemeClr>
                </a:solidFill>
              </a:defRPr>
            </a:lvl4pPr>
            <a:lvl5pPr marL="1880968" indent="0">
              <a:buNone/>
              <a:defRPr sz="1400">
                <a:solidFill>
                  <a:schemeClr val="tx1">
                    <a:tint val="75000"/>
                  </a:schemeClr>
                </a:solidFill>
              </a:defRPr>
            </a:lvl5pPr>
            <a:lvl6pPr marL="2351211" indent="0">
              <a:buNone/>
              <a:defRPr sz="1400">
                <a:solidFill>
                  <a:schemeClr val="tx1">
                    <a:tint val="75000"/>
                  </a:schemeClr>
                </a:solidFill>
              </a:defRPr>
            </a:lvl6pPr>
            <a:lvl7pPr marL="2821453" indent="0">
              <a:buNone/>
              <a:defRPr sz="1400">
                <a:solidFill>
                  <a:schemeClr val="tx1">
                    <a:tint val="75000"/>
                  </a:schemeClr>
                </a:solidFill>
              </a:defRPr>
            </a:lvl7pPr>
            <a:lvl8pPr marL="3291695" indent="0">
              <a:buNone/>
              <a:defRPr sz="1400">
                <a:solidFill>
                  <a:schemeClr val="tx1">
                    <a:tint val="75000"/>
                  </a:schemeClr>
                </a:solidFill>
              </a:defRPr>
            </a:lvl8pPr>
            <a:lvl9pPr marL="3761937"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48228" y="4446958"/>
            <a:ext cx="1020727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8502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134144" y="293445"/>
            <a:ext cx="10396299" cy="148534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34141" y="1889741"/>
            <a:ext cx="5103638" cy="41192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26803" y="1889742"/>
            <a:ext cx="5103638" cy="41192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pPr/>
              <a:t>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pPr/>
              <a:t>‹Nº›</a:t>
            </a:fld>
            <a:endParaRPr lang="en-US" dirty="0"/>
          </a:p>
        </p:txBody>
      </p:sp>
    </p:spTree>
    <p:extLst>
      <p:ext uri="{BB962C8B-B14F-4D97-AF65-F5344CB8AC3E}">
        <p14:creationId xmlns:p14="http://schemas.microsoft.com/office/powerpoint/2010/main" val="1869017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5B332D5D-80CE-480C-A870-A396D43B7C27}" type="datetimeFigureOut">
              <a:rPr lang="es-EC" smtClean="0"/>
              <a:t>01/03/2019</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F86333C9-78CB-449F-9D3E-C3CF89EE6FB2}"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134144" y="293445"/>
            <a:ext cx="10396299" cy="148534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34142" y="1890075"/>
            <a:ext cx="5103638" cy="753837"/>
          </a:xfrm>
        </p:spPr>
        <p:txBody>
          <a:bodyPr lIns="94047" rIns="94047" anchor="ctr">
            <a:normAutofit/>
          </a:bodyPr>
          <a:lstStyle>
            <a:lvl1pPr marL="0" indent="0">
              <a:buNone/>
              <a:defRPr sz="2100" b="0" cap="all" baseline="0">
                <a:solidFill>
                  <a:schemeClr val="tx2"/>
                </a:solidFill>
              </a:defRPr>
            </a:lvl1pPr>
            <a:lvl2pPr marL="470242" indent="0">
              <a:buNone/>
              <a:defRPr sz="2100" b="1"/>
            </a:lvl2pPr>
            <a:lvl3pPr marL="940482" indent="0">
              <a:buNone/>
              <a:defRPr sz="1900" b="1"/>
            </a:lvl3pPr>
            <a:lvl4pPr marL="1410726" indent="0">
              <a:buNone/>
              <a:defRPr sz="1600" b="1"/>
            </a:lvl4pPr>
            <a:lvl5pPr marL="1880968" indent="0">
              <a:buNone/>
              <a:defRPr sz="1600" b="1"/>
            </a:lvl5pPr>
            <a:lvl6pPr marL="2351211" indent="0">
              <a:buNone/>
              <a:defRPr sz="1600" b="1"/>
            </a:lvl6pPr>
            <a:lvl7pPr marL="2821453" indent="0">
              <a:buNone/>
              <a:defRPr sz="1600" b="1"/>
            </a:lvl7pPr>
            <a:lvl8pPr marL="3291695" indent="0">
              <a:buNone/>
              <a:defRPr sz="1600" b="1"/>
            </a:lvl8pPr>
            <a:lvl9pPr marL="3761937"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34142" y="2643909"/>
            <a:ext cx="5103638" cy="345874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26803" y="1890075"/>
            <a:ext cx="5103638" cy="753837"/>
          </a:xfrm>
        </p:spPr>
        <p:txBody>
          <a:bodyPr lIns="94047" rIns="94047" anchor="ctr">
            <a:normAutofit/>
          </a:bodyPr>
          <a:lstStyle>
            <a:lvl1pPr marL="0" indent="0">
              <a:buNone/>
              <a:defRPr sz="2100" b="0" cap="all" baseline="0">
                <a:solidFill>
                  <a:schemeClr val="tx2"/>
                </a:solidFill>
              </a:defRPr>
            </a:lvl1pPr>
            <a:lvl2pPr marL="470242" indent="0">
              <a:buNone/>
              <a:defRPr sz="2100" b="1"/>
            </a:lvl2pPr>
            <a:lvl3pPr marL="940482" indent="0">
              <a:buNone/>
              <a:defRPr sz="1900" b="1"/>
            </a:lvl3pPr>
            <a:lvl4pPr marL="1410726" indent="0">
              <a:buNone/>
              <a:defRPr sz="1600" b="1"/>
            </a:lvl4pPr>
            <a:lvl5pPr marL="1880968" indent="0">
              <a:buNone/>
              <a:defRPr sz="1600" b="1"/>
            </a:lvl5pPr>
            <a:lvl6pPr marL="2351211" indent="0">
              <a:buNone/>
              <a:defRPr sz="1600" b="1"/>
            </a:lvl6pPr>
            <a:lvl7pPr marL="2821453" indent="0">
              <a:buNone/>
              <a:defRPr sz="1600" b="1"/>
            </a:lvl7pPr>
            <a:lvl8pPr marL="3291695" indent="0">
              <a:buNone/>
              <a:defRPr sz="1600" b="1"/>
            </a:lvl8pPr>
            <a:lvl9pPr marL="3761937"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426803" y="2643909"/>
            <a:ext cx="5103638" cy="345874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531258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953506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291" y="6553412"/>
            <a:ext cx="12598293" cy="468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4" y="6485343"/>
            <a:ext cx="12598293" cy="65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3/1/2019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29389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7" y="0"/>
            <a:ext cx="4186872" cy="7021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175792" y="0"/>
            <a:ext cx="66158" cy="7021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72559" y="608530"/>
            <a:ext cx="3307913" cy="2340504"/>
          </a:xfrm>
        </p:spPr>
        <p:txBody>
          <a:bodyPr anchor="b">
            <a:normAutofit/>
          </a:bodyPr>
          <a:lstStyle>
            <a:lvl1pPr>
              <a:defRPr sz="37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961870" y="748961"/>
            <a:ext cx="6710339" cy="53831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72559" y="2995854"/>
            <a:ext cx="3307913" cy="3459691"/>
          </a:xfrm>
        </p:spPr>
        <p:txBody>
          <a:bodyPr lIns="94047" rIns="94047">
            <a:normAutofit/>
          </a:bodyPr>
          <a:lstStyle>
            <a:lvl1pPr marL="0" indent="0">
              <a:buNone/>
              <a:defRPr sz="1500">
                <a:solidFill>
                  <a:srgbClr val="FFFFFF"/>
                </a:solidFill>
              </a:defRPr>
            </a:lvl1pPr>
            <a:lvl2pPr marL="470242" indent="0">
              <a:buNone/>
              <a:defRPr sz="1200"/>
            </a:lvl2pPr>
            <a:lvl3pPr marL="940482" indent="0">
              <a:buNone/>
              <a:defRPr sz="1000"/>
            </a:lvl3pPr>
            <a:lvl4pPr marL="1410726" indent="0">
              <a:buNone/>
              <a:defRPr sz="900"/>
            </a:lvl4pPr>
            <a:lvl5pPr marL="1880968" indent="0">
              <a:buNone/>
              <a:defRPr sz="900"/>
            </a:lvl5pPr>
            <a:lvl6pPr marL="2351211" indent="0">
              <a:buNone/>
              <a:defRPr sz="900"/>
            </a:lvl6pPr>
            <a:lvl7pPr marL="2821453" indent="0">
              <a:buNone/>
              <a:defRPr sz="900"/>
            </a:lvl7pPr>
            <a:lvl8pPr marL="3291695" indent="0">
              <a:buNone/>
              <a:defRPr sz="900"/>
            </a:lvl8pPr>
            <a:lvl9pPr marL="3761937"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a:off x="481150" y="6613812"/>
            <a:ext cx="2706476" cy="373831"/>
          </a:xfrm>
        </p:spPr>
        <p:txBody>
          <a:bodyPr/>
          <a:lstStyle>
            <a:lvl1pPr algn="l">
              <a:defRPr/>
            </a:lvl1pPr>
          </a:lstStyle>
          <a:p>
            <a:fld id="{42A54C80-263E-416B-A8E0-580EDEADCBDC}" type="datetimeFigureOut">
              <a:rPr lang="en-US" smtClean="0"/>
              <a:pPr/>
              <a:t>3/1/2019</a:t>
            </a:fld>
            <a:endParaRPr lang="en-US" dirty="0"/>
          </a:p>
        </p:txBody>
      </p:sp>
      <p:sp>
        <p:nvSpPr>
          <p:cNvPr id="6" name="Footer Placeholder 5"/>
          <p:cNvSpPr>
            <a:spLocks noGrp="1"/>
          </p:cNvSpPr>
          <p:nvPr>
            <p:ph type="ftr" sz="quarter" idx="11"/>
          </p:nvPr>
        </p:nvSpPr>
        <p:spPr>
          <a:xfrm>
            <a:off x="4961870" y="6613812"/>
            <a:ext cx="4804350" cy="373831"/>
          </a:xfrm>
        </p:spPr>
        <p:txBody>
          <a:bodyPr/>
          <a:lstStyle>
            <a:lvl1pPr algn="l">
              <a:defRPr>
                <a:solidFill>
                  <a:schemeClr val="tx2"/>
                </a:solidFill>
              </a:defRPr>
            </a:lvl1pPr>
          </a:lstStyle>
          <a:p>
            <a:endParaRPr lang="en-US" dirty="0">
              <a:solidFill>
                <a:srgbClr val="373545"/>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9954A3-9DFD-4C44-94BA-B95130A3BA1C}" type="slidenum">
              <a:rPr lang="en-US" smtClean="0">
                <a:solidFill>
                  <a:srgbClr val="373545"/>
                </a:solidFill>
              </a:rPr>
              <a:pPr/>
              <a:t>‹Nº›</a:t>
            </a:fld>
            <a:endParaRPr lang="en-US" dirty="0">
              <a:solidFill>
                <a:srgbClr val="373545"/>
              </a:solidFill>
            </a:endParaRPr>
          </a:p>
        </p:txBody>
      </p:sp>
    </p:spTree>
    <p:extLst>
      <p:ext uri="{BB962C8B-B14F-4D97-AF65-F5344CB8AC3E}">
        <p14:creationId xmlns:p14="http://schemas.microsoft.com/office/powerpoint/2010/main" val="1504825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9" y="5071093"/>
            <a:ext cx="12598293" cy="19504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4" y="5032265"/>
            <a:ext cx="12598293" cy="65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34142" y="5195919"/>
            <a:ext cx="10453006" cy="842582"/>
          </a:xfrm>
        </p:spPr>
        <p:txBody>
          <a:bodyPr lIns="94047" tIns="0" rIns="94047" bIns="0" anchor="b">
            <a:noAutofit/>
          </a:bodyPr>
          <a:lstStyle>
            <a:lvl1pPr>
              <a:defRPr sz="37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 y="8"/>
            <a:ext cx="12601559" cy="5032265"/>
          </a:xfrm>
          <a:blipFill>
            <a:blip r:embed="rId2"/>
            <a:stretch>
              <a:fillRect/>
            </a:stretch>
          </a:blipFill>
        </p:spPr>
        <p:txBody>
          <a:bodyPr lIns="470242" tIns="470242" anchor="t"/>
          <a:lstStyle>
            <a:lvl1pPr marL="0" indent="0">
              <a:buNone/>
              <a:defRPr sz="3300">
                <a:solidFill>
                  <a:schemeClr val="bg1"/>
                </a:solidFill>
              </a:defRPr>
            </a:lvl1pPr>
            <a:lvl2pPr marL="470242" indent="0">
              <a:buNone/>
              <a:defRPr sz="2900"/>
            </a:lvl2pPr>
            <a:lvl3pPr marL="940482" indent="0">
              <a:buNone/>
              <a:defRPr sz="2500"/>
            </a:lvl3pPr>
            <a:lvl4pPr marL="1410726" indent="0">
              <a:buNone/>
              <a:defRPr sz="2100"/>
            </a:lvl4pPr>
            <a:lvl5pPr marL="1880968" indent="0">
              <a:buNone/>
              <a:defRPr sz="2100"/>
            </a:lvl5pPr>
            <a:lvl6pPr marL="2351211" indent="0">
              <a:buNone/>
              <a:defRPr sz="2100"/>
            </a:lvl6pPr>
            <a:lvl7pPr marL="2821453" indent="0">
              <a:buNone/>
              <a:defRPr sz="2100"/>
            </a:lvl7pPr>
            <a:lvl8pPr marL="3291695" indent="0">
              <a:buNone/>
              <a:defRPr sz="2100"/>
            </a:lvl8pPr>
            <a:lvl9pPr marL="3761937" indent="0">
              <a:buNone/>
              <a:defRPr sz="21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34142" y="6047862"/>
            <a:ext cx="10453006" cy="608531"/>
          </a:xfrm>
        </p:spPr>
        <p:txBody>
          <a:bodyPr lIns="94047" tIns="0" rIns="94047" bIns="0">
            <a:normAutofit/>
          </a:bodyPr>
          <a:lstStyle>
            <a:lvl1pPr marL="0" indent="0">
              <a:spcBef>
                <a:spcPts val="0"/>
              </a:spcBef>
              <a:spcAft>
                <a:spcPts val="618"/>
              </a:spcAft>
              <a:buNone/>
              <a:defRPr sz="1500">
                <a:solidFill>
                  <a:srgbClr val="FFFFFF"/>
                </a:solidFill>
              </a:defRPr>
            </a:lvl1pPr>
            <a:lvl2pPr marL="470242" indent="0">
              <a:buNone/>
              <a:defRPr sz="1200"/>
            </a:lvl2pPr>
            <a:lvl3pPr marL="940482" indent="0">
              <a:buNone/>
              <a:defRPr sz="1000"/>
            </a:lvl3pPr>
            <a:lvl4pPr marL="1410726" indent="0">
              <a:buNone/>
              <a:defRPr sz="900"/>
            </a:lvl4pPr>
            <a:lvl5pPr marL="1880968" indent="0">
              <a:buNone/>
              <a:defRPr sz="900"/>
            </a:lvl5pPr>
            <a:lvl6pPr marL="2351211" indent="0">
              <a:buNone/>
              <a:defRPr sz="900"/>
            </a:lvl6pPr>
            <a:lvl7pPr marL="2821453" indent="0">
              <a:buNone/>
              <a:defRPr sz="900"/>
            </a:lvl7pPr>
            <a:lvl8pPr marL="3291695" indent="0">
              <a:buNone/>
              <a:defRPr sz="900"/>
            </a:lvl8pPr>
            <a:lvl9pPr marL="3761937"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869605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7024" tIns="0" rIns="47024"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pPr/>
              <a:t>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‹Nº›</a:t>
            </a:fld>
            <a:endParaRPr lang="en-US" dirty="0"/>
          </a:p>
        </p:txBody>
      </p:sp>
    </p:spTree>
    <p:extLst>
      <p:ext uri="{BB962C8B-B14F-4D97-AF65-F5344CB8AC3E}">
        <p14:creationId xmlns:p14="http://schemas.microsoft.com/office/powerpoint/2010/main" val="856481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291" y="6553412"/>
            <a:ext cx="12598293" cy="468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4" y="6485343"/>
            <a:ext cx="12598293" cy="65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018005" y="424676"/>
            <a:ext cx="2717215" cy="5894693"/>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66358" y="424668"/>
            <a:ext cx="7994124" cy="5894694"/>
          </a:xfrm>
        </p:spPr>
        <p:txBody>
          <a:bodyPr vert="eaVert" lIns="47024" tIns="0" rIns="47024"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5460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93754" y="1482326"/>
            <a:ext cx="9122145" cy="3408967"/>
          </a:xfrm>
        </p:spPr>
        <p:txBody>
          <a:bodyPr anchor="b"/>
          <a:lstStyle>
            <a:lvl1pPr>
              <a:defRPr sz="7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93754" y="4891285"/>
            <a:ext cx="9122145" cy="881959"/>
          </a:xfrm>
        </p:spPr>
        <p:txBody>
          <a:bodyPr anchor="t"/>
          <a:lstStyle>
            <a:lvl1pPr marL="0" indent="0" algn="l">
              <a:buNone/>
              <a:defRPr cap="all">
                <a:solidFill>
                  <a:schemeClr val="bg2">
                    <a:lumMod val="40000"/>
                    <a:lumOff val="60000"/>
                  </a:schemeClr>
                </a:solidFill>
              </a:defRPr>
            </a:lvl1pPr>
            <a:lvl2pPr marL="470411" indent="0" algn="ctr">
              <a:buNone/>
              <a:defRPr>
                <a:solidFill>
                  <a:schemeClr val="tx1">
                    <a:tint val="75000"/>
                  </a:schemeClr>
                </a:solidFill>
              </a:defRPr>
            </a:lvl2pPr>
            <a:lvl3pPr marL="940818" indent="0" algn="ctr">
              <a:buNone/>
              <a:defRPr>
                <a:solidFill>
                  <a:schemeClr val="tx1">
                    <a:tint val="75000"/>
                  </a:schemeClr>
                </a:solidFill>
              </a:defRPr>
            </a:lvl3pPr>
            <a:lvl4pPr marL="1411232" indent="0" algn="ctr">
              <a:buNone/>
              <a:defRPr>
                <a:solidFill>
                  <a:schemeClr val="tx1">
                    <a:tint val="75000"/>
                  </a:schemeClr>
                </a:solidFill>
              </a:defRPr>
            </a:lvl4pPr>
            <a:lvl5pPr marL="1881642" indent="0" algn="ctr">
              <a:buNone/>
              <a:defRPr>
                <a:solidFill>
                  <a:schemeClr val="tx1">
                    <a:tint val="75000"/>
                  </a:schemeClr>
                </a:solidFill>
              </a:defRPr>
            </a:lvl5pPr>
            <a:lvl6pPr marL="2352053" indent="0" algn="ctr">
              <a:buNone/>
              <a:defRPr>
                <a:solidFill>
                  <a:schemeClr val="tx1">
                    <a:tint val="75000"/>
                  </a:schemeClr>
                </a:solidFill>
              </a:defRPr>
            </a:lvl6pPr>
            <a:lvl7pPr marL="2822463" indent="0" algn="ctr">
              <a:buNone/>
              <a:defRPr>
                <a:solidFill>
                  <a:schemeClr val="tx1">
                    <a:tint val="75000"/>
                  </a:schemeClr>
                </a:solidFill>
              </a:defRPr>
            </a:lvl7pPr>
            <a:lvl8pPr marL="3292873" indent="0" algn="ctr">
              <a:buNone/>
              <a:defRPr>
                <a:solidFill>
                  <a:schemeClr val="tx1">
                    <a:tint val="75000"/>
                  </a:schemeClr>
                </a:solidFill>
              </a:defRPr>
            </a:lvl8pPr>
            <a:lvl9pPr marL="3763283"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8143147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7238803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93762" y="2929971"/>
            <a:ext cx="9122144" cy="1961321"/>
          </a:xfrm>
        </p:spPr>
        <p:txBody>
          <a:bodyPr anchor="b"/>
          <a:lstStyle>
            <a:lvl1pPr algn="l">
              <a:defRPr sz="41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93754" y="4891287"/>
            <a:ext cx="9122145" cy="880914"/>
          </a:xfrm>
        </p:spPr>
        <p:txBody>
          <a:bodyPr anchor="t"/>
          <a:lstStyle>
            <a:lvl1pPr marL="0" indent="0" algn="l">
              <a:buNone/>
              <a:defRPr sz="2100" cap="all">
                <a:solidFill>
                  <a:schemeClr val="bg2">
                    <a:lumMod val="40000"/>
                    <a:lumOff val="60000"/>
                  </a:schemeClr>
                </a:solidFill>
              </a:defRPr>
            </a:lvl1pPr>
            <a:lvl2pPr marL="470411" indent="0">
              <a:buNone/>
              <a:defRPr sz="1900">
                <a:solidFill>
                  <a:schemeClr val="tx1">
                    <a:tint val="75000"/>
                  </a:schemeClr>
                </a:solidFill>
              </a:defRPr>
            </a:lvl2pPr>
            <a:lvl3pPr marL="940818" indent="0">
              <a:buNone/>
              <a:defRPr sz="1600">
                <a:solidFill>
                  <a:schemeClr val="tx1">
                    <a:tint val="75000"/>
                  </a:schemeClr>
                </a:solidFill>
              </a:defRPr>
            </a:lvl3pPr>
            <a:lvl4pPr marL="1411232" indent="0">
              <a:buNone/>
              <a:defRPr sz="1400">
                <a:solidFill>
                  <a:schemeClr val="tx1">
                    <a:tint val="75000"/>
                  </a:schemeClr>
                </a:solidFill>
              </a:defRPr>
            </a:lvl4pPr>
            <a:lvl5pPr marL="1881642" indent="0">
              <a:buNone/>
              <a:defRPr sz="1400">
                <a:solidFill>
                  <a:schemeClr val="tx1">
                    <a:tint val="75000"/>
                  </a:schemeClr>
                </a:solidFill>
              </a:defRPr>
            </a:lvl5pPr>
            <a:lvl6pPr marL="2352053" indent="0">
              <a:buNone/>
              <a:defRPr sz="1400">
                <a:solidFill>
                  <a:schemeClr val="tx1">
                    <a:tint val="75000"/>
                  </a:schemeClr>
                </a:solidFill>
              </a:defRPr>
            </a:lvl6pPr>
            <a:lvl7pPr marL="2822463" indent="0">
              <a:buNone/>
              <a:defRPr sz="1400">
                <a:solidFill>
                  <a:schemeClr val="tx1">
                    <a:tint val="75000"/>
                  </a:schemeClr>
                </a:solidFill>
              </a:defRPr>
            </a:lvl7pPr>
            <a:lvl8pPr marL="3292873" indent="0">
              <a:buNone/>
              <a:defRPr sz="1400">
                <a:solidFill>
                  <a:schemeClr val="tx1">
                    <a:tint val="75000"/>
                  </a:schemeClr>
                </a:solidFill>
              </a:defRPr>
            </a:lvl8pPr>
            <a:lvl9pPr marL="3763283"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2480154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Rectangle 4"/>
          <p:cNvSpPr/>
          <p:nvPr/>
        </p:nvSpPr>
        <p:spPr>
          <a:xfrm>
            <a:off x="0" y="0"/>
            <a:ext cx="12601575" cy="70215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useBgFill="1">
        <p:nvSpPr>
          <p:cNvPr id="11" name="Rounded Rectangle 10"/>
          <p:cNvSpPr/>
          <p:nvPr/>
        </p:nvSpPr>
        <p:spPr>
          <a:xfrm>
            <a:off x="126016" y="104023"/>
            <a:ext cx="12349544" cy="682387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2" name="Date Placeholder 1"/>
          <p:cNvSpPr>
            <a:spLocks noGrp="1"/>
          </p:cNvSpPr>
          <p:nvPr>
            <p:ph type="dt" sz="half" idx="10"/>
          </p:nvPr>
        </p:nvSpPr>
        <p:spPr/>
        <p:txBody>
          <a:bodyPr/>
          <a:lstStyle/>
          <a:p>
            <a:fld id="{5B332D5D-80CE-480C-A870-A396D43B7C27}" type="datetimeFigureOut">
              <a:rPr lang="es-EC" smtClean="0"/>
              <a:t>01/03/2019</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F86333C9-78CB-449F-9D3E-C3CF89EE6FB2}"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40383" y="2109711"/>
            <a:ext cx="4544029" cy="4295801"/>
          </a:xfrm>
        </p:spPr>
        <p:txBody>
          <a:bodyPr>
            <a:normAutofit/>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44455" y="2105115"/>
            <a:ext cx="4544031" cy="4300390"/>
          </a:xfrm>
        </p:spPr>
        <p:txBody>
          <a:bodyPr>
            <a:normAutofit/>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s-E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15734634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0384" y="1950420"/>
            <a:ext cx="4544027" cy="590002"/>
          </a:xfrm>
        </p:spPr>
        <p:txBody>
          <a:bodyPr anchor="b">
            <a:noAutofit/>
          </a:bodyPr>
          <a:lstStyle>
            <a:lvl1pPr marL="0" indent="0">
              <a:buNone/>
              <a:defRPr sz="2500" b="0">
                <a:solidFill>
                  <a:schemeClr val="bg2">
                    <a:lumMod val="40000"/>
                    <a:lumOff val="60000"/>
                  </a:schemeClr>
                </a:solidFill>
              </a:defRPr>
            </a:lvl1pPr>
            <a:lvl2pPr marL="470411" indent="0">
              <a:buNone/>
              <a:defRPr sz="2100" b="1"/>
            </a:lvl2pPr>
            <a:lvl3pPr marL="940818" indent="0">
              <a:buNone/>
              <a:defRPr sz="1900" b="1"/>
            </a:lvl3pPr>
            <a:lvl4pPr marL="1411232" indent="0">
              <a:buNone/>
              <a:defRPr sz="1600" b="1"/>
            </a:lvl4pPr>
            <a:lvl5pPr marL="1881642" indent="0">
              <a:buNone/>
              <a:defRPr sz="1600" b="1"/>
            </a:lvl5pPr>
            <a:lvl6pPr marL="2352053" indent="0">
              <a:buNone/>
              <a:defRPr sz="1600" b="1"/>
            </a:lvl6pPr>
            <a:lvl7pPr marL="2822463" indent="0">
              <a:buNone/>
              <a:defRPr sz="1600" b="1"/>
            </a:lvl7pPr>
            <a:lvl8pPr marL="3292873" indent="0">
              <a:buNone/>
              <a:defRPr sz="1600" b="1"/>
            </a:lvl8pPr>
            <a:lvl9pPr marL="3763283"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40383" y="2574561"/>
            <a:ext cx="4544029" cy="3830951"/>
          </a:xfrm>
        </p:spPr>
        <p:txBody>
          <a:bodyPr>
            <a:normAutofit/>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844457" y="1950420"/>
            <a:ext cx="4544029" cy="590002"/>
          </a:xfrm>
        </p:spPr>
        <p:txBody>
          <a:bodyPr anchor="b">
            <a:noAutofit/>
          </a:bodyPr>
          <a:lstStyle>
            <a:lvl1pPr marL="0" indent="0">
              <a:buNone/>
              <a:defRPr sz="2500" b="0">
                <a:solidFill>
                  <a:schemeClr val="bg2">
                    <a:lumMod val="40000"/>
                    <a:lumOff val="60000"/>
                  </a:schemeClr>
                </a:solidFill>
              </a:defRPr>
            </a:lvl1pPr>
            <a:lvl2pPr marL="470411" indent="0">
              <a:buNone/>
              <a:defRPr sz="2100" b="1"/>
            </a:lvl2pPr>
            <a:lvl3pPr marL="940818" indent="0">
              <a:buNone/>
              <a:defRPr sz="1900" b="1"/>
            </a:lvl3pPr>
            <a:lvl4pPr marL="1411232" indent="0">
              <a:buNone/>
              <a:defRPr sz="1600" b="1"/>
            </a:lvl4pPr>
            <a:lvl5pPr marL="1881642" indent="0">
              <a:buNone/>
              <a:defRPr sz="1600" b="1"/>
            </a:lvl5pPr>
            <a:lvl6pPr marL="2352053" indent="0">
              <a:buNone/>
              <a:defRPr sz="1600" b="1"/>
            </a:lvl6pPr>
            <a:lvl7pPr marL="2822463" indent="0">
              <a:buNone/>
              <a:defRPr sz="1600" b="1"/>
            </a:lvl7pPr>
            <a:lvl8pPr marL="3292873" indent="0">
              <a:buNone/>
              <a:defRPr sz="1600" b="1"/>
            </a:lvl8pPr>
            <a:lvl9pPr marL="3763283"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44457" y="2574561"/>
            <a:ext cx="4544029" cy="3830951"/>
          </a:xfrm>
        </p:spPr>
        <p:txBody>
          <a:bodyPr>
            <a:normAutofit/>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s-E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716938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s-E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36280737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s-E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34352138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93752" y="1482326"/>
            <a:ext cx="3515318" cy="1482319"/>
          </a:xfrm>
        </p:spPr>
        <p:txBody>
          <a:bodyPr anchor="b"/>
          <a:lstStyle>
            <a:lvl1pPr algn="l">
              <a:defRPr sz="25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945356" y="1482319"/>
            <a:ext cx="5370550" cy="4681009"/>
          </a:xfrm>
        </p:spPr>
        <p:txBody>
          <a:bodyPr anchor="ctr">
            <a:normAutofit/>
          </a:bodyPr>
          <a:lstStyle>
            <a:lvl1pPr>
              <a:defRPr sz="21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93759" y="3203897"/>
            <a:ext cx="3515317" cy="2964638"/>
          </a:xfrm>
        </p:spPr>
        <p:txBody>
          <a:bodyPr/>
          <a:lstStyle>
            <a:lvl1pPr marL="0" indent="0">
              <a:buNone/>
              <a:defRPr sz="1400"/>
            </a:lvl1pPr>
            <a:lvl2pPr marL="470411" indent="0">
              <a:buNone/>
              <a:defRPr sz="1200"/>
            </a:lvl2pPr>
            <a:lvl3pPr marL="940818" indent="0">
              <a:buNone/>
              <a:defRPr sz="1000"/>
            </a:lvl3pPr>
            <a:lvl4pPr marL="1411232" indent="0">
              <a:buNone/>
              <a:defRPr sz="900"/>
            </a:lvl4pPr>
            <a:lvl5pPr marL="1881642" indent="0">
              <a:buNone/>
              <a:defRPr sz="900"/>
            </a:lvl5pPr>
            <a:lvl6pPr marL="2352053" indent="0">
              <a:buNone/>
              <a:defRPr sz="900"/>
            </a:lvl6pPr>
            <a:lvl7pPr marL="2822463" indent="0">
              <a:buNone/>
              <a:defRPr sz="900"/>
            </a:lvl7pPr>
            <a:lvl8pPr marL="3292873" indent="0">
              <a:buNone/>
              <a:defRPr sz="900"/>
            </a:lvl8pPr>
            <a:lvl9pPr marL="3763283"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s-E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37179072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92671" y="1898401"/>
            <a:ext cx="5263996" cy="1612356"/>
          </a:xfrm>
        </p:spPr>
        <p:txBody>
          <a:bodyPr anchor="b">
            <a:normAutofit/>
          </a:bodyPr>
          <a:lstStyle>
            <a:lvl1pPr algn="l">
              <a:defRPr sz="37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183014" y="1170252"/>
            <a:ext cx="3307913" cy="468100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411" indent="0">
              <a:buNone/>
              <a:defRPr sz="1600"/>
            </a:lvl2pPr>
            <a:lvl3pPr marL="940818" indent="0">
              <a:buNone/>
              <a:defRPr sz="1600"/>
            </a:lvl3pPr>
            <a:lvl4pPr marL="1411232" indent="0">
              <a:buNone/>
              <a:defRPr sz="1600"/>
            </a:lvl4pPr>
            <a:lvl5pPr marL="1881642" indent="0">
              <a:buNone/>
              <a:defRPr sz="1600"/>
            </a:lvl5pPr>
            <a:lvl6pPr marL="2352053" indent="0">
              <a:buNone/>
              <a:defRPr sz="1600"/>
            </a:lvl6pPr>
            <a:lvl7pPr marL="2822463" indent="0">
              <a:buNone/>
              <a:defRPr sz="1600"/>
            </a:lvl7pPr>
            <a:lvl8pPr marL="3292873" indent="0">
              <a:buNone/>
              <a:defRPr sz="1600"/>
            </a:lvl8pPr>
            <a:lvl9pPr marL="3763283"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93760" y="3744813"/>
            <a:ext cx="5255803" cy="1404303"/>
          </a:xfrm>
        </p:spPr>
        <p:txBody>
          <a:bodyPr>
            <a:normAutofit/>
          </a:bodyPr>
          <a:lstStyle>
            <a:lvl1pPr marL="0" indent="0">
              <a:buNone/>
              <a:defRPr sz="1400"/>
            </a:lvl1pPr>
            <a:lvl2pPr marL="470411" indent="0">
              <a:buNone/>
              <a:defRPr sz="1200"/>
            </a:lvl2pPr>
            <a:lvl3pPr marL="940818" indent="0">
              <a:buNone/>
              <a:defRPr sz="1000"/>
            </a:lvl3pPr>
            <a:lvl4pPr marL="1411232" indent="0">
              <a:buNone/>
              <a:defRPr sz="900"/>
            </a:lvl4pPr>
            <a:lvl5pPr marL="1881642" indent="0">
              <a:buNone/>
              <a:defRPr sz="900"/>
            </a:lvl5pPr>
            <a:lvl6pPr marL="2352053" indent="0">
              <a:buNone/>
              <a:defRPr sz="900"/>
            </a:lvl6pPr>
            <a:lvl7pPr marL="2822463" indent="0">
              <a:buNone/>
              <a:defRPr sz="900"/>
            </a:lvl7pPr>
            <a:lvl8pPr marL="3292873" indent="0">
              <a:buNone/>
              <a:defRPr sz="900"/>
            </a:lvl8pPr>
            <a:lvl9pPr marL="3763283"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s-E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302613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93762" y="4915052"/>
            <a:ext cx="9122144" cy="580251"/>
          </a:xfrm>
        </p:spPr>
        <p:txBody>
          <a:bodyPr anchor="b">
            <a:normAutofit/>
          </a:bodyPr>
          <a:lstStyle>
            <a:lvl1pPr algn="l">
              <a:defRPr sz="25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93754" y="702151"/>
            <a:ext cx="9122145" cy="372746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411" indent="0">
              <a:buNone/>
              <a:defRPr sz="1600"/>
            </a:lvl2pPr>
            <a:lvl3pPr marL="940818" indent="0">
              <a:buNone/>
              <a:defRPr sz="1600"/>
            </a:lvl3pPr>
            <a:lvl4pPr marL="1411232" indent="0">
              <a:buNone/>
              <a:defRPr sz="1600"/>
            </a:lvl4pPr>
            <a:lvl5pPr marL="1881642" indent="0">
              <a:buNone/>
              <a:defRPr sz="1600"/>
            </a:lvl5pPr>
            <a:lvl6pPr marL="2352053" indent="0">
              <a:buNone/>
              <a:defRPr sz="1600"/>
            </a:lvl6pPr>
            <a:lvl7pPr marL="2822463" indent="0">
              <a:buNone/>
              <a:defRPr sz="1600"/>
            </a:lvl7pPr>
            <a:lvl8pPr marL="3292873" indent="0">
              <a:buNone/>
              <a:defRPr sz="1600"/>
            </a:lvl8pPr>
            <a:lvl9pPr marL="3763283"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93755" y="5495303"/>
            <a:ext cx="9122143" cy="505483"/>
          </a:xfrm>
        </p:spPr>
        <p:txBody>
          <a:bodyPr>
            <a:normAutofit/>
          </a:bodyPr>
          <a:lstStyle>
            <a:lvl1pPr marL="0" indent="0">
              <a:buNone/>
              <a:defRPr sz="1200"/>
            </a:lvl1pPr>
            <a:lvl2pPr marL="470411" indent="0">
              <a:buNone/>
              <a:defRPr sz="1200"/>
            </a:lvl2pPr>
            <a:lvl3pPr marL="940818" indent="0">
              <a:buNone/>
              <a:defRPr sz="1000"/>
            </a:lvl3pPr>
            <a:lvl4pPr marL="1411232" indent="0">
              <a:buNone/>
              <a:defRPr sz="900"/>
            </a:lvl4pPr>
            <a:lvl5pPr marL="1881642" indent="0">
              <a:buNone/>
              <a:defRPr sz="900"/>
            </a:lvl5pPr>
            <a:lvl6pPr marL="2352053" indent="0">
              <a:buNone/>
              <a:defRPr sz="900"/>
            </a:lvl6pPr>
            <a:lvl7pPr marL="2822463" indent="0">
              <a:buNone/>
              <a:defRPr sz="900"/>
            </a:lvl7pPr>
            <a:lvl8pPr marL="3292873" indent="0">
              <a:buNone/>
              <a:defRPr sz="900"/>
            </a:lvl8pPr>
            <a:lvl9pPr marL="3763283"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s-E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921096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93760" y="1482319"/>
            <a:ext cx="9122146" cy="2028437"/>
          </a:xfrm>
        </p:spPr>
        <p:txBody>
          <a:bodyPr/>
          <a:lstStyle>
            <a:lvl1pPr>
              <a:defRPr sz="49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93760" y="3744807"/>
            <a:ext cx="9122146" cy="2418521"/>
          </a:xfrm>
        </p:spPr>
        <p:txBody>
          <a:bodyPr anchor="ctr">
            <a:normAutofit/>
          </a:bodyPr>
          <a:lstStyle>
            <a:lvl1pPr marL="0" indent="0">
              <a:buNone/>
              <a:defRPr sz="1900"/>
            </a:lvl1pPr>
            <a:lvl2pPr marL="470411" indent="0">
              <a:buNone/>
              <a:defRPr sz="1200"/>
            </a:lvl2pPr>
            <a:lvl3pPr marL="940818" indent="0">
              <a:buNone/>
              <a:defRPr sz="1000"/>
            </a:lvl3pPr>
            <a:lvl4pPr marL="1411232" indent="0">
              <a:buNone/>
              <a:defRPr sz="900"/>
            </a:lvl4pPr>
            <a:lvl5pPr marL="1881642" indent="0">
              <a:buNone/>
              <a:defRPr sz="900"/>
            </a:lvl5pPr>
            <a:lvl6pPr marL="2352053" indent="0">
              <a:buNone/>
              <a:defRPr sz="900"/>
            </a:lvl6pPr>
            <a:lvl7pPr marL="2822463" indent="0">
              <a:buNone/>
              <a:defRPr sz="900"/>
            </a:lvl7pPr>
            <a:lvl8pPr marL="3292873" indent="0">
              <a:buNone/>
              <a:defRPr sz="900"/>
            </a:lvl8pPr>
            <a:lvl9pPr marL="3763283"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1857044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627706" y="1482326"/>
            <a:ext cx="8268042" cy="2378769"/>
          </a:xfrm>
        </p:spPr>
        <p:txBody>
          <a:bodyPr/>
          <a:lstStyle>
            <a:lvl1pPr>
              <a:defRPr sz="49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995256" y="3861089"/>
            <a:ext cx="7524200" cy="350332"/>
          </a:xfrm>
        </p:spPr>
        <p:txBody>
          <a:bodyPr vert="horz" lIns="94081" tIns="47040" rIns="94081" bIns="4704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70411" indent="0">
              <a:buNone/>
              <a:defRPr sz="1200"/>
            </a:lvl2pPr>
            <a:lvl3pPr marL="940818" indent="0">
              <a:buNone/>
              <a:defRPr sz="1000"/>
            </a:lvl3pPr>
            <a:lvl4pPr marL="1411232" indent="0">
              <a:buNone/>
              <a:defRPr sz="900"/>
            </a:lvl4pPr>
            <a:lvl5pPr marL="1881642" indent="0">
              <a:buNone/>
              <a:defRPr sz="900"/>
            </a:lvl5pPr>
            <a:lvl6pPr marL="2352053" indent="0">
              <a:buNone/>
              <a:defRPr sz="900"/>
            </a:lvl6pPr>
            <a:lvl7pPr marL="2822463" indent="0">
              <a:buNone/>
              <a:defRPr sz="900"/>
            </a:lvl7pPr>
            <a:lvl8pPr marL="3292873" indent="0">
              <a:buNone/>
              <a:defRPr sz="900"/>
            </a:lvl8pPr>
            <a:lvl9pPr marL="3763283"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1193760" y="4454388"/>
            <a:ext cx="9122146" cy="1716370"/>
          </a:xfrm>
        </p:spPr>
        <p:txBody>
          <a:bodyPr anchor="ctr">
            <a:normAutofit/>
          </a:bodyPr>
          <a:lstStyle>
            <a:lvl1pPr marL="0" indent="0">
              <a:buNone/>
              <a:defRPr sz="1900"/>
            </a:lvl1pPr>
            <a:lvl2pPr marL="470411" indent="0">
              <a:buNone/>
              <a:defRPr sz="1200"/>
            </a:lvl2pPr>
            <a:lvl3pPr marL="940818" indent="0">
              <a:buNone/>
              <a:defRPr sz="1000"/>
            </a:lvl3pPr>
            <a:lvl4pPr marL="1411232" indent="0">
              <a:buNone/>
              <a:defRPr sz="900"/>
            </a:lvl4pPr>
            <a:lvl5pPr marL="1881642" indent="0">
              <a:buNone/>
              <a:defRPr sz="900"/>
            </a:lvl5pPr>
            <a:lvl6pPr marL="2352053" indent="0">
              <a:buNone/>
              <a:defRPr sz="900"/>
            </a:lvl6pPr>
            <a:lvl7pPr marL="2822463" indent="0">
              <a:buNone/>
              <a:defRPr sz="900"/>
            </a:lvl7pPr>
            <a:lvl8pPr marL="3292873" indent="0">
              <a:buNone/>
              <a:defRPr sz="900"/>
            </a:lvl8pPr>
            <a:lvl9pPr marL="3763283"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
        <p:nvSpPr>
          <p:cNvPr id="12" name="TextBox 11"/>
          <p:cNvSpPr txBox="1"/>
          <p:nvPr/>
        </p:nvSpPr>
        <p:spPr>
          <a:xfrm>
            <a:off x="928472" y="994410"/>
            <a:ext cx="828851" cy="2016735"/>
          </a:xfrm>
          <a:prstGeom prst="rect">
            <a:avLst/>
          </a:prstGeom>
          <a:noFill/>
        </p:spPr>
        <p:txBody>
          <a:bodyPr wrap="square" lIns="94081" tIns="47040" rIns="94081" bIns="47040"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940818"/>
            <a:r>
              <a:rPr lang="en-US" dirty="0">
                <a:solidFill>
                  <a:srgbClr val="1E5155">
                    <a:lumMod val="40000"/>
                    <a:lumOff val="60000"/>
                  </a:srgbClr>
                </a:solidFill>
              </a:rPr>
              <a:t>“</a:t>
            </a:r>
          </a:p>
        </p:txBody>
      </p:sp>
      <p:sp>
        <p:nvSpPr>
          <p:cNvPr id="15" name="TextBox 14"/>
          <p:cNvSpPr txBox="1"/>
          <p:nvPr/>
        </p:nvSpPr>
        <p:spPr>
          <a:xfrm>
            <a:off x="9643936" y="2676106"/>
            <a:ext cx="828851" cy="2016735"/>
          </a:xfrm>
          <a:prstGeom prst="rect">
            <a:avLst/>
          </a:prstGeom>
          <a:noFill/>
        </p:spPr>
        <p:txBody>
          <a:bodyPr wrap="square" lIns="94081" tIns="47040" rIns="94081" bIns="47040"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940818"/>
            <a:r>
              <a:rPr lang="en-US" dirty="0">
                <a:solidFill>
                  <a:srgbClr val="1E5155">
                    <a:lumMod val="40000"/>
                    <a:lumOff val="60000"/>
                  </a:srgbClr>
                </a:solidFill>
              </a:rPr>
              <a:t>”</a:t>
            </a:r>
          </a:p>
        </p:txBody>
      </p:sp>
    </p:spTree>
    <p:extLst>
      <p:ext uri="{BB962C8B-B14F-4D97-AF65-F5344CB8AC3E}">
        <p14:creationId xmlns:p14="http://schemas.microsoft.com/office/powerpoint/2010/main" val="3387730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93753" y="3198690"/>
            <a:ext cx="9122147" cy="1692596"/>
          </a:xfrm>
        </p:spPr>
        <p:txBody>
          <a:bodyPr anchor="b"/>
          <a:lstStyle>
            <a:lvl1pPr algn="l">
              <a:defRPr sz="41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93760" y="4891287"/>
            <a:ext cx="9122146" cy="880914"/>
          </a:xfrm>
        </p:spPr>
        <p:txBody>
          <a:bodyPr anchor="t"/>
          <a:lstStyle>
            <a:lvl1pPr marL="0" indent="0" algn="l">
              <a:buNone/>
              <a:defRPr sz="2100" cap="none">
                <a:solidFill>
                  <a:schemeClr val="bg2">
                    <a:lumMod val="40000"/>
                    <a:lumOff val="60000"/>
                  </a:schemeClr>
                </a:solidFill>
              </a:defRPr>
            </a:lvl1pPr>
            <a:lvl2pPr marL="470411" indent="0">
              <a:buNone/>
              <a:defRPr sz="1900">
                <a:solidFill>
                  <a:schemeClr val="tx1">
                    <a:tint val="75000"/>
                  </a:schemeClr>
                </a:solidFill>
              </a:defRPr>
            </a:lvl2pPr>
            <a:lvl3pPr marL="940818" indent="0">
              <a:buNone/>
              <a:defRPr sz="1600">
                <a:solidFill>
                  <a:schemeClr val="tx1">
                    <a:tint val="75000"/>
                  </a:schemeClr>
                </a:solidFill>
              </a:defRPr>
            </a:lvl3pPr>
            <a:lvl4pPr marL="1411232" indent="0">
              <a:buNone/>
              <a:defRPr sz="1400">
                <a:solidFill>
                  <a:schemeClr val="tx1">
                    <a:tint val="75000"/>
                  </a:schemeClr>
                </a:solidFill>
              </a:defRPr>
            </a:lvl4pPr>
            <a:lvl5pPr marL="1881642" indent="0">
              <a:buNone/>
              <a:defRPr sz="1400">
                <a:solidFill>
                  <a:schemeClr val="tx1">
                    <a:tint val="75000"/>
                  </a:schemeClr>
                </a:solidFill>
              </a:defRPr>
            </a:lvl5pPr>
            <a:lvl6pPr marL="2352053" indent="0">
              <a:buNone/>
              <a:defRPr sz="1400">
                <a:solidFill>
                  <a:schemeClr val="tx1">
                    <a:tint val="75000"/>
                  </a:schemeClr>
                </a:solidFill>
              </a:defRPr>
            </a:lvl6pPr>
            <a:lvl7pPr marL="2822463" indent="0">
              <a:buNone/>
              <a:defRPr sz="1400">
                <a:solidFill>
                  <a:schemeClr val="tx1">
                    <a:tint val="75000"/>
                  </a:schemeClr>
                </a:solidFill>
              </a:defRPr>
            </a:lvl7pPr>
            <a:lvl8pPr marL="3292873" indent="0">
              <a:buNone/>
              <a:defRPr sz="1400">
                <a:solidFill>
                  <a:schemeClr val="tx1">
                    <a:tint val="75000"/>
                  </a:schemeClr>
                </a:solidFill>
              </a:defRPr>
            </a:lvl8pPr>
            <a:lvl9pPr marL="3763283"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1265300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1" name="Rectangle 10"/>
          <p:cNvSpPr/>
          <p:nvPr/>
        </p:nvSpPr>
        <p:spPr>
          <a:xfrm>
            <a:off x="0" y="0"/>
            <a:ext cx="12601575" cy="70215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useBgFill="1">
        <p:nvSpPr>
          <p:cNvPr id="12" name="Rounded Rectangle 11"/>
          <p:cNvSpPr/>
          <p:nvPr/>
        </p:nvSpPr>
        <p:spPr>
          <a:xfrm>
            <a:off x="126016" y="104023"/>
            <a:ext cx="12349544" cy="682387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3" name="Content Placeholder 2"/>
          <p:cNvSpPr>
            <a:spLocks noGrp="1"/>
          </p:cNvSpPr>
          <p:nvPr>
            <p:ph idx="1"/>
          </p:nvPr>
        </p:nvSpPr>
        <p:spPr>
          <a:xfrm>
            <a:off x="5355669" y="702151"/>
            <a:ext cx="6300788" cy="5383162"/>
          </a:xfrm>
        </p:spPr>
        <p:txBody>
          <a:bodyPr/>
          <a:lstStyle>
            <a:lvl1pPr>
              <a:defRPr sz="3900"/>
            </a:lvl1pPr>
            <a:lvl2pPr>
              <a:defRPr sz="3400"/>
            </a:lvl2pPr>
            <a:lvl3pPr>
              <a:defRPr sz="2900"/>
            </a:lvl3pPr>
            <a:lvl4pPr>
              <a:defRPr sz="2500"/>
            </a:lvl4pPr>
            <a:lvl5pPr>
              <a:defRPr sz="2500"/>
            </a:lvl5pPr>
            <a:lvl6pPr>
              <a:defRPr sz="2500"/>
            </a:lvl6pPr>
            <a:lvl7pPr>
              <a:defRPr sz="2500"/>
            </a:lvl7pPr>
            <a:lvl8pPr>
              <a:defRPr sz="2500"/>
            </a:lvl8pPr>
            <a:lvl9pPr>
              <a:defRPr sz="2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B332D5D-80CE-480C-A870-A396D43B7C27}" type="datetimeFigureOut">
              <a:rPr lang="es-EC" smtClean="0"/>
              <a:t>01/03/2019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86333C9-78CB-449F-9D3E-C3CF89EE6FB2}" type="slidenum">
              <a:rPr lang="es-EC" smtClean="0"/>
              <a:t>‹Nº›</a:t>
            </a:fld>
            <a:endParaRPr lang="es-EC"/>
          </a:p>
        </p:txBody>
      </p:sp>
      <p:sp>
        <p:nvSpPr>
          <p:cNvPr id="8" name="Rectangle 7"/>
          <p:cNvSpPr/>
          <p:nvPr/>
        </p:nvSpPr>
        <p:spPr>
          <a:xfrm>
            <a:off x="771797" y="1541612"/>
            <a:ext cx="3743768" cy="3607497"/>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10" name="Rectangle 9"/>
          <p:cNvSpPr/>
          <p:nvPr/>
        </p:nvSpPr>
        <p:spPr>
          <a:xfrm>
            <a:off x="932571" y="1681637"/>
            <a:ext cx="3422234" cy="3311443"/>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4" name="Text Placeholder 3"/>
          <p:cNvSpPr>
            <a:spLocks noGrp="1"/>
          </p:cNvSpPr>
          <p:nvPr>
            <p:ph type="body" sz="half" idx="2"/>
          </p:nvPr>
        </p:nvSpPr>
        <p:spPr>
          <a:xfrm>
            <a:off x="1059785" y="3042655"/>
            <a:ext cx="3167805" cy="1794387"/>
          </a:xfrm>
        </p:spPr>
        <p:txBody>
          <a:bodyPr/>
          <a:lstStyle>
            <a:lvl1pPr marL="0" indent="0">
              <a:spcBef>
                <a:spcPts val="490"/>
              </a:spcBef>
              <a:buNone/>
              <a:defRPr sz="1800">
                <a:solidFill>
                  <a:schemeClr val="accent1">
                    <a:lumMod val="50000"/>
                  </a:schemeClr>
                </a:solidFill>
              </a:defRPr>
            </a:lvl1pPr>
            <a:lvl2pPr marL="559918" indent="0">
              <a:buNone/>
              <a:defRPr sz="1500"/>
            </a:lvl2pPr>
            <a:lvl3pPr marL="1119832" indent="0">
              <a:buNone/>
              <a:defRPr sz="1200"/>
            </a:lvl3pPr>
            <a:lvl4pPr marL="1679751" indent="0">
              <a:buNone/>
              <a:defRPr sz="1100"/>
            </a:lvl4pPr>
            <a:lvl5pPr marL="2239666" indent="0">
              <a:buNone/>
              <a:defRPr sz="1100"/>
            </a:lvl5pPr>
            <a:lvl6pPr marL="2799582" indent="0">
              <a:buNone/>
              <a:defRPr sz="1100"/>
            </a:lvl6pPr>
            <a:lvl7pPr marL="3359501" indent="0">
              <a:buNone/>
              <a:defRPr sz="1100"/>
            </a:lvl7pPr>
            <a:lvl8pPr marL="3919415" indent="0">
              <a:buNone/>
              <a:defRPr sz="1100"/>
            </a:lvl8pPr>
            <a:lvl9pPr marL="4479333" indent="0">
              <a:buNone/>
              <a:defRPr sz="1100"/>
            </a:lvl9pPr>
          </a:lstStyle>
          <a:p>
            <a:pPr lvl="0"/>
            <a:r>
              <a:rPr lang="es-ES" smtClean="0"/>
              <a:t>Haga clic para modificar el estilo de texto del patrón</a:t>
            </a:r>
          </a:p>
        </p:txBody>
      </p:sp>
      <p:sp>
        <p:nvSpPr>
          <p:cNvPr id="2" name="Title 1"/>
          <p:cNvSpPr>
            <a:spLocks noGrp="1"/>
          </p:cNvSpPr>
          <p:nvPr>
            <p:ph type="title"/>
          </p:nvPr>
        </p:nvSpPr>
        <p:spPr>
          <a:xfrm>
            <a:off x="1059785" y="1775670"/>
            <a:ext cx="3167805" cy="1220031"/>
          </a:xfrm>
        </p:spPr>
        <p:txBody>
          <a:bodyPr anchor="b">
            <a:normAutofit/>
          </a:bodyPr>
          <a:lstStyle>
            <a:lvl1pPr algn="l">
              <a:defRPr sz="2500" b="0">
                <a:solidFill>
                  <a:schemeClr val="accent1">
                    <a:lumMod val="75000"/>
                  </a:schemeClr>
                </a:solidFill>
              </a:defRPr>
            </a:lvl1pPr>
          </a:lstStyle>
          <a:p>
            <a:r>
              <a:rPr lang="es-ES" smtClean="0"/>
              <a:t>Haga clic para modificar el estilo de título del patrón</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4210" y="2028437"/>
            <a:ext cx="3045862" cy="590002"/>
          </a:xfrm>
        </p:spPr>
        <p:txBody>
          <a:bodyPr anchor="b">
            <a:noAutofit/>
          </a:bodyPr>
          <a:lstStyle>
            <a:lvl1pPr marL="0" indent="0">
              <a:buNone/>
              <a:defRPr sz="2500" b="0">
                <a:solidFill>
                  <a:schemeClr val="bg2">
                    <a:lumMod val="40000"/>
                    <a:lumOff val="60000"/>
                  </a:schemeClr>
                </a:solidFill>
              </a:defRPr>
            </a:lvl1pPr>
            <a:lvl2pPr marL="470411" indent="0">
              <a:buNone/>
              <a:defRPr sz="2100" b="1"/>
            </a:lvl2pPr>
            <a:lvl3pPr marL="940818" indent="0">
              <a:buNone/>
              <a:defRPr sz="1900" b="1"/>
            </a:lvl3pPr>
            <a:lvl4pPr marL="1411232" indent="0">
              <a:buNone/>
              <a:defRPr sz="1600" b="1"/>
            </a:lvl4pPr>
            <a:lvl5pPr marL="1881642" indent="0">
              <a:buNone/>
              <a:defRPr sz="1600" b="1"/>
            </a:lvl5pPr>
            <a:lvl6pPr marL="2352053" indent="0">
              <a:buNone/>
              <a:defRPr sz="1600" b="1"/>
            </a:lvl6pPr>
            <a:lvl7pPr marL="2822463" indent="0">
              <a:buNone/>
              <a:defRPr sz="1600" b="1"/>
            </a:lvl7pPr>
            <a:lvl8pPr marL="3292873" indent="0">
              <a:buNone/>
              <a:defRPr sz="1600" b="1"/>
            </a:lvl8pPr>
            <a:lvl9pPr marL="3763283"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674388" y="2730595"/>
            <a:ext cx="3025691" cy="3674917"/>
          </a:xfrm>
        </p:spPr>
        <p:txBody>
          <a:bodyPr anchor="t">
            <a:normAutofit/>
          </a:bodyPr>
          <a:lstStyle>
            <a:lvl1pPr marL="0" indent="0">
              <a:buNone/>
              <a:defRPr sz="1400"/>
            </a:lvl1pPr>
            <a:lvl2pPr marL="470411" indent="0">
              <a:buNone/>
              <a:defRPr sz="1200"/>
            </a:lvl2pPr>
            <a:lvl3pPr marL="940818" indent="0">
              <a:buNone/>
              <a:defRPr sz="1000"/>
            </a:lvl3pPr>
            <a:lvl4pPr marL="1411232" indent="0">
              <a:buNone/>
              <a:defRPr sz="900"/>
            </a:lvl4pPr>
            <a:lvl5pPr marL="1881642" indent="0">
              <a:buNone/>
              <a:defRPr sz="900"/>
            </a:lvl5pPr>
            <a:lvl6pPr marL="2352053" indent="0">
              <a:buNone/>
              <a:defRPr sz="900"/>
            </a:lvl6pPr>
            <a:lvl7pPr marL="2822463" indent="0">
              <a:buNone/>
              <a:defRPr sz="900"/>
            </a:lvl7pPr>
            <a:lvl8pPr marL="3292873" indent="0">
              <a:buNone/>
              <a:defRPr sz="900"/>
            </a:lvl8pPr>
            <a:lvl9pPr marL="3763283"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014126" y="2028437"/>
            <a:ext cx="3034880" cy="590002"/>
          </a:xfrm>
        </p:spPr>
        <p:txBody>
          <a:bodyPr anchor="b">
            <a:noAutofit/>
          </a:bodyPr>
          <a:lstStyle>
            <a:lvl1pPr marL="0" indent="0">
              <a:buNone/>
              <a:defRPr sz="2500" b="0">
                <a:solidFill>
                  <a:schemeClr val="bg2">
                    <a:lumMod val="40000"/>
                    <a:lumOff val="60000"/>
                  </a:schemeClr>
                </a:solidFill>
              </a:defRPr>
            </a:lvl1pPr>
            <a:lvl2pPr marL="470411" indent="0">
              <a:buNone/>
              <a:defRPr sz="2100" b="1"/>
            </a:lvl2pPr>
            <a:lvl3pPr marL="940818" indent="0">
              <a:buNone/>
              <a:defRPr sz="1900" b="1"/>
            </a:lvl3pPr>
            <a:lvl4pPr marL="1411232" indent="0">
              <a:buNone/>
              <a:defRPr sz="1600" b="1"/>
            </a:lvl4pPr>
            <a:lvl5pPr marL="1881642" indent="0">
              <a:buNone/>
              <a:defRPr sz="1600" b="1"/>
            </a:lvl5pPr>
            <a:lvl6pPr marL="2352053" indent="0">
              <a:buNone/>
              <a:defRPr sz="1600" b="1"/>
            </a:lvl6pPr>
            <a:lvl7pPr marL="2822463" indent="0">
              <a:buNone/>
              <a:defRPr sz="1600" b="1"/>
            </a:lvl7pPr>
            <a:lvl8pPr marL="3292873" indent="0">
              <a:buNone/>
              <a:defRPr sz="1600" b="1"/>
            </a:lvl8pPr>
            <a:lvl9pPr marL="3763283"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4003218" y="2730595"/>
            <a:ext cx="3045788" cy="3674917"/>
          </a:xfrm>
        </p:spPr>
        <p:txBody>
          <a:bodyPr anchor="t">
            <a:normAutofit/>
          </a:bodyPr>
          <a:lstStyle>
            <a:lvl1pPr marL="0" indent="0">
              <a:buNone/>
              <a:defRPr sz="1400"/>
            </a:lvl1pPr>
            <a:lvl2pPr marL="470411" indent="0">
              <a:buNone/>
              <a:defRPr sz="1200"/>
            </a:lvl2pPr>
            <a:lvl3pPr marL="940818" indent="0">
              <a:buNone/>
              <a:defRPr sz="1000"/>
            </a:lvl3pPr>
            <a:lvl4pPr marL="1411232" indent="0">
              <a:buNone/>
              <a:defRPr sz="900"/>
            </a:lvl4pPr>
            <a:lvl5pPr marL="1881642" indent="0">
              <a:buNone/>
              <a:defRPr sz="900"/>
            </a:lvl5pPr>
            <a:lvl6pPr marL="2352053" indent="0">
              <a:buNone/>
              <a:defRPr sz="900"/>
            </a:lvl6pPr>
            <a:lvl7pPr marL="2822463" indent="0">
              <a:buNone/>
              <a:defRPr sz="900"/>
            </a:lvl7pPr>
            <a:lvl8pPr marL="3292873" indent="0">
              <a:buNone/>
              <a:defRPr sz="900"/>
            </a:lvl8pPr>
            <a:lvl9pPr marL="3763283"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364052" y="2028437"/>
            <a:ext cx="3030614" cy="590002"/>
          </a:xfrm>
        </p:spPr>
        <p:txBody>
          <a:bodyPr anchor="b">
            <a:noAutofit/>
          </a:bodyPr>
          <a:lstStyle>
            <a:lvl1pPr marL="0" indent="0">
              <a:buNone/>
              <a:defRPr sz="2500" b="0">
                <a:solidFill>
                  <a:schemeClr val="bg2">
                    <a:lumMod val="40000"/>
                    <a:lumOff val="60000"/>
                  </a:schemeClr>
                </a:solidFill>
              </a:defRPr>
            </a:lvl1pPr>
            <a:lvl2pPr marL="470411" indent="0">
              <a:buNone/>
              <a:defRPr sz="2100" b="1"/>
            </a:lvl2pPr>
            <a:lvl3pPr marL="940818" indent="0">
              <a:buNone/>
              <a:defRPr sz="1900" b="1"/>
            </a:lvl3pPr>
            <a:lvl4pPr marL="1411232" indent="0">
              <a:buNone/>
              <a:defRPr sz="1600" b="1"/>
            </a:lvl4pPr>
            <a:lvl5pPr marL="1881642" indent="0">
              <a:buNone/>
              <a:defRPr sz="1600" b="1"/>
            </a:lvl5pPr>
            <a:lvl6pPr marL="2352053" indent="0">
              <a:buNone/>
              <a:defRPr sz="1600" b="1"/>
            </a:lvl6pPr>
            <a:lvl7pPr marL="2822463" indent="0">
              <a:buNone/>
              <a:defRPr sz="1600" b="1"/>
            </a:lvl7pPr>
            <a:lvl8pPr marL="3292873" indent="0">
              <a:buNone/>
              <a:defRPr sz="1600" b="1"/>
            </a:lvl8pPr>
            <a:lvl9pPr marL="3763283"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364052" y="2730595"/>
            <a:ext cx="3030614" cy="3674917"/>
          </a:xfrm>
        </p:spPr>
        <p:txBody>
          <a:bodyPr anchor="t">
            <a:normAutofit/>
          </a:bodyPr>
          <a:lstStyle>
            <a:lvl1pPr marL="0" indent="0">
              <a:buNone/>
              <a:defRPr sz="1400"/>
            </a:lvl1pPr>
            <a:lvl2pPr marL="470411" indent="0">
              <a:buNone/>
              <a:defRPr sz="1200"/>
            </a:lvl2pPr>
            <a:lvl3pPr marL="940818" indent="0">
              <a:buNone/>
              <a:defRPr sz="1000"/>
            </a:lvl3pPr>
            <a:lvl4pPr marL="1411232" indent="0">
              <a:buNone/>
              <a:defRPr sz="900"/>
            </a:lvl4pPr>
            <a:lvl5pPr marL="1881642" indent="0">
              <a:buNone/>
              <a:defRPr sz="900"/>
            </a:lvl5pPr>
            <a:lvl6pPr marL="2352053" indent="0">
              <a:buNone/>
              <a:defRPr sz="900"/>
            </a:lvl6pPr>
            <a:lvl7pPr marL="2822463" indent="0">
              <a:buNone/>
              <a:defRPr sz="900"/>
            </a:lvl7pPr>
            <a:lvl8pPr marL="3292873" indent="0">
              <a:buNone/>
              <a:defRPr sz="900"/>
            </a:lvl8pPr>
            <a:lvl9pPr marL="3763283" indent="0">
              <a:buNone/>
              <a:defRPr sz="900"/>
            </a:lvl9pPr>
          </a:lstStyle>
          <a:p>
            <a:pPr lvl="0"/>
            <a:r>
              <a:rPr lang="es-ES" smtClean="0"/>
              <a:t>Haga clic para modificar el estilo de texto del patrón</a:t>
            </a:r>
          </a:p>
        </p:txBody>
      </p:sp>
      <p:cxnSp>
        <p:nvCxnSpPr>
          <p:cNvPr id="17" name="Straight Connector 16"/>
          <p:cNvCxnSpPr/>
          <p:nvPr/>
        </p:nvCxnSpPr>
        <p:spPr>
          <a:xfrm>
            <a:off x="3851317" y="2184471"/>
            <a:ext cx="0" cy="4056874"/>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196114" y="2184477"/>
            <a:ext cx="0" cy="40614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s-E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7008131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4387" y="4352303"/>
            <a:ext cx="3038817" cy="590002"/>
          </a:xfrm>
        </p:spPr>
        <p:txBody>
          <a:bodyPr anchor="b">
            <a:noAutofit/>
          </a:bodyPr>
          <a:lstStyle>
            <a:lvl1pPr marL="0" indent="0">
              <a:buNone/>
              <a:defRPr sz="2500" b="0">
                <a:solidFill>
                  <a:schemeClr val="bg2">
                    <a:lumMod val="40000"/>
                    <a:lumOff val="60000"/>
                  </a:schemeClr>
                </a:solidFill>
              </a:defRPr>
            </a:lvl1pPr>
            <a:lvl2pPr marL="470411" indent="0">
              <a:buNone/>
              <a:defRPr sz="2100" b="1"/>
            </a:lvl2pPr>
            <a:lvl3pPr marL="940818" indent="0">
              <a:buNone/>
              <a:defRPr sz="1900" b="1"/>
            </a:lvl3pPr>
            <a:lvl4pPr marL="1411232" indent="0">
              <a:buNone/>
              <a:defRPr sz="1600" b="1"/>
            </a:lvl4pPr>
            <a:lvl5pPr marL="1881642" indent="0">
              <a:buNone/>
              <a:defRPr sz="1600" b="1"/>
            </a:lvl5pPr>
            <a:lvl6pPr marL="2352053" indent="0">
              <a:buNone/>
              <a:defRPr sz="1600" b="1"/>
            </a:lvl6pPr>
            <a:lvl7pPr marL="2822463" indent="0">
              <a:buNone/>
              <a:defRPr sz="1600" b="1"/>
            </a:lvl7pPr>
            <a:lvl8pPr marL="3292873" indent="0">
              <a:buNone/>
              <a:defRPr sz="1600" b="1"/>
            </a:lvl8pPr>
            <a:lvl9pPr marL="3763283"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674387" y="2262488"/>
            <a:ext cx="3038817" cy="156033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411" indent="0">
              <a:buNone/>
              <a:defRPr sz="1600"/>
            </a:lvl2pPr>
            <a:lvl3pPr marL="940818" indent="0">
              <a:buNone/>
              <a:defRPr sz="1600"/>
            </a:lvl3pPr>
            <a:lvl4pPr marL="1411232" indent="0">
              <a:buNone/>
              <a:defRPr sz="1600"/>
            </a:lvl4pPr>
            <a:lvl5pPr marL="1881642" indent="0">
              <a:buNone/>
              <a:defRPr sz="1600"/>
            </a:lvl5pPr>
            <a:lvl6pPr marL="2352053" indent="0">
              <a:buNone/>
              <a:defRPr sz="1600"/>
            </a:lvl6pPr>
            <a:lvl7pPr marL="2822463" indent="0">
              <a:buNone/>
              <a:defRPr sz="1600"/>
            </a:lvl7pPr>
            <a:lvl8pPr marL="3292873" indent="0">
              <a:buNone/>
              <a:defRPr sz="1600"/>
            </a:lvl8pPr>
            <a:lvl9pPr marL="3763283"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74387" y="4942305"/>
            <a:ext cx="3038817" cy="674906"/>
          </a:xfrm>
        </p:spPr>
        <p:txBody>
          <a:bodyPr anchor="t">
            <a:normAutofit/>
          </a:bodyPr>
          <a:lstStyle>
            <a:lvl1pPr marL="0" indent="0">
              <a:buNone/>
              <a:defRPr sz="1400"/>
            </a:lvl1pPr>
            <a:lvl2pPr marL="470411" indent="0">
              <a:buNone/>
              <a:defRPr sz="1200"/>
            </a:lvl2pPr>
            <a:lvl3pPr marL="940818" indent="0">
              <a:buNone/>
              <a:defRPr sz="1000"/>
            </a:lvl3pPr>
            <a:lvl4pPr marL="1411232" indent="0">
              <a:buNone/>
              <a:defRPr sz="900"/>
            </a:lvl4pPr>
            <a:lvl5pPr marL="1881642" indent="0">
              <a:buNone/>
              <a:defRPr sz="900"/>
            </a:lvl5pPr>
            <a:lvl6pPr marL="2352053" indent="0">
              <a:buNone/>
              <a:defRPr sz="900"/>
            </a:lvl6pPr>
            <a:lvl7pPr marL="2822463" indent="0">
              <a:buNone/>
              <a:defRPr sz="900"/>
            </a:lvl7pPr>
            <a:lvl8pPr marL="3292873" indent="0">
              <a:buNone/>
              <a:defRPr sz="900"/>
            </a:lvl8pPr>
            <a:lvl9pPr marL="3763283"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020034" y="4352303"/>
            <a:ext cx="3028972" cy="590002"/>
          </a:xfrm>
        </p:spPr>
        <p:txBody>
          <a:bodyPr anchor="b">
            <a:noAutofit/>
          </a:bodyPr>
          <a:lstStyle>
            <a:lvl1pPr marL="0" indent="0">
              <a:buNone/>
              <a:defRPr sz="2500" b="0">
                <a:solidFill>
                  <a:schemeClr val="bg2">
                    <a:lumMod val="40000"/>
                    <a:lumOff val="60000"/>
                  </a:schemeClr>
                </a:solidFill>
              </a:defRPr>
            </a:lvl1pPr>
            <a:lvl2pPr marL="470411" indent="0">
              <a:buNone/>
              <a:defRPr sz="2100" b="1"/>
            </a:lvl2pPr>
            <a:lvl3pPr marL="940818" indent="0">
              <a:buNone/>
              <a:defRPr sz="1900" b="1"/>
            </a:lvl3pPr>
            <a:lvl4pPr marL="1411232" indent="0">
              <a:buNone/>
              <a:defRPr sz="1600" b="1"/>
            </a:lvl4pPr>
            <a:lvl5pPr marL="1881642" indent="0">
              <a:buNone/>
              <a:defRPr sz="1600" b="1"/>
            </a:lvl5pPr>
            <a:lvl6pPr marL="2352053" indent="0">
              <a:buNone/>
              <a:defRPr sz="1600" b="1"/>
            </a:lvl6pPr>
            <a:lvl7pPr marL="2822463" indent="0">
              <a:buNone/>
              <a:defRPr sz="1600" b="1"/>
            </a:lvl7pPr>
            <a:lvl8pPr marL="3292873" indent="0">
              <a:buNone/>
              <a:defRPr sz="1600" b="1"/>
            </a:lvl8pPr>
            <a:lvl9pPr marL="3763283"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4020033" y="2262488"/>
            <a:ext cx="3028972" cy="156033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411" indent="0">
              <a:buNone/>
              <a:defRPr sz="1600"/>
            </a:lvl2pPr>
            <a:lvl3pPr marL="940818" indent="0">
              <a:buNone/>
              <a:defRPr sz="1600"/>
            </a:lvl3pPr>
            <a:lvl4pPr marL="1411232" indent="0">
              <a:buNone/>
              <a:defRPr sz="1600"/>
            </a:lvl4pPr>
            <a:lvl5pPr marL="1881642" indent="0">
              <a:buNone/>
              <a:defRPr sz="1600"/>
            </a:lvl5pPr>
            <a:lvl6pPr marL="2352053" indent="0">
              <a:buNone/>
              <a:defRPr sz="1600"/>
            </a:lvl6pPr>
            <a:lvl7pPr marL="2822463" indent="0">
              <a:buNone/>
              <a:defRPr sz="1600"/>
            </a:lvl7pPr>
            <a:lvl8pPr marL="3292873" indent="0">
              <a:buNone/>
              <a:defRPr sz="1600"/>
            </a:lvl8pPr>
            <a:lvl9pPr marL="3763283"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4018635" y="4942305"/>
            <a:ext cx="3032984" cy="674906"/>
          </a:xfrm>
        </p:spPr>
        <p:txBody>
          <a:bodyPr anchor="t">
            <a:normAutofit/>
          </a:bodyPr>
          <a:lstStyle>
            <a:lvl1pPr marL="0" indent="0">
              <a:buNone/>
              <a:defRPr sz="1400"/>
            </a:lvl1pPr>
            <a:lvl2pPr marL="470411" indent="0">
              <a:buNone/>
              <a:defRPr sz="1200"/>
            </a:lvl2pPr>
            <a:lvl3pPr marL="940818" indent="0">
              <a:buNone/>
              <a:defRPr sz="1000"/>
            </a:lvl3pPr>
            <a:lvl4pPr marL="1411232" indent="0">
              <a:buNone/>
              <a:defRPr sz="900"/>
            </a:lvl4pPr>
            <a:lvl5pPr marL="1881642" indent="0">
              <a:buNone/>
              <a:defRPr sz="900"/>
            </a:lvl5pPr>
            <a:lvl6pPr marL="2352053" indent="0">
              <a:buNone/>
              <a:defRPr sz="900"/>
            </a:lvl6pPr>
            <a:lvl7pPr marL="2822463" indent="0">
              <a:buNone/>
              <a:defRPr sz="900"/>
            </a:lvl7pPr>
            <a:lvl8pPr marL="3292873" indent="0">
              <a:buNone/>
              <a:defRPr sz="900"/>
            </a:lvl8pPr>
            <a:lvl9pPr marL="3763283"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364052" y="4352303"/>
            <a:ext cx="3030614" cy="590002"/>
          </a:xfrm>
        </p:spPr>
        <p:txBody>
          <a:bodyPr anchor="b">
            <a:noAutofit/>
          </a:bodyPr>
          <a:lstStyle>
            <a:lvl1pPr marL="0" indent="0">
              <a:buNone/>
              <a:defRPr sz="2500" b="0">
                <a:solidFill>
                  <a:schemeClr val="bg2">
                    <a:lumMod val="40000"/>
                    <a:lumOff val="60000"/>
                  </a:schemeClr>
                </a:solidFill>
              </a:defRPr>
            </a:lvl1pPr>
            <a:lvl2pPr marL="470411" indent="0">
              <a:buNone/>
              <a:defRPr sz="2100" b="1"/>
            </a:lvl2pPr>
            <a:lvl3pPr marL="940818" indent="0">
              <a:buNone/>
              <a:defRPr sz="1900" b="1"/>
            </a:lvl3pPr>
            <a:lvl4pPr marL="1411232" indent="0">
              <a:buNone/>
              <a:defRPr sz="1600" b="1"/>
            </a:lvl4pPr>
            <a:lvl5pPr marL="1881642" indent="0">
              <a:buNone/>
              <a:defRPr sz="1600" b="1"/>
            </a:lvl5pPr>
            <a:lvl6pPr marL="2352053" indent="0">
              <a:buNone/>
              <a:defRPr sz="1600" b="1"/>
            </a:lvl6pPr>
            <a:lvl7pPr marL="2822463" indent="0">
              <a:buNone/>
              <a:defRPr sz="1600" b="1"/>
            </a:lvl7pPr>
            <a:lvl8pPr marL="3292873" indent="0">
              <a:buNone/>
              <a:defRPr sz="1600" b="1"/>
            </a:lvl8pPr>
            <a:lvl9pPr marL="3763283"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7364051" y="2262488"/>
            <a:ext cx="3030614" cy="156033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70411" indent="0">
              <a:buNone/>
              <a:defRPr sz="1600"/>
            </a:lvl2pPr>
            <a:lvl3pPr marL="940818" indent="0">
              <a:buNone/>
              <a:defRPr sz="1600"/>
            </a:lvl3pPr>
            <a:lvl4pPr marL="1411232" indent="0">
              <a:buNone/>
              <a:defRPr sz="1600"/>
            </a:lvl4pPr>
            <a:lvl5pPr marL="1881642" indent="0">
              <a:buNone/>
              <a:defRPr sz="1600"/>
            </a:lvl5pPr>
            <a:lvl6pPr marL="2352053" indent="0">
              <a:buNone/>
              <a:defRPr sz="1600"/>
            </a:lvl6pPr>
            <a:lvl7pPr marL="2822463" indent="0">
              <a:buNone/>
              <a:defRPr sz="1600"/>
            </a:lvl7pPr>
            <a:lvl8pPr marL="3292873" indent="0">
              <a:buNone/>
              <a:defRPr sz="1600"/>
            </a:lvl8pPr>
            <a:lvl9pPr marL="3763283"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363923" y="4942305"/>
            <a:ext cx="3034628" cy="674906"/>
          </a:xfrm>
        </p:spPr>
        <p:txBody>
          <a:bodyPr anchor="t">
            <a:normAutofit/>
          </a:bodyPr>
          <a:lstStyle>
            <a:lvl1pPr marL="0" indent="0">
              <a:buNone/>
              <a:defRPr sz="1400"/>
            </a:lvl1pPr>
            <a:lvl2pPr marL="470411" indent="0">
              <a:buNone/>
              <a:defRPr sz="1200"/>
            </a:lvl2pPr>
            <a:lvl3pPr marL="940818" indent="0">
              <a:buNone/>
              <a:defRPr sz="1000"/>
            </a:lvl3pPr>
            <a:lvl4pPr marL="1411232" indent="0">
              <a:buNone/>
              <a:defRPr sz="900"/>
            </a:lvl4pPr>
            <a:lvl5pPr marL="1881642" indent="0">
              <a:buNone/>
              <a:defRPr sz="900"/>
            </a:lvl5pPr>
            <a:lvl6pPr marL="2352053" indent="0">
              <a:buNone/>
              <a:defRPr sz="900"/>
            </a:lvl6pPr>
            <a:lvl7pPr marL="2822463" indent="0">
              <a:buNone/>
              <a:defRPr sz="900"/>
            </a:lvl7pPr>
            <a:lvl8pPr marL="3292873" indent="0">
              <a:buNone/>
              <a:defRPr sz="900"/>
            </a:lvl8pPr>
            <a:lvl9pPr marL="3763283" indent="0">
              <a:buNone/>
              <a:defRPr sz="900"/>
            </a:lvl9pPr>
          </a:lstStyle>
          <a:p>
            <a:pPr lvl="0"/>
            <a:r>
              <a:rPr lang="es-ES" smtClean="0"/>
              <a:t>Haga clic para modificar el estilo de texto del patrón</a:t>
            </a:r>
          </a:p>
        </p:txBody>
      </p:sp>
      <p:cxnSp>
        <p:nvCxnSpPr>
          <p:cNvPr id="19" name="Straight Connector 18"/>
          <p:cNvCxnSpPr/>
          <p:nvPr/>
        </p:nvCxnSpPr>
        <p:spPr>
          <a:xfrm>
            <a:off x="3851317" y="2184471"/>
            <a:ext cx="0" cy="4056874"/>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196114" y="2184477"/>
            <a:ext cx="0" cy="40614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s-E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3701061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23469721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3189" y="440477"/>
            <a:ext cx="1811477" cy="596503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4382" y="908579"/>
            <a:ext cx="7672520" cy="549693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F5F6062-31EF-4482-AAFC-D3EF0A28C52A}" type="datetimeFigureOut">
              <a:rPr lang="es-ES" smtClean="0">
                <a:solidFill>
                  <a:prstClr val="white">
                    <a:tint val="75000"/>
                    <a:alpha val="60000"/>
                  </a:prstClr>
                </a:solidFill>
              </a:rPr>
              <a:pPr/>
              <a:t>01/03/2019</a:t>
            </a:fld>
            <a:endParaRPr lang="es-E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s-E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1FCB9D3-63A1-437E-B0E1-222A12218514}" type="slidenum">
              <a:rPr lang="es-ES" smtClean="0">
                <a:solidFill>
                  <a:prstClr val="white">
                    <a:tint val="75000"/>
                  </a:prstClr>
                </a:solidFill>
              </a:rPr>
              <a:pPr/>
              <a:t>‹Nº›</a:t>
            </a:fld>
            <a:endParaRPr lang="es-ES">
              <a:solidFill>
                <a:prstClr val="white">
                  <a:tint val="75000"/>
                </a:prstClr>
              </a:solidFill>
            </a:endParaRPr>
          </a:p>
        </p:txBody>
      </p:sp>
    </p:spTree>
    <p:extLst>
      <p:ext uri="{BB962C8B-B14F-4D97-AF65-F5344CB8AC3E}">
        <p14:creationId xmlns:p14="http://schemas.microsoft.com/office/powerpoint/2010/main" val="2397940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9" name="Group 18"/>
          <p:cNvGrpSpPr/>
          <p:nvPr/>
        </p:nvGrpSpPr>
        <p:grpSpPr>
          <a:xfrm>
            <a:off x="564445" y="-4870"/>
            <a:ext cx="5183382" cy="7026390"/>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3026777" y="1412973"/>
            <a:ext cx="8862676" cy="2678576"/>
          </a:xfrm>
        </p:spPr>
        <p:txBody>
          <a:bodyPr anchor="b">
            <a:normAutofit/>
          </a:bodyPr>
          <a:lstStyle>
            <a:lvl1pPr algn="r">
              <a:defRPr sz="62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667066" y="4091549"/>
            <a:ext cx="7222386" cy="1421640"/>
          </a:xfrm>
        </p:spPr>
        <p:txBody>
          <a:bodyPr anchor="t">
            <a:normAutofit/>
          </a:bodyPr>
          <a:lstStyle>
            <a:lvl1pPr marL="0" indent="0" algn="r">
              <a:buNone/>
              <a:defRPr sz="2200">
                <a:solidFill>
                  <a:schemeClr val="tx1"/>
                </a:solidFill>
              </a:defRPr>
            </a:lvl1pPr>
            <a:lvl2pPr marL="470411" indent="0" algn="ctr">
              <a:buNone/>
              <a:defRPr>
                <a:solidFill>
                  <a:schemeClr val="tx1">
                    <a:tint val="75000"/>
                  </a:schemeClr>
                </a:solidFill>
              </a:defRPr>
            </a:lvl2pPr>
            <a:lvl3pPr marL="940818" indent="0" algn="ctr">
              <a:buNone/>
              <a:defRPr>
                <a:solidFill>
                  <a:schemeClr val="tx1">
                    <a:tint val="75000"/>
                  </a:schemeClr>
                </a:solidFill>
              </a:defRPr>
            </a:lvl3pPr>
            <a:lvl4pPr marL="1411232" indent="0" algn="ctr">
              <a:buNone/>
              <a:defRPr>
                <a:solidFill>
                  <a:schemeClr val="tx1">
                    <a:tint val="75000"/>
                  </a:schemeClr>
                </a:solidFill>
              </a:defRPr>
            </a:lvl4pPr>
            <a:lvl5pPr marL="1881642" indent="0" algn="ctr">
              <a:buNone/>
              <a:defRPr>
                <a:solidFill>
                  <a:schemeClr val="tx1">
                    <a:tint val="75000"/>
                  </a:schemeClr>
                </a:solidFill>
              </a:defRPr>
            </a:lvl5pPr>
            <a:lvl6pPr marL="2352053" indent="0" algn="ctr">
              <a:buNone/>
              <a:defRPr>
                <a:solidFill>
                  <a:schemeClr val="tx1">
                    <a:tint val="75000"/>
                  </a:schemeClr>
                </a:solidFill>
              </a:defRPr>
            </a:lvl6pPr>
            <a:lvl7pPr marL="2822463" indent="0" algn="ctr">
              <a:buNone/>
              <a:defRPr>
                <a:solidFill>
                  <a:schemeClr val="tx1">
                    <a:tint val="75000"/>
                  </a:schemeClr>
                </a:solidFill>
              </a:defRPr>
            </a:lvl7pPr>
            <a:lvl8pPr marL="3292873" indent="0" algn="ctr">
              <a:buNone/>
              <a:defRPr>
                <a:solidFill>
                  <a:schemeClr val="tx1">
                    <a:tint val="75000"/>
                  </a:schemeClr>
                </a:solidFill>
              </a:defRPr>
            </a:lvl8pPr>
            <a:lvl9pPr marL="3763283"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a:xfrm>
            <a:off x="5511554" y="6023554"/>
            <a:ext cx="4469305" cy="373831"/>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4863800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1319777" y="6007025"/>
            <a:ext cx="569683" cy="373831"/>
          </a:xfrm>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889264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658692" y="2730587"/>
            <a:ext cx="9230764" cy="2160699"/>
          </a:xfrm>
        </p:spPr>
        <p:txBody>
          <a:bodyPr anchor="b"/>
          <a:lstStyle>
            <a:lvl1pPr algn="r">
              <a:defRPr sz="41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658697" y="4891287"/>
            <a:ext cx="9230765" cy="880914"/>
          </a:xfrm>
        </p:spPr>
        <p:txBody>
          <a:bodyPr anchor="t">
            <a:normAutofit/>
          </a:bodyPr>
          <a:lstStyle>
            <a:lvl1pPr marL="0" indent="0" algn="r">
              <a:buNone/>
              <a:defRPr sz="2100">
                <a:solidFill>
                  <a:schemeClr val="tx1"/>
                </a:solidFill>
              </a:defRPr>
            </a:lvl1pPr>
            <a:lvl2pPr marL="470411" indent="0">
              <a:buNone/>
              <a:defRPr sz="1900">
                <a:solidFill>
                  <a:schemeClr val="tx1">
                    <a:tint val="75000"/>
                  </a:schemeClr>
                </a:solidFill>
              </a:defRPr>
            </a:lvl2pPr>
            <a:lvl3pPr marL="940818" indent="0">
              <a:buNone/>
              <a:defRPr sz="1600">
                <a:solidFill>
                  <a:schemeClr val="tx1">
                    <a:tint val="75000"/>
                  </a:schemeClr>
                </a:solidFill>
              </a:defRPr>
            </a:lvl3pPr>
            <a:lvl4pPr marL="1411232" indent="0">
              <a:buNone/>
              <a:defRPr sz="1400">
                <a:solidFill>
                  <a:schemeClr val="tx1">
                    <a:tint val="75000"/>
                  </a:schemeClr>
                </a:solidFill>
              </a:defRPr>
            </a:lvl4pPr>
            <a:lvl5pPr marL="1881642" indent="0">
              <a:buNone/>
              <a:defRPr sz="1400">
                <a:solidFill>
                  <a:schemeClr val="tx1">
                    <a:tint val="75000"/>
                  </a:schemeClr>
                </a:solidFill>
              </a:defRPr>
            </a:lvl5pPr>
            <a:lvl6pPr marL="2352053" indent="0">
              <a:buNone/>
              <a:defRPr sz="1400">
                <a:solidFill>
                  <a:schemeClr val="tx1">
                    <a:tint val="75000"/>
                  </a:schemeClr>
                </a:solidFill>
              </a:defRPr>
            </a:lvl6pPr>
            <a:lvl7pPr marL="2822463" indent="0">
              <a:buNone/>
              <a:defRPr sz="1400">
                <a:solidFill>
                  <a:schemeClr val="tx1">
                    <a:tint val="75000"/>
                  </a:schemeClr>
                </a:solidFill>
              </a:defRPr>
            </a:lvl7pPr>
            <a:lvl8pPr marL="3292873" indent="0">
              <a:buNone/>
              <a:defRPr sz="1400">
                <a:solidFill>
                  <a:schemeClr val="tx1">
                    <a:tint val="75000"/>
                  </a:schemeClr>
                </a:solidFill>
              </a:defRPr>
            </a:lvl8pPr>
            <a:lvl9pPr marL="3763283"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8135379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534181" y="702158"/>
            <a:ext cx="10355279" cy="1794386"/>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534176" y="2730588"/>
            <a:ext cx="5059498" cy="3198690"/>
          </a:xfrm>
        </p:spPr>
        <p:txBody>
          <a:bodyPr>
            <a:normAutofit/>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829960" y="2730595"/>
            <a:ext cx="5059499" cy="3198689"/>
          </a:xfrm>
        </p:spPr>
        <p:txBody>
          <a:bodyPr>
            <a:normAutofit/>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solidFill>
                  <a:prstClr val="black"/>
                </a:solidFill>
              </a:rPr>
              <a:pPr/>
              <a:t>3/1/2019</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2520791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831713" y="2721919"/>
            <a:ext cx="4761961" cy="590002"/>
          </a:xfrm>
        </p:spPr>
        <p:txBody>
          <a:bodyPr anchor="b">
            <a:noAutofit/>
          </a:bodyPr>
          <a:lstStyle>
            <a:lvl1pPr marL="0" indent="0">
              <a:buNone/>
              <a:defRPr sz="2900" b="0">
                <a:solidFill>
                  <a:schemeClr val="accent1">
                    <a:lumMod val="75000"/>
                  </a:schemeClr>
                </a:solidFill>
              </a:defRPr>
            </a:lvl1pPr>
            <a:lvl2pPr marL="470411" indent="0">
              <a:buNone/>
              <a:defRPr sz="2100" b="1"/>
            </a:lvl2pPr>
            <a:lvl3pPr marL="940818" indent="0">
              <a:buNone/>
              <a:defRPr sz="1900" b="1"/>
            </a:lvl3pPr>
            <a:lvl4pPr marL="1411232" indent="0">
              <a:buNone/>
              <a:defRPr sz="1600" b="1"/>
            </a:lvl4pPr>
            <a:lvl5pPr marL="1881642" indent="0">
              <a:buNone/>
              <a:defRPr sz="1600" b="1"/>
            </a:lvl5pPr>
            <a:lvl6pPr marL="2352053" indent="0">
              <a:buNone/>
              <a:defRPr sz="1600" b="1"/>
            </a:lvl6pPr>
            <a:lvl7pPr marL="2822463" indent="0">
              <a:buNone/>
              <a:defRPr sz="1600" b="1"/>
            </a:lvl7pPr>
            <a:lvl8pPr marL="3292873" indent="0">
              <a:buNone/>
              <a:defRPr sz="1600" b="1"/>
            </a:lvl8pPr>
            <a:lvl9pPr marL="3763283"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534181" y="3414860"/>
            <a:ext cx="5059499" cy="2514416"/>
          </a:xfrm>
        </p:spPr>
        <p:txBody>
          <a:bodyPr anchor="t">
            <a:normAutofit/>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111635" y="2730588"/>
            <a:ext cx="4777825" cy="590002"/>
          </a:xfrm>
        </p:spPr>
        <p:txBody>
          <a:bodyPr anchor="b">
            <a:noAutofit/>
          </a:bodyPr>
          <a:lstStyle>
            <a:lvl1pPr marL="0" indent="0">
              <a:buNone/>
              <a:defRPr sz="2900" b="0">
                <a:solidFill>
                  <a:schemeClr val="accent1">
                    <a:lumMod val="75000"/>
                  </a:schemeClr>
                </a:solidFill>
              </a:defRPr>
            </a:lvl1pPr>
            <a:lvl2pPr marL="470411" indent="0">
              <a:buNone/>
              <a:defRPr sz="2100" b="1"/>
            </a:lvl2pPr>
            <a:lvl3pPr marL="940818" indent="0">
              <a:buNone/>
              <a:defRPr sz="1900" b="1"/>
            </a:lvl3pPr>
            <a:lvl4pPr marL="1411232" indent="0">
              <a:buNone/>
              <a:defRPr sz="1600" b="1"/>
            </a:lvl4pPr>
            <a:lvl5pPr marL="1881642" indent="0">
              <a:buNone/>
              <a:defRPr sz="1600" b="1"/>
            </a:lvl5pPr>
            <a:lvl6pPr marL="2352053" indent="0">
              <a:buNone/>
              <a:defRPr sz="1600" b="1"/>
            </a:lvl6pPr>
            <a:lvl7pPr marL="2822463" indent="0">
              <a:buNone/>
              <a:defRPr sz="1600" b="1"/>
            </a:lvl7pPr>
            <a:lvl8pPr marL="3292873" indent="0">
              <a:buNone/>
              <a:defRPr sz="1600" b="1"/>
            </a:lvl8pPr>
            <a:lvl9pPr marL="3763283"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829960" y="3414860"/>
            <a:ext cx="5059499" cy="2514416"/>
          </a:xfrm>
        </p:spPr>
        <p:txBody>
          <a:bodyPr anchor="t">
            <a:normAutofit/>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8922274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73554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0" y="0"/>
            <a:ext cx="12601575" cy="70215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useBgFill="1">
        <p:nvSpPr>
          <p:cNvPr id="9" name="Rounded Rectangle 8"/>
          <p:cNvSpPr/>
          <p:nvPr/>
        </p:nvSpPr>
        <p:spPr>
          <a:xfrm>
            <a:off x="126016" y="104023"/>
            <a:ext cx="12349544" cy="682387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3" name="Picture Placeholder 2"/>
          <p:cNvSpPr>
            <a:spLocks noGrp="1"/>
          </p:cNvSpPr>
          <p:nvPr>
            <p:ph type="pic" idx="1"/>
          </p:nvPr>
        </p:nvSpPr>
        <p:spPr>
          <a:xfrm>
            <a:off x="945118" y="636254"/>
            <a:ext cx="10711339" cy="4434840"/>
          </a:xfrm>
          <a:solidFill>
            <a:schemeClr val="bg2"/>
          </a:solidFill>
          <a:ln>
            <a:noFill/>
          </a:ln>
          <a:effectLst>
            <a:softEdge rad="12700"/>
          </a:effectLst>
        </p:spPr>
        <p:txBody>
          <a:bodyPr/>
          <a:lstStyle>
            <a:lvl1pPr marL="0" indent="0">
              <a:buNone/>
              <a:defRPr sz="3900"/>
            </a:lvl1pPr>
            <a:lvl2pPr marL="559918" indent="0">
              <a:buNone/>
              <a:defRPr sz="3400"/>
            </a:lvl2pPr>
            <a:lvl3pPr marL="1119832" indent="0">
              <a:buNone/>
              <a:defRPr sz="2900"/>
            </a:lvl3pPr>
            <a:lvl4pPr marL="1679751" indent="0">
              <a:buNone/>
              <a:defRPr sz="2500"/>
            </a:lvl4pPr>
            <a:lvl5pPr marL="2239666" indent="0">
              <a:buNone/>
              <a:defRPr sz="2500"/>
            </a:lvl5pPr>
            <a:lvl6pPr marL="2799582" indent="0">
              <a:buNone/>
              <a:defRPr sz="2500"/>
            </a:lvl6pPr>
            <a:lvl7pPr marL="3359501" indent="0">
              <a:buNone/>
              <a:defRPr sz="2500"/>
            </a:lvl7pPr>
            <a:lvl8pPr marL="3919415" indent="0">
              <a:buNone/>
              <a:defRPr sz="2500"/>
            </a:lvl8pPr>
            <a:lvl9pPr marL="4479333" indent="0">
              <a:buNone/>
              <a:defRPr sz="2500"/>
            </a:lvl9pPr>
          </a:lstStyle>
          <a:p>
            <a:r>
              <a:rPr lang="es-ES" smtClean="0"/>
              <a:t>Haga clic en el icono para agregar una imagen</a:t>
            </a:r>
            <a:endParaRPr lang="en-US" dirty="0"/>
          </a:p>
        </p:txBody>
      </p:sp>
      <p:sp>
        <p:nvSpPr>
          <p:cNvPr id="5" name="Date Placeholder 4"/>
          <p:cNvSpPr>
            <a:spLocks noGrp="1"/>
          </p:cNvSpPr>
          <p:nvPr>
            <p:ph type="dt" sz="half" idx="10"/>
          </p:nvPr>
        </p:nvSpPr>
        <p:spPr/>
        <p:txBody>
          <a:bodyPr/>
          <a:lstStyle/>
          <a:p>
            <a:fld id="{5B332D5D-80CE-480C-A870-A396D43B7C27}" type="datetimeFigureOut">
              <a:rPr lang="es-EC" smtClean="0"/>
              <a:t>01/03/2019</a:t>
            </a:fld>
            <a:endParaRPr lang="es-EC"/>
          </a:p>
        </p:txBody>
      </p:sp>
      <p:sp>
        <p:nvSpPr>
          <p:cNvPr id="7" name="Slide Number Placeholder 6"/>
          <p:cNvSpPr>
            <a:spLocks noGrp="1"/>
          </p:cNvSpPr>
          <p:nvPr>
            <p:ph type="sldNum" sz="quarter" idx="12"/>
          </p:nvPr>
        </p:nvSpPr>
        <p:spPr/>
        <p:txBody>
          <a:bodyPr/>
          <a:lstStyle/>
          <a:p>
            <a:fld id="{F86333C9-78CB-449F-9D3E-C3CF89EE6FB2}" type="slidenum">
              <a:rPr lang="es-EC" smtClean="0"/>
              <a:t>‹Nº›</a:t>
            </a:fld>
            <a:endParaRPr lang="es-EC"/>
          </a:p>
        </p:txBody>
      </p:sp>
      <p:sp>
        <p:nvSpPr>
          <p:cNvPr id="10" name="Rectangle 9"/>
          <p:cNvSpPr/>
          <p:nvPr/>
        </p:nvSpPr>
        <p:spPr>
          <a:xfrm>
            <a:off x="945118" y="5071100"/>
            <a:ext cx="10711339" cy="1404303"/>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12" name="Rectangle 11"/>
          <p:cNvSpPr/>
          <p:nvPr/>
        </p:nvSpPr>
        <p:spPr>
          <a:xfrm>
            <a:off x="1050138" y="5149109"/>
            <a:ext cx="10474804" cy="123160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6" name="Footer Placeholder 5"/>
          <p:cNvSpPr>
            <a:spLocks noGrp="1"/>
          </p:cNvSpPr>
          <p:nvPr>
            <p:ph type="ftr" sz="quarter" idx="11"/>
          </p:nvPr>
        </p:nvSpPr>
        <p:spPr/>
        <p:txBody>
          <a:bodyPr/>
          <a:lstStyle/>
          <a:p>
            <a:endParaRPr lang="es-EC"/>
          </a:p>
        </p:txBody>
      </p:sp>
      <p:sp>
        <p:nvSpPr>
          <p:cNvPr id="13" name="Rectangle 12"/>
          <p:cNvSpPr/>
          <p:nvPr/>
        </p:nvSpPr>
        <p:spPr>
          <a:xfrm>
            <a:off x="1260158" y="5773244"/>
            <a:ext cx="10099608" cy="46246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11" name="Rectangle 10"/>
          <p:cNvSpPr/>
          <p:nvPr/>
        </p:nvSpPr>
        <p:spPr>
          <a:xfrm>
            <a:off x="834577" y="5195920"/>
            <a:ext cx="10950769" cy="1123442"/>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4" name="Text Placeholder 3"/>
          <p:cNvSpPr>
            <a:spLocks noGrp="1"/>
          </p:cNvSpPr>
          <p:nvPr>
            <p:ph type="body" sz="half" idx="2"/>
          </p:nvPr>
        </p:nvSpPr>
        <p:spPr>
          <a:xfrm>
            <a:off x="1317886" y="5791431"/>
            <a:ext cx="9984152" cy="411293"/>
          </a:xfrm>
        </p:spPr>
        <p:txBody>
          <a:bodyPr anchor="ctr">
            <a:normAutofit/>
          </a:bodyPr>
          <a:lstStyle>
            <a:lvl1pPr marL="0" indent="0" algn="ctr">
              <a:buNone/>
              <a:defRPr sz="1800" cap="all" spc="307" baseline="0">
                <a:solidFill>
                  <a:srgbClr val="FFFFFF"/>
                </a:solidFill>
              </a:defRPr>
            </a:lvl1pPr>
            <a:lvl2pPr marL="559918" indent="0">
              <a:buNone/>
              <a:defRPr sz="1500"/>
            </a:lvl2pPr>
            <a:lvl3pPr marL="1119832" indent="0">
              <a:buNone/>
              <a:defRPr sz="1200"/>
            </a:lvl3pPr>
            <a:lvl4pPr marL="1679751" indent="0">
              <a:buNone/>
              <a:defRPr sz="1100"/>
            </a:lvl4pPr>
            <a:lvl5pPr marL="2239666" indent="0">
              <a:buNone/>
              <a:defRPr sz="1100"/>
            </a:lvl5pPr>
            <a:lvl6pPr marL="2799582" indent="0">
              <a:buNone/>
              <a:defRPr sz="1100"/>
            </a:lvl6pPr>
            <a:lvl7pPr marL="3359501" indent="0">
              <a:buNone/>
              <a:defRPr sz="1100"/>
            </a:lvl7pPr>
            <a:lvl8pPr marL="3919415" indent="0">
              <a:buNone/>
              <a:defRPr sz="1100"/>
            </a:lvl8pPr>
            <a:lvl9pPr marL="4479333" indent="0">
              <a:buNone/>
              <a:defRPr sz="1100"/>
            </a:lvl9pPr>
          </a:lstStyle>
          <a:p>
            <a:pPr lvl="0"/>
            <a:r>
              <a:rPr lang="es-ES" smtClean="0"/>
              <a:t>Haga clic para modificar el estilo de texto del patrón</a:t>
            </a:r>
          </a:p>
        </p:txBody>
      </p:sp>
      <p:sp>
        <p:nvSpPr>
          <p:cNvPr id="2" name="Title 1"/>
          <p:cNvSpPr>
            <a:spLocks noGrp="1"/>
          </p:cNvSpPr>
          <p:nvPr>
            <p:ph type="title"/>
          </p:nvPr>
        </p:nvSpPr>
        <p:spPr>
          <a:xfrm>
            <a:off x="1260158" y="5227134"/>
            <a:ext cx="10099608" cy="535514"/>
          </a:xfrm>
        </p:spPr>
        <p:txBody>
          <a:bodyPr anchor="ctr" anchorCtr="0"/>
          <a:lstStyle>
            <a:lvl1pPr algn="ctr">
              <a:defRPr sz="2500" b="0">
                <a:solidFill>
                  <a:schemeClr val="accent1">
                    <a:lumMod val="75000"/>
                  </a:schemeClr>
                </a:solidFill>
              </a:defRPr>
            </a:lvl1pPr>
          </a:lstStyle>
          <a:p>
            <a:r>
              <a:rPr lang="es-ES" smtClean="0"/>
              <a:t>Haga clic para modificar el estilo de título del patrón</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1998557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534182" y="1638359"/>
            <a:ext cx="3668349" cy="1404303"/>
          </a:xfrm>
        </p:spPr>
        <p:txBody>
          <a:bodyPr anchor="b">
            <a:normAutofit/>
          </a:bodyPr>
          <a:lstStyle>
            <a:lvl1pPr algn="ctr">
              <a:defRPr sz="25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438805" y="702157"/>
            <a:ext cx="6450648" cy="5227127"/>
          </a:xfrm>
        </p:spPr>
        <p:txBody>
          <a:bodyPr anchor="ctr">
            <a:normAutofit/>
          </a:bodyPr>
          <a:lstStyle>
            <a:lvl1pPr>
              <a:defRPr sz="21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534182" y="3042662"/>
            <a:ext cx="3668349" cy="1872403"/>
          </a:xfrm>
        </p:spPr>
        <p:txBody>
          <a:bodyPr>
            <a:normAutofit/>
          </a:bodyPr>
          <a:lstStyle>
            <a:lvl1pPr marL="0" indent="0" algn="ctr">
              <a:buNone/>
              <a:defRPr sz="1600"/>
            </a:lvl1pPr>
            <a:lvl2pPr marL="470411" indent="0">
              <a:buNone/>
              <a:defRPr sz="1200"/>
            </a:lvl2pPr>
            <a:lvl3pPr marL="940818" indent="0">
              <a:buNone/>
              <a:defRPr sz="1000"/>
            </a:lvl3pPr>
            <a:lvl4pPr marL="1411232" indent="0">
              <a:buNone/>
              <a:defRPr sz="900"/>
            </a:lvl4pPr>
            <a:lvl5pPr marL="1881642" indent="0">
              <a:buNone/>
              <a:defRPr sz="900"/>
            </a:lvl5pPr>
            <a:lvl6pPr marL="2352053" indent="0">
              <a:buNone/>
              <a:defRPr sz="900"/>
            </a:lvl6pPr>
            <a:lvl7pPr marL="2822463" indent="0">
              <a:buNone/>
              <a:defRPr sz="900"/>
            </a:lvl7pPr>
            <a:lvl8pPr marL="3292873" indent="0">
              <a:buNone/>
              <a:defRPr sz="900"/>
            </a:lvl8pPr>
            <a:lvl9pPr marL="3763283"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smtClean="0">
                <a:solidFill>
                  <a:prstClr val="black"/>
                </a:solidFill>
              </a:rPr>
              <a:pPr/>
              <a:t>3/1/2019</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97023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532534" y="1794385"/>
            <a:ext cx="5608443" cy="1404303"/>
          </a:xfrm>
        </p:spPr>
        <p:txBody>
          <a:bodyPr anchor="b">
            <a:normAutofit/>
          </a:bodyPr>
          <a:lstStyle>
            <a:lvl1pPr algn="ctr">
              <a:defRPr sz="29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849816" y="936208"/>
            <a:ext cx="3391194" cy="4681009"/>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70411" indent="0">
              <a:buNone/>
              <a:defRPr sz="1600"/>
            </a:lvl2pPr>
            <a:lvl3pPr marL="940818" indent="0">
              <a:buNone/>
              <a:defRPr sz="1600"/>
            </a:lvl3pPr>
            <a:lvl4pPr marL="1411232" indent="0">
              <a:buNone/>
              <a:defRPr sz="1600"/>
            </a:lvl4pPr>
            <a:lvl5pPr marL="1881642" indent="0">
              <a:buNone/>
              <a:defRPr sz="1600"/>
            </a:lvl5pPr>
            <a:lvl6pPr marL="2352053" indent="0">
              <a:buNone/>
              <a:defRPr sz="1600"/>
            </a:lvl6pPr>
            <a:lvl7pPr marL="2822463" indent="0">
              <a:buNone/>
              <a:defRPr sz="1600"/>
            </a:lvl7pPr>
            <a:lvl8pPr marL="3292873" indent="0">
              <a:buNone/>
              <a:defRPr sz="1600"/>
            </a:lvl8pPr>
            <a:lvl9pPr marL="3763283"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532534" y="3198688"/>
            <a:ext cx="5608443" cy="1872403"/>
          </a:xfrm>
        </p:spPr>
        <p:txBody>
          <a:bodyPr>
            <a:normAutofit/>
          </a:bodyPr>
          <a:lstStyle>
            <a:lvl1pPr marL="0" indent="0" algn="ctr">
              <a:buNone/>
              <a:defRPr sz="1900"/>
            </a:lvl1pPr>
            <a:lvl2pPr marL="470411" indent="0">
              <a:buNone/>
              <a:defRPr sz="1200"/>
            </a:lvl2pPr>
            <a:lvl3pPr marL="940818" indent="0">
              <a:buNone/>
              <a:defRPr sz="1000"/>
            </a:lvl3pPr>
            <a:lvl4pPr marL="1411232" indent="0">
              <a:buNone/>
              <a:defRPr sz="900"/>
            </a:lvl4pPr>
            <a:lvl5pPr marL="1881642" indent="0">
              <a:buNone/>
              <a:defRPr sz="900"/>
            </a:lvl5pPr>
            <a:lvl6pPr marL="2352053" indent="0">
              <a:buNone/>
              <a:defRPr sz="900"/>
            </a:lvl6pPr>
            <a:lvl7pPr marL="2822463" indent="0">
              <a:buNone/>
              <a:defRPr sz="900"/>
            </a:lvl7pPr>
            <a:lvl8pPr marL="3292873" indent="0">
              <a:buNone/>
              <a:defRPr sz="900"/>
            </a:lvl8pPr>
            <a:lvl9pPr marL="3763283"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0736831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34181" y="4845714"/>
            <a:ext cx="10355277" cy="580251"/>
          </a:xfrm>
        </p:spPr>
        <p:txBody>
          <a:bodyPr anchor="b">
            <a:normAutofit/>
          </a:bodyPr>
          <a:lstStyle>
            <a:lvl1pPr algn="ctr">
              <a:defRPr sz="25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466167" y="954336"/>
            <a:ext cx="8502284" cy="3240437"/>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70411" indent="0">
              <a:buNone/>
              <a:defRPr sz="1600"/>
            </a:lvl2pPr>
            <a:lvl3pPr marL="940818" indent="0">
              <a:buNone/>
              <a:defRPr sz="1600"/>
            </a:lvl3pPr>
            <a:lvl4pPr marL="1411232" indent="0">
              <a:buNone/>
              <a:defRPr sz="1600"/>
            </a:lvl4pPr>
            <a:lvl5pPr marL="1881642" indent="0">
              <a:buNone/>
              <a:defRPr sz="1600"/>
            </a:lvl5pPr>
            <a:lvl6pPr marL="2352053" indent="0">
              <a:buNone/>
              <a:defRPr sz="1600"/>
            </a:lvl6pPr>
            <a:lvl7pPr marL="2822463" indent="0">
              <a:buNone/>
              <a:defRPr sz="1600"/>
            </a:lvl7pPr>
            <a:lvl8pPr marL="3292873" indent="0">
              <a:buNone/>
              <a:defRPr sz="1600"/>
            </a:lvl8pPr>
            <a:lvl9pPr marL="3763283"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534181" y="5425966"/>
            <a:ext cx="10355277" cy="505483"/>
          </a:xfrm>
        </p:spPr>
        <p:txBody>
          <a:bodyPr>
            <a:normAutofit/>
          </a:bodyPr>
          <a:lstStyle>
            <a:lvl1pPr marL="0" indent="0" algn="ctr">
              <a:buNone/>
              <a:defRPr sz="1400"/>
            </a:lvl1pPr>
            <a:lvl2pPr marL="470411" indent="0">
              <a:buNone/>
              <a:defRPr sz="1200"/>
            </a:lvl2pPr>
            <a:lvl3pPr marL="940818" indent="0">
              <a:buNone/>
              <a:defRPr sz="1000"/>
            </a:lvl3pPr>
            <a:lvl4pPr marL="1411232" indent="0">
              <a:buNone/>
              <a:defRPr sz="900"/>
            </a:lvl4pPr>
            <a:lvl5pPr marL="1881642" indent="0">
              <a:buNone/>
              <a:defRPr sz="900"/>
            </a:lvl5pPr>
            <a:lvl6pPr marL="2352053" indent="0">
              <a:buNone/>
              <a:defRPr sz="900"/>
            </a:lvl6pPr>
            <a:lvl7pPr marL="2822463" indent="0">
              <a:buNone/>
              <a:defRPr sz="900"/>
            </a:lvl7pPr>
            <a:lvl8pPr marL="3292873" indent="0">
              <a:buNone/>
              <a:defRPr sz="900"/>
            </a:lvl8pPr>
            <a:lvl9pPr marL="3763283"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1812940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34182" y="702152"/>
            <a:ext cx="10355277" cy="3120672"/>
          </a:xfrm>
        </p:spPr>
        <p:txBody>
          <a:bodyPr anchor="ctr">
            <a:normAutofit/>
          </a:bodyPr>
          <a:lstStyle>
            <a:lvl1pPr algn="ctr">
              <a:defRPr sz="33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534182" y="4446958"/>
            <a:ext cx="10355279" cy="1482319"/>
          </a:xfrm>
        </p:spPr>
        <p:txBody>
          <a:bodyPr anchor="ctr">
            <a:normAutofit/>
          </a:bodyPr>
          <a:lstStyle>
            <a:lvl1pPr marL="0" indent="0" algn="ctr">
              <a:buNone/>
              <a:defRPr sz="2100">
                <a:solidFill>
                  <a:schemeClr val="tx1"/>
                </a:solidFill>
              </a:defRPr>
            </a:lvl1pPr>
            <a:lvl2pPr marL="470411" indent="0">
              <a:buNone/>
              <a:defRPr sz="1900">
                <a:solidFill>
                  <a:schemeClr val="tx1">
                    <a:tint val="75000"/>
                  </a:schemeClr>
                </a:solidFill>
              </a:defRPr>
            </a:lvl2pPr>
            <a:lvl3pPr marL="940818" indent="0">
              <a:buNone/>
              <a:defRPr sz="1600">
                <a:solidFill>
                  <a:schemeClr val="tx1">
                    <a:tint val="75000"/>
                  </a:schemeClr>
                </a:solidFill>
              </a:defRPr>
            </a:lvl3pPr>
            <a:lvl4pPr marL="1411232" indent="0">
              <a:buNone/>
              <a:defRPr sz="1400">
                <a:solidFill>
                  <a:schemeClr val="tx1">
                    <a:tint val="75000"/>
                  </a:schemeClr>
                </a:solidFill>
              </a:defRPr>
            </a:lvl4pPr>
            <a:lvl5pPr marL="1881642" indent="0">
              <a:buNone/>
              <a:defRPr sz="1400">
                <a:solidFill>
                  <a:schemeClr val="tx1">
                    <a:tint val="75000"/>
                  </a:schemeClr>
                </a:solidFill>
              </a:defRPr>
            </a:lvl5pPr>
            <a:lvl6pPr marL="2352053" indent="0">
              <a:buNone/>
              <a:defRPr sz="1400">
                <a:solidFill>
                  <a:schemeClr val="tx1">
                    <a:tint val="75000"/>
                  </a:schemeClr>
                </a:solidFill>
              </a:defRPr>
            </a:lvl6pPr>
            <a:lvl7pPr marL="2822463" indent="0">
              <a:buNone/>
              <a:defRPr sz="1400">
                <a:solidFill>
                  <a:schemeClr val="tx1">
                    <a:tint val="75000"/>
                  </a:schemeClr>
                </a:solidFill>
              </a:defRPr>
            </a:lvl7pPr>
            <a:lvl8pPr marL="3292873" indent="0">
              <a:buNone/>
              <a:defRPr sz="1400">
                <a:solidFill>
                  <a:schemeClr val="tx1">
                    <a:tint val="75000"/>
                  </a:schemeClr>
                </a:solidFill>
              </a:defRPr>
            </a:lvl8pPr>
            <a:lvl9pPr marL="3763283"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40870832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1652315" y="883606"/>
            <a:ext cx="630079" cy="598719"/>
          </a:xfrm>
          <a:prstGeom prst="rect">
            <a:avLst/>
          </a:prstGeom>
        </p:spPr>
        <p:txBody>
          <a:bodyPr vert="horz" lIns="94081" tIns="47040" rIns="94081" bIns="4704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70411"/>
            <a:r>
              <a:rPr lang="en-US" sz="8200" dirty="0">
                <a:solidFill>
                  <a:prstClr val="black"/>
                </a:solidFill>
                <a:effectLst/>
              </a:rPr>
              <a:t>“</a:t>
            </a:r>
          </a:p>
        </p:txBody>
      </p:sp>
      <p:sp>
        <p:nvSpPr>
          <p:cNvPr id="15" name="TextBox 14"/>
          <p:cNvSpPr txBox="1"/>
          <p:nvPr/>
        </p:nvSpPr>
        <p:spPr>
          <a:xfrm>
            <a:off x="11259380" y="2886627"/>
            <a:ext cx="630079" cy="598719"/>
          </a:xfrm>
          <a:prstGeom prst="rect">
            <a:avLst/>
          </a:prstGeom>
        </p:spPr>
        <p:txBody>
          <a:bodyPr vert="horz" lIns="94081" tIns="47040" rIns="94081" bIns="4704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70411"/>
            <a:r>
              <a:rPr lang="en-US" sz="8200" dirty="0">
                <a:solidFill>
                  <a:prstClr val="black"/>
                </a:solidFill>
                <a:effectLst/>
              </a:rPr>
              <a:t>”</a:t>
            </a:r>
          </a:p>
        </p:txBody>
      </p:sp>
      <p:sp>
        <p:nvSpPr>
          <p:cNvPr id="2" name="Title 1"/>
          <p:cNvSpPr>
            <a:spLocks noGrp="1"/>
          </p:cNvSpPr>
          <p:nvPr>
            <p:ph type="title"/>
          </p:nvPr>
        </p:nvSpPr>
        <p:spPr>
          <a:xfrm>
            <a:off x="2282394" y="702157"/>
            <a:ext cx="9292020" cy="2808604"/>
          </a:xfrm>
        </p:spPr>
        <p:txBody>
          <a:bodyPr anchor="ctr">
            <a:normAutofit/>
          </a:bodyPr>
          <a:lstStyle>
            <a:lvl1pPr algn="ctr">
              <a:defRPr sz="33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2518673" y="3510756"/>
            <a:ext cx="8819464" cy="390084"/>
          </a:xfrm>
        </p:spPr>
        <p:txBody>
          <a:bodyPr anchor="ctr">
            <a:normAutofit/>
          </a:bodyPr>
          <a:lstStyle>
            <a:lvl1pPr marL="0" indent="0">
              <a:buFontTx/>
              <a:buNone/>
              <a:defRPr sz="1900"/>
            </a:lvl1pPr>
            <a:lvl2pPr marL="470411" indent="0">
              <a:buFontTx/>
              <a:buNone/>
              <a:defRPr/>
            </a:lvl2pPr>
            <a:lvl3pPr marL="940818" indent="0">
              <a:buFontTx/>
              <a:buNone/>
              <a:defRPr/>
            </a:lvl3pPr>
            <a:lvl4pPr marL="1411232" indent="0">
              <a:buFontTx/>
              <a:buNone/>
              <a:defRPr/>
            </a:lvl4pPr>
            <a:lvl5pPr marL="1881642"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1534181" y="4446958"/>
            <a:ext cx="10355277" cy="1482319"/>
          </a:xfrm>
        </p:spPr>
        <p:txBody>
          <a:bodyPr anchor="ctr">
            <a:normAutofit/>
          </a:bodyPr>
          <a:lstStyle>
            <a:lvl1pPr marL="0" indent="0" algn="ctr">
              <a:buNone/>
              <a:defRPr sz="2100">
                <a:solidFill>
                  <a:schemeClr val="tx1"/>
                </a:solidFill>
              </a:defRPr>
            </a:lvl1pPr>
            <a:lvl2pPr marL="470411" indent="0">
              <a:buNone/>
              <a:defRPr sz="1900">
                <a:solidFill>
                  <a:schemeClr val="tx1">
                    <a:tint val="75000"/>
                  </a:schemeClr>
                </a:solidFill>
              </a:defRPr>
            </a:lvl2pPr>
            <a:lvl3pPr marL="940818" indent="0">
              <a:buNone/>
              <a:defRPr sz="1600">
                <a:solidFill>
                  <a:schemeClr val="tx1">
                    <a:tint val="75000"/>
                  </a:schemeClr>
                </a:solidFill>
              </a:defRPr>
            </a:lvl3pPr>
            <a:lvl4pPr marL="1411232" indent="0">
              <a:buNone/>
              <a:defRPr sz="1400">
                <a:solidFill>
                  <a:schemeClr val="tx1">
                    <a:tint val="75000"/>
                  </a:schemeClr>
                </a:solidFill>
              </a:defRPr>
            </a:lvl4pPr>
            <a:lvl5pPr marL="1881642" indent="0">
              <a:buNone/>
              <a:defRPr sz="1400">
                <a:solidFill>
                  <a:schemeClr val="tx1">
                    <a:tint val="75000"/>
                  </a:schemeClr>
                </a:solidFill>
              </a:defRPr>
            </a:lvl5pPr>
            <a:lvl6pPr marL="2352053" indent="0">
              <a:buNone/>
              <a:defRPr sz="1400">
                <a:solidFill>
                  <a:schemeClr val="tx1">
                    <a:tint val="75000"/>
                  </a:schemeClr>
                </a:solidFill>
              </a:defRPr>
            </a:lvl6pPr>
            <a:lvl7pPr marL="2822463" indent="0">
              <a:buNone/>
              <a:defRPr sz="1400">
                <a:solidFill>
                  <a:schemeClr val="tx1">
                    <a:tint val="75000"/>
                  </a:schemeClr>
                </a:solidFill>
              </a:defRPr>
            </a:lvl7pPr>
            <a:lvl8pPr marL="3292873" indent="0">
              <a:buNone/>
              <a:defRPr sz="1400">
                <a:solidFill>
                  <a:schemeClr val="tx1">
                    <a:tint val="75000"/>
                  </a:schemeClr>
                </a:solidFill>
              </a:defRPr>
            </a:lvl8pPr>
            <a:lvl9pPr marL="3763283"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4932991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534183" y="3387466"/>
            <a:ext cx="10355275" cy="1503820"/>
          </a:xfrm>
        </p:spPr>
        <p:txBody>
          <a:bodyPr anchor="b">
            <a:normAutofit/>
          </a:bodyPr>
          <a:lstStyle>
            <a:lvl1pPr algn="r">
              <a:defRPr sz="33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534176" y="4891287"/>
            <a:ext cx="10355276" cy="880914"/>
          </a:xfrm>
        </p:spPr>
        <p:txBody>
          <a:bodyPr anchor="t">
            <a:normAutofit/>
          </a:bodyPr>
          <a:lstStyle>
            <a:lvl1pPr marL="0" indent="0" algn="r">
              <a:buNone/>
              <a:defRPr sz="2100">
                <a:solidFill>
                  <a:schemeClr val="tx1"/>
                </a:solidFill>
              </a:defRPr>
            </a:lvl1pPr>
            <a:lvl2pPr marL="470411" indent="0">
              <a:buNone/>
              <a:defRPr sz="1900">
                <a:solidFill>
                  <a:schemeClr val="tx1">
                    <a:tint val="75000"/>
                  </a:schemeClr>
                </a:solidFill>
              </a:defRPr>
            </a:lvl2pPr>
            <a:lvl3pPr marL="940818" indent="0">
              <a:buNone/>
              <a:defRPr sz="1600">
                <a:solidFill>
                  <a:schemeClr val="tx1">
                    <a:tint val="75000"/>
                  </a:schemeClr>
                </a:solidFill>
              </a:defRPr>
            </a:lvl3pPr>
            <a:lvl4pPr marL="1411232" indent="0">
              <a:buNone/>
              <a:defRPr sz="1400">
                <a:solidFill>
                  <a:schemeClr val="tx1">
                    <a:tint val="75000"/>
                  </a:schemeClr>
                </a:solidFill>
              </a:defRPr>
            </a:lvl4pPr>
            <a:lvl5pPr marL="1881642" indent="0">
              <a:buNone/>
              <a:defRPr sz="1400">
                <a:solidFill>
                  <a:schemeClr val="tx1">
                    <a:tint val="75000"/>
                  </a:schemeClr>
                </a:solidFill>
              </a:defRPr>
            </a:lvl5pPr>
            <a:lvl6pPr marL="2352053" indent="0">
              <a:buNone/>
              <a:defRPr sz="1400">
                <a:solidFill>
                  <a:schemeClr val="tx1">
                    <a:tint val="75000"/>
                  </a:schemeClr>
                </a:solidFill>
              </a:defRPr>
            </a:lvl6pPr>
            <a:lvl7pPr marL="2822463" indent="0">
              <a:buNone/>
              <a:defRPr sz="1400">
                <a:solidFill>
                  <a:schemeClr val="tx1">
                    <a:tint val="75000"/>
                  </a:schemeClr>
                </a:solidFill>
              </a:defRPr>
            </a:lvl7pPr>
            <a:lvl8pPr marL="3292873" indent="0">
              <a:buNone/>
              <a:defRPr sz="1400">
                <a:solidFill>
                  <a:schemeClr val="tx1">
                    <a:tint val="75000"/>
                  </a:schemeClr>
                </a:solidFill>
              </a:defRPr>
            </a:lvl8pPr>
            <a:lvl9pPr marL="3763283"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0427368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1652315" y="883606"/>
            <a:ext cx="630079" cy="598719"/>
          </a:xfrm>
          <a:prstGeom prst="rect">
            <a:avLst/>
          </a:prstGeom>
        </p:spPr>
        <p:txBody>
          <a:bodyPr vert="horz" lIns="94081" tIns="47040" rIns="94081" bIns="4704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70411"/>
            <a:r>
              <a:rPr lang="en-US" sz="8200" dirty="0">
                <a:solidFill>
                  <a:prstClr val="black"/>
                </a:solidFill>
                <a:effectLst/>
              </a:rPr>
              <a:t>“</a:t>
            </a:r>
          </a:p>
        </p:txBody>
      </p:sp>
      <p:sp>
        <p:nvSpPr>
          <p:cNvPr id="15" name="TextBox 14"/>
          <p:cNvSpPr txBox="1"/>
          <p:nvPr/>
        </p:nvSpPr>
        <p:spPr>
          <a:xfrm>
            <a:off x="11259380" y="2886627"/>
            <a:ext cx="630079" cy="598719"/>
          </a:xfrm>
          <a:prstGeom prst="rect">
            <a:avLst/>
          </a:prstGeom>
        </p:spPr>
        <p:txBody>
          <a:bodyPr vert="horz" lIns="94081" tIns="47040" rIns="94081" bIns="4704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70411"/>
            <a:r>
              <a:rPr lang="en-US" sz="8200" dirty="0">
                <a:solidFill>
                  <a:prstClr val="black"/>
                </a:solidFill>
                <a:effectLst/>
              </a:rPr>
              <a:t>”</a:t>
            </a:r>
          </a:p>
        </p:txBody>
      </p:sp>
      <p:sp>
        <p:nvSpPr>
          <p:cNvPr id="2" name="Title 1"/>
          <p:cNvSpPr>
            <a:spLocks noGrp="1"/>
          </p:cNvSpPr>
          <p:nvPr>
            <p:ph type="title"/>
          </p:nvPr>
        </p:nvSpPr>
        <p:spPr>
          <a:xfrm>
            <a:off x="2282394" y="702157"/>
            <a:ext cx="9292020" cy="2808604"/>
          </a:xfrm>
        </p:spPr>
        <p:txBody>
          <a:bodyPr anchor="ctr">
            <a:normAutofit/>
          </a:bodyPr>
          <a:lstStyle>
            <a:lvl1pPr algn="ctr">
              <a:defRPr sz="33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534177" y="3978857"/>
            <a:ext cx="10355276" cy="910196"/>
          </a:xfrm>
        </p:spPr>
        <p:txBody>
          <a:bodyPr vert="horz" lIns="94081" tIns="47040" rIns="94081" bIns="47040" rtlCol="0" anchor="b">
            <a:normAutofit/>
          </a:bodyPr>
          <a:lstStyle>
            <a:lvl1pPr algn="r">
              <a:buNone/>
              <a:defRPr lang="en-US" sz="2500" b="0" cap="none" dirty="0">
                <a:ln w="3175" cmpd="sng">
                  <a:noFill/>
                </a:ln>
                <a:solidFill>
                  <a:schemeClr val="tx1"/>
                </a:solidFill>
                <a:effectLst/>
              </a:defRPr>
            </a:lvl1pPr>
          </a:lstStyle>
          <a:p>
            <a:pPr marL="0" lvl="0">
              <a:spcBef>
                <a:spcPct val="0"/>
              </a:spcBef>
              <a:buNone/>
            </a:pPr>
            <a:r>
              <a:rPr lang="es-ES"/>
              <a:t>Haga clic para modificar el estilo de texto del patrón</a:t>
            </a:r>
          </a:p>
        </p:txBody>
      </p:sp>
      <p:sp>
        <p:nvSpPr>
          <p:cNvPr id="3" name="Text Placeholder 2"/>
          <p:cNvSpPr>
            <a:spLocks noGrp="1"/>
          </p:cNvSpPr>
          <p:nvPr>
            <p:ph type="body" idx="1"/>
          </p:nvPr>
        </p:nvSpPr>
        <p:spPr>
          <a:xfrm>
            <a:off x="1534176" y="4889054"/>
            <a:ext cx="10355276" cy="1040224"/>
          </a:xfrm>
        </p:spPr>
        <p:txBody>
          <a:bodyPr anchor="t">
            <a:normAutofit/>
          </a:bodyPr>
          <a:lstStyle>
            <a:lvl1pPr marL="0" indent="0" algn="r">
              <a:buNone/>
              <a:defRPr sz="1900">
                <a:solidFill>
                  <a:schemeClr val="tx1"/>
                </a:solidFill>
              </a:defRPr>
            </a:lvl1pPr>
            <a:lvl2pPr marL="470411" indent="0">
              <a:buNone/>
              <a:defRPr sz="1900">
                <a:solidFill>
                  <a:schemeClr val="tx1">
                    <a:tint val="75000"/>
                  </a:schemeClr>
                </a:solidFill>
              </a:defRPr>
            </a:lvl2pPr>
            <a:lvl3pPr marL="940818" indent="0">
              <a:buNone/>
              <a:defRPr sz="1600">
                <a:solidFill>
                  <a:schemeClr val="tx1">
                    <a:tint val="75000"/>
                  </a:schemeClr>
                </a:solidFill>
              </a:defRPr>
            </a:lvl3pPr>
            <a:lvl4pPr marL="1411232" indent="0">
              <a:buNone/>
              <a:defRPr sz="1400">
                <a:solidFill>
                  <a:schemeClr val="tx1">
                    <a:tint val="75000"/>
                  </a:schemeClr>
                </a:solidFill>
              </a:defRPr>
            </a:lvl4pPr>
            <a:lvl5pPr marL="1881642" indent="0">
              <a:buNone/>
              <a:defRPr sz="1400">
                <a:solidFill>
                  <a:schemeClr val="tx1">
                    <a:tint val="75000"/>
                  </a:schemeClr>
                </a:solidFill>
              </a:defRPr>
            </a:lvl5pPr>
            <a:lvl6pPr marL="2352053" indent="0">
              <a:buNone/>
              <a:defRPr sz="1400">
                <a:solidFill>
                  <a:schemeClr val="tx1">
                    <a:tint val="75000"/>
                  </a:schemeClr>
                </a:solidFill>
              </a:defRPr>
            </a:lvl6pPr>
            <a:lvl7pPr marL="2822463" indent="0">
              <a:buNone/>
              <a:defRPr sz="1400">
                <a:solidFill>
                  <a:schemeClr val="tx1">
                    <a:tint val="75000"/>
                  </a:schemeClr>
                </a:solidFill>
              </a:defRPr>
            </a:lvl7pPr>
            <a:lvl8pPr marL="3292873" indent="0">
              <a:buNone/>
              <a:defRPr sz="1400">
                <a:solidFill>
                  <a:schemeClr val="tx1">
                    <a:tint val="75000"/>
                  </a:schemeClr>
                </a:solidFill>
              </a:defRPr>
            </a:lvl8pPr>
            <a:lvl9pPr marL="3763283"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165580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534177" y="702158"/>
            <a:ext cx="10355278" cy="2792352"/>
          </a:xfrm>
        </p:spPr>
        <p:txBody>
          <a:bodyPr vert="horz" lIns="94081" tIns="47040" rIns="94081" bIns="4704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1534182" y="3588773"/>
            <a:ext cx="10355279" cy="858185"/>
          </a:xfrm>
        </p:spPr>
        <p:txBody>
          <a:bodyPr vert="horz" lIns="94081" tIns="47040" rIns="94081" bIns="47040" rtlCol="0" anchor="b">
            <a:normAutofit/>
          </a:bodyPr>
          <a:lstStyle>
            <a:lvl1pPr>
              <a:buNone/>
              <a:defRPr lang="en-US" sz="2900" b="0" cap="none" dirty="0">
                <a:ln w="3175" cmpd="sng">
                  <a:noFill/>
                </a:ln>
                <a:solidFill>
                  <a:schemeClr val="tx1"/>
                </a:solidFill>
                <a:effectLst/>
              </a:defRPr>
            </a:lvl1pPr>
          </a:lstStyle>
          <a:p>
            <a:pPr marL="0" lvl="0">
              <a:spcBef>
                <a:spcPct val="0"/>
              </a:spcBef>
              <a:buNone/>
            </a:pPr>
            <a:r>
              <a:rPr lang="es-ES"/>
              <a:t>Haga clic para modificar el estilo de texto del patrón</a:t>
            </a:r>
          </a:p>
        </p:txBody>
      </p:sp>
      <p:sp>
        <p:nvSpPr>
          <p:cNvPr id="3" name="Text Placeholder 2"/>
          <p:cNvSpPr>
            <a:spLocks noGrp="1"/>
          </p:cNvSpPr>
          <p:nvPr>
            <p:ph type="body" idx="1"/>
          </p:nvPr>
        </p:nvSpPr>
        <p:spPr>
          <a:xfrm>
            <a:off x="1534181" y="4446958"/>
            <a:ext cx="10355279" cy="1482319"/>
          </a:xfrm>
        </p:spPr>
        <p:txBody>
          <a:bodyPr anchor="t">
            <a:normAutofit/>
          </a:bodyPr>
          <a:lstStyle>
            <a:lvl1pPr marL="0" indent="0" algn="l">
              <a:buNone/>
              <a:defRPr sz="1900">
                <a:solidFill>
                  <a:schemeClr val="tx1"/>
                </a:solidFill>
              </a:defRPr>
            </a:lvl1pPr>
            <a:lvl2pPr marL="470411" indent="0">
              <a:buNone/>
              <a:defRPr sz="1900">
                <a:solidFill>
                  <a:schemeClr val="tx1">
                    <a:tint val="75000"/>
                  </a:schemeClr>
                </a:solidFill>
              </a:defRPr>
            </a:lvl2pPr>
            <a:lvl3pPr marL="940818" indent="0">
              <a:buNone/>
              <a:defRPr sz="1600">
                <a:solidFill>
                  <a:schemeClr val="tx1">
                    <a:tint val="75000"/>
                  </a:schemeClr>
                </a:solidFill>
              </a:defRPr>
            </a:lvl3pPr>
            <a:lvl4pPr marL="1411232" indent="0">
              <a:buNone/>
              <a:defRPr sz="1400">
                <a:solidFill>
                  <a:schemeClr val="tx1">
                    <a:tint val="75000"/>
                  </a:schemeClr>
                </a:solidFill>
              </a:defRPr>
            </a:lvl4pPr>
            <a:lvl5pPr marL="1881642" indent="0">
              <a:buNone/>
              <a:defRPr sz="1400">
                <a:solidFill>
                  <a:schemeClr val="tx1">
                    <a:tint val="75000"/>
                  </a:schemeClr>
                </a:solidFill>
              </a:defRPr>
            </a:lvl5pPr>
            <a:lvl6pPr marL="2352053" indent="0">
              <a:buNone/>
              <a:defRPr sz="1400">
                <a:solidFill>
                  <a:schemeClr val="tx1">
                    <a:tint val="75000"/>
                  </a:schemeClr>
                </a:solidFill>
              </a:defRPr>
            </a:lvl6pPr>
            <a:lvl7pPr marL="2822463" indent="0">
              <a:buNone/>
              <a:defRPr sz="1400">
                <a:solidFill>
                  <a:schemeClr val="tx1">
                    <a:tint val="75000"/>
                  </a:schemeClr>
                </a:solidFill>
              </a:defRPr>
            </a:lvl7pPr>
            <a:lvl8pPr marL="3292873" indent="0">
              <a:buNone/>
              <a:defRPr sz="1400">
                <a:solidFill>
                  <a:schemeClr val="tx1">
                    <a:tint val="75000"/>
                  </a:schemeClr>
                </a:solidFill>
              </a:defRPr>
            </a:lvl8pPr>
            <a:lvl9pPr marL="3763283"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3298424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solidFill>
                  <a:prstClr val="black"/>
                </a:solidFill>
              </a:rPr>
              <a:pPr/>
              <a:t>3/1/2019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569612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theme" Target="../theme/theme10.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image" Target="../media/image14.png"/><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image" Target="../media/image13.png"/><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1.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2.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theme" Target="../theme/theme13.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4.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theme" Target="../theme/theme15.xml"/><Relationship Id="rId3" Type="http://schemas.openxmlformats.org/officeDocument/2006/relationships/slideLayout" Target="../slideLayouts/slideLayout203.xml"/><Relationship Id="rId21" Type="http://schemas.openxmlformats.org/officeDocument/2006/relationships/image" Target="../media/image7.png"/><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image" Target="../media/image6.png"/><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19" Type="http://schemas.openxmlformats.org/officeDocument/2006/relationships/image" Target="../media/image5.png"/><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theme" Target="../theme/theme6.xml"/><Relationship Id="rId3" Type="http://schemas.openxmlformats.org/officeDocument/2006/relationships/slideLayout" Target="../slideLayouts/slideLayout69.xml"/><Relationship Id="rId21" Type="http://schemas.openxmlformats.org/officeDocument/2006/relationships/image" Target="../media/image7.png"/><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image" Target="../media/image6.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image" Target="../media/image5.pn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theme" Target="../theme/theme7.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theme" Target="../theme/theme8.xml"/><Relationship Id="rId3" Type="http://schemas.openxmlformats.org/officeDocument/2006/relationships/slideLayout" Target="../slideLayouts/slideLayout103.xml"/><Relationship Id="rId21" Type="http://schemas.openxmlformats.org/officeDocument/2006/relationships/image" Target="../media/image7.png"/><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image" Target="../media/image6.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image" Target="../media/image5.png"/><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theme" Target="../theme/theme9.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image" Target="../media/image9.png"/><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601575" cy="70215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useBgFill="1">
        <p:nvSpPr>
          <p:cNvPr id="7" name="Rounded Rectangle 6"/>
          <p:cNvSpPr/>
          <p:nvPr/>
        </p:nvSpPr>
        <p:spPr>
          <a:xfrm>
            <a:off x="126016" y="104023"/>
            <a:ext cx="12349544" cy="682387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3" name="Text Placeholder 2"/>
          <p:cNvSpPr>
            <a:spLocks noGrp="1"/>
          </p:cNvSpPr>
          <p:nvPr>
            <p:ph type="body" idx="1"/>
          </p:nvPr>
        </p:nvSpPr>
        <p:spPr>
          <a:xfrm>
            <a:off x="630079" y="1794387"/>
            <a:ext cx="11341418" cy="4477840"/>
          </a:xfrm>
          <a:prstGeom prst="rect">
            <a:avLst/>
          </a:prstGeom>
        </p:spPr>
        <p:txBody>
          <a:bodyPr vert="horz" lIns="111984" tIns="55992" rIns="111984" bIns="55992"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30079" y="6507910"/>
            <a:ext cx="2940368" cy="373831"/>
          </a:xfrm>
          <a:prstGeom prst="rect">
            <a:avLst/>
          </a:prstGeom>
        </p:spPr>
        <p:txBody>
          <a:bodyPr vert="horz" lIns="111984" tIns="55992" rIns="111984" bIns="55992" rtlCol="0" anchor="ctr"/>
          <a:lstStyle>
            <a:lvl1pPr algn="l">
              <a:defRPr sz="1500">
                <a:solidFill>
                  <a:schemeClr val="tx2"/>
                </a:solidFill>
              </a:defRPr>
            </a:lvl1pPr>
          </a:lstStyle>
          <a:p>
            <a:fld id="{5B332D5D-80CE-480C-A870-A396D43B7C27}" type="datetimeFigureOut">
              <a:rPr lang="es-EC" smtClean="0"/>
              <a:t>01/03/2019</a:t>
            </a:fld>
            <a:endParaRPr lang="es-EC"/>
          </a:p>
        </p:txBody>
      </p:sp>
      <p:sp>
        <p:nvSpPr>
          <p:cNvPr id="5" name="Footer Placeholder 4"/>
          <p:cNvSpPr>
            <a:spLocks noGrp="1"/>
          </p:cNvSpPr>
          <p:nvPr>
            <p:ph type="ftr" sz="quarter" idx="3"/>
          </p:nvPr>
        </p:nvSpPr>
        <p:spPr>
          <a:xfrm>
            <a:off x="4305538" y="6507910"/>
            <a:ext cx="3990499" cy="373831"/>
          </a:xfrm>
          <a:prstGeom prst="rect">
            <a:avLst/>
          </a:prstGeom>
        </p:spPr>
        <p:txBody>
          <a:bodyPr vert="horz" lIns="111984" tIns="55992" rIns="111984" bIns="55992" rtlCol="0" anchor="ctr"/>
          <a:lstStyle>
            <a:lvl1pPr algn="ctr">
              <a:defRPr sz="1500">
                <a:solidFill>
                  <a:schemeClr val="tx2"/>
                </a:solidFill>
              </a:defRPr>
            </a:lvl1pPr>
          </a:lstStyle>
          <a:p>
            <a:endParaRPr lang="es-EC"/>
          </a:p>
        </p:txBody>
      </p:sp>
      <p:sp>
        <p:nvSpPr>
          <p:cNvPr id="6" name="Slide Number Placeholder 5"/>
          <p:cNvSpPr>
            <a:spLocks noGrp="1"/>
          </p:cNvSpPr>
          <p:nvPr>
            <p:ph type="sldNum" sz="quarter" idx="4"/>
          </p:nvPr>
        </p:nvSpPr>
        <p:spPr>
          <a:xfrm>
            <a:off x="9031129" y="6507910"/>
            <a:ext cx="2940368" cy="373831"/>
          </a:xfrm>
          <a:prstGeom prst="rect">
            <a:avLst/>
          </a:prstGeom>
        </p:spPr>
        <p:txBody>
          <a:bodyPr vert="horz" lIns="111984" tIns="55992" rIns="111984" bIns="55992" rtlCol="0" anchor="ctr"/>
          <a:lstStyle>
            <a:lvl1pPr algn="r">
              <a:defRPr sz="1500">
                <a:solidFill>
                  <a:schemeClr val="tx2"/>
                </a:solidFill>
              </a:defRPr>
            </a:lvl1pPr>
          </a:lstStyle>
          <a:p>
            <a:fld id="{F86333C9-78CB-449F-9D3E-C3CF89EE6FB2}" type="slidenum">
              <a:rPr lang="es-EC" smtClean="0"/>
              <a:t>‹Nº›</a:t>
            </a:fld>
            <a:endParaRPr lang="es-EC"/>
          </a:p>
        </p:txBody>
      </p:sp>
      <p:sp>
        <p:nvSpPr>
          <p:cNvPr id="9" name="Rectangle 8"/>
          <p:cNvSpPr/>
          <p:nvPr/>
        </p:nvSpPr>
        <p:spPr>
          <a:xfrm>
            <a:off x="378047" y="284799"/>
            <a:ext cx="11845481" cy="1357493"/>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marL="0" algn="ctr" defTabSz="1119832" rtl="0" eaLnBrk="1" latinLnBrk="0" hangingPunct="1"/>
            <a:endParaRPr lang="en-US" sz="2200" kern="1200">
              <a:solidFill>
                <a:schemeClr val="lt1"/>
              </a:solidFill>
              <a:latin typeface="+mn-lt"/>
              <a:ea typeface="+mn-ea"/>
              <a:cs typeface="+mn-cs"/>
            </a:endParaRPr>
          </a:p>
        </p:txBody>
      </p:sp>
      <p:sp>
        <p:nvSpPr>
          <p:cNvPr id="10" name="Rectangle 9"/>
          <p:cNvSpPr/>
          <p:nvPr/>
        </p:nvSpPr>
        <p:spPr>
          <a:xfrm>
            <a:off x="513856" y="381760"/>
            <a:ext cx="11549404" cy="114525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11984" tIns="55992" rIns="111984" bIns="55992" rtlCol="0" anchor="ctr"/>
          <a:lstStyle/>
          <a:p>
            <a:pPr algn="ctr"/>
            <a:endParaRPr lang="en-US"/>
          </a:p>
        </p:txBody>
      </p:sp>
      <p:sp>
        <p:nvSpPr>
          <p:cNvPr id="2" name="Title Placeholder 1"/>
          <p:cNvSpPr>
            <a:spLocks noGrp="1"/>
          </p:cNvSpPr>
          <p:nvPr>
            <p:ph type="title"/>
          </p:nvPr>
        </p:nvSpPr>
        <p:spPr>
          <a:xfrm>
            <a:off x="587257" y="418109"/>
            <a:ext cx="11384239" cy="1064210"/>
          </a:xfrm>
          <a:prstGeom prst="rect">
            <a:avLst/>
          </a:prstGeom>
        </p:spPr>
        <p:txBody>
          <a:bodyPr vert="horz" lIns="111984" tIns="55992" rIns="111984" bIns="55992" rtlCol="0" anchor="ctr">
            <a:normAutofit/>
          </a:bodyPr>
          <a:lstStyle/>
          <a:p>
            <a:r>
              <a:rPr lang="es-ES" smtClean="0"/>
              <a:t>Haga clic para modificar el estilo de título del patrón</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1119832" rtl="0" eaLnBrk="1" latinLnBrk="0" hangingPunct="1">
        <a:spcBef>
          <a:spcPct val="0"/>
        </a:spcBef>
        <a:buNone/>
        <a:defRPr sz="4300" kern="1200" cap="all" baseline="0">
          <a:solidFill>
            <a:schemeClr val="accent1">
              <a:lumMod val="75000"/>
            </a:schemeClr>
          </a:solidFill>
          <a:latin typeface="+mj-lt"/>
          <a:ea typeface="+mj-ea"/>
          <a:cs typeface="+mj-cs"/>
        </a:defRPr>
      </a:lvl1pPr>
    </p:titleStyle>
    <p:bodyStyle>
      <a:lvl1pPr marL="419937" indent="-279957" algn="l" defTabSz="1119832" rtl="0" eaLnBrk="1" latinLnBrk="0" hangingPunct="1">
        <a:spcBef>
          <a:spcPct val="20000"/>
        </a:spcBef>
        <a:buClr>
          <a:schemeClr val="accent1"/>
        </a:buClr>
        <a:buFont typeface="Arial" pitchFamily="34" charset="0"/>
        <a:buChar char="•"/>
        <a:defRPr sz="2900" kern="1200">
          <a:solidFill>
            <a:schemeClr val="tx2"/>
          </a:solidFill>
          <a:latin typeface="+mn-lt"/>
          <a:ea typeface="+mn-ea"/>
          <a:cs typeface="+mn-cs"/>
        </a:defRPr>
      </a:lvl1pPr>
      <a:lvl2pPr marL="783885" indent="-279957" algn="l" defTabSz="1119832" rtl="0" eaLnBrk="1" latinLnBrk="0" hangingPunct="1">
        <a:spcBef>
          <a:spcPct val="20000"/>
        </a:spcBef>
        <a:buClr>
          <a:schemeClr val="accent2"/>
        </a:buClr>
        <a:buFont typeface="Arial" pitchFamily="34" charset="0"/>
        <a:buChar char="•"/>
        <a:defRPr sz="2500" kern="1200">
          <a:solidFill>
            <a:schemeClr val="tx2"/>
          </a:solidFill>
          <a:latin typeface="+mn-lt"/>
          <a:ea typeface="+mn-ea"/>
          <a:cs typeface="+mn-cs"/>
        </a:defRPr>
      </a:lvl2pPr>
      <a:lvl3pPr marL="1119832" indent="-279957" algn="l" defTabSz="1119832" rtl="0" eaLnBrk="1" latinLnBrk="0" hangingPunct="1">
        <a:spcBef>
          <a:spcPct val="20000"/>
        </a:spcBef>
        <a:buClr>
          <a:schemeClr val="accent3"/>
        </a:buClr>
        <a:buFont typeface="Arial" pitchFamily="34" charset="0"/>
        <a:buChar char="•"/>
        <a:defRPr sz="2200" kern="1200">
          <a:solidFill>
            <a:schemeClr val="tx2"/>
          </a:solidFill>
          <a:latin typeface="+mn-lt"/>
          <a:ea typeface="+mn-ea"/>
          <a:cs typeface="+mn-cs"/>
        </a:defRPr>
      </a:lvl3pPr>
      <a:lvl4pPr marL="1567766" indent="-279957" algn="l" defTabSz="1119832" rtl="0" eaLnBrk="1" latinLnBrk="0" hangingPunct="1">
        <a:spcBef>
          <a:spcPct val="20000"/>
        </a:spcBef>
        <a:buClr>
          <a:schemeClr val="accent4"/>
        </a:buClr>
        <a:buFont typeface="Arial" pitchFamily="34" charset="0"/>
        <a:buChar char="•"/>
        <a:defRPr sz="2000" kern="1200">
          <a:solidFill>
            <a:schemeClr val="tx2"/>
          </a:solidFill>
          <a:latin typeface="+mn-lt"/>
          <a:ea typeface="+mn-ea"/>
          <a:cs typeface="+mn-cs"/>
        </a:defRPr>
      </a:lvl4pPr>
      <a:lvl5pPr marL="1903716" indent="-279957" algn="l" defTabSz="1119832" rtl="0" eaLnBrk="1" latinLnBrk="0" hangingPunct="1">
        <a:spcBef>
          <a:spcPct val="20000"/>
        </a:spcBef>
        <a:buClr>
          <a:schemeClr val="accent5"/>
        </a:buClr>
        <a:buFont typeface="Arial" pitchFamily="34" charset="0"/>
        <a:buChar char="•"/>
        <a:defRPr sz="2000" kern="1200" baseline="0">
          <a:solidFill>
            <a:schemeClr val="tx2"/>
          </a:solidFill>
          <a:latin typeface="+mn-lt"/>
          <a:ea typeface="+mn-ea"/>
          <a:cs typeface="+mn-cs"/>
        </a:defRPr>
      </a:lvl5pPr>
      <a:lvl6pPr marL="2127684" indent="-223966" algn="l" defTabSz="1119832"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6pPr>
      <a:lvl7pPr marL="2463634" indent="-223966" algn="l" defTabSz="1119832" rtl="0" eaLnBrk="1" latinLnBrk="0" hangingPunct="1">
        <a:spcBef>
          <a:spcPct val="20000"/>
        </a:spcBef>
        <a:buClr>
          <a:schemeClr val="accent2"/>
        </a:buClr>
        <a:buFont typeface="Arial" pitchFamily="34" charset="0"/>
        <a:buChar char="•"/>
        <a:defRPr sz="1800" kern="1200">
          <a:solidFill>
            <a:schemeClr val="tx2"/>
          </a:solidFill>
          <a:latin typeface="+mn-lt"/>
          <a:ea typeface="+mn-ea"/>
          <a:cs typeface="+mn-cs"/>
        </a:defRPr>
      </a:lvl7pPr>
      <a:lvl8pPr marL="2687602" indent="-223966" algn="l" defTabSz="1119832"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8pPr>
      <a:lvl9pPr marL="2911566" indent="-223966" algn="l" defTabSz="1119832" rtl="0" eaLnBrk="1" latinLnBrk="0" hangingPunct="1">
        <a:spcBef>
          <a:spcPct val="20000"/>
        </a:spcBef>
        <a:buClr>
          <a:schemeClr val="accent4"/>
        </a:buClr>
        <a:buFont typeface="Arial" pitchFamily="34" charset="0"/>
        <a:buChar char="•"/>
        <a:defRPr sz="1800" kern="1200">
          <a:solidFill>
            <a:schemeClr val="tx2"/>
          </a:solidFill>
          <a:latin typeface="+mn-lt"/>
          <a:ea typeface="+mn-ea"/>
          <a:cs typeface="+mn-cs"/>
        </a:defRPr>
      </a:lvl9pPr>
    </p:bodyStyle>
    <p:otherStyle>
      <a:defPPr>
        <a:defRPr lang="en-US"/>
      </a:defPPr>
      <a:lvl1pPr marL="0" algn="l" defTabSz="1119832" rtl="0" eaLnBrk="1" latinLnBrk="0" hangingPunct="1">
        <a:defRPr sz="2200" kern="1200">
          <a:solidFill>
            <a:schemeClr val="tx1"/>
          </a:solidFill>
          <a:latin typeface="+mn-lt"/>
          <a:ea typeface="+mn-ea"/>
          <a:cs typeface="+mn-cs"/>
        </a:defRPr>
      </a:lvl1pPr>
      <a:lvl2pPr marL="559918" algn="l" defTabSz="1119832" rtl="0" eaLnBrk="1" latinLnBrk="0" hangingPunct="1">
        <a:defRPr sz="2200" kern="1200">
          <a:solidFill>
            <a:schemeClr val="tx1"/>
          </a:solidFill>
          <a:latin typeface="+mn-lt"/>
          <a:ea typeface="+mn-ea"/>
          <a:cs typeface="+mn-cs"/>
        </a:defRPr>
      </a:lvl2pPr>
      <a:lvl3pPr marL="1119832" algn="l" defTabSz="1119832" rtl="0" eaLnBrk="1" latinLnBrk="0" hangingPunct="1">
        <a:defRPr sz="2200" kern="1200">
          <a:solidFill>
            <a:schemeClr val="tx1"/>
          </a:solidFill>
          <a:latin typeface="+mn-lt"/>
          <a:ea typeface="+mn-ea"/>
          <a:cs typeface="+mn-cs"/>
        </a:defRPr>
      </a:lvl3pPr>
      <a:lvl4pPr marL="1679751" algn="l" defTabSz="1119832" rtl="0" eaLnBrk="1" latinLnBrk="0" hangingPunct="1">
        <a:defRPr sz="2200" kern="1200">
          <a:solidFill>
            <a:schemeClr val="tx1"/>
          </a:solidFill>
          <a:latin typeface="+mn-lt"/>
          <a:ea typeface="+mn-ea"/>
          <a:cs typeface="+mn-cs"/>
        </a:defRPr>
      </a:lvl4pPr>
      <a:lvl5pPr marL="2239666" algn="l" defTabSz="1119832" rtl="0" eaLnBrk="1" latinLnBrk="0" hangingPunct="1">
        <a:defRPr sz="2200" kern="1200">
          <a:solidFill>
            <a:schemeClr val="tx1"/>
          </a:solidFill>
          <a:latin typeface="+mn-lt"/>
          <a:ea typeface="+mn-ea"/>
          <a:cs typeface="+mn-cs"/>
        </a:defRPr>
      </a:lvl5pPr>
      <a:lvl6pPr marL="2799582" algn="l" defTabSz="1119832" rtl="0" eaLnBrk="1" latinLnBrk="0" hangingPunct="1">
        <a:defRPr sz="2200" kern="1200">
          <a:solidFill>
            <a:schemeClr val="tx1"/>
          </a:solidFill>
          <a:latin typeface="+mn-lt"/>
          <a:ea typeface="+mn-ea"/>
          <a:cs typeface="+mn-cs"/>
        </a:defRPr>
      </a:lvl6pPr>
      <a:lvl7pPr marL="3359501" algn="l" defTabSz="1119832" rtl="0" eaLnBrk="1" latinLnBrk="0" hangingPunct="1">
        <a:defRPr sz="2200" kern="1200">
          <a:solidFill>
            <a:schemeClr val="tx1"/>
          </a:solidFill>
          <a:latin typeface="+mn-lt"/>
          <a:ea typeface="+mn-ea"/>
          <a:cs typeface="+mn-cs"/>
        </a:defRPr>
      </a:lvl7pPr>
      <a:lvl8pPr marL="3919415" algn="l" defTabSz="1119832" rtl="0" eaLnBrk="1" latinLnBrk="0" hangingPunct="1">
        <a:defRPr sz="2200" kern="1200">
          <a:solidFill>
            <a:schemeClr val="tx1"/>
          </a:solidFill>
          <a:latin typeface="+mn-lt"/>
          <a:ea typeface="+mn-ea"/>
          <a:cs typeface="+mn-cs"/>
        </a:defRPr>
      </a:lvl8pPr>
      <a:lvl9pPr marL="4479333" algn="l" defTabSz="1119832" rtl="0" eaLnBrk="1" latinLnBrk="0" hangingPunct="1">
        <a:defRPr sz="2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6264" y="0"/>
            <a:ext cx="12640812" cy="701968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338920" y="1005553"/>
            <a:ext cx="9923736" cy="1334955"/>
          </a:xfrm>
          <a:prstGeom prst="rect">
            <a:avLst/>
          </a:prstGeom>
          <a:effectLst/>
        </p:spPr>
        <p:txBody>
          <a:bodyPr vert="horz" lIns="94115" tIns="47058" rIns="94115" bIns="47058"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38918" y="2617896"/>
            <a:ext cx="9923736" cy="3398068"/>
          </a:xfrm>
          <a:prstGeom prst="rect">
            <a:avLst/>
          </a:prstGeom>
        </p:spPr>
        <p:txBody>
          <a:bodyPr vert="horz" lIns="94115" tIns="47058" rIns="94115" bIns="47058"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969015" y="6111317"/>
            <a:ext cx="1653957" cy="286062"/>
          </a:xfrm>
          <a:prstGeom prst="rect">
            <a:avLst/>
          </a:prstGeom>
        </p:spPr>
        <p:txBody>
          <a:bodyPr vert="horz" lIns="94115" tIns="47058" rIns="94115" bIns="47058" rtlCol="0" anchor="ctr"/>
          <a:lstStyle>
            <a:lvl1pPr algn="r">
              <a:defRPr sz="1000" b="0" i="0">
                <a:solidFill>
                  <a:schemeClr val="tx1"/>
                </a:solidFill>
                <a:effectLst/>
                <a:latin typeface="+mn-lt"/>
              </a:defRPr>
            </a:lvl1pPr>
          </a:lstStyle>
          <a:p>
            <a:pPr defTabSz="941156"/>
            <a:fld id="{B9A2BE47-5F2F-462A-8A5E-B73AE01ADEFE}" type="datetimeFigureOut">
              <a:rPr lang="es-ES" smtClean="0">
                <a:solidFill>
                  <a:prstClr val="black"/>
                </a:solidFill>
              </a:rPr>
              <a:pPr defTabSz="941156"/>
              <a:t>01/03/2019</a:t>
            </a:fld>
            <a:endParaRPr lang="es-ES">
              <a:solidFill>
                <a:prstClr val="black"/>
              </a:solidFill>
            </a:endParaRPr>
          </a:p>
        </p:txBody>
      </p:sp>
      <p:sp>
        <p:nvSpPr>
          <p:cNvPr id="5" name="Footer Placeholder 4"/>
          <p:cNvSpPr>
            <a:spLocks noGrp="1"/>
          </p:cNvSpPr>
          <p:nvPr>
            <p:ph type="ftr" sz="quarter" idx="3"/>
          </p:nvPr>
        </p:nvSpPr>
        <p:spPr>
          <a:xfrm>
            <a:off x="1338918" y="6111317"/>
            <a:ext cx="7551333" cy="286062"/>
          </a:xfrm>
          <a:prstGeom prst="rect">
            <a:avLst/>
          </a:prstGeom>
        </p:spPr>
        <p:txBody>
          <a:bodyPr vert="horz" lIns="94115" tIns="47058" rIns="94115" bIns="47058" rtlCol="0" anchor="ctr"/>
          <a:lstStyle>
            <a:lvl1pPr algn="l">
              <a:defRPr sz="1000" b="0" i="0">
                <a:solidFill>
                  <a:schemeClr val="tx1"/>
                </a:solidFill>
                <a:effectLst/>
                <a:latin typeface="+mn-lt"/>
              </a:defRPr>
            </a:lvl1pPr>
          </a:lstStyle>
          <a:p>
            <a:pPr defTabSz="941156"/>
            <a:endParaRPr lang="es-ES">
              <a:solidFill>
                <a:prstClr val="black"/>
              </a:solidFill>
            </a:endParaRPr>
          </a:p>
        </p:txBody>
      </p:sp>
      <p:sp>
        <p:nvSpPr>
          <p:cNvPr id="6" name="Slide Number Placeholder 5"/>
          <p:cNvSpPr>
            <a:spLocks noGrp="1"/>
          </p:cNvSpPr>
          <p:nvPr>
            <p:ph type="sldNum" sz="quarter" idx="4"/>
          </p:nvPr>
        </p:nvSpPr>
        <p:spPr>
          <a:xfrm>
            <a:off x="10701729" y="6111317"/>
            <a:ext cx="560928" cy="286062"/>
          </a:xfrm>
          <a:prstGeom prst="rect">
            <a:avLst/>
          </a:prstGeom>
        </p:spPr>
        <p:txBody>
          <a:bodyPr vert="horz" lIns="94115" tIns="47058" rIns="94115" bIns="47058" rtlCol="0" anchor="ctr"/>
          <a:lstStyle>
            <a:lvl1pPr algn="r">
              <a:defRPr sz="1000" b="0" i="0">
                <a:solidFill>
                  <a:schemeClr val="tx1"/>
                </a:solidFill>
                <a:effectLst/>
                <a:latin typeface="+mn-lt"/>
              </a:defRPr>
            </a:lvl1pPr>
          </a:lstStyle>
          <a:p>
            <a:pPr defTabSz="941156"/>
            <a:fld id="{07573745-EE77-45D5-9381-E66A4FAAC470}" type="slidenum">
              <a:rPr lang="es-ES" smtClean="0">
                <a:solidFill>
                  <a:prstClr val="black"/>
                </a:solidFill>
              </a:rPr>
              <a:pPr defTabSz="941156"/>
              <a:t>‹Nº›</a:t>
            </a:fld>
            <a:endParaRPr lang="es-ES">
              <a:solidFill>
                <a:prstClr val="black"/>
              </a:solidFill>
            </a:endParaRPr>
          </a:p>
        </p:txBody>
      </p:sp>
    </p:spTree>
    <p:extLst>
      <p:ext uri="{BB962C8B-B14F-4D97-AF65-F5344CB8AC3E}">
        <p14:creationId xmlns:p14="http://schemas.microsoft.com/office/powerpoint/2010/main" val="81013827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Lst>
  <p:txStyles>
    <p:titleStyle>
      <a:lvl1pPr algn="ctr" defTabSz="470580" rtl="0" eaLnBrk="1" latinLnBrk="0" hangingPunct="1">
        <a:spcBef>
          <a:spcPct val="0"/>
        </a:spcBef>
        <a:buNone/>
        <a:defRPr sz="45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94111" indent="-294111" algn="l" defTabSz="470580" rtl="0" eaLnBrk="1" latinLnBrk="0" hangingPunct="1">
        <a:spcBef>
          <a:spcPct val="20000"/>
        </a:spcBef>
        <a:spcAft>
          <a:spcPts val="618"/>
        </a:spcAft>
        <a:buClr>
          <a:schemeClr val="accent1"/>
        </a:buClr>
        <a:buSzPct val="115000"/>
        <a:buFont typeface="Arial"/>
        <a:buChar char="•"/>
        <a:defRPr sz="2500" kern="1200" cap="none">
          <a:solidFill>
            <a:schemeClr val="tx1">
              <a:lumMod val="85000"/>
              <a:lumOff val="15000"/>
            </a:schemeClr>
          </a:solidFill>
          <a:effectLst/>
          <a:latin typeface="+mn-lt"/>
          <a:ea typeface="+mn-ea"/>
          <a:cs typeface="+mn-cs"/>
        </a:defRPr>
      </a:lvl1pPr>
      <a:lvl2pPr marL="764693" indent="-294111" algn="l" defTabSz="470580" rtl="0" eaLnBrk="1" latinLnBrk="0" hangingPunct="1">
        <a:spcBef>
          <a:spcPct val="20000"/>
        </a:spcBef>
        <a:spcAft>
          <a:spcPts val="618"/>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2pPr>
      <a:lvl3pPr marL="1235271" indent="-294111" algn="l" defTabSz="470580" rtl="0" eaLnBrk="1" latinLnBrk="0" hangingPunct="1">
        <a:spcBef>
          <a:spcPct val="20000"/>
        </a:spcBef>
        <a:spcAft>
          <a:spcPts val="618"/>
        </a:spcAft>
        <a:buClr>
          <a:schemeClr val="accent1"/>
        </a:buClr>
        <a:buSzPct val="115000"/>
        <a:buFont typeface="Arial"/>
        <a:buChar char="•"/>
        <a:defRPr sz="1900" kern="1200" cap="none">
          <a:solidFill>
            <a:schemeClr val="tx1">
              <a:lumMod val="85000"/>
              <a:lumOff val="15000"/>
            </a:schemeClr>
          </a:solidFill>
          <a:effectLst/>
          <a:latin typeface="+mn-lt"/>
          <a:ea typeface="+mn-ea"/>
          <a:cs typeface="+mn-cs"/>
        </a:defRPr>
      </a:lvl3pPr>
      <a:lvl4pPr marL="1588204" indent="-176470" algn="l" defTabSz="470580" rtl="0" eaLnBrk="1" latinLnBrk="0" hangingPunct="1">
        <a:spcBef>
          <a:spcPct val="20000"/>
        </a:spcBef>
        <a:spcAft>
          <a:spcPts val="618"/>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58783" indent="-176470" algn="l" defTabSz="470580" rtl="0" eaLnBrk="1" latinLnBrk="0" hangingPunct="1">
        <a:spcBef>
          <a:spcPct val="20000"/>
        </a:spcBef>
        <a:spcAft>
          <a:spcPts val="618"/>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88185" indent="-235290" algn="l" defTabSz="470580" rtl="0" eaLnBrk="1" latinLnBrk="0" hangingPunct="1">
        <a:spcBef>
          <a:spcPct val="20000"/>
        </a:spcBef>
        <a:spcAft>
          <a:spcPts val="618"/>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3058762" indent="-235290" algn="l" defTabSz="470580" rtl="0" eaLnBrk="1" latinLnBrk="0" hangingPunct="1">
        <a:spcBef>
          <a:spcPct val="20000"/>
        </a:spcBef>
        <a:spcAft>
          <a:spcPts val="618"/>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529342" indent="-235290" algn="l" defTabSz="470580" rtl="0" eaLnBrk="1" latinLnBrk="0" hangingPunct="1">
        <a:spcBef>
          <a:spcPct val="20000"/>
        </a:spcBef>
        <a:spcAft>
          <a:spcPts val="618"/>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999918" indent="-235290" algn="l" defTabSz="470580" rtl="0" eaLnBrk="1" latinLnBrk="0" hangingPunct="1">
        <a:spcBef>
          <a:spcPct val="20000"/>
        </a:spcBef>
        <a:spcAft>
          <a:spcPts val="618"/>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70580" rtl="0" eaLnBrk="1" latinLnBrk="0" hangingPunct="1">
        <a:defRPr sz="1900" kern="1200">
          <a:solidFill>
            <a:schemeClr val="tx1"/>
          </a:solidFill>
          <a:latin typeface="+mn-lt"/>
          <a:ea typeface="+mn-ea"/>
          <a:cs typeface="+mn-cs"/>
        </a:defRPr>
      </a:lvl1pPr>
      <a:lvl2pPr marL="470580" algn="l" defTabSz="470580" rtl="0" eaLnBrk="1" latinLnBrk="0" hangingPunct="1">
        <a:defRPr sz="1900" kern="1200">
          <a:solidFill>
            <a:schemeClr val="tx1"/>
          </a:solidFill>
          <a:latin typeface="+mn-lt"/>
          <a:ea typeface="+mn-ea"/>
          <a:cs typeface="+mn-cs"/>
        </a:defRPr>
      </a:lvl2pPr>
      <a:lvl3pPr marL="941156" algn="l" defTabSz="470580" rtl="0" eaLnBrk="1" latinLnBrk="0" hangingPunct="1">
        <a:defRPr sz="1900" kern="1200">
          <a:solidFill>
            <a:schemeClr val="tx1"/>
          </a:solidFill>
          <a:latin typeface="+mn-lt"/>
          <a:ea typeface="+mn-ea"/>
          <a:cs typeface="+mn-cs"/>
        </a:defRPr>
      </a:lvl3pPr>
      <a:lvl4pPr marL="1411737" algn="l" defTabSz="470580" rtl="0" eaLnBrk="1" latinLnBrk="0" hangingPunct="1">
        <a:defRPr sz="1900" kern="1200">
          <a:solidFill>
            <a:schemeClr val="tx1"/>
          </a:solidFill>
          <a:latin typeface="+mn-lt"/>
          <a:ea typeface="+mn-ea"/>
          <a:cs typeface="+mn-cs"/>
        </a:defRPr>
      </a:lvl4pPr>
      <a:lvl5pPr marL="1882316" algn="l" defTabSz="470580" rtl="0" eaLnBrk="1" latinLnBrk="0" hangingPunct="1">
        <a:defRPr sz="1900" kern="1200">
          <a:solidFill>
            <a:schemeClr val="tx1"/>
          </a:solidFill>
          <a:latin typeface="+mn-lt"/>
          <a:ea typeface="+mn-ea"/>
          <a:cs typeface="+mn-cs"/>
        </a:defRPr>
      </a:lvl5pPr>
      <a:lvl6pPr marL="2352895" algn="l" defTabSz="470580" rtl="0" eaLnBrk="1" latinLnBrk="0" hangingPunct="1">
        <a:defRPr sz="1900" kern="1200">
          <a:solidFill>
            <a:schemeClr val="tx1"/>
          </a:solidFill>
          <a:latin typeface="+mn-lt"/>
          <a:ea typeface="+mn-ea"/>
          <a:cs typeface="+mn-cs"/>
        </a:defRPr>
      </a:lvl6pPr>
      <a:lvl7pPr marL="2823474" algn="l" defTabSz="470580" rtl="0" eaLnBrk="1" latinLnBrk="0" hangingPunct="1">
        <a:defRPr sz="1900" kern="1200">
          <a:solidFill>
            <a:schemeClr val="tx1"/>
          </a:solidFill>
          <a:latin typeface="+mn-lt"/>
          <a:ea typeface="+mn-ea"/>
          <a:cs typeface="+mn-cs"/>
        </a:defRPr>
      </a:lvl7pPr>
      <a:lvl8pPr marL="3294052" algn="l" defTabSz="470580" rtl="0" eaLnBrk="1" latinLnBrk="0" hangingPunct="1">
        <a:defRPr sz="1900" kern="1200">
          <a:solidFill>
            <a:schemeClr val="tx1"/>
          </a:solidFill>
          <a:latin typeface="+mn-lt"/>
          <a:ea typeface="+mn-ea"/>
          <a:cs typeface="+mn-cs"/>
        </a:defRPr>
      </a:lvl8pPr>
      <a:lvl9pPr marL="3764631" algn="l" defTabSz="470580"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89910" y="1009341"/>
            <a:ext cx="9317641" cy="1170457"/>
          </a:xfrm>
          <a:prstGeom prst="rect">
            <a:avLst/>
          </a:prstGeom>
          <a:noFill/>
          <a:ln>
            <a:noFill/>
          </a:ln>
        </p:spPr>
        <p:txBody>
          <a:bodyPr spcFirstLastPara="1" wrap="square" lIns="125496" tIns="125496" rIns="125496" bIns="125496" anchor="b" anchorCtr="0"/>
          <a:lstStyle>
            <a:lvl1pPr lvl="0">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1pPr>
            <a:lvl2pPr lvl="1">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2pPr>
            <a:lvl3pPr lvl="2">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3pPr>
            <a:lvl4pPr lvl="3">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4pPr>
            <a:lvl5pPr lvl="4">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5pPr>
            <a:lvl6pPr lvl="5">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6pPr>
            <a:lvl7pPr lvl="6">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7pPr>
            <a:lvl8pPr lvl="7">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8pPr>
            <a:lvl9pPr lvl="8">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9pPr>
          </a:lstStyle>
          <a:p>
            <a:endParaRPr/>
          </a:p>
        </p:txBody>
      </p:sp>
      <p:sp>
        <p:nvSpPr>
          <p:cNvPr id="7" name="Google Shape;7;p1"/>
          <p:cNvSpPr txBox="1">
            <a:spLocks noGrp="1"/>
          </p:cNvSpPr>
          <p:nvPr>
            <p:ph type="body" idx="1"/>
          </p:nvPr>
        </p:nvSpPr>
        <p:spPr>
          <a:xfrm>
            <a:off x="989910" y="2366513"/>
            <a:ext cx="9317641" cy="4068751"/>
          </a:xfrm>
          <a:prstGeom prst="rect">
            <a:avLst/>
          </a:prstGeom>
          <a:noFill/>
          <a:ln>
            <a:noFill/>
          </a:ln>
        </p:spPr>
        <p:txBody>
          <a:bodyPr spcFirstLastPara="1" wrap="square" lIns="125496" tIns="125496" rIns="125496" bIns="125496" anchor="t" anchorCtr="0"/>
          <a:lstStyle>
            <a:lvl1pPr marL="457200" lvl="0" indent="-381000">
              <a:spcBef>
                <a:spcPts val="60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1pPr>
            <a:lvl2pPr marL="914400" lvl="1"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2pPr>
            <a:lvl3pPr marL="1371600" lvl="2"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3pPr>
            <a:lvl4pPr marL="1828800" lvl="3"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4pPr>
            <a:lvl5pPr marL="2286000" lvl="4"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5pPr>
            <a:lvl6pPr marL="2743200" lvl="5"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6pPr>
            <a:lvl7pPr marL="3200400" lvl="6"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7pPr>
            <a:lvl8pPr marL="3657600" lvl="7"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8pPr>
            <a:lvl9pPr marL="4114800" lvl="8"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9pPr>
          </a:lstStyle>
          <a:p>
            <a:endParaRPr/>
          </a:p>
        </p:txBody>
      </p:sp>
      <p:sp>
        <p:nvSpPr>
          <p:cNvPr id="8" name="Google Shape;8;p1"/>
          <p:cNvSpPr txBox="1">
            <a:spLocks noGrp="1"/>
          </p:cNvSpPr>
          <p:nvPr>
            <p:ph type="sldNum" idx="12"/>
          </p:nvPr>
        </p:nvSpPr>
        <p:spPr>
          <a:xfrm>
            <a:off x="126144" y="6443657"/>
            <a:ext cx="756177" cy="537313"/>
          </a:xfrm>
          <a:prstGeom prst="rect">
            <a:avLst/>
          </a:prstGeom>
          <a:noFill/>
          <a:ln>
            <a:noFill/>
          </a:ln>
        </p:spPr>
        <p:txBody>
          <a:bodyPr spcFirstLastPara="1" wrap="square" lIns="125496" tIns="125496" rIns="125496" bIns="125496" anchor="ctr" anchorCtr="0">
            <a:noAutofit/>
          </a:bodyPr>
          <a:lstStyle>
            <a:lvl1pPr lvl="0">
              <a:buNone/>
              <a:defRPr sz="1600">
                <a:solidFill>
                  <a:srgbClr val="0B87A1"/>
                </a:solidFill>
                <a:latin typeface="Dosis Light"/>
                <a:ea typeface="Dosis Light"/>
                <a:cs typeface="Dosis Light"/>
                <a:sym typeface="Dosis Light"/>
              </a:defRPr>
            </a:lvl1pPr>
            <a:lvl2pPr lvl="1">
              <a:buNone/>
              <a:defRPr sz="1600">
                <a:solidFill>
                  <a:srgbClr val="0B87A1"/>
                </a:solidFill>
                <a:latin typeface="Dosis Light"/>
                <a:ea typeface="Dosis Light"/>
                <a:cs typeface="Dosis Light"/>
                <a:sym typeface="Dosis Light"/>
              </a:defRPr>
            </a:lvl2pPr>
            <a:lvl3pPr lvl="2">
              <a:buNone/>
              <a:defRPr sz="1600">
                <a:solidFill>
                  <a:srgbClr val="0B87A1"/>
                </a:solidFill>
                <a:latin typeface="Dosis Light"/>
                <a:ea typeface="Dosis Light"/>
                <a:cs typeface="Dosis Light"/>
                <a:sym typeface="Dosis Light"/>
              </a:defRPr>
            </a:lvl3pPr>
            <a:lvl4pPr lvl="3">
              <a:buNone/>
              <a:defRPr sz="1600">
                <a:solidFill>
                  <a:srgbClr val="0B87A1"/>
                </a:solidFill>
                <a:latin typeface="Dosis Light"/>
                <a:ea typeface="Dosis Light"/>
                <a:cs typeface="Dosis Light"/>
                <a:sym typeface="Dosis Light"/>
              </a:defRPr>
            </a:lvl4pPr>
            <a:lvl5pPr lvl="4">
              <a:buNone/>
              <a:defRPr sz="1600">
                <a:solidFill>
                  <a:srgbClr val="0B87A1"/>
                </a:solidFill>
                <a:latin typeface="Dosis Light"/>
                <a:ea typeface="Dosis Light"/>
                <a:cs typeface="Dosis Light"/>
                <a:sym typeface="Dosis Light"/>
              </a:defRPr>
            </a:lvl5pPr>
            <a:lvl6pPr lvl="5">
              <a:buNone/>
              <a:defRPr sz="1600">
                <a:solidFill>
                  <a:srgbClr val="0B87A1"/>
                </a:solidFill>
                <a:latin typeface="Dosis Light"/>
                <a:ea typeface="Dosis Light"/>
                <a:cs typeface="Dosis Light"/>
                <a:sym typeface="Dosis Light"/>
              </a:defRPr>
            </a:lvl6pPr>
            <a:lvl7pPr lvl="6">
              <a:buNone/>
              <a:defRPr sz="1600">
                <a:solidFill>
                  <a:srgbClr val="0B87A1"/>
                </a:solidFill>
                <a:latin typeface="Dosis Light"/>
                <a:ea typeface="Dosis Light"/>
                <a:cs typeface="Dosis Light"/>
                <a:sym typeface="Dosis Light"/>
              </a:defRPr>
            </a:lvl7pPr>
            <a:lvl8pPr lvl="7">
              <a:buNone/>
              <a:defRPr sz="1600">
                <a:solidFill>
                  <a:srgbClr val="0B87A1"/>
                </a:solidFill>
                <a:latin typeface="Dosis Light"/>
                <a:ea typeface="Dosis Light"/>
                <a:cs typeface="Dosis Light"/>
                <a:sym typeface="Dosis Light"/>
              </a:defRPr>
            </a:lvl8pPr>
            <a:lvl9pPr lvl="8">
              <a:buNone/>
              <a:defRPr sz="1600">
                <a:solidFill>
                  <a:srgbClr val="0B87A1"/>
                </a:solidFill>
                <a:latin typeface="Dosis Light"/>
                <a:ea typeface="Dosis Light"/>
                <a:cs typeface="Dosis Light"/>
                <a:sym typeface="Dosis Light"/>
              </a:defRPr>
            </a:lvl9pPr>
          </a:lstStyle>
          <a:p>
            <a:pPr defTabSz="913909">
              <a:buClr>
                <a:srgbClr val="000000"/>
              </a:buClr>
            </a:pPr>
            <a:fld id="{00000000-1234-1234-1234-123412341234}" type="slidenum">
              <a:rPr lang="es-ES" kern="0" smtClean="0"/>
              <a:pPr defTabSz="913909">
                <a:buClr>
                  <a:srgbClr val="000000"/>
                </a:buClr>
              </a:pPr>
              <a:t>‹Nº›</a:t>
            </a:fld>
            <a:endParaRPr lang="es-ES" kern="0"/>
          </a:p>
        </p:txBody>
      </p:sp>
    </p:spTree>
    <p:extLst>
      <p:ext uri="{BB962C8B-B14F-4D97-AF65-F5344CB8AC3E}">
        <p14:creationId xmlns:p14="http://schemas.microsoft.com/office/powerpoint/2010/main" val="2061878846"/>
      </p:ext>
    </p:extLst>
  </p:cSld>
  <p:clrMap bg1="lt1" tx1="dk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ircular"/>
          <p:cNvSpPr/>
          <p:nvPr/>
        </p:nvSpPr>
        <p:spPr>
          <a:xfrm>
            <a:off x="-1124446" y="-835373"/>
            <a:ext cx="2258591" cy="1677962"/>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lIns="112064" tIns="56032" rIns="112064" bIns="56032" anchor="ctr"/>
          <a:lstStyle>
            <a:extLst/>
          </a:lstStyle>
          <a:p>
            <a:pPr algn="ctr" defTabSz="1120636"/>
            <a:endParaRPr lang="en-US">
              <a:solidFill>
                <a:prstClr val="white"/>
              </a:solidFill>
            </a:endParaRPr>
          </a:p>
        </p:txBody>
      </p:sp>
      <p:sp>
        <p:nvSpPr>
          <p:cNvPr id="8" name="7 Elipse"/>
          <p:cNvSpPr/>
          <p:nvPr/>
        </p:nvSpPr>
        <p:spPr>
          <a:xfrm>
            <a:off x="232650" y="21609"/>
            <a:ext cx="2345832" cy="1742776"/>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lIns="112064" tIns="56032" rIns="112064" bIns="56032" anchor="ctr"/>
          <a:lstStyle>
            <a:extLst/>
          </a:lstStyle>
          <a:p>
            <a:pPr algn="ctr" defTabSz="1120636"/>
            <a:endParaRPr lang="en-US">
              <a:solidFill>
                <a:prstClr val="white"/>
              </a:solidFill>
            </a:endParaRPr>
          </a:p>
        </p:txBody>
      </p:sp>
      <p:sp>
        <p:nvSpPr>
          <p:cNvPr id="11" name="10 Anillo"/>
          <p:cNvSpPr/>
          <p:nvPr/>
        </p:nvSpPr>
        <p:spPr>
          <a:xfrm rot="2315675">
            <a:off x="252033" y="1080233"/>
            <a:ext cx="1551379" cy="1128913"/>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lIns="112064" tIns="56032" rIns="112064" bIns="56032" anchor="ctr"/>
          <a:lstStyle>
            <a:extLst/>
          </a:lstStyle>
          <a:p>
            <a:pPr algn="ctr" defTabSz="1120636"/>
            <a:endParaRPr lang="en-US">
              <a:solidFill>
                <a:prstClr val="white"/>
              </a:solidFill>
            </a:endParaRPr>
          </a:p>
        </p:txBody>
      </p:sp>
      <p:sp>
        <p:nvSpPr>
          <p:cNvPr id="12" name="11 Rectángulo"/>
          <p:cNvSpPr/>
          <p:nvPr/>
        </p:nvSpPr>
        <p:spPr>
          <a:xfrm>
            <a:off x="1395866" y="-55"/>
            <a:ext cx="11205709" cy="7021568"/>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12064" tIns="56032" rIns="112064" bIns="56032" anchor="ctr"/>
          <a:lstStyle>
            <a:extLst/>
          </a:lstStyle>
          <a:p>
            <a:pPr algn="ctr" defTabSz="1120636"/>
            <a:endParaRPr lang="en-US">
              <a:solidFill>
                <a:prstClr val="white"/>
              </a:solidFill>
            </a:endParaRPr>
          </a:p>
        </p:txBody>
      </p:sp>
      <p:sp>
        <p:nvSpPr>
          <p:cNvPr id="5" name="4 Marcador de título"/>
          <p:cNvSpPr>
            <a:spLocks noGrp="1"/>
          </p:cNvSpPr>
          <p:nvPr>
            <p:ph type="title"/>
          </p:nvPr>
        </p:nvSpPr>
        <p:spPr>
          <a:xfrm>
            <a:off x="1978447" y="281186"/>
            <a:ext cx="10333292" cy="1170252"/>
          </a:xfrm>
          <a:prstGeom prst="rect">
            <a:avLst/>
          </a:prstGeom>
        </p:spPr>
        <p:txBody>
          <a:bodyPr lIns="112064" tIns="56032" rIns="112064" bIns="56032" anchor="ctr">
            <a:normAutofit/>
          </a:bodyPr>
          <a:lstStyle>
            <a:extLst/>
          </a:lstStyle>
          <a:p>
            <a:r>
              <a:rPr kumimoji="0" lang="es-ES" smtClean="0"/>
              <a:t>Haga clic para modificar el estilo de título del patrón</a:t>
            </a:r>
            <a:endParaRPr kumimoji="0" lang="en-US"/>
          </a:p>
        </p:txBody>
      </p:sp>
      <p:sp>
        <p:nvSpPr>
          <p:cNvPr id="9" name="8 Marcador de texto"/>
          <p:cNvSpPr>
            <a:spLocks noGrp="1"/>
          </p:cNvSpPr>
          <p:nvPr>
            <p:ph type="body" idx="1"/>
          </p:nvPr>
        </p:nvSpPr>
        <p:spPr>
          <a:xfrm>
            <a:off x="1978447" y="1482319"/>
            <a:ext cx="10333292" cy="4915059"/>
          </a:xfrm>
          <a:prstGeom prst="rect">
            <a:avLst/>
          </a:prstGeom>
        </p:spPr>
        <p:txBody>
          <a:bodyPr lIns="112064" tIns="56032" rIns="112064" bIns="56032">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4" name="23 Marcador de fecha"/>
          <p:cNvSpPr>
            <a:spLocks noGrp="1"/>
          </p:cNvSpPr>
          <p:nvPr>
            <p:ph type="dt" sz="half" idx="2"/>
          </p:nvPr>
        </p:nvSpPr>
        <p:spPr>
          <a:xfrm>
            <a:off x="4935617" y="6455891"/>
            <a:ext cx="2940368" cy="487605"/>
          </a:xfrm>
          <a:prstGeom prst="rect">
            <a:avLst/>
          </a:prstGeom>
        </p:spPr>
        <p:txBody>
          <a:bodyPr lIns="112064" tIns="56032" rIns="112064" bIns="56032" anchor="b"/>
          <a:lstStyle>
            <a:lvl1pPr algn="r" eaLnBrk="1" latinLnBrk="0" hangingPunct="1">
              <a:defRPr kumimoji="0" sz="1500">
                <a:solidFill>
                  <a:schemeClr val="bg2">
                    <a:shade val="50000"/>
                    <a:satMod val="200000"/>
                  </a:schemeClr>
                </a:solidFill>
              </a:defRPr>
            </a:lvl1pPr>
            <a:extLst/>
          </a:lstStyle>
          <a:p>
            <a:pPr defTabSz="1120636"/>
            <a:fld id="{F19BF625-1C98-4535-B1CC-98BDFEA102EB}" type="datetimeFigureOut">
              <a:rPr lang="es-ES" smtClean="0">
                <a:solidFill>
                  <a:srgbClr val="E7DEC9">
                    <a:shade val="50000"/>
                    <a:satMod val="200000"/>
                  </a:srgbClr>
                </a:solidFill>
              </a:rPr>
              <a:pPr defTabSz="1120636"/>
              <a:t>01/03/2019</a:t>
            </a:fld>
            <a:endParaRPr lang="es-ES">
              <a:solidFill>
                <a:srgbClr val="E7DEC9">
                  <a:shade val="50000"/>
                  <a:satMod val="200000"/>
                </a:srgbClr>
              </a:solidFill>
            </a:endParaRPr>
          </a:p>
        </p:txBody>
      </p:sp>
      <p:sp>
        <p:nvSpPr>
          <p:cNvPr id="10" name="9 Marcador de pie de página"/>
          <p:cNvSpPr>
            <a:spLocks noGrp="1"/>
          </p:cNvSpPr>
          <p:nvPr>
            <p:ph type="ftr" sz="quarter" idx="3"/>
          </p:nvPr>
        </p:nvSpPr>
        <p:spPr>
          <a:xfrm>
            <a:off x="7875984" y="6455891"/>
            <a:ext cx="3990499" cy="487605"/>
          </a:xfrm>
          <a:prstGeom prst="rect">
            <a:avLst/>
          </a:prstGeom>
        </p:spPr>
        <p:txBody>
          <a:bodyPr lIns="112064" tIns="56032" rIns="112064" bIns="56032" anchor="b"/>
          <a:lstStyle>
            <a:lvl1pPr eaLnBrk="1" latinLnBrk="0" hangingPunct="1">
              <a:defRPr kumimoji="0" sz="1500">
                <a:solidFill>
                  <a:schemeClr val="bg2">
                    <a:shade val="50000"/>
                    <a:satMod val="200000"/>
                  </a:schemeClr>
                </a:solidFill>
                <a:effectLst/>
              </a:defRPr>
            </a:lvl1pPr>
            <a:extLst/>
          </a:lstStyle>
          <a:p>
            <a:pPr defTabSz="1120636"/>
            <a:endParaRPr lang="es-ES">
              <a:solidFill>
                <a:srgbClr val="E7DEC9">
                  <a:shade val="50000"/>
                  <a:satMod val="200000"/>
                </a:srgbClr>
              </a:solidFill>
            </a:endParaRPr>
          </a:p>
        </p:txBody>
      </p:sp>
      <p:sp>
        <p:nvSpPr>
          <p:cNvPr id="22" name="21 Marcador de número de diapositiva"/>
          <p:cNvSpPr>
            <a:spLocks noGrp="1"/>
          </p:cNvSpPr>
          <p:nvPr>
            <p:ph type="sldNum" sz="quarter" idx="4"/>
          </p:nvPr>
        </p:nvSpPr>
        <p:spPr>
          <a:xfrm>
            <a:off x="11870687" y="6455891"/>
            <a:ext cx="630079" cy="487605"/>
          </a:xfrm>
          <a:prstGeom prst="rect">
            <a:avLst/>
          </a:prstGeom>
        </p:spPr>
        <p:txBody>
          <a:bodyPr lIns="112064" tIns="56032" rIns="112064" bIns="56032" anchor="b"/>
          <a:lstStyle>
            <a:lvl1pPr algn="ctr" eaLnBrk="1" latinLnBrk="0" hangingPunct="1">
              <a:defRPr kumimoji="0" sz="1500">
                <a:solidFill>
                  <a:schemeClr val="bg2">
                    <a:shade val="50000"/>
                    <a:satMod val="200000"/>
                  </a:schemeClr>
                </a:solidFill>
                <a:effectLst/>
              </a:defRPr>
            </a:lvl1pPr>
            <a:extLst/>
          </a:lstStyle>
          <a:p>
            <a:pPr defTabSz="1120636"/>
            <a:fld id="{49B6293C-346B-41B3-80CB-0C82C3102FD6}" type="slidenum">
              <a:rPr lang="es-ES" smtClean="0">
                <a:solidFill>
                  <a:srgbClr val="E7DEC9">
                    <a:shade val="50000"/>
                    <a:satMod val="200000"/>
                  </a:srgbClr>
                </a:solidFill>
              </a:rPr>
              <a:pPr defTabSz="1120636"/>
              <a:t>‹Nº›</a:t>
            </a:fld>
            <a:endParaRPr lang="es-ES">
              <a:solidFill>
                <a:srgbClr val="E7DEC9">
                  <a:shade val="50000"/>
                  <a:satMod val="200000"/>
                </a:srgbClr>
              </a:solidFill>
            </a:endParaRPr>
          </a:p>
        </p:txBody>
      </p:sp>
      <p:sp>
        <p:nvSpPr>
          <p:cNvPr id="15" name="14 Rectángulo"/>
          <p:cNvSpPr/>
          <p:nvPr/>
        </p:nvSpPr>
        <p:spPr bwMode="invGray">
          <a:xfrm>
            <a:off x="1398778" y="-55"/>
            <a:ext cx="100813" cy="7021568"/>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12064" tIns="56032" rIns="112064" bIns="56032" anchor="ctr"/>
          <a:lstStyle>
            <a:extLst/>
          </a:lstStyle>
          <a:p>
            <a:pPr algn="ctr" defTabSz="1120636"/>
            <a:endParaRPr lang="en-US">
              <a:solidFill>
                <a:prstClr val="white"/>
              </a:solidFill>
            </a:endParaRPr>
          </a:p>
        </p:txBody>
      </p:sp>
    </p:spTree>
    <p:extLst>
      <p:ext uri="{BB962C8B-B14F-4D97-AF65-F5344CB8AC3E}">
        <p14:creationId xmlns:p14="http://schemas.microsoft.com/office/powerpoint/2010/main" val="254853491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rtl="0" eaLnBrk="1" latinLnBrk="0" hangingPunct="1">
        <a:spcBef>
          <a:spcPct val="0"/>
        </a:spcBef>
        <a:buNone/>
        <a:defRPr kumimoji="0" sz="5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448254" indent="-347397" algn="l" rtl="0" eaLnBrk="1" latinLnBrk="0" hangingPunct="1">
        <a:lnSpc>
          <a:spcPct val="100000"/>
        </a:lnSpc>
        <a:spcBef>
          <a:spcPts val="733"/>
        </a:spcBef>
        <a:buClr>
          <a:schemeClr val="accent1"/>
        </a:buClr>
        <a:buSzPct val="80000"/>
        <a:buFont typeface="Wingdings 2"/>
        <a:buChar char=""/>
        <a:defRPr kumimoji="0" sz="3900" kern="1200">
          <a:solidFill>
            <a:schemeClr val="tx1"/>
          </a:solidFill>
          <a:latin typeface="+mn-lt"/>
          <a:ea typeface="+mn-ea"/>
          <a:cs typeface="+mn-cs"/>
        </a:defRPr>
      </a:lvl1pPr>
      <a:lvl2pPr marL="784445" indent="-291364" algn="l" rtl="0" eaLnBrk="1" latinLnBrk="0" hangingPunct="1">
        <a:lnSpc>
          <a:spcPct val="100000"/>
        </a:lnSpc>
        <a:spcBef>
          <a:spcPts val="674"/>
        </a:spcBef>
        <a:buClr>
          <a:schemeClr val="accent1"/>
        </a:buClr>
        <a:buFont typeface="Verdana"/>
        <a:buChar char="◦"/>
        <a:defRPr kumimoji="0" sz="3400" kern="1200">
          <a:solidFill>
            <a:schemeClr val="tx1"/>
          </a:solidFill>
          <a:latin typeface="+mn-lt"/>
          <a:ea typeface="+mn-ea"/>
          <a:cs typeface="+mn-cs"/>
        </a:defRPr>
      </a:lvl2pPr>
      <a:lvl3pPr marL="1087016" indent="-280158" algn="l" rtl="0" eaLnBrk="1" latinLnBrk="0" hangingPunct="1">
        <a:lnSpc>
          <a:spcPct val="100000"/>
        </a:lnSpc>
        <a:spcBef>
          <a:spcPct val="20000"/>
        </a:spcBef>
        <a:buClr>
          <a:schemeClr val="accent2"/>
        </a:buClr>
        <a:buFont typeface="Wingdings 2"/>
        <a:buChar char=""/>
        <a:defRPr kumimoji="0" sz="2900" kern="1200">
          <a:solidFill>
            <a:schemeClr val="tx1"/>
          </a:solidFill>
          <a:latin typeface="+mn-lt"/>
          <a:ea typeface="+mn-ea"/>
          <a:cs typeface="+mn-cs"/>
        </a:defRPr>
      </a:lvl3pPr>
      <a:lvl4pPr marL="1344762" indent="-212921" algn="l" rtl="0" eaLnBrk="1" latinLnBrk="0" hangingPunct="1">
        <a:lnSpc>
          <a:spcPct val="100000"/>
        </a:lnSpc>
        <a:spcBef>
          <a:spcPct val="20000"/>
        </a:spcBef>
        <a:buClr>
          <a:schemeClr val="accent3"/>
        </a:buClr>
        <a:buFont typeface="Wingdings 2"/>
        <a:buChar char=""/>
        <a:defRPr kumimoji="0" sz="2500" kern="1200">
          <a:solidFill>
            <a:schemeClr val="tx1"/>
          </a:solidFill>
          <a:latin typeface="+mn-lt"/>
          <a:ea typeface="+mn-ea"/>
          <a:cs typeface="+mn-cs"/>
        </a:defRPr>
      </a:lvl4pPr>
      <a:lvl5pPr marL="1591303" indent="-224127" algn="l" rtl="0" eaLnBrk="1" latinLnBrk="0" hangingPunct="1">
        <a:lnSpc>
          <a:spcPct val="100000"/>
        </a:lnSpc>
        <a:spcBef>
          <a:spcPct val="20000"/>
        </a:spcBef>
        <a:buClr>
          <a:schemeClr val="accent4"/>
        </a:buClr>
        <a:buFont typeface="Wingdings 2"/>
        <a:buChar char=""/>
        <a:defRPr kumimoji="0" sz="2500" kern="1200">
          <a:solidFill>
            <a:schemeClr val="tx1"/>
          </a:solidFill>
          <a:latin typeface="+mn-lt"/>
          <a:ea typeface="+mn-ea"/>
          <a:cs typeface="+mn-cs"/>
        </a:defRPr>
      </a:lvl5pPr>
      <a:lvl6pPr marL="1849048" indent="-224127" algn="l" rtl="0" eaLnBrk="1" latinLnBrk="0" hangingPunct="1">
        <a:lnSpc>
          <a:spcPct val="100000"/>
        </a:lnSpc>
        <a:spcBef>
          <a:spcPct val="20000"/>
        </a:spcBef>
        <a:buClr>
          <a:schemeClr val="accent5"/>
        </a:buClr>
        <a:buFont typeface="Wingdings 2"/>
        <a:buChar char=""/>
        <a:defRPr kumimoji="0" sz="2500" kern="1200">
          <a:solidFill>
            <a:schemeClr val="tx1"/>
          </a:solidFill>
          <a:latin typeface="+mn-lt"/>
          <a:ea typeface="+mn-ea"/>
          <a:cs typeface="+mn-cs"/>
        </a:defRPr>
      </a:lvl6pPr>
      <a:lvl7pPr marL="2106795" indent="-224127" algn="l" rtl="0" eaLnBrk="1" latinLnBrk="0" hangingPunct="1">
        <a:lnSpc>
          <a:spcPct val="100000"/>
        </a:lnSpc>
        <a:spcBef>
          <a:spcPct val="20000"/>
        </a:spcBef>
        <a:buClr>
          <a:schemeClr val="accent6"/>
        </a:buClr>
        <a:buFont typeface="Wingdings 2"/>
        <a:buChar char=""/>
        <a:defRPr kumimoji="0" sz="2500" kern="1200">
          <a:solidFill>
            <a:schemeClr val="tx1"/>
          </a:solidFill>
          <a:latin typeface="+mn-lt"/>
          <a:ea typeface="+mn-ea"/>
          <a:cs typeface="+mn-cs"/>
        </a:defRPr>
      </a:lvl7pPr>
      <a:lvl8pPr marL="2353334" indent="-224127" algn="l" rtl="0" eaLnBrk="1" latinLnBrk="0" hangingPunct="1">
        <a:lnSpc>
          <a:spcPct val="100000"/>
        </a:lnSpc>
        <a:spcBef>
          <a:spcPct val="20000"/>
        </a:spcBef>
        <a:buClr>
          <a:schemeClr val="accent6"/>
        </a:buClr>
        <a:buFont typeface="Wingdings 2"/>
        <a:buChar char=""/>
        <a:defRPr kumimoji="0" sz="2500" kern="1200">
          <a:solidFill>
            <a:schemeClr val="tx1"/>
          </a:solidFill>
          <a:latin typeface="+mn-lt"/>
          <a:ea typeface="+mn-ea"/>
          <a:cs typeface="+mn-cs"/>
        </a:defRPr>
      </a:lvl8pPr>
      <a:lvl9pPr marL="2611080" indent="-224127" algn="l" rtl="0" eaLnBrk="1" latinLnBrk="0" hangingPunct="1">
        <a:lnSpc>
          <a:spcPct val="100000"/>
        </a:lnSpc>
        <a:spcBef>
          <a:spcPct val="20000"/>
        </a:spcBef>
        <a:buClr>
          <a:schemeClr val="accent6"/>
        </a:buClr>
        <a:buFont typeface="Wingdings 2"/>
        <a:buChar char=""/>
        <a:defRPr kumimoji="0" sz="2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560319" algn="l" rtl="0" eaLnBrk="1" latinLnBrk="0" hangingPunct="1">
        <a:defRPr kumimoji="0" kern="1200">
          <a:solidFill>
            <a:schemeClr val="tx1"/>
          </a:solidFill>
          <a:latin typeface="+mn-lt"/>
          <a:ea typeface="+mn-ea"/>
          <a:cs typeface="+mn-cs"/>
        </a:defRPr>
      </a:lvl2pPr>
      <a:lvl3pPr marL="1120636" algn="l" rtl="0" eaLnBrk="1" latinLnBrk="0" hangingPunct="1">
        <a:defRPr kumimoji="0" kern="1200">
          <a:solidFill>
            <a:schemeClr val="tx1"/>
          </a:solidFill>
          <a:latin typeface="+mn-lt"/>
          <a:ea typeface="+mn-ea"/>
          <a:cs typeface="+mn-cs"/>
        </a:defRPr>
      </a:lvl3pPr>
      <a:lvl4pPr marL="1680953" algn="l" rtl="0" eaLnBrk="1" latinLnBrk="0" hangingPunct="1">
        <a:defRPr kumimoji="0" kern="1200">
          <a:solidFill>
            <a:schemeClr val="tx1"/>
          </a:solidFill>
          <a:latin typeface="+mn-lt"/>
          <a:ea typeface="+mn-ea"/>
          <a:cs typeface="+mn-cs"/>
        </a:defRPr>
      </a:lvl4pPr>
      <a:lvl5pPr marL="2241270" algn="l" rtl="0" eaLnBrk="1" latinLnBrk="0" hangingPunct="1">
        <a:defRPr kumimoji="0" kern="1200">
          <a:solidFill>
            <a:schemeClr val="tx1"/>
          </a:solidFill>
          <a:latin typeface="+mn-lt"/>
          <a:ea typeface="+mn-ea"/>
          <a:cs typeface="+mn-cs"/>
        </a:defRPr>
      </a:lvl5pPr>
      <a:lvl6pPr marL="2801588" algn="l" rtl="0" eaLnBrk="1" latinLnBrk="0" hangingPunct="1">
        <a:defRPr kumimoji="0" kern="1200">
          <a:solidFill>
            <a:schemeClr val="tx1"/>
          </a:solidFill>
          <a:latin typeface="+mn-lt"/>
          <a:ea typeface="+mn-ea"/>
          <a:cs typeface="+mn-cs"/>
        </a:defRPr>
      </a:lvl6pPr>
      <a:lvl7pPr marL="3361907" algn="l" rtl="0" eaLnBrk="1" latinLnBrk="0" hangingPunct="1">
        <a:defRPr kumimoji="0" kern="1200">
          <a:solidFill>
            <a:schemeClr val="tx1"/>
          </a:solidFill>
          <a:latin typeface="+mn-lt"/>
          <a:ea typeface="+mn-ea"/>
          <a:cs typeface="+mn-cs"/>
        </a:defRPr>
      </a:lvl7pPr>
      <a:lvl8pPr marL="3922222" algn="l" rtl="0" eaLnBrk="1" latinLnBrk="0" hangingPunct="1">
        <a:defRPr kumimoji="0" kern="1200">
          <a:solidFill>
            <a:schemeClr val="tx1"/>
          </a:solidFill>
          <a:latin typeface="+mn-lt"/>
          <a:ea typeface="+mn-ea"/>
          <a:cs typeface="+mn-cs"/>
        </a:defRPr>
      </a:lvl8pPr>
      <a:lvl9pPr marL="4482541"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666"/>
            <a:ext cx="12601575" cy="7030182"/>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700088" y="624137"/>
            <a:ext cx="8885462" cy="1352291"/>
          </a:xfrm>
          <a:prstGeom prst="rect">
            <a:avLst/>
          </a:prstGeom>
        </p:spPr>
        <p:txBody>
          <a:bodyPr vert="horz" lIns="94149" tIns="47074" rIns="94149" bIns="47074"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00088" y="2212106"/>
            <a:ext cx="8885462" cy="3973301"/>
          </a:xfrm>
          <a:prstGeom prst="rect">
            <a:avLst/>
          </a:prstGeom>
        </p:spPr>
        <p:txBody>
          <a:bodyPr vert="horz" lIns="94149" tIns="47074" rIns="94149" bIns="47074"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447181" y="6185407"/>
            <a:ext cx="942574" cy="373831"/>
          </a:xfrm>
          <a:prstGeom prst="rect">
            <a:avLst/>
          </a:prstGeom>
        </p:spPr>
        <p:txBody>
          <a:bodyPr vert="horz" lIns="94149" tIns="47074" rIns="94149" bIns="47074" rtlCol="0" anchor="ctr"/>
          <a:lstStyle>
            <a:lvl1pPr algn="r">
              <a:defRPr sz="900">
                <a:solidFill>
                  <a:schemeClr val="tx1">
                    <a:tint val="75000"/>
                  </a:schemeClr>
                </a:solidFill>
              </a:defRPr>
            </a:lvl1pPr>
          </a:lstStyle>
          <a:p>
            <a:pPr defTabSz="470748"/>
            <a:fld id="{B61BEF0D-F0BB-DE4B-95CE-6DB70DBA9567}" type="datetimeFigureOut">
              <a:rPr lang="en-US" smtClean="0">
                <a:solidFill>
                  <a:prstClr val="black">
                    <a:tint val="75000"/>
                  </a:prstClr>
                </a:solidFill>
              </a:rPr>
              <a:pPr defTabSz="470748"/>
              <a:t>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700088" y="6185407"/>
            <a:ext cx="6509172" cy="373831"/>
          </a:xfrm>
          <a:prstGeom prst="rect">
            <a:avLst/>
          </a:prstGeom>
        </p:spPr>
        <p:txBody>
          <a:bodyPr vert="horz" lIns="94149" tIns="47074" rIns="94149" bIns="47074" rtlCol="0" anchor="ctr"/>
          <a:lstStyle>
            <a:lvl1pPr algn="l">
              <a:defRPr sz="900">
                <a:solidFill>
                  <a:schemeClr val="tx1">
                    <a:tint val="75000"/>
                  </a:schemeClr>
                </a:solidFill>
              </a:defRPr>
            </a:lvl1pPr>
          </a:lstStyle>
          <a:p>
            <a:pPr defTabSz="470748"/>
            <a:endParaRPr lang="en-US" dirty="0">
              <a:solidFill>
                <a:prstClr val="black">
                  <a:tint val="75000"/>
                </a:prstClr>
              </a:solidFill>
            </a:endParaRPr>
          </a:p>
        </p:txBody>
      </p:sp>
      <p:sp>
        <p:nvSpPr>
          <p:cNvPr id="6" name="Slide Number Placeholder 5"/>
          <p:cNvSpPr>
            <a:spLocks noGrp="1"/>
          </p:cNvSpPr>
          <p:nvPr>
            <p:ph type="sldNum" sz="quarter" idx="4"/>
          </p:nvPr>
        </p:nvSpPr>
        <p:spPr>
          <a:xfrm>
            <a:off x="8879258" y="6185407"/>
            <a:ext cx="706295" cy="373831"/>
          </a:xfrm>
          <a:prstGeom prst="rect">
            <a:avLst/>
          </a:prstGeom>
        </p:spPr>
        <p:txBody>
          <a:bodyPr vert="horz" lIns="94149" tIns="47074" rIns="94149" bIns="47074" rtlCol="0" anchor="ctr"/>
          <a:lstStyle>
            <a:lvl1pPr algn="r">
              <a:defRPr sz="900">
                <a:solidFill>
                  <a:schemeClr val="accent1"/>
                </a:solidFill>
              </a:defRPr>
            </a:lvl1pPr>
          </a:lstStyle>
          <a:p>
            <a:pPr defTabSz="470748"/>
            <a:fld id="{D57F1E4F-1CFF-5643-939E-217C01CDF565}" type="slidenum">
              <a:rPr lang="en-US" smtClean="0">
                <a:solidFill>
                  <a:srgbClr val="5FCBEF"/>
                </a:solidFill>
              </a:rPr>
              <a:pPr defTabSz="470748"/>
              <a:t>‹Nº›</a:t>
            </a:fld>
            <a:endParaRPr lang="en-US" dirty="0">
              <a:solidFill>
                <a:srgbClr val="5FCBEF"/>
              </a:solidFill>
            </a:endParaRPr>
          </a:p>
        </p:txBody>
      </p:sp>
    </p:spTree>
    <p:extLst>
      <p:ext uri="{BB962C8B-B14F-4D97-AF65-F5344CB8AC3E}">
        <p14:creationId xmlns:p14="http://schemas.microsoft.com/office/powerpoint/2010/main" val="119200029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Lst>
  <p:txStyles>
    <p:titleStyle>
      <a:lvl1pPr algn="l" defTabSz="470748" rtl="0" eaLnBrk="1" latinLnBrk="0" hangingPunct="1">
        <a:spcBef>
          <a:spcPct val="0"/>
        </a:spcBef>
        <a:buNone/>
        <a:defRPr sz="3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53060" indent="-353060" algn="l" defTabSz="470748" rtl="0" eaLnBrk="1" latinLnBrk="0" hangingPunct="1">
        <a:spcBef>
          <a:spcPts val="1030"/>
        </a:spcBef>
        <a:spcAft>
          <a:spcPts val="0"/>
        </a:spcAft>
        <a:buClr>
          <a:schemeClr val="accent1"/>
        </a:buClr>
        <a:buSzPct val="80000"/>
        <a:buFont typeface="Wingdings 3" charset="2"/>
        <a:buChar char=""/>
        <a:defRPr sz="1900" kern="1200">
          <a:solidFill>
            <a:schemeClr val="tx1">
              <a:lumMod val="75000"/>
              <a:lumOff val="25000"/>
            </a:schemeClr>
          </a:solidFill>
          <a:latin typeface="+mn-lt"/>
          <a:ea typeface="+mn-ea"/>
          <a:cs typeface="+mn-cs"/>
        </a:defRPr>
      </a:lvl1pPr>
      <a:lvl2pPr marL="764966" indent="-294217" algn="l" defTabSz="470748" rtl="0" eaLnBrk="1" latinLnBrk="0" hangingPunct="1">
        <a:spcBef>
          <a:spcPts val="103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76869" indent="-235374" algn="l" defTabSz="470748" rtl="0" eaLnBrk="1" latinLnBrk="0" hangingPunct="1">
        <a:spcBef>
          <a:spcPts val="103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47616" indent="-235374" algn="l" defTabSz="470748" rtl="0" eaLnBrk="1" latinLnBrk="0" hangingPunct="1">
        <a:spcBef>
          <a:spcPts val="103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118364" indent="-235374" algn="l" defTabSz="470748" rtl="0" eaLnBrk="1" latinLnBrk="0" hangingPunct="1">
        <a:spcBef>
          <a:spcPts val="103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89111" indent="-235374" algn="l" defTabSz="470748" rtl="0" eaLnBrk="1" latinLnBrk="0" hangingPunct="1">
        <a:spcBef>
          <a:spcPts val="103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3059858" indent="-235374" algn="l" defTabSz="470748" rtl="0" eaLnBrk="1" latinLnBrk="0" hangingPunct="1">
        <a:spcBef>
          <a:spcPts val="103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530606" indent="-235374" algn="l" defTabSz="470748" rtl="0" eaLnBrk="1" latinLnBrk="0" hangingPunct="1">
        <a:spcBef>
          <a:spcPts val="103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4001352" indent="-235374" algn="l" defTabSz="470748" rtl="0" eaLnBrk="1" latinLnBrk="0" hangingPunct="1">
        <a:spcBef>
          <a:spcPts val="103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70748" rtl="0" eaLnBrk="1" latinLnBrk="0" hangingPunct="1">
        <a:defRPr sz="1900" kern="1200">
          <a:solidFill>
            <a:schemeClr val="tx1"/>
          </a:solidFill>
          <a:latin typeface="+mn-lt"/>
          <a:ea typeface="+mn-ea"/>
          <a:cs typeface="+mn-cs"/>
        </a:defRPr>
      </a:lvl1pPr>
      <a:lvl2pPr marL="470748" algn="l" defTabSz="470748" rtl="0" eaLnBrk="1" latinLnBrk="0" hangingPunct="1">
        <a:defRPr sz="1900" kern="1200">
          <a:solidFill>
            <a:schemeClr val="tx1"/>
          </a:solidFill>
          <a:latin typeface="+mn-lt"/>
          <a:ea typeface="+mn-ea"/>
          <a:cs typeface="+mn-cs"/>
        </a:defRPr>
      </a:lvl2pPr>
      <a:lvl3pPr marL="941494" algn="l" defTabSz="470748" rtl="0" eaLnBrk="1" latinLnBrk="0" hangingPunct="1">
        <a:defRPr sz="1900" kern="1200">
          <a:solidFill>
            <a:schemeClr val="tx1"/>
          </a:solidFill>
          <a:latin typeface="+mn-lt"/>
          <a:ea typeface="+mn-ea"/>
          <a:cs typeface="+mn-cs"/>
        </a:defRPr>
      </a:lvl3pPr>
      <a:lvl4pPr marL="1412242" algn="l" defTabSz="470748" rtl="0" eaLnBrk="1" latinLnBrk="0" hangingPunct="1">
        <a:defRPr sz="1900" kern="1200">
          <a:solidFill>
            <a:schemeClr val="tx1"/>
          </a:solidFill>
          <a:latin typeface="+mn-lt"/>
          <a:ea typeface="+mn-ea"/>
          <a:cs typeface="+mn-cs"/>
        </a:defRPr>
      </a:lvl4pPr>
      <a:lvl5pPr marL="1882990" algn="l" defTabSz="470748" rtl="0" eaLnBrk="1" latinLnBrk="0" hangingPunct="1">
        <a:defRPr sz="1900" kern="1200">
          <a:solidFill>
            <a:schemeClr val="tx1"/>
          </a:solidFill>
          <a:latin typeface="+mn-lt"/>
          <a:ea typeface="+mn-ea"/>
          <a:cs typeface="+mn-cs"/>
        </a:defRPr>
      </a:lvl5pPr>
      <a:lvl6pPr marL="2353737" algn="l" defTabSz="470748" rtl="0" eaLnBrk="1" latinLnBrk="0" hangingPunct="1">
        <a:defRPr sz="1900" kern="1200">
          <a:solidFill>
            <a:schemeClr val="tx1"/>
          </a:solidFill>
          <a:latin typeface="+mn-lt"/>
          <a:ea typeface="+mn-ea"/>
          <a:cs typeface="+mn-cs"/>
        </a:defRPr>
      </a:lvl6pPr>
      <a:lvl7pPr marL="2824485" algn="l" defTabSz="470748" rtl="0" eaLnBrk="1" latinLnBrk="0" hangingPunct="1">
        <a:defRPr sz="1900" kern="1200">
          <a:solidFill>
            <a:schemeClr val="tx1"/>
          </a:solidFill>
          <a:latin typeface="+mn-lt"/>
          <a:ea typeface="+mn-ea"/>
          <a:cs typeface="+mn-cs"/>
        </a:defRPr>
      </a:lvl7pPr>
      <a:lvl8pPr marL="3295232" algn="l" defTabSz="470748" rtl="0" eaLnBrk="1" latinLnBrk="0" hangingPunct="1">
        <a:defRPr sz="1900" kern="1200">
          <a:solidFill>
            <a:schemeClr val="tx1"/>
          </a:solidFill>
          <a:latin typeface="+mn-lt"/>
          <a:ea typeface="+mn-ea"/>
          <a:cs typeface="+mn-cs"/>
        </a:defRPr>
      </a:lvl8pPr>
      <a:lvl9pPr marL="3765979" algn="l" defTabSz="470748"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0081" y="281186"/>
            <a:ext cx="10501313" cy="1170252"/>
          </a:xfrm>
          <a:prstGeom prst="rect">
            <a:avLst/>
          </a:prstGeom>
        </p:spPr>
        <p:txBody>
          <a:bodyPr vert="horz" lIns="94149" tIns="47074" rIns="94149" bIns="47074"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0081" y="1638353"/>
            <a:ext cx="10501313" cy="4915059"/>
          </a:xfrm>
          <a:prstGeom prst="rect">
            <a:avLst/>
          </a:prstGeom>
        </p:spPr>
        <p:txBody>
          <a:bodyPr vert="horz" lIns="94149" tIns="47074" rIns="94149" bIns="47074"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11656457" y="0"/>
            <a:ext cx="945118" cy="70215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4149" tIns="47074" rIns="94149" bIns="47074" rtlCol="0" anchor="ctr"/>
          <a:lstStyle/>
          <a:p>
            <a:pPr algn="ctr" defTabSz="941494"/>
            <a:endParaRPr lang="en-US" sz="1900">
              <a:solidFill>
                <a:srgbClr val="FFFFFF"/>
              </a:solidFill>
            </a:endParaRPr>
          </a:p>
        </p:txBody>
      </p:sp>
      <p:sp>
        <p:nvSpPr>
          <p:cNvPr id="8" name="Rectangle 7"/>
          <p:cNvSpPr/>
          <p:nvPr/>
        </p:nvSpPr>
        <p:spPr>
          <a:xfrm>
            <a:off x="11656457" y="5617213"/>
            <a:ext cx="945118" cy="7021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4149" tIns="47074" rIns="94149" bIns="47074" rtlCol="0" anchor="ctr"/>
          <a:lstStyle/>
          <a:p>
            <a:pPr algn="ctr" defTabSz="941494"/>
            <a:endParaRPr lang="en-US" sz="1900">
              <a:solidFill>
                <a:srgbClr val="FFFFFF"/>
              </a:solidFill>
            </a:endParaRPr>
          </a:p>
        </p:txBody>
      </p:sp>
      <p:sp>
        <p:nvSpPr>
          <p:cNvPr id="6" name="Slide Number Placeholder 5"/>
          <p:cNvSpPr>
            <a:spLocks noGrp="1"/>
          </p:cNvSpPr>
          <p:nvPr>
            <p:ph type="sldNum" sz="quarter" idx="4"/>
          </p:nvPr>
        </p:nvSpPr>
        <p:spPr>
          <a:xfrm>
            <a:off x="11757872" y="5783646"/>
            <a:ext cx="756095" cy="405687"/>
          </a:xfrm>
          <a:prstGeom prst="bracketPair">
            <a:avLst>
              <a:gd name="adj" fmla="val 17949"/>
            </a:avLst>
          </a:prstGeom>
          <a:ln w="19050">
            <a:solidFill>
              <a:srgbClr val="FFFFFF"/>
            </a:solidFill>
          </a:ln>
        </p:spPr>
        <p:txBody>
          <a:bodyPr vert="horz" lIns="0" tIns="0" rIns="0" bIns="0" rtlCol="0" anchor="ctr"/>
          <a:lstStyle>
            <a:lvl1pPr algn="ctr">
              <a:defRPr sz="1900">
                <a:solidFill>
                  <a:srgbClr val="FFFFFF"/>
                </a:solidFill>
              </a:defRPr>
            </a:lvl1pPr>
          </a:lstStyle>
          <a:p>
            <a:pPr defTabSz="941494"/>
            <a:fld id="{2D12E936-71BC-448B-AA48-87014E258658}" type="slidenum">
              <a:rPr lang="x-none" smtClean="0"/>
              <a:pPr defTabSz="941494"/>
              <a:t>‹Nº›</a:t>
            </a:fld>
            <a:endParaRPr lang="x-none"/>
          </a:p>
        </p:txBody>
      </p:sp>
      <p:sp>
        <p:nvSpPr>
          <p:cNvPr id="5" name="Footer Placeholder 4"/>
          <p:cNvSpPr>
            <a:spLocks noGrp="1"/>
          </p:cNvSpPr>
          <p:nvPr>
            <p:ph type="ftr" sz="quarter" idx="3"/>
          </p:nvPr>
        </p:nvSpPr>
        <p:spPr>
          <a:xfrm rot="16200000">
            <a:off x="10875057" y="4080502"/>
            <a:ext cx="2423723" cy="504063"/>
          </a:xfrm>
          <a:prstGeom prst="rect">
            <a:avLst/>
          </a:prstGeom>
        </p:spPr>
        <p:txBody>
          <a:bodyPr vert="horz" lIns="94149" tIns="47074" rIns="94149" bIns="47074" rtlCol="0" anchor="ctr"/>
          <a:lstStyle>
            <a:lvl1pPr algn="r">
              <a:defRPr sz="1200">
                <a:solidFill>
                  <a:schemeClr val="bg2"/>
                </a:solidFill>
              </a:defRPr>
            </a:lvl1pPr>
          </a:lstStyle>
          <a:p>
            <a:pPr defTabSz="941494"/>
            <a:endParaRPr lang="x-none">
              <a:solidFill>
                <a:srgbClr val="DFDCB7"/>
              </a:solidFill>
            </a:endParaRPr>
          </a:p>
        </p:txBody>
      </p:sp>
      <p:sp>
        <p:nvSpPr>
          <p:cNvPr id="4" name="Date Placeholder 3"/>
          <p:cNvSpPr>
            <a:spLocks noGrp="1"/>
          </p:cNvSpPr>
          <p:nvPr>
            <p:ph type="dt" sz="half" idx="2"/>
          </p:nvPr>
        </p:nvSpPr>
        <p:spPr>
          <a:xfrm rot="16200000">
            <a:off x="10838650" y="1620373"/>
            <a:ext cx="2496537" cy="504063"/>
          </a:xfrm>
          <a:prstGeom prst="rect">
            <a:avLst/>
          </a:prstGeom>
        </p:spPr>
        <p:txBody>
          <a:bodyPr vert="horz" lIns="94149" tIns="47074" rIns="94149" bIns="47074" rtlCol="0" anchor="ctr"/>
          <a:lstStyle>
            <a:lvl1pPr algn="l">
              <a:defRPr sz="1200">
                <a:solidFill>
                  <a:schemeClr val="bg2"/>
                </a:solidFill>
              </a:defRPr>
            </a:lvl1pPr>
          </a:lstStyle>
          <a:p>
            <a:pPr defTabSz="941494"/>
            <a:fld id="{5FA1638F-6362-4F90-8B98-C58000C0D7B6}" type="datetimeFigureOut">
              <a:rPr lang="x-none" smtClean="0">
                <a:solidFill>
                  <a:srgbClr val="DFDCB7"/>
                </a:solidFill>
              </a:rPr>
              <a:pPr defTabSz="941494"/>
              <a:t>01/03/2019</a:t>
            </a:fld>
            <a:endParaRPr lang="x-none">
              <a:solidFill>
                <a:srgbClr val="DFDCB7"/>
              </a:solidFill>
            </a:endParaRPr>
          </a:p>
        </p:txBody>
      </p:sp>
    </p:spTree>
    <p:extLst>
      <p:ext uri="{BB962C8B-B14F-4D97-AF65-F5344CB8AC3E}">
        <p14:creationId xmlns:p14="http://schemas.microsoft.com/office/powerpoint/2010/main" val="408368474"/>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l" defTabSz="941494" rtl="0" eaLnBrk="1" latinLnBrk="0" hangingPunct="1">
        <a:spcBef>
          <a:spcPct val="0"/>
        </a:spcBef>
        <a:buNone/>
        <a:defRPr sz="4700" kern="1200" cap="none" spc="-103" baseline="0">
          <a:ln>
            <a:noFill/>
          </a:ln>
          <a:solidFill>
            <a:schemeClr val="tx2"/>
          </a:solidFill>
          <a:effectLst/>
          <a:latin typeface="+mj-lt"/>
          <a:ea typeface="+mj-ea"/>
          <a:cs typeface="+mj-cs"/>
        </a:defRPr>
      </a:lvl1pPr>
    </p:titleStyle>
    <p:bodyStyle>
      <a:lvl1pPr marL="353060" indent="-235374" algn="l" defTabSz="941494" rtl="0" eaLnBrk="1" latinLnBrk="0" hangingPunct="1">
        <a:spcBef>
          <a:spcPct val="20000"/>
        </a:spcBef>
        <a:buClr>
          <a:schemeClr val="accent1"/>
        </a:buClr>
        <a:buFont typeface="Arial" pitchFamily="34" charset="0"/>
        <a:buChar char="•"/>
        <a:defRPr sz="2300" kern="1200">
          <a:solidFill>
            <a:schemeClr val="tx1"/>
          </a:solidFill>
          <a:latin typeface="+mn-lt"/>
          <a:ea typeface="+mn-ea"/>
          <a:cs typeface="+mn-cs"/>
        </a:defRPr>
      </a:lvl1pPr>
      <a:lvl2pPr marL="659046" indent="-235374" algn="l" defTabSz="941494" rtl="0" eaLnBrk="1" latinLnBrk="0" hangingPunct="1">
        <a:spcBef>
          <a:spcPct val="20000"/>
        </a:spcBef>
        <a:buClr>
          <a:schemeClr val="accent2"/>
        </a:buClr>
        <a:buFont typeface="Arial" pitchFamily="34" charset="0"/>
        <a:buChar char="•"/>
        <a:defRPr sz="2100" kern="1200">
          <a:solidFill>
            <a:schemeClr val="tx1"/>
          </a:solidFill>
          <a:latin typeface="+mn-lt"/>
          <a:ea typeface="+mn-ea"/>
          <a:cs typeface="+mn-cs"/>
        </a:defRPr>
      </a:lvl2pPr>
      <a:lvl3pPr marL="1035644" indent="-235374" algn="l" defTabSz="941494" rtl="0" eaLnBrk="1" latinLnBrk="0" hangingPunct="1">
        <a:spcBef>
          <a:spcPct val="20000"/>
        </a:spcBef>
        <a:buClr>
          <a:schemeClr val="accent3"/>
        </a:buClr>
        <a:buFont typeface="Arial" pitchFamily="34" charset="0"/>
        <a:buChar char="•"/>
        <a:defRPr sz="1900" kern="1200">
          <a:solidFill>
            <a:schemeClr val="tx1"/>
          </a:solidFill>
          <a:latin typeface="+mn-lt"/>
          <a:ea typeface="+mn-ea"/>
          <a:cs typeface="+mn-cs"/>
        </a:defRPr>
      </a:lvl3pPr>
      <a:lvl4pPr marL="1318093" indent="-235374" algn="l" defTabSz="941494"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600541" indent="-235374" algn="l" defTabSz="941494"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88840" indent="-188298" algn="l" defTabSz="941494"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77139" indent="-188298" algn="l" defTabSz="941494"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65438" indent="-188298" algn="l" defTabSz="941494"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353737" indent="-188298" algn="l" defTabSz="941494"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41494" rtl="0" eaLnBrk="1" latinLnBrk="0" hangingPunct="1">
        <a:defRPr sz="1900" kern="1200">
          <a:solidFill>
            <a:schemeClr val="tx1"/>
          </a:solidFill>
          <a:latin typeface="+mn-lt"/>
          <a:ea typeface="+mn-ea"/>
          <a:cs typeface="+mn-cs"/>
        </a:defRPr>
      </a:lvl1pPr>
      <a:lvl2pPr marL="470748" algn="l" defTabSz="941494" rtl="0" eaLnBrk="1" latinLnBrk="0" hangingPunct="1">
        <a:defRPr sz="1900" kern="1200">
          <a:solidFill>
            <a:schemeClr val="tx1"/>
          </a:solidFill>
          <a:latin typeface="+mn-lt"/>
          <a:ea typeface="+mn-ea"/>
          <a:cs typeface="+mn-cs"/>
        </a:defRPr>
      </a:lvl2pPr>
      <a:lvl3pPr marL="941494" algn="l" defTabSz="941494" rtl="0" eaLnBrk="1" latinLnBrk="0" hangingPunct="1">
        <a:defRPr sz="1900" kern="1200">
          <a:solidFill>
            <a:schemeClr val="tx1"/>
          </a:solidFill>
          <a:latin typeface="+mn-lt"/>
          <a:ea typeface="+mn-ea"/>
          <a:cs typeface="+mn-cs"/>
        </a:defRPr>
      </a:lvl3pPr>
      <a:lvl4pPr marL="1412242" algn="l" defTabSz="941494" rtl="0" eaLnBrk="1" latinLnBrk="0" hangingPunct="1">
        <a:defRPr sz="1900" kern="1200">
          <a:solidFill>
            <a:schemeClr val="tx1"/>
          </a:solidFill>
          <a:latin typeface="+mn-lt"/>
          <a:ea typeface="+mn-ea"/>
          <a:cs typeface="+mn-cs"/>
        </a:defRPr>
      </a:lvl4pPr>
      <a:lvl5pPr marL="1882990" algn="l" defTabSz="941494" rtl="0" eaLnBrk="1" latinLnBrk="0" hangingPunct="1">
        <a:defRPr sz="1900" kern="1200">
          <a:solidFill>
            <a:schemeClr val="tx1"/>
          </a:solidFill>
          <a:latin typeface="+mn-lt"/>
          <a:ea typeface="+mn-ea"/>
          <a:cs typeface="+mn-cs"/>
        </a:defRPr>
      </a:lvl5pPr>
      <a:lvl6pPr marL="2353737" algn="l" defTabSz="941494" rtl="0" eaLnBrk="1" latinLnBrk="0" hangingPunct="1">
        <a:defRPr sz="1900" kern="1200">
          <a:solidFill>
            <a:schemeClr val="tx1"/>
          </a:solidFill>
          <a:latin typeface="+mn-lt"/>
          <a:ea typeface="+mn-ea"/>
          <a:cs typeface="+mn-cs"/>
        </a:defRPr>
      </a:lvl6pPr>
      <a:lvl7pPr marL="2824485" algn="l" defTabSz="941494" rtl="0" eaLnBrk="1" latinLnBrk="0" hangingPunct="1">
        <a:defRPr sz="1900" kern="1200">
          <a:solidFill>
            <a:schemeClr val="tx1"/>
          </a:solidFill>
          <a:latin typeface="+mn-lt"/>
          <a:ea typeface="+mn-ea"/>
          <a:cs typeface="+mn-cs"/>
        </a:defRPr>
      </a:lvl7pPr>
      <a:lvl8pPr marL="3295232" algn="l" defTabSz="941494" rtl="0" eaLnBrk="1" latinLnBrk="0" hangingPunct="1">
        <a:defRPr sz="1900" kern="1200">
          <a:solidFill>
            <a:schemeClr val="tx1"/>
          </a:solidFill>
          <a:latin typeface="+mn-lt"/>
          <a:ea typeface="+mn-ea"/>
          <a:cs typeface="+mn-cs"/>
        </a:defRPr>
      </a:lvl8pPr>
      <a:lvl9pPr marL="3765979" algn="l" defTabSz="94149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733338"/>
            <a:ext cx="4172630" cy="4288176"/>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961309"/>
            <a:ext cx="1573556" cy="2421852"/>
          </a:xfrm>
          <a:prstGeom prst="rect">
            <a:avLst/>
          </a:prstGeom>
        </p:spPr>
      </p:pic>
      <p:sp>
        <p:nvSpPr>
          <p:cNvPr id="16" name="Oval 15"/>
          <p:cNvSpPr/>
          <p:nvPr/>
        </p:nvSpPr>
        <p:spPr>
          <a:xfrm>
            <a:off x="8898221" y="1716370"/>
            <a:ext cx="2914114" cy="2886622"/>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8268143" y="1"/>
            <a:ext cx="1657251" cy="1168621"/>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894982" y="6241345"/>
            <a:ext cx="1027117" cy="780168"/>
          </a:xfrm>
          <a:prstGeom prst="rect">
            <a:avLst/>
          </a:prstGeom>
        </p:spPr>
      </p:pic>
      <p:sp>
        <p:nvSpPr>
          <p:cNvPr id="14" name="Rectangle 13"/>
          <p:cNvSpPr/>
          <p:nvPr/>
        </p:nvSpPr>
        <p:spPr>
          <a:xfrm>
            <a:off x="10788457" y="0"/>
            <a:ext cx="708839" cy="117025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67817" y="463512"/>
            <a:ext cx="9720663" cy="1433922"/>
          </a:xfrm>
          <a:prstGeom prst="rect">
            <a:avLst/>
          </a:prstGeom>
        </p:spPr>
        <p:txBody>
          <a:bodyPr vert="horz" lIns="94183" tIns="47092" rIns="94183" bIns="47092"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0377" y="2101866"/>
            <a:ext cx="9247089" cy="4295512"/>
          </a:xfrm>
          <a:prstGeom prst="rect">
            <a:avLst/>
          </a:prstGeom>
        </p:spPr>
        <p:txBody>
          <a:bodyPr vert="horz" lIns="94183" tIns="47092" rIns="94183" bIns="47092"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501635" y="1831911"/>
            <a:ext cx="1014218" cy="315038"/>
          </a:xfrm>
          <a:prstGeom prst="rect">
            <a:avLst/>
          </a:prstGeom>
        </p:spPr>
        <p:txBody>
          <a:bodyPr vert="horz" lIns="94183" tIns="47092" rIns="94183" bIns="47092" rtlCol="0" anchor="t"/>
          <a:lstStyle>
            <a:lvl1pPr algn="l">
              <a:defRPr sz="1100" b="0" i="0">
                <a:solidFill>
                  <a:schemeClr val="tx1">
                    <a:tint val="75000"/>
                    <a:alpha val="60000"/>
                  </a:schemeClr>
                </a:solidFill>
              </a:defRPr>
            </a:lvl1pPr>
          </a:lstStyle>
          <a:p>
            <a:pPr defTabSz="941832"/>
            <a:fld id="{4CF99945-0A15-4715-AB6C-F5E56CF20F70}" type="datetimeFigureOut">
              <a:rPr lang="en-US" smtClean="0">
                <a:solidFill>
                  <a:prstClr val="white">
                    <a:tint val="75000"/>
                    <a:alpha val="60000"/>
                  </a:prstClr>
                </a:solidFill>
              </a:rPr>
              <a:pPr defTabSz="941832"/>
              <a:t>3/1/2019</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9271109" y="3300711"/>
            <a:ext cx="3951823" cy="315040"/>
          </a:xfrm>
          <a:prstGeom prst="rect">
            <a:avLst/>
          </a:prstGeom>
        </p:spPr>
        <p:txBody>
          <a:bodyPr vert="horz" lIns="94183" tIns="47092" rIns="94183" bIns="47092" rtlCol="0" anchor="b"/>
          <a:lstStyle>
            <a:lvl1pPr algn="l">
              <a:defRPr sz="1100" b="0" i="0">
                <a:solidFill>
                  <a:schemeClr val="tx1">
                    <a:tint val="75000"/>
                    <a:alpha val="60000"/>
                  </a:schemeClr>
                </a:solidFill>
              </a:defRPr>
            </a:lvl1pPr>
          </a:lstStyle>
          <a:p>
            <a:pPr defTabSz="941832"/>
            <a:endParaRPr lang="es-EC">
              <a:solidFill>
                <a:prstClr val="white">
                  <a:tint val="75000"/>
                  <a:alpha val="60000"/>
                </a:prstClr>
              </a:solidFill>
            </a:endParaRPr>
          </a:p>
        </p:txBody>
      </p:sp>
      <p:sp>
        <p:nvSpPr>
          <p:cNvPr id="6" name="Slide Number Placeholder 5"/>
          <p:cNvSpPr>
            <a:spLocks noGrp="1"/>
          </p:cNvSpPr>
          <p:nvPr>
            <p:ph type="sldNum" sz="quarter" idx="4"/>
          </p:nvPr>
        </p:nvSpPr>
        <p:spPr bwMode="gray">
          <a:xfrm>
            <a:off x="10700321" y="302780"/>
            <a:ext cx="866357" cy="785991"/>
          </a:xfrm>
          <a:prstGeom prst="rect">
            <a:avLst/>
          </a:prstGeom>
        </p:spPr>
        <p:txBody>
          <a:bodyPr vert="horz" lIns="94183" tIns="47092" rIns="94183" bIns="47092" rtlCol="0" anchor="b"/>
          <a:lstStyle>
            <a:lvl1pPr algn="ctr">
              <a:defRPr sz="2900" b="0" i="0">
                <a:solidFill>
                  <a:schemeClr val="tx1">
                    <a:tint val="75000"/>
                  </a:schemeClr>
                </a:solidFill>
              </a:defRPr>
            </a:lvl1pPr>
          </a:lstStyle>
          <a:p>
            <a:pPr defTabSz="941832"/>
            <a:fld id="{022B156B-59AE-415F-B24B-8756D48BB977}" type="slidenum">
              <a:rPr lang="es-EC" smtClean="0">
                <a:solidFill>
                  <a:prstClr val="white">
                    <a:tint val="75000"/>
                  </a:prstClr>
                </a:solidFill>
              </a:rPr>
              <a:pPr defTabSz="941832"/>
              <a:t>‹Nº›</a:t>
            </a:fld>
            <a:endParaRPr lang="es-EC">
              <a:solidFill>
                <a:prstClr val="white">
                  <a:tint val="75000"/>
                </a:prstClr>
              </a:solidFill>
            </a:endParaRPr>
          </a:p>
        </p:txBody>
      </p:sp>
    </p:spTree>
    <p:extLst>
      <p:ext uri="{BB962C8B-B14F-4D97-AF65-F5344CB8AC3E}">
        <p14:creationId xmlns:p14="http://schemas.microsoft.com/office/powerpoint/2010/main" val="2183323995"/>
      </p:ext>
    </p:extLst>
  </p:cSld>
  <p:clrMap bg1="dk1" tx1="lt1" bg2="dk2" tx2="lt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txStyles>
    <p:titleStyle>
      <a:lvl1pPr algn="l" defTabSz="470916" rtl="0" eaLnBrk="1" latinLnBrk="0" hangingPunct="1">
        <a:spcBef>
          <a:spcPct val="0"/>
        </a:spcBef>
        <a:buNone/>
        <a:defRPr sz="4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53187" indent="-353187" algn="l" defTabSz="470916" rtl="0" eaLnBrk="1" latinLnBrk="0" hangingPunct="1">
        <a:spcBef>
          <a:spcPts val="103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1pPr>
      <a:lvl2pPr marL="765239" indent="-294323" algn="l" defTabSz="470916" rtl="0" eaLnBrk="1" latinLnBrk="0" hangingPunct="1">
        <a:spcBef>
          <a:spcPts val="1030"/>
        </a:spcBef>
        <a:spcAft>
          <a:spcPts val="0"/>
        </a:spcAft>
        <a:buClr>
          <a:schemeClr val="bg2">
            <a:lumMod val="40000"/>
            <a:lumOff val="60000"/>
          </a:schemeClr>
        </a:buClr>
        <a:buSzPct val="80000"/>
        <a:buFont typeface="Wingdings 3" charset="2"/>
        <a:buChar char=""/>
        <a:defRPr sz="1900" b="0" i="0" kern="1200">
          <a:solidFill>
            <a:schemeClr val="tx1"/>
          </a:solidFill>
          <a:latin typeface="+mj-lt"/>
          <a:ea typeface="+mj-ea"/>
          <a:cs typeface="+mj-cs"/>
        </a:defRPr>
      </a:lvl2pPr>
      <a:lvl3pPr marL="1177290" indent="-235458" algn="l" defTabSz="470916" rtl="0" eaLnBrk="1" latinLnBrk="0" hangingPunct="1">
        <a:spcBef>
          <a:spcPts val="103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48206" indent="-235458" algn="l" defTabSz="470916"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119122" indent="-235458" algn="l" defTabSz="470916"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81180" indent="-235458" algn="l" defTabSz="470916"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3060954" indent="-235458" algn="l" defTabSz="470916"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531870" indent="-235458" algn="l" defTabSz="470916"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4002786" indent="-235458" algn="l" defTabSz="470916"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70916" rtl="0" eaLnBrk="1" latinLnBrk="0" hangingPunct="1">
        <a:defRPr sz="1900" kern="1200">
          <a:solidFill>
            <a:schemeClr val="tx1"/>
          </a:solidFill>
          <a:latin typeface="+mn-lt"/>
          <a:ea typeface="+mn-ea"/>
          <a:cs typeface="+mn-cs"/>
        </a:defRPr>
      </a:lvl1pPr>
      <a:lvl2pPr marL="470916" algn="l" defTabSz="470916" rtl="0" eaLnBrk="1" latinLnBrk="0" hangingPunct="1">
        <a:defRPr sz="1900" kern="1200">
          <a:solidFill>
            <a:schemeClr val="tx1"/>
          </a:solidFill>
          <a:latin typeface="+mn-lt"/>
          <a:ea typeface="+mn-ea"/>
          <a:cs typeface="+mn-cs"/>
        </a:defRPr>
      </a:lvl2pPr>
      <a:lvl3pPr marL="941832" algn="l" defTabSz="470916" rtl="0" eaLnBrk="1" latinLnBrk="0" hangingPunct="1">
        <a:defRPr sz="1900" kern="1200">
          <a:solidFill>
            <a:schemeClr val="tx1"/>
          </a:solidFill>
          <a:latin typeface="+mn-lt"/>
          <a:ea typeface="+mn-ea"/>
          <a:cs typeface="+mn-cs"/>
        </a:defRPr>
      </a:lvl3pPr>
      <a:lvl4pPr marL="1412748" algn="l" defTabSz="470916" rtl="0" eaLnBrk="1" latinLnBrk="0" hangingPunct="1">
        <a:defRPr sz="1900" kern="1200">
          <a:solidFill>
            <a:schemeClr val="tx1"/>
          </a:solidFill>
          <a:latin typeface="+mn-lt"/>
          <a:ea typeface="+mn-ea"/>
          <a:cs typeface="+mn-cs"/>
        </a:defRPr>
      </a:lvl4pPr>
      <a:lvl5pPr marL="1883664" algn="l" defTabSz="470916" rtl="0" eaLnBrk="1" latinLnBrk="0" hangingPunct="1">
        <a:defRPr sz="1900" kern="1200">
          <a:solidFill>
            <a:schemeClr val="tx1"/>
          </a:solidFill>
          <a:latin typeface="+mn-lt"/>
          <a:ea typeface="+mn-ea"/>
          <a:cs typeface="+mn-cs"/>
        </a:defRPr>
      </a:lvl5pPr>
      <a:lvl6pPr marL="2354580" algn="l" defTabSz="470916" rtl="0" eaLnBrk="1" latinLnBrk="0" hangingPunct="1">
        <a:defRPr sz="1900" kern="1200">
          <a:solidFill>
            <a:schemeClr val="tx1"/>
          </a:solidFill>
          <a:latin typeface="+mn-lt"/>
          <a:ea typeface="+mn-ea"/>
          <a:cs typeface="+mn-cs"/>
        </a:defRPr>
      </a:lvl6pPr>
      <a:lvl7pPr marL="2825496" algn="l" defTabSz="470916" rtl="0" eaLnBrk="1" latinLnBrk="0" hangingPunct="1">
        <a:defRPr sz="1900" kern="1200">
          <a:solidFill>
            <a:schemeClr val="tx1"/>
          </a:solidFill>
          <a:latin typeface="+mn-lt"/>
          <a:ea typeface="+mn-ea"/>
          <a:cs typeface="+mn-cs"/>
        </a:defRPr>
      </a:lvl7pPr>
      <a:lvl8pPr marL="3296412" algn="l" defTabSz="470916" rtl="0" eaLnBrk="1" latinLnBrk="0" hangingPunct="1">
        <a:defRPr sz="1900" kern="1200">
          <a:solidFill>
            <a:schemeClr val="tx1"/>
          </a:solidFill>
          <a:latin typeface="+mn-lt"/>
          <a:ea typeface="+mn-ea"/>
          <a:cs typeface="+mn-cs"/>
        </a:defRPr>
      </a:lvl8pPr>
      <a:lvl9pPr marL="3767328" algn="l" defTabSz="470916"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660"/>
            <a:ext cx="12601575" cy="7030182"/>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700090" y="624142"/>
            <a:ext cx="8885462" cy="1352291"/>
          </a:xfrm>
          <a:prstGeom prst="rect">
            <a:avLst/>
          </a:prstGeom>
        </p:spPr>
        <p:txBody>
          <a:bodyPr vert="horz" lIns="111984" tIns="55992" rIns="111984" bIns="55992"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00090" y="2212112"/>
            <a:ext cx="8885462" cy="3973301"/>
          </a:xfrm>
          <a:prstGeom prst="rect">
            <a:avLst/>
          </a:prstGeom>
        </p:spPr>
        <p:txBody>
          <a:bodyPr vert="horz" lIns="111984" tIns="55992" rIns="111984" bIns="55992"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47181" y="6185413"/>
            <a:ext cx="942574" cy="373831"/>
          </a:xfrm>
          <a:prstGeom prst="rect">
            <a:avLst/>
          </a:prstGeom>
        </p:spPr>
        <p:txBody>
          <a:bodyPr vert="horz" lIns="111984" tIns="55992" rIns="111984" bIns="55992" rtlCol="0" anchor="ctr"/>
          <a:lstStyle>
            <a:lvl1pPr algn="r">
              <a:defRPr sz="1100">
                <a:solidFill>
                  <a:schemeClr val="tx1">
                    <a:tint val="75000"/>
                  </a:schemeClr>
                </a:solidFill>
              </a:defRPr>
            </a:lvl1pPr>
          </a:lstStyle>
          <a:p>
            <a:pPr defTabSz="559918"/>
            <a:fld id="{B61BEF0D-F0BB-DE4B-95CE-6DB70DBA9567}" type="datetimeFigureOut">
              <a:rPr lang="en-US" smtClean="0">
                <a:solidFill>
                  <a:prstClr val="black">
                    <a:tint val="75000"/>
                  </a:prstClr>
                </a:solidFill>
              </a:rPr>
              <a:pPr defTabSz="559918"/>
              <a:t>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700088" y="6185413"/>
            <a:ext cx="6509172" cy="373831"/>
          </a:xfrm>
          <a:prstGeom prst="rect">
            <a:avLst/>
          </a:prstGeom>
        </p:spPr>
        <p:txBody>
          <a:bodyPr vert="horz" lIns="111984" tIns="55992" rIns="111984" bIns="55992" rtlCol="0" anchor="ctr"/>
          <a:lstStyle>
            <a:lvl1pPr algn="l">
              <a:defRPr sz="1100">
                <a:solidFill>
                  <a:schemeClr val="tx1">
                    <a:tint val="75000"/>
                  </a:schemeClr>
                </a:solidFill>
              </a:defRPr>
            </a:lvl1pPr>
          </a:lstStyle>
          <a:p>
            <a:pPr defTabSz="559918"/>
            <a:endParaRPr lang="en-US" dirty="0">
              <a:solidFill>
                <a:prstClr val="black">
                  <a:tint val="75000"/>
                </a:prstClr>
              </a:solidFill>
            </a:endParaRPr>
          </a:p>
        </p:txBody>
      </p:sp>
      <p:sp>
        <p:nvSpPr>
          <p:cNvPr id="6" name="Slide Number Placeholder 5"/>
          <p:cNvSpPr>
            <a:spLocks noGrp="1"/>
          </p:cNvSpPr>
          <p:nvPr>
            <p:ph type="sldNum" sz="quarter" idx="4"/>
          </p:nvPr>
        </p:nvSpPr>
        <p:spPr>
          <a:xfrm>
            <a:off x="8879263" y="6185413"/>
            <a:ext cx="706295" cy="373831"/>
          </a:xfrm>
          <a:prstGeom prst="rect">
            <a:avLst/>
          </a:prstGeom>
        </p:spPr>
        <p:txBody>
          <a:bodyPr vert="horz" lIns="111984" tIns="55992" rIns="111984" bIns="55992" rtlCol="0" anchor="ctr"/>
          <a:lstStyle>
            <a:lvl1pPr algn="r">
              <a:defRPr sz="1100">
                <a:solidFill>
                  <a:schemeClr val="accent1"/>
                </a:solidFill>
              </a:defRPr>
            </a:lvl1pPr>
          </a:lstStyle>
          <a:p>
            <a:pPr defTabSz="559918"/>
            <a:fld id="{D57F1E4F-1CFF-5643-939E-217C01CDF565}" type="slidenum">
              <a:rPr lang="en-US" smtClean="0">
                <a:solidFill>
                  <a:srgbClr val="90C226"/>
                </a:solidFill>
              </a:rPr>
              <a:pPr defTabSz="559918"/>
              <a:t>‹Nº›</a:t>
            </a:fld>
            <a:endParaRPr lang="en-US" dirty="0">
              <a:solidFill>
                <a:srgbClr val="90C226"/>
              </a:solidFill>
            </a:endParaRPr>
          </a:p>
        </p:txBody>
      </p:sp>
    </p:spTree>
    <p:extLst>
      <p:ext uri="{BB962C8B-B14F-4D97-AF65-F5344CB8AC3E}">
        <p14:creationId xmlns:p14="http://schemas.microsoft.com/office/powerpoint/2010/main" val="147697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559918" rtl="0" eaLnBrk="1" latinLnBrk="0" hangingPunct="1">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19937" indent="-419937" algn="l" defTabSz="559918" rtl="0" eaLnBrk="1" latinLnBrk="0" hangingPunct="1">
        <a:spcBef>
          <a:spcPts val="1226"/>
        </a:spcBef>
        <a:spcAft>
          <a:spcPts val="0"/>
        </a:spcAft>
        <a:buClr>
          <a:schemeClr val="accent1"/>
        </a:buClr>
        <a:buSzPct val="80000"/>
        <a:buFont typeface="Wingdings 3" charset="2"/>
        <a:buChar char=""/>
        <a:defRPr sz="2200" kern="1200">
          <a:solidFill>
            <a:schemeClr val="tx1">
              <a:lumMod val="75000"/>
              <a:lumOff val="25000"/>
            </a:schemeClr>
          </a:solidFill>
          <a:latin typeface="+mn-lt"/>
          <a:ea typeface="+mn-ea"/>
          <a:cs typeface="+mn-cs"/>
        </a:defRPr>
      </a:lvl1pPr>
      <a:lvl2pPr marL="909864" indent="-349948" algn="l" defTabSz="559918" rtl="0" eaLnBrk="1" latinLnBrk="0" hangingPunct="1">
        <a:spcBef>
          <a:spcPts val="1226"/>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2pPr>
      <a:lvl3pPr marL="1399792" indent="-279957" algn="l" defTabSz="559918" rtl="0" eaLnBrk="1" latinLnBrk="0" hangingPunct="1">
        <a:spcBef>
          <a:spcPts val="1226"/>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3pPr>
      <a:lvl4pPr marL="1959708" indent="-279957" algn="l" defTabSz="559918" rtl="0" eaLnBrk="1" latinLnBrk="0" hangingPunct="1">
        <a:spcBef>
          <a:spcPts val="1226"/>
        </a:spcBef>
        <a:spcAft>
          <a:spcPts val="0"/>
        </a:spcAft>
        <a:buClr>
          <a:schemeClr val="accent1"/>
        </a:buClr>
        <a:buSzPct val="80000"/>
        <a:buFont typeface="Wingdings 3" charset="2"/>
        <a:buChar char=""/>
        <a:defRPr sz="1500" kern="1200">
          <a:solidFill>
            <a:schemeClr val="tx1">
              <a:lumMod val="75000"/>
              <a:lumOff val="25000"/>
            </a:schemeClr>
          </a:solidFill>
          <a:latin typeface="+mn-lt"/>
          <a:ea typeface="+mn-ea"/>
          <a:cs typeface="+mn-cs"/>
        </a:defRPr>
      </a:lvl4pPr>
      <a:lvl5pPr marL="2519625" indent="-279957" algn="l" defTabSz="559918" rtl="0" eaLnBrk="1" latinLnBrk="0" hangingPunct="1">
        <a:spcBef>
          <a:spcPts val="1226"/>
        </a:spcBef>
        <a:spcAft>
          <a:spcPts val="0"/>
        </a:spcAft>
        <a:buClr>
          <a:schemeClr val="accent1"/>
        </a:buClr>
        <a:buSzPct val="80000"/>
        <a:buFont typeface="Wingdings 3" charset="2"/>
        <a:buChar char=""/>
        <a:defRPr sz="1500" kern="1200">
          <a:solidFill>
            <a:schemeClr val="tx1">
              <a:lumMod val="75000"/>
              <a:lumOff val="25000"/>
            </a:schemeClr>
          </a:solidFill>
          <a:latin typeface="+mn-lt"/>
          <a:ea typeface="+mn-ea"/>
          <a:cs typeface="+mn-cs"/>
        </a:defRPr>
      </a:lvl5pPr>
      <a:lvl6pPr marL="3079542" indent="-279957" algn="l" defTabSz="559918" rtl="0" eaLnBrk="1" latinLnBrk="0" hangingPunct="1">
        <a:spcBef>
          <a:spcPts val="1226"/>
        </a:spcBef>
        <a:spcAft>
          <a:spcPts val="0"/>
        </a:spcAft>
        <a:buClr>
          <a:schemeClr val="accent1"/>
        </a:buClr>
        <a:buSzPct val="80000"/>
        <a:buFont typeface="Wingdings 3" charset="2"/>
        <a:buChar char=""/>
        <a:defRPr sz="1500" kern="1200">
          <a:solidFill>
            <a:schemeClr val="tx1">
              <a:lumMod val="75000"/>
              <a:lumOff val="25000"/>
            </a:schemeClr>
          </a:solidFill>
          <a:latin typeface="+mn-lt"/>
          <a:ea typeface="+mn-ea"/>
          <a:cs typeface="+mn-cs"/>
        </a:defRPr>
      </a:lvl6pPr>
      <a:lvl7pPr marL="3639460" indent="-279957" algn="l" defTabSz="559918" rtl="0" eaLnBrk="1" latinLnBrk="0" hangingPunct="1">
        <a:spcBef>
          <a:spcPts val="1226"/>
        </a:spcBef>
        <a:spcAft>
          <a:spcPts val="0"/>
        </a:spcAft>
        <a:buClr>
          <a:schemeClr val="accent1"/>
        </a:buClr>
        <a:buSzPct val="80000"/>
        <a:buFont typeface="Wingdings 3" charset="2"/>
        <a:buChar char=""/>
        <a:defRPr sz="1500" kern="1200">
          <a:solidFill>
            <a:schemeClr val="tx1">
              <a:lumMod val="75000"/>
              <a:lumOff val="25000"/>
            </a:schemeClr>
          </a:solidFill>
          <a:latin typeface="+mn-lt"/>
          <a:ea typeface="+mn-ea"/>
          <a:cs typeface="+mn-cs"/>
        </a:defRPr>
      </a:lvl7pPr>
      <a:lvl8pPr marL="4199373" indent="-279957" algn="l" defTabSz="559918" rtl="0" eaLnBrk="1" latinLnBrk="0" hangingPunct="1">
        <a:spcBef>
          <a:spcPts val="1226"/>
        </a:spcBef>
        <a:spcAft>
          <a:spcPts val="0"/>
        </a:spcAft>
        <a:buClr>
          <a:schemeClr val="accent1"/>
        </a:buClr>
        <a:buSzPct val="80000"/>
        <a:buFont typeface="Wingdings 3" charset="2"/>
        <a:buChar char=""/>
        <a:defRPr sz="1500" kern="1200">
          <a:solidFill>
            <a:schemeClr val="tx1">
              <a:lumMod val="75000"/>
              <a:lumOff val="25000"/>
            </a:schemeClr>
          </a:solidFill>
          <a:latin typeface="+mn-lt"/>
          <a:ea typeface="+mn-ea"/>
          <a:cs typeface="+mn-cs"/>
        </a:defRPr>
      </a:lvl8pPr>
      <a:lvl9pPr marL="4759291" indent="-279957" algn="l" defTabSz="559918" rtl="0" eaLnBrk="1" latinLnBrk="0" hangingPunct="1">
        <a:spcBef>
          <a:spcPts val="1226"/>
        </a:spcBef>
        <a:spcAft>
          <a:spcPts val="0"/>
        </a:spcAft>
        <a:buClr>
          <a:schemeClr val="accent1"/>
        </a:buClr>
        <a:buSzPct val="80000"/>
        <a:buFont typeface="Wingdings 3" charset="2"/>
        <a:buChar char=""/>
        <a:defRPr sz="1500" kern="1200">
          <a:solidFill>
            <a:schemeClr val="tx1">
              <a:lumMod val="75000"/>
              <a:lumOff val="25000"/>
            </a:schemeClr>
          </a:solidFill>
          <a:latin typeface="+mn-lt"/>
          <a:ea typeface="+mn-ea"/>
          <a:cs typeface="+mn-cs"/>
        </a:defRPr>
      </a:lvl9pPr>
    </p:bodyStyle>
    <p:otherStyle>
      <a:defPPr>
        <a:defRPr lang="en-US"/>
      </a:defPPr>
      <a:lvl1pPr marL="0" algn="l" defTabSz="559918" rtl="0" eaLnBrk="1" latinLnBrk="0" hangingPunct="1">
        <a:defRPr sz="2200" kern="1200">
          <a:solidFill>
            <a:schemeClr val="tx1"/>
          </a:solidFill>
          <a:latin typeface="+mn-lt"/>
          <a:ea typeface="+mn-ea"/>
          <a:cs typeface="+mn-cs"/>
        </a:defRPr>
      </a:lvl1pPr>
      <a:lvl2pPr marL="559918" algn="l" defTabSz="559918" rtl="0" eaLnBrk="1" latinLnBrk="0" hangingPunct="1">
        <a:defRPr sz="2200" kern="1200">
          <a:solidFill>
            <a:schemeClr val="tx1"/>
          </a:solidFill>
          <a:latin typeface="+mn-lt"/>
          <a:ea typeface="+mn-ea"/>
          <a:cs typeface="+mn-cs"/>
        </a:defRPr>
      </a:lvl2pPr>
      <a:lvl3pPr marL="1119832" algn="l" defTabSz="559918" rtl="0" eaLnBrk="1" latinLnBrk="0" hangingPunct="1">
        <a:defRPr sz="2200" kern="1200">
          <a:solidFill>
            <a:schemeClr val="tx1"/>
          </a:solidFill>
          <a:latin typeface="+mn-lt"/>
          <a:ea typeface="+mn-ea"/>
          <a:cs typeface="+mn-cs"/>
        </a:defRPr>
      </a:lvl3pPr>
      <a:lvl4pPr marL="1679751" algn="l" defTabSz="559918" rtl="0" eaLnBrk="1" latinLnBrk="0" hangingPunct="1">
        <a:defRPr sz="2200" kern="1200">
          <a:solidFill>
            <a:schemeClr val="tx1"/>
          </a:solidFill>
          <a:latin typeface="+mn-lt"/>
          <a:ea typeface="+mn-ea"/>
          <a:cs typeface="+mn-cs"/>
        </a:defRPr>
      </a:lvl4pPr>
      <a:lvl5pPr marL="2239666" algn="l" defTabSz="559918" rtl="0" eaLnBrk="1" latinLnBrk="0" hangingPunct="1">
        <a:defRPr sz="2200" kern="1200">
          <a:solidFill>
            <a:schemeClr val="tx1"/>
          </a:solidFill>
          <a:latin typeface="+mn-lt"/>
          <a:ea typeface="+mn-ea"/>
          <a:cs typeface="+mn-cs"/>
        </a:defRPr>
      </a:lvl5pPr>
      <a:lvl6pPr marL="2799582" algn="l" defTabSz="559918" rtl="0" eaLnBrk="1" latinLnBrk="0" hangingPunct="1">
        <a:defRPr sz="2200" kern="1200">
          <a:solidFill>
            <a:schemeClr val="tx1"/>
          </a:solidFill>
          <a:latin typeface="+mn-lt"/>
          <a:ea typeface="+mn-ea"/>
          <a:cs typeface="+mn-cs"/>
        </a:defRPr>
      </a:lvl6pPr>
      <a:lvl7pPr marL="3359501" algn="l" defTabSz="559918" rtl="0" eaLnBrk="1" latinLnBrk="0" hangingPunct="1">
        <a:defRPr sz="2200" kern="1200">
          <a:solidFill>
            <a:schemeClr val="tx1"/>
          </a:solidFill>
          <a:latin typeface="+mn-lt"/>
          <a:ea typeface="+mn-ea"/>
          <a:cs typeface="+mn-cs"/>
        </a:defRPr>
      </a:lvl7pPr>
      <a:lvl8pPr marL="3919415" algn="l" defTabSz="559918" rtl="0" eaLnBrk="1" latinLnBrk="0" hangingPunct="1">
        <a:defRPr sz="2200" kern="1200">
          <a:solidFill>
            <a:schemeClr val="tx1"/>
          </a:solidFill>
          <a:latin typeface="+mn-lt"/>
          <a:ea typeface="+mn-ea"/>
          <a:cs typeface="+mn-cs"/>
        </a:defRPr>
      </a:lvl8pPr>
      <a:lvl9pPr marL="4479333" algn="l" defTabSz="559918"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5885" y="11"/>
            <a:ext cx="2518675" cy="7021514"/>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534185" y="702162"/>
            <a:ext cx="10355279" cy="1794386"/>
          </a:xfrm>
          <a:prstGeom prst="rect">
            <a:avLst/>
          </a:prstGeom>
          <a:effectLst/>
        </p:spPr>
        <p:txBody>
          <a:bodyPr vert="horz" lIns="111984" tIns="55992" rIns="111984" bIns="55992"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534184" y="2730591"/>
            <a:ext cx="10355279" cy="3198690"/>
          </a:xfrm>
          <a:prstGeom prst="rect">
            <a:avLst/>
          </a:prstGeom>
        </p:spPr>
        <p:txBody>
          <a:bodyPr vert="horz" lIns="111984" tIns="55992" rIns="111984" bIns="55992" rtlCol="0"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059612" y="6023558"/>
            <a:ext cx="1181398" cy="373831"/>
          </a:xfrm>
          <a:prstGeom prst="rect">
            <a:avLst/>
          </a:prstGeom>
        </p:spPr>
        <p:txBody>
          <a:bodyPr vert="horz" lIns="111984" tIns="55992" rIns="111984" bIns="55992" rtlCol="0" anchor="ctr"/>
          <a:lstStyle>
            <a:lvl1pPr algn="r">
              <a:defRPr sz="1200" b="0" i="0">
                <a:solidFill>
                  <a:schemeClr val="tx1"/>
                </a:solidFill>
                <a:effectLst/>
                <a:latin typeface="+mn-lt"/>
              </a:defRPr>
            </a:lvl1pPr>
          </a:lstStyle>
          <a:p>
            <a:pPr defTabSz="559918"/>
            <a:fld id="{B61BEF0D-F0BB-DE4B-95CE-6DB70DBA9567}" type="datetimeFigureOut">
              <a:rPr lang="en-US" smtClean="0">
                <a:solidFill>
                  <a:prstClr val="black"/>
                </a:solidFill>
              </a:rPr>
              <a:pPr defTabSz="559918"/>
              <a:t>3/1/2019</a:t>
            </a:fld>
            <a:endParaRPr lang="en-US" dirty="0">
              <a:solidFill>
                <a:prstClr val="black"/>
              </a:solidFill>
            </a:endParaRPr>
          </a:p>
        </p:txBody>
      </p:sp>
      <p:sp>
        <p:nvSpPr>
          <p:cNvPr id="5" name="Footer Placeholder 4"/>
          <p:cNvSpPr>
            <a:spLocks noGrp="1"/>
          </p:cNvSpPr>
          <p:nvPr>
            <p:ph type="ftr" sz="quarter" idx="3"/>
          </p:nvPr>
        </p:nvSpPr>
        <p:spPr>
          <a:xfrm>
            <a:off x="2658702" y="6023558"/>
            <a:ext cx="7322161" cy="373831"/>
          </a:xfrm>
          <a:prstGeom prst="rect">
            <a:avLst/>
          </a:prstGeom>
        </p:spPr>
        <p:txBody>
          <a:bodyPr vert="horz" lIns="111984" tIns="55992" rIns="111984" bIns="55992" rtlCol="0" anchor="ctr"/>
          <a:lstStyle>
            <a:lvl1pPr algn="l">
              <a:defRPr sz="1200" b="0" i="0">
                <a:solidFill>
                  <a:schemeClr val="tx1"/>
                </a:solidFill>
                <a:effectLst/>
                <a:latin typeface="+mn-lt"/>
              </a:defRPr>
            </a:lvl1pPr>
          </a:lstStyle>
          <a:p>
            <a:pPr defTabSz="559918"/>
            <a:endParaRPr lang="en-US" dirty="0">
              <a:solidFill>
                <a:prstClr val="black"/>
              </a:solidFill>
            </a:endParaRPr>
          </a:p>
        </p:txBody>
      </p:sp>
      <p:sp>
        <p:nvSpPr>
          <p:cNvPr id="6" name="Slide Number Placeholder 5"/>
          <p:cNvSpPr>
            <a:spLocks noGrp="1"/>
          </p:cNvSpPr>
          <p:nvPr>
            <p:ph type="sldNum" sz="quarter" idx="4"/>
          </p:nvPr>
        </p:nvSpPr>
        <p:spPr>
          <a:xfrm>
            <a:off x="11319774" y="6023558"/>
            <a:ext cx="569682" cy="373831"/>
          </a:xfrm>
          <a:prstGeom prst="rect">
            <a:avLst/>
          </a:prstGeom>
        </p:spPr>
        <p:txBody>
          <a:bodyPr vert="horz" lIns="111984" tIns="55992" rIns="111984" bIns="55992" rtlCol="0" anchor="ctr"/>
          <a:lstStyle>
            <a:lvl1pPr algn="r">
              <a:defRPr sz="1200" b="0" i="0">
                <a:solidFill>
                  <a:schemeClr val="tx1"/>
                </a:solidFill>
                <a:effectLst/>
                <a:latin typeface="+mn-lt"/>
              </a:defRPr>
            </a:lvl1pPr>
          </a:lstStyle>
          <a:p>
            <a:pPr defTabSz="559918"/>
            <a:fld id="{D57F1E4F-1CFF-5643-939E-217C01CDF565}" type="slidenum">
              <a:rPr lang="en-US" smtClean="0">
                <a:solidFill>
                  <a:prstClr val="black"/>
                </a:solidFill>
              </a:rPr>
              <a:pPr defTabSz="559918"/>
              <a:t>‹Nº›</a:t>
            </a:fld>
            <a:endParaRPr lang="en-US" dirty="0">
              <a:solidFill>
                <a:prstClr val="black"/>
              </a:solidFill>
            </a:endParaRPr>
          </a:p>
        </p:txBody>
      </p:sp>
    </p:spTree>
    <p:extLst>
      <p:ext uri="{BB962C8B-B14F-4D97-AF65-F5344CB8AC3E}">
        <p14:creationId xmlns:p14="http://schemas.microsoft.com/office/powerpoint/2010/main" val="107542390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ctr" defTabSz="559918" rtl="0" eaLnBrk="1" latinLnBrk="0" hangingPunct="1">
        <a:spcBef>
          <a:spcPct val="0"/>
        </a:spcBef>
        <a:buNone/>
        <a:defRPr sz="49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9948" indent="-349948" algn="l" defTabSz="559918" rtl="0" eaLnBrk="1" latinLnBrk="0" hangingPunct="1">
        <a:spcBef>
          <a:spcPct val="20000"/>
        </a:spcBef>
        <a:spcAft>
          <a:spcPts val="733"/>
        </a:spcAft>
        <a:buClr>
          <a:schemeClr val="accent1">
            <a:lumMod val="75000"/>
          </a:schemeClr>
        </a:buClr>
        <a:buSzPct val="145000"/>
        <a:buFont typeface="Arial"/>
        <a:buChar char="•"/>
        <a:defRPr sz="2900" kern="1200" cap="none">
          <a:solidFill>
            <a:schemeClr val="tx1"/>
          </a:solidFill>
          <a:effectLst/>
          <a:latin typeface="+mn-lt"/>
          <a:ea typeface="+mn-ea"/>
          <a:cs typeface="+mn-cs"/>
        </a:defRPr>
      </a:lvl1pPr>
      <a:lvl2pPr marL="909864" indent="-349948" algn="l" defTabSz="559918" rtl="0" eaLnBrk="1" latinLnBrk="0" hangingPunct="1">
        <a:spcBef>
          <a:spcPct val="20000"/>
        </a:spcBef>
        <a:spcAft>
          <a:spcPts val="733"/>
        </a:spcAft>
        <a:buClr>
          <a:schemeClr val="accent1">
            <a:lumMod val="75000"/>
          </a:schemeClr>
        </a:buClr>
        <a:buSzPct val="145000"/>
        <a:buFont typeface="Arial"/>
        <a:buChar char="•"/>
        <a:defRPr sz="2500" kern="1200" cap="none">
          <a:solidFill>
            <a:schemeClr val="tx1"/>
          </a:solidFill>
          <a:effectLst/>
          <a:latin typeface="+mn-lt"/>
          <a:ea typeface="+mn-ea"/>
          <a:cs typeface="+mn-cs"/>
        </a:defRPr>
      </a:lvl2pPr>
      <a:lvl3pPr marL="1469780" indent="-349948" algn="l" defTabSz="559918" rtl="0" eaLnBrk="1" latinLnBrk="0" hangingPunct="1">
        <a:spcBef>
          <a:spcPct val="20000"/>
        </a:spcBef>
        <a:spcAft>
          <a:spcPts val="733"/>
        </a:spcAft>
        <a:buClr>
          <a:schemeClr val="accent1">
            <a:lumMod val="75000"/>
          </a:schemeClr>
        </a:buClr>
        <a:buSzPct val="145000"/>
        <a:buFont typeface="Arial"/>
        <a:buChar char="•"/>
        <a:defRPr sz="2200" kern="1200" cap="none">
          <a:solidFill>
            <a:schemeClr val="tx1"/>
          </a:solidFill>
          <a:effectLst/>
          <a:latin typeface="+mn-lt"/>
          <a:ea typeface="+mn-ea"/>
          <a:cs typeface="+mn-cs"/>
        </a:defRPr>
      </a:lvl3pPr>
      <a:lvl4pPr marL="1889719" indent="-209970" algn="l" defTabSz="559918" rtl="0" eaLnBrk="1" latinLnBrk="0" hangingPunct="1">
        <a:spcBef>
          <a:spcPct val="20000"/>
        </a:spcBef>
        <a:spcAft>
          <a:spcPts val="733"/>
        </a:spcAft>
        <a:buClr>
          <a:schemeClr val="accent1">
            <a:lumMod val="75000"/>
          </a:schemeClr>
        </a:buClr>
        <a:buSzPct val="145000"/>
        <a:buFont typeface="Arial"/>
        <a:buChar char="•"/>
        <a:defRPr sz="2000" kern="1200" cap="none">
          <a:solidFill>
            <a:schemeClr val="tx1"/>
          </a:solidFill>
          <a:effectLst/>
          <a:latin typeface="+mn-lt"/>
          <a:ea typeface="+mn-ea"/>
          <a:cs typeface="+mn-cs"/>
        </a:defRPr>
      </a:lvl4pPr>
      <a:lvl5pPr marL="2449636" indent="-209970" algn="l" defTabSz="559918" rtl="0" eaLnBrk="1" latinLnBrk="0" hangingPunct="1">
        <a:spcBef>
          <a:spcPct val="20000"/>
        </a:spcBef>
        <a:spcAft>
          <a:spcPts val="733"/>
        </a:spcAft>
        <a:buClr>
          <a:schemeClr val="accent1">
            <a:lumMod val="75000"/>
          </a:schemeClr>
        </a:buClr>
        <a:buSzPct val="145000"/>
        <a:buFont typeface="Arial"/>
        <a:buChar char="•"/>
        <a:defRPr sz="1800" kern="1200" cap="none">
          <a:solidFill>
            <a:schemeClr val="tx1"/>
          </a:solidFill>
          <a:effectLst/>
          <a:latin typeface="+mn-lt"/>
          <a:ea typeface="+mn-ea"/>
          <a:cs typeface="+mn-cs"/>
        </a:defRPr>
      </a:lvl5pPr>
      <a:lvl6pPr marL="3079542" indent="-279957" algn="l" defTabSz="559918" rtl="0" eaLnBrk="1" latinLnBrk="0" hangingPunct="1">
        <a:spcBef>
          <a:spcPct val="20000"/>
        </a:spcBef>
        <a:spcAft>
          <a:spcPts val="733"/>
        </a:spcAft>
        <a:buClr>
          <a:schemeClr val="accent1">
            <a:lumMod val="75000"/>
          </a:schemeClr>
        </a:buClr>
        <a:buSzPct val="145000"/>
        <a:buFont typeface="Arial"/>
        <a:buChar char="•"/>
        <a:defRPr sz="1800" kern="1200" cap="none">
          <a:solidFill>
            <a:schemeClr val="tx1"/>
          </a:solidFill>
          <a:effectLst/>
          <a:latin typeface="+mn-lt"/>
          <a:ea typeface="+mn-ea"/>
          <a:cs typeface="+mn-cs"/>
        </a:defRPr>
      </a:lvl6pPr>
      <a:lvl7pPr marL="3639460" indent="-279957" algn="l" defTabSz="559918" rtl="0" eaLnBrk="1" latinLnBrk="0" hangingPunct="1">
        <a:spcBef>
          <a:spcPct val="20000"/>
        </a:spcBef>
        <a:spcAft>
          <a:spcPts val="733"/>
        </a:spcAft>
        <a:buClr>
          <a:schemeClr val="accent1">
            <a:lumMod val="75000"/>
          </a:schemeClr>
        </a:buClr>
        <a:buSzPct val="145000"/>
        <a:buFont typeface="Arial"/>
        <a:buChar char="•"/>
        <a:defRPr sz="1800" kern="1200" cap="none">
          <a:solidFill>
            <a:schemeClr val="tx1"/>
          </a:solidFill>
          <a:effectLst/>
          <a:latin typeface="+mn-lt"/>
          <a:ea typeface="+mn-ea"/>
          <a:cs typeface="+mn-cs"/>
        </a:defRPr>
      </a:lvl7pPr>
      <a:lvl8pPr marL="4199373" indent="-279957" algn="l" defTabSz="559918" rtl="0" eaLnBrk="1" latinLnBrk="0" hangingPunct="1">
        <a:spcBef>
          <a:spcPct val="20000"/>
        </a:spcBef>
        <a:spcAft>
          <a:spcPts val="733"/>
        </a:spcAft>
        <a:buClr>
          <a:schemeClr val="accent1">
            <a:lumMod val="75000"/>
          </a:schemeClr>
        </a:buClr>
        <a:buSzPct val="145000"/>
        <a:buFont typeface="Arial"/>
        <a:buChar char="•"/>
        <a:defRPr sz="1800" kern="1200" cap="none">
          <a:solidFill>
            <a:schemeClr val="tx1"/>
          </a:solidFill>
          <a:effectLst/>
          <a:latin typeface="+mn-lt"/>
          <a:ea typeface="+mn-ea"/>
          <a:cs typeface="+mn-cs"/>
        </a:defRPr>
      </a:lvl8pPr>
      <a:lvl9pPr marL="4759291" indent="-279957" algn="l" defTabSz="559918" rtl="0" eaLnBrk="1" latinLnBrk="0" hangingPunct="1">
        <a:spcBef>
          <a:spcPct val="20000"/>
        </a:spcBef>
        <a:spcAft>
          <a:spcPts val="733"/>
        </a:spcAft>
        <a:buClr>
          <a:schemeClr val="accent1">
            <a:lumMod val="75000"/>
          </a:schemeClr>
        </a:buClr>
        <a:buSzPct val="145000"/>
        <a:buFont typeface="Arial"/>
        <a:buChar char="•"/>
        <a:defRPr sz="1800" kern="1200" cap="none">
          <a:solidFill>
            <a:schemeClr val="tx1"/>
          </a:solidFill>
          <a:effectLst/>
          <a:latin typeface="+mn-lt"/>
          <a:ea typeface="+mn-ea"/>
          <a:cs typeface="+mn-cs"/>
        </a:defRPr>
      </a:lvl9pPr>
    </p:bodyStyle>
    <p:otherStyle>
      <a:defPPr>
        <a:defRPr lang="en-US"/>
      </a:defPPr>
      <a:lvl1pPr marL="0" algn="l" defTabSz="559918" rtl="0" eaLnBrk="1" latinLnBrk="0" hangingPunct="1">
        <a:defRPr sz="2200" kern="1200">
          <a:solidFill>
            <a:schemeClr val="tx1"/>
          </a:solidFill>
          <a:latin typeface="+mn-lt"/>
          <a:ea typeface="+mn-ea"/>
          <a:cs typeface="+mn-cs"/>
        </a:defRPr>
      </a:lvl1pPr>
      <a:lvl2pPr marL="559918" algn="l" defTabSz="559918" rtl="0" eaLnBrk="1" latinLnBrk="0" hangingPunct="1">
        <a:defRPr sz="2200" kern="1200">
          <a:solidFill>
            <a:schemeClr val="tx1"/>
          </a:solidFill>
          <a:latin typeface="+mn-lt"/>
          <a:ea typeface="+mn-ea"/>
          <a:cs typeface="+mn-cs"/>
        </a:defRPr>
      </a:lvl2pPr>
      <a:lvl3pPr marL="1119832" algn="l" defTabSz="559918" rtl="0" eaLnBrk="1" latinLnBrk="0" hangingPunct="1">
        <a:defRPr sz="2200" kern="1200">
          <a:solidFill>
            <a:schemeClr val="tx1"/>
          </a:solidFill>
          <a:latin typeface="+mn-lt"/>
          <a:ea typeface="+mn-ea"/>
          <a:cs typeface="+mn-cs"/>
        </a:defRPr>
      </a:lvl3pPr>
      <a:lvl4pPr marL="1679751" algn="l" defTabSz="559918" rtl="0" eaLnBrk="1" latinLnBrk="0" hangingPunct="1">
        <a:defRPr sz="2200" kern="1200">
          <a:solidFill>
            <a:schemeClr val="tx1"/>
          </a:solidFill>
          <a:latin typeface="+mn-lt"/>
          <a:ea typeface="+mn-ea"/>
          <a:cs typeface="+mn-cs"/>
        </a:defRPr>
      </a:lvl4pPr>
      <a:lvl5pPr marL="2239666" algn="l" defTabSz="559918" rtl="0" eaLnBrk="1" latinLnBrk="0" hangingPunct="1">
        <a:defRPr sz="2200" kern="1200">
          <a:solidFill>
            <a:schemeClr val="tx1"/>
          </a:solidFill>
          <a:latin typeface="+mn-lt"/>
          <a:ea typeface="+mn-ea"/>
          <a:cs typeface="+mn-cs"/>
        </a:defRPr>
      </a:lvl5pPr>
      <a:lvl6pPr marL="2799582" algn="l" defTabSz="559918" rtl="0" eaLnBrk="1" latinLnBrk="0" hangingPunct="1">
        <a:defRPr sz="2200" kern="1200">
          <a:solidFill>
            <a:schemeClr val="tx1"/>
          </a:solidFill>
          <a:latin typeface="+mn-lt"/>
          <a:ea typeface="+mn-ea"/>
          <a:cs typeface="+mn-cs"/>
        </a:defRPr>
      </a:lvl6pPr>
      <a:lvl7pPr marL="3359501" algn="l" defTabSz="559918" rtl="0" eaLnBrk="1" latinLnBrk="0" hangingPunct="1">
        <a:defRPr sz="2200" kern="1200">
          <a:solidFill>
            <a:schemeClr val="tx1"/>
          </a:solidFill>
          <a:latin typeface="+mn-lt"/>
          <a:ea typeface="+mn-ea"/>
          <a:cs typeface="+mn-cs"/>
        </a:defRPr>
      </a:lvl7pPr>
      <a:lvl8pPr marL="3919415" algn="l" defTabSz="559918" rtl="0" eaLnBrk="1" latinLnBrk="0" hangingPunct="1">
        <a:defRPr sz="2200" kern="1200">
          <a:solidFill>
            <a:schemeClr val="tx1"/>
          </a:solidFill>
          <a:latin typeface="+mn-lt"/>
          <a:ea typeface="+mn-ea"/>
          <a:cs typeface="+mn-cs"/>
        </a:defRPr>
      </a:lvl8pPr>
      <a:lvl9pPr marL="4479333" algn="l" defTabSz="559918"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553412"/>
            <a:ext cx="12601575" cy="468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8" y="6485343"/>
            <a:ext cx="12601576" cy="675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34144" y="293445"/>
            <a:ext cx="10396299" cy="1485347"/>
          </a:xfrm>
          <a:prstGeom prst="rect">
            <a:avLst/>
          </a:prstGeom>
        </p:spPr>
        <p:txBody>
          <a:bodyPr vert="horz" lIns="111984" tIns="55992" rIns="111984" bIns="55992"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34144" y="1889741"/>
            <a:ext cx="10396299" cy="4119288"/>
          </a:xfrm>
          <a:prstGeom prst="rect">
            <a:avLst/>
          </a:prstGeom>
        </p:spPr>
        <p:txBody>
          <a:bodyPr vert="horz" lIns="0" tIns="55992" rIns="0" bIns="55992"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134144" y="6613812"/>
            <a:ext cx="2555324" cy="373831"/>
          </a:xfrm>
          <a:prstGeom prst="rect">
            <a:avLst/>
          </a:prstGeom>
        </p:spPr>
        <p:txBody>
          <a:bodyPr vert="horz" lIns="111984" tIns="55992" rIns="111984" bIns="55992" rtlCol="0" anchor="ctr"/>
          <a:lstStyle>
            <a:lvl1pPr algn="l">
              <a:defRPr sz="1100">
                <a:solidFill>
                  <a:srgbClr val="FFFFFF"/>
                </a:solidFill>
              </a:defRPr>
            </a:lvl1pPr>
          </a:lstStyle>
          <a:p>
            <a:pPr defTabSz="559918"/>
            <a:fld id="{B61BEF0D-F0BB-DE4B-95CE-6DB70DBA9567}" type="datetimeFigureOut">
              <a:rPr lang="en-US" smtClean="0"/>
              <a:pPr defTabSz="559918"/>
              <a:t>3/1/2019</a:t>
            </a:fld>
            <a:endParaRPr lang="en-US" dirty="0"/>
          </a:p>
        </p:txBody>
      </p:sp>
      <p:sp>
        <p:nvSpPr>
          <p:cNvPr id="5" name="Footer Placeholder 4"/>
          <p:cNvSpPr>
            <a:spLocks noGrp="1"/>
          </p:cNvSpPr>
          <p:nvPr>
            <p:ph type="ftr" sz="quarter" idx="3"/>
          </p:nvPr>
        </p:nvSpPr>
        <p:spPr>
          <a:xfrm>
            <a:off x="3810019" y="6613812"/>
            <a:ext cx="4984820" cy="373831"/>
          </a:xfrm>
          <a:prstGeom prst="rect">
            <a:avLst/>
          </a:prstGeom>
        </p:spPr>
        <p:txBody>
          <a:bodyPr vert="horz" lIns="111984" tIns="55992" rIns="111984" bIns="55992" rtlCol="0" anchor="ctr"/>
          <a:lstStyle>
            <a:lvl1pPr algn="ctr">
              <a:defRPr sz="1100" cap="all" baseline="0">
                <a:solidFill>
                  <a:srgbClr val="FFFFFF"/>
                </a:solidFill>
              </a:defRPr>
            </a:lvl1pPr>
          </a:lstStyle>
          <a:p>
            <a:pPr defTabSz="559918"/>
            <a:endParaRPr lang="en-US" dirty="0"/>
          </a:p>
        </p:txBody>
      </p:sp>
      <p:sp>
        <p:nvSpPr>
          <p:cNvPr id="6" name="Slide Number Placeholder 5"/>
          <p:cNvSpPr>
            <a:spLocks noGrp="1"/>
          </p:cNvSpPr>
          <p:nvPr>
            <p:ph type="sldNum" sz="quarter" idx="4"/>
          </p:nvPr>
        </p:nvSpPr>
        <p:spPr>
          <a:xfrm>
            <a:off x="10233060" y="6613812"/>
            <a:ext cx="1356101" cy="373831"/>
          </a:xfrm>
          <a:prstGeom prst="rect">
            <a:avLst/>
          </a:prstGeom>
        </p:spPr>
        <p:txBody>
          <a:bodyPr vert="horz" lIns="111984" tIns="55992" rIns="111984" bIns="55992" rtlCol="0" anchor="ctr"/>
          <a:lstStyle>
            <a:lvl1pPr algn="r">
              <a:defRPr sz="1300">
                <a:solidFill>
                  <a:srgbClr val="FFFFFF"/>
                </a:solidFill>
              </a:defRPr>
            </a:lvl1pPr>
          </a:lstStyle>
          <a:p>
            <a:pPr defTabSz="559918"/>
            <a:fld id="{D57F1E4F-1CFF-5643-939E-217C01CDF565}" type="slidenum">
              <a:rPr lang="en-US" smtClean="0"/>
              <a:pPr defTabSz="559918"/>
              <a:t>‹Nº›</a:t>
            </a:fld>
            <a:endParaRPr lang="en-US" dirty="0"/>
          </a:p>
        </p:txBody>
      </p:sp>
      <p:cxnSp>
        <p:nvCxnSpPr>
          <p:cNvPr id="10" name="Straight Connector 9"/>
          <p:cNvCxnSpPr/>
          <p:nvPr/>
        </p:nvCxnSpPr>
        <p:spPr>
          <a:xfrm>
            <a:off x="1233627" y="1779280"/>
            <a:ext cx="1030178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79892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1119832" rtl="0" eaLnBrk="1" latinLnBrk="0" hangingPunct="1">
        <a:lnSpc>
          <a:spcPct val="85000"/>
        </a:lnSpc>
        <a:spcBef>
          <a:spcPct val="0"/>
        </a:spcBef>
        <a:buNone/>
        <a:defRPr sz="5900" kern="1200" spc="-61" baseline="0">
          <a:solidFill>
            <a:schemeClr val="tx1">
              <a:lumMod val="75000"/>
              <a:lumOff val="25000"/>
            </a:schemeClr>
          </a:solidFill>
          <a:latin typeface="+mj-lt"/>
          <a:ea typeface="+mj-ea"/>
          <a:cs typeface="+mj-cs"/>
        </a:defRPr>
      </a:lvl1pPr>
    </p:titleStyle>
    <p:bodyStyle>
      <a:lvl1pPr marL="111984" indent="-111984" algn="l" defTabSz="1119832" rtl="0" eaLnBrk="1" latinLnBrk="0" hangingPunct="1">
        <a:lnSpc>
          <a:spcPct val="90000"/>
        </a:lnSpc>
        <a:spcBef>
          <a:spcPts val="1471"/>
        </a:spcBef>
        <a:spcAft>
          <a:spcPts val="245"/>
        </a:spcAft>
        <a:buClr>
          <a:schemeClr val="accent1"/>
        </a:buClr>
        <a:buSzPct val="100000"/>
        <a:buFont typeface="Calibri" panose="020F0502020204030204" pitchFamily="34" charset="0"/>
        <a:buChar char=" "/>
        <a:defRPr sz="2500" kern="1200">
          <a:solidFill>
            <a:schemeClr val="tx1">
              <a:lumMod val="75000"/>
              <a:lumOff val="25000"/>
            </a:schemeClr>
          </a:solidFill>
          <a:latin typeface="+mn-lt"/>
          <a:ea typeface="+mn-ea"/>
          <a:cs typeface="+mn-cs"/>
        </a:defRPr>
      </a:lvl1pPr>
      <a:lvl2pPr marL="470330" indent="-223966" algn="l" defTabSz="1119832" rtl="0" eaLnBrk="1" latinLnBrk="0" hangingPunct="1">
        <a:lnSpc>
          <a:spcPct val="90000"/>
        </a:lnSpc>
        <a:spcBef>
          <a:spcPts val="245"/>
        </a:spcBef>
        <a:spcAft>
          <a:spcPts val="49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694296" indent="-223966" algn="l" defTabSz="1119832" rtl="0" eaLnBrk="1" latinLnBrk="0" hangingPunct="1">
        <a:lnSpc>
          <a:spcPct val="90000"/>
        </a:lnSpc>
        <a:spcBef>
          <a:spcPts val="245"/>
        </a:spcBef>
        <a:spcAft>
          <a:spcPts val="49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918263" indent="-223966" algn="l" defTabSz="1119832" rtl="0" eaLnBrk="1" latinLnBrk="0" hangingPunct="1">
        <a:lnSpc>
          <a:spcPct val="90000"/>
        </a:lnSpc>
        <a:spcBef>
          <a:spcPts val="245"/>
        </a:spcBef>
        <a:spcAft>
          <a:spcPts val="49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1142234" indent="-223966" algn="l" defTabSz="1119832" rtl="0" eaLnBrk="1" latinLnBrk="0" hangingPunct="1">
        <a:lnSpc>
          <a:spcPct val="90000"/>
        </a:lnSpc>
        <a:spcBef>
          <a:spcPts val="245"/>
        </a:spcBef>
        <a:spcAft>
          <a:spcPts val="49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5pPr>
      <a:lvl6pPr marL="1347133" indent="-279957" algn="l" defTabSz="1119832" rtl="0" eaLnBrk="1" latinLnBrk="0" hangingPunct="1">
        <a:lnSpc>
          <a:spcPct val="90000"/>
        </a:lnSpc>
        <a:spcBef>
          <a:spcPts val="245"/>
        </a:spcBef>
        <a:spcAft>
          <a:spcPts val="49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6pPr>
      <a:lvl7pPr marL="1592063" indent="-279957" algn="l" defTabSz="1119832" rtl="0" eaLnBrk="1" latinLnBrk="0" hangingPunct="1">
        <a:lnSpc>
          <a:spcPct val="90000"/>
        </a:lnSpc>
        <a:spcBef>
          <a:spcPts val="245"/>
        </a:spcBef>
        <a:spcAft>
          <a:spcPts val="49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7pPr>
      <a:lvl8pPr marL="1836997" indent="-279957" algn="l" defTabSz="1119832" rtl="0" eaLnBrk="1" latinLnBrk="0" hangingPunct="1">
        <a:lnSpc>
          <a:spcPct val="90000"/>
        </a:lnSpc>
        <a:spcBef>
          <a:spcPts val="245"/>
        </a:spcBef>
        <a:spcAft>
          <a:spcPts val="49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8pPr>
      <a:lvl9pPr marL="2081931" indent="-279957" algn="l" defTabSz="1119832" rtl="0" eaLnBrk="1" latinLnBrk="0" hangingPunct="1">
        <a:lnSpc>
          <a:spcPct val="90000"/>
        </a:lnSpc>
        <a:spcBef>
          <a:spcPts val="245"/>
        </a:spcBef>
        <a:spcAft>
          <a:spcPts val="49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9pPr>
    </p:bodyStyle>
    <p:otherStyle>
      <a:defPPr>
        <a:defRPr lang="en-US"/>
      </a:defPPr>
      <a:lvl1pPr marL="0" algn="l" defTabSz="1119832" rtl="0" eaLnBrk="1" latinLnBrk="0" hangingPunct="1">
        <a:defRPr sz="2200" kern="1200">
          <a:solidFill>
            <a:schemeClr val="tx1"/>
          </a:solidFill>
          <a:latin typeface="+mn-lt"/>
          <a:ea typeface="+mn-ea"/>
          <a:cs typeface="+mn-cs"/>
        </a:defRPr>
      </a:lvl1pPr>
      <a:lvl2pPr marL="559918" algn="l" defTabSz="1119832" rtl="0" eaLnBrk="1" latinLnBrk="0" hangingPunct="1">
        <a:defRPr sz="2200" kern="1200">
          <a:solidFill>
            <a:schemeClr val="tx1"/>
          </a:solidFill>
          <a:latin typeface="+mn-lt"/>
          <a:ea typeface="+mn-ea"/>
          <a:cs typeface="+mn-cs"/>
        </a:defRPr>
      </a:lvl2pPr>
      <a:lvl3pPr marL="1119832" algn="l" defTabSz="1119832" rtl="0" eaLnBrk="1" latinLnBrk="0" hangingPunct="1">
        <a:defRPr sz="2200" kern="1200">
          <a:solidFill>
            <a:schemeClr val="tx1"/>
          </a:solidFill>
          <a:latin typeface="+mn-lt"/>
          <a:ea typeface="+mn-ea"/>
          <a:cs typeface="+mn-cs"/>
        </a:defRPr>
      </a:lvl3pPr>
      <a:lvl4pPr marL="1679751" algn="l" defTabSz="1119832" rtl="0" eaLnBrk="1" latinLnBrk="0" hangingPunct="1">
        <a:defRPr sz="2200" kern="1200">
          <a:solidFill>
            <a:schemeClr val="tx1"/>
          </a:solidFill>
          <a:latin typeface="+mn-lt"/>
          <a:ea typeface="+mn-ea"/>
          <a:cs typeface="+mn-cs"/>
        </a:defRPr>
      </a:lvl4pPr>
      <a:lvl5pPr marL="2239666" algn="l" defTabSz="1119832" rtl="0" eaLnBrk="1" latinLnBrk="0" hangingPunct="1">
        <a:defRPr sz="2200" kern="1200">
          <a:solidFill>
            <a:schemeClr val="tx1"/>
          </a:solidFill>
          <a:latin typeface="+mn-lt"/>
          <a:ea typeface="+mn-ea"/>
          <a:cs typeface="+mn-cs"/>
        </a:defRPr>
      </a:lvl5pPr>
      <a:lvl6pPr marL="2799582" algn="l" defTabSz="1119832" rtl="0" eaLnBrk="1" latinLnBrk="0" hangingPunct="1">
        <a:defRPr sz="2200" kern="1200">
          <a:solidFill>
            <a:schemeClr val="tx1"/>
          </a:solidFill>
          <a:latin typeface="+mn-lt"/>
          <a:ea typeface="+mn-ea"/>
          <a:cs typeface="+mn-cs"/>
        </a:defRPr>
      </a:lvl6pPr>
      <a:lvl7pPr marL="3359501" algn="l" defTabSz="1119832" rtl="0" eaLnBrk="1" latinLnBrk="0" hangingPunct="1">
        <a:defRPr sz="2200" kern="1200">
          <a:solidFill>
            <a:schemeClr val="tx1"/>
          </a:solidFill>
          <a:latin typeface="+mn-lt"/>
          <a:ea typeface="+mn-ea"/>
          <a:cs typeface="+mn-cs"/>
        </a:defRPr>
      </a:lvl7pPr>
      <a:lvl8pPr marL="3919415" algn="l" defTabSz="1119832" rtl="0" eaLnBrk="1" latinLnBrk="0" hangingPunct="1">
        <a:defRPr sz="2200" kern="1200">
          <a:solidFill>
            <a:schemeClr val="tx1"/>
          </a:solidFill>
          <a:latin typeface="+mn-lt"/>
          <a:ea typeface="+mn-ea"/>
          <a:cs typeface="+mn-cs"/>
        </a:defRPr>
      </a:lvl8pPr>
      <a:lvl9pPr marL="4479333" algn="l" defTabSz="1119832"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553412"/>
            <a:ext cx="12601575" cy="468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 y="6485343"/>
            <a:ext cx="12601576" cy="675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34144" y="293445"/>
            <a:ext cx="10396299" cy="1485347"/>
          </a:xfrm>
          <a:prstGeom prst="rect">
            <a:avLst/>
          </a:prstGeom>
        </p:spPr>
        <p:txBody>
          <a:bodyPr vert="horz" lIns="94047" tIns="47024" rIns="94047" bIns="47024"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34144" y="1889741"/>
            <a:ext cx="10396299" cy="4119288"/>
          </a:xfrm>
          <a:prstGeom prst="rect">
            <a:avLst/>
          </a:prstGeom>
        </p:spPr>
        <p:txBody>
          <a:bodyPr vert="horz" lIns="0" tIns="47024" rIns="0" bIns="47024"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134142" y="6613812"/>
            <a:ext cx="2555324" cy="373831"/>
          </a:xfrm>
          <a:prstGeom prst="rect">
            <a:avLst/>
          </a:prstGeom>
        </p:spPr>
        <p:txBody>
          <a:bodyPr vert="horz" lIns="94047" tIns="47024" rIns="94047" bIns="47024" rtlCol="0" anchor="ctr"/>
          <a:lstStyle>
            <a:lvl1pPr algn="l">
              <a:defRPr sz="900">
                <a:solidFill>
                  <a:srgbClr val="FFFFFF"/>
                </a:solidFill>
              </a:defRPr>
            </a:lvl1pPr>
          </a:lstStyle>
          <a:p>
            <a:pPr defTabSz="470242"/>
            <a:fld id="{B61BEF0D-F0BB-DE4B-95CE-6DB70DBA9567}" type="datetimeFigureOut">
              <a:rPr lang="en-US" smtClean="0"/>
              <a:pPr defTabSz="470242"/>
              <a:t>3/1/2019</a:t>
            </a:fld>
            <a:endParaRPr lang="en-US" dirty="0"/>
          </a:p>
        </p:txBody>
      </p:sp>
      <p:sp>
        <p:nvSpPr>
          <p:cNvPr id="5" name="Footer Placeholder 4"/>
          <p:cNvSpPr>
            <a:spLocks noGrp="1"/>
          </p:cNvSpPr>
          <p:nvPr>
            <p:ph type="ftr" sz="quarter" idx="3"/>
          </p:nvPr>
        </p:nvSpPr>
        <p:spPr>
          <a:xfrm>
            <a:off x="3810018" y="6613812"/>
            <a:ext cx="4984820" cy="373831"/>
          </a:xfrm>
          <a:prstGeom prst="rect">
            <a:avLst/>
          </a:prstGeom>
        </p:spPr>
        <p:txBody>
          <a:bodyPr vert="horz" lIns="94047" tIns="47024" rIns="94047" bIns="47024" rtlCol="0" anchor="ctr"/>
          <a:lstStyle>
            <a:lvl1pPr algn="ctr">
              <a:defRPr sz="900" cap="all" baseline="0">
                <a:solidFill>
                  <a:srgbClr val="FFFFFF"/>
                </a:solidFill>
              </a:defRPr>
            </a:lvl1pPr>
          </a:lstStyle>
          <a:p>
            <a:pPr defTabSz="470242"/>
            <a:endParaRPr lang="en-US" dirty="0"/>
          </a:p>
        </p:txBody>
      </p:sp>
      <p:sp>
        <p:nvSpPr>
          <p:cNvPr id="6" name="Slide Number Placeholder 5"/>
          <p:cNvSpPr>
            <a:spLocks noGrp="1"/>
          </p:cNvSpPr>
          <p:nvPr>
            <p:ph type="sldNum" sz="quarter" idx="4"/>
          </p:nvPr>
        </p:nvSpPr>
        <p:spPr>
          <a:xfrm>
            <a:off x="10233060" y="6613812"/>
            <a:ext cx="1356101" cy="373831"/>
          </a:xfrm>
          <a:prstGeom prst="rect">
            <a:avLst/>
          </a:prstGeom>
        </p:spPr>
        <p:txBody>
          <a:bodyPr vert="horz" lIns="94047" tIns="47024" rIns="94047" bIns="47024" rtlCol="0" anchor="ctr"/>
          <a:lstStyle>
            <a:lvl1pPr algn="r">
              <a:defRPr sz="1100">
                <a:solidFill>
                  <a:srgbClr val="FFFFFF"/>
                </a:solidFill>
              </a:defRPr>
            </a:lvl1pPr>
          </a:lstStyle>
          <a:p>
            <a:pPr defTabSz="470242"/>
            <a:fld id="{D57F1E4F-1CFF-5643-939E-217C01CDF565}" type="slidenum">
              <a:rPr lang="en-US" smtClean="0"/>
              <a:pPr defTabSz="470242"/>
              <a:t>‹Nº›</a:t>
            </a:fld>
            <a:endParaRPr lang="en-US" dirty="0"/>
          </a:p>
        </p:txBody>
      </p:sp>
      <p:cxnSp>
        <p:nvCxnSpPr>
          <p:cNvPr id="10" name="Straight Connector 9"/>
          <p:cNvCxnSpPr/>
          <p:nvPr/>
        </p:nvCxnSpPr>
        <p:spPr>
          <a:xfrm>
            <a:off x="1233627" y="1779280"/>
            <a:ext cx="1030178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95334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40482" rtl="0" eaLnBrk="1" latinLnBrk="0" hangingPunct="1">
        <a:lnSpc>
          <a:spcPct val="85000"/>
        </a:lnSpc>
        <a:spcBef>
          <a:spcPct val="0"/>
        </a:spcBef>
        <a:buNone/>
        <a:defRPr sz="4900" kern="1200" spc="-52" baseline="0">
          <a:solidFill>
            <a:schemeClr val="tx1">
              <a:lumMod val="75000"/>
              <a:lumOff val="25000"/>
            </a:schemeClr>
          </a:solidFill>
          <a:latin typeface="+mj-lt"/>
          <a:ea typeface="+mj-ea"/>
          <a:cs typeface="+mj-cs"/>
        </a:defRPr>
      </a:lvl1pPr>
    </p:titleStyle>
    <p:bodyStyle>
      <a:lvl1pPr marL="94047" indent="-94047" algn="l" defTabSz="940482" rtl="0" eaLnBrk="1" latinLnBrk="0" hangingPunct="1">
        <a:lnSpc>
          <a:spcPct val="90000"/>
        </a:lnSpc>
        <a:spcBef>
          <a:spcPts val="1236"/>
        </a:spcBef>
        <a:spcAft>
          <a:spcPts val="206"/>
        </a:spcAft>
        <a:buClr>
          <a:schemeClr val="accent1"/>
        </a:buClr>
        <a:buSzPct val="100000"/>
        <a:buFont typeface="Calibri" panose="020F0502020204030204" pitchFamily="34" charset="0"/>
        <a:buChar char=" "/>
        <a:defRPr sz="2100" kern="1200">
          <a:solidFill>
            <a:schemeClr val="tx1">
              <a:lumMod val="75000"/>
              <a:lumOff val="25000"/>
            </a:schemeClr>
          </a:solidFill>
          <a:latin typeface="+mn-lt"/>
          <a:ea typeface="+mn-ea"/>
          <a:cs typeface="+mn-cs"/>
        </a:defRPr>
      </a:lvl1pPr>
      <a:lvl2pPr marL="395001" indent="-188094" algn="l" defTabSz="940482" rtl="0" eaLnBrk="1" latinLnBrk="0" hangingPunct="1">
        <a:lnSpc>
          <a:spcPct val="90000"/>
        </a:lnSpc>
        <a:spcBef>
          <a:spcPts val="206"/>
        </a:spcBef>
        <a:spcAft>
          <a:spcPts val="412"/>
        </a:spcAft>
        <a:buClr>
          <a:schemeClr val="accent1"/>
        </a:buClr>
        <a:buFont typeface="Calibri" pitchFamily="34" charset="0"/>
        <a:buChar char="◦"/>
        <a:defRPr sz="1900" kern="1200">
          <a:solidFill>
            <a:schemeClr val="tx1">
              <a:lumMod val="75000"/>
              <a:lumOff val="25000"/>
            </a:schemeClr>
          </a:solidFill>
          <a:latin typeface="+mn-lt"/>
          <a:ea typeface="+mn-ea"/>
          <a:cs typeface="+mn-cs"/>
        </a:defRPr>
      </a:lvl2pPr>
      <a:lvl3pPr marL="583104" indent="-188094" algn="l" defTabSz="940482" rtl="0" eaLnBrk="1" latinLnBrk="0" hangingPunct="1">
        <a:lnSpc>
          <a:spcPct val="90000"/>
        </a:lnSpc>
        <a:spcBef>
          <a:spcPts val="206"/>
        </a:spcBef>
        <a:spcAft>
          <a:spcPts val="412"/>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71198" indent="-188094" algn="l" defTabSz="940482" rtl="0" eaLnBrk="1" latinLnBrk="0" hangingPunct="1">
        <a:lnSpc>
          <a:spcPct val="90000"/>
        </a:lnSpc>
        <a:spcBef>
          <a:spcPts val="206"/>
        </a:spcBef>
        <a:spcAft>
          <a:spcPts val="412"/>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59298" indent="-188094" algn="l" defTabSz="940482" rtl="0" eaLnBrk="1" latinLnBrk="0" hangingPunct="1">
        <a:lnSpc>
          <a:spcPct val="90000"/>
        </a:lnSpc>
        <a:spcBef>
          <a:spcPts val="206"/>
        </a:spcBef>
        <a:spcAft>
          <a:spcPts val="412"/>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31379" indent="-235121" algn="l" defTabSz="940482" rtl="0" eaLnBrk="1" latinLnBrk="0" hangingPunct="1">
        <a:lnSpc>
          <a:spcPct val="90000"/>
        </a:lnSpc>
        <a:spcBef>
          <a:spcPts val="206"/>
        </a:spcBef>
        <a:spcAft>
          <a:spcPts val="412"/>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37081" indent="-235121" algn="l" defTabSz="940482" rtl="0" eaLnBrk="1" latinLnBrk="0" hangingPunct="1">
        <a:lnSpc>
          <a:spcPct val="90000"/>
        </a:lnSpc>
        <a:spcBef>
          <a:spcPts val="206"/>
        </a:spcBef>
        <a:spcAft>
          <a:spcPts val="412"/>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42792" indent="-235121" algn="l" defTabSz="940482" rtl="0" eaLnBrk="1" latinLnBrk="0" hangingPunct="1">
        <a:lnSpc>
          <a:spcPct val="90000"/>
        </a:lnSpc>
        <a:spcBef>
          <a:spcPts val="206"/>
        </a:spcBef>
        <a:spcAft>
          <a:spcPts val="412"/>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48495" indent="-235121" algn="l" defTabSz="940482" rtl="0" eaLnBrk="1" latinLnBrk="0" hangingPunct="1">
        <a:lnSpc>
          <a:spcPct val="90000"/>
        </a:lnSpc>
        <a:spcBef>
          <a:spcPts val="206"/>
        </a:spcBef>
        <a:spcAft>
          <a:spcPts val="412"/>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40482" rtl="0" eaLnBrk="1" latinLnBrk="0" hangingPunct="1">
        <a:defRPr sz="1900" kern="1200">
          <a:solidFill>
            <a:schemeClr val="tx1"/>
          </a:solidFill>
          <a:latin typeface="+mn-lt"/>
          <a:ea typeface="+mn-ea"/>
          <a:cs typeface="+mn-cs"/>
        </a:defRPr>
      </a:lvl1pPr>
      <a:lvl2pPr marL="470242" algn="l" defTabSz="940482" rtl="0" eaLnBrk="1" latinLnBrk="0" hangingPunct="1">
        <a:defRPr sz="1900" kern="1200">
          <a:solidFill>
            <a:schemeClr val="tx1"/>
          </a:solidFill>
          <a:latin typeface="+mn-lt"/>
          <a:ea typeface="+mn-ea"/>
          <a:cs typeface="+mn-cs"/>
        </a:defRPr>
      </a:lvl2pPr>
      <a:lvl3pPr marL="940482" algn="l" defTabSz="940482" rtl="0" eaLnBrk="1" latinLnBrk="0" hangingPunct="1">
        <a:defRPr sz="1900" kern="1200">
          <a:solidFill>
            <a:schemeClr val="tx1"/>
          </a:solidFill>
          <a:latin typeface="+mn-lt"/>
          <a:ea typeface="+mn-ea"/>
          <a:cs typeface="+mn-cs"/>
        </a:defRPr>
      </a:lvl3pPr>
      <a:lvl4pPr marL="1410726" algn="l" defTabSz="940482" rtl="0" eaLnBrk="1" latinLnBrk="0" hangingPunct="1">
        <a:defRPr sz="1900" kern="1200">
          <a:solidFill>
            <a:schemeClr val="tx1"/>
          </a:solidFill>
          <a:latin typeface="+mn-lt"/>
          <a:ea typeface="+mn-ea"/>
          <a:cs typeface="+mn-cs"/>
        </a:defRPr>
      </a:lvl4pPr>
      <a:lvl5pPr marL="1880968" algn="l" defTabSz="940482" rtl="0" eaLnBrk="1" latinLnBrk="0" hangingPunct="1">
        <a:defRPr sz="1900" kern="1200">
          <a:solidFill>
            <a:schemeClr val="tx1"/>
          </a:solidFill>
          <a:latin typeface="+mn-lt"/>
          <a:ea typeface="+mn-ea"/>
          <a:cs typeface="+mn-cs"/>
        </a:defRPr>
      </a:lvl5pPr>
      <a:lvl6pPr marL="2351211" algn="l" defTabSz="940482" rtl="0" eaLnBrk="1" latinLnBrk="0" hangingPunct="1">
        <a:defRPr sz="1900" kern="1200">
          <a:solidFill>
            <a:schemeClr val="tx1"/>
          </a:solidFill>
          <a:latin typeface="+mn-lt"/>
          <a:ea typeface="+mn-ea"/>
          <a:cs typeface="+mn-cs"/>
        </a:defRPr>
      </a:lvl6pPr>
      <a:lvl7pPr marL="2821453" algn="l" defTabSz="940482" rtl="0" eaLnBrk="1" latinLnBrk="0" hangingPunct="1">
        <a:defRPr sz="1900" kern="1200">
          <a:solidFill>
            <a:schemeClr val="tx1"/>
          </a:solidFill>
          <a:latin typeface="+mn-lt"/>
          <a:ea typeface="+mn-ea"/>
          <a:cs typeface="+mn-cs"/>
        </a:defRPr>
      </a:lvl7pPr>
      <a:lvl8pPr marL="3291695" algn="l" defTabSz="940482" rtl="0" eaLnBrk="1" latinLnBrk="0" hangingPunct="1">
        <a:defRPr sz="1900" kern="1200">
          <a:solidFill>
            <a:schemeClr val="tx1"/>
          </a:solidFill>
          <a:latin typeface="+mn-lt"/>
          <a:ea typeface="+mn-ea"/>
          <a:cs typeface="+mn-cs"/>
        </a:defRPr>
      </a:lvl8pPr>
      <a:lvl9pPr marL="3761937" algn="l" defTabSz="940482"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733344"/>
            <a:ext cx="4172630" cy="4288176"/>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961315"/>
            <a:ext cx="1573556" cy="2421852"/>
          </a:xfrm>
          <a:prstGeom prst="rect">
            <a:avLst/>
          </a:prstGeom>
        </p:spPr>
      </p:pic>
      <p:sp>
        <p:nvSpPr>
          <p:cNvPr id="16" name="Oval 15"/>
          <p:cNvSpPr/>
          <p:nvPr/>
        </p:nvSpPr>
        <p:spPr>
          <a:xfrm>
            <a:off x="8898221" y="1716370"/>
            <a:ext cx="2914114" cy="2886622"/>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8268149" y="7"/>
            <a:ext cx="1657251" cy="1168621"/>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894987" y="6241345"/>
            <a:ext cx="1027117" cy="780168"/>
          </a:xfrm>
          <a:prstGeom prst="rect">
            <a:avLst/>
          </a:prstGeom>
        </p:spPr>
      </p:pic>
      <p:sp>
        <p:nvSpPr>
          <p:cNvPr id="14" name="Rectangle 13"/>
          <p:cNvSpPr/>
          <p:nvPr/>
        </p:nvSpPr>
        <p:spPr>
          <a:xfrm>
            <a:off x="10788457" y="0"/>
            <a:ext cx="708839" cy="117025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67823" y="463512"/>
            <a:ext cx="9720663" cy="1433922"/>
          </a:xfrm>
          <a:prstGeom prst="rect">
            <a:avLst/>
          </a:prstGeom>
        </p:spPr>
        <p:txBody>
          <a:bodyPr vert="horz" lIns="94081" tIns="47040" rIns="94081" bIns="4704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0383" y="2101872"/>
            <a:ext cx="9247089" cy="4295512"/>
          </a:xfrm>
          <a:prstGeom prst="rect">
            <a:avLst/>
          </a:prstGeom>
        </p:spPr>
        <p:txBody>
          <a:bodyPr vert="horz" lIns="94081" tIns="47040" rIns="94081" bIns="4704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501636" y="1831917"/>
            <a:ext cx="1014218" cy="315038"/>
          </a:xfrm>
          <a:prstGeom prst="rect">
            <a:avLst/>
          </a:prstGeom>
        </p:spPr>
        <p:txBody>
          <a:bodyPr vert="horz" lIns="94081" tIns="47040" rIns="94081" bIns="47040" rtlCol="0" anchor="t"/>
          <a:lstStyle>
            <a:lvl1pPr algn="l">
              <a:defRPr sz="1100" b="0" i="0">
                <a:solidFill>
                  <a:schemeClr val="tx1">
                    <a:tint val="75000"/>
                    <a:alpha val="60000"/>
                  </a:schemeClr>
                </a:solidFill>
              </a:defRPr>
            </a:lvl1pPr>
          </a:lstStyle>
          <a:p>
            <a:pPr defTabSz="940818"/>
            <a:fld id="{4F5F6062-31EF-4482-AAFC-D3EF0A28C52A}" type="datetimeFigureOut">
              <a:rPr lang="es-ES" smtClean="0">
                <a:solidFill>
                  <a:prstClr val="white">
                    <a:tint val="75000"/>
                    <a:alpha val="60000"/>
                  </a:prstClr>
                </a:solidFill>
              </a:rPr>
              <a:pPr defTabSz="940818"/>
              <a:t>01/03/2019</a:t>
            </a:fld>
            <a:endParaRPr lang="es-ES">
              <a:solidFill>
                <a:prstClr val="white">
                  <a:tint val="75000"/>
                  <a:alpha val="60000"/>
                </a:prstClr>
              </a:solidFill>
            </a:endParaRPr>
          </a:p>
        </p:txBody>
      </p:sp>
      <p:sp>
        <p:nvSpPr>
          <p:cNvPr id="5" name="Footer Placeholder 4"/>
          <p:cNvSpPr>
            <a:spLocks noGrp="1"/>
          </p:cNvSpPr>
          <p:nvPr>
            <p:ph type="ftr" sz="quarter" idx="3"/>
          </p:nvPr>
        </p:nvSpPr>
        <p:spPr>
          <a:xfrm rot="5400000">
            <a:off x="9271115" y="3300711"/>
            <a:ext cx="3951823" cy="315040"/>
          </a:xfrm>
          <a:prstGeom prst="rect">
            <a:avLst/>
          </a:prstGeom>
        </p:spPr>
        <p:txBody>
          <a:bodyPr vert="horz" lIns="94081" tIns="47040" rIns="94081" bIns="47040" rtlCol="0" anchor="b"/>
          <a:lstStyle>
            <a:lvl1pPr algn="l">
              <a:defRPr sz="1100" b="0" i="0">
                <a:solidFill>
                  <a:schemeClr val="tx1">
                    <a:tint val="75000"/>
                    <a:alpha val="60000"/>
                  </a:schemeClr>
                </a:solidFill>
              </a:defRPr>
            </a:lvl1pPr>
          </a:lstStyle>
          <a:p>
            <a:pPr defTabSz="940818"/>
            <a:endParaRPr lang="es-ES">
              <a:solidFill>
                <a:prstClr val="white">
                  <a:tint val="75000"/>
                  <a:alpha val="60000"/>
                </a:prstClr>
              </a:solidFill>
            </a:endParaRPr>
          </a:p>
        </p:txBody>
      </p:sp>
      <p:sp>
        <p:nvSpPr>
          <p:cNvPr id="6" name="Slide Number Placeholder 5"/>
          <p:cNvSpPr>
            <a:spLocks noGrp="1"/>
          </p:cNvSpPr>
          <p:nvPr>
            <p:ph type="sldNum" sz="quarter" idx="4"/>
          </p:nvPr>
        </p:nvSpPr>
        <p:spPr bwMode="gray">
          <a:xfrm>
            <a:off x="10700327" y="302786"/>
            <a:ext cx="866357" cy="785991"/>
          </a:xfrm>
          <a:prstGeom prst="rect">
            <a:avLst/>
          </a:prstGeom>
        </p:spPr>
        <p:txBody>
          <a:bodyPr vert="horz" lIns="94081" tIns="47040" rIns="94081" bIns="47040" rtlCol="0" anchor="b"/>
          <a:lstStyle>
            <a:lvl1pPr algn="ctr">
              <a:defRPr sz="2900" b="0" i="0">
                <a:solidFill>
                  <a:schemeClr val="tx1">
                    <a:tint val="75000"/>
                  </a:schemeClr>
                </a:solidFill>
              </a:defRPr>
            </a:lvl1pPr>
          </a:lstStyle>
          <a:p>
            <a:pPr defTabSz="940818"/>
            <a:fld id="{F1FCB9D3-63A1-437E-B0E1-222A12218514}" type="slidenum">
              <a:rPr lang="es-ES" smtClean="0">
                <a:solidFill>
                  <a:prstClr val="white">
                    <a:tint val="75000"/>
                  </a:prstClr>
                </a:solidFill>
              </a:rPr>
              <a:pPr defTabSz="940818"/>
              <a:t>‹Nº›</a:t>
            </a:fld>
            <a:endParaRPr lang="es-ES">
              <a:solidFill>
                <a:prstClr val="white">
                  <a:tint val="75000"/>
                </a:prstClr>
              </a:solidFill>
            </a:endParaRPr>
          </a:p>
        </p:txBody>
      </p:sp>
    </p:spTree>
    <p:extLst>
      <p:ext uri="{BB962C8B-B14F-4D97-AF65-F5344CB8AC3E}">
        <p14:creationId xmlns:p14="http://schemas.microsoft.com/office/powerpoint/2010/main" val="1279658799"/>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Lst>
  <p:txStyles>
    <p:titleStyle>
      <a:lvl1pPr algn="l" defTabSz="470411" rtl="0" eaLnBrk="1" latinLnBrk="0" hangingPunct="1">
        <a:spcBef>
          <a:spcPct val="0"/>
        </a:spcBef>
        <a:buNone/>
        <a:defRPr sz="4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52807" indent="-352807" algn="l" defTabSz="470411" rtl="0" eaLnBrk="1" latinLnBrk="0" hangingPunct="1">
        <a:spcBef>
          <a:spcPts val="103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1pPr>
      <a:lvl2pPr marL="764420" indent="-294006" algn="l" defTabSz="470411" rtl="0" eaLnBrk="1" latinLnBrk="0" hangingPunct="1">
        <a:spcBef>
          <a:spcPts val="1030"/>
        </a:spcBef>
        <a:spcAft>
          <a:spcPts val="0"/>
        </a:spcAft>
        <a:buClr>
          <a:schemeClr val="bg2">
            <a:lumMod val="40000"/>
            <a:lumOff val="60000"/>
          </a:schemeClr>
        </a:buClr>
        <a:buSzPct val="80000"/>
        <a:buFont typeface="Wingdings 3" charset="2"/>
        <a:buChar char=""/>
        <a:defRPr sz="1900" b="0" i="0" kern="1200">
          <a:solidFill>
            <a:schemeClr val="tx1"/>
          </a:solidFill>
          <a:latin typeface="+mj-lt"/>
          <a:ea typeface="+mj-ea"/>
          <a:cs typeface="+mj-cs"/>
        </a:defRPr>
      </a:lvl2pPr>
      <a:lvl3pPr marL="1176026" indent="-235206" algn="l" defTabSz="470411" rtl="0" eaLnBrk="1" latinLnBrk="0" hangingPunct="1">
        <a:spcBef>
          <a:spcPts val="103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46436" indent="-235206" algn="l" defTabSz="470411"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116848" indent="-235206" algn="l" defTabSz="470411"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78409" indent="-235206" algn="l" defTabSz="470411"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3057666" indent="-235206" algn="l" defTabSz="470411"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528079" indent="-235206" algn="l" defTabSz="470411"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998486" indent="-235206" algn="l" defTabSz="470411"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70411" rtl="0" eaLnBrk="1" latinLnBrk="0" hangingPunct="1">
        <a:defRPr sz="1900" kern="1200">
          <a:solidFill>
            <a:schemeClr val="tx1"/>
          </a:solidFill>
          <a:latin typeface="+mn-lt"/>
          <a:ea typeface="+mn-ea"/>
          <a:cs typeface="+mn-cs"/>
        </a:defRPr>
      </a:lvl1pPr>
      <a:lvl2pPr marL="470411" algn="l" defTabSz="470411" rtl="0" eaLnBrk="1" latinLnBrk="0" hangingPunct="1">
        <a:defRPr sz="1900" kern="1200">
          <a:solidFill>
            <a:schemeClr val="tx1"/>
          </a:solidFill>
          <a:latin typeface="+mn-lt"/>
          <a:ea typeface="+mn-ea"/>
          <a:cs typeface="+mn-cs"/>
        </a:defRPr>
      </a:lvl2pPr>
      <a:lvl3pPr marL="940818" algn="l" defTabSz="470411" rtl="0" eaLnBrk="1" latinLnBrk="0" hangingPunct="1">
        <a:defRPr sz="1900" kern="1200">
          <a:solidFill>
            <a:schemeClr val="tx1"/>
          </a:solidFill>
          <a:latin typeface="+mn-lt"/>
          <a:ea typeface="+mn-ea"/>
          <a:cs typeface="+mn-cs"/>
        </a:defRPr>
      </a:lvl3pPr>
      <a:lvl4pPr marL="1411232" algn="l" defTabSz="470411" rtl="0" eaLnBrk="1" latinLnBrk="0" hangingPunct="1">
        <a:defRPr sz="1900" kern="1200">
          <a:solidFill>
            <a:schemeClr val="tx1"/>
          </a:solidFill>
          <a:latin typeface="+mn-lt"/>
          <a:ea typeface="+mn-ea"/>
          <a:cs typeface="+mn-cs"/>
        </a:defRPr>
      </a:lvl4pPr>
      <a:lvl5pPr marL="1881642" algn="l" defTabSz="470411" rtl="0" eaLnBrk="1" latinLnBrk="0" hangingPunct="1">
        <a:defRPr sz="1900" kern="1200">
          <a:solidFill>
            <a:schemeClr val="tx1"/>
          </a:solidFill>
          <a:latin typeface="+mn-lt"/>
          <a:ea typeface="+mn-ea"/>
          <a:cs typeface="+mn-cs"/>
        </a:defRPr>
      </a:lvl5pPr>
      <a:lvl6pPr marL="2352053" algn="l" defTabSz="470411" rtl="0" eaLnBrk="1" latinLnBrk="0" hangingPunct="1">
        <a:defRPr sz="1900" kern="1200">
          <a:solidFill>
            <a:schemeClr val="tx1"/>
          </a:solidFill>
          <a:latin typeface="+mn-lt"/>
          <a:ea typeface="+mn-ea"/>
          <a:cs typeface="+mn-cs"/>
        </a:defRPr>
      </a:lvl6pPr>
      <a:lvl7pPr marL="2822463" algn="l" defTabSz="470411" rtl="0" eaLnBrk="1" latinLnBrk="0" hangingPunct="1">
        <a:defRPr sz="1900" kern="1200">
          <a:solidFill>
            <a:schemeClr val="tx1"/>
          </a:solidFill>
          <a:latin typeface="+mn-lt"/>
          <a:ea typeface="+mn-ea"/>
          <a:cs typeface="+mn-cs"/>
        </a:defRPr>
      </a:lvl7pPr>
      <a:lvl8pPr marL="3292873" algn="l" defTabSz="470411" rtl="0" eaLnBrk="1" latinLnBrk="0" hangingPunct="1">
        <a:defRPr sz="1900" kern="1200">
          <a:solidFill>
            <a:schemeClr val="tx1"/>
          </a:solidFill>
          <a:latin typeface="+mn-lt"/>
          <a:ea typeface="+mn-ea"/>
          <a:cs typeface="+mn-cs"/>
        </a:defRPr>
      </a:lvl8pPr>
      <a:lvl9pPr marL="3763283" algn="l" defTabSz="470411"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5885" y="7"/>
            <a:ext cx="2518675" cy="7021514"/>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534181" y="702158"/>
            <a:ext cx="10355279" cy="1794386"/>
          </a:xfrm>
          <a:prstGeom prst="rect">
            <a:avLst/>
          </a:prstGeom>
          <a:effectLst/>
        </p:spPr>
        <p:txBody>
          <a:bodyPr vert="horz" lIns="94081" tIns="47040" rIns="94081" bIns="4704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534180" y="2730588"/>
            <a:ext cx="10355279" cy="3198690"/>
          </a:xfrm>
          <a:prstGeom prst="rect">
            <a:avLst/>
          </a:prstGeom>
        </p:spPr>
        <p:txBody>
          <a:bodyPr vert="horz" lIns="94081" tIns="47040" rIns="94081" bIns="47040" rtlCol="0"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059612" y="6023554"/>
            <a:ext cx="1181398" cy="373831"/>
          </a:xfrm>
          <a:prstGeom prst="rect">
            <a:avLst/>
          </a:prstGeom>
        </p:spPr>
        <p:txBody>
          <a:bodyPr vert="horz" lIns="94081" tIns="47040" rIns="94081" bIns="47040" rtlCol="0" anchor="ctr"/>
          <a:lstStyle>
            <a:lvl1pPr algn="r">
              <a:defRPr sz="1000" b="0" i="0">
                <a:solidFill>
                  <a:schemeClr val="tx1"/>
                </a:solidFill>
                <a:effectLst/>
                <a:latin typeface="+mn-lt"/>
              </a:defRPr>
            </a:lvl1pPr>
          </a:lstStyle>
          <a:p>
            <a:pPr defTabSz="470411"/>
            <a:fld id="{B61BEF0D-F0BB-DE4B-95CE-6DB70DBA9567}" type="datetimeFigureOut">
              <a:rPr lang="en-US" smtClean="0">
                <a:solidFill>
                  <a:prstClr val="black"/>
                </a:solidFill>
              </a:rPr>
              <a:pPr defTabSz="470411"/>
              <a:t>3/1/2019</a:t>
            </a:fld>
            <a:endParaRPr lang="en-US" dirty="0">
              <a:solidFill>
                <a:prstClr val="black"/>
              </a:solidFill>
            </a:endParaRPr>
          </a:p>
        </p:txBody>
      </p:sp>
      <p:sp>
        <p:nvSpPr>
          <p:cNvPr id="5" name="Footer Placeholder 4"/>
          <p:cNvSpPr>
            <a:spLocks noGrp="1"/>
          </p:cNvSpPr>
          <p:nvPr>
            <p:ph type="ftr" sz="quarter" idx="3"/>
          </p:nvPr>
        </p:nvSpPr>
        <p:spPr>
          <a:xfrm>
            <a:off x="2658698" y="6023554"/>
            <a:ext cx="7322161" cy="373831"/>
          </a:xfrm>
          <a:prstGeom prst="rect">
            <a:avLst/>
          </a:prstGeom>
        </p:spPr>
        <p:txBody>
          <a:bodyPr vert="horz" lIns="94081" tIns="47040" rIns="94081" bIns="47040" rtlCol="0" anchor="ctr"/>
          <a:lstStyle>
            <a:lvl1pPr algn="l">
              <a:defRPr sz="1000" b="0" i="0">
                <a:solidFill>
                  <a:schemeClr val="tx1"/>
                </a:solidFill>
                <a:effectLst/>
                <a:latin typeface="+mn-lt"/>
              </a:defRPr>
            </a:lvl1pPr>
          </a:lstStyle>
          <a:p>
            <a:pPr defTabSz="470411"/>
            <a:endParaRPr lang="en-US" dirty="0">
              <a:solidFill>
                <a:prstClr val="black"/>
              </a:solidFill>
            </a:endParaRPr>
          </a:p>
        </p:txBody>
      </p:sp>
      <p:sp>
        <p:nvSpPr>
          <p:cNvPr id="6" name="Slide Number Placeholder 5"/>
          <p:cNvSpPr>
            <a:spLocks noGrp="1"/>
          </p:cNvSpPr>
          <p:nvPr>
            <p:ph type="sldNum" sz="quarter" idx="4"/>
          </p:nvPr>
        </p:nvSpPr>
        <p:spPr>
          <a:xfrm>
            <a:off x="11319777" y="6023554"/>
            <a:ext cx="569683" cy="373831"/>
          </a:xfrm>
          <a:prstGeom prst="rect">
            <a:avLst/>
          </a:prstGeom>
        </p:spPr>
        <p:txBody>
          <a:bodyPr vert="horz" lIns="94081" tIns="47040" rIns="94081" bIns="47040" rtlCol="0" anchor="ctr"/>
          <a:lstStyle>
            <a:lvl1pPr algn="r">
              <a:defRPr sz="1000" b="0" i="0">
                <a:solidFill>
                  <a:schemeClr val="tx1"/>
                </a:solidFill>
                <a:effectLst/>
                <a:latin typeface="+mn-lt"/>
              </a:defRPr>
            </a:lvl1pPr>
          </a:lstStyle>
          <a:p>
            <a:pPr defTabSz="470411"/>
            <a:fld id="{D57F1E4F-1CFF-5643-939E-217C01CDF565}" type="slidenum">
              <a:rPr lang="en-US" smtClean="0">
                <a:solidFill>
                  <a:prstClr val="black"/>
                </a:solidFill>
              </a:rPr>
              <a:pPr defTabSz="470411"/>
              <a:t>‹Nº›</a:t>
            </a:fld>
            <a:endParaRPr lang="en-US" dirty="0">
              <a:solidFill>
                <a:prstClr val="black"/>
              </a:solidFill>
            </a:endParaRPr>
          </a:p>
        </p:txBody>
      </p:sp>
    </p:spTree>
    <p:extLst>
      <p:ext uri="{BB962C8B-B14F-4D97-AF65-F5344CB8AC3E}">
        <p14:creationId xmlns:p14="http://schemas.microsoft.com/office/powerpoint/2010/main" val="350403782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Lst>
  <p:txStyles>
    <p:titleStyle>
      <a:lvl1pPr algn="ctr" defTabSz="470411" rtl="0" eaLnBrk="1" latinLnBrk="0" hangingPunct="1">
        <a:spcBef>
          <a:spcPct val="0"/>
        </a:spcBef>
        <a:buNone/>
        <a:defRPr sz="41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94006" indent="-294006" algn="l" defTabSz="470411" rtl="0" eaLnBrk="1" latinLnBrk="0" hangingPunct="1">
        <a:spcBef>
          <a:spcPct val="20000"/>
        </a:spcBef>
        <a:spcAft>
          <a:spcPts val="618"/>
        </a:spcAft>
        <a:buClr>
          <a:schemeClr val="accent1">
            <a:lumMod val="75000"/>
          </a:schemeClr>
        </a:buClr>
        <a:buSzPct val="145000"/>
        <a:buFont typeface="Arial"/>
        <a:buChar char="•"/>
        <a:defRPr sz="2500" kern="1200" cap="none">
          <a:solidFill>
            <a:schemeClr val="tx1"/>
          </a:solidFill>
          <a:effectLst/>
          <a:latin typeface="+mn-lt"/>
          <a:ea typeface="+mn-ea"/>
          <a:cs typeface="+mn-cs"/>
        </a:defRPr>
      </a:lvl1pPr>
      <a:lvl2pPr marL="764420" indent="-294006" algn="l" defTabSz="470411" rtl="0" eaLnBrk="1" latinLnBrk="0" hangingPunct="1">
        <a:spcBef>
          <a:spcPct val="20000"/>
        </a:spcBef>
        <a:spcAft>
          <a:spcPts val="618"/>
        </a:spcAft>
        <a:buClr>
          <a:schemeClr val="accent1">
            <a:lumMod val="75000"/>
          </a:schemeClr>
        </a:buClr>
        <a:buSzPct val="145000"/>
        <a:buFont typeface="Arial"/>
        <a:buChar char="•"/>
        <a:defRPr sz="2100" kern="1200" cap="none">
          <a:solidFill>
            <a:schemeClr val="tx1"/>
          </a:solidFill>
          <a:effectLst/>
          <a:latin typeface="+mn-lt"/>
          <a:ea typeface="+mn-ea"/>
          <a:cs typeface="+mn-cs"/>
        </a:defRPr>
      </a:lvl2pPr>
      <a:lvl3pPr marL="1234829" indent="-294006" algn="l" defTabSz="470411" rtl="0" eaLnBrk="1" latinLnBrk="0" hangingPunct="1">
        <a:spcBef>
          <a:spcPct val="20000"/>
        </a:spcBef>
        <a:spcAft>
          <a:spcPts val="618"/>
        </a:spcAft>
        <a:buClr>
          <a:schemeClr val="accent1">
            <a:lumMod val="75000"/>
          </a:schemeClr>
        </a:buClr>
        <a:buSzPct val="145000"/>
        <a:buFont typeface="Arial"/>
        <a:buChar char="•"/>
        <a:defRPr sz="1900" kern="1200" cap="none">
          <a:solidFill>
            <a:schemeClr val="tx1"/>
          </a:solidFill>
          <a:effectLst/>
          <a:latin typeface="+mn-lt"/>
          <a:ea typeface="+mn-ea"/>
          <a:cs typeface="+mn-cs"/>
        </a:defRPr>
      </a:lvl3pPr>
      <a:lvl4pPr marL="1587636" indent="-176406" algn="l" defTabSz="470411" rtl="0" eaLnBrk="1" latinLnBrk="0" hangingPunct="1">
        <a:spcBef>
          <a:spcPct val="20000"/>
        </a:spcBef>
        <a:spcAft>
          <a:spcPts val="618"/>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58046" indent="-176406" algn="l" defTabSz="470411" rtl="0" eaLnBrk="1" latinLnBrk="0" hangingPunct="1">
        <a:spcBef>
          <a:spcPct val="20000"/>
        </a:spcBef>
        <a:spcAft>
          <a:spcPts val="618"/>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87259" indent="-235206" algn="l" defTabSz="470411" rtl="0" eaLnBrk="1" latinLnBrk="0" hangingPunct="1">
        <a:spcBef>
          <a:spcPct val="20000"/>
        </a:spcBef>
        <a:spcAft>
          <a:spcPts val="618"/>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3057666" indent="-235206" algn="l" defTabSz="470411" rtl="0" eaLnBrk="1" latinLnBrk="0" hangingPunct="1">
        <a:spcBef>
          <a:spcPct val="20000"/>
        </a:spcBef>
        <a:spcAft>
          <a:spcPts val="618"/>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528079" indent="-235206" algn="l" defTabSz="470411" rtl="0" eaLnBrk="1" latinLnBrk="0" hangingPunct="1">
        <a:spcBef>
          <a:spcPct val="20000"/>
        </a:spcBef>
        <a:spcAft>
          <a:spcPts val="618"/>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998486" indent="-235206" algn="l" defTabSz="470411" rtl="0" eaLnBrk="1" latinLnBrk="0" hangingPunct="1">
        <a:spcBef>
          <a:spcPct val="20000"/>
        </a:spcBef>
        <a:spcAft>
          <a:spcPts val="618"/>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70411" rtl="0" eaLnBrk="1" latinLnBrk="0" hangingPunct="1">
        <a:defRPr sz="1900" kern="1200">
          <a:solidFill>
            <a:schemeClr val="tx1"/>
          </a:solidFill>
          <a:latin typeface="+mn-lt"/>
          <a:ea typeface="+mn-ea"/>
          <a:cs typeface="+mn-cs"/>
        </a:defRPr>
      </a:lvl1pPr>
      <a:lvl2pPr marL="470411" algn="l" defTabSz="470411" rtl="0" eaLnBrk="1" latinLnBrk="0" hangingPunct="1">
        <a:defRPr sz="1900" kern="1200">
          <a:solidFill>
            <a:schemeClr val="tx1"/>
          </a:solidFill>
          <a:latin typeface="+mn-lt"/>
          <a:ea typeface="+mn-ea"/>
          <a:cs typeface="+mn-cs"/>
        </a:defRPr>
      </a:lvl2pPr>
      <a:lvl3pPr marL="940818" algn="l" defTabSz="470411" rtl="0" eaLnBrk="1" latinLnBrk="0" hangingPunct="1">
        <a:defRPr sz="1900" kern="1200">
          <a:solidFill>
            <a:schemeClr val="tx1"/>
          </a:solidFill>
          <a:latin typeface="+mn-lt"/>
          <a:ea typeface="+mn-ea"/>
          <a:cs typeface="+mn-cs"/>
        </a:defRPr>
      </a:lvl3pPr>
      <a:lvl4pPr marL="1411232" algn="l" defTabSz="470411" rtl="0" eaLnBrk="1" latinLnBrk="0" hangingPunct="1">
        <a:defRPr sz="1900" kern="1200">
          <a:solidFill>
            <a:schemeClr val="tx1"/>
          </a:solidFill>
          <a:latin typeface="+mn-lt"/>
          <a:ea typeface="+mn-ea"/>
          <a:cs typeface="+mn-cs"/>
        </a:defRPr>
      </a:lvl4pPr>
      <a:lvl5pPr marL="1881642" algn="l" defTabSz="470411" rtl="0" eaLnBrk="1" latinLnBrk="0" hangingPunct="1">
        <a:defRPr sz="1900" kern="1200">
          <a:solidFill>
            <a:schemeClr val="tx1"/>
          </a:solidFill>
          <a:latin typeface="+mn-lt"/>
          <a:ea typeface="+mn-ea"/>
          <a:cs typeface="+mn-cs"/>
        </a:defRPr>
      </a:lvl5pPr>
      <a:lvl6pPr marL="2352053" algn="l" defTabSz="470411" rtl="0" eaLnBrk="1" latinLnBrk="0" hangingPunct="1">
        <a:defRPr sz="1900" kern="1200">
          <a:solidFill>
            <a:schemeClr val="tx1"/>
          </a:solidFill>
          <a:latin typeface="+mn-lt"/>
          <a:ea typeface="+mn-ea"/>
          <a:cs typeface="+mn-cs"/>
        </a:defRPr>
      </a:lvl6pPr>
      <a:lvl7pPr marL="2822463" algn="l" defTabSz="470411" rtl="0" eaLnBrk="1" latinLnBrk="0" hangingPunct="1">
        <a:defRPr sz="1900" kern="1200">
          <a:solidFill>
            <a:schemeClr val="tx1"/>
          </a:solidFill>
          <a:latin typeface="+mn-lt"/>
          <a:ea typeface="+mn-ea"/>
          <a:cs typeface="+mn-cs"/>
        </a:defRPr>
      </a:lvl7pPr>
      <a:lvl8pPr marL="3292873" algn="l" defTabSz="470411" rtl="0" eaLnBrk="1" latinLnBrk="0" hangingPunct="1">
        <a:defRPr sz="1900" kern="1200">
          <a:solidFill>
            <a:schemeClr val="tx1"/>
          </a:solidFill>
          <a:latin typeface="+mn-lt"/>
          <a:ea typeface="+mn-ea"/>
          <a:cs typeface="+mn-cs"/>
        </a:defRPr>
      </a:lvl8pPr>
      <a:lvl9pPr marL="3763283" algn="l" defTabSz="470411"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733342"/>
            <a:ext cx="4172630" cy="4288176"/>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961313"/>
            <a:ext cx="1573556" cy="2421852"/>
          </a:xfrm>
          <a:prstGeom prst="rect">
            <a:avLst/>
          </a:prstGeom>
        </p:spPr>
      </p:pic>
      <p:sp>
        <p:nvSpPr>
          <p:cNvPr id="16" name="Oval 15"/>
          <p:cNvSpPr/>
          <p:nvPr/>
        </p:nvSpPr>
        <p:spPr>
          <a:xfrm>
            <a:off x="8898221" y="1716370"/>
            <a:ext cx="2914114" cy="2886622"/>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8268147" y="5"/>
            <a:ext cx="1657251" cy="1168621"/>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894986" y="6241345"/>
            <a:ext cx="1027117" cy="780168"/>
          </a:xfrm>
          <a:prstGeom prst="rect">
            <a:avLst/>
          </a:prstGeom>
        </p:spPr>
      </p:pic>
      <p:sp>
        <p:nvSpPr>
          <p:cNvPr id="14" name="Rectangle 13"/>
          <p:cNvSpPr/>
          <p:nvPr/>
        </p:nvSpPr>
        <p:spPr>
          <a:xfrm>
            <a:off x="10788457" y="0"/>
            <a:ext cx="708839" cy="117025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67821" y="463512"/>
            <a:ext cx="9720663" cy="1433922"/>
          </a:xfrm>
          <a:prstGeom prst="rect">
            <a:avLst/>
          </a:prstGeom>
        </p:spPr>
        <p:txBody>
          <a:bodyPr vert="horz" lIns="94115" tIns="47058" rIns="94115" bIns="47058"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0381" y="2101870"/>
            <a:ext cx="9247089" cy="4295512"/>
          </a:xfrm>
          <a:prstGeom prst="rect">
            <a:avLst/>
          </a:prstGeom>
        </p:spPr>
        <p:txBody>
          <a:bodyPr vert="horz" lIns="94115" tIns="47058" rIns="94115" bIns="47058"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501636" y="1831915"/>
            <a:ext cx="1014218" cy="315038"/>
          </a:xfrm>
          <a:prstGeom prst="rect">
            <a:avLst/>
          </a:prstGeom>
        </p:spPr>
        <p:txBody>
          <a:bodyPr vert="horz" lIns="94115" tIns="47058" rIns="94115" bIns="47058" rtlCol="0" anchor="t"/>
          <a:lstStyle>
            <a:lvl1pPr algn="l">
              <a:defRPr sz="1100" b="0" i="0">
                <a:solidFill>
                  <a:schemeClr val="tx1">
                    <a:tint val="75000"/>
                    <a:alpha val="60000"/>
                  </a:schemeClr>
                </a:solidFill>
              </a:defRPr>
            </a:lvl1pPr>
          </a:lstStyle>
          <a:p>
            <a:pPr defTabSz="941156"/>
            <a:fld id="{4CF99945-0A15-4715-AB6C-F5E56CF20F70}" type="datetimeFigureOut">
              <a:rPr lang="en-US" smtClean="0">
                <a:solidFill>
                  <a:prstClr val="white">
                    <a:tint val="75000"/>
                    <a:alpha val="60000"/>
                  </a:prstClr>
                </a:solidFill>
              </a:rPr>
              <a:pPr defTabSz="941156"/>
              <a:t>3/1/2019</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9271113" y="3300711"/>
            <a:ext cx="3951823" cy="315040"/>
          </a:xfrm>
          <a:prstGeom prst="rect">
            <a:avLst/>
          </a:prstGeom>
        </p:spPr>
        <p:txBody>
          <a:bodyPr vert="horz" lIns="94115" tIns="47058" rIns="94115" bIns="47058" rtlCol="0" anchor="b"/>
          <a:lstStyle>
            <a:lvl1pPr algn="l">
              <a:defRPr sz="1100" b="0" i="0">
                <a:solidFill>
                  <a:schemeClr val="tx1">
                    <a:tint val="75000"/>
                    <a:alpha val="60000"/>
                  </a:schemeClr>
                </a:solidFill>
              </a:defRPr>
            </a:lvl1pPr>
          </a:lstStyle>
          <a:p>
            <a:pPr defTabSz="941156"/>
            <a:endParaRPr lang="es-EC">
              <a:solidFill>
                <a:prstClr val="white">
                  <a:tint val="75000"/>
                  <a:alpha val="60000"/>
                </a:prstClr>
              </a:solidFill>
            </a:endParaRPr>
          </a:p>
        </p:txBody>
      </p:sp>
      <p:sp>
        <p:nvSpPr>
          <p:cNvPr id="6" name="Slide Number Placeholder 5"/>
          <p:cNvSpPr>
            <a:spLocks noGrp="1"/>
          </p:cNvSpPr>
          <p:nvPr>
            <p:ph type="sldNum" sz="quarter" idx="4"/>
          </p:nvPr>
        </p:nvSpPr>
        <p:spPr bwMode="gray">
          <a:xfrm>
            <a:off x="10700325" y="302784"/>
            <a:ext cx="866357" cy="785991"/>
          </a:xfrm>
          <a:prstGeom prst="rect">
            <a:avLst/>
          </a:prstGeom>
        </p:spPr>
        <p:txBody>
          <a:bodyPr vert="horz" lIns="94115" tIns="47058" rIns="94115" bIns="47058" rtlCol="0" anchor="b"/>
          <a:lstStyle>
            <a:lvl1pPr algn="ctr">
              <a:defRPr sz="2900" b="0" i="0">
                <a:solidFill>
                  <a:schemeClr val="tx1">
                    <a:tint val="75000"/>
                  </a:schemeClr>
                </a:solidFill>
              </a:defRPr>
            </a:lvl1pPr>
          </a:lstStyle>
          <a:p>
            <a:pPr defTabSz="941156"/>
            <a:fld id="{022B156B-59AE-415F-B24B-8756D48BB977}" type="slidenum">
              <a:rPr lang="es-EC" smtClean="0">
                <a:solidFill>
                  <a:prstClr val="white">
                    <a:tint val="75000"/>
                  </a:prstClr>
                </a:solidFill>
              </a:rPr>
              <a:pPr defTabSz="941156"/>
              <a:t>‹Nº›</a:t>
            </a:fld>
            <a:endParaRPr lang="es-EC">
              <a:solidFill>
                <a:prstClr val="white">
                  <a:tint val="75000"/>
                </a:prstClr>
              </a:solidFill>
            </a:endParaRPr>
          </a:p>
        </p:txBody>
      </p:sp>
    </p:spTree>
    <p:extLst>
      <p:ext uri="{BB962C8B-B14F-4D97-AF65-F5344CB8AC3E}">
        <p14:creationId xmlns:p14="http://schemas.microsoft.com/office/powerpoint/2010/main" val="92499855"/>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txStyles>
    <p:titleStyle>
      <a:lvl1pPr algn="l" defTabSz="470580" rtl="0" eaLnBrk="1" latinLnBrk="0" hangingPunct="1">
        <a:spcBef>
          <a:spcPct val="0"/>
        </a:spcBef>
        <a:buNone/>
        <a:defRPr sz="4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52933" indent="-352933" algn="l" defTabSz="470580" rtl="0" eaLnBrk="1" latinLnBrk="0" hangingPunct="1">
        <a:spcBef>
          <a:spcPts val="103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1pPr>
      <a:lvl2pPr marL="764693" indent="-294111" algn="l" defTabSz="470580" rtl="0" eaLnBrk="1" latinLnBrk="0" hangingPunct="1">
        <a:spcBef>
          <a:spcPts val="1030"/>
        </a:spcBef>
        <a:spcAft>
          <a:spcPts val="0"/>
        </a:spcAft>
        <a:buClr>
          <a:schemeClr val="bg2">
            <a:lumMod val="40000"/>
            <a:lumOff val="60000"/>
          </a:schemeClr>
        </a:buClr>
        <a:buSzPct val="80000"/>
        <a:buFont typeface="Wingdings 3" charset="2"/>
        <a:buChar char=""/>
        <a:defRPr sz="1900" b="0" i="0" kern="1200">
          <a:solidFill>
            <a:schemeClr val="tx1"/>
          </a:solidFill>
          <a:latin typeface="+mj-lt"/>
          <a:ea typeface="+mj-ea"/>
          <a:cs typeface="+mj-cs"/>
        </a:defRPr>
      </a:lvl2pPr>
      <a:lvl3pPr marL="1176448" indent="-235290" algn="l" defTabSz="470580" rtl="0" eaLnBrk="1" latinLnBrk="0" hangingPunct="1">
        <a:spcBef>
          <a:spcPts val="103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47026" indent="-235290" algn="l" defTabSz="470580"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117606" indent="-235290" algn="l" defTabSz="470580"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79332" indent="-235290" algn="l" defTabSz="470580"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3058762" indent="-235290" algn="l" defTabSz="470580"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529342" indent="-235290" algn="l" defTabSz="470580"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999918" indent="-235290" algn="l" defTabSz="470580" rtl="0" eaLnBrk="1" latinLnBrk="0" hangingPunct="1">
        <a:spcBef>
          <a:spcPts val="103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70580" rtl="0" eaLnBrk="1" latinLnBrk="0" hangingPunct="1">
        <a:defRPr sz="1900" kern="1200">
          <a:solidFill>
            <a:schemeClr val="tx1"/>
          </a:solidFill>
          <a:latin typeface="+mn-lt"/>
          <a:ea typeface="+mn-ea"/>
          <a:cs typeface="+mn-cs"/>
        </a:defRPr>
      </a:lvl1pPr>
      <a:lvl2pPr marL="470580" algn="l" defTabSz="470580" rtl="0" eaLnBrk="1" latinLnBrk="0" hangingPunct="1">
        <a:defRPr sz="1900" kern="1200">
          <a:solidFill>
            <a:schemeClr val="tx1"/>
          </a:solidFill>
          <a:latin typeface="+mn-lt"/>
          <a:ea typeface="+mn-ea"/>
          <a:cs typeface="+mn-cs"/>
        </a:defRPr>
      </a:lvl2pPr>
      <a:lvl3pPr marL="941156" algn="l" defTabSz="470580" rtl="0" eaLnBrk="1" latinLnBrk="0" hangingPunct="1">
        <a:defRPr sz="1900" kern="1200">
          <a:solidFill>
            <a:schemeClr val="tx1"/>
          </a:solidFill>
          <a:latin typeface="+mn-lt"/>
          <a:ea typeface="+mn-ea"/>
          <a:cs typeface="+mn-cs"/>
        </a:defRPr>
      </a:lvl3pPr>
      <a:lvl4pPr marL="1411737" algn="l" defTabSz="470580" rtl="0" eaLnBrk="1" latinLnBrk="0" hangingPunct="1">
        <a:defRPr sz="1900" kern="1200">
          <a:solidFill>
            <a:schemeClr val="tx1"/>
          </a:solidFill>
          <a:latin typeface="+mn-lt"/>
          <a:ea typeface="+mn-ea"/>
          <a:cs typeface="+mn-cs"/>
        </a:defRPr>
      </a:lvl4pPr>
      <a:lvl5pPr marL="1882316" algn="l" defTabSz="470580" rtl="0" eaLnBrk="1" latinLnBrk="0" hangingPunct="1">
        <a:defRPr sz="1900" kern="1200">
          <a:solidFill>
            <a:schemeClr val="tx1"/>
          </a:solidFill>
          <a:latin typeface="+mn-lt"/>
          <a:ea typeface="+mn-ea"/>
          <a:cs typeface="+mn-cs"/>
        </a:defRPr>
      </a:lvl5pPr>
      <a:lvl6pPr marL="2352895" algn="l" defTabSz="470580" rtl="0" eaLnBrk="1" latinLnBrk="0" hangingPunct="1">
        <a:defRPr sz="1900" kern="1200">
          <a:solidFill>
            <a:schemeClr val="tx1"/>
          </a:solidFill>
          <a:latin typeface="+mn-lt"/>
          <a:ea typeface="+mn-ea"/>
          <a:cs typeface="+mn-cs"/>
        </a:defRPr>
      </a:lvl6pPr>
      <a:lvl7pPr marL="2823474" algn="l" defTabSz="470580" rtl="0" eaLnBrk="1" latinLnBrk="0" hangingPunct="1">
        <a:defRPr sz="1900" kern="1200">
          <a:solidFill>
            <a:schemeClr val="tx1"/>
          </a:solidFill>
          <a:latin typeface="+mn-lt"/>
          <a:ea typeface="+mn-ea"/>
          <a:cs typeface="+mn-cs"/>
        </a:defRPr>
      </a:lvl7pPr>
      <a:lvl8pPr marL="3294052" algn="l" defTabSz="470580" rtl="0" eaLnBrk="1" latinLnBrk="0" hangingPunct="1">
        <a:defRPr sz="1900" kern="1200">
          <a:solidFill>
            <a:schemeClr val="tx1"/>
          </a:solidFill>
          <a:latin typeface="+mn-lt"/>
          <a:ea typeface="+mn-ea"/>
          <a:cs typeface="+mn-cs"/>
        </a:defRPr>
      </a:lvl8pPr>
      <a:lvl9pPr marL="3764631" algn="l" defTabSz="470580"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601575" cy="1475818"/>
          </a:xfrm>
          <a:prstGeom prst="rect">
            <a:avLst/>
          </a:prstGeom>
        </p:spPr>
      </p:pic>
      <p:sp>
        <p:nvSpPr>
          <p:cNvPr id="2" name="Title Placeholder 1"/>
          <p:cNvSpPr>
            <a:spLocks noGrp="1"/>
          </p:cNvSpPr>
          <p:nvPr>
            <p:ph type="title"/>
          </p:nvPr>
        </p:nvSpPr>
        <p:spPr>
          <a:xfrm>
            <a:off x="2992874" y="782602"/>
            <a:ext cx="8899862" cy="1323857"/>
          </a:xfrm>
          <a:prstGeom prst="rect">
            <a:avLst/>
          </a:prstGeom>
        </p:spPr>
        <p:txBody>
          <a:bodyPr vert="horz" lIns="94115" tIns="47058" rIns="94115" bIns="47058"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08839" y="2246889"/>
            <a:ext cx="11183898" cy="4120071"/>
          </a:xfrm>
          <a:prstGeom prst="rect">
            <a:avLst/>
          </a:prstGeom>
        </p:spPr>
        <p:txBody>
          <a:bodyPr vert="horz" lIns="94115" tIns="47058" rIns="94115" bIns="47058"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884110" y="6507907"/>
            <a:ext cx="3008626" cy="373831"/>
          </a:xfrm>
          <a:prstGeom prst="rect">
            <a:avLst/>
          </a:prstGeom>
        </p:spPr>
        <p:txBody>
          <a:bodyPr vert="horz" lIns="94115" tIns="47058" rIns="94115" bIns="47058" rtlCol="0" anchor="ctr"/>
          <a:lstStyle>
            <a:lvl1pPr algn="r">
              <a:defRPr sz="1100">
                <a:solidFill>
                  <a:schemeClr val="tx1">
                    <a:tint val="75000"/>
                  </a:schemeClr>
                </a:solidFill>
              </a:defRPr>
            </a:lvl1pPr>
          </a:lstStyle>
          <a:p>
            <a:pPr defTabSz="941156"/>
            <a:fld id="{1493D2E0-7F79-4069-A9D4-A3778ABDB34B}" type="datetimeFigureOut">
              <a:rPr lang="es-EC" smtClean="0">
                <a:solidFill>
                  <a:prstClr val="white">
                    <a:tint val="75000"/>
                  </a:prstClr>
                </a:solidFill>
              </a:rPr>
              <a:pPr defTabSz="941156"/>
              <a:t>01/03/2019</a:t>
            </a:fld>
            <a:endParaRPr lang="es-EC">
              <a:solidFill>
                <a:prstClr val="white">
                  <a:tint val="75000"/>
                </a:prstClr>
              </a:solidFill>
            </a:endParaRPr>
          </a:p>
        </p:txBody>
      </p:sp>
      <p:sp>
        <p:nvSpPr>
          <p:cNvPr id="5" name="Footer Placeholder 4"/>
          <p:cNvSpPr>
            <a:spLocks noGrp="1"/>
          </p:cNvSpPr>
          <p:nvPr>
            <p:ph type="ftr" sz="quarter" idx="3"/>
          </p:nvPr>
        </p:nvSpPr>
        <p:spPr>
          <a:xfrm>
            <a:off x="708839" y="6507390"/>
            <a:ext cx="8033504" cy="373831"/>
          </a:xfrm>
          <a:prstGeom prst="rect">
            <a:avLst/>
          </a:prstGeom>
        </p:spPr>
        <p:txBody>
          <a:bodyPr vert="horz" lIns="94115" tIns="47058" rIns="94115" bIns="47058" rtlCol="0" anchor="ctr"/>
          <a:lstStyle>
            <a:lvl1pPr algn="l">
              <a:defRPr sz="1100">
                <a:solidFill>
                  <a:schemeClr val="tx1">
                    <a:tint val="75000"/>
                  </a:schemeClr>
                </a:solidFill>
              </a:defRPr>
            </a:lvl1pPr>
          </a:lstStyle>
          <a:p>
            <a:pPr defTabSz="941156"/>
            <a:endParaRPr lang="es-EC">
              <a:solidFill>
                <a:prstClr val="white">
                  <a:tint val="75000"/>
                </a:prstClr>
              </a:solidFill>
            </a:endParaRPr>
          </a:p>
        </p:txBody>
      </p:sp>
      <p:sp>
        <p:nvSpPr>
          <p:cNvPr id="6" name="Slide Number Placeholder 5"/>
          <p:cNvSpPr>
            <a:spLocks noGrp="1"/>
          </p:cNvSpPr>
          <p:nvPr>
            <p:ph type="sldNum" sz="quarter" idx="4"/>
          </p:nvPr>
        </p:nvSpPr>
        <p:spPr>
          <a:xfrm>
            <a:off x="9057382" y="390088"/>
            <a:ext cx="2835354" cy="373831"/>
          </a:xfrm>
          <a:prstGeom prst="rect">
            <a:avLst/>
          </a:prstGeom>
        </p:spPr>
        <p:txBody>
          <a:bodyPr vert="horz" lIns="94115" tIns="47058" rIns="94115" bIns="47058" rtlCol="0" anchor="ctr"/>
          <a:lstStyle>
            <a:lvl1pPr algn="r">
              <a:defRPr sz="1100">
                <a:solidFill>
                  <a:schemeClr val="tx1">
                    <a:tint val="75000"/>
                  </a:schemeClr>
                </a:solidFill>
              </a:defRPr>
            </a:lvl1pPr>
          </a:lstStyle>
          <a:p>
            <a:pPr defTabSz="941156"/>
            <a:fld id="{A89EB9F5-6623-4A35-9823-84205A2ACCAA}" type="slidenum">
              <a:rPr lang="es-EC" smtClean="0">
                <a:solidFill>
                  <a:prstClr val="white">
                    <a:tint val="75000"/>
                  </a:prstClr>
                </a:solidFill>
              </a:rPr>
              <a:pPr defTabSz="941156"/>
              <a:t>‹Nº›</a:t>
            </a:fld>
            <a:endParaRPr lang="es-EC">
              <a:solidFill>
                <a:prstClr val="white">
                  <a:tint val="75000"/>
                </a:prstClr>
              </a:solidFill>
            </a:endParaRPr>
          </a:p>
        </p:txBody>
      </p:sp>
    </p:spTree>
    <p:extLst>
      <p:ext uri="{BB962C8B-B14F-4D97-AF65-F5344CB8AC3E}">
        <p14:creationId xmlns:p14="http://schemas.microsoft.com/office/powerpoint/2010/main" val="3700765409"/>
      </p:ext>
    </p:extLst>
  </p:cSld>
  <p:clrMap bg1="dk1" tx1="lt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Lst>
  <p:txStyles>
    <p:titleStyle>
      <a:lvl1pPr algn="r" defTabSz="941156" rtl="0" eaLnBrk="1" latinLnBrk="0" hangingPunct="1">
        <a:lnSpc>
          <a:spcPct val="90000"/>
        </a:lnSpc>
        <a:spcBef>
          <a:spcPct val="0"/>
        </a:spcBef>
        <a:buNone/>
        <a:defRPr sz="4100" kern="1200" cap="all" baseline="0">
          <a:solidFill>
            <a:schemeClr val="tx1"/>
          </a:solidFill>
          <a:latin typeface="+mj-lt"/>
          <a:ea typeface="+mj-ea"/>
          <a:cs typeface="+mj-cs"/>
        </a:defRPr>
      </a:lvl1pPr>
    </p:titleStyle>
    <p:bodyStyle>
      <a:lvl1pPr marL="235290" indent="-235290" algn="l" defTabSz="941156" rtl="0" eaLnBrk="1" latinLnBrk="0" hangingPunct="1">
        <a:lnSpc>
          <a:spcPct val="90000"/>
        </a:lnSpc>
        <a:spcBef>
          <a:spcPts val="1030"/>
        </a:spcBef>
        <a:buFont typeface="Arial" panose="020B0604020202020204" pitchFamily="34" charset="0"/>
        <a:buChar char="•"/>
        <a:defRPr sz="2300" kern="1200">
          <a:solidFill>
            <a:schemeClr val="tx1"/>
          </a:solidFill>
          <a:latin typeface="+mn-lt"/>
          <a:ea typeface="+mn-ea"/>
          <a:cs typeface="+mn-cs"/>
        </a:defRPr>
      </a:lvl1pPr>
      <a:lvl2pPr marL="705868" indent="-235290" algn="l" defTabSz="941156" rtl="0" eaLnBrk="1" latinLnBrk="0" hangingPunct="1">
        <a:lnSpc>
          <a:spcPct val="90000"/>
        </a:lnSpc>
        <a:spcBef>
          <a:spcPts val="515"/>
        </a:spcBef>
        <a:buFont typeface="Arial" panose="020B0604020202020204" pitchFamily="34" charset="0"/>
        <a:buChar char="•"/>
        <a:defRPr sz="2100" kern="1200">
          <a:solidFill>
            <a:schemeClr val="tx1"/>
          </a:solidFill>
          <a:latin typeface="+mn-lt"/>
          <a:ea typeface="+mn-ea"/>
          <a:cs typeface="+mn-cs"/>
        </a:defRPr>
      </a:lvl2pPr>
      <a:lvl3pPr marL="1176448" indent="-235290" algn="l" defTabSz="941156" rtl="0" eaLnBrk="1" latinLnBrk="0" hangingPunct="1">
        <a:lnSpc>
          <a:spcPct val="90000"/>
        </a:lnSpc>
        <a:spcBef>
          <a:spcPts val="515"/>
        </a:spcBef>
        <a:buFont typeface="Arial" panose="020B0604020202020204" pitchFamily="34" charset="0"/>
        <a:buChar char="•"/>
        <a:defRPr sz="1900" kern="1200">
          <a:solidFill>
            <a:schemeClr val="tx1"/>
          </a:solidFill>
          <a:latin typeface="+mn-lt"/>
          <a:ea typeface="+mn-ea"/>
          <a:cs typeface="+mn-cs"/>
        </a:defRPr>
      </a:lvl3pPr>
      <a:lvl4pPr marL="1647026" indent="-235290" algn="l" defTabSz="941156" rtl="0" eaLnBrk="1" latinLnBrk="0" hangingPunct="1">
        <a:lnSpc>
          <a:spcPct val="90000"/>
        </a:lnSpc>
        <a:spcBef>
          <a:spcPts val="515"/>
        </a:spcBef>
        <a:buFont typeface="Arial" panose="020B0604020202020204" pitchFamily="34" charset="0"/>
        <a:buChar char="•"/>
        <a:defRPr sz="1600" kern="1200">
          <a:solidFill>
            <a:schemeClr val="tx1"/>
          </a:solidFill>
          <a:latin typeface="+mn-lt"/>
          <a:ea typeface="+mn-ea"/>
          <a:cs typeface="+mn-cs"/>
        </a:defRPr>
      </a:lvl4pPr>
      <a:lvl5pPr marL="2117606" indent="-235290" algn="l" defTabSz="941156" rtl="0" eaLnBrk="1" latinLnBrk="0" hangingPunct="1">
        <a:lnSpc>
          <a:spcPct val="90000"/>
        </a:lnSpc>
        <a:spcBef>
          <a:spcPts val="515"/>
        </a:spcBef>
        <a:buFont typeface="Arial" panose="020B0604020202020204" pitchFamily="34" charset="0"/>
        <a:buChar char="•"/>
        <a:defRPr sz="1600" kern="1200">
          <a:solidFill>
            <a:schemeClr val="tx1"/>
          </a:solidFill>
          <a:latin typeface="+mn-lt"/>
          <a:ea typeface="+mn-ea"/>
          <a:cs typeface="+mn-cs"/>
        </a:defRPr>
      </a:lvl5pPr>
      <a:lvl6pPr marL="2588185" indent="-235290" algn="l" defTabSz="941156" rtl="0" eaLnBrk="1" latinLnBrk="0" hangingPunct="1">
        <a:lnSpc>
          <a:spcPct val="90000"/>
        </a:lnSpc>
        <a:spcBef>
          <a:spcPts val="515"/>
        </a:spcBef>
        <a:buFont typeface="Arial" panose="020B0604020202020204" pitchFamily="34" charset="0"/>
        <a:buChar char="•"/>
        <a:defRPr sz="1600" kern="1200">
          <a:solidFill>
            <a:schemeClr val="tx1"/>
          </a:solidFill>
          <a:latin typeface="+mn-lt"/>
          <a:ea typeface="+mn-ea"/>
          <a:cs typeface="+mn-cs"/>
        </a:defRPr>
      </a:lvl6pPr>
      <a:lvl7pPr marL="3058762" indent="-235290" algn="l" defTabSz="941156" rtl="0" eaLnBrk="1" latinLnBrk="0" hangingPunct="1">
        <a:lnSpc>
          <a:spcPct val="90000"/>
        </a:lnSpc>
        <a:spcBef>
          <a:spcPts val="515"/>
        </a:spcBef>
        <a:buFont typeface="Arial" panose="020B0604020202020204" pitchFamily="34" charset="0"/>
        <a:buChar char="•"/>
        <a:defRPr sz="1600" kern="1200">
          <a:solidFill>
            <a:schemeClr val="tx1"/>
          </a:solidFill>
          <a:latin typeface="+mn-lt"/>
          <a:ea typeface="+mn-ea"/>
          <a:cs typeface="+mn-cs"/>
        </a:defRPr>
      </a:lvl7pPr>
      <a:lvl8pPr marL="3529342" indent="-235290" algn="l" defTabSz="941156" rtl="0" eaLnBrk="1" latinLnBrk="0" hangingPunct="1">
        <a:lnSpc>
          <a:spcPct val="90000"/>
        </a:lnSpc>
        <a:spcBef>
          <a:spcPts val="515"/>
        </a:spcBef>
        <a:buFont typeface="Arial" panose="020B0604020202020204" pitchFamily="34" charset="0"/>
        <a:buChar char="•"/>
        <a:defRPr sz="1600" kern="1200">
          <a:solidFill>
            <a:schemeClr val="tx1"/>
          </a:solidFill>
          <a:latin typeface="+mn-lt"/>
          <a:ea typeface="+mn-ea"/>
          <a:cs typeface="+mn-cs"/>
        </a:defRPr>
      </a:lvl8pPr>
      <a:lvl9pPr marL="3999918" indent="-235290" algn="l" defTabSz="941156" rtl="0" eaLnBrk="1" latinLnBrk="0" hangingPunct="1">
        <a:lnSpc>
          <a:spcPct val="90000"/>
        </a:lnSpc>
        <a:spcBef>
          <a:spcPts val="515"/>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41156" rtl="0" eaLnBrk="1" latinLnBrk="0" hangingPunct="1">
        <a:defRPr sz="1900" kern="1200">
          <a:solidFill>
            <a:schemeClr val="tx1"/>
          </a:solidFill>
          <a:latin typeface="+mn-lt"/>
          <a:ea typeface="+mn-ea"/>
          <a:cs typeface="+mn-cs"/>
        </a:defRPr>
      </a:lvl1pPr>
      <a:lvl2pPr marL="470580" algn="l" defTabSz="941156" rtl="0" eaLnBrk="1" latinLnBrk="0" hangingPunct="1">
        <a:defRPr sz="1900" kern="1200">
          <a:solidFill>
            <a:schemeClr val="tx1"/>
          </a:solidFill>
          <a:latin typeface="+mn-lt"/>
          <a:ea typeface="+mn-ea"/>
          <a:cs typeface="+mn-cs"/>
        </a:defRPr>
      </a:lvl2pPr>
      <a:lvl3pPr marL="941156" algn="l" defTabSz="941156" rtl="0" eaLnBrk="1" latinLnBrk="0" hangingPunct="1">
        <a:defRPr sz="1900" kern="1200">
          <a:solidFill>
            <a:schemeClr val="tx1"/>
          </a:solidFill>
          <a:latin typeface="+mn-lt"/>
          <a:ea typeface="+mn-ea"/>
          <a:cs typeface="+mn-cs"/>
        </a:defRPr>
      </a:lvl3pPr>
      <a:lvl4pPr marL="1411737" algn="l" defTabSz="941156" rtl="0" eaLnBrk="1" latinLnBrk="0" hangingPunct="1">
        <a:defRPr sz="1900" kern="1200">
          <a:solidFill>
            <a:schemeClr val="tx1"/>
          </a:solidFill>
          <a:latin typeface="+mn-lt"/>
          <a:ea typeface="+mn-ea"/>
          <a:cs typeface="+mn-cs"/>
        </a:defRPr>
      </a:lvl4pPr>
      <a:lvl5pPr marL="1882316" algn="l" defTabSz="941156" rtl="0" eaLnBrk="1" latinLnBrk="0" hangingPunct="1">
        <a:defRPr sz="1900" kern="1200">
          <a:solidFill>
            <a:schemeClr val="tx1"/>
          </a:solidFill>
          <a:latin typeface="+mn-lt"/>
          <a:ea typeface="+mn-ea"/>
          <a:cs typeface="+mn-cs"/>
        </a:defRPr>
      </a:lvl5pPr>
      <a:lvl6pPr marL="2352895" algn="l" defTabSz="941156" rtl="0" eaLnBrk="1" latinLnBrk="0" hangingPunct="1">
        <a:defRPr sz="1900" kern="1200">
          <a:solidFill>
            <a:schemeClr val="tx1"/>
          </a:solidFill>
          <a:latin typeface="+mn-lt"/>
          <a:ea typeface="+mn-ea"/>
          <a:cs typeface="+mn-cs"/>
        </a:defRPr>
      </a:lvl6pPr>
      <a:lvl7pPr marL="2823474" algn="l" defTabSz="941156" rtl="0" eaLnBrk="1" latinLnBrk="0" hangingPunct="1">
        <a:defRPr sz="1900" kern="1200">
          <a:solidFill>
            <a:schemeClr val="tx1"/>
          </a:solidFill>
          <a:latin typeface="+mn-lt"/>
          <a:ea typeface="+mn-ea"/>
          <a:cs typeface="+mn-cs"/>
        </a:defRPr>
      </a:lvl7pPr>
      <a:lvl8pPr marL="3294052" algn="l" defTabSz="941156" rtl="0" eaLnBrk="1" latinLnBrk="0" hangingPunct="1">
        <a:defRPr sz="1900" kern="1200">
          <a:solidFill>
            <a:schemeClr val="tx1"/>
          </a:solidFill>
          <a:latin typeface="+mn-lt"/>
          <a:ea typeface="+mn-ea"/>
          <a:cs typeface="+mn-cs"/>
        </a:defRPr>
      </a:lvl8pPr>
      <a:lvl9pPr marL="3764631" algn="l" defTabSz="941156"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5.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0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05.xml"/><Relationship Id="rId5" Type="http://schemas.openxmlformats.org/officeDocument/2006/relationships/image" Target="../media/image35.jpe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15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xml"/><Relationship Id="rId1" Type="http://schemas.openxmlformats.org/officeDocument/2006/relationships/slideLayout" Target="../slideLayouts/slideLayout15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8.png"/><Relationship Id="rId2" Type="http://schemas.openxmlformats.org/officeDocument/2006/relationships/diagramData" Target="../diagrams/data9.xml"/><Relationship Id="rId1" Type="http://schemas.openxmlformats.org/officeDocument/2006/relationships/slideLayout" Target="../slideLayouts/slideLayout16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90.xml"/></Relationships>
</file>

<file path=ppt/slides/_rels/slide3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90.xml"/></Relationships>
</file>

<file path=ppt/slides/_rels/slide3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90.xml"/></Relationships>
</file>

<file path=ppt/slides/_rels/slide3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90.xml"/></Relationships>
</file>

<file path=ppt/slides/_rels/slide3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90.xml"/></Relationships>
</file>

<file path=ppt/slides/_rels/slide3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90.xml"/></Relationships>
</file>

<file path=ppt/slides/_rels/slide39.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90.xml"/></Relationships>
</file>

<file path=ppt/slides/_rels/slide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90.xml"/></Relationships>
</file>

<file path=ppt/slides/_rels/slide41.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90.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91.xml"/><Relationship Id="rId5" Type="http://schemas.openxmlformats.org/officeDocument/2006/relationships/image" Target="../media/image42.jpeg"/><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91.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0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0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0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46.png"/><Relationship Id="rId2" Type="http://schemas.openxmlformats.org/officeDocument/2006/relationships/diagramData" Target="../diagrams/data13.xml"/><Relationship Id="rId1" Type="http://schemas.openxmlformats.org/officeDocument/2006/relationships/slideLayout" Target="../slideLayouts/slideLayout20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14.xml"/><Relationship Id="rId7" Type="http://schemas.openxmlformats.org/officeDocument/2006/relationships/image" Target="../media/image47.gif"/><Relationship Id="rId2" Type="http://schemas.openxmlformats.org/officeDocument/2006/relationships/diagramData" Target="../diagrams/data14.xml"/><Relationship Id="rId1" Type="http://schemas.openxmlformats.org/officeDocument/2006/relationships/slideLayout" Target="../slideLayouts/slideLayout20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49.jpeg"/></Relationships>
</file>

<file path=ppt/slides/_rels/slide5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15.xml"/><Relationship Id="rId7" Type="http://schemas.openxmlformats.org/officeDocument/2006/relationships/image" Target="../media/image50.jpeg"/><Relationship Id="rId2" Type="http://schemas.openxmlformats.org/officeDocument/2006/relationships/diagramData" Target="../diagrams/data15.xml"/><Relationship Id="rId1" Type="http://schemas.openxmlformats.org/officeDocument/2006/relationships/slideLayout" Target="../slideLayouts/slideLayout20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05.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5.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0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0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0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6"/>
          <p:cNvPicPr>
            <a:picLocks noChangeAspect="1" noChangeArrowheads="1"/>
          </p:cNvPicPr>
          <p:nvPr/>
        </p:nvPicPr>
        <p:blipFill>
          <a:blip r:embed="rId2">
            <a:extLst>
              <a:ext uri="{28A0092B-C50C-407E-A947-70E740481C1C}">
                <a14:useLocalDpi xmlns:a14="http://schemas.microsoft.com/office/drawing/2010/main" val="0"/>
              </a:ext>
            </a:extLst>
          </a:blip>
          <a:srcRect l="15958" t="26825" r="12148" b="38242"/>
          <a:stretch>
            <a:fillRect/>
          </a:stretch>
        </p:blipFill>
        <p:spPr bwMode="auto">
          <a:xfrm>
            <a:off x="1076906" y="187099"/>
            <a:ext cx="7129261" cy="192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p:cNvSpPr/>
          <p:nvPr/>
        </p:nvSpPr>
        <p:spPr>
          <a:xfrm>
            <a:off x="1076898" y="2154193"/>
            <a:ext cx="10384161" cy="1344184"/>
          </a:xfrm>
          <a:prstGeom prst="rect">
            <a:avLst/>
          </a:prstGeom>
        </p:spPr>
        <p:txBody>
          <a:bodyPr wrap="square" lIns="111984" tIns="55992" rIns="111984" bIns="55992">
            <a:spAutoFit/>
          </a:bodyPr>
          <a:lstStyle/>
          <a:p>
            <a:pPr algn="ctr"/>
            <a:r>
              <a:rPr lang="es-ES" sz="2000" b="1" kern="0" dirty="0">
                <a:solidFill>
                  <a:sysClr val="windowText" lastClr="000000"/>
                </a:solidFill>
                <a:latin typeface="Times New Roman" pitchFamily="18" charset="0"/>
                <a:cs typeface="Times New Roman" pitchFamily="18" charset="0"/>
              </a:rPr>
              <a:t>VICERRECTORADO DE INVESTIGACIÓN, INNOVACIÓN Y TRANSFERENCIA DE TECNOLOGÍA</a:t>
            </a:r>
          </a:p>
          <a:p>
            <a:pPr algn="ctr"/>
            <a:r>
              <a:rPr lang="es-ES" sz="2000" b="1" kern="0" dirty="0">
                <a:solidFill>
                  <a:sysClr val="windowText" lastClr="000000"/>
                </a:solidFill>
                <a:latin typeface="Times New Roman" pitchFamily="18" charset="0"/>
                <a:cs typeface="Times New Roman" pitchFamily="18" charset="0"/>
              </a:rPr>
              <a:t>CENTRO DE POSGRADOS</a:t>
            </a:r>
          </a:p>
          <a:p>
            <a:pPr algn="ctr"/>
            <a:r>
              <a:rPr lang="es-ES" sz="2000" b="1" kern="0" dirty="0">
                <a:solidFill>
                  <a:sysClr val="windowText" lastClr="000000"/>
                </a:solidFill>
                <a:latin typeface="Times New Roman" pitchFamily="18" charset="0"/>
                <a:cs typeface="Times New Roman" pitchFamily="18" charset="0"/>
              </a:rPr>
              <a:t>MAESTRÍA EN RECREACIÓN Y TIEMPO LIBRE</a:t>
            </a:r>
            <a:endParaRPr lang="es-ES" kern="0" dirty="0">
              <a:solidFill>
                <a:sysClr val="windowText" lastClr="000000"/>
              </a:solidFill>
              <a:latin typeface="Times New Roman" pitchFamily="18" charset="0"/>
              <a:cs typeface="Times New Roman" pitchFamily="18" charset="0"/>
            </a:endParaRPr>
          </a:p>
        </p:txBody>
      </p:sp>
      <p:sp>
        <p:nvSpPr>
          <p:cNvPr id="15" name="14 Rectángulo"/>
          <p:cNvSpPr/>
          <p:nvPr/>
        </p:nvSpPr>
        <p:spPr>
          <a:xfrm>
            <a:off x="1076907" y="3684245"/>
            <a:ext cx="10185689" cy="1467436"/>
          </a:xfrm>
          <a:prstGeom prst="rect">
            <a:avLst/>
          </a:prstGeom>
        </p:spPr>
        <p:txBody>
          <a:bodyPr wrap="square" lIns="111984" tIns="55992" rIns="111984" bIns="55992">
            <a:spAutoFit/>
          </a:bodyPr>
          <a:lstStyle/>
          <a:p>
            <a:pPr algn="ctr"/>
            <a:r>
              <a:rPr lang="es-ES" b="1" dirty="0">
                <a:latin typeface="Times New Roman" pitchFamily="18" charset="0"/>
                <a:cs typeface="Times New Roman" pitchFamily="18" charset="0"/>
              </a:rPr>
              <a:t>TEMA: "ACTIVIDADES RECREATIVAS PARA PREVENIR EL ESTRÉS LABORAL EN LOS GRUPOS DE TRABAJO DEL CUERPO DE INGENIEROS DEL EJÉRCITO DE QUITO”</a:t>
            </a:r>
          </a:p>
          <a:p>
            <a:pPr algn="ctr"/>
            <a:endParaRPr lang="es-ES" dirty="0">
              <a:latin typeface="Times New Roman" pitchFamily="18" charset="0"/>
              <a:cs typeface="Times New Roman" pitchFamily="18" charset="0"/>
            </a:endParaRPr>
          </a:p>
        </p:txBody>
      </p:sp>
      <p:sp>
        <p:nvSpPr>
          <p:cNvPr id="17" name="16 CuadroTexto"/>
          <p:cNvSpPr txBox="1"/>
          <p:nvPr/>
        </p:nvSpPr>
        <p:spPr>
          <a:xfrm>
            <a:off x="513296" y="5280155"/>
            <a:ext cx="11511379" cy="1498193"/>
          </a:xfrm>
          <a:prstGeom prst="rect">
            <a:avLst/>
          </a:prstGeom>
          <a:ln/>
        </p:spPr>
        <p:style>
          <a:lnRef idx="2">
            <a:schemeClr val="dk1"/>
          </a:lnRef>
          <a:fillRef idx="1">
            <a:schemeClr val="lt1"/>
          </a:fillRef>
          <a:effectRef idx="0">
            <a:schemeClr val="dk1"/>
          </a:effectRef>
          <a:fontRef idx="minor">
            <a:schemeClr val="dk1"/>
          </a:fontRef>
        </p:style>
        <p:txBody>
          <a:bodyPr wrap="square" lIns="111984" tIns="55992" rIns="111984" bIns="55992" rtlCol="0">
            <a:spAutoFit/>
          </a:bodyPr>
          <a:lstStyle/>
          <a:p>
            <a:pPr algn="ctr"/>
            <a:r>
              <a:rPr lang="es-EC" sz="1800" b="1" dirty="0">
                <a:solidFill>
                  <a:schemeClr val="tx2"/>
                </a:solidFill>
                <a:latin typeface="Times New Roman" pitchFamily="18" charset="0"/>
                <a:cs typeface="Times New Roman" pitchFamily="18" charset="0"/>
              </a:rPr>
              <a:t>Lic. JESSICA XIMENA MENCÍAS NAVAS</a:t>
            </a:r>
          </a:p>
          <a:p>
            <a:pPr algn="ctr"/>
            <a:r>
              <a:rPr lang="es-EC" sz="1800" b="1" dirty="0">
                <a:solidFill>
                  <a:schemeClr val="tx2"/>
                </a:solidFill>
                <a:latin typeface="Times New Roman" pitchFamily="18" charset="0"/>
                <a:cs typeface="Times New Roman" pitchFamily="18" charset="0"/>
              </a:rPr>
              <a:t> Lic. XAVIER EDUARDO SILVA CASTRO</a:t>
            </a:r>
          </a:p>
          <a:p>
            <a:pPr algn="ctr"/>
            <a:r>
              <a:rPr lang="es-EC" sz="1800" dirty="0"/>
              <a:t> </a:t>
            </a:r>
          </a:p>
          <a:p>
            <a:pPr algn="ctr"/>
            <a:r>
              <a:rPr lang="es-EC" sz="1800" b="1" dirty="0">
                <a:latin typeface="Baskerville Old Face" panose="02020602080505020303" pitchFamily="18" charset="0"/>
              </a:rPr>
              <a:t>SANGOLQUÍ –ECUADOR</a:t>
            </a:r>
          </a:p>
          <a:p>
            <a:pPr algn="ctr"/>
            <a:r>
              <a:rPr lang="es-EC" sz="1800" b="1" dirty="0" smtClean="0">
                <a:latin typeface="Baskerville Old Face" panose="02020602080505020303" pitchFamily="18" charset="0"/>
              </a:rPr>
              <a:t>2019</a:t>
            </a:r>
            <a:endParaRPr lang="es-EC" sz="1800" b="1" dirty="0">
              <a:latin typeface="Baskerville Old Face" panose="02020602080505020303" pitchFamily="18" charset="0"/>
            </a:endParaRPr>
          </a:p>
        </p:txBody>
      </p:sp>
    </p:spTree>
    <p:extLst>
      <p:ext uri="{BB962C8B-B14F-4D97-AF65-F5344CB8AC3E}">
        <p14:creationId xmlns:p14="http://schemas.microsoft.com/office/powerpoint/2010/main" val="4304026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ALCANCES</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971136917"/>
              </p:ext>
            </p:extLst>
          </p:nvPr>
        </p:nvGraphicFramePr>
        <p:xfrm>
          <a:off x="630079" y="1794394"/>
          <a:ext cx="11525634" cy="4886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061576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155" y="414415"/>
            <a:ext cx="11384239" cy="1064210"/>
          </a:xfrm>
        </p:spPr>
        <p:txBody>
          <a:bodyPr/>
          <a:lstStyle/>
          <a:p>
            <a:r>
              <a:rPr lang="es-EC" b="1" dirty="0" smtClean="0"/>
              <a:t>APORTE</a:t>
            </a:r>
            <a:endParaRPr lang="es-EC"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612074481"/>
              </p:ext>
            </p:extLst>
          </p:nvPr>
        </p:nvGraphicFramePr>
        <p:xfrm>
          <a:off x="2628385" y="1794387"/>
          <a:ext cx="9343118" cy="44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Resultado de imagen para aporte labor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131" y="2367737"/>
            <a:ext cx="3384376"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5073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587257" y="418109"/>
            <a:ext cx="11384239" cy="1064210"/>
          </a:xfrm>
          <a:prstGeom prst="rect">
            <a:avLst/>
          </a:prstGeom>
        </p:spPr>
        <p:txBody>
          <a:bodyPr vert="horz" lIns="94081" tIns="47040" rIns="94081" bIns="47040" rtlCol="0" anchor="t">
            <a:noAutofit/>
          </a:bodyPr>
          <a:lstStyle>
            <a:lvl1pPr algn="l" defTabSz="470916" rtl="0" eaLnBrk="1" latinLnBrk="0" hangingPunct="1">
              <a:spcBef>
                <a:spcPct val="0"/>
              </a:spcBef>
              <a:buNone/>
              <a:defRPr sz="4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b="1" dirty="0" smtClean="0"/>
              <a:t>EL ESTRÉS </a:t>
            </a:r>
            <a:endParaRPr lang="es-EC" b="1" dirty="0"/>
          </a:p>
        </p:txBody>
      </p:sp>
      <p:sp>
        <p:nvSpPr>
          <p:cNvPr id="8" name="2 Marcador de contenido"/>
          <p:cNvSpPr>
            <a:spLocks noGrp="1"/>
          </p:cNvSpPr>
          <p:nvPr>
            <p:ph idx="1"/>
          </p:nvPr>
        </p:nvSpPr>
        <p:spPr>
          <a:xfrm>
            <a:off x="630079" y="1794387"/>
            <a:ext cx="6462796" cy="4477840"/>
          </a:xfrm>
        </p:spPr>
        <p:style>
          <a:lnRef idx="1">
            <a:schemeClr val="accent3"/>
          </a:lnRef>
          <a:fillRef idx="2">
            <a:schemeClr val="accent3"/>
          </a:fillRef>
          <a:effectRef idx="1">
            <a:schemeClr val="accent3"/>
          </a:effectRef>
          <a:fontRef idx="minor">
            <a:schemeClr val="dk1"/>
          </a:fontRef>
        </p:style>
        <p:txBody>
          <a:bodyPr>
            <a:normAutofit fontScale="92500"/>
          </a:bodyPr>
          <a:lstStyle/>
          <a:p>
            <a:pPr marL="139979" indent="0" algn="just">
              <a:buNone/>
            </a:pPr>
            <a:r>
              <a:rPr lang="es-EC" dirty="0"/>
              <a:t>Desde el punto de vista de la Psicología, el estrés ha sido entendido desde 3 puntos específicos:  </a:t>
            </a:r>
          </a:p>
          <a:p>
            <a:pPr algn="just"/>
            <a:endParaRPr lang="es-EC" dirty="0"/>
          </a:p>
          <a:p>
            <a:pPr marL="139979" indent="0" algn="just">
              <a:buNone/>
            </a:pPr>
            <a:r>
              <a:rPr lang="es-EC" dirty="0" smtClean="0"/>
              <a:t>-Como </a:t>
            </a:r>
            <a:r>
              <a:rPr lang="es-EC" dirty="0"/>
              <a:t>estímulo: El estrés es capaz de provocar una reacción o respuesta por parte del organismo.</a:t>
            </a:r>
          </a:p>
          <a:p>
            <a:pPr marL="139979" indent="0" algn="just">
              <a:buNone/>
            </a:pPr>
            <a:r>
              <a:rPr lang="es-EC" dirty="0" smtClean="0"/>
              <a:t>-Como </a:t>
            </a:r>
            <a:r>
              <a:rPr lang="es-EC" dirty="0"/>
              <a:t>reacción o respuesta: el estrés se puede evidenciar en cambios conductuales, fisiológicos y otras reacciones emocionales en el individuo.</a:t>
            </a:r>
          </a:p>
          <a:p>
            <a:pPr marL="139979" indent="0" algn="just">
              <a:buNone/>
            </a:pPr>
            <a:r>
              <a:rPr lang="es-EC" dirty="0" smtClean="0"/>
              <a:t>-Como </a:t>
            </a:r>
            <a:r>
              <a:rPr lang="es-EC" dirty="0"/>
              <a:t>interacción: el estrés interactúa entre las características propias de cada estimulo exterior y los recursos disponibles del individuo para dar respuesta al estímulo.</a:t>
            </a:r>
          </a:p>
          <a:p>
            <a:pPr algn="just"/>
            <a:endParaRPr lang="es-EC" dirty="0"/>
          </a:p>
        </p:txBody>
      </p:sp>
      <p:sp>
        <p:nvSpPr>
          <p:cNvPr id="9" name="AutoShape 2" descr="Resultado de imagen para ESTRES LABORAL"/>
          <p:cNvSpPr>
            <a:spLocks noChangeAspect="1" noChangeArrowheads="1"/>
          </p:cNvSpPr>
          <p:nvPr/>
        </p:nvSpPr>
        <p:spPr bwMode="auto">
          <a:xfrm>
            <a:off x="155581" y="-1608138"/>
            <a:ext cx="336232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41" tIns="45670" rIns="91341" bIns="45670" numCol="1" anchor="t" anchorCtr="0" compatLnSpc="1">
            <a:prstTxWarp prst="textNoShape">
              <a:avLst/>
            </a:prstTxWarp>
          </a:bodyPr>
          <a:lstStyle/>
          <a:p>
            <a:endParaRPr lang="es-ES"/>
          </a:p>
        </p:txBody>
      </p:sp>
      <p:sp>
        <p:nvSpPr>
          <p:cNvPr id="10" name="AutoShape 4" descr="data:image/jpeg;base64,/9j/4AAQSkZJRgABAQAAAQABAAD/2wCEAAkGBxITEhMSEhIVFhUVGBUWGBcYGBgWGBgVFRkWGBoVGBUaHSghGB0lGxUYITEhJykrLi4uGB8zODMvNyguLisBCgoKDg0OGxAQGy0mICUvLysyLS03LTUtLS0tLS8tLS0tLS0vLS0tLS0tLS8tLS0tLS0tLS0vLS0tLS0tLS0tLf/AABEIAOEA4QMBIgACEQEDEQH/xAAcAAEAAgMBAQEAAAAAAAAAAAAABQYDBAcBAgj/xABLEAACAQIDBQUEBgYGBwkAAAABAgMAEQQSIQUGMUFREyJhcYEHMpGhFEJScrHRFSMzYpLBQ1OCstLhJGODoqPw8RY0NlRzdJPC0//EABkBAQADAQEAAAAAAAAAAAAAAAACAwUBBP/EAC8RAAICAQQABQIFBAMAAAAAAAABAgMRBBIhMRNBUWFxBZEUIoGx0UKhwfAjJDL/2gAMAwEAAhEDEQA/AO40pSgFKUoBSlKAUpSgFKUoBSvM1L0B7SvL0vQHtK8vS9Ae0rzNTNQHtKUoBSlKAUpSgFKUoBSlKAUpSgFfEsgUFmIAAJJJsABxJJ4CvuoJMMMVNI0oDQwuEjjOqtIlmaZx9YqxyqDwKFuJGUDKNvh9cPBNOPtoFSO32hJKyh18UzV8rtPEliow8VxxU4gZhfqojI+dQntF2+2GRBC15nYBBmIC5QSxYA2OnI1y+TbMjN2hmkaQE827rEk2twHePqOtRzyXRqWMtnbjtp0/bYWdFH11CzL8ImL+pQCpDB4uOVQ8Tq6G9mUhhpoRccwdLVUNyd5HmSVpiCysiC2YZs2uia66jh0qY23CMOGxsfdKd6cDRZYV98sObqgLK3Hu5b2JrqeSE4ODwyepSldIChpXhoDjex9hnaMmPaTEOmOimIj75AjUMRoBra4K6cLDrrYPaJu4Wwf0qaaQz4eFVOQhY3a4uxW19STwIrS3oSCdH2vs6YpPhmtIbMgktlurKwBvYjl3hoeVp7ejaH0jYkk9svawI5HQsUJHxrzJLDX+s2pWTdlc1wspYxzF8ZXw1yivYXYC4fYuIxKyys+Jw0TsGYEKfe7lgCPfPEngKisNsx8EmysbDiJs2JkhEiM10s9iVAtwsSNb8QeIq2Y3/wAOj/2kX91Kpuy9ntFiNjNiZnlhmCvGjE5Yn7uVFFyLBmj6XqMljGPRfuW0zclNt/1S49Uo9E3tzYa43bksEkkqIMOsl42AN1yC2oIt3jyrLv5s84DZsWHhlm7Jp7SyE3fI+ZiCVA0uPWwHOsO29gx43bksMjyIow6veMgNdcgtcg6d48ulXHaxwWGw0GDxJLRSBMMuYFsxAAGZlFlPA5tLEX5VJRzu/colbtdK5eEntx7dmhuruqcJO0uGxBbCSRgiNmL3c2IkDcAP8R6CqVuzsB9opiZjiXj2hHPxLEdmummUa2vnAta2UCrDuoZNn7Qk2aZGkgaMzRX1aPiSunWzX8QCALmtLecwtH+m9mS5XjYLJoVWW7KpDIbG+q3HMa8bGjxj4zwTg5qxrPMlHEsfZS+en8eh1DChgihyCwAzECwLW1IHLXlWWtTZWME0MUwFhIiPbpnUNb51t16UYrTTaYpSlDhjnmVFLuwVVBJZiAABxJJ0AqL/AE9n/wC74eaYfbVVjj8w8rLnHigasWFhGKkeWSzRxSNHDGdVzwtleZl5uJFZVv7oQEasa0NsbzGESyOcscQYsQLtlXLYC/FmMiKo01Y30Q5uZJRi5EpJj8UNThowPHEWOmvDs7cB1rxNukay4aZE0/WKFmQ35/qmZgPEqBXN39o+MxEiRR4ZMjsA0almmZBqyq4IGawvfLbT1rp2w54pIkeI91lV1vcMFfWzA6g5gQRyINQe/f0sf3yOMe5u4TFJKoeN1dG4MpDKfIis1QW1cMMO30uIZbsv0hRosqEhTIR/WILENxIXKeVp2rCIpSlAKgpZvoksjuD9HlbOXAv2MlgrZwOEbZQ2bgpLZrAgidrw0BSd/t3TjIEeB1LB+0RtLaj+sHBToL68uVctbYOK7fshh5GlzMR7xA5B8zWFtCttK6Bt/aEIcthM0NizO8TNGHPMmNTlbzZST+O7s7Yu1XQS/pAwlwDkMMEjWtcB5BGLG3LvW6mqVNSk1E9ak4RW9fHqZdxN33wovN3pXsX7hCxkAkZHOh0JB15+dS+PxQxf+jQ2eIm08o1jCA96FDwkdrZCBooLXINgaJtaPEZ3hxcskjLYEGQmJlYXDdmAqkHxW4IPmZPZe1MThsoyuY9AEZTa3IISO6egHwqH4iMXtwJVTs/Pk6RSlK9J5BSlKApW0vZpg5ZXkzzIsjZ5IkcCNmve9iCRqTz0vparFtLYcU2FbCG6RFAlksCqrawW4I5CpOlRUIrpF0tRbLGZPjr2IeTd2JsEMCWfsxGsWa4z5VAAN7Wvp0rSx25cEsOFhLygYQqY3UqH7oAGYlbcgdAOAqy0ptRyN9ken55/UqO8Hs/w2LnbESSzq7BVIRlAsotzUn51n/7DYU4P6E5keMMXVmI7RXJJuGAtzI4cDrVnpXNkfQl+KuwlueF17FZ3Z3KgwcjzK8ssrDL2krBmC6aCwHQfCo7FezDBvIz55ljds7Qq4ERbytcceR05Wq70p4ccYwdWruUnJSeWfEUYUBVAAAAAGgAGgAr7pSpnnFKUoCA7f6HJJ2gthpGaQSfVhkbWRZfsozXcPwuzA5e7fT313c+mYSdIGXPIqMhv3WeNkdRm5A5bX8b1H7f2viZJZIow6qhK2QG5tzZhrY8bdDVawiSxuEw7SRuzBQqOY1LseLJ7niSVJ0PHhXmeoju24PQqJbc5KfgdnbRSZVTB4pJ1bQ9myqrDn2vuAeN7eJrrG6uHkhEMWbMUVA7/AFWIMjyOCfqlpmseYjB+st/qXYW18hI2mGNv2ZihAPh2xiJ9clQey8epkvjBJOpuGSRswVgdbwg9mxBBB0PDQ9bZ2KOMka4t5xyXPE4kYwiGE5oQ6maYe4QjA9jG3ByWFmIuAMwvm0qfrHhnUqpS2UgZbcLcrVkqwpFKUoBUFvjjDHhyBxkIT0IJPyBHrU7UHvjgzJhyRxQh/QAg/Ik+lV252PBOrG9ZOdVKbvHGOXgw+M7FI0VgHCPYMWACZkLBRl62W6gDpq7LhV5VVvd1JHWyk2+VTWO3bhlFsqBhYgWzAX6hr/EWrNrt2SNC2KksGhunGJJWkc521YsWz5nuFzh/rCw7p4Wy2AFhVwU2N/X4VF7I2R2JJz5iRbhYD51sTYVjrnPEeAt5VXOTzlDC6LMjXAPWvqsOEkBUW5aVmrYi8pMzWsPApSlSOClKgd7try4WNZkRXUOFdTcd1gbEMOHeAHA8a42kssnXXKyShHtk9etfF42OLJ2jBc7BFJ4FjcgX5XseNRG5O1HxGFWSQ3fNIG5a5iQLfdIrR9pyXwRPSSM/iP51Fz/LuRdDTt3qmXrgssONjZ3jVgXjy5wPq5r2B8dDp+dbFUH2Tr3MSx4l0F/EAn/7VbN48YYcLPIDYrGxU9GIsvzIpGeY7hfp/DvdUXnpEjevaqm5O358ZnMiqqxqi3FyXkNyzfuiwHd/e41axUoyUllFV1UqpuEu0KUpXSsV4a9r4kcAEmuN4BETPdiepqrb5YdbJJY31vluGutmUgjUMCNCNeFTn0Y5mYOwubjpboRWLauze2VQWylTe9rj4XrGUm5ZZppJYRAbQxGOSCBnx2dJ9AIzGGAKF/2oQM62FsylSCRxveohEAAAFgNAOgFWPBbsRRkswQux6Zb89bWLH1qN23h1RwFFgVuRxAN2BtflpVttu9iqCjwWjcPGFo3iP9GQR5PfT4gn1q01VtxMGVjeU/0hAH3Uvr8SfhVprQoz4ayeG7HiPApSlWlQrwivaUBRJtldji2yjuAZ08M2mX073papeBlJuNCbC3lUlt1BkB5gioMG2tY+ojsswaNUt8CRrxzYHh68K10xXUfCsvaKeY9arzklgkdlxNYOWBDDgOHnfnUhWOH3RpbQaVkrYqgoRSRnTlueRXzI4UFiQABck6AAcya+q8IqwiaGz9sQzPLHG4ZoioaxBBDKCGBHEcR5g1r72xo2DnVzYZDrqQGGqk2/eAqlbwYM7MxceKgt2chIMdwNNCyAfZ5g8jbwroWy8V20MUuW3aIr242zC9r8+NVqW7MX2ey2lVbLa3mLx85XaKJ7K9pW7TD5WNz2uYWyqMqqbm/EkLb1qU9puLy4XsyjntGWzi2RSrBsra3BIBtpU1gcBhsM8jRLlMhBYDhoNAByGpNh1rDtTauCkjeKWRSrAqRYn17oNiDzqtOKhsclkunfGWqV6i8ZTKz7KsXYTRBHN2zl9MijKAFJvfMSDoByrf8AabtHJhxBlb9cV7+mXuMGKnW99By61vbBxuBw0QhilFhqSwILMeLEkAX/AJVv7Sw+GxarHKMyhlYctR4jkQSPI0Tjs2blkTui9X4zi9uc/bzI32bRoMEpU3LM7Px969ra8bKFFTm1dqx4dVaVrBnSMfec2+AFyT0BrYSMIuVVACiwUCwAHAADhXMoZG2vixnPZxRKCUzC4GmYDqWbnbQAc+M29iUV2QhWtTZO2fEVy/8ACOnwTK4DIwZTwIIINvEVkrHh4FRVRAFVQAANAANAAKyVaeB+wrUx8DMAVYC1zYi4P5Vt14ajOKksM6nh5RAQvcXuD5G4+NfdfDOoJ4DXhzrE+KHIXrFfHZpLk+5yumblqBUJjtnmeeEDTOcp8FXvfhmrfdiTc1K7BjHfbnoPxrtC32JHLJbItktDEqqFUWCgADoBX3SlbZmilKUApSlAaO1MM0gCrbjc3Pw5eNR36Hk6r8T+VT9K89mmhOW5lsLpRWEQUeyHuLlbXF9Tw58qmUgUcFA8gKyUqVdEK+jk7JT7PK9pSrisUpUVtreHDYUXmlCniFHec+SjX14V1Jvo5KSisskZoVYWZQw6EAj4GvECooAAVVFgBYAAcAByrmO2faZK11w0YjH23sz+YUd1T55qw7j7wyM7YeWRnLkuhYliW+smvUC4Hga7bVOFbngor1dc7FXnvz8i57Tn0dibWDG/QmqIKteMh7dzBmK9mbvpz5D5n4VhG7QH179AeHqRYn5Vh+fJuxaSK1Vw2FKOyjseAsfC3L8Kw4Xd2MXLnNx0FwBf1JPxrDBh/orkM10k0U8ww5EeR4+FcfsG0y8QyBlB+NfOGwscYtGioOiqFHwFc538208K/R0ZlkfViCQVQHTUcMxHwBrQ2J7R8REFSdRMo0zXyyW8Twb1A863KK52VqbRh3aquu115OuUqD2FvXhcVYRyWf8Aq37r+g4N6E1OUaa4ZbGSkspilKVwkfDxKeIB8xeojFbJYuSmUKeA1H8utTVKqsphYsMnCyUOiA/Q8nVfifyrd2Zg3jLZrWNuBPEenjUlSq4aWEJbkSldKSwxSlK9JUKUpQClKgMY7TySqzmPCwaSFSUaV8odlzixSJFIuQbsSRcBSHA3cXt3DxsUMmZ14xxq00g844wzD4VjG3V4iHE2/wDQkHyIv8qr+J3hSNlw2DjSNApIIUKDqB3F0A4m5NRyQSqxC5s1te9qQerX1qFltVTSskln1IqTl/5WcFxi3iwxIVnMRJsBNHJBc9F7VVzel6lQapezNulQY5x2keo17x8jc6jwNSC5MMonwzf6LcCSK5yxrcL2sQP7MLxZBZcoJAB96xrByM1Istau0cfFAhklcIg5n8AOJPgK2jXLPa8r9tAST2ZRso5Bw3ePnYr8KlXDfLBC+x1wckj53k9oskl0wgMaf1hHfP3RwQfE+VUWRyxLMSWOpJJJJ6knU1iMo5a1Pbo4DB4iQLicT2WuiWy5/wDanurrpbieVe9KNa4MaUrLpcv+CO2Zs6XESCOFC7HpwA6seCjxNdg3V3OhwihmAkm4mQi+U9IwfdHjxPyE1srZcOHTJDGqL4cSerNxY+JrdryW3OfC6NPT6SNfL5ZXZcFlnlcXBktry56jx/Kvhe0B5EX5nUD+dTuMiup6jWoGXE2bLz5KAWJta5sAdBca+NYWor2z+TapnuifUpkuQoUDrz+FfEmB7QxKbkhw3wB4npr8qHFd4DUE/VIIJW4BYXGtiw4X41N7OjsL9fwFRpq3zwdsntjkj9492IMYpzrlkt3ZVAzg8rn6w8D8uNcc27sObCSdnMtte6491x1U/wAuIrv9a+NwccqGOVFdDxVhcf8APjW9Vc4ceRjajSxt5XDPzt/19Rzq47t+0CeCyT3mj4XJ/WKPBj73kdfGtffjZGBwzEQYjv8AOC3aZf8AaD3PJrmqkJRz0r2flsjyZX/JTLhn6F2PtmDEp2kMgYcxwZT0ZTqDUhXGvZernHLkJyhHL9CtrAH+0V+Fdlrw2wUJYRsae12w3NCozFbew6MU7TM6+8kSvM63+1HErMPUVrOjYuSRSzLh4myEKSrTSLbMC41EanukAgswYHuizap2k0UrYXDwYdEjKooLtECTH2pCokZAAW/wqsvJD9Orx7HE269hJ+BF/lXsO8OGYhS5jYmwWZJICx6KJVXN6XrB9Mxv9Thf/nk8f9T4GteTbLCWPD4yOELOGVcrtKGYFBkZWjHHP8qYBZKVX5YDgmR4ifoxZUkiJJEWchVlh+yoYgNH7oBzDLlIawUApSlAKgIykcs2GnA7PEszRE+65kUCSAn7dwzAc1bS+VrT9YcXhkkRo5EV0YWZWAZSOhB40BDT7pYZhbK1x7pLsbHzvf51qfo4opbQOndIN/c+rlP1rki3la96jdtbTOGfJhMQ5y3zJL+uiW3IM1pL+HaWFrW6ZMHtLa8yCRcPhiDYqzq0ZYcmWMykgfeK14NVpqtXxJ5xlfcurUqlnHZM4bdmDKMysD0DsbeFySfmax7XijMZ2dCLtKuWQA37OCS4eVzyJXMFHEta2gYipYzb+PYtHNL2LKbOkUYjI0vYszSHgQcyN5GtvdzeH6OMhRShN2YftCTxdm4yHTi2p61etRGOINsLTSxuSR0Wq/vtsL6XhmRf2iHPH4sAe7fxBI+HSrBSvSm08o884qUXFn5ueOxIYEEEgg8QRoQRyIPKvLV1/fXcdcUTNARHPbW/uS24B+jcg3ob6W5NjcLLC5jmjZHHEH8R1HiNK0a7VNGHfp5VPnosG6u+s+EIRg0sH2CRmXxjJ4fdOnlXQcH7QcA4GaRoz0dG08yt1+dcXJ58v+da+qjOiMnklXq7ILHa9zus+92AVcxxcRHRWDN/Ctz8qgdrYIYpA0cmSQHNG+ouDyuNRcHz0FcmK8ave6W8EbRJDK4WRAFGY2Dqui2J5gWBHHS9Zf1HTOMFKPODW+na1TscZ4XoTOxtktBmkmk7SVrAG5bKo14tqdbH0FWDBb24Flt9KiBUWIdshuuh0a19elVTb28UUCHI6tKR3VBBsftNbgBx8eVc1RdB/PjUPpumlJSnLj0J/UtaoSUY4b8ztuL39wCf02c9ERm+drfOqNvTv/LiP1eHDwxczcCR/AkHuDwBuevKqdXyDfyrWjRCPJj2ayyax18Htq8IAHS1fUKO7BI1LMxsAASSfADU107cr2f9kVxGMs0gsyRaFUPEM3JmHwHibETnYoLkrpolY8IkvZtu+cPCZZBaWaxseKxj3VI5E3JPmByq40FKz5Scnlm5XBQioogtmzjDzPhpO6JZJJYGPuydqzSSR3/rFcucvNSCL2bLH4/ByjFvL9HlkXOsiGNoQD+oMJDB3BHvE+lam9O8OftMOsaFASrF1DXKnkp0FiOOvCoLCbcxkICxTs40VUkXt9SbAA3EjEk21c15nqIbtp6o0TxuRdTjpv8AyOI/iw/j/rfGtCfZsuKxWGkeGWFIC0l3MTZnzRFVARzYdw3NYm2htsJmOGw5NtQAS4/sdtY+QcnpetDZe35Z2AxWJKRsP6BewBvydmLSL5qykW1qyViWMlUa2+UWfbuIEpGDj7zuUMttRFDcFmc/VLAFVHEk3tZWInK1tn4KKFMsSBVuTpzY8WY8WY8ybk1s1MiKUpQConejHmHDsymzN3F8C3P0AJqWqvb74cth8w+owY+Vip/vVC1tQeCdaTmsnPmUEWPA8asGxNu7QIMMMaT9mq95+6VU3ChmLgSMcrcAOGp5mI2fhxJIqE2BuSfAAk2+FS0277rd4HlRiApAkKFl6FkI4XOh4XNjWdTbske+6Cmvc1tio2JneWc5m4sLZQCvdEeTXKFsdLnUG5NzVqbDRnLdFIUggWHLpUTu9sl4blsoBUAAG9vM1ITCXkQNRoNfmRVM7HnJ1RXRZ1N69rFhiMq26VlrZi8rJmvhio3bew4MVH2cyAj6rDRlPVW5fgedSVK6ngi0msM4JvPu9NgpcjnOjXKPa2ZR16MLi48fGoVW1t8Pyrvu9OxFxeHeI2ze8jH6sg4Hy5HwJrgEsZV2VhYqdR0INiD5G4rQps3rnsxdTR4cuOmZq8K3r2lXHkPlUAr6pSgMbPrb4/lUhsXZM2KmWGK1zqTxCqOLN4aj4gVF8x43Ppf/ACruO4GwRhsMGYfrZbO/UD6qegPxJqq2zYsnq09HiTx5eZu7tbsQYNLRjM5Hflb329fqr+6NPxqbFKVnttvLNuMVFYQoaV4xsNa4dIKaCPtHcIt2OpsLnlxqr7z4URMk0Z7Mg5ri3dZLEMBw63HA+tT9pczWItfQEcvMVq7d2e8yqFy3UkkHgbjrasZTblk01FJYNHGbx7SSKMyQxxiXRZMtzcqWAMfaHIxUEi9xprrpVcRbDiTxJJ4kk3JPiSb+tTmF3ekIXtXkKx6InaFgota6hiVXTQaXtcaCtDauDETgKSQRfW1xqQQbeIq267e8I5TBQ+S5bk48yQmNjrFYD7h4fCxHoKsdVLcDDkLLIeDFVH9m5J/3vkatte+htwWTxXJKbwKUpVpUK+JYwwKkXBBBHUHiK+6UBzxdlmHFlOKqCw8UYWA+ZHoasMKi5YEm4A8rVubdw4sJLd4WW/7uunxNQ6NY3FY2ojssx5GjXLfDJI14xrEmJU+FZGAYeHgfyqGfQkb+yw/EiykXFzrfyHCpCsWGUBVC8LC3lWWtiqG2CRnTlmWRSlKsInhriftO2b2WOdgNJkEg+9wb5rf+1XbapntC3UlxvZPCyBoxICGuMwfLazAG1ivzq2mSjLk82rrc6+OzkNKmMbutjYvfw0h8UHaD/cvUZJhpF96Nx5qw/EVoKSfTMRwlHtGKlZEgc8EY+Sk/yqQwm7eMl0TDS+bIUH8T2FHJLsKMn0jHufs7t8bh4j7twzfdTvkHztb1r9Aiue7gblz4Wc4icoP1ZRUBLEFipuTaw0UjS/GuhV4L5qUuDZ0dThDlcsUpSqT1itPaCOQMoBHMXsfStyvGFRnHdFo7F4eSCRri9reFe18qire3D+X8q+GxCjx8qxXx2aXZ7MgNiTbKb/5VXdrYJpZolT6/cHhY3LH4k+lS0r5jepLYeHUkuRqvu+FwQT8Dau0rfYoictkckpgcKsUaxpwUWH8yfEnX1rPSlbSWDM7FKUroFKUoCP2xG7KFVSdbn0/61E/QJfsH5fnVmpXlt0sbJbm2XQvcFhFaj2fISAUIFxc6aDrU1Hs6IfV+JJ/E1t0qVWmhX7/Jyd0pHgFe0pXoKhSlKAUpSgFqWpSgFqWpSgFKUoBSlKAUpSgNWXARtqV+ZH4GofFbOcMQiEry4fnVipVFunhZ7FsLpRKz9Al+wfl+dSOxoXQsGUgGx5cv+vyqVpUK9JGEtybJTvlJYaApSleooFKUoBSlYpmOgBtc2JoDITWI4kcRcjmRwA635+la7k5soXMeNyQx0trluAOI/KvpC+uZWIOnFfwuAPnQ5k3KVGhstlZQt+BzFb2t9m+tZc/dYqx0HVWF/ma7gZN2sTsScq6cyePHkB6VkrEhuSfTxNtK4GLtw0PidPzrKpvWvLJYEk2A1vY8OlqwptVCeDZftWGXiRx6acfjagN+lKw4vELGjyObKiszH91QSfkKHSE3u3vw+AQGS7yP+ziTV3PD0W/P4XOlc22l7QNquxyiLDD7GXO1jqLk8/h5Vg2Lnxcsm0Z9ZJWIjB1EcQuAq9OY+J+sawbfm/VvIyWkhXvoPrJykQ81v6i9jwrKn9S/7HgwXXDfv/Hl8mvpNDW4qd/TLfhsftqNFlWTD4pCA2S3YuQQDpcWJ8My1Zt197osWWjKtFOmjxP3WB48D4C/lexIBNYsHEpEagdyJFA+8yi2vgh/4lQO+uzWCjGQaYjDDOCNDJEpzPE3XS7LfgwHU1r4yYz4eDo1Kj9g7SXE4eKdbWkUNpwvzt4XBqQqJIUpSgFKUoBSsMcpLMDbQgDx7oP86zUApSlAKUpQClKUAr4mW4IHHl5jUfOvulAR+Na4zC+qHrcar0r7Z2udT8//AM6x4qEnMgF7hiOFtSp5gjjfl0ozi54cTzX/AB1055H09yr5tbKbX5G3LuisgHdA11ZevUHmTyBrEGBWS1vdPToejGs6rbIvTM3Ly5Afa6UOGzWNo9bjx8tayUrhIhMdiLsMwKhWy2ubFiyZCQPQ69a+M6jMvQZiOVmLfk1fW85WNO1JtqoPmpzKfitvXwrU2NiI8RMxU3AC3Gl7JqARyGZz/DUk+CDTyWHBg9mmbjlW/nYXqJ34UnAYsDiYn+FtflepyseIhDqyN7rAqfIix/GokzmW6exXfB4R1kQI0MZIKktcjUAhrca3ds7nCaJ07QBsrhGy2sWUixNz3TwI6Vg3RnODmfZc5ykMz4ZjoskbEsY1P2lJJA6HwNXKvGvpmm3+Io895y/5Lvx1+3a3x+hF7s4OWHCwxTlTKi2cqSQSCbanU92wv4dKz4/NqSU7OxzXBzWsb63tW1DIGUMvBgCPI1T/AGgbaOUYDDd/FYr9WqDiqPoztb3QVDAHpduCmtDo8vbJb2OEnZUF+rgeQNvxBq5TtZWI4gE/AVo7ubKXC4aHDqbiJFUnhmbizerEn1rdxXuP91vwNVssRzXCbTxLjMcSygAFmZ2Ci+g4dTyA+QrbbEYgEp9Jmzglb69n2gTtOzEme5OXnlt486jNlt+rdLqGZUyl2yKCpvfOODDiL6HUG96lXY5ibEp2zT9qBaMp9G7PQ/az6ZeNebTwhODcnzz5luptshYoxjxx5Gvs7a+I7WO80hXOt7klctxe99LWvXSVYHUVynAvcpHbVmC3+8f866lhYsqKv2VA+AtUNJKTzku1UYrGDHGgJkB4Zh/dWsEsrxakM8fUAs6+ajVx4jXhodTWzB70n3h/dWs1q9h5UyKXbSh1EkckSubJI4AVm+yQCShPLMBfhxqWrDisMkiMkihlYWKkXBFV4Y18CwScs+FJskxuzRdI5ebLyD+h61FvHZbGCs4j36evx7+32LPSsWFnWRFkU3V1DA+DC4+RrLUilrApSlAKUpQGKRWzAi3AjU2428D0rGYm6f8AEf8AKtmlAarRNYiw1BGrsePmKzJCAb69NST+J8KyUoBSlKAit5NnvPAUjIDghhmuASORI1GhqO3O2TPFnebKL6BQzseVycxIHAcPU8LWalAKUpQENvNu1BjY8ky6jVXGjKw1BB8/+RVTOyNt4buwywYuMaL23dkA6FwRf1zHxrotK7k5g5p+j9vygRgYTCJYDMCZGC/ujvA+tvOrHuhuTDgi0uZpsTJ+0nk1Y34hRrlHqSbC5Nha0UpkJYFeMoIIPA17SuHStjcrC8u0HhnNP+xWF6y/x/5VZKVX4UPQn4s/Vlfw26OGR1cdoSpDC7m1xqLjzqwUpUoxUekclJy7ZrmJwzFWUBiDYqTwAHEMOle5ZPtp/Af8dZ6VIiYMkn20/gP+OsGMwHarkl7J1OuVoyRceBet6lDqbTyjWwOG7NQgy5FAVQoIygctWNbNKUOClKUApSlAKUpQClKUApSlAKUpQClKUApSlAKUpQClKUApSlAKUpQClKUApSlAKUpQClKUB//Z"/>
          <p:cNvSpPr>
            <a:spLocks noChangeAspect="1" noChangeArrowheads="1"/>
          </p:cNvSpPr>
          <p:nvPr/>
        </p:nvSpPr>
        <p:spPr bwMode="auto">
          <a:xfrm>
            <a:off x="155581" y="-1444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41" tIns="45670" rIns="91341" bIns="45670" numCol="1" anchor="t" anchorCtr="0" compatLnSpc="1">
            <a:prstTxWarp prst="textNoShape">
              <a:avLst/>
            </a:prstTxWarp>
          </a:bodyPr>
          <a:lstStyle/>
          <a:p>
            <a:endParaRPr lang="es-ES"/>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7696" y="3511762"/>
            <a:ext cx="3312368" cy="350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018" y="2016338"/>
            <a:ext cx="2857500"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3546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DEFINICIÓN </a:t>
            </a:r>
            <a:endParaRPr lang="es-EC" b="1" dirty="0"/>
          </a:p>
        </p:txBody>
      </p:sp>
      <p:sp>
        <p:nvSpPr>
          <p:cNvPr id="3" name="2 Marcador de contenido"/>
          <p:cNvSpPr>
            <a:spLocks noGrp="1"/>
          </p:cNvSpPr>
          <p:nvPr>
            <p:ph idx="1"/>
          </p:nvPr>
        </p:nvSpPr>
        <p:spPr>
          <a:xfrm>
            <a:off x="6372794" y="1754188"/>
            <a:ext cx="5854289" cy="4852912"/>
          </a:xfrm>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algn="ctr"/>
            <a:r>
              <a:rPr lang="es-EC"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 Organización Mundial de la Salud (O.M.S) define al estrés como “el conjunto de reacciones fisiológicas que prepara al organismo para la acción”, pues es así que es un proceso dinámico en el que intervienen variables tanto del entorno como individuales, y aparece cuando la persona evalúa una situación como amenaza. </a:t>
            </a:r>
          </a:p>
        </p:txBody>
      </p:sp>
      <p:sp>
        <p:nvSpPr>
          <p:cNvPr id="4" name="AutoShape 2" descr="Resultado de imagen para &quot;ESTRES&quot;"/>
          <p:cNvSpPr>
            <a:spLocks noChangeAspect="1" noChangeArrowheads="1"/>
          </p:cNvSpPr>
          <p:nvPr/>
        </p:nvSpPr>
        <p:spPr bwMode="auto">
          <a:xfrm>
            <a:off x="155575" y="-1608138"/>
            <a:ext cx="6400800"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41" tIns="45670" rIns="91341" bIns="45670" numCol="1" anchor="t" anchorCtr="0" compatLnSpc="1">
            <a:prstTxWarp prst="textNoShape">
              <a:avLst/>
            </a:prstTxWarp>
          </a:bodyPr>
          <a:lstStyle/>
          <a:p>
            <a:endParaRPr lang="es-E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131" y="2070596"/>
            <a:ext cx="5715000"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2570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SINTOMAS DEL ESTRÈS </a:t>
            </a:r>
          </a:p>
        </p:txBody>
      </p:sp>
      <p:sp>
        <p:nvSpPr>
          <p:cNvPr id="5" name="5 Marcador de contenido"/>
          <p:cNvSpPr txBox="1">
            <a:spLocks/>
          </p:cNvSpPr>
          <p:nvPr/>
        </p:nvSpPr>
        <p:spPr>
          <a:xfrm>
            <a:off x="6012755" y="1926660"/>
            <a:ext cx="6192688" cy="4836492"/>
          </a:xfrm>
          <a:prstGeom prst="rect">
            <a:avLst/>
          </a:prstGeom>
          <a:solidFill>
            <a:srgbClr val="00B0F0">
              <a:alpha val="71000"/>
            </a:srgbClr>
          </a:solidFill>
          <a:effectLst>
            <a:softEdge rad="127000"/>
          </a:effectLst>
          <a:scene3d>
            <a:camera prst="orthographicFront">
              <a:rot lat="0" lon="0" rev="21299999"/>
            </a:camera>
            <a:lightRig rig="threePt" dir="t"/>
          </a:scene3d>
          <a:sp3d>
            <a:bevelB w="165100" prst="coolSlant"/>
          </a:sp3d>
        </p:spPr>
        <p:style>
          <a:lnRef idx="1">
            <a:schemeClr val="accent2"/>
          </a:lnRef>
          <a:fillRef idx="1002">
            <a:schemeClr val="lt1"/>
          </a:fillRef>
          <a:effectRef idx="1">
            <a:schemeClr val="accent2"/>
          </a:effectRef>
          <a:fontRef idx="minor">
            <a:schemeClr val="dk1"/>
          </a:fontRef>
        </p:style>
        <p:txBody>
          <a:bodyPr vert="horz" lIns="111984" tIns="55992" rIns="111984" bIns="55992" rtlCol="0">
            <a:noAutofit/>
          </a:bodyPr>
          <a:lstStyle>
            <a:lvl1pPr marL="420388" indent="-280259" algn="l" defTabSz="1121037" rtl="0" eaLnBrk="1" latinLnBrk="0" hangingPunct="1">
              <a:spcBef>
                <a:spcPct val="20000"/>
              </a:spcBef>
              <a:buClr>
                <a:schemeClr val="accent1"/>
              </a:buClr>
              <a:buFont typeface="Arial" pitchFamily="34" charset="0"/>
              <a:buChar char="•"/>
              <a:defRPr sz="2900" kern="1200">
                <a:solidFill>
                  <a:schemeClr val="dk1"/>
                </a:solidFill>
                <a:latin typeface="+mn-lt"/>
                <a:ea typeface="+mn-ea"/>
                <a:cs typeface="+mn-cs"/>
              </a:defRPr>
            </a:lvl1pPr>
            <a:lvl2pPr marL="784725" indent="-280259" algn="l" defTabSz="1121037" rtl="0" eaLnBrk="1" latinLnBrk="0" hangingPunct="1">
              <a:spcBef>
                <a:spcPct val="20000"/>
              </a:spcBef>
              <a:buClr>
                <a:schemeClr val="accent2"/>
              </a:buClr>
              <a:buFont typeface="Arial" pitchFamily="34" charset="0"/>
              <a:buChar char="•"/>
              <a:defRPr sz="2500" kern="1200">
                <a:solidFill>
                  <a:schemeClr val="dk1"/>
                </a:solidFill>
                <a:latin typeface="+mn-lt"/>
                <a:ea typeface="+mn-ea"/>
                <a:cs typeface="+mn-cs"/>
              </a:defRPr>
            </a:lvl2pPr>
            <a:lvl3pPr marL="1121037" indent="-280259" algn="l" defTabSz="1121037" rtl="0" eaLnBrk="1" latinLnBrk="0" hangingPunct="1">
              <a:spcBef>
                <a:spcPct val="20000"/>
              </a:spcBef>
              <a:buClr>
                <a:schemeClr val="accent3"/>
              </a:buClr>
              <a:buFont typeface="Arial" pitchFamily="34" charset="0"/>
              <a:buChar char="•"/>
              <a:defRPr sz="2200" kern="1200">
                <a:solidFill>
                  <a:schemeClr val="dk1"/>
                </a:solidFill>
                <a:latin typeface="+mn-lt"/>
                <a:ea typeface="+mn-ea"/>
                <a:cs typeface="+mn-cs"/>
              </a:defRPr>
            </a:lvl3pPr>
            <a:lvl4pPr marL="1569451" indent="-280259" algn="l" defTabSz="1121037" rtl="0" eaLnBrk="1" latinLnBrk="0" hangingPunct="1">
              <a:spcBef>
                <a:spcPct val="20000"/>
              </a:spcBef>
              <a:buClr>
                <a:schemeClr val="accent4"/>
              </a:buClr>
              <a:buFont typeface="Arial" pitchFamily="34" charset="0"/>
              <a:buChar char="•"/>
              <a:defRPr sz="2000" kern="1200">
                <a:solidFill>
                  <a:schemeClr val="dk1"/>
                </a:solidFill>
                <a:latin typeface="+mn-lt"/>
                <a:ea typeface="+mn-ea"/>
                <a:cs typeface="+mn-cs"/>
              </a:defRPr>
            </a:lvl4pPr>
            <a:lvl5pPr marL="1905762" indent="-280259" algn="l" defTabSz="1121037" rtl="0" eaLnBrk="1" latinLnBrk="0" hangingPunct="1">
              <a:spcBef>
                <a:spcPct val="20000"/>
              </a:spcBef>
              <a:buClr>
                <a:schemeClr val="accent5"/>
              </a:buClr>
              <a:buFont typeface="Arial" pitchFamily="34" charset="0"/>
              <a:buChar char="•"/>
              <a:defRPr sz="2000" kern="1200" baseline="0">
                <a:solidFill>
                  <a:schemeClr val="dk1"/>
                </a:solidFill>
                <a:latin typeface="+mn-lt"/>
                <a:ea typeface="+mn-ea"/>
                <a:cs typeface="+mn-cs"/>
              </a:defRPr>
            </a:lvl5pPr>
            <a:lvl6pPr marL="2129970" indent="-224207" algn="l" defTabSz="1121037" rtl="0" eaLnBrk="1" latinLnBrk="0" hangingPunct="1">
              <a:spcBef>
                <a:spcPct val="20000"/>
              </a:spcBef>
              <a:buClr>
                <a:schemeClr val="accent1"/>
              </a:buClr>
              <a:buFont typeface="Arial" pitchFamily="34" charset="0"/>
              <a:buChar char="•"/>
              <a:defRPr sz="1800" kern="1200">
                <a:solidFill>
                  <a:schemeClr val="dk1"/>
                </a:solidFill>
                <a:latin typeface="+mn-lt"/>
                <a:ea typeface="+mn-ea"/>
                <a:cs typeface="+mn-cs"/>
              </a:defRPr>
            </a:lvl6pPr>
            <a:lvl7pPr marL="2466280" indent="-224207" algn="l" defTabSz="1121037" rtl="0" eaLnBrk="1" latinLnBrk="0" hangingPunct="1">
              <a:spcBef>
                <a:spcPct val="20000"/>
              </a:spcBef>
              <a:buClr>
                <a:schemeClr val="accent2"/>
              </a:buClr>
              <a:buFont typeface="Arial" pitchFamily="34" charset="0"/>
              <a:buChar char="•"/>
              <a:defRPr sz="1800" kern="1200">
                <a:solidFill>
                  <a:schemeClr val="dk1"/>
                </a:solidFill>
                <a:latin typeface="+mn-lt"/>
                <a:ea typeface="+mn-ea"/>
                <a:cs typeface="+mn-cs"/>
              </a:defRPr>
            </a:lvl7pPr>
            <a:lvl8pPr marL="2690488" indent="-224207" algn="l" defTabSz="1121037" rtl="0" eaLnBrk="1" latinLnBrk="0" hangingPunct="1">
              <a:spcBef>
                <a:spcPct val="20000"/>
              </a:spcBef>
              <a:buClr>
                <a:schemeClr val="accent3"/>
              </a:buClr>
              <a:buFont typeface="Arial" pitchFamily="34" charset="0"/>
              <a:buChar char="•"/>
              <a:defRPr sz="1800" kern="1200">
                <a:solidFill>
                  <a:schemeClr val="dk1"/>
                </a:solidFill>
                <a:latin typeface="+mn-lt"/>
                <a:ea typeface="+mn-ea"/>
                <a:cs typeface="+mn-cs"/>
              </a:defRPr>
            </a:lvl8pPr>
            <a:lvl9pPr marL="2914695" indent="-224207" algn="l" defTabSz="1121037" rtl="0" eaLnBrk="1" latinLnBrk="0" hangingPunct="1">
              <a:spcBef>
                <a:spcPct val="20000"/>
              </a:spcBef>
              <a:buClr>
                <a:schemeClr val="accent4"/>
              </a:buClr>
              <a:buFont typeface="Arial" pitchFamily="34" charset="0"/>
              <a:buChar char="•"/>
              <a:defRPr sz="1800" kern="1200">
                <a:solidFill>
                  <a:schemeClr val="dk1"/>
                </a:solidFill>
                <a:latin typeface="+mn-lt"/>
                <a:ea typeface="+mn-ea"/>
                <a:cs typeface="+mn-cs"/>
              </a:defRPr>
            </a:lvl9pPr>
          </a:lstStyle>
          <a:p>
            <a:r>
              <a:rPr lang="es-ES" sz="2800" dirty="0">
                <a:latin typeface="Times New Roman" pitchFamily="18" charset="0"/>
                <a:cs typeface="Times New Roman" pitchFamily="18" charset="0"/>
              </a:rPr>
              <a:t>Problemas para dormir o dormir demasiado</a:t>
            </a:r>
          </a:p>
          <a:p>
            <a:r>
              <a:rPr lang="es-ES" sz="2800" dirty="0">
                <a:latin typeface="Times New Roman" pitchFamily="18" charset="0"/>
                <a:cs typeface="Times New Roman" pitchFamily="18" charset="0"/>
              </a:rPr>
              <a:t>Malestar de estómago</a:t>
            </a:r>
          </a:p>
          <a:p>
            <a:r>
              <a:rPr lang="es-ES" sz="2800" dirty="0">
                <a:latin typeface="Times New Roman" pitchFamily="18" charset="0"/>
                <a:cs typeface="Times New Roman" pitchFamily="18" charset="0"/>
              </a:rPr>
              <a:t>Uso de alcohol o drogas para relajarse</a:t>
            </a:r>
          </a:p>
          <a:p>
            <a:r>
              <a:rPr lang="es-ES" sz="2800" dirty="0">
                <a:latin typeface="Times New Roman" pitchFamily="18" charset="0"/>
                <a:cs typeface="Times New Roman" pitchFamily="18" charset="0"/>
              </a:rPr>
              <a:t>Pérdida o aumento de peso</a:t>
            </a:r>
          </a:p>
          <a:p>
            <a:r>
              <a:rPr lang="es-ES" sz="2800" dirty="0">
                <a:latin typeface="Times New Roman" pitchFamily="18" charset="0"/>
                <a:cs typeface="Times New Roman" pitchFamily="18" charset="0"/>
              </a:rPr>
              <a:t>Depresión o ansiedad.</a:t>
            </a:r>
          </a:p>
          <a:p>
            <a:r>
              <a:rPr lang="es-ES" sz="2800" dirty="0">
                <a:latin typeface="Times New Roman" pitchFamily="18" charset="0"/>
                <a:cs typeface="Times New Roman" pitchFamily="18" charset="0"/>
              </a:rPr>
              <a:t>Dolor estomacal inespecífico.</a:t>
            </a:r>
          </a:p>
          <a:p>
            <a:r>
              <a:rPr lang="es-ES" sz="2800" dirty="0">
                <a:latin typeface="Times New Roman" pitchFamily="18" charset="0"/>
                <a:cs typeface="Times New Roman" pitchFamily="18" charset="0"/>
              </a:rPr>
              <a:t>Nerviosismo.</a:t>
            </a:r>
          </a:p>
          <a:p>
            <a:r>
              <a:rPr lang="es-ES" sz="2800" dirty="0">
                <a:latin typeface="Times New Roman" pitchFamily="18" charset="0"/>
                <a:cs typeface="Times New Roman" pitchFamily="18" charset="0"/>
              </a:rPr>
              <a:t>Palpitaciones rápidas</a:t>
            </a:r>
          </a:p>
          <a:p>
            <a:pPr algn="ctr"/>
            <a:endParaRPr lang="es-EC" sz="3200" dirty="0">
              <a:latin typeface="Times New Roman" pitchFamily="18" charset="0"/>
              <a:cs typeface="Times New Roman" pitchFamily="18" charset="0"/>
            </a:endParaRPr>
          </a:p>
        </p:txBody>
      </p:sp>
      <p:sp>
        <p:nvSpPr>
          <p:cNvPr id="8" name="5 Marcador de contenido"/>
          <p:cNvSpPr txBox="1">
            <a:spLocks/>
          </p:cNvSpPr>
          <p:nvPr/>
        </p:nvSpPr>
        <p:spPr>
          <a:xfrm>
            <a:off x="828179" y="1926660"/>
            <a:ext cx="5400600" cy="4836492"/>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3"/>
          </a:lnRef>
          <a:fillRef idx="2">
            <a:schemeClr val="accent3"/>
          </a:fillRef>
          <a:effectRef idx="1">
            <a:schemeClr val="accent3"/>
          </a:effectRef>
          <a:fontRef idx="minor">
            <a:schemeClr val="dk1"/>
          </a:fontRef>
        </p:style>
        <p:txBody>
          <a:bodyPr vert="horz" lIns="111984" tIns="55992" rIns="111984" bIns="55992" rtlCol="0">
            <a:noAutofit/>
          </a:bodyPr>
          <a:lstStyle>
            <a:lvl1pPr marL="420388" indent="-280259" algn="l" defTabSz="1121037" rtl="0" eaLnBrk="1" latinLnBrk="0" hangingPunct="1">
              <a:spcBef>
                <a:spcPct val="20000"/>
              </a:spcBef>
              <a:buClr>
                <a:schemeClr val="accent1"/>
              </a:buClr>
              <a:buFont typeface="Arial" pitchFamily="34" charset="0"/>
              <a:buChar char="•"/>
              <a:defRPr sz="2900" kern="1200">
                <a:solidFill>
                  <a:schemeClr val="dk1"/>
                </a:solidFill>
                <a:latin typeface="+mn-lt"/>
                <a:ea typeface="+mn-ea"/>
                <a:cs typeface="+mn-cs"/>
              </a:defRPr>
            </a:lvl1pPr>
            <a:lvl2pPr marL="784725" indent="-280259" algn="l" defTabSz="1121037" rtl="0" eaLnBrk="1" latinLnBrk="0" hangingPunct="1">
              <a:spcBef>
                <a:spcPct val="20000"/>
              </a:spcBef>
              <a:buClr>
                <a:schemeClr val="accent2"/>
              </a:buClr>
              <a:buFont typeface="Arial" pitchFamily="34" charset="0"/>
              <a:buChar char="•"/>
              <a:defRPr sz="2500" kern="1200">
                <a:solidFill>
                  <a:schemeClr val="dk1"/>
                </a:solidFill>
                <a:latin typeface="+mn-lt"/>
                <a:ea typeface="+mn-ea"/>
                <a:cs typeface="+mn-cs"/>
              </a:defRPr>
            </a:lvl2pPr>
            <a:lvl3pPr marL="1121037" indent="-280259" algn="l" defTabSz="1121037" rtl="0" eaLnBrk="1" latinLnBrk="0" hangingPunct="1">
              <a:spcBef>
                <a:spcPct val="20000"/>
              </a:spcBef>
              <a:buClr>
                <a:schemeClr val="accent3"/>
              </a:buClr>
              <a:buFont typeface="Arial" pitchFamily="34" charset="0"/>
              <a:buChar char="•"/>
              <a:defRPr sz="2200" kern="1200">
                <a:solidFill>
                  <a:schemeClr val="dk1"/>
                </a:solidFill>
                <a:latin typeface="+mn-lt"/>
                <a:ea typeface="+mn-ea"/>
                <a:cs typeface="+mn-cs"/>
              </a:defRPr>
            </a:lvl3pPr>
            <a:lvl4pPr marL="1569451" indent="-280259" algn="l" defTabSz="1121037" rtl="0" eaLnBrk="1" latinLnBrk="0" hangingPunct="1">
              <a:spcBef>
                <a:spcPct val="20000"/>
              </a:spcBef>
              <a:buClr>
                <a:schemeClr val="accent4"/>
              </a:buClr>
              <a:buFont typeface="Arial" pitchFamily="34" charset="0"/>
              <a:buChar char="•"/>
              <a:defRPr sz="2000" kern="1200">
                <a:solidFill>
                  <a:schemeClr val="dk1"/>
                </a:solidFill>
                <a:latin typeface="+mn-lt"/>
                <a:ea typeface="+mn-ea"/>
                <a:cs typeface="+mn-cs"/>
              </a:defRPr>
            </a:lvl4pPr>
            <a:lvl5pPr marL="1905762" indent="-280259" algn="l" defTabSz="1121037" rtl="0" eaLnBrk="1" latinLnBrk="0" hangingPunct="1">
              <a:spcBef>
                <a:spcPct val="20000"/>
              </a:spcBef>
              <a:buClr>
                <a:schemeClr val="accent5"/>
              </a:buClr>
              <a:buFont typeface="Arial" pitchFamily="34" charset="0"/>
              <a:buChar char="•"/>
              <a:defRPr sz="2000" kern="1200" baseline="0">
                <a:solidFill>
                  <a:schemeClr val="dk1"/>
                </a:solidFill>
                <a:latin typeface="+mn-lt"/>
                <a:ea typeface="+mn-ea"/>
                <a:cs typeface="+mn-cs"/>
              </a:defRPr>
            </a:lvl5pPr>
            <a:lvl6pPr marL="2129970" indent="-224207" algn="l" defTabSz="1121037" rtl="0" eaLnBrk="1" latinLnBrk="0" hangingPunct="1">
              <a:spcBef>
                <a:spcPct val="20000"/>
              </a:spcBef>
              <a:buClr>
                <a:schemeClr val="accent1"/>
              </a:buClr>
              <a:buFont typeface="Arial" pitchFamily="34" charset="0"/>
              <a:buChar char="•"/>
              <a:defRPr sz="1800" kern="1200">
                <a:solidFill>
                  <a:schemeClr val="dk1"/>
                </a:solidFill>
                <a:latin typeface="+mn-lt"/>
                <a:ea typeface="+mn-ea"/>
                <a:cs typeface="+mn-cs"/>
              </a:defRPr>
            </a:lvl6pPr>
            <a:lvl7pPr marL="2466280" indent="-224207" algn="l" defTabSz="1121037" rtl="0" eaLnBrk="1" latinLnBrk="0" hangingPunct="1">
              <a:spcBef>
                <a:spcPct val="20000"/>
              </a:spcBef>
              <a:buClr>
                <a:schemeClr val="accent2"/>
              </a:buClr>
              <a:buFont typeface="Arial" pitchFamily="34" charset="0"/>
              <a:buChar char="•"/>
              <a:defRPr sz="1800" kern="1200">
                <a:solidFill>
                  <a:schemeClr val="dk1"/>
                </a:solidFill>
                <a:latin typeface="+mn-lt"/>
                <a:ea typeface="+mn-ea"/>
                <a:cs typeface="+mn-cs"/>
              </a:defRPr>
            </a:lvl7pPr>
            <a:lvl8pPr marL="2690488" indent="-224207" algn="l" defTabSz="1121037" rtl="0" eaLnBrk="1" latinLnBrk="0" hangingPunct="1">
              <a:spcBef>
                <a:spcPct val="20000"/>
              </a:spcBef>
              <a:buClr>
                <a:schemeClr val="accent3"/>
              </a:buClr>
              <a:buFont typeface="Arial" pitchFamily="34" charset="0"/>
              <a:buChar char="•"/>
              <a:defRPr sz="1800" kern="1200">
                <a:solidFill>
                  <a:schemeClr val="dk1"/>
                </a:solidFill>
                <a:latin typeface="+mn-lt"/>
                <a:ea typeface="+mn-ea"/>
                <a:cs typeface="+mn-cs"/>
              </a:defRPr>
            </a:lvl8pPr>
            <a:lvl9pPr marL="2914695" indent="-224207" algn="l" defTabSz="1121037" rtl="0" eaLnBrk="1" latinLnBrk="0" hangingPunct="1">
              <a:spcBef>
                <a:spcPct val="20000"/>
              </a:spcBef>
              <a:buClr>
                <a:schemeClr val="accent4"/>
              </a:buClr>
              <a:buFont typeface="Arial" pitchFamily="34" charset="0"/>
              <a:buChar char="•"/>
              <a:defRPr sz="1800" kern="1200">
                <a:solidFill>
                  <a:schemeClr val="dk1"/>
                </a:solidFill>
                <a:latin typeface="+mn-lt"/>
                <a:ea typeface="+mn-ea"/>
                <a:cs typeface="+mn-cs"/>
              </a:defRPr>
            </a:lvl9pPr>
          </a:lstStyle>
          <a:p>
            <a:r>
              <a:rPr lang="es-ES" sz="2800" dirty="0">
                <a:latin typeface="Times New Roman" pitchFamily="18" charset="0"/>
                <a:cs typeface="Times New Roman" pitchFamily="18" charset="0"/>
              </a:rPr>
              <a:t>Diarrea o estreñimiento</a:t>
            </a:r>
          </a:p>
          <a:p>
            <a:r>
              <a:rPr lang="es-ES" sz="2800" dirty="0">
                <a:latin typeface="Times New Roman" pitchFamily="18" charset="0"/>
                <a:cs typeface="Times New Roman" pitchFamily="18" charset="0"/>
              </a:rPr>
              <a:t>Mala memoria</a:t>
            </a:r>
          </a:p>
          <a:p>
            <a:r>
              <a:rPr lang="es-ES" sz="2800" dirty="0">
                <a:latin typeface="Times New Roman" pitchFamily="18" charset="0"/>
                <a:cs typeface="Times New Roman" pitchFamily="18" charset="0"/>
              </a:rPr>
              <a:t>Dolores y achaques frecuentes</a:t>
            </a:r>
          </a:p>
          <a:p>
            <a:r>
              <a:rPr lang="es-ES" sz="2800" dirty="0">
                <a:latin typeface="Times New Roman" pitchFamily="18" charset="0"/>
                <a:cs typeface="Times New Roman" pitchFamily="18" charset="0"/>
              </a:rPr>
              <a:t>Dolores de cabeza</a:t>
            </a:r>
          </a:p>
          <a:p>
            <a:r>
              <a:rPr lang="es-ES" sz="2800" dirty="0">
                <a:latin typeface="Times New Roman" pitchFamily="18" charset="0"/>
                <a:cs typeface="Times New Roman" pitchFamily="18" charset="0"/>
              </a:rPr>
              <a:t>Falta de energía o concentración</a:t>
            </a:r>
          </a:p>
          <a:p>
            <a:r>
              <a:rPr lang="es-ES" sz="2800" dirty="0">
                <a:latin typeface="Times New Roman" pitchFamily="18" charset="0"/>
                <a:cs typeface="Times New Roman" pitchFamily="18" charset="0"/>
              </a:rPr>
              <a:t>Problemas sexuales</a:t>
            </a:r>
          </a:p>
          <a:p>
            <a:r>
              <a:rPr lang="es-ES" sz="2800" dirty="0">
                <a:latin typeface="Times New Roman" pitchFamily="18" charset="0"/>
                <a:cs typeface="Times New Roman" pitchFamily="18" charset="0"/>
              </a:rPr>
              <a:t>Cuello o mandíbula rígidos</a:t>
            </a:r>
          </a:p>
          <a:p>
            <a:r>
              <a:rPr lang="es-ES" sz="2800" dirty="0">
                <a:latin typeface="Times New Roman" pitchFamily="18" charset="0"/>
                <a:cs typeface="Times New Roman" pitchFamily="18" charset="0"/>
              </a:rPr>
              <a:t>Cansancio</a:t>
            </a:r>
          </a:p>
          <a:p>
            <a:pPr algn="ctr"/>
            <a:endParaRPr lang="es-EC" sz="3200" dirty="0">
              <a:latin typeface="Times New Roman" pitchFamily="18" charset="0"/>
              <a:cs typeface="Times New Roman" pitchFamily="18" charset="0"/>
            </a:endParaRPr>
          </a:p>
        </p:txBody>
      </p:sp>
    </p:spTree>
    <p:extLst>
      <p:ext uri="{BB962C8B-B14F-4D97-AF65-F5344CB8AC3E}">
        <p14:creationId xmlns:p14="http://schemas.microsoft.com/office/powerpoint/2010/main" val="21393626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5321743" y="903059"/>
            <a:ext cx="6092376" cy="516074"/>
          </a:xfrm>
          <a:prstGeom prst="rect">
            <a:avLst/>
          </a:prstGeom>
        </p:spPr>
        <p:txBody>
          <a:bodyPr vert="horz" lIns="94098" tIns="47049" rIns="94098" bIns="47049" anchor="b">
            <a:noAutofit/>
          </a:bodyPr>
          <a:lstStyle/>
          <a:p>
            <a:pPr defTabSz="940987">
              <a:spcBef>
                <a:spcPct val="0"/>
              </a:spcBef>
              <a:defRPr/>
            </a:pPr>
            <a:r>
              <a:rPr lang="es-EC" sz="3300" b="1" cap="small" dirty="0">
                <a:solidFill>
                  <a:srgbClr val="FFC000"/>
                </a:solidFill>
                <a:latin typeface="Elephant" panose="02020904090505020303" pitchFamily="18" charset="0"/>
                <a:cs typeface="Arial" pitchFamily="34" charset="0"/>
              </a:rPr>
              <a:t>RECREACIÓN LABORAL:</a:t>
            </a:r>
          </a:p>
        </p:txBody>
      </p:sp>
      <p:sp>
        <p:nvSpPr>
          <p:cNvPr id="5" name="4 Elipse"/>
          <p:cNvSpPr/>
          <p:nvPr/>
        </p:nvSpPr>
        <p:spPr>
          <a:xfrm>
            <a:off x="612159" y="990478"/>
            <a:ext cx="3471441" cy="4464496"/>
          </a:xfrm>
          <a:prstGeom prst="ellipse">
            <a:avLst/>
          </a:prstGeom>
          <a:blipFill rotWithShape="1">
            <a:blip r:embed="rId3"/>
            <a:stretch>
              <a:fillRect/>
            </a:stretch>
          </a:blipFill>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
        <p:nvSpPr>
          <p:cNvPr id="2" name="1 Rectángulo"/>
          <p:cNvSpPr/>
          <p:nvPr/>
        </p:nvSpPr>
        <p:spPr>
          <a:xfrm>
            <a:off x="4644603" y="1566540"/>
            <a:ext cx="6299200" cy="4832092"/>
          </a:xfrm>
          <a:prstGeom prst="rect">
            <a:avLst/>
          </a:prstGeom>
        </p:spPr>
        <p:txBody>
          <a:bodyPr lIns="91374" tIns="45687" rIns="91374" bIns="45687">
            <a:spAutoFit/>
          </a:bodyPr>
          <a:lstStyle/>
          <a:p>
            <a:pPr lvl="0" algn="just"/>
            <a:r>
              <a:rPr lang="es-EC" sz="2800" dirty="0">
                <a:latin typeface="Times New Roman" pitchFamily="18" charset="0"/>
                <a:cs typeface="Times New Roman" pitchFamily="18" charset="0"/>
              </a:rPr>
              <a:t>La recreación laboral consiste en el conjunto de actividades, emociones, experiencias y vivencias planificadas que se realizan en los centros de trabajo las cuales son diseñadas a partir de las características y necesidades de la población, para desarrollar y mantener el equilibrio social, emocional y físico del trabajador con la idea de generar satisfacción y disminución de patologías laborales.</a:t>
            </a:r>
          </a:p>
        </p:txBody>
      </p:sp>
      <p:sp>
        <p:nvSpPr>
          <p:cNvPr id="6" name="5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073367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587257" y="418113"/>
            <a:ext cx="11384239" cy="716383"/>
          </a:xfrm>
          <a:prstGeom prst="rect">
            <a:avLst/>
          </a:prstGeom>
        </p:spPr>
        <p:txBody>
          <a:bodyPr vert="horz" lIns="94115" tIns="47058" rIns="94115" bIns="47058" rtlCol="0" anchor="ctr">
            <a:normAutofit fontScale="97500"/>
          </a:bodyPr>
          <a:lstStyle>
            <a:lvl1pPr algn="r" defTabSz="941832" rtl="0" eaLnBrk="1" latinLnBrk="0" hangingPunct="1">
              <a:lnSpc>
                <a:spcPct val="90000"/>
              </a:lnSpc>
              <a:spcBef>
                <a:spcPct val="0"/>
              </a:spcBef>
              <a:buNone/>
              <a:defRPr sz="4100" kern="1200" cap="all" baseline="0">
                <a:solidFill>
                  <a:schemeClr val="tx1"/>
                </a:solidFill>
                <a:latin typeface="+mj-lt"/>
                <a:ea typeface="+mj-ea"/>
                <a:cs typeface="+mj-cs"/>
              </a:defRPr>
            </a:lvl1pPr>
          </a:lstStyle>
          <a:p>
            <a:r>
              <a:rPr lang="es-EC" smtClean="0"/>
              <a:t>BENEFICIOS DE LA RECREACIÓN</a:t>
            </a:r>
            <a:endParaRPr lang="es-EC" dirty="0"/>
          </a:p>
        </p:txBody>
      </p:sp>
      <p:graphicFrame>
        <p:nvGraphicFramePr>
          <p:cNvPr id="10" name="3 Marcador de contenido"/>
          <p:cNvGraphicFramePr>
            <a:graphicFrameLocks noGrp="1"/>
          </p:cNvGraphicFramePr>
          <p:nvPr>
            <p:ph idx="1"/>
            <p:extLst>
              <p:ext uri="{D42A27DB-BD31-4B8C-83A1-F6EECF244321}">
                <p14:modId xmlns:p14="http://schemas.microsoft.com/office/powerpoint/2010/main" val="391244955"/>
              </p:ext>
            </p:extLst>
          </p:nvPr>
        </p:nvGraphicFramePr>
        <p:xfrm>
          <a:off x="180107" y="1163515"/>
          <a:ext cx="6768752" cy="3067320"/>
        </p:xfrm>
        <a:graphic>
          <a:graphicData uri="http://schemas.openxmlformats.org/drawingml/2006/table">
            <a:tbl>
              <a:tblPr firstRow="1" firstCol="1" bandRow="1">
                <a:tableStyleId>{08FB837D-C827-4EFA-A057-4D05807E0F7C}</a:tableStyleId>
              </a:tblPr>
              <a:tblGrid>
                <a:gridCol w="6768752"/>
              </a:tblGrid>
              <a:tr h="383415">
                <a:tc>
                  <a:txBody>
                    <a:bodyPr/>
                    <a:lstStyle>
                      <a:lvl1pPr marL="0" algn="l" defTabSz="941832" rtl="0" eaLnBrk="1" latinLnBrk="0" hangingPunct="1">
                        <a:defRPr sz="1900" b="1" kern="1200">
                          <a:solidFill>
                            <a:schemeClr val="tx1"/>
                          </a:solidFill>
                          <a:latin typeface="Century Gothic"/>
                        </a:defRPr>
                      </a:lvl1pPr>
                      <a:lvl2pPr marL="470916" algn="l" defTabSz="941832" rtl="0" eaLnBrk="1" latinLnBrk="0" hangingPunct="1">
                        <a:defRPr sz="1900" b="1" kern="1200">
                          <a:solidFill>
                            <a:schemeClr val="tx1"/>
                          </a:solidFill>
                          <a:latin typeface="Century Gothic"/>
                        </a:defRPr>
                      </a:lvl2pPr>
                      <a:lvl3pPr marL="941832" algn="l" defTabSz="941832" rtl="0" eaLnBrk="1" latinLnBrk="0" hangingPunct="1">
                        <a:defRPr sz="1900" b="1" kern="1200">
                          <a:solidFill>
                            <a:schemeClr val="tx1"/>
                          </a:solidFill>
                          <a:latin typeface="Century Gothic"/>
                        </a:defRPr>
                      </a:lvl3pPr>
                      <a:lvl4pPr marL="1412748" algn="l" defTabSz="941832" rtl="0" eaLnBrk="1" latinLnBrk="0" hangingPunct="1">
                        <a:defRPr sz="1900" b="1" kern="1200">
                          <a:solidFill>
                            <a:schemeClr val="tx1"/>
                          </a:solidFill>
                          <a:latin typeface="Century Gothic"/>
                        </a:defRPr>
                      </a:lvl4pPr>
                      <a:lvl5pPr marL="1883664" algn="l" defTabSz="941832" rtl="0" eaLnBrk="1" latinLnBrk="0" hangingPunct="1">
                        <a:defRPr sz="1900" b="1" kern="1200">
                          <a:solidFill>
                            <a:schemeClr val="tx1"/>
                          </a:solidFill>
                          <a:latin typeface="Century Gothic"/>
                        </a:defRPr>
                      </a:lvl5pPr>
                      <a:lvl6pPr marL="2354580" algn="l" defTabSz="941832" rtl="0" eaLnBrk="1" latinLnBrk="0" hangingPunct="1">
                        <a:defRPr sz="1900" b="1" kern="1200">
                          <a:solidFill>
                            <a:schemeClr val="tx1"/>
                          </a:solidFill>
                          <a:latin typeface="Century Gothic"/>
                        </a:defRPr>
                      </a:lvl6pPr>
                      <a:lvl7pPr marL="2825496" algn="l" defTabSz="941832" rtl="0" eaLnBrk="1" latinLnBrk="0" hangingPunct="1">
                        <a:defRPr sz="1900" b="1" kern="1200">
                          <a:solidFill>
                            <a:schemeClr val="tx1"/>
                          </a:solidFill>
                          <a:latin typeface="Century Gothic"/>
                        </a:defRPr>
                      </a:lvl7pPr>
                      <a:lvl8pPr marL="3296412" algn="l" defTabSz="941832" rtl="0" eaLnBrk="1" latinLnBrk="0" hangingPunct="1">
                        <a:defRPr sz="1900" b="1" kern="1200">
                          <a:solidFill>
                            <a:schemeClr val="tx1"/>
                          </a:solidFill>
                          <a:latin typeface="Century Gothic"/>
                        </a:defRPr>
                      </a:lvl8pPr>
                      <a:lvl9pPr marL="3767328" algn="l" defTabSz="941832" rtl="0" eaLnBrk="1" latinLnBrk="0" hangingPunct="1">
                        <a:defRPr sz="1900" b="1" kern="1200">
                          <a:solidFill>
                            <a:schemeClr val="tx1"/>
                          </a:solidFill>
                          <a:latin typeface="Century Gothic"/>
                        </a:defRPr>
                      </a:lvl9pPr>
                    </a:lstStyle>
                    <a:p>
                      <a:pPr marL="449580" algn="ctr">
                        <a:lnSpc>
                          <a:spcPct val="150000"/>
                        </a:lnSpc>
                        <a:spcAft>
                          <a:spcPts val="0"/>
                        </a:spcAft>
                      </a:pPr>
                      <a:r>
                        <a:rPr lang="es-ES" sz="1600" dirty="0">
                          <a:effectLst/>
                          <a:latin typeface="Times New Roman" pitchFamily="18" charset="0"/>
                          <a:cs typeface="Times New Roman" pitchFamily="18" charset="0"/>
                        </a:rPr>
                        <a:t>BENEFICIOS </a:t>
                      </a:r>
                      <a:r>
                        <a:rPr lang="es-ES" sz="1600" dirty="0" smtClean="0">
                          <a:effectLst/>
                          <a:latin typeface="Times New Roman" pitchFamily="18" charset="0"/>
                          <a:cs typeface="Times New Roman" pitchFamily="18" charset="0"/>
                        </a:rPr>
                        <a:t>PSICOLÓGICOS</a:t>
                      </a:r>
                      <a:endParaRPr lang="es-EC" sz="1600" dirty="0">
                        <a:effectLst/>
                        <a:latin typeface="Times New Roman" pitchFamily="18" charset="0"/>
                        <a:ea typeface="Times New Roman"/>
                        <a:cs typeface="Times New Roman" pitchFamily="18" charset="0"/>
                      </a:endParaRPr>
                    </a:p>
                  </a:txBody>
                  <a:tcPr marL="94512" marR="94512" marT="0" marB="0"/>
                </a:tc>
              </a:tr>
              <a:tr h="383415">
                <a:tc>
                  <a:txBody>
                    <a:bodyPr/>
                    <a:lstStyle>
                      <a:lvl1pPr marL="0" algn="l" defTabSz="941832" rtl="0" eaLnBrk="1" latinLnBrk="0" hangingPunct="1">
                        <a:defRPr sz="1900" b="1" kern="1200">
                          <a:solidFill>
                            <a:schemeClr val="tx1"/>
                          </a:solidFill>
                          <a:latin typeface="Century Gothic"/>
                        </a:defRPr>
                      </a:lvl1pPr>
                      <a:lvl2pPr marL="470916" algn="l" defTabSz="941832" rtl="0" eaLnBrk="1" latinLnBrk="0" hangingPunct="1">
                        <a:defRPr sz="1900" b="1" kern="1200">
                          <a:solidFill>
                            <a:schemeClr val="tx1"/>
                          </a:solidFill>
                          <a:latin typeface="Century Gothic"/>
                        </a:defRPr>
                      </a:lvl2pPr>
                      <a:lvl3pPr marL="941832" algn="l" defTabSz="941832" rtl="0" eaLnBrk="1" latinLnBrk="0" hangingPunct="1">
                        <a:defRPr sz="1900" b="1" kern="1200">
                          <a:solidFill>
                            <a:schemeClr val="tx1"/>
                          </a:solidFill>
                          <a:latin typeface="Century Gothic"/>
                        </a:defRPr>
                      </a:lvl3pPr>
                      <a:lvl4pPr marL="1412748" algn="l" defTabSz="941832" rtl="0" eaLnBrk="1" latinLnBrk="0" hangingPunct="1">
                        <a:defRPr sz="1900" b="1" kern="1200">
                          <a:solidFill>
                            <a:schemeClr val="tx1"/>
                          </a:solidFill>
                          <a:latin typeface="Century Gothic"/>
                        </a:defRPr>
                      </a:lvl4pPr>
                      <a:lvl5pPr marL="1883664" algn="l" defTabSz="941832" rtl="0" eaLnBrk="1" latinLnBrk="0" hangingPunct="1">
                        <a:defRPr sz="1900" b="1" kern="1200">
                          <a:solidFill>
                            <a:schemeClr val="tx1"/>
                          </a:solidFill>
                          <a:latin typeface="Century Gothic"/>
                        </a:defRPr>
                      </a:lvl5pPr>
                      <a:lvl6pPr marL="2354580" algn="l" defTabSz="941832" rtl="0" eaLnBrk="1" latinLnBrk="0" hangingPunct="1">
                        <a:defRPr sz="1900" b="1" kern="1200">
                          <a:solidFill>
                            <a:schemeClr val="tx1"/>
                          </a:solidFill>
                          <a:latin typeface="Century Gothic"/>
                        </a:defRPr>
                      </a:lvl6pPr>
                      <a:lvl7pPr marL="2825496" algn="l" defTabSz="941832" rtl="0" eaLnBrk="1" latinLnBrk="0" hangingPunct="1">
                        <a:defRPr sz="1900" b="1" kern="1200">
                          <a:solidFill>
                            <a:schemeClr val="tx1"/>
                          </a:solidFill>
                          <a:latin typeface="Century Gothic"/>
                        </a:defRPr>
                      </a:lvl7pPr>
                      <a:lvl8pPr marL="3296412" algn="l" defTabSz="941832" rtl="0" eaLnBrk="1" latinLnBrk="0" hangingPunct="1">
                        <a:defRPr sz="1900" b="1" kern="1200">
                          <a:solidFill>
                            <a:schemeClr val="tx1"/>
                          </a:solidFill>
                          <a:latin typeface="Century Gothic"/>
                        </a:defRPr>
                      </a:lvl8pPr>
                      <a:lvl9pPr marL="3767328" algn="l" defTabSz="941832" rtl="0" eaLnBrk="1" latinLnBrk="0" hangingPunct="1">
                        <a:defRPr sz="1900" b="1" kern="1200">
                          <a:solidFill>
                            <a:schemeClr val="tx1"/>
                          </a:solidFill>
                          <a:latin typeface="Century Gothic"/>
                        </a:defRPr>
                      </a:lvl9pPr>
                    </a:lstStyle>
                    <a:p>
                      <a:pPr marL="342900" lvl="0" indent="-342900" algn="just">
                        <a:lnSpc>
                          <a:spcPct val="150000"/>
                        </a:lnSpc>
                        <a:spcAft>
                          <a:spcPts val="0"/>
                        </a:spcAft>
                        <a:buFont typeface="Arial" pitchFamily="34" charset="0"/>
                        <a:buChar char="•"/>
                      </a:pPr>
                      <a:r>
                        <a:rPr lang="es-ES" sz="1600" dirty="0">
                          <a:effectLst/>
                          <a:latin typeface="Times New Roman" pitchFamily="18" charset="0"/>
                          <a:cs typeface="Times New Roman" pitchFamily="18" charset="0"/>
                        </a:rPr>
                        <a:t>Aumento de la creatividad</a:t>
                      </a:r>
                      <a:endParaRPr lang="es-EC" sz="1600" dirty="0">
                        <a:effectLst/>
                        <a:latin typeface="Times New Roman" pitchFamily="18" charset="0"/>
                        <a:ea typeface="Times New Roman"/>
                        <a:cs typeface="Times New Roman" pitchFamily="18" charset="0"/>
                      </a:endParaRPr>
                    </a:p>
                  </a:txBody>
                  <a:tcPr marL="94512" marR="94512" marT="0" marB="0"/>
                </a:tc>
              </a:tr>
              <a:tr h="383415">
                <a:tc>
                  <a:txBody>
                    <a:bodyPr/>
                    <a:lstStyle>
                      <a:lvl1pPr marL="0" algn="l" defTabSz="941832" rtl="0" eaLnBrk="1" latinLnBrk="0" hangingPunct="1">
                        <a:defRPr sz="1900" b="1" kern="1200">
                          <a:solidFill>
                            <a:schemeClr val="tx1"/>
                          </a:solidFill>
                          <a:latin typeface="Century Gothic"/>
                        </a:defRPr>
                      </a:lvl1pPr>
                      <a:lvl2pPr marL="470916" algn="l" defTabSz="941832" rtl="0" eaLnBrk="1" latinLnBrk="0" hangingPunct="1">
                        <a:defRPr sz="1900" b="1" kern="1200">
                          <a:solidFill>
                            <a:schemeClr val="tx1"/>
                          </a:solidFill>
                          <a:latin typeface="Century Gothic"/>
                        </a:defRPr>
                      </a:lvl2pPr>
                      <a:lvl3pPr marL="941832" algn="l" defTabSz="941832" rtl="0" eaLnBrk="1" latinLnBrk="0" hangingPunct="1">
                        <a:defRPr sz="1900" b="1" kern="1200">
                          <a:solidFill>
                            <a:schemeClr val="tx1"/>
                          </a:solidFill>
                          <a:latin typeface="Century Gothic"/>
                        </a:defRPr>
                      </a:lvl3pPr>
                      <a:lvl4pPr marL="1412748" algn="l" defTabSz="941832" rtl="0" eaLnBrk="1" latinLnBrk="0" hangingPunct="1">
                        <a:defRPr sz="1900" b="1" kern="1200">
                          <a:solidFill>
                            <a:schemeClr val="tx1"/>
                          </a:solidFill>
                          <a:latin typeface="Century Gothic"/>
                        </a:defRPr>
                      </a:lvl4pPr>
                      <a:lvl5pPr marL="1883664" algn="l" defTabSz="941832" rtl="0" eaLnBrk="1" latinLnBrk="0" hangingPunct="1">
                        <a:defRPr sz="1900" b="1" kern="1200">
                          <a:solidFill>
                            <a:schemeClr val="tx1"/>
                          </a:solidFill>
                          <a:latin typeface="Century Gothic"/>
                        </a:defRPr>
                      </a:lvl5pPr>
                      <a:lvl6pPr marL="2354580" algn="l" defTabSz="941832" rtl="0" eaLnBrk="1" latinLnBrk="0" hangingPunct="1">
                        <a:defRPr sz="1900" b="1" kern="1200">
                          <a:solidFill>
                            <a:schemeClr val="tx1"/>
                          </a:solidFill>
                          <a:latin typeface="Century Gothic"/>
                        </a:defRPr>
                      </a:lvl6pPr>
                      <a:lvl7pPr marL="2825496" algn="l" defTabSz="941832" rtl="0" eaLnBrk="1" latinLnBrk="0" hangingPunct="1">
                        <a:defRPr sz="1900" b="1" kern="1200">
                          <a:solidFill>
                            <a:schemeClr val="tx1"/>
                          </a:solidFill>
                          <a:latin typeface="Century Gothic"/>
                        </a:defRPr>
                      </a:lvl7pPr>
                      <a:lvl8pPr marL="3296412" algn="l" defTabSz="941832" rtl="0" eaLnBrk="1" latinLnBrk="0" hangingPunct="1">
                        <a:defRPr sz="1900" b="1" kern="1200">
                          <a:solidFill>
                            <a:schemeClr val="tx1"/>
                          </a:solidFill>
                          <a:latin typeface="Century Gothic"/>
                        </a:defRPr>
                      </a:lvl8pPr>
                      <a:lvl9pPr marL="3767328" algn="l" defTabSz="941832" rtl="0" eaLnBrk="1" latinLnBrk="0" hangingPunct="1">
                        <a:defRPr sz="1900" b="1" kern="1200">
                          <a:solidFill>
                            <a:schemeClr val="tx1"/>
                          </a:solidFill>
                          <a:latin typeface="Century Gothic"/>
                        </a:defRPr>
                      </a:lvl9pPr>
                    </a:lstStyle>
                    <a:p>
                      <a:pPr marL="342900" lvl="0" indent="-342900" algn="just">
                        <a:lnSpc>
                          <a:spcPct val="150000"/>
                        </a:lnSpc>
                        <a:spcAft>
                          <a:spcPts val="0"/>
                        </a:spcAft>
                        <a:buFont typeface="Arial" pitchFamily="34" charset="0"/>
                        <a:buChar char="•"/>
                      </a:pPr>
                      <a:r>
                        <a:rPr lang="es-ES" sz="1600" dirty="0">
                          <a:effectLst/>
                          <a:latin typeface="Times New Roman" pitchFamily="18" charset="0"/>
                          <a:cs typeface="Times New Roman" pitchFamily="18" charset="0"/>
                        </a:rPr>
                        <a:t>Adaptabilidad</a:t>
                      </a:r>
                      <a:endParaRPr lang="es-EC" sz="1600" dirty="0">
                        <a:effectLst/>
                        <a:latin typeface="Times New Roman" pitchFamily="18" charset="0"/>
                        <a:ea typeface="Times New Roman"/>
                        <a:cs typeface="Times New Roman" pitchFamily="18" charset="0"/>
                      </a:endParaRPr>
                    </a:p>
                  </a:txBody>
                  <a:tcPr marL="94512" marR="94512" marT="0" marB="0"/>
                </a:tc>
              </a:tr>
              <a:tr h="383415">
                <a:tc>
                  <a:txBody>
                    <a:bodyPr/>
                    <a:lstStyle>
                      <a:lvl1pPr marL="0" algn="l" defTabSz="941832" rtl="0" eaLnBrk="1" latinLnBrk="0" hangingPunct="1">
                        <a:defRPr sz="1900" b="1" kern="1200">
                          <a:solidFill>
                            <a:schemeClr val="tx1"/>
                          </a:solidFill>
                          <a:latin typeface="Century Gothic"/>
                        </a:defRPr>
                      </a:lvl1pPr>
                      <a:lvl2pPr marL="470916" algn="l" defTabSz="941832" rtl="0" eaLnBrk="1" latinLnBrk="0" hangingPunct="1">
                        <a:defRPr sz="1900" b="1" kern="1200">
                          <a:solidFill>
                            <a:schemeClr val="tx1"/>
                          </a:solidFill>
                          <a:latin typeface="Century Gothic"/>
                        </a:defRPr>
                      </a:lvl2pPr>
                      <a:lvl3pPr marL="941832" algn="l" defTabSz="941832" rtl="0" eaLnBrk="1" latinLnBrk="0" hangingPunct="1">
                        <a:defRPr sz="1900" b="1" kern="1200">
                          <a:solidFill>
                            <a:schemeClr val="tx1"/>
                          </a:solidFill>
                          <a:latin typeface="Century Gothic"/>
                        </a:defRPr>
                      </a:lvl3pPr>
                      <a:lvl4pPr marL="1412748" algn="l" defTabSz="941832" rtl="0" eaLnBrk="1" latinLnBrk="0" hangingPunct="1">
                        <a:defRPr sz="1900" b="1" kern="1200">
                          <a:solidFill>
                            <a:schemeClr val="tx1"/>
                          </a:solidFill>
                          <a:latin typeface="Century Gothic"/>
                        </a:defRPr>
                      </a:lvl4pPr>
                      <a:lvl5pPr marL="1883664" algn="l" defTabSz="941832" rtl="0" eaLnBrk="1" latinLnBrk="0" hangingPunct="1">
                        <a:defRPr sz="1900" b="1" kern="1200">
                          <a:solidFill>
                            <a:schemeClr val="tx1"/>
                          </a:solidFill>
                          <a:latin typeface="Century Gothic"/>
                        </a:defRPr>
                      </a:lvl5pPr>
                      <a:lvl6pPr marL="2354580" algn="l" defTabSz="941832" rtl="0" eaLnBrk="1" latinLnBrk="0" hangingPunct="1">
                        <a:defRPr sz="1900" b="1" kern="1200">
                          <a:solidFill>
                            <a:schemeClr val="tx1"/>
                          </a:solidFill>
                          <a:latin typeface="Century Gothic"/>
                        </a:defRPr>
                      </a:lvl6pPr>
                      <a:lvl7pPr marL="2825496" algn="l" defTabSz="941832" rtl="0" eaLnBrk="1" latinLnBrk="0" hangingPunct="1">
                        <a:defRPr sz="1900" b="1" kern="1200">
                          <a:solidFill>
                            <a:schemeClr val="tx1"/>
                          </a:solidFill>
                          <a:latin typeface="Century Gothic"/>
                        </a:defRPr>
                      </a:lvl7pPr>
                      <a:lvl8pPr marL="3296412" algn="l" defTabSz="941832" rtl="0" eaLnBrk="1" latinLnBrk="0" hangingPunct="1">
                        <a:defRPr sz="1900" b="1" kern="1200">
                          <a:solidFill>
                            <a:schemeClr val="tx1"/>
                          </a:solidFill>
                          <a:latin typeface="Century Gothic"/>
                        </a:defRPr>
                      </a:lvl8pPr>
                      <a:lvl9pPr marL="3767328" algn="l" defTabSz="941832" rtl="0" eaLnBrk="1" latinLnBrk="0" hangingPunct="1">
                        <a:defRPr sz="1900" b="1" kern="1200">
                          <a:solidFill>
                            <a:schemeClr val="tx1"/>
                          </a:solidFill>
                          <a:latin typeface="Century Gothic"/>
                        </a:defRPr>
                      </a:lvl9pPr>
                    </a:lstStyle>
                    <a:p>
                      <a:pPr marL="342900" lvl="0" indent="-342900" algn="just">
                        <a:lnSpc>
                          <a:spcPct val="150000"/>
                        </a:lnSpc>
                        <a:spcAft>
                          <a:spcPts val="0"/>
                        </a:spcAft>
                        <a:buFont typeface="Arial" pitchFamily="34" charset="0"/>
                        <a:buChar char="•"/>
                      </a:pPr>
                      <a:r>
                        <a:rPr lang="es-ES" sz="1600" dirty="0">
                          <a:effectLst/>
                          <a:latin typeface="Times New Roman" pitchFamily="18" charset="0"/>
                          <a:cs typeface="Times New Roman" pitchFamily="18" charset="0"/>
                        </a:rPr>
                        <a:t>Conocimiento, aprendizaje y apreciación cultural e histórica</a:t>
                      </a:r>
                      <a:endParaRPr lang="es-EC" sz="1600" dirty="0">
                        <a:effectLst/>
                        <a:latin typeface="Times New Roman" pitchFamily="18" charset="0"/>
                        <a:ea typeface="Times New Roman"/>
                        <a:cs typeface="Times New Roman" pitchFamily="18" charset="0"/>
                      </a:endParaRPr>
                    </a:p>
                  </a:txBody>
                  <a:tcPr marL="94512" marR="94512" marT="0" marB="0"/>
                </a:tc>
              </a:tr>
              <a:tr h="383415">
                <a:tc>
                  <a:txBody>
                    <a:bodyPr/>
                    <a:lstStyle>
                      <a:lvl1pPr marL="0" algn="l" defTabSz="941832" rtl="0" eaLnBrk="1" latinLnBrk="0" hangingPunct="1">
                        <a:defRPr sz="1900" b="1" kern="1200">
                          <a:solidFill>
                            <a:schemeClr val="tx1"/>
                          </a:solidFill>
                          <a:latin typeface="Century Gothic"/>
                        </a:defRPr>
                      </a:lvl1pPr>
                      <a:lvl2pPr marL="470916" algn="l" defTabSz="941832" rtl="0" eaLnBrk="1" latinLnBrk="0" hangingPunct="1">
                        <a:defRPr sz="1900" b="1" kern="1200">
                          <a:solidFill>
                            <a:schemeClr val="tx1"/>
                          </a:solidFill>
                          <a:latin typeface="Century Gothic"/>
                        </a:defRPr>
                      </a:lvl2pPr>
                      <a:lvl3pPr marL="941832" algn="l" defTabSz="941832" rtl="0" eaLnBrk="1" latinLnBrk="0" hangingPunct="1">
                        <a:defRPr sz="1900" b="1" kern="1200">
                          <a:solidFill>
                            <a:schemeClr val="tx1"/>
                          </a:solidFill>
                          <a:latin typeface="Century Gothic"/>
                        </a:defRPr>
                      </a:lvl3pPr>
                      <a:lvl4pPr marL="1412748" algn="l" defTabSz="941832" rtl="0" eaLnBrk="1" latinLnBrk="0" hangingPunct="1">
                        <a:defRPr sz="1900" b="1" kern="1200">
                          <a:solidFill>
                            <a:schemeClr val="tx1"/>
                          </a:solidFill>
                          <a:latin typeface="Century Gothic"/>
                        </a:defRPr>
                      </a:lvl4pPr>
                      <a:lvl5pPr marL="1883664" algn="l" defTabSz="941832" rtl="0" eaLnBrk="1" latinLnBrk="0" hangingPunct="1">
                        <a:defRPr sz="1900" b="1" kern="1200">
                          <a:solidFill>
                            <a:schemeClr val="tx1"/>
                          </a:solidFill>
                          <a:latin typeface="Century Gothic"/>
                        </a:defRPr>
                      </a:lvl5pPr>
                      <a:lvl6pPr marL="2354580" algn="l" defTabSz="941832" rtl="0" eaLnBrk="1" latinLnBrk="0" hangingPunct="1">
                        <a:defRPr sz="1900" b="1" kern="1200">
                          <a:solidFill>
                            <a:schemeClr val="tx1"/>
                          </a:solidFill>
                          <a:latin typeface="Century Gothic"/>
                        </a:defRPr>
                      </a:lvl6pPr>
                      <a:lvl7pPr marL="2825496" algn="l" defTabSz="941832" rtl="0" eaLnBrk="1" latinLnBrk="0" hangingPunct="1">
                        <a:defRPr sz="1900" b="1" kern="1200">
                          <a:solidFill>
                            <a:schemeClr val="tx1"/>
                          </a:solidFill>
                          <a:latin typeface="Century Gothic"/>
                        </a:defRPr>
                      </a:lvl7pPr>
                      <a:lvl8pPr marL="3296412" algn="l" defTabSz="941832" rtl="0" eaLnBrk="1" latinLnBrk="0" hangingPunct="1">
                        <a:defRPr sz="1900" b="1" kern="1200">
                          <a:solidFill>
                            <a:schemeClr val="tx1"/>
                          </a:solidFill>
                          <a:latin typeface="Century Gothic"/>
                        </a:defRPr>
                      </a:lvl8pPr>
                      <a:lvl9pPr marL="3767328" algn="l" defTabSz="941832" rtl="0" eaLnBrk="1" latinLnBrk="0" hangingPunct="1">
                        <a:defRPr sz="1900" b="1" kern="1200">
                          <a:solidFill>
                            <a:schemeClr val="tx1"/>
                          </a:solidFill>
                          <a:latin typeface="Century Gothic"/>
                        </a:defRPr>
                      </a:lvl9pPr>
                    </a:lstStyle>
                    <a:p>
                      <a:pPr marL="342900" lvl="0" indent="-342900" algn="just">
                        <a:lnSpc>
                          <a:spcPct val="150000"/>
                        </a:lnSpc>
                        <a:spcAft>
                          <a:spcPts val="0"/>
                        </a:spcAft>
                        <a:buFont typeface="Arial" pitchFamily="34" charset="0"/>
                        <a:buChar char="•"/>
                      </a:pPr>
                      <a:r>
                        <a:rPr lang="es-ES" sz="1600" dirty="0">
                          <a:effectLst/>
                          <a:latin typeface="Times New Roman" pitchFamily="18" charset="0"/>
                          <a:cs typeface="Times New Roman" pitchFamily="18" charset="0"/>
                        </a:rPr>
                        <a:t>Conocimiento y comprensión laboral</a:t>
                      </a:r>
                      <a:endParaRPr lang="es-EC" sz="1600" dirty="0">
                        <a:effectLst/>
                        <a:latin typeface="Times New Roman" pitchFamily="18" charset="0"/>
                        <a:ea typeface="Times New Roman"/>
                        <a:cs typeface="Times New Roman" pitchFamily="18" charset="0"/>
                      </a:endParaRPr>
                    </a:p>
                  </a:txBody>
                  <a:tcPr marL="94512" marR="94512" marT="0" marB="0"/>
                </a:tc>
              </a:tr>
              <a:tr h="383415">
                <a:tc>
                  <a:txBody>
                    <a:bodyPr/>
                    <a:lstStyle>
                      <a:lvl1pPr marL="0" algn="l" defTabSz="941832" rtl="0" eaLnBrk="1" latinLnBrk="0" hangingPunct="1">
                        <a:defRPr sz="1900" b="1" kern="1200">
                          <a:solidFill>
                            <a:schemeClr val="tx1"/>
                          </a:solidFill>
                          <a:latin typeface="Century Gothic"/>
                        </a:defRPr>
                      </a:lvl1pPr>
                      <a:lvl2pPr marL="470916" algn="l" defTabSz="941832" rtl="0" eaLnBrk="1" latinLnBrk="0" hangingPunct="1">
                        <a:defRPr sz="1900" b="1" kern="1200">
                          <a:solidFill>
                            <a:schemeClr val="tx1"/>
                          </a:solidFill>
                          <a:latin typeface="Century Gothic"/>
                        </a:defRPr>
                      </a:lvl2pPr>
                      <a:lvl3pPr marL="941832" algn="l" defTabSz="941832" rtl="0" eaLnBrk="1" latinLnBrk="0" hangingPunct="1">
                        <a:defRPr sz="1900" b="1" kern="1200">
                          <a:solidFill>
                            <a:schemeClr val="tx1"/>
                          </a:solidFill>
                          <a:latin typeface="Century Gothic"/>
                        </a:defRPr>
                      </a:lvl3pPr>
                      <a:lvl4pPr marL="1412748" algn="l" defTabSz="941832" rtl="0" eaLnBrk="1" latinLnBrk="0" hangingPunct="1">
                        <a:defRPr sz="1900" b="1" kern="1200">
                          <a:solidFill>
                            <a:schemeClr val="tx1"/>
                          </a:solidFill>
                          <a:latin typeface="Century Gothic"/>
                        </a:defRPr>
                      </a:lvl4pPr>
                      <a:lvl5pPr marL="1883664" algn="l" defTabSz="941832" rtl="0" eaLnBrk="1" latinLnBrk="0" hangingPunct="1">
                        <a:defRPr sz="1900" b="1" kern="1200">
                          <a:solidFill>
                            <a:schemeClr val="tx1"/>
                          </a:solidFill>
                          <a:latin typeface="Century Gothic"/>
                        </a:defRPr>
                      </a:lvl5pPr>
                      <a:lvl6pPr marL="2354580" algn="l" defTabSz="941832" rtl="0" eaLnBrk="1" latinLnBrk="0" hangingPunct="1">
                        <a:defRPr sz="1900" b="1" kern="1200">
                          <a:solidFill>
                            <a:schemeClr val="tx1"/>
                          </a:solidFill>
                          <a:latin typeface="Century Gothic"/>
                        </a:defRPr>
                      </a:lvl6pPr>
                      <a:lvl7pPr marL="2825496" algn="l" defTabSz="941832" rtl="0" eaLnBrk="1" latinLnBrk="0" hangingPunct="1">
                        <a:defRPr sz="1900" b="1" kern="1200">
                          <a:solidFill>
                            <a:schemeClr val="tx1"/>
                          </a:solidFill>
                          <a:latin typeface="Century Gothic"/>
                        </a:defRPr>
                      </a:lvl7pPr>
                      <a:lvl8pPr marL="3296412" algn="l" defTabSz="941832" rtl="0" eaLnBrk="1" latinLnBrk="0" hangingPunct="1">
                        <a:defRPr sz="1900" b="1" kern="1200">
                          <a:solidFill>
                            <a:schemeClr val="tx1"/>
                          </a:solidFill>
                          <a:latin typeface="Century Gothic"/>
                        </a:defRPr>
                      </a:lvl8pPr>
                      <a:lvl9pPr marL="3767328" algn="l" defTabSz="941832" rtl="0" eaLnBrk="1" latinLnBrk="0" hangingPunct="1">
                        <a:defRPr sz="1900" b="1" kern="1200">
                          <a:solidFill>
                            <a:schemeClr val="tx1"/>
                          </a:solidFill>
                          <a:latin typeface="Century Gothic"/>
                        </a:defRPr>
                      </a:lvl9pPr>
                    </a:lstStyle>
                    <a:p>
                      <a:pPr marL="342900" lvl="0" indent="-342900" algn="just">
                        <a:lnSpc>
                          <a:spcPct val="150000"/>
                        </a:lnSpc>
                        <a:spcAft>
                          <a:spcPts val="0"/>
                        </a:spcAft>
                        <a:buFont typeface="Arial" pitchFamily="34" charset="0"/>
                        <a:buChar char="•"/>
                      </a:pPr>
                      <a:r>
                        <a:rPr lang="es-ES" sz="1600" dirty="0">
                          <a:effectLst/>
                          <a:latin typeface="Times New Roman" pitchFamily="18" charset="0"/>
                          <a:cs typeface="Times New Roman" pitchFamily="18" charset="0"/>
                        </a:rPr>
                        <a:t>Tolerancia </a:t>
                      </a:r>
                      <a:endParaRPr lang="es-EC" sz="1600" dirty="0">
                        <a:effectLst/>
                        <a:latin typeface="Times New Roman" pitchFamily="18" charset="0"/>
                        <a:ea typeface="Times New Roman"/>
                        <a:cs typeface="Times New Roman" pitchFamily="18" charset="0"/>
                      </a:endParaRPr>
                    </a:p>
                  </a:txBody>
                  <a:tcPr marL="94512" marR="94512" marT="0" marB="0"/>
                </a:tc>
              </a:tr>
              <a:tr h="383415">
                <a:tc>
                  <a:txBody>
                    <a:bodyPr/>
                    <a:lstStyle>
                      <a:lvl1pPr marL="0" algn="l" defTabSz="941832" rtl="0" eaLnBrk="1" latinLnBrk="0" hangingPunct="1">
                        <a:defRPr sz="1900" b="1" kern="1200">
                          <a:solidFill>
                            <a:schemeClr val="tx1"/>
                          </a:solidFill>
                          <a:latin typeface="Century Gothic"/>
                        </a:defRPr>
                      </a:lvl1pPr>
                      <a:lvl2pPr marL="470916" algn="l" defTabSz="941832" rtl="0" eaLnBrk="1" latinLnBrk="0" hangingPunct="1">
                        <a:defRPr sz="1900" b="1" kern="1200">
                          <a:solidFill>
                            <a:schemeClr val="tx1"/>
                          </a:solidFill>
                          <a:latin typeface="Century Gothic"/>
                        </a:defRPr>
                      </a:lvl2pPr>
                      <a:lvl3pPr marL="941832" algn="l" defTabSz="941832" rtl="0" eaLnBrk="1" latinLnBrk="0" hangingPunct="1">
                        <a:defRPr sz="1900" b="1" kern="1200">
                          <a:solidFill>
                            <a:schemeClr val="tx1"/>
                          </a:solidFill>
                          <a:latin typeface="Century Gothic"/>
                        </a:defRPr>
                      </a:lvl3pPr>
                      <a:lvl4pPr marL="1412748" algn="l" defTabSz="941832" rtl="0" eaLnBrk="1" latinLnBrk="0" hangingPunct="1">
                        <a:defRPr sz="1900" b="1" kern="1200">
                          <a:solidFill>
                            <a:schemeClr val="tx1"/>
                          </a:solidFill>
                          <a:latin typeface="Century Gothic"/>
                        </a:defRPr>
                      </a:lvl4pPr>
                      <a:lvl5pPr marL="1883664" algn="l" defTabSz="941832" rtl="0" eaLnBrk="1" latinLnBrk="0" hangingPunct="1">
                        <a:defRPr sz="1900" b="1" kern="1200">
                          <a:solidFill>
                            <a:schemeClr val="tx1"/>
                          </a:solidFill>
                          <a:latin typeface="Century Gothic"/>
                        </a:defRPr>
                      </a:lvl5pPr>
                      <a:lvl6pPr marL="2354580" algn="l" defTabSz="941832" rtl="0" eaLnBrk="1" latinLnBrk="0" hangingPunct="1">
                        <a:defRPr sz="1900" b="1" kern="1200">
                          <a:solidFill>
                            <a:schemeClr val="tx1"/>
                          </a:solidFill>
                          <a:latin typeface="Century Gothic"/>
                        </a:defRPr>
                      </a:lvl6pPr>
                      <a:lvl7pPr marL="2825496" algn="l" defTabSz="941832" rtl="0" eaLnBrk="1" latinLnBrk="0" hangingPunct="1">
                        <a:defRPr sz="1900" b="1" kern="1200">
                          <a:solidFill>
                            <a:schemeClr val="tx1"/>
                          </a:solidFill>
                          <a:latin typeface="Century Gothic"/>
                        </a:defRPr>
                      </a:lvl7pPr>
                      <a:lvl8pPr marL="3296412" algn="l" defTabSz="941832" rtl="0" eaLnBrk="1" latinLnBrk="0" hangingPunct="1">
                        <a:defRPr sz="1900" b="1" kern="1200">
                          <a:solidFill>
                            <a:schemeClr val="tx1"/>
                          </a:solidFill>
                          <a:latin typeface="Century Gothic"/>
                        </a:defRPr>
                      </a:lvl8pPr>
                      <a:lvl9pPr marL="3767328" algn="l" defTabSz="941832" rtl="0" eaLnBrk="1" latinLnBrk="0" hangingPunct="1">
                        <a:defRPr sz="1900" b="1" kern="1200">
                          <a:solidFill>
                            <a:schemeClr val="tx1"/>
                          </a:solidFill>
                          <a:latin typeface="Century Gothic"/>
                        </a:defRPr>
                      </a:lvl9pPr>
                    </a:lstStyle>
                    <a:p>
                      <a:pPr marL="342900" lvl="0" indent="-342900" algn="just">
                        <a:lnSpc>
                          <a:spcPct val="150000"/>
                        </a:lnSpc>
                        <a:spcAft>
                          <a:spcPts val="0"/>
                        </a:spcAft>
                        <a:buFont typeface="Arial" pitchFamily="34" charset="0"/>
                        <a:buChar char="•"/>
                      </a:pPr>
                      <a:r>
                        <a:rPr lang="es-ES" sz="1600" dirty="0">
                          <a:effectLst/>
                          <a:latin typeface="Times New Roman" pitchFamily="18" charset="0"/>
                          <a:cs typeface="Times New Roman" pitchFamily="18" charset="0"/>
                        </a:rPr>
                        <a:t>Competitividad balanceada</a:t>
                      </a:r>
                      <a:endParaRPr lang="es-EC" sz="1600" dirty="0">
                        <a:effectLst/>
                        <a:latin typeface="Times New Roman" pitchFamily="18" charset="0"/>
                        <a:ea typeface="Times New Roman"/>
                        <a:cs typeface="Times New Roman" pitchFamily="18" charset="0"/>
                      </a:endParaRPr>
                    </a:p>
                  </a:txBody>
                  <a:tcPr marL="94512" marR="94512" marT="0" marB="0"/>
                </a:tc>
              </a:tr>
              <a:tr h="383415">
                <a:tc>
                  <a:txBody>
                    <a:bodyPr/>
                    <a:lstStyle>
                      <a:lvl1pPr marL="0" algn="l" defTabSz="941832" rtl="0" eaLnBrk="1" latinLnBrk="0" hangingPunct="1">
                        <a:defRPr sz="1900" b="1" kern="1200">
                          <a:solidFill>
                            <a:schemeClr val="tx1"/>
                          </a:solidFill>
                          <a:latin typeface="Century Gothic"/>
                        </a:defRPr>
                      </a:lvl1pPr>
                      <a:lvl2pPr marL="470916" algn="l" defTabSz="941832" rtl="0" eaLnBrk="1" latinLnBrk="0" hangingPunct="1">
                        <a:defRPr sz="1900" b="1" kern="1200">
                          <a:solidFill>
                            <a:schemeClr val="tx1"/>
                          </a:solidFill>
                          <a:latin typeface="Century Gothic"/>
                        </a:defRPr>
                      </a:lvl2pPr>
                      <a:lvl3pPr marL="941832" algn="l" defTabSz="941832" rtl="0" eaLnBrk="1" latinLnBrk="0" hangingPunct="1">
                        <a:defRPr sz="1900" b="1" kern="1200">
                          <a:solidFill>
                            <a:schemeClr val="tx1"/>
                          </a:solidFill>
                          <a:latin typeface="Century Gothic"/>
                        </a:defRPr>
                      </a:lvl3pPr>
                      <a:lvl4pPr marL="1412748" algn="l" defTabSz="941832" rtl="0" eaLnBrk="1" latinLnBrk="0" hangingPunct="1">
                        <a:defRPr sz="1900" b="1" kern="1200">
                          <a:solidFill>
                            <a:schemeClr val="tx1"/>
                          </a:solidFill>
                          <a:latin typeface="Century Gothic"/>
                        </a:defRPr>
                      </a:lvl4pPr>
                      <a:lvl5pPr marL="1883664" algn="l" defTabSz="941832" rtl="0" eaLnBrk="1" latinLnBrk="0" hangingPunct="1">
                        <a:defRPr sz="1900" b="1" kern="1200">
                          <a:solidFill>
                            <a:schemeClr val="tx1"/>
                          </a:solidFill>
                          <a:latin typeface="Century Gothic"/>
                        </a:defRPr>
                      </a:lvl5pPr>
                      <a:lvl6pPr marL="2354580" algn="l" defTabSz="941832" rtl="0" eaLnBrk="1" latinLnBrk="0" hangingPunct="1">
                        <a:defRPr sz="1900" b="1" kern="1200">
                          <a:solidFill>
                            <a:schemeClr val="tx1"/>
                          </a:solidFill>
                          <a:latin typeface="Century Gothic"/>
                        </a:defRPr>
                      </a:lvl6pPr>
                      <a:lvl7pPr marL="2825496" algn="l" defTabSz="941832" rtl="0" eaLnBrk="1" latinLnBrk="0" hangingPunct="1">
                        <a:defRPr sz="1900" b="1" kern="1200">
                          <a:solidFill>
                            <a:schemeClr val="tx1"/>
                          </a:solidFill>
                          <a:latin typeface="Century Gothic"/>
                        </a:defRPr>
                      </a:lvl7pPr>
                      <a:lvl8pPr marL="3296412" algn="l" defTabSz="941832" rtl="0" eaLnBrk="1" latinLnBrk="0" hangingPunct="1">
                        <a:defRPr sz="1900" b="1" kern="1200">
                          <a:solidFill>
                            <a:schemeClr val="tx1"/>
                          </a:solidFill>
                          <a:latin typeface="Century Gothic"/>
                        </a:defRPr>
                      </a:lvl8pPr>
                      <a:lvl9pPr marL="3767328" algn="l" defTabSz="941832" rtl="0" eaLnBrk="1" latinLnBrk="0" hangingPunct="1">
                        <a:defRPr sz="1900" b="1" kern="1200">
                          <a:solidFill>
                            <a:schemeClr val="tx1"/>
                          </a:solidFill>
                          <a:latin typeface="Century Gothic"/>
                        </a:defRPr>
                      </a:lvl9pPr>
                    </a:lstStyle>
                    <a:p>
                      <a:pPr marL="342900" lvl="0" indent="-342900" algn="just">
                        <a:lnSpc>
                          <a:spcPct val="150000"/>
                        </a:lnSpc>
                        <a:spcAft>
                          <a:spcPts val="0"/>
                        </a:spcAft>
                        <a:buFont typeface="Arial" pitchFamily="34" charset="0"/>
                        <a:buChar char="•"/>
                      </a:pPr>
                      <a:r>
                        <a:rPr lang="es-ES" sz="1600" dirty="0">
                          <a:effectLst/>
                          <a:latin typeface="Times New Roman" pitchFamily="18" charset="0"/>
                          <a:cs typeface="Times New Roman" pitchFamily="18" charset="0"/>
                        </a:rPr>
                        <a:t>Calidad de vida</a:t>
                      </a:r>
                      <a:endParaRPr lang="es-EC" sz="1600" dirty="0">
                        <a:effectLst/>
                        <a:latin typeface="Times New Roman" pitchFamily="18" charset="0"/>
                        <a:ea typeface="Times New Roman"/>
                        <a:cs typeface="Times New Roman" pitchFamily="18" charset="0"/>
                      </a:endParaRPr>
                    </a:p>
                  </a:txBody>
                  <a:tcPr marL="94512" marR="94512" marT="0" marB="0"/>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1405954190"/>
              </p:ext>
            </p:extLst>
          </p:nvPr>
        </p:nvGraphicFramePr>
        <p:xfrm>
          <a:off x="5580707" y="4446860"/>
          <a:ext cx="6768752" cy="2246886"/>
        </p:xfrm>
        <a:graphic>
          <a:graphicData uri="http://schemas.openxmlformats.org/drawingml/2006/table">
            <a:tbl>
              <a:tblPr firstRow="1" firstCol="1" bandRow="1">
                <a:tableStyleId>{08FB837D-C827-4EFA-A057-4D05807E0F7C}</a:tableStyleId>
              </a:tblPr>
              <a:tblGrid>
                <a:gridCol w="6768752"/>
              </a:tblGrid>
              <a:tr h="374481">
                <a:tc>
                  <a:txBody>
                    <a:bodyPr/>
                    <a:lstStyle>
                      <a:lvl1pPr marL="0" algn="l" defTabSz="941832" rtl="0" eaLnBrk="1" latinLnBrk="0" hangingPunct="1">
                        <a:defRPr sz="1900" b="1" kern="1200">
                          <a:solidFill>
                            <a:schemeClr val="tx1"/>
                          </a:solidFill>
                          <a:latin typeface="Century Gothic"/>
                        </a:defRPr>
                      </a:lvl1pPr>
                      <a:lvl2pPr marL="470916" algn="l" defTabSz="941832" rtl="0" eaLnBrk="1" latinLnBrk="0" hangingPunct="1">
                        <a:defRPr sz="1900" b="1" kern="1200">
                          <a:solidFill>
                            <a:schemeClr val="tx1"/>
                          </a:solidFill>
                          <a:latin typeface="Century Gothic"/>
                        </a:defRPr>
                      </a:lvl2pPr>
                      <a:lvl3pPr marL="941832" algn="l" defTabSz="941832" rtl="0" eaLnBrk="1" latinLnBrk="0" hangingPunct="1">
                        <a:defRPr sz="1900" b="1" kern="1200">
                          <a:solidFill>
                            <a:schemeClr val="tx1"/>
                          </a:solidFill>
                          <a:latin typeface="Century Gothic"/>
                        </a:defRPr>
                      </a:lvl3pPr>
                      <a:lvl4pPr marL="1412748" algn="l" defTabSz="941832" rtl="0" eaLnBrk="1" latinLnBrk="0" hangingPunct="1">
                        <a:defRPr sz="1900" b="1" kern="1200">
                          <a:solidFill>
                            <a:schemeClr val="tx1"/>
                          </a:solidFill>
                          <a:latin typeface="Century Gothic"/>
                        </a:defRPr>
                      </a:lvl4pPr>
                      <a:lvl5pPr marL="1883664" algn="l" defTabSz="941832" rtl="0" eaLnBrk="1" latinLnBrk="0" hangingPunct="1">
                        <a:defRPr sz="1900" b="1" kern="1200">
                          <a:solidFill>
                            <a:schemeClr val="tx1"/>
                          </a:solidFill>
                          <a:latin typeface="Century Gothic"/>
                        </a:defRPr>
                      </a:lvl5pPr>
                      <a:lvl6pPr marL="2354580" algn="l" defTabSz="941832" rtl="0" eaLnBrk="1" latinLnBrk="0" hangingPunct="1">
                        <a:defRPr sz="1900" b="1" kern="1200">
                          <a:solidFill>
                            <a:schemeClr val="tx1"/>
                          </a:solidFill>
                          <a:latin typeface="Century Gothic"/>
                        </a:defRPr>
                      </a:lvl6pPr>
                      <a:lvl7pPr marL="2825496" algn="l" defTabSz="941832" rtl="0" eaLnBrk="1" latinLnBrk="0" hangingPunct="1">
                        <a:defRPr sz="1900" b="1" kern="1200">
                          <a:solidFill>
                            <a:schemeClr val="tx1"/>
                          </a:solidFill>
                          <a:latin typeface="Century Gothic"/>
                        </a:defRPr>
                      </a:lvl7pPr>
                      <a:lvl8pPr marL="3296412" algn="l" defTabSz="941832" rtl="0" eaLnBrk="1" latinLnBrk="0" hangingPunct="1">
                        <a:defRPr sz="1900" b="1" kern="1200">
                          <a:solidFill>
                            <a:schemeClr val="tx1"/>
                          </a:solidFill>
                          <a:latin typeface="Century Gothic"/>
                        </a:defRPr>
                      </a:lvl8pPr>
                      <a:lvl9pPr marL="3767328" algn="l" defTabSz="941832" rtl="0" eaLnBrk="1" latinLnBrk="0" hangingPunct="1">
                        <a:defRPr sz="1900" b="1" kern="1200">
                          <a:solidFill>
                            <a:schemeClr val="tx1"/>
                          </a:solidFill>
                          <a:latin typeface="Century Gothic"/>
                        </a:defRPr>
                      </a:lvl9pPr>
                    </a:lstStyle>
                    <a:p>
                      <a:pPr marL="449580" lvl="0" indent="0" algn="ctr" defTabSz="941832" rtl="0" eaLnBrk="1" latinLnBrk="0" hangingPunct="1">
                        <a:lnSpc>
                          <a:spcPct val="150000"/>
                        </a:lnSpc>
                        <a:spcAft>
                          <a:spcPts val="0"/>
                        </a:spcAft>
                        <a:buFont typeface="Wingdings" pitchFamily="2" charset="2"/>
                        <a:buNone/>
                      </a:pPr>
                      <a:r>
                        <a:rPr lang="es-ES" sz="1600" b="1" kern="1200" dirty="0">
                          <a:solidFill>
                            <a:schemeClr val="lt1"/>
                          </a:solidFill>
                          <a:effectLst/>
                          <a:latin typeface="Times New Roman" pitchFamily="18" charset="0"/>
                          <a:ea typeface="+mn-ea"/>
                          <a:cs typeface="Times New Roman" pitchFamily="18" charset="0"/>
                        </a:rPr>
                        <a:t>BENEFICIOS </a:t>
                      </a:r>
                      <a:r>
                        <a:rPr lang="es-ES" sz="1600" b="1" kern="1200" dirty="0" smtClean="0">
                          <a:solidFill>
                            <a:schemeClr val="lt1"/>
                          </a:solidFill>
                          <a:effectLst/>
                          <a:latin typeface="Times New Roman" pitchFamily="18" charset="0"/>
                          <a:ea typeface="+mn-ea"/>
                          <a:cs typeface="Times New Roman" pitchFamily="18" charset="0"/>
                        </a:rPr>
                        <a:t>FISIOLÓGICOS</a:t>
                      </a:r>
                      <a:endParaRPr lang="es-EC" sz="1600" b="1" kern="1200" dirty="0">
                        <a:solidFill>
                          <a:schemeClr val="lt1"/>
                        </a:solidFill>
                        <a:effectLst/>
                        <a:latin typeface="Times New Roman" pitchFamily="18" charset="0"/>
                        <a:ea typeface="+mn-ea"/>
                        <a:cs typeface="Times New Roman" pitchFamily="18" charset="0"/>
                      </a:endParaRPr>
                    </a:p>
                  </a:txBody>
                  <a:tcPr marL="94512" marR="94512" marT="0" marB="0"/>
                </a:tc>
              </a:tr>
              <a:tr h="374481">
                <a:tc>
                  <a:txBody>
                    <a:bodyPr/>
                    <a:lstStyle>
                      <a:lvl1pPr marL="0" algn="l" defTabSz="941832" rtl="0" eaLnBrk="1" latinLnBrk="0" hangingPunct="1">
                        <a:defRPr sz="1900" b="1" kern="1200">
                          <a:solidFill>
                            <a:schemeClr val="tx1"/>
                          </a:solidFill>
                          <a:latin typeface="Century Gothic"/>
                        </a:defRPr>
                      </a:lvl1pPr>
                      <a:lvl2pPr marL="470916" algn="l" defTabSz="941832" rtl="0" eaLnBrk="1" latinLnBrk="0" hangingPunct="1">
                        <a:defRPr sz="1900" b="1" kern="1200">
                          <a:solidFill>
                            <a:schemeClr val="tx1"/>
                          </a:solidFill>
                          <a:latin typeface="Century Gothic"/>
                        </a:defRPr>
                      </a:lvl2pPr>
                      <a:lvl3pPr marL="941832" algn="l" defTabSz="941832" rtl="0" eaLnBrk="1" latinLnBrk="0" hangingPunct="1">
                        <a:defRPr sz="1900" b="1" kern="1200">
                          <a:solidFill>
                            <a:schemeClr val="tx1"/>
                          </a:solidFill>
                          <a:latin typeface="Century Gothic"/>
                        </a:defRPr>
                      </a:lvl3pPr>
                      <a:lvl4pPr marL="1412748" algn="l" defTabSz="941832" rtl="0" eaLnBrk="1" latinLnBrk="0" hangingPunct="1">
                        <a:defRPr sz="1900" b="1" kern="1200">
                          <a:solidFill>
                            <a:schemeClr val="tx1"/>
                          </a:solidFill>
                          <a:latin typeface="Century Gothic"/>
                        </a:defRPr>
                      </a:lvl4pPr>
                      <a:lvl5pPr marL="1883664" algn="l" defTabSz="941832" rtl="0" eaLnBrk="1" latinLnBrk="0" hangingPunct="1">
                        <a:defRPr sz="1900" b="1" kern="1200">
                          <a:solidFill>
                            <a:schemeClr val="tx1"/>
                          </a:solidFill>
                          <a:latin typeface="Century Gothic"/>
                        </a:defRPr>
                      </a:lvl5pPr>
                      <a:lvl6pPr marL="2354580" algn="l" defTabSz="941832" rtl="0" eaLnBrk="1" latinLnBrk="0" hangingPunct="1">
                        <a:defRPr sz="1900" b="1" kern="1200">
                          <a:solidFill>
                            <a:schemeClr val="tx1"/>
                          </a:solidFill>
                          <a:latin typeface="Century Gothic"/>
                        </a:defRPr>
                      </a:lvl6pPr>
                      <a:lvl7pPr marL="2825496" algn="l" defTabSz="941832" rtl="0" eaLnBrk="1" latinLnBrk="0" hangingPunct="1">
                        <a:defRPr sz="1900" b="1" kern="1200">
                          <a:solidFill>
                            <a:schemeClr val="tx1"/>
                          </a:solidFill>
                          <a:latin typeface="Century Gothic"/>
                        </a:defRPr>
                      </a:lvl7pPr>
                      <a:lvl8pPr marL="3296412" algn="l" defTabSz="941832" rtl="0" eaLnBrk="1" latinLnBrk="0" hangingPunct="1">
                        <a:defRPr sz="1900" b="1" kern="1200">
                          <a:solidFill>
                            <a:schemeClr val="tx1"/>
                          </a:solidFill>
                          <a:latin typeface="Century Gothic"/>
                        </a:defRPr>
                      </a:lvl8pPr>
                      <a:lvl9pPr marL="3767328" algn="l" defTabSz="941832" rtl="0" eaLnBrk="1" latinLnBrk="0" hangingPunct="1">
                        <a:defRPr sz="1900" b="1" kern="1200">
                          <a:solidFill>
                            <a:schemeClr val="tx1"/>
                          </a:solidFill>
                          <a:latin typeface="Century Gothic"/>
                        </a:defRPr>
                      </a:lvl9pPr>
                    </a:lstStyle>
                    <a:p>
                      <a:pPr marL="342900" lvl="0" indent="-342900" algn="just" defTabSz="941832" rtl="0" eaLnBrk="1" latinLnBrk="0" hangingPunct="1">
                        <a:lnSpc>
                          <a:spcPct val="150000"/>
                        </a:lnSpc>
                        <a:spcAft>
                          <a:spcPts val="0"/>
                        </a:spcAft>
                        <a:buFont typeface="Wingdings" pitchFamily="2" charset="2"/>
                        <a:buChar char="q"/>
                      </a:pPr>
                      <a:r>
                        <a:rPr lang="es-ES" sz="1600" b="1" kern="1200" dirty="0">
                          <a:solidFill>
                            <a:schemeClr val="dk1"/>
                          </a:solidFill>
                          <a:effectLst/>
                          <a:latin typeface="Times New Roman" pitchFamily="18" charset="0"/>
                          <a:ea typeface="+mn-ea"/>
                          <a:cs typeface="Times New Roman" pitchFamily="18" charset="0"/>
                        </a:rPr>
                        <a:t>Reducción de enfermedades cardiovasculares</a:t>
                      </a:r>
                      <a:endParaRPr lang="es-EC" sz="1600" b="1" kern="1200" dirty="0">
                        <a:solidFill>
                          <a:schemeClr val="dk1"/>
                        </a:solidFill>
                        <a:effectLst/>
                        <a:latin typeface="Times New Roman" pitchFamily="18" charset="0"/>
                        <a:ea typeface="+mn-ea"/>
                        <a:cs typeface="Times New Roman" pitchFamily="18" charset="0"/>
                      </a:endParaRPr>
                    </a:p>
                  </a:txBody>
                  <a:tcPr marL="94512" marR="94512" marT="0" marB="0"/>
                </a:tc>
              </a:tr>
              <a:tr h="374481">
                <a:tc>
                  <a:txBody>
                    <a:bodyPr/>
                    <a:lstStyle>
                      <a:lvl1pPr marL="0" algn="l" defTabSz="941832" rtl="0" eaLnBrk="1" latinLnBrk="0" hangingPunct="1">
                        <a:defRPr sz="1900" b="1" kern="1200">
                          <a:solidFill>
                            <a:schemeClr val="tx1"/>
                          </a:solidFill>
                          <a:latin typeface="Century Gothic"/>
                        </a:defRPr>
                      </a:lvl1pPr>
                      <a:lvl2pPr marL="470916" algn="l" defTabSz="941832" rtl="0" eaLnBrk="1" latinLnBrk="0" hangingPunct="1">
                        <a:defRPr sz="1900" b="1" kern="1200">
                          <a:solidFill>
                            <a:schemeClr val="tx1"/>
                          </a:solidFill>
                          <a:latin typeface="Century Gothic"/>
                        </a:defRPr>
                      </a:lvl2pPr>
                      <a:lvl3pPr marL="941832" algn="l" defTabSz="941832" rtl="0" eaLnBrk="1" latinLnBrk="0" hangingPunct="1">
                        <a:defRPr sz="1900" b="1" kern="1200">
                          <a:solidFill>
                            <a:schemeClr val="tx1"/>
                          </a:solidFill>
                          <a:latin typeface="Century Gothic"/>
                        </a:defRPr>
                      </a:lvl3pPr>
                      <a:lvl4pPr marL="1412748" algn="l" defTabSz="941832" rtl="0" eaLnBrk="1" latinLnBrk="0" hangingPunct="1">
                        <a:defRPr sz="1900" b="1" kern="1200">
                          <a:solidFill>
                            <a:schemeClr val="tx1"/>
                          </a:solidFill>
                          <a:latin typeface="Century Gothic"/>
                        </a:defRPr>
                      </a:lvl4pPr>
                      <a:lvl5pPr marL="1883664" algn="l" defTabSz="941832" rtl="0" eaLnBrk="1" latinLnBrk="0" hangingPunct="1">
                        <a:defRPr sz="1900" b="1" kern="1200">
                          <a:solidFill>
                            <a:schemeClr val="tx1"/>
                          </a:solidFill>
                          <a:latin typeface="Century Gothic"/>
                        </a:defRPr>
                      </a:lvl5pPr>
                      <a:lvl6pPr marL="2354580" algn="l" defTabSz="941832" rtl="0" eaLnBrk="1" latinLnBrk="0" hangingPunct="1">
                        <a:defRPr sz="1900" b="1" kern="1200">
                          <a:solidFill>
                            <a:schemeClr val="tx1"/>
                          </a:solidFill>
                          <a:latin typeface="Century Gothic"/>
                        </a:defRPr>
                      </a:lvl6pPr>
                      <a:lvl7pPr marL="2825496" algn="l" defTabSz="941832" rtl="0" eaLnBrk="1" latinLnBrk="0" hangingPunct="1">
                        <a:defRPr sz="1900" b="1" kern="1200">
                          <a:solidFill>
                            <a:schemeClr val="tx1"/>
                          </a:solidFill>
                          <a:latin typeface="Century Gothic"/>
                        </a:defRPr>
                      </a:lvl7pPr>
                      <a:lvl8pPr marL="3296412" algn="l" defTabSz="941832" rtl="0" eaLnBrk="1" latinLnBrk="0" hangingPunct="1">
                        <a:defRPr sz="1900" b="1" kern="1200">
                          <a:solidFill>
                            <a:schemeClr val="tx1"/>
                          </a:solidFill>
                          <a:latin typeface="Century Gothic"/>
                        </a:defRPr>
                      </a:lvl8pPr>
                      <a:lvl9pPr marL="3767328" algn="l" defTabSz="941832" rtl="0" eaLnBrk="1" latinLnBrk="0" hangingPunct="1">
                        <a:defRPr sz="1900" b="1" kern="1200">
                          <a:solidFill>
                            <a:schemeClr val="tx1"/>
                          </a:solidFill>
                          <a:latin typeface="Century Gothic"/>
                        </a:defRPr>
                      </a:lvl9pPr>
                    </a:lstStyle>
                    <a:p>
                      <a:pPr marL="342900" lvl="0" indent="-342900" algn="just" defTabSz="941832" rtl="0" eaLnBrk="1" latinLnBrk="0" hangingPunct="1">
                        <a:lnSpc>
                          <a:spcPct val="150000"/>
                        </a:lnSpc>
                        <a:spcAft>
                          <a:spcPts val="0"/>
                        </a:spcAft>
                        <a:buFont typeface="Wingdings" pitchFamily="2" charset="2"/>
                        <a:buChar char="q"/>
                      </a:pPr>
                      <a:r>
                        <a:rPr lang="es-ES" sz="1600" b="1" kern="1200" dirty="0">
                          <a:solidFill>
                            <a:schemeClr val="dk1"/>
                          </a:solidFill>
                          <a:effectLst/>
                          <a:latin typeface="Times New Roman" pitchFamily="18" charset="0"/>
                          <a:ea typeface="+mn-ea"/>
                          <a:cs typeface="Times New Roman" pitchFamily="18" charset="0"/>
                        </a:rPr>
                        <a:t>Incremento de la expectativa de vida</a:t>
                      </a:r>
                      <a:endParaRPr lang="es-EC" sz="1600" b="1" kern="1200" dirty="0">
                        <a:solidFill>
                          <a:schemeClr val="dk1"/>
                        </a:solidFill>
                        <a:effectLst/>
                        <a:latin typeface="Times New Roman" pitchFamily="18" charset="0"/>
                        <a:ea typeface="+mn-ea"/>
                        <a:cs typeface="Times New Roman" pitchFamily="18" charset="0"/>
                      </a:endParaRPr>
                    </a:p>
                  </a:txBody>
                  <a:tcPr marL="94512" marR="94512" marT="0" marB="0"/>
                </a:tc>
              </a:tr>
              <a:tr h="374481">
                <a:tc>
                  <a:txBody>
                    <a:bodyPr/>
                    <a:lstStyle>
                      <a:lvl1pPr marL="0" algn="l" defTabSz="941832" rtl="0" eaLnBrk="1" latinLnBrk="0" hangingPunct="1">
                        <a:defRPr sz="1900" b="1" kern="1200">
                          <a:solidFill>
                            <a:schemeClr val="tx1"/>
                          </a:solidFill>
                          <a:latin typeface="Century Gothic"/>
                        </a:defRPr>
                      </a:lvl1pPr>
                      <a:lvl2pPr marL="470916" algn="l" defTabSz="941832" rtl="0" eaLnBrk="1" latinLnBrk="0" hangingPunct="1">
                        <a:defRPr sz="1900" b="1" kern="1200">
                          <a:solidFill>
                            <a:schemeClr val="tx1"/>
                          </a:solidFill>
                          <a:latin typeface="Century Gothic"/>
                        </a:defRPr>
                      </a:lvl2pPr>
                      <a:lvl3pPr marL="941832" algn="l" defTabSz="941832" rtl="0" eaLnBrk="1" latinLnBrk="0" hangingPunct="1">
                        <a:defRPr sz="1900" b="1" kern="1200">
                          <a:solidFill>
                            <a:schemeClr val="tx1"/>
                          </a:solidFill>
                          <a:latin typeface="Century Gothic"/>
                        </a:defRPr>
                      </a:lvl3pPr>
                      <a:lvl4pPr marL="1412748" algn="l" defTabSz="941832" rtl="0" eaLnBrk="1" latinLnBrk="0" hangingPunct="1">
                        <a:defRPr sz="1900" b="1" kern="1200">
                          <a:solidFill>
                            <a:schemeClr val="tx1"/>
                          </a:solidFill>
                          <a:latin typeface="Century Gothic"/>
                        </a:defRPr>
                      </a:lvl4pPr>
                      <a:lvl5pPr marL="1883664" algn="l" defTabSz="941832" rtl="0" eaLnBrk="1" latinLnBrk="0" hangingPunct="1">
                        <a:defRPr sz="1900" b="1" kern="1200">
                          <a:solidFill>
                            <a:schemeClr val="tx1"/>
                          </a:solidFill>
                          <a:latin typeface="Century Gothic"/>
                        </a:defRPr>
                      </a:lvl5pPr>
                      <a:lvl6pPr marL="2354580" algn="l" defTabSz="941832" rtl="0" eaLnBrk="1" latinLnBrk="0" hangingPunct="1">
                        <a:defRPr sz="1900" b="1" kern="1200">
                          <a:solidFill>
                            <a:schemeClr val="tx1"/>
                          </a:solidFill>
                          <a:latin typeface="Century Gothic"/>
                        </a:defRPr>
                      </a:lvl6pPr>
                      <a:lvl7pPr marL="2825496" algn="l" defTabSz="941832" rtl="0" eaLnBrk="1" latinLnBrk="0" hangingPunct="1">
                        <a:defRPr sz="1900" b="1" kern="1200">
                          <a:solidFill>
                            <a:schemeClr val="tx1"/>
                          </a:solidFill>
                          <a:latin typeface="Century Gothic"/>
                        </a:defRPr>
                      </a:lvl7pPr>
                      <a:lvl8pPr marL="3296412" algn="l" defTabSz="941832" rtl="0" eaLnBrk="1" latinLnBrk="0" hangingPunct="1">
                        <a:defRPr sz="1900" b="1" kern="1200">
                          <a:solidFill>
                            <a:schemeClr val="tx1"/>
                          </a:solidFill>
                          <a:latin typeface="Century Gothic"/>
                        </a:defRPr>
                      </a:lvl8pPr>
                      <a:lvl9pPr marL="3767328" algn="l" defTabSz="941832" rtl="0" eaLnBrk="1" latinLnBrk="0" hangingPunct="1">
                        <a:defRPr sz="1900" b="1" kern="1200">
                          <a:solidFill>
                            <a:schemeClr val="tx1"/>
                          </a:solidFill>
                          <a:latin typeface="Century Gothic"/>
                        </a:defRPr>
                      </a:lvl9pPr>
                    </a:lstStyle>
                    <a:p>
                      <a:pPr marL="342900" lvl="0" indent="-342900" algn="just" defTabSz="941832" rtl="0" eaLnBrk="1" latinLnBrk="0" hangingPunct="1">
                        <a:lnSpc>
                          <a:spcPct val="150000"/>
                        </a:lnSpc>
                        <a:spcAft>
                          <a:spcPts val="0"/>
                        </a:spcAft>
                        <a:buFont typeface="Wingdings" pitchFamily="2" charset="2"/>
                        <a:buChar char="q"/>
                      </a:pPr>
                      <a:r>
                        <a:rPr lang="es-ES" sz="1600" b="1" kern="1200" dirty="0">
                          <a:solidFill>
                            <a:schemeClr val="dk1"/>
                          </a:solidFill>
                          <a:effectLst/>
                          <a:latin typeface="Times New Roman" pitchFamily="18" charset="0"/>
                          <a:ea typeface="+mn-ea"/>
                          <a:cs typeface="Times New Roman" pitchFamily="18" charset="0"/>
                        </a:rPr>
                        <a:t>Mejoramiento en el funcionamiento del sistema inmune</a:t>
                      </a:r>
                      <a:endParaRPr lang="es-EC" sz="1600" b="1" kern="1200" dirty="0">
                        <a:solidFill>
                          <a:schemeClr val="dk1"/>
                        </a:solidFill>
                        <a:effectLst/>
                        <a:latin typeface="Times New Roman" pitchFamily="18" charset="0"/>
                        <a:ea typeface="+mn-ea"/>
                        <a:cs typeface="Times New Roman" pitchFamily="18" charset="0"/>
                      </a:endParaRPr>
                    </a:p>
                  </a:txBody>
                  <a:tcPr marL="94512" marR="94512" marT="0" marB="0"/>
                </a:tc>
              </a:tr>
              <a:tr h="374481">
                <a:tc>
                  <a:txBody>
                    <a:bodyPr/>
                    <a:lstStyle>
                      <a:lvl1pPr marL="0" algn="l" defTabSz="941832" rtl="0" eaLnBrk="1" latinLnBrk="0" hangingPunct="1">
                        <a:defRPr sz="1900" b="1" kern="1200">
                          <a:solidFill>
                            <a:schemeClr val="tx1"/>
                          </a:solidFill>
                          <a:latin typeface="Century Gothic"/>
                        </a:defRPr>
                      </a:lvl1pPr>
                      <a:lvl2pPr marL="470916" algn="l" defTabSz="941832" rtl="0" eaLnBrk="1" latinLnBrk="0" hangingPunct="1">
                        <a:defRPr sz="1900" b="1" kern="1200">
                          <a:solidFill>
                            <a:schemeClr val="tx1"/>
                          </a:solidFill>
                          <a:latin typeface="Century Gothic"/>
                        </a:defRPr>
                      </a:lvl2pPr>
                      <a:lvl3pPr marL="941832" algn="l" defTabSz="941832" rtl="0" eaLnBrk="1" latinLnBrk="0" hangingPunct="1">
                        <a:defRPr sz="1900" b="1" kern="1200">
                          <a:solidFill>
                            <a:schemeClr val="tx1"/>
                          </a:solidFill>
                          <a:latin typeface="Century Gothic"/>
                        </a:defRPr>
                      </a:lvl3pPr>
                      <a:lvl4pPr marL="1412748" algn="l" defTabSz="941832" rtl="0" eaLnBrk="1" latinLnBrk="0" hangingPunct="1">
                        <a:defRPr sz="1900" b="1" kern="1200">
                          <a:solidFill>
                            <a:schemeClr val="tx1"/>
                          </a:solidFill>
                          <a:latin typeface="Century Gothic"/>
                        </a:defRPr>
                      </a:lvl4pPr>
                      <a:lvl5pPr marL="1883664" algn="l" defTabSz="941832" rtl="0" eaLnBrk="1" latinLnBrk="0" hangingPunct="1">
                        <a:defRPr sz="1900" b="1" kern="1200">
                          <a:solidFill>
                            <a:schemeClr val="tx1"/>
                          </a:solidFill>
                          <a:latin typeface="Century Gothic"/>
                        </a:defRPr>
                      </a:lvl5pPr>
                      <a:lvl6pPr marL="2354580" algn="l" defTabSz="941832" rtl="0" eaLnBrk="1" latinLnBrk="0" hangingPunct="1">
                        <a:defRPr sz="1900" b="1" kern="1200">
                          <a:solidFill>
                            <a:schemeClr val="tx1"/>
                          </a:solidFill>
                          <a:latin typeface="Century Gothic"/>
                        </a:defRPr>
                      </a:lvl6pPr>
                      <a:lvl7pPr marL="2825496" algn="l" defTabSz="941832" rtl="0" eaLnBrk="1" latinLnBrk="0" hangingPunct="1">
                        <a:defRPr sz="1900" b="1" kern="1200">
                          <a:solidFill>
                            <a:schemeClr val="tx1"/>
                          </a:solidFill>
                          <a:latin typeface="Century Gothic"/>
                        </a:defRPr>
                      </a:lvl7pPr>
                      <a:lvl8pPr marL="3296412" algn="l" defTabSz="941832" rtl="0" eaLnBrk="1" latinLnBrk="0" hangingPunct="1">
                        <a:defRPr sz="1900" b="1" kern="1200">
                          <a:solidFill>
                            <a:schemeClr val="tx1"/>
                          </a:solidFill>
                          <a:latin typeface="Century Gothic"/>
                        </a:defRPr>
                      </a:lvl8pPr>
                      <a:lvl9pPr marL="3767328" algn="l" defTabSz="941832" rtl="0" eaLnBrk="1" latinLnBrk="0" hangingPunct="1">
                        <a:defRPr sz="1900" b="1" kern="1200">
                          <a:solidFill>
                            <a:schemeClr val="tx1"/>
                          </a:solidFill>
                          <a:latin typeface="Century Gothic"/>
                        </a:defRPr>
                      </a:lvl9pPr>
                    </a:lstStyle>
                    <a:p>
                      <a:pPr marL="342900" lvl="0" indent="-342900" algn="just" defTabSz="941832" rtl="0" eaLnBrk="1" latinLnBrk="0" hangingPunct="1">
                        <a:lnSpc>
                          <a:spcPct val="150000"/>
                        </a:lnSpc>
                        <a:spcAft>
                          <a:spcPts val="0"/>
                        </a:spcAft>
                        <a:buFont typeface="Wingdings" pitchFamily="2" charset="2"/>
                        <a:buChar char="q"/>
                      </a:pPr>
                      <a:r>
                        <a:rPr lang="es-ES" sz="1600" b="1" kern="1200" dirty="0">
                          <a:solidFill>
                            <a:schemeClr val="dk1"/>
                          </a:solidFill>
                          <a:effectLst/>
                          <a:latin typeface="Times New Roman" pitchFamily="18" charset="0"/>
                          <a:ea typeface="+mn-ea"/>
                          <a:cs typeface="Times New Roman" pitchFamily="18" charset="0"/>
                        </a:rPr>
                        <a:t>Reducción del consumo de alcohol</a:t>
                      </a:r>
                      <a:endParaRPr lang="es-EC" sz="1600" b="1" kern="1200" dirty="0">
                        <a:solidFill>
                          <a:schemeClr val="dk1"/>
                        </a:solidFill>
                        <a:effectLst/>
                        <a:latin typeface="Times New Roman" pitchFamily="18" charset="0"/>
                        <a:ea typeface="+mn-ea"/>
                        <a:cs typeface="Times New Roman" pitchFamily="18" charset="0"/>
                      </a:endParaRPr>
                    </a:p>
                  </a:txBody>
                  <a:tcPr marL="94512" marR="94512" marT="0" marB="0"/>
                </a:tc>
              </a:tr>
              <a:tr h="374481">
                <a:tc>
                  <a:txBody>
                    <a:bodyPr/>
                    <a:lstStyle>
                      <a:lvl1pPr marL="0" algn="l" defTabSz="941832" rtl="0" eaLnBrk="1" latinLnBrk="0" hangingPunct="1">
                        <a:defRPr sz="1900" b="1" kern="1200">
                          <a:solidFill>
                            <a:schemeClr val="tx1"/>
                          </a:solidFill>
                          <a:latin typeface="Century Gothic"/>
                        </a:defRPr>
                      </a:lvl1pPr>
                      <a:lvl2pPr marL="470916" algn="l" defTabSz="941832" rtl="0" eaLnBrk="1" latinLnBrk="0" hangingPunct="1">
                        <a:defRPr sz="1900" b="1" kern="1200">
                          <a:solidFill>
                            <a:schemeClr val="tx1"/>
                          </a:solidFill>
                          <a:latin typeface="Century Gothic"/>
                        </a:defRPr>
                      </a:lvl2pPr>
                      <a:lvl3pPr marL="941832" algn="l" defTabSz="941832" rtl="0" eaLnBrk="1" latinLnBrk="0" hangingPunct="1">
                        <a:defRPr sz="1900" b="1" kern="1200">
                          <a:solidFill>
                            <a:schemeClr val="tx1"/>
                          </a:solidFill>
                          <a:latin typeface="Century Gothic"/>
                        </a:defRPr>
                      </a:lvl3pPr>
                      <a:lvl4pPr marL="1412748" algn="l" defTabSz="941832" rtl="0" eaLnBrk="1" latinLnBrk="0" hangingPunct="1">
                        <a:defRPr sz="1900" b="1" kern="1200">
                          <a:solidFill>
                            <a:schemeClr val="tx1"/>
                          </a:solidFill>
                          <a:latin typeface="Century Gothic"/>
                        </a:defRPr>
                      </a:lvl4pPr>
                      <a:lvl5pPr marL="1883664" algn="l" defTabSz="941832" rtl="0" eaLnBrk="1" latinLnBrk="0" hangingPunct="1">
                        <a:defRPr sz="1900" b="1" kern="1200">
                          <a:solidFill>
                            <a:schemeClr val="tx1"/>
                          </a:solidFill>
                          <a:latin typeface="Century Gothic"/>
                        </a:defRPr>
                      </a:lvl5pPr>
                      <a:lvl6pPr marL="2354580" algn="l" defTabSz="941832" rtl="0" eaLnBrk="1" latinLnBrk="0" hangingPunct="1">
                        <a:defRPr sz="1900" b="1" kern="1200">
                          <a:solidFill>
                            <a:schemeClr val="tx1"/>
                          </a:solidFill>
                          <a:latin typeface="Century Gothic"/>
                        </a:defRPr>
                      </a:lvl6pPr>
                      <a:lvl7pPr marL="2825496" algn="l" defTabSz="941832" rtl="0" eaLnBrk="1" latinLnBrk="0" hangingPunct="1">
                        <a:defRPr sz="1900" b="1" kern="1200">
                          <a:solidFill>
                            <a:schemeClr val="tx1"/>
                          </a:solidFill>
                          <a:latin typeface="Century Gothic"/>
                        </a:defRPr>
                      </a:lvl7pPr>
                      <a:lvl8pPr marL="3296412" algn="l" defTabSz="941832" rtl="0" eaLnBrk="1" latinLnBrk="0" hangingPunct="1">
                        <a:defRPr sz="1900" b="1" kern="1200">
                          <a:solidFill>
                            <a:schemeClr val="tx1"/>
                          </a:solidFill>
                          <a:latin typeface="Century Gothic"/>
                        </a:defRPr>
                      </a:lvl8pPr>
                      <a:lvl9pPr marL="3767328" algn="l" defTabSz="941832" rtl="0" eaLnBrk="1" latinLnBrk="0" hangingPunct="1">
                        <a:defRPr sz="1900" b="1" kern="1200">
                          <a:solidFill>
                            <a:schemeClr val="tx1"/>
                          </a:solidFill>
                          <a:latin typeface="Century Gothic"/>
                        </a:defRPr>
                      </a:lvl9pPr>
                    </a:lstStyle>
                    <a:p>
                      <a:pPr marL="342900" lvl="0" indent="-342900" algn="just" defTabSz="941832" rtl="0" eaLnBrk="1" latinLnBrk="0" hangingPunct="1">
                        <a:lnSpc>
                          <a:spcPct val="150000"/>
                        </a:lnSpc>
                        <a:spcAft>
                          <a:spcPts val="0"/>
                        </a:spcAft>
                        <a:buFont typeface="Wingdings" pitchFamily="2" charset="2"/>
                        <a:buChar char="q"/>
                      </a:pPr>
                      <a:r>
                        <a:rPr lang="es-ES" sz="1600" b="1" kern="1200" dirty="0">
                          <a:solidFill>
                            <a:schemeClr val="dk1"/>
                          </a:solidFill>
                          <a:effectLst/>
                          <a:latin typeface="Times New Roman" pitchFamily="18" charset="0"/>
                          <a:ea typeface="+mn-ea"/>
                          <a:cs typeface="Times New Roman" pitchFamily="18" charset="0"/>
                        </a:rPr>
                        <a:t>Reducción del </a:t>
                      </a:r>
                      <a:r>
                        <a:rPr lang="es-ES" sz="1600" b="1" kern="1200" dirty="0" smtClean="0">
                          <a:solidFill>
                            <a:schemeClr val="dk1"/>
                          </a:solidFill>
                          <a:effectLst/>
                          <a:latin typeface="Times New Roman" pitchFamily="18" charset="0"/>
                          <a:ea typeface="+mn-ea"/>
                          <a:cs typeface="Times New Roman" pitchFamily="18" charset="0"/>
                        </a:rPr>
                        <a:t>consumo </a:t>
                      </a:r>
                      <a:r>
                        <a:rPr lang="es-ES" sz="1600" b="1" kern="1200" dirty="0">
                          <a:solidFill>
                            <a:schemeClr val="dk1"/>
                          </a:solidFill>
                          <a:effectLst/>
                          <a:latin typeface="Times New Roman" pitchFamily="18" charset="0"/>
                          <a:ea typeface="+mn-ea"/>
                          <a:cs typeface="Times New Roman" pitchFamily="18" charset="0"/>
                        </a:rPr>
                        <a:t>de tabaco</a:t>
                      </a:r>
                      <a:endParaRPr lang="es-EC" sz="1600" b="1" kern="1200" dirty="0">
                        <a:solidFill>
                          <a:schemeClr val="dk1"/>
                        </a:solidFill>
                        <a:effectLst/>
                        <a:latin typeface="Times New Roman" pitchFamily="18" charset="0"/>
                        <a:ea typeface="+mn-ea"/>
                        <a:cs typeface="Times New Roman" pitchFamily="18" charset="0"/>
                      </a:endParaRPr>
                    </a:p>
                  </a:txBody>
                  <a:tcPr marL="94512" marR="94512" marT="0" marB="0"/>
                </a:tc>
              </a:tr>
            </a:tbl>
          </a:graphicData>
        </a:graphic>
      </p:graphicFrame>
      <p:pic>
        <p:nvPicPr>
          <p:cNvPr id="1026" name="Picture 2" descr="https://encrypted-tbn0.gstatic.com/images?q=tbn:ANd9GcQqZqqzM4yTCIQBkg7bnxUKPYM7H64iM5mgz__v_DY9Cm5unn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943" y="1422524"/>
            <a:ext cx="3528392" cy="237626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 descr="data:image/jpeg;base64,/9j/4AAQSkZJRgABAQAAAQABAAD/2wCEAAkGBxMTEhUTEhMVFhUWGRgZGBUYGBgXFxkbGBcdHxcYGBcYHSggHR4nHRcXITEhJSkrLi4uFx8zODMtNygtLisBCgoKDg0OGxAQGy0lICYyLTItLS0tLS0tLTctLjItLS0tLy0tLS0tNS8vLS0vLS0tLS0tLS0tLS0tLS0tLS0tLf/AABEIAKgBKwMBIgACEQEDEQH/xAAcAAACAgMBAQAAAAAAAAAAAAAEBQMGAAIHAQj/xABEEAACAQIEAgcEBwYFBQADAQABAhEAAwQSITEFQQYiUWFxgZETMqGxI0JygsHR8AcUUmKSsjNDouHxJFNzwtJEY8MV/8QAGwEAAwEBAQEBAAAAAAAAAAAAAgMEBQEABgf/xAAzEQACAgEDAgQFAwQBBQAAAAABAgARAwQSITFBEyJRYQVxkbHwMsHRFIGh4UIGIzNDkv/aAAwDAQACEQMRAD8AqFlWHVPvDYc4E6jnFSi0DqYMGdNQa8s3oYizLE6FmGvIdWeVY+JyglzJOkDTl2j/AI1rIKehnod0ew84i2TrD5v9DVd7ts55nQm2AOyH1+fwqrdFCDcTmZaf6DVwur1l+0vzqvDfhi4axVx7id6zdUWvZlSslXHZMnMDpoOw0Pb6XqB9LZI11Ntg48YMGgumrN+8BQYBtr8WP+1IceIAEzHON/PtpD5ciuaPE8PSXvC9IMJdiLqgnYPKH/VFMM6zlDieyZ5T8q5zwbBa+1cdXUIp+sSIPl/vTm9fFpDeJJKkBRyLHWPAaEmj8ayABKkweUsxoS3urdk91B4TJq4tG22xlcp/476q2A4/iQin2mcka51BG+2kGrDwXjD3yyPbUQsyCSDrGxGlGrh+kSAdt9pWrxlie0n50TaXX0oUrGlG2N/6flWSOpmg3AEzjNyGjuX5GlhNS8Zf6b9chFDM8U3KLMZhHlEy7fC6mgbvEHO2lSYm11cxOp5UHFPTAq9es1MGBSLPMmXHXB9b1o3C8TBMPoe3lQAtUBi3ho7KJsStHZdPjK9JbQ1a3MSq+8wFIsNxA5I5jnUW+9V6P4O2YbnNCfK6/wCILp2KLyRH68Qtn6w+NTq86gg1U7yxXuF4g1s6HxHKm6j4MEB2Hn3iMHxLf+ofSWLH4vIIHvH4UjOp1ooXhcLMfKhmqDHj2D3n12kxgKJsqVHctVNZajFwhYbUVy6wvWBcPxjW27uY7as63AQCNjVXxNnKab8IvzbA7CRU2dOLkGuxKQHEZTXnmB4kD51HmofGMJCkTpO8QTEHv05d9IxpuajMuoXcEd4IBB11BEgiQDUbVItwexliYDhR3KqSY9R6V7iLRRmU7qSD5V58ZU+0E9YOa0avb1wKJNLr2MY+6IHxp2DS5M36Rx6ybPqceL9RhjVE1K7l64OZr23jyPe1+dUv8PyqOxk6a/GxjA1pXi3ARIrJqOiJYGBihpGx8K8uXswXxO/bTW9wC82tsJc+xcQiOWmafhQt7hN5YmxdB13Q+ZnaqtjdSJm1H3QcfSgfb+Cj86u2aXj+Fl+IJql9BbZGIg9lw9vK3+dXxk66+I+TVYg8gnB3lG6c3IxQ+wnzalOFwjXbi559mNTGmg5eZim3TpJxem4RPx5/hQvDblyHVyQAfd1ieZjbkKiycOWjcK7nAhueYCc4VRyEnYUFx3MM1iBCtE85Gh17zJ9KK4X1sRbHJWBPlqaH42037pOvXb4GKWFO0H3lGtegFE0TEFiAYlVAAAA0EetWLouNbh7LY/uf8qqeD0dieYEd2tW3o57l8/8A61+dyqdOu1ak/wD61+cRka0Zhvejw+QoSjcOIcHsIPoBWavU/MS9+kV8Xb6Y+fzNE8Bw6u+ZiAF115Aas3pAHew7KHfFBsrMoLOHBnlqcpEc5+VS3FS0pCsYdUJECYdFYidtCN+6rAvmuNAKrUE6Uuv7y5Sev9IynXKbhLAbfwsh8SRypOHqxftC4Uti7bvI5ZMUGuAGJXUQARuIZY7INVZHp5m1oyGxgiOMAoYgGq/xcxdeNgxA8qZ2b8UmxQkse0muLCzKRzGmEdRbyxr2+VbKaBs3dPKirTV9fpSNoqfmGuVvEa+tmS4pCUJHLX86RYhqsVq5FIcXYhiOXKvata805oW/4mH4G/KCpC9BYW0QvcKlS5XymUUxqfpugyjJiVvaH4dtasXDuJC2jDKDmEa8vCqql0VKLxOwPpSZZlxK45hHEb2Yk0VwxsqDQmSZ1iPCltuyzGMpjtIIp3ZtxoNhSsjAcSLWOuwIDDUtTqD1d83IDnPf3UJi7y5ycv593pUzagHlzHyoIoWOg1O0akz2ChRQOneZPNxxgrwdV6v0eGHtH0nPcdwEUnfKeqCOxDUVq811C7sGcFJadTnD+9JiQUjluKIbEDDolkjQq/twN89xOoPuQh8c1LMAF/d79ufpLhtLbXXWS068ozD1p7ruXbBXkE/nX8/tBrsu53hTHpRFsKNxXuLukXb0MIa453/mMUGzTzFbGLJhxqFU9PnPms+DO+QtX+R/M24iqkaUivmKbvG5NBYzIx3jwomzIfX6H+ItdNlHp/8AQ/macOv6xyNMppVhlQHqkk0f1u6sbVqC9ibOlBCUSPrNDgQVJMBoVhG4nSD6VsmJv2lGS5dBjbO0em0a1uhOcEARoCe7nr2U+4DhLF65bBLBYkuIVVy6ksX0y6bwd9qnDNYqJDDbzPeh3FcRdxCLdfMCtwmVWerljrAT9Y+gq8sOsv2h/a9UjoaAcX1TIFu5HPdk3MD5VeiOsvj/AOr1pY72gmBcpXSdrLY72bLf9oVQBrZQrtpKtHrNC8RdUORDn7W5k0d0guKMRcuL7zALPYAIMeNKsO4tq99hItjqqdix90fj5VDkbc5UesvwY/DXxGh3BMOA2rIHleqXUMATqYJnb50LjOHXvaXSbLsGdypAkasf4e7tpZwNWfEIWBOZgSTzOdakvPN58pKw7mQSPrHcijNbOnEiy5PEa5HaQq7BgRGmoIn1q2cA/wAHEH+RB/f+dVscUxCgD2jjf3jmB8nkaVYuD4t3sYjNlOiahVWZ7coE0eIgKajOdij3iojWiw4llgghSZ5e78KG50TjLehY665T4ECs3FXN+o/eX8WAYg9mQdvDuop2JsWlO03SPAC38AZ+NE3uG/Ri8jEicrd07E/rsqbjInD4e4QA30yEgRIzWzPjpB8KsXvfpHO3AA9YV0oa3d4PhzdIS6lz2dljOog5xP8ACQB5qKoX7oF968g8m/KrT+0/q4bhlobCzcc+LFNfgaotrEMugOnYdRVw07MgIMkxfEWwOVHS41Fq3zvDyU1uuDtH/Mb+iPnUOFxNsrqsHuE/Gi/3m2OT+lRuGBqaR1xdQb+38T3/APzbbAlfakIJJVdhMa+ZA86zF4RbDZbiXwdN8saqrCGGh6rqfvCrJ0JxNu612wq5Wu2yoLbMdwsd8RPaRvNWPiuEt3LNxb9hsyEvlZSDFrBFTkIO5NudOxap0+pfHQYmvY1MrVadclsoF+4uc2S9ZOyOfvVMtq2x0sz4salw+DfXLg7hyzPvaRvM0bbtYuNMKwGnZz2p+o1yOlIGPzY8f2uSYdMyNbFQPYL96kNnD9lpR6mpG4e0dVbYPetGWsDj2ErhjEkSSu4MH63bXv7hjzMWk00IzKTtPbWSUyXNRc6r0IisYfED6qeQH4mp0wl8+82UeU0xtcG4g+3sh3FoPpWDo/jifetD7x/+a4xYdaEo/q1r/j9JAmGPMk1L+71KnRXGF1Q37YLBiNyBlifq99e4rorilYA4lZidA3L/AJpZxmtxPESc6XVwXErCeJ+X/NTdF7uW81yJ9jbuXAP5lQ5f9RFQ8UwxtRaZsxWZbtJP/FG9FcF7QYkZso9kEzdme8m3fCmqMS0QPSeZhsJijF3gx0GUTMEyde01LwtR7e2eSTcPZ9GpYT5hR50dxLBoS2UGbcy2kN1jGg+dC8Jwuf8AeA2xtCDz/wAa1RggC/SeJ4levrkbtB50ZaYEaGKaDg6ZGkMRMbwATpOg3E1PxTgqsrlFAcpauJl0BVbai6Mo0BLNm+6e2tDDrVdRZ5mJk+HsGLLyPwmI8QyAaGaTXzJo04feSdOX/NaH+UVRclKwWy2Q67xtRoxw7DUKYNmaBuf1JpovBQBqaz9SE3W7CaOmyUtKp/xF4eRvrPfTno7irSTnBJ5EwU71ZI1HeDp30jubwDPLspxwjhatYvYhrpUW3S2ECyGLBjq06QFNR+HvEQGoyy9F71u5jbj2kyJkIA8CgJ9RTnpBxMW1ge9y9CJ+NA8M4euDuZ/aB82GW5EEZfaNIGp1qtcQxhuOWJ3qnNkKIFHWWaZPFYsZpdul2jmTRPSLDeztImmQCWP85iBHcD8an4DhQxzt7q6knsGppDx/FMbjg83JPpp5CpVWqHrHavIK2w/orez3UUk9RhlHZNxCT51Dw9A11wxy5i3WiR78me6Jovojh/pwxiTk/vXlUODvXXuxatl3htBrp9bTwpxY+H5eesz06wTiBXOQjZlBMNBE69lWXgwjC3vG2P8ATSDGYVrcB4V2JfJGysAVOnmI5RT7AGMM47XT4IKLGKQykigo94FzoriYJSFMTcWfsjVvgDQvOiuJXsq5eZMnu7B+NZ+HufcfvLCpZgIHwrihtZ7ZXMtwZSvjzHfz8qI6W3VDW8Pb1W0uXxZiWY/EDyobhFz2QbEkS2ZbVkHncf63gq5moRSXxC85cf3VYLCc94fBc12k/wC1sxcwac1wqz5uf/mqH3ehq6ftdaeIxyWxZA/1H/2qoOvcI1gzqJ7RWunCLMVjbGAYq+wMKxAjYGKEuXGO7MfEk/Op8Z73kKHNLb9RhDoJcOgWEuXbxNswVtM085BXKoj6xIEeBrtnRzGpjcL9Jo5R7Vxvue94wd65X+yN/Z28VfOyhFU/zdc/gvrVw6H4s2eH4y4D7gIUn+JwFU+pWp8hvNXy/mUotYCfz0htrhLZ/ae1ALMxKbECfjPZ3UvLFbgZnEAAMNYKn3ZAmTqNe1R406v5i2ZcsLPvKdCDGhBBobGcQdEW4Ut3FYBWSBm1EqcwHlrWUiqqkjue/wDf0g4HAaj0jzDgC2h3DKH8SwBY+bTS2ysG4RJGbc/Z1pzbIFiyx0XJ6c/mfhSmxh4ViHDliToZitA2Sp9j9ophWT+/7wiwPdPdc+LJ+VDLvRmGXQfZb+5aEjepdWPOvyjU7/Oaz/1Fv/x3PmtacTPXB7FPzFT2lm+n/if4stLelF/J4kEfGu7bxV7zqi8gEp/FL2Z2Y7kmrL0Bw6NaxAue6zWFmY5ud+WwqoX3lqu/QPh3tsLfWYzXbYn7Kn/6pmIW/wBZbqPLi+kVcfsCzNtTIzb8yBtMfarbgCA4fEmNZsqPBnJP9goLjLfSZf4dKbdHUH7reJ53rI9A5ocnRvkftOGxj59vvCb8LYa29tlzGUcwUaIkSDoecHel/DLbFmmP8K7HIgZCduyfnV0v2bd3CpbYSrOPHY6g8jVV6OYFltYpmJzKqKJj3XuDNHMGBHnQ+HSqfb/cDFnGxh+c8RJiMEre8oPfz9aEPCU7D6mrEbGtVzpAtz2yIjlZSfjScLZSdqsREsE6kCS27AUQqgV4RSt8Jf8A+8fjUJwt3/vH40w6ZibJnBmUdIxe5hpA/dAZ16l9/wAVMVYcBhLZwVm2ll1TE4k5B7QG5nVfZ5jmSMmp2k1SVuQZnnGmkaU+wHSC8otQ6j93YmyWUEqHBDLPNTM+Q1qrE3Y/YSAkiPOm2LAvXBGVgqWsogpCT7p305zHKqgZ3o7i2INy4XfKGJJYKIEsZOnx8604XgvaOBy5nsjWaTlbe9zawJ4eMXLJY4WGw5tFshcDnBI8h2x6UoudE7ltFe5dtEo4PWzBGUnrZnK75azFcQLXDB05DsA2qxdFsX1usZnYEx+PzpiV0qSZUs7oq6O4bJcZi9k5mEZLqNoGkCJnSKE4LhcTh8QbqoGhXAKssHMNxBnv1HKrbxPB2muMRbCZGQqQIzEnbQwRvsNPWuecGvW0xCNdt51Ekr93QntjeuvSDaPeIHDCH8WwuJvXBcNi4OqFjLIhdtRvudaOVGW1lZSpLTBBB0RRzpRxC0v0bICM4LGDA1OkAHSjeHISGBJgEySZgZRXLpDKSptbNyfDqADcYaD3R2n8hQF4M7BRJZjA7yaJxd+YA0UbChLmM9hauYj6yjJa/wDI4IB+6MzfdqXFjtgolxPhoWMGxeJz42zh0j2VjMAf43IPtLnqMo7l76m4EM2Ktzzb56D4kUg6P3ou2959mdfAkH5VZ+iuKQYlVdM2a5bVSNxJM7eAq7UrtYKOwk2lYsjMe5ijpmbuK4lifZW3uFGW1CKzkezQKZygxqrUix3Dr9n/ABrN22Npe26LPZLCJrtD4u3bZ4A6zMxywOsWJMxudedMeE8XR5tXAM3NNGBB5MDp86pXVAeWpEdOTzPm3FHrH9cqhNXz9rXRmxg79trCsi3wWyfUUrAITnGoMcpEaGBRQpJAAknQDtJ2FdJs3BquJeOhF6MDdUfWvn4W0/M1ZOM3jZ4Jc3DX8TaQD7B9p/8AypbYwIs2rdhNci9aObtq59Z8gKsfTa7bazgrBXMSpuZNhLdVS3YID79tSI4OXd2luRCuAJ3Ma/vZbKQwyvqBIO5nbtma0OJW0Je6sFF+jynNMCIOxqu4DiJVbDOItuJtkAN1U5gchMim2J4cLxS4lzqKIuA6MMo0hTyMVIylFN+sh8JgZbsI/wD0SkjNlLgjtmaT4e5mR5ULlY6dkhdKa9HrpbCXJ5OI8yPzoO5aAVyDuTuI/hqheQvy/aMyCs1e8mwQ21MZW0n+YVHaFTYE9UfZP93+1QpcAkmlajnIvynV7/OePcFu6Gb3RbInvLjT4VUul3EFusuSY27NZqLpNxHPdZWbqqNp00EtHlAHe08qU4lRCBRGknnqd4mvEkLUqwY/PcivxJq99Fr4s8Mu3Rvnb1AVRH9Vc8u3CDrNdB6LYcYnBDDarJZiRyLM+Ro7JtR94UzCDZr0j9VQUX0sSn4h5aTVk4AhOEj+PEf2Wx/90k4vgGs3Wtt7y6H03HcatHB7tqzgUZ2iLgutpstwtbX42/iKAqWBAgZj5AY7vJ7OzaJmAxJjU7H86WcLQn97Uc7YP9Nwf70TxPFW73sntksqq0RmALEiNOein40JwK07LjVAKlsPcAJGza6eNMK8hfb9pLjHkYn85i22TSLi/WxKEaj2Z15SHII9QfSpcOWWCHJ07ZB2ozCp7RbtltDbHtlYAQVJYlG5zmdiOVSYKDwnW1MAs4J7pK24kCSTsB+jS25ZIMGQaP6EY5rV/QZg7ZWBPLt8iK34yc1+6yDql2j1p+V+8UEAWVwrl0PM9vxp1asblx1UCkhlIkkSogimfRWxhSi3TcIY3CCVMMse5lHiFM99DdIccXJAuO6B2Cs5lmC6LPkJ86J1CAN3nMOHcwvpK3jGJctOv60p/wAJulMM7NGZ+oOX2j+HnSnCYI3LiqOZpl0oyrdtWkjKts+Eh2DfFY8qBRxNQ8nbAisTBg+Ov+wqXBM4bRj8KHTfU6freiMIjFifqqCTzMDfSiW7hDGAtkTo+BtZsNrBaNeZkbeNcrJJui2pCEtlJI6qgiDPOrD0Id3V7TNBkPPYoMEa7bg+RrV+j9q3eNy7fDqCYS3u2n1mPu+U+Io8jCt1yDNibeABFK4BjcyIC5H1lEKR/FtoO805uWci5FM6y7Daewdwjzr3GcV0yIoRBsq7eZ3O/OgHvnXfWpAxK7ZVhxVV9pHeJLQPADtNece4Ob9pERj9EW22LGMxjyAHcO+psLdFtsx1c6AfwzoSe/sppwnUEd7/AIU3GSrCjA1LWKlS4Xwl7RYv9RGX+sqV+T076DYPPjEJPudbzp/x7D/9PdIEQ6ue9VUofQmfI0H+zu2BduXDso1+Zp+UlmFwcFDEam/Gscq3rgAIC3GHdIYzQ3Db9x8SGTqsZM/wgek6d9bdILMYjEruTcYnnrPLuqDCYm5bz3LQBdF0U69gmOYEyRz25142TGqoC2PSQftM4guNwOFu+yf2q3GXqjMQSh9osbgdVG17R2GEPQzoJibty3fv2ntWFYMC4ym4VMqFB1A0nMREbTXS+gWCuqr3L0XJCOJ16xzQTqdYDSe8VfW1zruMuYeMnL/bVADFK7yDJtGSx0lB4XwEC4WggqSIJBnT3p9aT/tIwXs8ajwSjWbeXsEFlI/0gx/NT7pnxHLaYWyMzHK5B1UQDk7pBE91AftevFLOEv5ZTVGI3BIVl8Ro/pU6LtBEoZtxBJiDhfHAz2rfsluIsqi5QQJ0B7J0HbrrrrN4Th1kZbiXFz3AUe3MhhqrjXWQdDuQRXPOitxVe1KqwDzlaAupkAk6c9JrpnQRXay1x1CrduvdVP4JYkiTvqPmedeVbJhZUCLcZLhRZs5ABmcjSdBEH8APOkeKxQIcKFGUkEaGT1N5A7aa8ZxoNwEahJHnPW+OnlVc/wC/r/mH5W66bV6HSjICdzgn1jHC3jA0AGWdPtt391IOkWOKKgH1mPwGlOLTQo+wP77lVzpVZz4VmG9sh++Nj8D8KRlP/eUewjU4v5mUi5mu3kQGcxgnsAAzH0E+VPr0SSNhoB3DSlXRfDnLcvndjkSf9Z+Q9aPxLaRR5jztl+mXjd6yJRmcKBMkAeZq9dFbq2bl8qMxRFtg65ZQhT6ksfKql0fSHa8RpZXN4sdEH9RB8qf8EyWvZut1faX5tss6gtzK79gB2kzOmh4BzOankVN+mN9cRi7apoxREc9hk6nwUifCkXFcYWwuMYABPoEQTsovDIPRZ8SaLsWhbtXLpnMxa3bneD/iOe+DH3qV8ZgcLuz9fEWVH3UuN+VGOWsxbcJQ7VK/0fvXHvAW2yIvWZu2Pl3V2zDs9j2WKF5WsXly3BE9Yr1WzeUHbwrjnAeGXEUvBYvACDUmdvjFdH4fiWvYK5g2VVKXEQkkgrJksAeYKusGPjFEGFmA+I7QT+CVF09liblpGBtAvkj+E3GKkd2Ur6VYuCjNbv3Yklcg8ACT8vjSvpRhrdvHeztkGLOZgDLgDU5xy01nvNMOjXEYw1tcsE5jmzRttPZvUuzz2Z4LakCBdDcHlV777LmI8gajW3IntptxrHLbspZQDNdAZo06sz8T+NAoBFKy9aishrgSqcI4ZetH2l5GQKMqZhEkk7achJ9KMIzIO2Z9Pz286b9J8UG9kFMiQZG1KsMfowewk/GjzkBzUfp1pBJ8Hihh0a9oX2tr2sdj4Dfypdj8R11Uycqosz2KMxPb1sx86HxIY3DPurBHn+UEU14twxvZW8Qg6p0buaefjpHfXQe0pUgNcDt7VlvFm0QwMEyFk6E/kKissNztz/Gi8M6PlSYKk5W5e9Py+VEvWUs3HEnwCth7cllb2iEaDVZYQSeZME+VD+3Ikz+op5xdFuiEYE28ubSJ6oJIA/XxpELYLa+7nafsrqflHnQZKJk26+sL1JRY1jUd7ST6SB5V5cxqJKr1m5sNh3Dv761s3OvmPeT6GaTFskjK5gkaKx274punRHvdJ87ulBYQ11QwygiT8edWngj9WdT/AIm3cF/OqXcBYSEuCNdVPKnvAOJ3BZDGEIYiDB0aJ+QosmNENg8fWIG9xVS6Y277neGBHbPI/Go+EYNWvWxZhUZ1a4mxhNYnmsjbv1rOJWyLdpm94qpb7W5+BFGdEBla45+yPAat8cg86eF3MLghiqmpF026N3VvtiMOpdbmtxN2ViPeA5qfgfEUl4VbZrsWrTe0YZWtsCAQT1gS2kbV1FcX7j8szI3hmgHyMUXfEaAa8vXameELsQf6g7dpERcH4O2HsXFOWSCQq7DTq689v+aaIcu/OAT2ACB+JqcCRlPOQPMaj9dhrmHTTpzca41nBHKqGGxEAljz9nMjLMiSJ3iBBLQPSTlr5Mr62zbwl9rr/wD5d5CW/iljM99GdNOkqYoW8Pbg2l95uTHIRpHIfiar/E1ZrFwveYgv7QWiPefKELiBzWTv21XeHXwoA7J+ddTCFfcY1Mtpt9DOj9C+j9m6bj3mJWyJCDQOonRjuNh8atHQ/jDBsVZeQtu6RZQ6FUzuAuupgBd6oPAeKNbYOhE6gqdmU+8rDmDRnSLGtiL9y9bzWSwUAKxBJCx1iBqZArv9LtJKiwf8RuTIzjky6XcNCC2WOg97nvMxXmG4cArS5OZixMAb5f8A5rl9nF2SSbl69Mb53nfbTlFOsDwy3cCsHuMraj6S5+JqPLlCdQYvHpyxsEWJbsZfVBGYbRuORY/+3wpWuNTIwMEERE7z+ETSbFcHtKdF9Sx+ZoK4qWyQgAHdz5a+h9aHT6canNv7DrFa3L/S4qvzHp/Mma4oQKgCqsgAbDWl+IuVi3pmt8DhDeuBB4nbbxOmuw7yKXqMZ8Zl9/vNTRZVOlRye3P9usMu3fZ4VLY9643tG+yJCD+4+lR8IwLXCrMzqSVyiBlyKWzsSdoI5d+tQpau3GLspX6wB0KorZZC7kLEEgGMppl0s4uqHJCrc9gntCmlshp1SNOtpMd/bTxhKruI4ijqQW2Kee/MM6TYkMRl92NPvGSfMknzpB0rxPs8LgkO1y5fut93Kin+6juNXZbTanfSboUcTgcI9v8AxLVkmP4gSXZfGDI+ye2hXrCfyqJVBiBlGQ+FNMFiVSy5d2W9iEugMxkCSMjMMsiXVjmBPlrXnRbosEwd/E3zKoCLabEs2iZjyXMQKp93jNy+c1xiSgCLPJVmF7eZ3o8OIM3PSFnz+QVL9wnDn2VvFXiWvXUVbrGIygRlEeGpq08L6IBrdsu2WD7gAPVjae2qh0EvM5CsJtzqDtopJ08hXT+H4mUEeX68KobCoPymccjDpOY9KXz40gKV9lltnM0swtiA58QB8O2vHxRBhVED9GnX7QMEBibGIA9+Ub7QUlD6CPuiq9eYyYrPzoA0bg5HMX4+AlkDlsO6dPlUdq4BbE7Gf7jXuM19n3R8ZrfhFlblxUcSuUnciOebSpK3S4cCD2ATOnUBBJ7Dy8fCr10cuI+FYEApmIIPZGunoapeMxQMKuizt3R1R/7fep90RvTavW+cFh6f7UQ4M4/Kwbi/RrXNhxOpDIWg+OsDQ6d4yntrReCvZtsz20JK5iJllTMA2vIwTHgaOGNIW3e3A+jujt0geq6fdFWHhF9WzYe4cy3FKo531EhSecjUeBG4o93YTviMoo9JVbIy9c7/AODe7w69S5HeIbxY0kOYHLBEEz4k6j4D0qzcQwbW2to215Wst2Z7bTab/UB4CtcMgIDEdbYzyZdPyPnS7hLF2G4eZDMIWNRPWiKM4jZC3lt5oBtM5mNCTpHoaJu7Hw3ofjwYYlb1p1bqKsHY9Yggx9r4U/T7ACWitRvJASAY4KEc5iSAseLDWdKU4f3Y5b0y4zfeCGCw5ExyyjSgbC17Myk+WP06sF8/WdN4tfS/YVlELAy9u3Pyik/CMSUbUmMwJA7BuPOB6CoOjeML4XId0LjyMFfxHlW6rBqotdMJn7dpKy08Pxma24bYEMR/Keq3oGU+VWbBuXtLJ6y6T2kaeh/EVR+Ev18p2cFD95dPjFPOjGPPWttuI/L8qZjb1inWWAvpJ7fkP9q+df2icKbC8UvW0kLeIuoATBF33h4e0DgDsAr6HvtIMb/jXN/2zYBWXAYsf5d4W2P8rjMJ8DbI8WPbTDFCcovWnR2t3NGUlWB1giQRPjS19Kf8TwV65fvXRaf2bXLj5mAXqlyQetB2pDiRJEUS9IwRpwrGEaHlVlTEBhNVfhtjQSZ/CrDhrAJA0q3FYE6DE2Psg4gqPrMvqwE/E1buEXWFw2bcZEZlE75VPb2xzpNxnhVu3auXgzi4oLqxce8NRCx28u6mnRYQwJ3jUnwrK1NEE16zuIneKjLi/wBYr2GKrOMudYqOQUegp90hxEKSsSTAqu4pfrAzy9OdVfDuMHzJmV8YN6j5ASEmFLdm/hzo7B319mQjasoLfebqr5KC3mKT4i+QAAe81Jg7v6/XYIHlVARPE8TvJjqMi6bwR0Jv/UvFrFriFtPd0ZFPXG4BbrMRzh5M/wA2shiVSdJcC1xGtZR7W0WCgfWHvG2vj769oLd9DYDGMogbq2dfMQ6+BAHpTq2q3cmUxMZe0KDt908vqkR7pEUFFdSpkyZ3xuHHUflGKrd8XrKXR9Ya+I0Pxq08O6RNZwl5mOuZWWeRA107IEedVbpFYu2Lf7xZA9mTF5CNEuSQTpsCQR/zVQxfGbt1cjEZd8o0E9/bWHlxMjkT7XTMmpxq69D+ES/dG+kbKoLgXLJXJiLXIo2hcTzUnXsme2k3GeCqGdrJzx1pH1knRjzzDYjkQQdRLIOCcTNlwQdKvHBwl2Tbc22jVQAVI7tJHy27K8jFDYmydLizIR0/Y+v52nnQK+8XV+rlEHsLEqf9M+ldGwd3Kv4eBP5iuU8f4QUtXGt4m0gORjazlL2k+4oHukyR4RVRxTNp9PcHVgDM8z/NrHbVthuZ8rmxnG5Q9ROydJ+N2GAtl1zZgVEiZBkfjVemNK5bdwyjrMZ7xJ+NMl6S3oEXm/oX86mzafebBnceTaKMtDnT0/Gh1xGTOBzXLPdHW9RI86lJ/XyqJUBrK6GaQ5mWxtO+58TTboxiMl7uIIPpSzJRGBMMTXrhEcVHSoA7If8ADudWeyPdbyMGiuAu2Y2WH0luRHNlBmAe1W6wPeaW+0lCDv20W4Yp+8oYuW1UMechlCN5iQfs99c7wa4jbpVfz2UB1OcFWiNlOaew7aVpjcPlIcbXkW4e5wAH9Qwb1poMYt+yvtLJJuKCcunmDQuMw5AQGSqlFnn1lKkGPEelEw7wEaqEUFqExB+a/wB1EGg8S3WA5bnyBrglcW8WaSBUNqveIXNu0yaExGIygBdWbRR8ye4UVXxDuhcsXQnEBjfQbrkn77GPlTq6uvmfnSL9mWGA9rzZihZuZIc/Cn90ajwn1Y1cANgqZLE7zcksvBkHUQfSm9u9lvC4Nm1P3t/jSRTRtu8MsHlXganCLlytX556c/zpD08w4fhuIn/KKX/D2NxWuR91W/qrfA4wERNGXkF6zetNqLlu5bP3kIB8wR/TT1a5OVqcbv8ASS2QQiMYGpLRlnTXTvqmXmObYzyEfqPCprF0a3SZJics6FgTz8DUIxCSSYXXnMntk7+tOHSeEdYW3tvR2JvlLLmdYgaHdtAdu+aAwOOtCPpE/qijeMMDaOU75djOk7/rtqokBCRCErdy6wC5p2M6HrTMTPiKvPD77KBlA251RrySUH8TKPVgPxrqlvgUc6xtU5AAEZhVbsxJxA3XWCwidYGw5n0oPGgBQo5Vbm4Ocp8D8qpOOuDMQNTt3d8/lVnw5ycRB7H7zK+KqPFDDuPtALq/rt/2qS0sARXns9dTtv8AkKmSrAJms3FSW0SDNPuBY1EuBbom05Ennbbk6nl2HtHbEVXvaRUgv0y4nm7nWMVwgKIS2btrEZrd9ZAAVgsvPIjLmBHM99cP6UcEfBYl7D65TKt/Gh91x+twRXV+hPSJntmwbqIwAys4lY7xI5d9UL9q2Lt3cf1Hzi3aS2XgAEiSQoGkdYCpdUtqGM+h+C5SMhRehF/KU81aui9tipMwfjVZwhBcTsTHrV14MsStZ/afa6BLJe4s6V4DEC6brLnQqsHmAF9YmTp20ls4+BLqwXaWGZD2gncfGr/xXjTOMjRFvqjTkugFVzh9j2lxrMdVmEju1mix564Mz9Z8L3Bso4N8+nX+IHieCZcFcxTBghhbe0FmMEnnAGo7aTrw26NBbJHbpXR+E4y2UuYHFANaaUkco9117xp6VVOKX2w917Fy1cLIYzKJVhurDuIIPnRjM3YczHOBB+o8Rhh7sop/l+TEfhW60NgTFoHun4n8RU9gaAnnr61m5R5jK8Z8ohSGp7AknwoVdKJVqQY2TrYYzFT8J4kbNzrgMh6rqRoVO4IrbAXWBHy8KMxeEW9bZl95de8xvNdHrBJ7GXLChFtqll+pupOsKdYU/nRPEcIDYcLEgZge9dR8qpvQ3HTOHbfdJ+K/iKullyFIIjQz2bVStMJM4KtKHxO4qO8kDUnUjnqPnSDH8TtjZpO2mu9SdJcCTfYknUWywED/AC12oA4S0CNpGw1HzrwGMc2Y/fkPQCQcS4ggAYyAB5se4fjQOF4mpJZlhjptMDkN6OxNkOZZQY2gEjTbb5UPdwgJ9zTtAI/49KIbPSCWydSY3/Zjxd3xz2yeobVyPEMsfM1dsYADXMeHLcwt329ornAI1IjKRqNgez0qHEdLcYzRC77AEmOf1uyauRdyeWRMSreadHe9HOoWvc5rmV7pPi9etb0J1gDz3oW50kxLb3VHgB+Vc8Ezviiddw3GMh1Ipph+l9hG6zCY2kSY7q4K3EWb37znukgVGt/XqgT28/GaYuOu8E5Ae0bXLGS2VIEgqSAZAkHw7vWpuFcLOJZLSC2X16rFVJkzoTv2eQ7aCfESAQ3WghgQYImPPSKieNwxH59x0owDOZAoby9O3+/f1l3wv7LsUx92yh/mdfwE0k4vgvYN7Jbll2U9Y2mLL4BiBJmgl49icuT95ulYjKTII7DPKhlvJzHpI/Ej4UVRcLw4XOrXVbKrKSy7iGB+ydufqK6jb6Q4VrhtpdE6QWBQGRIifGuUYXiItsDJK7Mp5qfeBjuqVMQhfk2sBiNxyJHgBvSMuAOOYasROzk9UyYBBkjSBG81zO7hcpItnNJMPyAnQ+POKEt8XZSLV3rII6oJTQ9kaeoNNbjWoBsZhbjQNEj+IGNN51o9DhbGzAmR/Etpxq3e4uNmB8u0mtW0r27dJPV9fy/OtIq4+0xqmpNaGakIrbC2szhe0x+VDVw1Ncxp0awslmf3QsmeYH/FUvGOXdnYyWJJ8zXS8OmXBXnOhFp5/p/2rmRuodqRrfLtUTf/AOn0VhkyGrsD6TMHb66faX51c8DeAYnub9fCqlw7W4IGg15+unOrJw8EEEkdh17d/nUHafaaAUDU04jfi4/2j8TNWjopwQADE3CVQTJA9INJ8TYIOYW8ynUPkkba6x41lrihClYGU7rqB6TFKHlPS5JrsuTINiECoXxrojiGu+1wTC9ZYsxBgOnODGh7iNdNq3wnSW8iKpthiBElZPdr4UJb4pbH+WBrJiIntiBXlziFliS2eT2AAek13JmfI1kTIx6Y4htqxE1hyyKpESdYOkDU/FiPu0xXtrKykZ/1mew/pEyaJstWVlIIj424cvWUyPOmWHwpAaDB6420IbYg9orKyur0inMDtYcriEcHmO7l+vWr4bwey4Oj5G9Y0rKymp0MVkN1KFxy3/1D6bZB6IoPyoMJ3VlZU7cGPB4E2yCsNsHcCsrK5c7K70zxHsxbUc5MaxpoPxqrW5AYloZtAg1ZgwIMd+o3mfKsrK3dL/4F/O8y8xvIYHYRjsSAfM/lRdrBhtxPfP5VlZVSKD1iiZ6eGdjGo24Y/Jwe4yPzrKymeEs5uM1/dbi7r5jX5a1Gz1lZS8ibYQNzRr1ai4f1+FZWUq52eXLvKmXBuH3L2VUH14k6DUa6jXTSsrKVkYqLEfgQO9GS9KcObOI9lnDMiJmIBAkjNl17AwqxcMwxaxbJ0BXNHn7x7BzrKyqdLybPpMz4nwoA9ZjJm0X3Ru+w8B3VESPLlWVlUGZE8evME8XEPYy/OsrKDvDHSXPiPVwmJQb+zeP151zfD8KVz13y9u0/ACsrKVrv1CaHwg+RvnHOH6M4Q73rxPaGQfDIa2sdEylwOl8XEE9VhkY9gmSp8ZFe1lRXNkO46E/WOjintwGBXs7PI7HyrS/jkbV1Vu8gT671lZXquDZBuC/u+Hue6xQ+OYeh1+NDvwK5Oly0RyOYj4ZaysoSoj11ORe8/9k="/>
          <p:cNvSpPr>
            <a:spLocks noChangeAspect="1" noChangeArrowheads="1"/>
          </p:cNvSpPr>
          <p:nvPr/>
        </p:nvSpPr>
        <p:spPr bwMode="auto">
          <a:xfrm>
            <a:off x="155579" y="-1444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endParaRPr lang="es-ES"/>
          </a:p>
        </p:txBody>
      </p:sp>
      <p:sp>
        <p:nvSpPr>
          <p:cNvPr id="13" name="AutoShape 6" descr="data:image/jpeg;base64,/9j/4AAQSkZJRgABAQAAAQABAAD/2wCEAAkGBxMTEhUTEhMVFhUWGRgZGBUYGBgXFxkbGBcdHxcYGBcYHSggHR4nHRcXITEhJSkrLi4uFx8zODMtNygtLisBCgoKDg0OGxAQGy0lICYyLTItLS0tLS0tLTctLjItLS0tLy0tLS0tNS8vLS0vLS0tLS0tLS0tLS0tLS0tLS0tLf/AABEIAKgBKwMBIgACEQEDEQH/xAAcAAACAgMBAQAAAAAAAAAAAAAEBQMGAAIHAQj/xABEEAACAQIEAgcEBwYFBQADAQABAhEAAwQSITEFQQYiUWFxgZETMqGxI0JygsHR8AcUUmKSsjNDouHxJFNzwtJEY8MV/8QAGwEAAwEBAQEBAAAAAAAAAAAAAgMEBQEABgf/xAAzEQACAgEDAgQFAwQBBQAAAAABAgARAwQSITFBEyJRYQVxkbHwMsHRFIGh4UIGIzNDkv/aAAwDAQACEQMRAD8AqFlWHVPvDYc4E6jnFSi0DqYMGdNQa8s3oYizLE6FmGvIdWeVY+JyglzJOkDTl2j/AI1rIKehnod0ew84i2TrD5v9DVd7ts55nQm2AOyH1+fwqrdFCDcTmZaf6DVwur1l+0vzqvDfhi4axVx7id6zdUWvZlSslXHZMnMDpoOw0Pb6XqB9LZI11Ntg48YMGgumrN+8BQYBtr8WP+1IceIAEzHON/PtpD5ciuaPE8PSXvC9IMJdiLqgnYPKH/VFMM6zlDieyZ5T8q5zwbBa+1cdXUIp+sSIPl/vTm9fFpDeJJKkBRyLHWPAaEmj8ayABKkweUsxoS3urdk91B4TJq4tG22xlcp/476q2A4/iQin2mcka51BG+2kGrDwXjD3yyPbUQsyCSDrGxGlGrh+kSAdt9pWrxlie0n50TaXX0oUrGlG2N/6flWSOpmg3AEzjNyGjuX5GlhNS8Zf6b9chFDM8U3KLMZhHlEy7fC6mgbvEHO2lSYm11cxOp5UHFPTAq9es1MGBSLPMmXHXB9b1o3C8TBMPoe3lQAtUBi3ho7KJsStHZdPjK9JbQ1a3MSq+8wFIsNxA5I5jnUW+9V6P4O2YbnNCfK6/wCILp2KLyRH68Qtn6w+NTq86gg1U7yxXuF4g1s6HxHKm6j4MEB2Hn3iMHxLf+ofSWLH4vIIHvH4UjOp1ooXhcLMfKhmqDHj2D3n12kxgKJsqVHctVNZajFwhYbUVy6wvWBcPxjW27uY7as63AQCNjVXxNnKab8IvzbA7CRU2dOLkGuxKQHEZTXnmB4kD51HmofGMJCkTpO8QTEHv05d9IxpuajMuoXcEd4IBB11BEgiQDUbVItwexliYDhR3KqSY9R6V7iLRRmU7qSD5V58ZU+0E9YOa0avb1wKJNLr2MY+6IHxp2DS5M36Rx6ybPqceL9RhjVE1K7l64OZr23jyPe1+dUv8PyqOxk6a/GxjA1pXi3ARIrJqOiJYGBihpGx8K8uXswXxO/bTW9wC82tsJc+xcQiOWmafhQt7hN5YmxdB13Q+ZnaqtjdSJm1H3QcfSgfb+Cj86u2aXj+Fl+IJql9BbZGIg9lw9vK3+dXxk66+I+TVYg8gnB3lG6c3IxQ+wnzalOFwjXbi559mNTGmg5eZim3TpJxem4RPx5/hQvDblyHVyQAfd1ieZjbkKiycOWjcK7nAhueYCc4VRyEnYUFx3MM1iBCtE85Gh17zJ9KK4X1sRbHJWBPlqaH42037pOvXb4GKWFO0H3lGtegFE0TEFiAYlVAAAA0EetWLouNbh7LY/uf8qqeD0dieYEd2tW3o57l8/8A61+dyqdOu1ak/wD61+cRka0Zhvejw+QoSjcOIcHsIPoBWavU/MS9+kV8Xb6Y+fzNE8Bw6u+ZiAF115Aas3pAHew7KHfFBsrMoLOHBnlqcpEc5+VS3FS0pCsYdUJECYdFYidtCN+6rAvmuNAKrUE6Uuv7y5Sev9IynXKbhLAbfwsh8SRypOHqxftC4Uti7bvI5ZMUGuAGJXUQARuIZY7INVZHp5m1oyGxgiOMAoYgGq/xcxdeNgxA8qZ2b8UmxQkse0muLCzKRzGmEdRbyxr2+VbKaBs3dPKirTV9fpSNoqfmGuVvEa+tmS4pCUJHLX86RYhqsVq5FIcXYhiOXKvata805oW/4mH4G/KCpC9BYW0QvcKlS5XymUUxqfpugyjJiVvaH4dtasXDuJC2jDKDmEa8vCqql0VKLxOwPpSZZlxK45hHEb2Yk0VwxsqDQmSZ1iPCltuyzGMpjtIIp3ZtxoNhSsjAcSLWOuwIDDUtTqD1d83IDnPf3UJi7y5ycv593pUzagHlzHyoIoWOg1O0akz2ChRQOneZPNxxgrwdV6v0eGHtH0nPcdwEUnfKeqCOxDUVq811C7sGcFJadTnD+9JiQUjluKIbEDDolkjQq/twN89xOoPuQh8c1LMAF/d79ufpLhtLbXXWS068ozD1p7ruXbBXkE/nX8/tBrsu53hTHpRFsKNxXuLukXb0MIa453/mMUGzTzFbGLJhxqFU9PnPms+DO+QtX+R/M24iqkaUivmKbvG5NBYzIx3jwomzIfX6H+ItdNlHp/8AQ/macOv6xyNMppVhlQHqkk0f1u6sbVqC9ibOlBCUSPrNDgQVJMBoVhG4nSD6VsmJv2lGS5dBjbO0em0a1uhOcEARoCe7nr2U+4DhLF65bBLBYkuIVVy6ksX0y6bwd9qnDNYqJDDbzPeh3FcRdxCLdfMCtwmVWerljrAT9Y+gq8sOsv2h/a9UjoaAcX1TIFu5HPdk3MD5VeiOsvj/AOr1pY72gmBcpXSdrLY72bLf9oVQBrZQrtpKtHrNC8RdUORDn7W5k0d0guKMRcuL7zALPYAIMeNKsO4tq99hItjqqdix90fj5VDkbc5UesvwY/DXxGh3BMOA2rIHleqXUMATqYJnb50LjOHXvaXSbLsGdypAkasf4e7tpZwNWfEIWBOZgSTzOdakvPN58pKw7mQSPrHcijNbOnEiy5PEa5HaQq7BgRGmoIn1q2cA/wAHEH+RB/f+dVscUxCgD2jjf3jmB8nkaVYuD4t3sYjNlOiahVWZ7coE0eIgKajOdij3iojWiw4llgghSZ5e78KG50TjLehY665T4ECs3FXN+o/eX8WAYg9mQdvDuop2JsWlO03SPAC38AZ+NE3uG/Ri8jEicrd07E/rsqbjInD4e4QA30yEgRIzWzPjpB8KsXvfpHO3AA9YV0oa3d4PhzdIS6lz2dljOog5xP8ACQB5qKoX7oF968g8m/KrT+0/q4bhlobCzcc+LFNfgaotrEMugOnYdRVw07MgIMkxfEWwOVHS41Fq3zvDyU1uuDtH/Mb+iPnUOFxNsrqsHuE/Gi/3m2OT+lRuGBqaR1xdQb+38T3/APzbbAlfakIJJVdhMa+ZA86zF4RbDZbiXwdN8saqrCGGh6rqfvCrJ0JxNu612wq5Wu2yoLbMdwsd8RPaRvNWPiuEt3LNxb9hsyEvlZSDFrBFTkIO5NudOxap0+pfHQYmvY1MrVadclsoF+4uc2S9ZOyOfvVMtq2x0sz4salw+DfXLg7hyzPvaRvM0bbtYuNMKwGnZz2p+o1yOlIGPzY8f2uSYdMyNbFQPYL96kNnD9lpR6mpG4e0dVbYPetGWsDj2ErhjEkSSu4MH63bXv7hjzMWk00IzKTtPbWSUyXNRc6r0IisYfED6qeQH4mp0wl8+82UeU0xtcG4g+3sh3FoPpWDo/jifetD7x/+a4xYdaEo/q1r/j9JAmGPMk1L+71KnRXGF1Q37YLBiNyBlifq99e4rorilYA4lZidA3L/AJpZxmtxPESc6XVwXErCeJ+X/NTdF7uW81yJ9jbuXAP5lQ5f9RFQ8UwxtRaZsxWZbtJP/FG9FcF7QYkZso9kEzdme8m3fCmqMS0QPSeZhsJijF3gx0GUTMEyde01LwtR7e2eSTcPZ9GpYT5hR50dxLBoS2UGbcy2kN1jGg+dC8Jwuf8AeA2xtCDz/wAa1RggC/SeJ4levrkbtB50ZaYEaGKaDg6ZGkMRMbwATpOg3E1PxTgqsrlFAcpauJl0BVbai6Mo0BLNm+6e2tDDrVdRZ5mJk+HsGLLyPwmI8QyAaGaTXzJo04feSdOX/NaH+UVRclKwWy2Q67xtRoxw7DUKYNmaBuf1JpovBQBqaz9SE3W7CaOmyUtKp/xF4eRvrPfTno7irSTnBJ5EwU71ZI1HeDp30jubwDPLspxwjhatYvYhrpUW3S2ECyGLBjq06QFNR+HvEQGoyy9F71u5jbj2kyJkIA8CgJ9RTnpBxMW1ge9y9CJ+NA8M4euDuZ/aB82GW5EEZfaNIGp1qtcQxhuOWJ3qnNkKIFHWWaZPFYsZpdul2jmTRPSLDeztImmQCWP85iBHcD8an4DhQxzt7q6knsGppDx/FMbjg83JPpp5CpVWqHrHavIK2w/orez3UUk9RhlHZNxCT51Dw9A11wxy5i3WiR78me6Jovojh/pwxiTk/vXlUODvXXuxatl3htBrp9bTwpxY+H5eesz06wTiBXOQjZlBMNBE69lWXgwjC3vG2P8ATSDGYVrcB4V2JfJGysAVOnmI5RT7AGMM47XT4IKLGKQykigo94FzoriYJSFMTcWfsjVvgDQvOiuJXsq5eZMnu7B+NZ+HufcfvLCpZgIHwrihtZ7ZXMtwZSvjzHfz8qI6W3VDW8Pb1W0uXxZiWY/EDyobhFz2QbEkS2ZbVkHncf63gq5moRSXxC85cf3VYLCc94fBc12k/wC1sxcwac1wqz5uf/mqH3ehq6ftdaeIxyWxZA/1H/2qoOvcI1gzqJ7RWunCLMVjbGAYq+wMKxAjYGKEuXGO7MfEk/Op8Z73kKHNLb9RhDoJcOgWEuXbxNswVtM085BXKoj6xIEeBrtnRzGpjcL9Jo5R7Vxvue94wd65X+yN/Z28VfOyhFU/zdc/gvrVw6H4s2eH4y4D7gIUn+JwFU+pWp8hvNXy/mUotYCfz0htrhLZ/ae1ALMxKbECfjPZ3UvLFbgZnEAAMNYKn3ZAmTqNe1R406v5i2ZcsLPvKdCDGhBBobGcQdEW4Ut3FYBWSBm1EqcwHlrWUiqqkjue/wDf0g4HAaj0jzDgC2h3DKH8SwBY+bTS2ysG4RJGbc/Z1pzbIFiyx0XJ6c/mfhSmxh4ViHDliToZitA2Sp9j9ophWT+/7wiwPdPdc+LJ+VDLvRmGXQfZb+5aEjepdWPOvyjU7/Oaz/1Fv/x3PmtacTPXB7FPzFT2lm+n/if4stLelF/J4kEfGu7bxV7zqi8gEp/FL2Z2Y7kmrL0Bw6NaxAue6zWFmY5ud+WwqoX3lqu/QPh3tsLfWYzXbYn7Kn/6pmIW/wBZbqPLi+kVcfsCzNtTIzb8yBtMfarbgCA4fEmNZsqPBnJP9goLjLfSZf4dKbdHUH7reJ53rI9A5ocnRvkftOGxj59vvCb8LYa29tlzGUcwUaIkSDoecHel/DLbFmmP8K7HIgZCduyfnV0v2bd3CpbYSrOPHY6g8jVV6OYFltYpmJzKqKJj3XuDNHMGBHnQ+HSqfb/cDFnGxh+c8RJiMEre8oPfz9aEPCU7D6mrEbGtVzpAtz2yIjlZSfjScLZSdqsREsE6kCS27AUQqgV4RSt8Jf8A+8fjUJwt3/vH40w6ZibJnBmUdIxe5hpA/dAZ16l9/wAVMVYcBhLZwVm2ll1TE4k5B7QG5nVfZ5jmSMmp2k1SVuQZnnGmkaU+wHSC8otQ6j93YmyWUEqHBDLPNTM+Q1qrE3Y/YSAkiPOm2LAvXBGVgqWsogpCT7p305zHKqgZ3o7i2INy4XfKGJJYKIEsZOnx8604XgvaOBy5nsjWaTlbe9zawJ4eMXLJY4WGw5tFshcDnBI8h2x6UoudE7ltFe5dtEo4PWzBGUnrZnK75azFcQLXDB05DsA2qxdFsX1usZnYEx+PzpiV0qSZUs7oq6O4bJcZi9k5mEZLqNoGkCJnSKE4LhcTh8QbqoGhXAKssHMNxBnv1HKrbxPB2muMRbCZGQqQIzEnbQwRvsNPWuecGvW0xCNdt51Ekr93QntjeuvSDaPeIHDCH8WwuJvXBcNi4OqFjLIhdtRvudaOVGW1lZSpLTBBB0RRzpRxC0v0bICM4LGDA1OkAHSjeHISGBJgEySZgZRXLpDKSptbNyfDqADcYaD3R2n8hQF4M7BRJZjA7yaJxd+YA0UbChLmM9hauYj6yjJa/wDI4IB+6MzfdqXFjtgolxPhoWMGxeJz42zh0j2VjMAf43IPtLnqMo7l76m4EM2Ktzzb56D4kUg6P3ou2959mdfAkH5VZ+iuKQYlVdM2a5bVSNxJM7eAq7UrtYKOwk2lYsjMe5ijpmbuK4lifZW3uFGW1CKzkezQKZygxqrUix3Dr9n/ABrN22Npe26LPZLCJrtD4u3bZ4A6zMxywOsWJMxudedMeE8XR5tXAM3NNGBB5MDp86pXVAeWpEdOTzPm3FHrH9cqhNXz9rXRmxg79trCsi3wWyfUUrAITnGoMcpEaGBRQpJAAknQDtJ2FdJs3BquJeOhF6MDdUfWvn4W0/M1ZOM3jZ4Jc3DX8TaQD7B9p/8AypbYwIs2rdhNci9aObtq59Z8gKsfTa7bazgrBXMSpuZNhLdVS3YID79tSI4OXd2luRCuAJ3Ma/vZbKQwyvqBIO5nbtma0OJW0Je6sFF+jynNMCIOxqu4DiJVbDOItuJtkAN1U5gchMim2J4cLxS4lzqKIuA6MMo0hTyMVIylFN+sh8JgZbsI/wD0SkjNlLgjtmaT4e5mR5ULlY6dkhdKa9HrpbCXJ5OI8yPzoO5aAVyDuTuI/hqheQvy/aMyCs1e8mwQ21MZW0n+YVHaFTYE9UfZP93+1QpcAkmlajnIvynV7/OePcFu6Gb3RbInvLjT4VUul3EFusuSY27NZqLpNxHPdZWbqqNp00EtHlAHe08qU4lRCBRGknnqd4mvEkLUqwY/PcivxJq99Fr4s8Mu3Rvnb1AVRH9Vc8u3CDrNdB6LYcYnBDDarJZiRyLM+Ro7JtR94UzCDZr0j9VQUX0sSn4h5aTVk4AhOEj+PEf2Wx/90k4vgGs3Wtt7y6H03HcatHB7tqzgUZ2iLgutpstwtbX42/iKAqWBAgZj5AY7vJ7OzaJmAxJjU7H86WcLQn97Uc7YP9Nwf70TxPFW73sntksqq0RmALEiNOein40JwK07LjVAKlsPcAJGza6eNMK8hfb9pLjHkYn85i22TSLi/WxKEaj2Z15SHII9QfSpcOWWCHJ07ZB2ozCp7RbtltDbHtlYAQVJYlG5zmdiOVSYKDwnW1MAs4J7pK24kCSTsB+jS25ZIMGQaP6EY5rV/QZg7ZWBPLt8iK34yc1+6yDql2j1p+V+8UEAWVwrl0PM9vxp1asblx1UCkhlIkkSogimfRWxhSi3TcIY3CCVMMse5lHiFM99DdIccXJAuO6B2Cs5lmC6LPkJ86J1CAN3nMOHcwvpK3jGJctOv60p/wAJulMM7NGZ+oOX2j+HnSnCYI3LiqOZpl0oyrdtWkjKts+Eh2DfFY8qBRxNQ8nbAisTBg+Ov+wqXBM4bRj8KHTfU6freiMIjFifqqCTzMDfSiW7hDGAtkTo+BtZsNrBaNeZkbeNcrJJui2pCEtlJI6qgiDPOrD0Id3V7TNBkPPYoMEa7bg+RrV+j9q3eNy7fDqCYS3u2n1mPu+U+Io8jCt1yDNibeABFK4BjcyIC5H1lEKR/FtoO805uWci5FM6y7Daewdwjzr3GcV0yIoRBsq7eZ3O/OgHvnXfWpAxK7ZVhxVV9pHeJLQPADtNece4Ob9pERj9EW22LGMxjyAHcO+psLdFtsx1c6AfwzoSe/sppwnUEd7/AIU3GSrCjA1LWKlS4Xwl7RYv9RGX+sqV+T076DYPPjEJPudbzp/x7D/9PdIEQ6ue9VUofQmfI0H+zu2BduXDso1+Zp+UlmFwcFDEam/Gscq3rgAIC3GHdIYzQ3Db9x8SGTqsZM/wgek6d9bdILMYjEruTcYnnrPLuqDCYm5bz3LQBdF0U69gmOYEyRz25142TGqoC2PSQftM4guNwOFu+yf2q3GXqjMQSh9osbgdVG17R2GEPQzoJibty3fv2ntWFYMC4ym4VMqFB1A0nMREbTXS+gWCuqr3L0XJCOJ16xzQTqdYDSe8VfW1zruMuYeMnL/bVADFK7yDJtGSx0lB4XwEC4WggqSIJBnT3p9aT/tIwXs8ajwSjWbeXsEFlI/0gx/NT7pnxHLaYWyMzHK5B1UQDk7pBE91AftevFLOEv5ZTVGI3BIVl8Ro/pU6LtBEoZtxBJiDhfHAz2rfsluIsqi5QQJ0B7J0HbrrrrN4Th1kZbiXFz3AUe3MhhqrjXWQdDuQRXPOitxVe1KqwDzlaAupkAk6c9JrpnQRXay1x1CrduvdVP4JYkiTvqPmedeVbJhZUCLcZLhRZs5ABmcjSdBEH8APOkeKxQIcKFGUkEaGT1N5A7aa8ZxoNwEahJHnPW+OnlVc/wC/r/mH5W66bV6HSjICdzgn1jHC3jA0AGWdPtt391IOkWOKKgH1mPwGlOLTQo+wP77lVzpVZz4VmG9sh++Nj8D8KRlP/eUewjU4v5mUi5mu3kQGcxgnsAAzH0E+VPr0SSNhoB3DSlXRfDnLcvndjkSf9Z+Q9aPxLaRR5jztl+mXjd6yJRmcKBMkAeZq9dFbq2bl8qMxRFtg65ZQhT6ksfKql0fSHa8RpZXN4sdEH9RB8qf8EyWvZut1faX5tss6gtzK79gB2kzOmh4BzOankVN+mN9cRi7apoxREc9hk6nwUifCkXFcYWwuMYABPoEQTsovDIPRZ8SaLsWhbtXLpnMxa3bneD/iOe+DH3qV8ZgcLuz9fEWVH3UuN+VGOWsxbcJQ7VK/0fvXHvAW2yIvWZu2Pl3V2zDs9j2WKF5WsXly3BE9Yr1WzeUHbwrjnAeGXEUvBYvACDUmdvjFdH4fiWvYK5g2VVKXEQkkgrJksAeYKusGPjFEGFmA+I7QT+CVF09liblpGBtAvkj+E3GKkd2Ur6VYuCjNbv3Yklcg8ACT8vjSvpRhrdvHeztkGLOZgDLgDU5xy01nvNMOjXEYw1tcsE5jmzRttPZvUuzz2Z4LakCBdDcHlV777LmI8gajW3IntptxrHLbspZQDNdAZo06sz8T+NAoBFKy9aishrgSqcI4ZetH2l5GQKMqZhEkk7achJ9KMIzIO2Z9Pz286b9J8UG9kFMiQZG1KsMfowewk/GjzkBzUfp1pBJ8Hihh0a9oX2tr2sdj4Dfypdj8R11Uycqosz2KMxPb1sx86HxIY3DPurBHn+UEU14twxvZW8Qg6p0buaefjpHfXQe0pUgNcDt7VlvFm0QwMEyFk6E/kKissNztz/Gi8M6PlSYKk5W5e9Py+VEvWUs3HEnwCth7cllb2iEaDVZYQSeZME+VD+3Ikz+op5xdFuiEYE28ubSJ6oJIA/XxpELYLa+7nafsrqflHnQZKJk26+sL1JRY1jUd7ST6SB5V5cxqJKr1m5sNh3Dv761s3OvmPeT6GaTFskjK5gkaKx274punRHvdJ87ulBYQ11QwygiT8edWngj9WdT/AIm3cF/OqXcBYSEuCNdVPKnvAOJ3BZDGEIYiDB0aJ+QosmNENg8fWIG9xVS6Y277neGBHbPI/Go+EYNWvWxZhUZ1a4mxhNYnmsjbv1rOJWyLdpm94qpb7W5+BFGdEBla45+yPAat8cg86eF3MLghiqmpF026N3VvtiMOpdbmtxN2ViPeA5qfgfEUl4VbZrsWrTe0YZWtsCAQT1gS2kbV1FcX7j8szI3hmgHyMUXfEaAa8vXameELsQf6g7dpERcH4O2HsXFOWSCQq7DTq689v+aaIcu/OAT2ACB+JqcCRlPOQPMaj9dhrmHTTpzca41nBHKqGGxEAljz9nMjLMiSJ3iBBLQPSTlr5Mr62zbwl9rr/wD5d5CW/iljM99GdNOkqYoW8Pbg2l95uTHIRpHIfiar/E1ZrFwveYgv7QWiPefKELiBzWTv21XeHXwoA7J+ddTCFfcY1Mtpt9DOj9C+j9m6bj3mJWyJCDQOonRjuNh8atHQ/jDBsVZeQtu6RZQ6FUzuAuupgBd6oPAeKNbYOhE6gqdmU+8rDmDRnSLGtiL9y9bzWSwUAKxBJCx1iBqZArv9LtJKiwf8RuTIzjky6XcNCC2WOg97nvMxXmG4cArS5OZixMAb5f8A5rl9nF2SSbl69Mb53nfbTlFOsDwy3cCsHuMraj6S5+JqPLlCdQYvHpyxsEWJbsZfVBGYbRuORY/+3wpWuNTIwMEERE7z+ETSbFcHtKdF9Sx+ZoK4qWyQgAHdz5a+h9aHT6canNv7DrFa3L/S4qvzHp/Mma4oQKgCqsgAbDWl+IuVi3pmt8DhDeuBB4nbbxOmuw7yKXqMZ8Zl9/vNTRZVOlRye3P9usMu3fZ4VLY9643tG+yJCD+4+lR8IwLXCrMzqSVyiBlyKWzsSdoI5d+tQpau3GLspX6wB0KorZZC7kLEEgGMppl0s4uqHJCrc9gntCmlshp1SNOtpMd/bTxhKruI4ijqQW2Kee/MM6TYkMRl92NPvGSfMknzpB0rxPs8LgkO1y5fut93Kin+6juNXZbTanfSboUcTgcI9v8AxLVkmP4gSXZfGDI+ye2hXrCfyqJVBiBlGQ+FNMFiVSy5d2W9iEugMxkCSMjMMsiXVjmBPlrXnRbosEwd/E3zKoCLabEs2iZjyXMQKp93jNy+c1xiSgCLPJVmF7eZ3o8OIM3PSFnz+QVL9wnDn2VvFXiWvXUVbrGIygRlEeGpq08L6IBrdsu2WD7gAPVjae2qh0EvM5CsJtzqDtopJ08hXT+H4mUEeX68KobCoPymccjDpOY9KXz40gKV9lltnM0swtiA58QB8O2vHxRBhVED9GnX7QMEBibGIA9+Ub7QUlD6CPuiq9eYyYrPzoA0bg5HMX4+AlkDlsO6dPlUdq4BbE7Gf7jXuM19n3R8ZrfhFlblxUcSuUnciOebSpK3S4cCD2ATOnUBBJ7Dy8fCr10cuI+FYEApmIIPZGunoapeMxQMKuizt3R1R/7fep90RvTavW+cFh6f7UQ4M4/Kwbi/RrXNhxOpDIWg+OsDQ6d4yntrReCvZtsz20JK5iJllTMA2vIwTHgaOGNIW3e3A+jujt0geq6fdFWHhF9WzYe4cy3FKo531EhSecjUeBG4o93YTviMoo9JVbIy9c7/AODe7w69S5HeIbxY0kOYHLBEEz4k6j4D0qzcQwbW2to215Wst2Z7bTab/UB4CtcMgIDEdbYzyZdPyPnS7hLF2G4eZDMIWNRPWiKM4jZC3lt5oBtM5mNCTpHoaJu7Hw3ofjwYYlb1p1bqKsHY9Yggx9r4U/T7ACWitRvJASAY4KEc5iSAseLDWdKU4f3Y5b0y4zfeCGCw5ExyyjSgbC17Myk+WP06sF8/WdN4tfS/YVlELAy9u3Pyik/CMSUbUmMwJA7BuPOB6CoOjeML4XId0LjyMFfxHlW6rBqotdMJn7dpKy08Pxma24bYEMR/Keq3oGU+VWbBuXtLJ6y6T2kaeh/EVR+Ev18p2cFD95dPjFPOjGPPWttuI/L8qZjb1inWWAvpJ7fkP9q+df2icKbC8UvW0kLeIuoATBF33h4e0DgDsAr6HvtIMb/jXN/2zYBWXAYsf5d4W2P8rjMJ8DbI8WPbTDFCcovWnR2t3NGUlWB1giQRPjS19Kf8TwV65fvXRaf2bXLj5mAXqlyQetB2pDiRJEUS9IwRpwrGEaHlVlTEBhNVfhtjQSZ/CrDhrAJA0q3FYE6DE2Psg4gqPrMvqwE/E1buEXWFw2bcZEZlE75VPb2xzpNxnhVu3auXgzi4oLqxce8NRCx28u6mnRYQwJ3jUnwrK1NEE16zuIneKjLi/wBYr2GKrOMudYqOQUegp90hxEKSsSTAqu4pfrAzy9OdVfDuMHzJmV8YN6j5ASEmFLdm/hzo7B319mQjasoLfebqr5KC3mKT4i+QAAe81Jg7v6/XYIHlVARPE8TvJjqMi6bwR0Jv/UvFrFriFtPd0ZFPXG4BbrMRzh5M/wA2shiVSdJcC1xGtZR7W0WCgfWHvG2vj769oLd9DYDGMogbq2dfMQ6+BAHpTq2q3cmUxMZe0KDt908vqkR7pEUFFdSpkyZ3xuHHUflGKrd8XrKXR9Ya+I0Pxq08O6RNZwl5mOuZWWeRA107IEedVbpFYu2Lf7xZA9mTF5CNEuSQTpsCQR/zVQxfGbt1cjEZd8o0E9/bWHlxMjkT7XTMmpxq69D+ES/dG+kbKoLgXLJXJiLXIo2hcTzUnXsme2k3GeCqGdrJzx1pH1knRjzzDYjkQQdRLIOCcTNlwQdKvHBwl2Tbc22jVQAVI7tJHy27K8jFDYmydLizIR0/Y+v52nnQK+8XV+rlEHsLEqf9M+ldGwd3Kv4eBP5iuU8f4QUtXGt4m0gORjazlL2k+4oHukyR4RVRxTNp9PcHVgDM8z/NrHbVthuZ8rmxnG5Q9ROydJ+N2GAtl1zZgVEiZBkfjVemNK5bdwyjrMZ7xJ+NMl6S3oEXm/oX86mzafebBnceTaKMtDnT0/Gh1xGTOBzXLPdHW9RI86lJ/XyqJUBrK6GaQ5mWxtO+58TTboxiMl7uIIPpSzJRGBMMTXrhEcVHSoA7If8ADudWeyPdbyMGiuAu2Y2WH0luRHNlBmAe1W6wPeaW+0lCDv20W4Yp+8oYuW1UMechlCN5iQfs99c7wa4jbpVfz2UB1OcFWiNlOaew7aVpjcPlIcbXkW4e5wAH9Qwb1poMYt+yvtLJJuKCcunmDQuMw5AQGSqlFnn1lKkGPEelEw7wEaqEUFqExB+a/wB1EGg8S3WA5bnyBrglcW8WaSBUNqveIXNu0yaExGIygBdWbRR8ye4UVXxDuhcsXQnEBjfQbrkn77GPlTq6uvmfnSL9mWGA9rzZihZuZIc/Cn90ajwn1Y1cANgqZLE7zcksvBkHUQfSm9u9lvC4Nm1P3t/jSRTRtu8MsHlXganCLlytX556c/zpD08w4fhuIn/KKX/D2NxWuR91W/qrfA4wERNGXkF6zetNqLlu5bP3kIB8wR/TT1a5OVqcbv8ASS2QQiMYGpLRlnTXTvqmXmObYzyEfqPCprF0a3SZJics6FgTz8DUIxCSSYXXnMntk7+tOHSeEdYW3tvR2JvlLLmdYgaHdtAdu+aAwOOtCPpE/qijeMMDaOU75djOk7/rtqokBCRCErdy6wC5p2M6HrTMTPiKvPD77KBlA251RrySUH8TKPVgPxrqlvgUc6xtU5AAEZhVbsxJxA3XWCwidYGw5n0oPGgBQo5Vbm4Ocp8D8qpOOuDMQNTt3d8/lVnw5ycRB7H7zK+KqPFDDuPtALq/rt/2qS0sARXns9dTtv8AkKmSrAJms3FSW0SDNPuBY1EuBbom05Ennbbk6nl2HtHbEVXvaRUgv0y4nm7nWMVwgKIS2btrEZrd9ZAAVgsvPIjLmBHM99cP6UcEfBYl7D65TKt/Gh91x+twRXV+hPSJntmwbqIwAys4lY7xI5d9UL9q2Lt3cf1Hzi3aS2XgAEiSQoGkdYCpdUtqGM+h+C5SMhRehF/KU81aui9tipMwfjVZwhBcTsTHrV14MsStZ/afa6BLJe4s6V4DEC6brLnQqsHmAF9YmTp20ls4+BLqwXaWGZD2gncfGr/xXjTOMjRFvqjTkugFVzh9j2lxrMdVmEju1mix564Mz9Z8L3Bso4N8+nX+IHieCZcFcxTBghhbe0FmMEnnAGo7aTrw26NBbJHbpXR+E4y2UuYHFANaaUkco9117xp6VVOKX2w917Fy1cLIYzKJVhurDuIIPnRjM3YczHOBB+o8Rhh7sop/l+TEfhW60NgTFoHun4n8RU9gaAnnr61m5R5jK8Z8ohSGp7AknwoVdKJVqQY2TrYYzFT8J4kbNzrgMh6rqRoVO4IrbAXWBHy8KMxeEW9bZl95de8xvNdHrBJ7GXLChFtqll+pupOsKdYU/nRPEcIDYcLEgZge9dR8qpvQ3HTOHbfdJ+K/iKullyFIIjQz2bVStMJM4KtKHxO4qO8kDUnUjnqPnSDH8TtjZpO2mu9SdJcCTfYknUWywED/AC12oA4S0CNpGw1HzrwGMc2Y/fkPQCQcS4ggAYyAB5se4fjQOF4mpJZlhjptMDkN6OxNkOZZQY2gEjTbb5UPdwgJ9zTtAI/49KIbPSCWydSY3/Zjxd3xz2yeobVyPEMsfM1dsYADXMeHLcwt329ornAI1IjKRqNgez0qHEdLcYzRC77AEmOf1uyauRdyeWRMSreadHe9HOoWvc5rmV7pPi9etb0J1gDz3oW50kxLb3VHgB+Vc8Ezviiddw3GMh1Ipph+l9hG6zCY2kSY7q4K3EWb37znukgVGt/XqgT28/GaYuOu8E5Ae0bXLGS2VIEgqSAZAkHw7vWpuFcLOJZLSC2X16rFVJkzoTv2eQ7aCfESAQ3WghgQYImPPSKieNwxH59x0owDOZAoby9O3+/f1l3wv7LsUx92yh/mdfwE0k4vgvYN7Jbll2U9Y2mLL4BiBJmgl49icuT95ulYjKTII7DPKhlvJzHpI/Ej4UVRcLw4XOrXVbKrKSy7iGB+ydufqK6jb6Q4VrhtpdE6QWBQGRIifGuUYXiItsDJK7Mp5qfeBjuqVMQhfk2sBiNxyJHgBvSMuAOOYasROzk9UyYBBkjSBG81zO7hcpItnNJMPyAnQ+POKEt8XZSLV3rII6oJTQ9kaeoNNbjWoBsZhbjQNEj+IGNN51o9DhbGzAmR/Etpxq3e4uNmB8u0mtW0r27dJPV9fy/OtIq4+0xqmpNaGakIrbC2szhe0x+VDVw1Ncxp0awslmf3QsmeYH/FUvGOXdnYyWJJ8zXS8OmXBXnOhFp5/p/2rmRuodqRrfLtUTf/AOn0VhkyGrsD6TMHb66faX51c8DeAYnub9fCqlw7W4IGg15+unOrJw8EEEkdh17d/nUHafaaAUDU04jfi4/2j8TNWjopwQADE3CVQTJA9INJ8TYIOYW8ynUPkkba6x41lrihClYGU7rqB6TFKHlPS5JrsuTINiECoXxrojiGu+1wTC9ZYsxBgOnODGh7iNdNq3wnSW8iKpthiBElZPdr4UJb4pbH+WBrJiIntiBXlziFliS2eT2AAek13JmfI1kTIx6Y4htqxE1hyyKpESdYOkDU/FiPu0xXtrKykZ/1mew/pEyaJstWVlIIj424cvWUyPOmWHwpAaDB6420IbYg9orKyur0inMDtYcriEcHmO7l+vWr4bwey4Oj5G9Y0rKymp0MVkN1KFxy3/1D6bZB6IoPyoMJ3VlZU7cGPB4E2yCsNsHcCsrK5c7K70zxHsxbUc5MaxpoPxqrW5AYloZtAg1ZgwIMd+o3mfKsrK3dL/4F/O8y8xvIYHYRjsSAfM/lRdrBhtxPfP5VlZVSKD1iiZ6eGdjGo24Y/Jwe4yPzrKymeEs5uM1/dbi7r5jX5a1Gz1lZS8ibYQNzRr1ai4f1+FZWUq52eXLvKmXBuH3L2VUH14k6DUa6jXTSsrKVkYqLEfgQO9GS9KcObOI9lnDMiJmIBAkjNl17AwqxcMwxaxbJ0BXNHn7x7BzrKyqdLybPpMz4nwoA9ZjJm0X3Ru+w8B3VESPLlWVlUGZE8evME8XEPYy/OsrKDvDHSXPiPVwmJQb+zeP151zfD8KVz13y9u0/ACsrKVrv1CaHwg+RvnHOH6M4Q73rxPaGQfDIa2sdEylwOl8XEE9VhkY9gmSp8ZFe1lRXNkO46E/WOjintwGBXs7PI7HyrS/jkbV1Vu8gT671lZXquDZBuC/u+Hue6xQ+OYeh1+NDvwK5Oly0RyOYj4ZaysoSoj11ORe8/9k="/>
          <p:cNvSpPr>
            <a:spLocks noChangeAspect="1" noChangeArrowheads="1"/>
          </p:cNvSpPr>
          <p:nvPr/>
        </p:nvSpPr>
        <p:spPr bwMode="auto">
          <a:xfrm>
            <a:off x="307975"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74" tIns="45687" rIns="91374" bIns="45687" numCol="1" anchor="t" anchorCtr="0" compatLnSpc="1">
            <a:prstTxWarp prst="textNoShape">
              <a:avLst/>
            </a:prstTxWarp>
          </a:bodyPr>
          <a:lstStyle/>
          <a:p>
            <a:endParaRPr lang="es-ES"/>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183" y="4590876"/>
            <a:ext cx="3744416"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76747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353237" y="735536"/>
            <a:ext cx="5208584" cy="479824"/>
          </a:xfrm>
          <a:prstGeom prst="rect">
            <a:avLst/>
          </a:prstGeom>
        </p:spPr>
        <p:style>
          <a:lnRef idx="2">
            <a:schemeClr val="accent1"/>
          </a:lnRef>
          <a:fillRef idx="1">
            <a:schemeClr val="lt1"/>
          </a:fillRef>
          <a:effectRef idx="0">
            <a:schemeClr val="accent1"/>
          </a:effectRef>
          <a:fontRef idx="minor">
            <a:schemeClr val="dk1"/>
          </a:fontRef>
        </p:style>
        <p:txBody>
          <a:bodyPr wrap="square" lIns="94166" tIns="47083" rIns="94166" bIns="47083" rtlCol="0">
            <a:spAutoFit/>
          </a:bodyPr>
          <a:lstStyle/>
          <a:p>
            <a:pPr marL="0" lvl="3" algn="ctr" defTabSz="941663"/>
            <a:r>
              <a:rPr lang="es-EC" sz="2500" b="1" dirty="0">
                <a:solidFill>
                  <a:prstClr val="black"/>
                </a:solidFill>
                <a:latin typeface="Arial" pitchFamily="34" charset="0"/>
                <a:cs typeface="Arial" pitchFamily="34" charset="0"/>
              </a:rPr>
              <a:t>Beneficios para la empresa</a:t>
            </a:r>
            <a:endParaRPr lang="es-EC" sz="2500" dirty="0">
              <a:solidFill>
                <a:prstClr val="black"/>
              </a:solidFill>
              <a:latin typeface="Arial" pitchFamily="34" charset="0"/>
              <a:cs typeface="Arial" pitchFamily="34" charset="0"/>
            </a:endParaRPr>
          </a:p>
        </p:txBody>
      </p:sp>
      <p:pic>
        <p:nvPicPr>
          <p:cNvPr id="1026" name="Picture 2" descr="https://s3.hdstatic.net/gridfs/holadoctor/51885e50b93795a651000002_i8_27-13680502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53" y="4228239"/>
            <a:ext cx="2778367" cy="23587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Rectángulo 1"/>
          <p:cNvSpPr/>
          <p:nvPr/>
        </p:nvSpPr>
        <p:spPr>
          <a:xfrm>
            <a:off x="6155" y="3527752"/>
            <a:ext cx="3450713" cy="387492"/>
          </a:xfrm>
          <a:prstGeom prst="rect">
            <a:avLst/>
          </a:prstGeom>
        </p:spPr>
        <p:txBody>
          <a:bodyPr wrap="none" lIns="94166" tIns="47083" rIns="94166" bIns="47083">
            <a:spAutoFit/>
          </a:bodyPr>
          <a:lstStyle/>
          <a:p>
            <a:pPr defTabSz="941663"/>
            <a:r>
              <a:rPr lang="es-EC" sz="1900" dirty="0">
                <a:solidFill>
                  <a:prstClr val="white"/>
                </a:solidFill>
                <a:latin typeface="Arial" pitchFamily="34" charset="0"/>
                <a:cs typeface="Arial" pitchFamily="34" charset="0"/>
              </a:rPr>
              <a:t>Reducción de gastos médicos</a:t>
            </a:r>
          </a:p>
        </p:txBody>
      </p:sp>
      <p:pic>
        <p:nvPicPr>
          <p:cNvPr id="1028" name="Picture 4" descr="http://blogs.cnnexpansion.com/asesor-en-empresas-familiares/files/2013/02/caminos-de-crecimi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0273" y="1664065"/>
            <a:ext cx="2812624" cy="23726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4" name="Rectángulo 3"/>
          <p:cNvSpPr/>
          <p:nvPr/>
        </p:nvSpPr>
        <p:spPr>
          <a:xfrm>
            <a:off x="9370906" y="1208208"/>
            <a:ext cx="3288811" cy="387492"/>
          </a:xfrm>
          <a:prstGeom prst="rect">
            <a:avLst/>
          </a:prstGeom>
        </p:spPr>
        <p:txBody>
          <a:bodyPr wrap="none" lIns="94166" tIns="47083" rIns="94166" bIns="47083">
            <a:spAutoFit/>
          </a:bodyPr>
          <a:lstStyle/>
          <a:p>
            <a:pPr defTabSz="941663"/>
            <a:r>
              <a:rPr lang="es-EC" sz="1900" dirty="0">
                <a:solidFill>
                  <a:prstClr val="white"/>
                </a:solidFill>
                <a:latin typeface="Arial" pitchFamily="34" charset="0"/>
                <a:cs typeface="Arial" pitchFamily="34" charset="0"/>
              </a:rPr>
              <a:t>Aumento de la productividad</a:t>
            </a:r>
          </a:p>
        </p:txBody>
      </p:sp>
      <p:pic>
        <p:nvPicPr>
          <p:cNvPr id="5" name="Imagen 4"/>
          <p:cNvPicPr>
            <a:picLocks noChangeAspect="1"/>
          </p:cNvPicPr>
          <p:nvPr/>
        </p:nvPicPr>
        <p:blipFill>
          <a:blip r:embed="rId4"/>
          <a:stretch>
            <a:fillRect/>
          </a:stretch>
        </p:blipFill>
        <p:spPr>
          <a:xfrm>
            <a:off x="3400399" y="3527754"/>
            <a:ext cx="3029167" cy="23726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Rectángulo 8"/>
          <p:cNvSpPr/>
          <p:nvPr/>
        </p:nvSpPr>
        <p:spPr>
          <a:xfrm>
            <a:off x="3021185" y="2924638"/>
            <a:ext cx="3655898" cy="387492"/>
          </a:xfrm>
          <a:prstGeom prst="rect">
            <a:avLst/>
          </a:prstGeom>
        </p:spPr>
        <p:txBody>
          <a:bodyPr wrap="none" lIns="94166" tIns="47083" rIns="94166" bIns="47083">
            <a:spAutoFit/>
          </a:bodyPr>
          <a:lstStyle/>
          <a:p>
            <a:pPr defTabSz="941663"/>
            <a:r>
              <a:rPr lang="es-EC" sz="1900" dirty="0">
                <a:solidFill>
                  <a:prstClr val="white"/>
                </a:solidFill>
                <a:latin typeface="Arial" pitchFamily="34" charset="0"/>
                <a:cs typeface="Arial" pitchFamily="34" charset="0"/>
              </a:rPr>
              <a:t>Menos ausentismo en el trabajo</a:t>
            </a:r>
          </a:p>
        </p:txBody>
      </p:sp>
      <p:pic>
        <p:nvPicPr>
          <p:cNvPr id="1030" name="Picture 6" descr="http://www.centralamericadata.com/image_archive/m/13239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4250" y="2666808"/>
            <a:ext cx="2809358" cy="23905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6429566" y="2176633"/>
            <a:ext cx="3235911" cy="387492"/>
          </a:xfrm>
          <a:prstGeom prst="rect">
            <a:avLst/>
          </a:prstGeom>
        </p:spPr>
        <p:txBody>
          <a:bodyPr wrap="none" lIns="94166" tIns="47083" rIns="94166" bIns="47083">
            <a:spAutoFit/>
          </a:bodyPr>
          <a:lstStyle/>
          <a:p>
            <a:pPr defTabSz="941663"/>
            <a:r>
              <a:rPr lang="es-EC" sz="1900" dirty="0">
                <a:solidFill>
                  <a:prstClr val="white"/>
                </a:solidFill>
                <a:latin typeface="Arial" pitchFamily="34" charset="0"/>
                <a:cs typeface="Arial" pitchFamily="34" charset="0"/>
              </a:rPr>
              <a:t>Menor rotación en el trabajo</a:t>
            </a:r>
          </a:p>
        </p:txBody>
      </p:sp>
      <p:sp>
        <p:nvSpPr>
          <p:cNvPr id="12" name="11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65890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0701" y="685587"/>
            <a:ext cx="9923736" cy="1334955"/>
          </a:xfrm>
        </p:spPr>
        <p:txBody>
          <a:bodyPr/>
          <a:lstStyle/>
          <a:p>
            <a:r>
              <a:rPr lang="es-ES" dirty="0" smtClean="0"/>
              <a:t>ACTIVIDAD RECREATIVA</a:t>
            </a:r>
            <a:endParaRPr lang="es-ES" dirty="0"/>
          </a:p>
        </p:txBody>
      </p:sp>
      <p:sp>
        <p:nvSpPr>
          <p:cNvPr id="3" name="Marcador de contenido 2"/>
          <p:cNvSpPr>
            <a:spLocks noGrp="1"/>
          </p:cNvSpPr>
          <p:nvPr>
            <p:ph idx="1"/>
          </p:nvPr>
        </p:nvSpPr>
        <p:spPr>
          <a:xfrm>
            <a:off x="828179" y="2613136"/>
            <a:ext cx="5688632" cy="3400411"/>
          </a:xfrm>
        </p:spPr>
        <p:txBody>
          <a:bodyPr>
            <a:normAutofit fontScale="92500" lnSpcReduction="20000"/>
          </a:bodyPr>
          <a:lstStyle/>
          <a:p>
            <a:pPr marL="0" indent="0" algn="just">
              <a:buNone/>
            </a:pPr>
            <a:r>
              <a:rPr lang="es-EC" sz="3200" dirty="0" smtClean="0">
                <a:latin typeface="Times New Roman" pitchFamily="18" charset="0"/>
                <a:cs typeface="Times New Roman" pitchFamily="18" charset="0"/>
              </a:rPr>
              <a:t>Son </a:t>
            </a:r>
            <a:r>
              <a:rPr lang="es-EC" sz="3200" dirty="0">
                <a:latin typeface="Times New Roman" pitchFamily="18" charset="0"/>
                <a:cs typeface="Times New Roman" pitchFamily="18" charset="0"/>
              </a:rPr>
              <a:t>actividades o experiencias humanas que ocurren en el tiempo libre, elegida voluntariamente por el participante ya sea porque recibe satisfacción inmediata de ella o porque percibe que puede obtener valores personales o sociales con propósito intrínseco y placentero</a:t>
            </a:r>
          </a:p>
          <a:p>
            <a:endParaRPr lang="es-E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830" y="2574655"/>
            <a:ext cx="5106143" cy="3477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590834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8" name="1 Título"/>
          <p:cNvSpPr txBox="1">
            <a:spLocks/>
          </p:cNvSpPr>
          <p:nvPr/>
        </p:nvSpPr>
        <p:spPr>
          <a:xfrm>
            <a:off x="587257" y="418109"/>
            <a:ext cx="11384239" cy="1064210"/>
          </a:xfrm>
          <a:prstGeom prst="rect">
            <a:avLst/>
          </a:prstGeom>
        </p:spPr>
        <p:txBody>
          <a:bodyPr vert="horz" lIns="111984" tIns="55992" rIns="111984" bIns="55992" rtlCol="0" anchor="ctr">
            <a:normAutofit/>
          </a:bodyPr>
          <a:lstStyle>
            <a:lvl1pPr algn="ctr" defTabSz="1120435" rtl="0" eaLnBrk="1" latinLnBrk="0" hangingPunct="1">
              <a:spcBef>
                <a:spcPct val="0"/>
              </a:spcBef>
              <a:buNone/>
              <a:defRPr sz="4300" kern="1200" cap="all" baseline="0">
                <a:solidFill>
                  <a:schemeClr val="accent1">
                    <a:lumMod val="75000"/>
                  </a:schemeClr>
                </a:solidFill>
                <a:latin typeface="+mj-lt"/>
                <a:ea typeface="+mj-ea"/>
                <a:cs typeface="+mj-cs"/>
              </a:defRPr>
            </a:lvl1pPr>
          </a:lstStyle>
          <a:p>
            <a:pPr defTabSz="1119832"/>
            <a:r>
              <a:rPr lang="es-EC" b="1" dirty="0">
                <a:solidFill>
                  <a:srgbClr val="93A299">
                    <a:lumMod val="75000"/>
                  </a:srgbClr>
                </a:solidFill>
                <a:latin typeface="Book Antiqua"/>
              </a:rPr>
              <a:t>MÉTODOS Y PROCEDIMIENTOS</a:t>
            </a:r>
          </a:p>
        </p:txBody>
      </p:sp>
      <p:sp>
        <p:nvSpPr>
          <p:cNvPr id="9" name="2 Marcador de contenido"/>
          <p:cNvSpPr txBox="1">
            <a:spLocks/>
          </p:cNvSpPr>
          <p:nvPr/>
        </p:nvSpPr>
        <p:spPr>
          <a:xfrm>
            <a:off x="644334" y="1667643"/>
            <a:ext cx="11341418" cy="513835"/>
          </a:xfrm>
          <a:prstGeom prst="rect">
            <a:avLst/>
          </a:prstGeom>
          <a:solidFill>
            <a:sysClr val="window" lastClr="FFFFFF"/>
          </a:solidFill>
          <a:ln w="25400" cap="flat" cmpd="sng" algn="ctr">
            <a:solidFill>
              <a:srgbClr val="CF543F"/>
            </a:solidFill>
            <a:prstDash val="solid"/>
          </a:ln>
          <a:effectLst/>
        </p:spPr>
        <p:txBody>
          <a:bodyPr vert="horz" lIns="111984" tIns="55992" rIns="111984" bIns="55992" rtlCol="0">
            <a:normAutofit lnSpcReduction="10000"/>
          </a:bodyPr>
          <a:lstStyle>
            <a:lvl1pPr marL="420163" indent="-280107" algn="l" defTabSz="1120435" rtl="0" eaLnBrk="1" latinLnBrk="0" hangingPunct="1">
              <a:spcBef>
                <a:spcPct val="20000"/>
              </a:spcBef>
              <a:buClr>
                <a:schemeClr val="accent1"/>
              </a:buClr>
              <a:buFont typeface="Arial" pitchFamily="34" charset="0"/>
              <a:buChar char="•"/>
              <a:defRPr sz="2900" kern="1200">
                <a:solidFill>
                  <a:schemeClr val="dk1"/>
                </a:solidFill>
                <a:latin typeface="+mn-lt"/>
                <a:ea typeface="+mn-ea"/>
                <a:cs typeface="+mn-cs"/>
              </a:defRPr>
            </a:lvl1pPr>
            <a:lvl2pPr marL="784305" indent="-280107" algn="l" defTabSz="1120435" rtl="0" eaLnBrk="1" latinLnBrk="0" hangingPunct="1">
              <a:spcBef>
                <a:spcPct val="20000"/>
              </a:spcBef>
              <a:buClr>
                <a:schemeClr val="accent2"/>
              </a:buClr>
              <a:buFont typeface="Arial" pitchFamily="34" charset="0"/>
              <a:buChar char="•"/>
              <a:defRPr sz="2500" kern="1200">
                <a:solidFill>
                  <a:schemeClr val="dk1"/>
                </a:solidFill>
                <a:latin typeface="+mn-lt"/>
                <a:ea typeface="+mn-ea"/>
                <a:cs typeface="+mn-cs"/>
              </a:defRPr>
            </a:lvl2pPr>
            <a:lvl3pPr marL="1120435" indent="-280107" algn="l" defTabSz="1120435" rtl="0" eaLnBrk="1" latinLnBrk="0" hangingPunct="1">
              <a:spcBef>
                <a:spcPct val="20000"/>
              </a:spcBef>
              <a:buClr>
                <a:schemeClr val="accent3"/>
              </a:buClr>
              <a:buFont typeface="Arial" pitchFamily="34" charset="0"/>
              <a:buChar char="•"/>
              <a:defRPr sz="2200" kern="1200">
                <a:solidFill>
                  <a:schemeClr val="dk1"/>
                </a:solidFill>
                <a:latin typeface="+mn-lt"/>
                <a:ea typeface="+mn-ea"/>
                <a:cs typeface="+mn-cs"/>
              </a:defRPr>
            </a:lvl3pPr>
            <a:lvl4pPr marL="1568609" indent="-280107" algn="l" defTabSz="1120435" rtl="0" eaLnBrk="1" latinLnBrk="0" hangingPunct="1">
              <a:spcBef>
                <a:spcPct val="20000"/>
              </a:spcBef>
              <a:buClr>
                <a:schemeClr val="accent4"/>
              </a:buClr>
              <a:buFont typeface="Arial" pitchFamily="34" charset="0"/>
              <a:buChar char="•"/>
              <a:defRPr sz="2000" kern="1200">
                <a:solidFill>
                  <a:schemeClr val="dk1"/>
                </a:solidFill>
                <a:latin typeface="+mn-lt"/>
                <a:ea typeface="+mn-ea"/>
                <a:cs typeface="+mn-cs"/>
              </a:defRPr>
            </a:lvl4pPr>
            <a:lvl5pPr marL="1904739" indent="-280107" algn="l" defTabSz="1120435" rtl="0" eaLnBrk="1" latinLnBrk="0" hangingPunct="1">
              <a:spcBef>
                <a:spcPct val="20000"/>
              </a:spcBef>
              <a:buClr>
                <a:schemeClr val="accent5"/>
              </a:buClr>
              <a:buFont typeface="Arial" pitchFamily="34" charset="0"/>
              <a:buChar char="•"/>
              <a:defRPr sz="2000" kern="1200" baseline="0">
                <a:solidFill>
                  <a:schemeClr val="dk1"/>
                </a:solidFill>
                <a:latin typeface="+mn-lt"/>
                <a:ea typeface="+mn-ea"/>
                <a:cs typeface="+mn-cs"/>
              </a:defRPr>
            </a:lvl5pPr>
            <a:lvl6pPr marL="2128827" indent="-224087" algn="l" defTabSz="1120435" rtl="0" eaLnBrk="1" latinLnBrk="0" hangingPunct="1">
              <a:spcBef>
                <a:spcPct val="20000"/>
              </a:spcBef>
              <a:buClr>
                <a:schemeClr val="accent1"/>
              </a:buClr>
              <a:buFont typeface="Arial" pitchFamily="34" charset="0"/>
              <a:buChar char="•"/>
              <a:defRPr sz="1800" kern="1200">
                <a:solidFill>
                  <a:schemeClr val="dk1"/>
                </a:solidFill>
                <a:latin typeface="+mn-lt"/>
                <a:ea typeface="+mn-ea"/>
                <a:cs typeface="+mn-cs"/>
              </a:defRPr>
            </a:lvl6pPr>
            <a:lvl7pPr marL="2464957" indent="-224087" algn="l" defTabSz="1120435" rtl="0" eaLnBrk="1" latinLnBrk="0" hangingPunct="1">
              <a:spcBef>
                <a:spcPct val="20000"/>
              </a:spcBef>
              <a:buClr>
                <a:schemeClr val="accent2"/>
              </a:buClr>
              <a:buFont typeface="Arial" pitchFamily="34" charset="0"/>
              <a:buChar char="•"/>
              <a:defRPr sz="1800" kern="1200">
                <a:solidFill>
                  <a:schemeClr val="dk1"/>
                </a:solidFill>
                <a:latin typeface="+mn-lt"/>
                <a:ea typeface="+mn-ea"/>
                <a:cs typeface="+mn-cs"/>
              </a:defRPr>
            </a:lvl7pPr>
            <a:lvl8pPr marL="2689045" indent="-224087" algn="l" defTabSz="1120435" rtl="0" eaLnBrk="1" latinLnBrk="0" hangingPunct="1">
              <a:spcBef>
                <a:spcPct val="20000"/>
              </a:spcBef>
              <a:buClr>
                <a:schemeClr val="accent3"/>
              </a:buClr>
              <a:buFont typeface="Arial" pitchFamily="34" charset="0"/>
              <a:buChar char="•"/>
              <a:defRPr sz="1800" kern="1200">
                <a:solidFill>
                  <a:schemeClr val="dk1"/>
                </a:solidFill>
                <a:latin typeface="+mn-lt"/>
                <a:ea typeface="+mn-ea"/>
                <a:cs typeface="+mn-cs"/>
              </a:defRPr>
            </a:lvl8pPr>
            <a:lvl9pPr marL="2913130" indent="-224087" algn="l" defTabSz="1120435" rtl="0" eaLnBrk="1" latinLnBrk="0" hangingPunct="1">
              <a:spcBef>
                <a:spcPct val="20000"/>
              </a:spcBef>
              <a:buClr>
                <a:schemeClr val="accent4"/>
              </a:buClr>
              <a:buFont typeface="Arial" pitchFamily="34" charset="0"/>
              <a:buChar char="•"/>
              <a:defRPr sz="1800" kern="1200">
                <a:solidFill>
                  <a:schemeClr val="dk1"/>
                </a:solidFill>
                <a:latin typeface="+mn-lt"/>
                <a:ea typeface="+mn-ea"/>
                <a:cs typeface="+mn-cs"/>
              </a:defRPr>
            </a:lvl9pPr>
          </a:lstStyle>
          <a:p>
            <a:pPr marL="139981" indent="0" defTabSz="1119832">
              <a:buClr>
                <a:srgbClr val="93A299"/>
              </a:buClr>
              <a:buNone/>
            </a:pPr>
            <a:r>
              <a:rPr lang="es-EC">
                <a:solidFill>
                  <a:sysClr val="windowText" lastClr="000000"/>
                </a:solidFill>
                <a:latin typeface="Century Gothic"/>
              </a:rPr>
              <a:t>METODOLOGÍA</a:t>
            </a:r>
            <a:endParaRPr lang="es-EC" dirty="0">
              <a:solidFill>
                <a:sysClr val="windowText" lastClr="000000"/>
              </a:solidFill>
              <a:latin typeface="Century Gothic"/>
            </a:endParaRPr>
          </a:p>
        </p:txBody>
      </p:sp>
      <p:graphicFrame>
        <p:nvGraphicFramePr>
          <p:cNvPr id="10" name="9 Diagrama"/>
          <p:cNvGraphicFramePr/>
          <p:nvPr>
            <p:extLst>
              <p:ext uri="{D42A27DB-BD31-4B8C-83A1-F6EECF244321}">
                <p14:modId xmlns:p14="http://schemas.microsoft.com/office/powerpoint/2010/main" val="459078978"/>
              </p:ext>
            </p:extLst>
          </p:nvPr>
        </p:nvGraphicFramePr>
        <p:xfrm>
          <a:off x="743570" y="2626060"/>
          <a:ext cx="11015199" cy="4160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7081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dirty="0" smtClean="0"/>
              <a:t>PLANTEAMIENTO </a:t>
            </a:r>
            <a:r>
              <a:rPr lang="es-EC" dirty="0"/>
              <a:t>DEL PROBLEMA </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003649531"/>
              </p:ext>
            </p:extLst>
          </p:nvPr>
        </p:nvGraphicFramePr>
        <p:xfrm>
          <a:off x="630079" y="1520193"/>
          <a:ext cx="11341418" cy="4752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1338993" y="3014750"/>
            <a:ext cx="4068677" cy="1576133"/>
          </a:xfrm>
          <a:prstGeom prst="rect">
            <a:avLst/>
          </a:prstGeom>
        </p:spPr>
      </p:pic>
      <p:sp>
        <p:nvSpPr>
          <p:cNvPr id="3" name="2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022702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35"/>
        <p:cNvGrpSpPr/>
        <p:nvPr/>
      </p:nvGrpSpPr>
      <p:grpSpPr>
        <a:xfrm>
          <a:off x="0" y="0"/>
          <a:ext cx="0" cy="0"/>
          <a:chOff x="0" y="0"/>
          <a:chExt cx="0" cy="0"/>
        </a:xfrm>
      </p:grpSpPr>
      <p:sp>
        <p:nvSpPr>
          <p:cNvPr id="9" name="1 Título"/>
          <p:cNvSpPr txBox="1">
            <a:spLocks/>
          </p:cNvSpPr>
          <p:nvPr/>
        </p:nvSpPr>
        <p:spPr>
          <a:xfrm>
            <a:off x="587257" y="418109"/>
            <a:ext cx="11384239" cy="1064210"/>
          </a:xfrm>
          <a:prstGeom prst="rect">
            <a:avLst/>
          </a:prstGeom>
        </p:spPr>
        <p:txBody>
          <a:bodyPr vert="horz" lIns="111984" tIns="55992" rIns="111984" bIns="55992" rtlCol="0" anchor="ctr">
            <a:normAutofit/>
          </a:bodyPr>
          <a:lstStyle>
            <a:lvl1pPr algn="ctr" defTabSz="1120435" rtl="0" eaLnBrk="1" latinLnBrk="0" hangingPunct="1">
              <a:spcBef>
                <a:spcPct val="0"/>
              </a:spcBef>
              <a:buNone/>
              <a:defRPr sz="4300" kern="1200" cap="all" baseline="0">
                <a:solidFill>
                  <a:schemeClr val="accent1">
                    <a:lumMod val="75000"/>
                  </a:schemeClr>
                </a:solidFill>
                <a:latin typeface="+mj-lt"/>
                <a:ea typeface="+mj-ea"/>
                <a:cs typeface="+mj-cs"/>
              </a:defRPr>
            </a:lvl1pPr>
          </a:lstStyle>
          <a:p>
            <a:pPr defTabSz="1119832"/>
            <a:r>
              <a:rPr lang="es-EC" b="1" dirty="0">
                <a:solidFill>
                  <a:schemeClr val="bg1"/>
                </a:solidFill>
                <a:latin typeface="Book Antiqua"/>
              </a:rPr>
              <a:t>DISEÑO DE INVESTIGACIÓN</a:t>
            </a:r>
          </a:p>
        </p:txBody>
      </p:sp>
      <p:graphicFrame>
        <p:nvGraphicFramePr>
          <p:cNvPr id="10" name="3 Marcador de contenido"/>
          <p:cNvGraphicFramePr>
            <a:graphicFrameLocks/>
          </p:cNvGraphicFramePr>
          <p:nvPr>
            <p:extLst>
              <p:ext uri="{D42A27DB-BD31-4B8C-83A1-F6EECF244321}">
                <p14:modId xmlns:p14="http://schemas.microsoft.com/office/powerpoint/2010/main" val="3756239186"/>
              </p:ext>
            </p:extLst>
          </p:nvPr>
        </p:nvGraphicFramePr>
        <p:xfrm>
          <a:off x="630079" y="1794387"/>
          <a:ext cx="11341418" cy="44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01708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3 Marcador de contenido"/>
          <p:cNvGraphicFramePr>
            <a:graphicFrameLocks noGrp="1"/>
          </p:cNvGraphicFramePr>
          <p:nvPr>
            <p:ph idx="1"/>
            <p:extLst>
              <p:ext uri="{D42A27DB-BD31-4B8C-83A1-F6EECF244321}">
                <p14:modId xmlns:p14="http://schemas.microsoft.com/office/powerpoint/2010/main" val="1480168812"/>
              </p:ext>
            </p:extLst>
          </p:nvPr>
        </p:nvGraphicFramePr>
        <p:xfrm>
          <a:off x="252115" y="1422527"/>
          <a:ext cx="11341418" cy="5033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1 Título"/>
          <p:cNvSpPr>
            <a:spLocks noGrp="1"/>
          </p:cNvSpPr>
          <p:nvPr>
            <p:ph type="title"/>
          </p:nvPr>
        </p:nvSpPr>
        <p:spPr>
          <a:xfrm>
            <a:off x="684163" y="270396"/>
            <a:ext cx="8885462" cy="1352291"/>
          </a:xfrm>
        </p:spPr>
        <p:txBody>
          <a:bodyPr/>
          <a:lstStyle/>
          <a:p>
            <a:r>
              <a:rPr lang="es-EC" b="1" dirty="0">
                <a:solidFill>
                  <a:schemeClr val="tx1"/>
                </a:solidFill>
              </a:rPr>
              <a:t>POBLACIÓN Y MUESTRA </a:t>
            </a:r>
          </a:p>
        </p:txBody>
      </p:sp>
      <p:sp>
        <p:nvSpPr>
          <p:cNvPr id="4" name="3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75462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a:spLocks noGrp="1"/>
          </p:cNvSpPr>
          <p:nvPr>
            <p:ph type="title"/>
          </p:nvPr>
        </p:nvSpPr>
        <p:spPr>
          <a:xfrm>
            <a:off x="1620271" y="414415"/>
            <a:ext cx="10657183" cy="1064210"/>
          </a:xfrm>
        </p:spPr>
        <p:txBody>
          <a:bodyPr/>
          <a:lstStyle/>
          <a:p>
            <a:r>
              <a:rPr lang="es-EC" dirty="0"/>
              <a:t>TÉCNICAS DE LA INVESTIGACIÓN</a:t>
            </a:r>
          </a:p>
        </p:txBody>
      </p:sp>
      <p:graphicFrame>
        <p:nvGraphicFramePr>
          <p:cNvPr id="14" name="3 Marcador de contenido"/>
          <p:cNvGraphicFramePr>
            <a:graphicFrameLocks noGrp="1"/>
          </p:cNvGraphicFramePr>
          <p:nvPr>
            <p:ph idx="1"/>
            <p:extLst>
              <p:ext uri="{D42A27DB-BD31-4B8C-83A1-F6EECF244321}">
                <p14:modId xmlns:p14="http://schemas.microsoft.com/office/powerpoint/2010/main" val="1981116015"/>
              </p:ext>
            </p:extLst>
          </p:nvPr>
        </p:nvGraphicFramePr>
        <p:xfrm>
          <a:off x="630079" y="1794387"/>
          <a:ext cx="11341418" cy="44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utoShape 2" descr="data:image/jpeg;base64,/9j/4AAQSkZJRgABAQAAAQABAAD/2wCEAAkGBxQTEhUSExMVFhUXGBoYGBgXGB0aGhodGB0XGh0XHR0YHyggGholHxgYITEhJSkrLi4uGB8zODMtNygtLisBCgoKDg0OGhAQGy8lICUvLS0tLS0tLS0tLS0tLS0tLS0tLS0tLS0tLS0tLS0tLS0tLS0tLS0tLS0tLS0tLS0tLf/AABEIALcBEwMBIgACEQEDEQH/xAAcAAACAgMBAQAAAAAAAAAAAAAEBQMGAAIHAQj/xABFEAACAQIEAwUECAMHAwMFAAABAhEAAwQSITEFQVEGEyJhcTKBkaEHI0JSscHR8BRicjNDgpKisuHC0vEWJGMVNFOTw//EABoBAAMBAQEBAAAAAAAAAAAAAAECAwAEBQb/xAAuEQACAgEDAwMBBwUAAAAAAAAAAQIRAxIhMQRBURMiYYEUI1JxscHwBTIzQtH/2gAMAwEAAhEDEQA/AHfdVqUoe9gBuJ+NGdm8Av8AEWswkZtR8v0NeOsCbqz6GeCUYuXg1LAaVgIqz9uuF2zZQhQCH/FT+g+FUqxgVnUCqT6dRdNk+ng80NSDTdEgTqdqlFR8HwyLftMwWA6zMRrAkzT7tBhlS4SoABJ225Hl61HJiUYakwZYvHNQfixQtH2LZjY0OqQdtDsf+OW1X2xetlQZTUDpVemw6rvY5s2XSlSspzoeh+FaG2ehq6tftDmnyrDjrf3hXQ+ki+5JdVL8JRGOsRU2Cb6xP6h+NMe0RRmLqZ2n5/oKX8LvBLiOTMNqANRyIPU6mvMyYqm43sjrjkuF1uxT2h4e7Ym5kRmGhkAkSZO+3SmfYnh9y1ecuAAyR7SkyCDsDI504xNoG88idFOvmI/Ki8GAGEaV6Moa+ltfh/Y5Hi21WKu19pM1guSFzEMQJMeExA67e+oBxfhtgApZt+TBAxP+IBjRXbQTaRhyY/gf+2qLxLFZsPZtZGHdtdUOR4WlyYB6iYNL/T5NYWmt02cs1ci7YvtsouGzbs37twckXfnpBkj/AA1XuIduLz2u9tL3WW6EYE5swZWIkhVKwVO1C8Kxdy3jrdy1b71zbSEmM2aypOvlJPupOgmzfBERetEjpPfgj513OYiiqJl7TYm5cQF4llG07kffmrr2r7Z3cIyKDh1BWfrZBMGNAGBPuBqi8JtA37Ij+8T/AHCi/patBns/0N+Ncsp3JF4wRauGfSPavZglu5euKMzLYQtoIBaGgxJFbcd+kS1h7GfIe9YSlpg4J20LBMoInWCRpuaqn0PYNUZ3cw13RYPJM0H1JFz/AC1N9K1kLfw5ljKmZ39oc/fTR6fGvdV35Ea3oX8V+lXiCwBhrNnMMwzS+moncdKVYXtvj8QxFy+wGWQtsZNcy811686J7U8OW5bsZdBnNvSWIMk6Dc7NpQOG4UluSiXZGhZ2WNx9lV/PSq5enx47pC4puVMXYW1isQTce/cYKGfxuX0UNMK5if18q1xmFcBi5uMEynXIAcwJGig9OdWTs5hwUeAJKN8NZ+VEcQwQK3ARvbskc97dzp50VOkOo6mVI4Im20ggynh+Mgxz9K1ucKAvAd34Y1056VYcXZysdNMycvNpNTYnGWQxZrqDYasPPWs53b+A6eEU7iuECOQFywY5/wAv606XAIl1QFPsDc7yh1PnW3Fcbh3LAXlIP3deSfoaKxXE8NeuobZuFxbVBMhfCDJIjoTz6VlNvHuguKU9mWPsz2fVrednIDM0ADzj9asWB4LbW80ZtETUnck3OXu+dVns9x7LaCrZZ4ZtZCjc9Zprb7UXAWK4ZZIAJNzpJGw/mq0H7URmt2W62glRB0nz5VXvpHMYSOtxRt61XuOfSBiLBUizaBg6Sx0MbwR0qrcY+kHEYy29t7doBIcZc24IXWT/ADGhklcWgwjvZ0nhutuf5n/3tXtcfTt7jV0VkA/o66/nWVD05DHTmstrB5SPz/fnWYUsrhuhB+FE95oD0/CtRXnqW59bVrcs3aqzmtWirEiHOvMFZn99apy2JjWKuVm8DgSx1KZkHq8AfJhVUU+zVssvdZx9BFqEoPs2v3IhhtdzudPfVw49w9UAyzGmhM7z/wBoqrE6kfvWKuvFnz2Ebqit/t/7jUsm+GXxRLr7U8bXe/2K1bsiZ11j5dKuHB8MhtKSonWfcSKq9sVaez7/AFUdGP5H86X+n5G5tPwef1SqGwW2ET7g+FbfwyfcX4CtOJMws3CphgjEHoQDG9c5ftBiD/fP8h+FepPIocnJjxyycMtnaPCKJYACQuwj2SR/1iq9YAUyABrJjmetQcP4jcuM4d2b6toBJOxRvwWpg9eN1kryakelgg4x0ssWJUfxGuxVfkzfrRd60EuADbSluNueO23VD/0H8zQON4g6EhcmkHUmeR2Cx869LDvh0r5X6o55e2Ck38Bva5B/DwJhWG/nmH51zTGcRfL3BACpcuMDBzfWRIOsR7qtVnil9ZPfBgeTpmyx0KgGfWfdQOPYX2DXMjEjQi0Rp0kGT75pMGKcFLW1bdnG5JvYr/EcU1trVy27I3dpDKYOihNx6EVHgLua1fkyT3THWT/aAE/66343fNu4oUWyFUZQ9pCNyYIYHSZ86tHD/pRwaW2/9s1m4oEIqrlduYVl0UA82jSPSuiUZcoVPsJOylrNjMON/rFPw1/KmX0so74uzathCSgAz5oHtt9kjp50mPaBcVjbN+3aNkyS4DZgSFaG2ABiJ6/Ml8Vvl8bbJ+yv/wDO4ak3TUWUh3ZT7vGMdg2It3FtMAAciAEDf7c9Z99bPxLFX7SXb+bEEu62yzAeyFLABR1jpVvW63eXSxzEMd9Ro6rttsTSHtRfP8Fh2UxDXYK6RqI2/pptadJLuaN8sXDjOMuK0WLahXBg23JzHMpI8UQATOka1PhcRjWZlvBFtqJYKqg8wDA19oVZOyd36y1EnvLTDfYm3Zj/AHH4mgu0hPeI0yAXX3MG6eQX9mmyven4GxRu/gptq9imJCXiAAxicshQWIGUCZAo7inGMZijbVraW1Ekd3mX2RBzNmOh08pIqbg94tcRSZEP/qSPzo9NHCxoLH+82xPy+VdEvu9vg5YT1y38lfTCkreVoMZRMzrqaAscCvOfCkeZP76in4Ed8ZB+tA9NDI/fWnPCuJXAFChQAAJ7sTvG5rnUnqZ6EMSkiv8AD+yN4kE5YPrzjy8xWwwRs4i0NCrpnDbHVTII5EMGX/DXQbPFruVfrAp56IPu9fX5etVEoTbQv7du9cjXUpezNPnD5/8A9gqqfslq8EsuPQ46fP5nR+ylhBYtHKsxvlHU0/t2kknKu/QdBVX7NY+2ti2GuIpC6gsARv1NOl4zhxvftf51/WqRktK3OeUXbKv2+4SMRicMnLTOR9yWLH3KDVf7Ydm8NhsMHtW8r3GE+JjofFlGY7DSrVxviuGa7PfIRkCAhpjMxzHQ8l0/xVUu3fELd6BZZWAH3huT5nyFRySRXHF7CTC4Am3bItgg201kfdWd/Oayp8BjEFtFa6FIUAgOvLTrWUVJHUqrsXpLvI1taeqBe43fIgudegA+YE0w4NxW4VeSzxHUkTPP3c64pdNJK7Pd+14264Lw/FEWwbZdZN0HLOp8J5eRC/GlRxagglgo8yBXP79q5nbwMuYlhy3+FD908wVC8pZlA+RNV+zJpOzlj1+OF0uX/Ox1C3dBMg6Hb0q1cU47h7WGt27l5Vc2l0gsdV0nKDGsVyGzZv2ElriBWBygFmnUgkeHLuCN9xQLYlSS12408oQMTy+1cBMUY9OqcXwyPVdTizaXxR05O09o3FtE6loBA018+lXLg2IVAwJiYP7+VcNtYnDBs3eXWPIAqnzVLlOuIfSEyqEtWlU/eZ2uH8EHxU0n2SayKeN797OLNnxOOn9Ds+Kxid07TIA1jlOlckz0Nw/t1euyjKgVkKtkBUGQQCZY+XIb1Hisctu2z5S2VZ0I/SmzQntq5F6dxinQ44Rdi8o3zSm8aupQfMipL/ElRsrHIZK+PwiV0Oux908q5XhMXcuXS+dgZksJkcxEbR8qt/D+NPcseJbNzxMmZ1liywQ+/mPKp5Okj33KQ6ht7Iv6Y03LNi55lfcAY+Sik3aXjAsI7nVsoIEiCZIHn60XwrEm5hAzZSVvQcogajQR1hh8a57294nlAsA5juxLFueghtBqJqnSLZrw3/0TqJfdpBHAe0eIfx3AhtzsFg6ESwI2jXQzMct6sj49MwMj4r+tcst469aSSCEO07eR/e9XTgeIW9bDFEDADMM+UyeYBUwPfXS15OFrwZ2mxS5s8qB3ZiYOoYHz5E1Vb3EV39knoAPfpTfH3A7lRIBkAHUDwnkBrqJpBisIttfEMzHdp2PPQcvWs0gxToc8Mxwt3VuO5CCZJk7g6D40xv8AEbmIus+BBuOFEAKSYAhtDH3o99Ue/eLLE6DQdKtnCrVsd0bcm0okzuSdyeUkzUZwUabKQbeyJ744ogBfIrMYyESwzaSRJA32HI+6l9+9iz9RcClgy92gRSJfNsCNyYqynGKTooVSCCJ5jZhrvyO3LpUidpShzLaUvoCXdJhvaYbkaqD6k9BWuPGwyUl2KoLvE08SgoEHtAWhlGg0PuXQdB0rzgnEb928Uu3C4VHcjKsaDKDIUcyKsfGOJG+mXMEGxCkGY2PtDT099KuA8PFk3XZ1Oe2UXWOYb03C7E708tFPgWOqwXA4q5aVb2rkHQMTk8TBPEqkSBmnfcCou0fFcS1sA92qhhraDK20gGXOmp+FTYthbwxzRPISDrnVxt5KarVziBZizE/p0gVXHN6aXBOcVqt8jHg5uXpQ3bgzFADnbST602u4FsLdFzvXEA+2xZfECATm9I94Pqt4Lxn6y0jEEZ01gAjUc+a/hXna/jPe3cg9i2Mg8yN2+O3pQjak6DLdAnFuJPiCGZxKiBAy6HXkNa94Gv1oPkaV2Z3Hx6VPYutbuoEYyxWZ8yBBrZLkn5DDb8ibEcJvcrF4jkRacjXaDGtRYnhj247xMpPIxPvG499dw4Ye6tJbDrKqB/agjQRpqNKpvaY9/igrCUBUGWgaTMRM7nWaXWkg6W2U7g/B1vEAh9SfEqrlEdSSNfKieMcBOGtOcysGygRvpJ1G4p6OH2kY5ViD4RJjbnrS7tQT/ZqPD4Y3JmDOpk0nqpqi8unlCmyv3cGVMFVB6ac9aymykkKSpnKszM6ACvK9GEselWc08OTU6NrXFWWSus6GYMTsfI7/AAplwvjNxhleWjKBJYg6gHc6HnpA8qXWWt7SNdI8+XzosKO6kHKG35HKNIHSdflXHFa9qKNtb2Ku0WKD3mK+yIC+kfrNQ8L4o1ppB06HUUZixaeBGUr1k6fHWKhwuHttK5c2szqNulOo/wCoKd6gziXHrjRbLAqvIKBuZ05gSTz3k0BnzEE7g/Gf2KHVQWedddNYqTF+EKMuUT1knzpVS2QGm92T3MUqSE1O2b9KDuXp1rZuG3MneAZl8jJHqN6Hwysxyrz36AdTVE6ROUXe4z4HjYZlJhWU69I/XanWP4iLuH7tW8RjMI101MdRNVXEQvhXbr1NaNcgD09KRxTdjwnp2atBdnvLYbKQJ66VAMayr3YYgbmOc9a0vPmEmZGk8j6+dR4NQW8XTT15UeFYG7dIsfAu2F+0j2AxKuQyyJKupBkTuCBEf09NVV3EXL+JDt4mZxpy6R6AVBcBF1RoB6RrHMdOXuprbm0pYhQchykRu2nLYwfnWWNKLmu4HN2osY4bEK9zJ3Vs2l0JZczMdTIJkAa1vwa53eI8YQq4KgqCB5SsnK2w001quKzKqMJqfht094heYzjNG+WfFE84mpUM9x5xfiWW+31bBRC5leDEDxQV03OlD8OwaPbJuXQ5aGMCBpuPienKk/GsfmuNlLBMxyhjmaJ0k6SYjWg8NfynfQ1eeP27ciY5e7cb4h7alvBoTz2PvppwgrlhNh1366xVWxpYOVJJA9mt8Bi8pOrAxEqY9xqE8GqHO5dZNM6ova0uxl5UOZvu/HX/AJpBexgYARrMyWYn/UTQ+PvvcKr90GT+JP61CPT092PLLtsbYvi9wyAsAnlqY5CeXuqTBcYuyAykhdp5DptShcSRHTpUi43eQIO9dThFqjnWSV2G8a4hnbT2RQWEsBzzy7mPwoe42scqN4deCzJ32mg1pVIMXqlbGuC4C+Jzfw9osUExIX09ojofhSPHWXtubd1Cjrup3H5GuhfRlxa1mu2yYdhInSVTmD1Baevwph2h4OmLUq2ly2xyttIPXyPh+PxKVLcE2nKkctwuMyBh1qbhT58SrMB4m90xp84o/i3ZHEWFNwoDbXUsGUx5xM0qsjUFdSJMemv4UKUk/k1tV8F4yjoPhXi0ZiLovIt5fFKgsY125+Y2J99AIa83JBwdHbCSkrJlePP1J/I0HfDZwA7ARtJ6+tTu0Amhy31gH8o/E0E2MzUq/wB8/E17UxFeVtTAXBuBWLKFyBCgnYDaudY/Gln168vwrqHazC3HwzLbBLSJVdyPz5GPKuaHhF5iQuExDkH7Nq62v+EV7GKqOJsgt4fvGCjUnrt/x76cvYS1bOVdzBJ3Om/kPKiuC8DxSMne4S5btzmJdQoGnMMc28DbnTPtELa2HJCgqCdNDSZMlSqjpwOCTb3Od5DmJG80U+FMqWj05CocKcxBG/6Rr+FNrlskTp1/A70Ks2HFqiyLCvkkZtt+hA5/lQeMxaAt3Yy5t458p8v+TWcUuZdBz1POlLPRUW0QlNr2+AzABXcA9DHrvRXFLmVIIWY0ilNh9ZG9a4u4SRJpdNuwKVRoM4Y4hlYFpGgHUEEfKfjTfs5wy4b6HKUVlaGIB32IB841qv4S5DBqtGP4oq2s1vEoX0Hdol0MAdC2dgoBA6D39TvwLtQovNGVWktazZydTmY+zr5iTQmIxRJNaYjELJjnvudfU6moblsjcEE66gj8d6va00S72NsNicwnWQPdQg4gQ5jbzrzBYK5dIWyruSNkUsd1DAhRymfQimi9hcdBZrPdqN2uOq/6ZLSekVJRSdlJTtUIsU+pj1FMsNh7b+G3bxDtH8seugJqW/wc2yyHPcNuM5SFRTAOWX1YidYigTdKMcjn128403qjknwIl5DMVw3EoFuPalE+9lIidAwUzFXbsp9GV3Fxisa/8PaZQUS2ALhGkGGBCLGomSZ2qi2OM3lI+smNYfxDQ7ENoR5EGrvwP6Rr989xiWlyTkuAATzyELpPQjfb1RydbhfOxP2t7I4TCZO6a9ckmSzLA0EDwoPM1XLOCtuGC7HT8+fu+FWzHr363EJ31XyI2/T31zwXHsuyN4TzB/fzrnlb4L42u5Fj+GIphGJjQz16+VLsRhSNvSrAnD3cZyInr06xWvajhgt2rVxJ0kOZ5+Eg+Wubang3dME1HsJ8Tw26sZrbjTfKSPiJoHKdulOcP362DiFxEAHLkzMWOoBIBBWNevKgcXxF7oHeEEgzmygN6SBqKu0+5EY9lb+TFWHUbEB+kMCGJjYANPurqPGiFhxoYg8tRr+E/CuNYXEMpIQgZxB8x0nlV44L2yuYe0LLur5RBkBgRyGvtaQJoM1DDEYvvVNv2lYRG8zSzCdkDnzTlUDlrvpvr1pjhe2WGzZmtIoP2VCqPXQSvuIoXG9ou+ud3aRo+yokk8p1mfwE1ztNcFY13CMRlwZRbdwNbzAeKVKeu2YTzB8j1pzxPgavZOItEEgSwXZhzYDcHn7udUjiPA8fchBhLwznTQEEgT9k5dgdecCrx2CwGPsL3N7DXFWdGYBgAeXhb5U7xaoVIGvTK4lWNQZhnPoPxNNO0ltLGIa1qswwBVliZ0htQOnKIilH2z6D8689wceTsUlLgnrK2FeVMJ2AWTMRVa+kFbqYbvLbshXNqrEaBS+sb/2cf4qthOtKO2KA4O+d8qF9eYTxFfeoI99dyluiWhOJyQYbE4W4mIxAOUXHt5s4Y5lDAjQnTWZ5xT9e0Vt1IOW4I1WJ/wBJE/KgeNY25esdw6MLiXFdkClpa4oUEkLoSW8MNBzajUGqpxLBvbOW4jI4EwwgwdQYq7gpK3yR1uPHB0PhvBxcQXbWCEHUEJm+QmPQ0D2qwNyxYF17JtzcCAlY1YEkxA5A786oyY64F8LsDO+YyB671o/EbtwqL127cUEeF7jNoOQzHQxpWUEnZnlkuDzF3gTAPxMn315g7trUXVY9GQ6j3HQ0XieMFxkFu2tv7KZFMe8iZ89KXFFq3JCwi/hk1a1dmNQGENz+O1Q37csNYBE68tJ/fqKM4JctfxFo3CMucTJ08vdMH3V0q12RS+we3hbbAaezlWPIDwsdo6SdeVJJ06oeKtXZyZGrSJOn6fjVv7U9kBZukW7tpRrnVnMIREAGJJOsjWCInoh/9PX/AKqVAW7PduSMrZQTOniCkCQSBM0OAHvAlHeaozvB7tMshn5e4an3VbOAdj71+8WxgdFGpDaOw5KPur+x1FHtYK4zragh2ygKd/HESOW4OtdWv3Uw9tLanMQIQbKoHMAb+pptVCtFisXrWGt93ZRbajZUET5k7k+Z1qq8Z7QM91LZ0UHNp5f+RSvGcWYyZ16/nSbEYqbmY9BHl1/L4VPWZQCOJ3Q63CS0G60hYk76Cfj7qqd8wxHQnfen9u+ZdQ25zSOUgCfiDSbG4MrsS3XrSwdNpl5xuKaAy1eK5BBBggyD0I2Na1PgsM124ltAWZ2CgDckmKqROq8CY3EV95UH4wfhR/EMApGYgZhsY1oVcPew9oMbLIggawI6CJoM8VLaSagOlfBmIQQfifdVb7VmcOh/+T8Vf9Ka47FkCOunxnX5fMUr4+JwjfysjfPL/wBVaOzQXwKhgrfdKAzZpGYlVgBogjWZkn0A89FBtiYmrLgcGWW0Dk8SKYnUgQdRtQfAP4IYhzjRe7oBvBb3zZhzEQAM3viui23uTCeEdnbbot1rzCdQFUAgg9ST06UwxHZ20xYWVdnaDB8RmeSqswSY+FP8JxzgCJlVcYoE6Qx39WPOmvBu2PBsOxe2cVnYQZHLpq2n/FTcZXyUUo1wct7RcFv4Vwtyzct5hIlSAfQka769KXs65RFxgY1VhpPlE6etdC+kzt1ZxgsDDpci2rg5wBq2TaCeS71zW5dJpmhLCxxW4p+rdlHrr76kHGr3O9eHmLjD5TFLa9rGLFa4l3xAu+LMoBuHVlYSBBJJiI0POaDwnEXXmvvM0rtOQZFGi4rDUQeo/etFRXAXJjpeMjmuvrWVXST+xXlJ6GPwN6s/J9MXL2tLeOXc1i8n3rVxfirCpbjVBf1BHUEfKudHTF7FFF9pxOUEm/hbF5REQ1pQJ131CmRWv0hYRr1u3ilUQoCvBk5WMqToIAJjn7flROEXThzliM1hrRiP/wAauAZBH92asuCsWzbZGUMrIVIYkiI6bA+YiKvHZk5bqjiyt4CkiJU6jYiV3HLUeW1Q5mtnkJ0MwaKXCt3IYiAVLSeZ5D18qc9lsWiK4ZAzMRBygkCNgTtz+FO2QSsrnejmg21gkVLhMYts5ltgNyJCvHnFwET7qlxWACqxBiGuAgnbKUIAgakq/XkaXPRQrHZ7V4jleu+gKoPhbUCg7/aPFtocViI6d9cI+BaKWxXkUaMSqS3tEsPM/uKsXF+PG5h7IJOdAV0MKPBkkRtofnVca2ygEqQDqCRAPmDzo/C8Ke4oJIXOQEndupA6ASfdWdUZXZaexuHVEOIuDQSlpfvH7T+k6SeeatuIYsuzMd/w8qMxWPQqLdoBQqhcvRRoB5jzquYvFBZqMnY9eTMRc+zOpkUO5kn0oRMTLZjWd/GsSSRA6+VGjA9y6VueHcgUYBn1Jgx+/dUtrgzHxlXg9RBHlG9S3uGoFPiYSN5mlco2UjGSQlvWZ9kT6UZwa8cPcF0g519mNYkb6c4MUG97KYzTTS7xSybVtcjlwoDHQCfI7/KqIi+Q/iXal8Rb7tnYeJSN+UiNPWm/Z/gdy86pcfuV3Y3AwMc4SJJ8jFJOyfaYYN+8GGtXH1h7hbMo6LrC6cwJNdB4d9KQuTmwtsRz74z8Db/On9NNbg9SS4GK/Rmlw5kxYjr3Inl/P+5o7EfRhZNl7b4hhmU+LIAF55iCeUTvS1vpaw6aNhr4/mUo4+OYfCve0PaF8VayYdntWyuZmaO8bScqwYUeck+kSc4wW4qc2VLBdnrqXEcNbe3bTuS0x7AAJg9SDHlXPOI/21z+t49Mxg+lP0wyOsMWBPPNr896XYngN5ZKjvB/Lv8ADf4UqHFJr0P1r09KL4Rge9uqnLdj0A/YHvo8ABVvVtmBrMSq52yezJy+nI0wT+HsgE/Xv02Qfr8/dWcgpDTgHZJcSM4xChQfEqo2Yf5oHvEirLe7A4Y28qm4H+/mkk+YIyx6AVXuy3GL1zFJqAihiVWFERA331K86vlviBYwqZj/ACnQerRl90zXPNyT5KxSZyd+EtktPbl86FmUCChDMhBE66qaiGBunTu3/wApH5Uw7QzbuMnsul26PCTojlLiCdObvQCYq85Cd45zEKAWMSTAqybqyexn8Ko0a6qtzEEx7xWV0rDdksIqhTaDkbsxMk9TGleVP1Smku9+7QF3EUZcFL8RZNTY0WVzi6ZEtFRpavIQByBJQ7coc0b3uhjzqe/bOo60EbZ86ohWyvcLwgawm0lCuo6z8KH4HhgbVuFM8+QzAwdd9xyprwvCOtpVOhWRv5mveyjKl1rd2ciXmBjeH8Uif6qYViDjeBuG+URRnIznXMIAy7sBrqfiKT4rh1yJyHfUDWPMxXRe0GGVeJ3ih8Iw6Mp8nYb/AApdcxCTpqf5dR8dh8aLlQvJQbeGYrmAPPkY031qbAd2s3Lniy+zb+8erHko+dM7Kf2qbZXJA3gPr7wINJcUfEf3tTp2NJRUU1yT4riL3XDXGnWQp9kei7Ubw3FOxuXWMufAPIbmByG3zpNU1jFlCYAIO4Plz/GhNWqQsJU9xpnXmsnqSZrdTaO6CouHOt0sGkEKSMuskEfLWhcRbMwHGuoBGUnfYnQ7Go6GW9RDnDizytqfdP40ys3cvsoB6ACj+xXZzh4i5jsfakgFbJfugOuckiTygGPWYHQsPwng/wDdjCOT0uqx/wB1MsDfcV50uxyzF43wgNliedO+z/DFe1mfDqwJMM6TI8s0107C9m8IsOlm0Y+6ARWnaPjNnB2WvXjCjQAe0x5W0/mPXkJ2gkUjg07tk5Z9WyRzLtW9nDYW4oW2huKyKoUCSREAAcp1PL1rlopj2h4u+LvNfeAT7Kj2UXkg9OvMyaVzRWwGzcmt7LwairZTRAElo2MU0w3Gb0AC42ihVgwNNBI5++k6Gd//ADRuHTWkYUSYe/BgyCNCNtutPcNxBQNIBqvY1PrJ8hPr+4qS1anWtZqLCtnDYq4BeBBgjOpy8pBMjXbSetIcen8I16wCWLhQr7eEjU6TrJI91HYF8niGu4kTpyPs+8VBxFVvkblhPskaT96QOnOk1bjVsV6a1FbXFgkdCR8Ky2s7dCfgCT8hVBS0dhLlpbpW4rFnGVSCQvoQNwTG87CukhgIAAArm/DcCqhXEkkAgk9R5U1tYy6vss3v1Fc092WjshP9INjLis3J0VveJU/JRQPZKyr4uyG2DFvUqCw+YHwrfj2Ka60uSxUkDyncekii+x+Is27he4CGgBDE9Q3puKrdQErc6QT6VlJH4nbJnvPnXtQoqXm4tRMKnvGoHqjROwTEIKXvaAppdoDEKaKAxZiGjUUksKy37jwCr5DvrKgg/KKbYsGgborWYE4liBexd0//AA2l94LH0qG8rHf/AEmPkahsN/7i96Wx8ifzotj7qLZkIsSoF4gyA6RqJMjpl8qV43DsAGKEcpPM0+4quVrVzo8H0bSveLIDaYdBPvFMpcAaKtaiRO3Op8fZtgA28+5kNGnSI99C03x+XIrqDlO/lVGIiLgNoteUKYbUj4THwBojjVi4zqmUTBAgxzzEaxESfURQ2Bui0yXVMQ2/lBBEH1oni2NLuLmUSTIU+JCCIkTodtwfnSO+UUg48SBbeExC7I8dCMy/A6VjYO6f7pVPXQf7jpWg4nGndWvgR/1Vo3ECf7u1/kn8aX7z4/n1LfcLu/59CTD2MRabNbLo28pcyn4q1bcY45iMTkGIutc7sZVzRp123PKTrpW2BcvJhAA1tfCoGrtH4A/KgcZ/aP8A1N+Jowk7aYuXHBRUo3v5IwJ/5p7hmw4wN0qv18KrFjJhmAOXlBE7e+kBr25aYAEqQDsSInzE707Oc1qxdlOBpiA5u5goIAymDOpO4Pl8artOuC45rNu9BIMIykHaecHQ6RyoSCgFrarcYJJUFgpO8BiAdOcAUbh1pdhTqPSPnTFD0oMKNWEsT50ZgoLFTIIj3Tr+/WicBwlt2gdJ1+X6mocRaKYnUznTcxqR6abAUrdhIeF4YEupOiuw00J6Ekax6VNxW1ltysrGgymBr6eU1BaWL1wTEgN+VSY7DlliTvPUUO4y4K66QaP4IBnaY1UqNeuh+U1E+HcbxWsRuIp29hUiz8FuZbarc0YCPhoPXSm4g6gg1U+H4wllWZB0jf309TDNuDFTGFeLwLISWAZOvSetRYfCCZzwJnSn9rvPtLIrz/6Jbf7JU/ykj8NKNgF3dJ98VlMR2UtdX+I/SspaXkbUzrFy3UD26YFJ3qO5a8qeidiu6vlQtxZpjiEoJ1oGFGLws0vu4UirEy1o1sUA2VK9hRJOUT6VF/Dzyqz38KDQNzBRqBQDZV+MYWbLiNQJ+GtePcBtZwJlM3yn41ZjgswMiZ0g/hW+H4MgULlUADQCiCznFu3bY+vlFNcDktAkkQfh8Kux7P4c72kJ/pH5VB/6Rws/2ZPqzR+NazWU7D4O3i8SLa+BO7YkqAJII119R8KN4x2R7uwSjvcKsCRp7OxMKNSBr1ppg7Nq3xG9AS3bt4dV5KozFWp5exhAzIhIESz+FQJgkA+IwNdoMb01sU5Ax1ytr+Pz/OorluKvfaHCIuNw129ldXJV5WF00Gh/qB1J2pzf4HhSwcWLZGsgCJ2OYcuvxo6glA4GPCPO/b+SuaV3zLMerE/EmrdxRrQxDLZUKqNYBAXKA0uDp/iHvqoX9GbyJ/E0sP75fQ6cv+GH1LH2Jwis9x2UNlChZEwWJ1E8/D86A7U41bt+VkhBknlIJmPLX5VZuFcPuYWyx8L5gHbWCIXboY11qpYbAS20j50zkk7OdKwBVnSm+FKi+uYApkyn09n5Csu4QAqQAAJmNyfXyqO8hDIQdSSuvn1ratSDppgSWslwpuQSPhpNM8CZceVBLmZmZvaJObyM0w4coD+LTStJ7ASGi3m5UFxNyHtXD9lo16N/4o8rzFC8St57ZUHXQj3GpRe47RHe/wDuLbRAKspPpqKY9wD/AMUCXkCpbOKYaET50wKPMVhCOUj0oVMPm5U7s3CaKtWATJArGFGC4dDT0p3aUjlRtjDKdxRSYMcqBgOzboy1aFSDDVIiRSsJoUHlWURNeUDF9weFzVvewP7inHBrYyzG9HXbenT0rqOfcomIwsUvu2atHEMNvzpG6b7mkkh4sUMK0yUZdTWoykVMYH7utGt8ztRUVo6bDzrGB0tczW2SpWqNm086BjU1qXrW/tHOhXu8qxhHwqGx+NdgDHdqJG3hIPptTP8AicoyPtsGOxHIHoeWu9JOA3Zu4tut4j/KP+aZXrlM+TUJO2UrbtODIt3FIncc9+Y0FG4nGgKWtmD05a9QdqXdoVBsOAdNDHLQjbpQ2H4iroimS2VZAEnQb+m9CV6dhlV7i/D2zbDs+rZnYsdZygFT/mYHzNLuF4cm4jspKBgzdTBmB1JqxYzDhhlO2noYM/CoUXKQen7ipQy8+ToyLUopcItTqbozIO6QyGkAlpkexsvqdfKknFezbW/HbJZRy5j9afvhmNrMp0IkRQmC4mSPHuNKu0mcqbRWlTMI2pfxOyVWY2INP79tDiu7CjxrnBmNdZHymiuIcMZrbqFmVMS3PkdqklKMvgq5RkincTlWDqSMw1IqLhmKCXAzag6E9POnGIwrKiq6iYANBLhVH2fjVrVUTrcsAeKFxJnahhdO1EWLc1JKigMq601wWGrazhBR9nDURQnDYYUYMHG1Q2QRtR9m5QsBqlqKIVa9WK2ArWEyOleEVvWtAx58ayvaysY6hwe7yPpTivayulkEKuLrC6DeqrfesrKWQUBXBUTLWVlSKEPn7q8iRWVlYB41RsaysrBIjQGNSNRWVlYBWuH4Y2jcEzmcueW8afKt7zfuaysrNjgOKYFWXqCPlQHA2+qEciZ+M/nWVlFcGaGqgMIPuPQ0DiLJUwd6ysqGRUyuN9ixdj8cpnDuTrJTp5r5dagvWIdx0Ne1lXxu4ksqqQk4paK3bNxfskj3H9n400t8SOxFZWUWwJG18JdEUvu8KjnWVlYCYOcEQaNw1msrKUaxnZt0Xbt17WVgBFpNKIW3WVlYxIFr2aysoBPbZmtzWVlAJplrKysrGP/Z"/>
          <p:cNvSpPr>
            <a:spLocks noChangeAspect="1" noChangeArrowheads="1"/>
          </p:cNvSpPr>
          <p:nvPr/>
        </p:nvSpPr>
        <p:spPr bwMode="auto">
          <a:xfrm>
            <a:off x="155578" y="-14446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91" tIns="45695" rIns="91391" bIns="45695" numCol="1" anchor="t" anchorCtr="0" compatLnSpc="1">
            <a:prstTxWarp prst="textNoShape">
              <a:avLst/>
            </a:prstTxWarp>
          </a:bodyPr>
          <a:lstStyle/>
          <a:p>
            <a:endParaRPr lang="es-ES"/>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6529" y="1494535"/>
            <a:ext cx="3224212" cy="214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67633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 Marcador de contenido"/>
          <p:cNvSpPr>
            <a:spLocks noGrp="1"/>
          </p:cNvSpPr>
          <p:nvPr>
            <p:ph idx="1"/>
          </p:nvPr>
        </p:nvSpPr>
        <p:spPr>
          <a:xfrm>
            <a:off x="630079" y="1794387"/>
            <a:ext cx="11341418" cy="4477840"/>
          </a:xfrm>
          <a:prstGeom prst="rect">
            <a:avLst/>
          </a:prstGeom>
        </p:spPr>
        <p:txBody>
          <a:bodyPr>
            <a:normAutofit/>
          </a:bodyPr>
          <a:lstStyle/>
          <a:p>
            <a:pPr defTabSz="914072">
              <a:spcBef>
                <a:spcPts val="0"/>
              </a:spcBef>
              <a:buClrTx/>
              <a:buSzTx/>
            </a:pPr>
            <a:r>
              <a:rPr lang="es-EC" sz="2400" kern="0" dirty="0">
                <a:solidFill>
                  <a:sysClr val="windowText" lastClr="000000"/>
                </a:solidFill>
                <a:latin typeface="Times New Roman" pitchFamily="18" charset="0"/>
                <a:cs typeface="Times New Roman" pitchFamily="18" charset="0"/>
              </a:rPr>
              <a:t>Test de estrés laboral:</a:t>
            </a:r>
          </a:p>
          <a:p>
            <a:pPr marL="0" indent="0" defTabSz="914072">
              <a:spcBef>
                <a:spcPts val="0"/>
              </a:spcBef>
              <a:buClrTx/>
              <a:buSzTx/>
              <a:buNone/>
            </a:pPr>
            <a:endParaRPr lang="es-EC" sz="2400" kern="0" dirty="0">
              <a:solidFill>
                <a:sysClr val="windowText" lastClr="000000"/>
              </a:solidFill>
              <a:latin typeface="Times New Roman" pitchFamily="18" charset="0"/>
              <a:cs typeface="Times New Roman" pitchFamily="18" charset="0"/>
            </a:endParaRPr>
          </a:p>
          <a:p>
            <a:pPr marL="0" indent="0" defTabSz="914072">
              <a:spcBef>
                <a:spcPts val="0"/>
              </a:spcBef>
              <a:buClrTx/>
              <a:buSzTx/>
              <a:buNone/>
            </a:pPr>
            <a:endParaRPr lang="es-EC" sz="2400" kern="0" dirty="0">
              <a:solidFill>
                <a:sysClr val="windowText" lastClr="000000"/>
              </a:solidFill>
              <a:latin typeface="Times New Roman" pitchFamily="18" charset="0"/>
              <a:cs typeface="Times New Roman" pitchFamily="18" charset="0"/>
            </a:endParaRPr>
          </a:p>
          <a:p>
            <a:pPr marL="0" indent="0" defTabSz="914072">
              <a:spcBef>
                <a:spcPts val="0"/>
              </a:spcBef>
              <a:buClrTx/>
              <a:buSzTx/>
              <a:buNone/>
            </a:pPr>
            <a:endParaRPr lang="es-EC" sz="2400" kern="0" dirty="0">
              <a:solidFill>
                <a:sysClr val="windowText" lastClr="000000"/>
              </a:solidFill>
              <a:latin typeface="Times New Roman" pitchFamily="18" charset="0"/>
              <a:cs typeface="Times New Roman" pitchFamily="18" charset="0"/>
            </a:endParaRPr>
          </a:p>
          <a:p>
            <a:pPr marL="0" indent="0" defTabSz="914072">
              <a:spcBef>
                <a:spcPts val="0"/>
              </a:spcBef>
              <a:buClrTx/>
              <a:buSzTx/>
              <a:buNone/>
            </a:pPr>
            <a:endParaRPr lang="es-EC" sz="2400" kern="0" dirty="0">
              <a:solidFill>
                <a:sysClr val="windowText" lastClr="000000"/>
              </a:solidFill>
              <a:latin typeface="Times New Roman" pitchFamily="18" charset="0"/>
              <a:cs typeface="Times New Roman" pitchFamily="18" charset="0"/>
            </a:endParaRPr>
          </a:p>
          <a:p>
            <a:pPr marL="0" indent="0" defTabSz="914072">
              <a:spcBef>
                <a:spcPts val="0"/>
              </a:spcBef>
              <a:buClrTx/>
              <a:buSzTx/>
              <a:buNone/>
            </a:pPr>
            <a:endParaRPr lang="es-EC" sz="2400" kern="0" dirty="0">
              <a:solidFill>
                <a:sysClr val="windowText" lastClr="000000"/>
              </a:solidFill>
              <a:latin typeface="Times New Roman" pitchFamily="18" charset="0"/>
              <a:cs typeface="Times New Roman" pitchFamily="18" charset="0"/>
            </a:endParaRPr>
          </a:p>
          <a:p>
            <a:pPr marL="0" indent="0" algn="ctr" defTabSz="914072">
              <a:spcBef>
                <a:spcPts val="0"/>
              </a:spcBef>
              <a:buClrTx/>
              <a:buSzTx/>
              <a:buNone/>
            </a:pPr>
            <a:endParaRPr lang="es-EC" sz="1800" kern="0" dirty="0">
              <a:solidFill>
                <a:sysClr val="windowText" lastClr="000000"/>
              </a:solidFill>
            </a:endParaRPr>
          </a:p>
          <a:p>
            <a:pPr marL="0" indent="0" algn="ctr" defTabSz="914072">
              <a:spcBef>
                <a:spcPts val="0"/>
              </a:spcBef>
              <a:buClrTx/>
              <a:buSzTx/>
              <a:buNone/>
            </a:pPr>
            <a:endParaRPr lang="es-EC" sz="1800" kern="0" dirty="0">
              <a:solidFill>
                <a:sysClr val="windowText" lastClr="000000"/>
              </a:solidFill>
            </a:endParaRPr>
          </a:p>
          <a:p>
            <a:pPr marL="0" indent="0" algn="ctr" defTabSz="914072">
              <a:spcBef>
                <a:spcPts val="0"/>
              </a:spcBef>
              <a:buClrTx/>
              <a:buSzTx/>
              <a:buNone/>
            </a:pPr>
            <a:endParaRPr lang="es-EC" sz="1800" kern="0" dirty="0">
              <a:solidFill>
                <a:sysClr val="windowText" lastClr="000000"/>
              </a:solidFill>
            </a:endParaRPr>
          </a:p>
          <a:p>
            <a:pPr marL="0" indent="0" algn="ctr" defTabSz="914072">
              <a:spcBef>
                <a:spcPts val="0"/>
              </a:spcBef>
              <a:buClrTx/>
              <a:buSzTx/>
              <a:buNone/>
            </a:pPr>
            <a:endParaRPr lang="es-EC" sz="1800" kern="0" dirty="0">
              <a:solidFill>
                <a:sysClr val="windowText" lastClr="000000"/>
              </a:solidFill>
            </a:endParaRPr>
          </a:p>
          <a:p>
            <a:pPr marL="0" indent="0" algn="ctr" defTabSz="914072">
              <a:spcBef>
                <a:spcPts val="0"/>
              </a:spcBef>
              <a:buClrTx/>
              <a:buSzTx/>
              <a:buNone/>
            </a:pPr>
            <a:endParaRPr lang="es-EC" sz="1800" kern="0" dirty="0">
              <a:solidFill>
                <a:sysClr val="windowText" lastClr="000000"/>
              </a:solidFill>
            </a:endParaRPr>
          </a:p>
          <a:p>
            <a:pPr defTabSz="914072">
              <a:spcBef>
                <a:spcPts val="0"/>
              </a:spcBef>
              <a:buClrTx/>
              <a:buSzTx/>
            </a:pPr>
            <a:r>
              <a:rPr lang="es-EC" sz="2400" kern="0" dirty="0">
                <a:solidFill>
                  <a:sysClr val="windowText" lastClr="000000"/>
                </a:solidFill>
                <a:latin typeface="Times New Roman" pitchFamily="18" charset="0"/>
                <a:cs typeface="Times New Roman" pitchFamily="18" charset="0"/>
              </a:rPr>
              <a:t>Test de Recreación e integración</a:t>
            </a:r>
          </a:p>
          <a:p>
            <a:pPr marL="0" indent="0" algn="ctr" defTabSz="914072">
              <a:spcBef>
                <a:spcPts val="0"/>
              </a:spcBef>
              <a:buClrTx/>
              <a:buSzTx/>
              <a:buNone/>
            </a:pPr>
            <a:endParaRPr lang="es-EC" sz="1800" kern="0" dirty="0">
              <a:solidFill>
                <a:sysClr val="windowText" lastClr="000000"/>
              </a:solidFill>
            </a:endParaRPr>
          </a:p>
        </p:txBody>
      </p:sp>
      <p:graphicFrame>
        <p:nvGraphicFramePr>
          <p:cNvPr id="17" name="16 Tabla"/>
          <p:cNvGraphicFramePr>
            <a:graphicFrameLocks noGrp="1"/>
          </p:cNvGraphicFramePr>
          <p:nvPr>
            <p:extLst>
              <p:ext uri="{D42A27DB-BD31-4B8C-83A1-F6EECF244321}">
                <p14:modId xmlns:p14="http://schemas.microsoft.com/office/powerpoint/2010/main" val="1526413242"/>
              </p:ext>
            </p:extLst>
          </p:nvPr>
        </p:nvGraphicFramePr>
        <p:xfrm>
          <a:off x="612158" y="2574652"/>
          <a:ext cx="5688632" cy="2591466"/>
        </p:xfrm>
        <a:graphic>
          <a:graphicData uri="http://schemas.openxmlformats.org/drawingml/2006/table">
            <a:tbl>
              <a:tblPr firstRow="1" firstCol="1" bandRow="1"/>
              <a:tblGrid>
                <a:gridCol w="2605393"/>
                <a:gridCol w="1472218"/>
                <a:gridCol w="1611021"/>
              </a:tblGrid>
              <a:tr h="323858">
                <a:tc>
                  <a:txBody>
                    <a:bodyPr/>
                    <a:lstStyle>
                      <a:lvl1pPr marL="0" algn="l" defTabSz="470916" rtl="0" eaLnBrk="1" latinLnBrk="0" hangingPunct="1">
                        <a:defRPr sz="1900" b="1" kern="1200">
                          <a:solidFill>
                            <a:schemeClr val="lt1"/>
                          </a:solidFill>
                          <a:latin typeface="Century Gothic"/>
                        </a:defRPr>
                      </a:lvl1pPr>
                      <a:lvl2pPr marL="470916" algn="l" defTabSz="470916" rtl="0" eaLnBrk="1" latinLnBrk="0" hangingPunct="1">
                        <a:defRPr sz="1900" b="1" kern="1200">
                          <a:solidFill>
                            <a:schemeClr val="lt1"/>
                          </a:solidFill>
                          <a:latin typeface="Century Gothic"/>
                        </a:defRPr>
                      </a:lvl2pPr>
                      <a:lvl3pPr marL="941832" algn="l" defTabSz="470916" rtl="0" eaLnBrk="1" latinLnBrk="0" hangingPunct="1">
                        <a:defRPr sz="1900" b="1" kern="1200">
                          <a:solidFill>
                            <a:schemeClr val="lt1"/>
                          </a:solidFill>
                          <a:latin typeface="Century Gothic"/>
                        </a:defRPr>
                      </a:lvl3pPr>
                      <a:lvl4pPr marL="1412748" algn="l" defTabSz="470916" rtl="0" eaLnBrk="1" latinLnBrk="0" hangingPunct="1">
                        <a:defRPr sz="1900" b="1" kern="1200">
                          <a:solidFill>
                            <a:schemeClr val="lt1"/>
                          </a:solidFill>
                          <a:latin typeface="Century Gothic"/>
                        </a:defRPr>
                      </a:lvl4pPr>
                      <a:lvl5pPr marL="1883664" algn="l" defTabSz="470916" rtl="0" eaLnBrk="1" latinLnBrk="0" hangingPunct="1">
                        <a:defRPr sz="1900" b="1" kern="1200">
                          <a:solidFill>
                            <a:schemeClr val="lt1"/>
                          </a:solidFill>
                          <a:latin typeface="Century Gothic"/>
                        </a:defRPr>
                      </a:lvl5pPr>
                      <a:lvl6pPr marL="2354580" algn="l" defTabSz="470916" rtl="0" eaLnBrk="1" latinLnBrk="0" hangingPunct="1">
                        <a:defRPr sz="1900" b="1" kern="1200">
                          <a:solidFill>
                            <a:schemeClr val="lt1"/>
                          </a:solidFill>
                          <a:latin typeface="Century Gothic"/>
                        </a:defRPr>
                      </a:lvl6pPr>
                      <a:lvl7pPr marL="2825496" algn="l" defTabSz="470916" rtl="0" eaLnBrk="1" latinLnBrk="0" hangingPunct="1">
                        <a:defRPr sz="1900" b="1" kern="1200">
                          <a:solidFill>
                            <a:schemeClr val="lt1"/>
                          </a:solidFill>
                          <a:latin typeface="Century Gothic"/>
                        </a:defRPr>
                      </a:lvl7pPr>
                      <a:lvl8pPr marL="3296412" algn="l" defTabSz="470916" rtl="0" eaLnBrk="1" latinLnBrk="0" hangingPunct="1">
                        <a:defRPr sz="1900" b="1" kern="1200">
                          <a:solidFill>
                            <a:schemeClr val="lt1"/>
                          </a:solidFill>
                          <a:latin typeface="Century Gothic"/>
                        </a:defRPr>
                      </a:lvl8pPr>
                      <a:lvl9pPr marL="3767328" algn="l" defTabSz="470916" rtl="0" eaLnBrk="1" latinLnBrk="0" hangingPunct="1">
                        <a:defRPr sz="1900" b="1" kern="1200">
                          <a:solidFill>
                            <a:schemeClr val="lt1"/>
                          </a:solidFill>
                          <a:latin typeface="Century Gothic"/>
                        </a:defRPr>
                      </a:lvl9pPr>
                    </a:lstStyle>
                    <a:p>
                      <a:pPr algn="just">
                        <a:lnSpc>
                          <a:spcPct val="150000"/>
                        </a:lnSpc>
                        <a:spcAft>
                          <a:spcPts val="0"/>
                        </a:spcAft>
                      </a:pPr>
                      <a:r>
                        <a:rPr lang="es-EC" sz="1200" dirty="0">
                          <a:effectLst/>
                        </a:rPr>
                        <a:t>  </a:t>
                      </a:r>
                      <a:endParaRPr lang="es-EC" sz="1200" dirty="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rgbClr val="786C71"/>
                    </a:solidFill>
                  </a:tcPr>
                </a:tc>
                <a:tc>
                  <a:txBody>
                    <a:bodyPr/>
                    <a:lstStyle>
                      <a:lvl1pPr marL="0" algn="l" defTabSz="470916" rtl="0" eaLnBrk="1" latinLnBrk="0" hangingPunct="1">
                        <a:defRPr sz="1900" b="1" kern="1200">
                          <a:solidFill>
                            <a:schemeClr val="lt1"/>
                          </a:solidFill>
                          <a:latin typeface="Century Gothic"/>
                        </a:defRPr>
                      </a:lvl1pPr>
                      <a:lvl2pPr marL="470916" algn="l" defTabSz="470916" rtl="0" eaLnBrk="1" latinLnBrk="0" hangingPunct="1">
                        <a:defRPr sz="1900" b="1" kern="1200">
                          <a:solidFill>
                            <a:schemeClr val="lt1"/>
                          </a:solidFill>
                          <a:latin typeface="Century Gothic"/>
                        </a:defRPr>
                      </a:lvl2pPr>
                      <a:lvl3pPr marL="941832" algn="l" defTabSz="470916" rtl="0" eaLnBrk="1" latinLnBrk="0" hangingPunct="1">
                        <a:defRPr sz="1900" b="1" kern="1200">
                          <a:solidFill>
                            <a:schemeClr val="lt1"/>
                          </a:solidFill>
                          <a:latin typeface="Century Gothic"/>
                        </a:defRPr>
                      </a:lvl3pPr>
                      <a:lvl4pPr marL="1412748" algn="l" defTabSz="470916" rtl="0" eaLnBrk="1" latinLnBrk="0" hangingPunct="1">
                        <a:defRPr sz="1900" b="1" kern="1200">
                          <a:solidFill>
                            <a:schemeClr val="lt1"/>
                          </a:solidFill>
                          <a:latin typeface="Century Gothic"/>
                        </a:defRPr>
                      </a:lvl4pPr>
                      <a:lvl5pPr marL="1883664" algn="l" defTabSz="470916" rtl="0" eaLnBrk="1" latinLnBrk="0" hangingPunct="1">
                        <a:defRPr sz="1900" b="1" kern="1200">
                          <a:solidFill>
                            <a:schemeClr val="lt1"/>
                          </a:solidFill>
                          <a:latin typeface="Century Gothic"/>
                        </a:defRPr>
                      </a:lvl5pPr>
                      <a:lvl6pPr marL="2354580" algn="l" defTabSz="470916" rtl="0" eaLnBrk="1" latinLnBrk="0" hangingPunct="1">
                        <a:defRPr sz="1900" b="1" kern="1200">
                          <a:solidFill>
                            <a:schemeClr val="lt1"/>
                          </a:solidFill>
                          <a:latin typeface="Century Gothic"/>
                        </a:defRPr>
                      </a:lvl6pPr>
                      <a:lvl7pPr marL="2825496" algn="l" defTabSz="470916" rtl="0" eaLnBrk="1" latinLnBrk="0" hangingPunct="1">
                        <a:defRPr sz="1900" b="1" kern="1200">
                          <a:solidFill>
                            <a:schemeClr val="lt1"/>
                          </a:solidFill>
                          <a:latin typeface="Century Gothic"/>
                        </a:defRPr>
                      </a:lvl7pPr>
                      <a:lvl8pPr marL="3296412" algn="l" defTabSz="470916" rtl="0" eaLnBrk="1" latinLnBrk="0" hangingPunct="1">
                        <a:defRPr sz="1900" b="1" kern="1200">
                          <a:solidFill>
                            <a:schemeClr val="lt1"/>
                          </a:solidFill>
                          <a:latin typeface="Century Gothic"/>
                        </a:defRPr>
                      </a:lvl8pPr>
                      <a:lvl9pPr marL="3767328" algn="l" defTabSz="470916" rtl="0" eaLnBrk="1" latinLnBrk="0" hangingPunct="1">
                        <a:defRPr sz="1900" b="1" kern="1200">
                          <a:solidFill>
                            <a:schemeClr val="lt1"/>
                          </a:solidFill>
                          <a:latin typeface="Century Gothic"/>
                        </a:defRPr>
                      </a:lvl9pPr>
                    </a:lstStyle>
                    <a:p>
                      <a:pPr algn="just">
                        <a:lnSpc>
                          <a:spcPct val="150000"/>
                        </a:lnSpc>
                        <a:spcAft>
                          <a:spcPts val="0"/>
                        </a:spcAft>
                      </a:pPr>
                      <a:r>
                        <a:rPr lang="es-EC" sz="1200">
                          <a:effectLst/>
                        </a:rPr>
                        <a:t>Núm. ítems</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rgbClr val="786C71"/>
                    </a:solidFill>
                  </a:tcPr>
                </a:tc>
                <a:tc>
                  <a:txBody>
                    <a:bodyPr/>
                    <a:lstStyle>
                      <a:lvl1pPr marL="0" algn="l" defTabSz="470916" rtl="0" eaLnBrk="1" latinLnBrk="0" hangingPunct="1">
                        <a:defRPr sz="1900" b="1" kern="1200">
                          <a:solidFill>
                            <a:schemeClr val="lt1"/>
                          </a:solidFill>
                          <a:latin typeface="Century Gothic"/>
                        </a:defRPr>
                      </a:lvl1pPr>
                      <a:lvl2pPr marL="470916" algn="l" defTabSz="470916" rtl="0" eaLnBrk="1" latinLnBrk="0" hangingPunct="1">
                        <a:defRPr sz="1900" b="1" kern="1200">
                          <a:solidFill>
                            <a:schemeClr val="lt1"/>
                          </a:solidFill>
                          <a:latin typeface="Century Gothic"/>
                        </a:defRPr>
                      </a:lvl2pPr>
                      <a:lvl3pPr marL="941832" algn="l" defTabSz="470916" rtl="0" eaLnBrk="1" latinLnBrk="0" hangingPunct="1">
                        <a:defRPr sz="1900" b="1" kern="1200">
                          <a:solidFill>
                            <a:schemeClr val="lt1"/>
                          </a:solidFill>
                          <a:latin typeface="Century Gothic"/>
                        </a:defRPr>
                      </a:lvl3pPr>
                      <a:lvl4pPr marL="1412748" algn="l" defTabSz="470916" rtl="0" eaLnBrk="1" latinLnBrk="0" hangingPunct="1">
                        <a:defRPr sz="1900" b="1" kern="1200">
                          <a:solidFill>
                            <a:schemeClr val="lt1"/>
                          </a:solidFill>
                          <a:latin typeface="Century Gothic"/>
                        </a:defRPr>
                      </a:lvl4pPr>
                      <a:lvl5pPr marL="1883664" algn="l" defTabSz="470916" rtl="0" eaLnBrk="1" latinLnBrk="0" hangingPunct="1">
                        <a:defRPr sz="1900" b="1" kern="1200">
                          <a:solidFill>
                            <a:schemeClr val="lt1"/>
                          </a:solidFill>
                          <a:latin typeface="Century Gothic"/>
                        </a:defRPr>
                      </a:lvl5pPr>
                      <a:lvl6pPr marL="2354580" algn="l" defTabSz="470916" rtl="0" eaLnBrk="1" latinLnBrk="0" hangingPunct="1">
                        <a:defRPr sz="1900" b="1" kern="1200">
                          <a:solidFill>
                            <a:schemeClr val="lt1"/>
                          </a:solidFill>
                          <a:latin typeface="Century Gothic"/>
                        </a:defRPr>
                      </a:lvl6pPr>
                      <a:lvl7pPr marL="2825496" algn="l" defTabSz="470916" rtl="0" eaLnBrk="1" latinLnBrk="0" hangingPunct="1">
                        <a:defRPr sz="1900" b="1" kern="1200">
                          <a:solidFill>
                            <a:schemeClr val="lt1"/>
                          </a:solidFill>
                          <a:latin typeface="Century Gothic"/>
                        </a:defRPr>
                      </a:lvl7pPr>
                      <a:lvl8pPr marL="3296412" algn="l" defTabSz="470916" rtl="0" eaLnBrk="1" latinLnBrk="0" hangingPunct="1">
                        <a:defRPr sz="1900" b="1" kern="1200">
                          <a:solidFill>
                            <a:schemeClr val="lt1"/>
                          </a:solidFill>
                          <a:latin typeface="Century Gothic"/>
                        </a:defRPr>
                      </a:lvl8pPr>
                      <a:lvl9pPr marL="3767328" algn="l" defTabSz="470916" rtl="0" eaLnBrk="1" latinLnBrk="0" hangingPunct="1">
                        <a:defRPr sz="1900" b="1" kern="1200">
                          <a:solidFill>
                            <a:schemeClr val="lt1"/>
                          </a:solidFill>
                          <a:latin typeface="Century Gothic"/>
                        </a:defRPr>
                      </a:lvl9pPr>
                    </a:lstStyle>
                    <a:p>
                      <a:pPr algn="just">
                        <a:lnSpc>
                          <a:spcPct val="150000"/>
                        </a:lnSpc>
                        <a:spcAft>
                          <a:spcPts val="0"/>
                        </a:spcAft>
                      </a:pPr>
                      <a:r>
                        <a:rPr lang="es-EC" sz="1200">
                          <a:effectLst/>
                        </a:rPr>
                        <a:t>Rango de estrés</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rgbClr val="786C71"/>
                    </a:solidFill>
                  </a:tcPr>
                </a:tc>
              </a:tr>
              <a:tr h="323944">
                <a:tc>
                  <a:txBody>
                    <a:bodyPr/>
                    <a:lstStyle>
                      <a:lvl1pPr marL="0" algn="l" defTabSz="470916" rtl="0" eaLnBrk="1" latinLnBrk="0" hangingPunct="1">
                        <a:defRPr sz="1900" b="1" kern="1200">
                          <a:solidFill>
                            <a:schemeClr val="lt1"/>
                          </a:solidFill>
                          <a:latin typeface="Century Gothic"/>
                        </a:defRPr>
                      </a:lvl1pPr>
                      <a:lvl2pPr marL="470916" algn="l" defTabSz="470916" rtl="0" eaLnBrk="1" latinLnBrk="0" hangingPunct="1">
                        <a:defRPr sz="1900" b="1" kern="1200">
                          <a:solidFill>
                            <a:schemeClr val="lt1"/>
                          </a:solidFill>
                          <a:latin typeface="Century Gothic"/>
                        </a:defRPr>
                      </a:lvl2pPr>
                      <a:lvl3pPr marL="941832" algn="l" defTabSz="470916" rtl="0" eaLnBrk="1" latinLnBrk="0" hangingPunct="1">
                        <a:defRPr sz="1900" b="1" kern="1200">
                          <a:solidFill>
                            <a:schemeClr val="lt1"/>
                          </a:solidFill>
                          <a:latin typeface="Century Gothic"/>
                        </a:defRPr>
                      </a:lvl3pPr>
                      <a:lvl4pPr marL="1412748" algn="l" defTabSz="470916" rtl="0" eaLnBrk="1" latinLnBrk="0" hangingPunct="1">
                        <a:defRPr sz="1900" b="1" kern="1200">
                          <a:solidFill>
                            <a:schemeClr val="lt1"/>
                          </a:solidFill>
                          <a:latin typeface="Century Gothic"/>
                        </a:defRPr>
                      </a:lvl4pPr>
                      <a:lvl5pPr marL="1883664" algn="l" defTabSz="470916" rtl="0" eaLnBrk="1" latinLnBrk="0" hangingPunct="1">
                        <a:defRPr sz="1900" b="1" kern="1200">
                          <a:solidFill>
                            <a:schemeClr val="lt1"/>
                          </a:solidFill>
                          <a:latin typeface="Century Gothic"/>
                        </a:defRPr>
                      </a:lvl5pPr>
                      <a:lvl6pPr marL="2354580" algn="l" defTabSz="470916" rtl="0" eaLnBrk="1" latinLnBrk="0" hangingPunct="1">
                        <a:defRPr sz="1900" b="1" kern="1200">
                          <a:solidFill>
                            <a:schemeClr val="lt1"/>
                          </a:solidFill>
                          <a:latin typeface="Century Gothic"/>
                        </a:defRPr>
                      </a:lvl6pPr>
                      <a:lvl7pPr marL="2825496" algn="l" defTabSz="470916" rtl="0" eaLnBrk="1" latinLnBrk="0" hangingPunct="1">
                        <a:defRPr sz="1900" b="1" kern="1200">
                          <a:solidFill>
                            <a:schemeClr val="lt1"/>
                          </a:solidFill>
                          <a:latin typeface="Century Gothic"/>
                        </a:defRPr>
                      </a:lvl7pPr>
                      <a:lvl8pPr marL="3296412" algn="l" defTabSz="470916" rtl="0" eaLnBrk="1" latinLnBrk="0" hangingPunct="1">
                        <a:defRPr sz="1900" b="1" kern="1200">
                          <a:solidFill>
                            <a:schemeClr val="lt1"/>
                          </a:solidFill>
                          <a:latin typeface="Century Gothic"/>
                        </a:defRPr>
                      </a:lvl8pPr>
                      <a:lvl9pPr marL="3767328" algn="l" defTabSz="470916" rtl="0" eaLnBrk="1" latinLnBrk="0" hangingPunct="1">
                        <a:defRPr sz="1900" b="1" kern="1200">
                          <a:solidFill>
                            <a:schemeClr val="lt1"/>
                          </a:solidFill>
                          <a:latin typeface="Century Gothic"/>
                        </a:defRPr>
                      </a:lvl9pPr>
                    </a:lstStyle>
                    <a:p>
                      <a:pPr algn="just">
                        <a:lnSpc>
                          <a:spcPct val="150000"/>
                        </a:lnSpc>
                        <a:spcAft>
                          <a:spcPts val="0"/>
                        </a:spcAft>
                      </a:pPr>
                      <a:r>
                        <a:rPr lang="es-EC" sz="1200">
                          <a:effectLst/>
                        </a:rPr>
                        <a:t>  Clima organizacional</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rgbClr val="786C71"/>
                    </a:solidFill>
                  </a:tcPr>
                </a:tc>
                <a:tc>
                  <a:txBody>
                    <a:bodyPr/>
                    <a:lstStyle>
                      <a:lvl1pPr marL="0" algn="l" defTabSz="470916" rtl="0" eaLnBrk="1" latinLnBrk="0" hangingPunct="1">
                        <a:defRPr sz="1900" kern="1200">
                          <a:solidFill>
                            <a:schemeClr val="dk1"/>
                          </a:solidFill>
                          <a:latin typeface="Century Gothic"/>
                        </a:defRPr>
                      </a:lvl1pPr>
                      <a:lvl2pPr marL="470916" algn="l" defTabSz="470916" rtl="0" eaLnBrk="1" latinLnBrk="0" hangingPunct="1">
                        <a:defRPr sz="1900" kern="1200">
                          <a:solidFill>
                            <a:schemeClr val="dk1"/>
                          </a:solidFill>
                          <a:latin typeface="Century Gothic"/>
                        </a:defRPr>
                      </a:lvl2pPr>
                      <a:lvl3pPr marL="941832" algn="l" defTabSz="470916" rtl="0" eaLnBrk="1" latinLnBrk="0" hangingPunct="1">
                        <a:defRPr sz="1900" kern="1200">
                          <a:solidFill>
                            <a:schemeClr val="dk1"/>
                          </a:solidFill>
                          <a:latin typeface="Century Gothic"/>
                        </a:defRPr>
                      </a:lvl3pPr>
                      <a:lvl4pPr marL="1412748" algn="l" defTabSz="470916" rtl="0" eaLnBrk="1" latinLnBrk="0" hangingPunct="1">
                        <a:defRPr sz="1900" kern="1200">
                          <a:solidFill>
                            <a:schemeClr val="dk1"/>
                          </a:solidFill>
                          <a:latin typeface="Century Gothic"/>
                        </a:defRPr>
                      </a:lvl4pPr>
                      <a:lvl5pPr marL="1883664" algn="l" defTabSz="470916" rtl="0" eaLnBrk="1" latinLnBrk="0" hangingPunct="1">
                        <a:defRPr sz="1900" kern="1200">
                          <a:solidFill>
                            <a:schemeClr val="dk1"/>
                          </a:solidFill>
                          <a:latin typeface="Century Gothic"/>
                        </a:defRPr>
                      </a:lvl5pPr>
                      <a:lvl6pPr marL="2354580" algn="l" defTabSz="470916" rtl="0" eaLnBrk="1" latinLnBrk="0" hangingPunct="1">
                        <a:defRPr sz="1900" kern="1200">
                          <a:solidFill>
                            <a:schemeClr val="dk1"/>
                          </a:solidFill>
                          <a:latin typeface="Century Gothic"/>
                        </a:defRPr>
                      </a:lvl6pPr>
                      <a:lvl7pPr marL="2825496" algn="l" defTabSz="470916" rtl="0" eaLnBrk="1" latinLnBrk="0" hangingPunct="1">
                        <a:defRPr sz="1900" kern="1200">
                          <a:solidFill>
                            <a:schemeClr val="dk1"/>
                          </a:solidFill>
                          <a:latin typeface="Century Gothic"/>
                        </a:defRPr>
                      </a:lvl7pPr>
                      <a:lvl8pPr marL="3296412" algn="l" defTabSz="470916" rtl="0" eaLnBrk="1" latinLnBrk="0" hangingPunct="1">
                        <a:defRPr sz="1900" kern="1200">
                          <a:solidFill>
                            <a:schemeClr val="dk1"/>
                          </a:solidFill>
                          <a:latin typeface="Century Gothic"/>
                        </a:defRPr>
                      </a:lvl8pPr>
                      <a:lvl9pPr marL="3767328" algn="l" defTabSz="470916" rtl="0" eaLnBrk="1" latinLnBrk="0" hangingPunct="1">
                        <a:defRPr sz="1900" kern="1200">
                          <a:solidFill>
                            <a:schemeClr val="dk1"/>
                          </a:solidFill>
                          <a:latin typeface="Century Gothic"/>
                        </a:defRPr>
                      </a:lvl9pPr>
                    </a:lstStyle>
                    <a:p>
                      <a:pPr algn="just">
                        <a:lnSpc>
                          <a:spcPct val="150000"/>
                        </a:lnSpc>
                        <a:spcAft>
                          <a:spcPts val="0"/>
                        </a:spcAft>
                      </a:pPr>
                      <a:r>
                        <a:rPr lang="es-EC" sz="1200">
                          <a:effectLst/>
                        </a:rPr>
                        <a:t>1, 10, 11, 20</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ysClr val="windowText" lastClr="000000">
                        <a:tint val="20000"/>
                      </a:sysClr>
                    </a:solidFill>
                  </a:tcPr>
                </a:tc>
                <a:tc>
                  <a:txBody>
                    <a:bodyPr/>
                    <a:lstStyle>
                      <a:lvl1pPr marL="0" algn="l" defTabSz="470916" rtl="0" eaLnBrk="1" latinLnBrk="0" hangingPunct="1">
                        <a:defRPr sz="1900" kern="1200">
                          <a:solidFill>
                            <a:schemeClr val="dk1"/>
                          </a:solidFill>
                          <a:latin typeface="Century Gothic"/>
                        </a:defRPr>
                      </a:lvl1pPr>
                      <a:lvl2pPr marL="470916" algn="l" defTabSz="470916" rtl="0" eaLnBrk="1" latinLnBrk="0" hangingPunct="1">
                        <a:defRPr sz="1900" kern="1200">
                          <a:solidFill>
                            <a:schemeClr val="dk1"/>
                          </a:solidFill>
                          <a:latin typeface="Century Gothic"/>
                        </a:defRPr>
                      </a:lvl2pPr>
                      <a:lvl3pPr marL="941832" algn="l" defTabSz="470916" rtl="0" eaLnBrk="1" latinLnBrk="0" hangingPunct="1">
                        <a:defRPr sz="1900" kern="1200">
                          <a:solidFill>
                            <a:schemeClr val="dk1"/>
                          </a:solidFill>
                          <a:latin typeface="Century Gothic"/>
                        </a:defRPr>
                      </a:lvl3pPr>
                      <a:lvl4pPr marL="1412748" algn="l" defTabSz="470916" rtl="0" eaLnBrk="1" latinLnBrk="0" hangingPunct="1">
                        <a:defRPr sz="1900" kern="1200">
                          <a:solidFill>
                            <a:schemeClr val="dk1"/>
                          </a:solidFill>
                          <a:latin typeface="Century Gothic"/>
                        </a:defRPr>
                      </a:lvl4pPr>
                      <a:lvl5pPr marL="1883664" algn="l" defTabSz="470916" rtl="0" eaLnBrk="1" latinLnBrk="0" hangingPunct="1">
                        <a:defRPr sz="1900" kern="1200">
                          <a:solidFill>
                            <a:schemeClr val="dk1"/>
                          </a:solidFill>
                          <a:latin typeface="Century Gothic"/>
                        </a:defRPr>
                      </a:lvl5pPr>
                      <a:lvl6pPr marL="2354580" algn="l" defTabSz="470916" rtl="0" eaLnBrk="1" latinLnBrk="0" hangingPunct="1">
                        <a:defRPr sz="1900" kern="1200">
                          <a:solidFill>
                            <a:schemeClr val="dk1"/>
                          </a:solidFill>
                          <a:latin typeface="Century Gothic"/>
                        </a:defRPr>
                      </a:lvl6pPr>
                      <a:lvl7pPr marL="2825496" algn="l" defTabSz="470916" rtl="0" eaLnBrk="1" latinLnBrk="0" hangingPunct="1">
                        <a:defRPr sz="1900" kern="1200">
                          <a:solidFill>
                            <a:schemeClr val="dk1"/>
                          </a:solidFill>
                          <a:latin typeface="Century Gothic"/>
                        </a:defRPr>
                      </a:lvl7pPr>
                      <a:lvl8pPr marL="3296412" algn="l" defTabSz="470916" rtl="0" eaLnBrk="1" latinLnBrk="0" hangingPunct="1">
                        <a:defRPr sz="1900" kern="1200">
                          <a:solidFill>
                            <a:schemeClr val="dk1"/>
                          </a:solidFill>
                          <a:latin typeface="Century Gothic"/>
                        </a:defRPr>
                      </a:lvl8pPr>
                      <a:lvl9pPr marL="3767328" algn="l" defTabSz="470916" rtl="0" eaLnBrk="1" latinLnBrk="0" hangingPunct="1">
                        <a:defRPr sz="1900" kern="1200">
                          <a:solidFill>
                            <a:schemeClr val="dk1"/>
                          </a:solidFill>
                          <a:latin typeface="Century Gothic"/>
                        </a:defRPr>
                      </a:lvl9pPr>
                    </a:lstStyle>
                    <a:p>
                      <a:pPr algn="just">
                        <a:lnSpc>
                          <a:spcPct val="150000"/>
                        </a:lnSpc>
                        <a:spcAft>
                          <a:spcPts val="0"/>
                        </a:spcAft>
                      </a:pPr>
                      <a:r>
                        <a:rPr lang="es-EC" sz="1200">
                          <a:effectLst/>
                        </a:rPr>
                        <a:t>4-28</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ysClr val="windowText" lastClr="000000">
                        <a:tint val="20000"/>
                      </a:sysClr>
                    </a:solidFill>
                  </a:tcPr>
                </a:tc>
              </a:tr>
              <a:tr h="323944">
                <a:tc>
                  <a:txBody>
                    <a:bodyPr/>
                    <a:lstStyle>
                      <a:lvl1pPr marL="0" algn="l" defTabSz="470916" rtl="0" eaLnBrk="1" latinLnBrk="0" hangingPunct="1">
                        <a:defRPr sz="1900" b="1" kern="1200">
                          <a:solidFill>
                            <a:schemeClr val="lt1"/>
                          </a:solidFill>
                          <a:latin typeface="Century Gothic"/>
                        </a:defRPr>
                      </a:lvl1pPr>
                      <a:lvl2pPr marL="470916" algn="l" defTabSz="470916" rtl="0" eaLnBrk="1" latinLnBrk="0" hangingPunct="1">
                        <a:defRPr sz="1900" b="1" kern="1200">
                          <a:solidFill>
                            <a:schemeClr val="lt1"/>
                          </a:solidFill>
                          <a:latin typeface="Century Gothic"/>
                        </a:defRPr>
                      </a:lvl2pPr>
                      <a:lvl3pPr marL="941832" algn="l" defTabSz="470916" rtl="0" eaLnBrk="1" latinLnBrk="0" hangingPunct="1">
                        <a:defRPr sz="1900" b="1" kern="1200">
                          <a:solidFill>
                            <a:schemeClr val="lt1"/>
                          </a:solidFill>
                          <a:latin typeface="Century Gothic"/>
                        </a:defRPr>
                      </a:lvl3pPr>
                      <a:lvl4pPr marL="1412748" algn="l" defTabSz="470916" rtl="0" eaLnBrk="1" latinLnBrk="0" hangingPunct="1">
                        <a:defRPr sz="1900" b="1" kern="1200">
                          <a:solidFill>
                            <a:schemeClr val="lt1"/>
                          </a:solidFill>
                          <a:latin typeface="Century Gothic"/>
                        </a:defRPr>
                      </a:lvl4pPr>
                      <a:lvl5pPr marL="1883664" algn="l" defTabSz="470916" rtl="0" eaLnBrk="1" latinLnBrk="0" hangingPunct="1">
                        <a:defRPr sz="1900" b="1" kern="1200">
                          <a:solidFill>
                            <a:schemeClr val="lt1"/>
                          </a:solidFill>
                          <a:latin typeface="Century Gothic"/>
                        </a:defRPr>
                      </a:lvl5pPr>
                      <a:lvl6pPr marL="2354580" algn="l" defTabSz="470916" rtl="0" eaLnBrk="1" latinLnBrk="0" hangingPunct="1">
                        <a:defRPr sz="1900" b="1" kern="1200">
                          <a:solidFill>
                            <a:schemeClr val="lt1"/>
                          </a:solidFill>
                          <a:latin typeface="Century Gothic"/>
                        </a:defRPr>
                      </a:lvl6pPr>
                      <a:lvl7pPr marL="2825496" algn="l" defTabSz="470916" rtl="0" eaLnBrk="1" latinLnBrk="0" hangingPunct="1">
                        <a:defRPr sz="1900" b="1" kern="1200">
                          <a:solidFill>
                            <a:schemeClr val="lt1"/>
                          </a:solidFill>
                          <a:latin typeface="Century Gothic"/>
                        </a:defRPr>
                      </a:lvl7pPr>
                      <a:lvl8pPr marL="3296412" algn="l" defTabSz="470916" rtl="0" eaLnBrk="1" latinLnBrk="0" hangingPunct="1">
                        <a:defRPr sz="1900" b="1" kern="1200">
                          <a:solidFill>
                            <a:schemeClr val="lt1"/>
                          </a:solidFill>
                          <a:latin typeface="Century Gothic"/>
                        </a:defRPr>
                      </a:lvl8pPr>
                      <a:lvl9pPr marL="3767328" algn="l" defTabSz="470916" rtl="0" eaLnBrk="1" latinLnBrk="0" hangingPunct="1">
                        <a:defRPr sz="1900" b="1" kern="1200">
                          <a:solidFill>
                            <a:schemeClr val="lt1"/>
                          </a:solidFill>
                          <a:latin typeface="Century Gothic"/>
                        </a:defRPr>
                      </a:lvl9pPr>
                    </a:lstStyle>
                    <a:p>
                      <a:pPr algn="l">
                        <a:lnSpc>
                          <a:spcPct val="150000"/>
                        </a:lnSpc>
                        <a:spcAft>
                          <a:spcPts val="0"/>
                        </a:spcAft>
                      </a:pPr>
                      <a:r>
                        <a:rPr lang="es-EC" sz="1200">
                          <a:effectLst/>
                        </a:rPr>
                        <a:t>  Estructura organizacional</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rgbClr val="786C71"/>
                    </a:solidFill>
                  </a:tcPr>
                </a:tc>
                <a:tc>
                  <a:txBody>
                    <a:bodyPr/>
                    <a:lstStyle>
                      <a:lvl1pPr marL="0" algn="l" defTabSz="470916" rtl="0" eaLnBrk="1" latinLnBrk="0" hangingPunct="1">
                        <a:defRPr sz="1900" kern="1200">
                          <a:solidFill>
                            <a:schemeClr val="dk1"/>
                          </a:solidFill>
                          <a:latin typeface="Century Gothic"/>
                        </a:defRPr>
                      </a:lvl1pPr>
                      <a:lvl2pPr marL="470916" algn="l" defTabSz="470916" rtl="0" eaLnBrk="1" latinLnBrk="0" hangingPunct="1">
                        <a:defRPr sz="1900" kern="1200">
                          <a:solidFill>
                            <a:schemeClr val="dk1"/>
                          </a:solidFill>
                          <a:latin typeface="Century Gothic"/>
                        </a:defRPr>
                      </a:lvl2pPr>
                      <a:lvl3pPr marL="941832" algn="l" defTabSz="470916" rtl="0" eaLnBrk="1" latinLnBrk="0" hangingPunct="1">
                        <a:defRPr sz="1900" kern="1200">
                          <a:solidFill>
                            <a:schemeClr val="dk1"/>
                          </a:solidFill>
                          <a:latin typeface="Century Gothic"/>
                        </a:defRPr>
                      </a:lvl3pPr>
                      <a:lvl4pPr marL="1412748" algn="l" defTabSz="470916" rtl="0" eaLnBrk="1" latinLnBrk="0" hangingPunct="1">
                        <a:defRPr sz="1900" kern="1200">
                          <a:solidFill>
                            <a:schemeClr val="dk1"/>
                          </a:solidFill>
                          <a:latin typeface="Century Gothic"/>
                        </a:defRPr>
                      </a:lvl4pPr>
                      <a:lvl5pPr marL="1883664" algn="l" defTabSz="470916" rtl="0" eaLnBrk="1" latinLnBrk="0" hangingPunct="1">
                        <a:defRPr sz="1900" kern="1200">
                          <a:solidFill>
                            <a:schemeClr val="dk1"/>
                          </a:solidFill>
                          <a:latin typeface="Century Gothic"/>
                        </a:defRPr>
                      </a:lvl5pPr>
                      <a:lvl6pPr marL="2354580" algn="l" defTabSz="470916" rtl="0" eaLnBrk="1" latinLnBrk="0" hangingPunct="1">
                        <a:defRPr sz="1900" kern="1200">
                          <a:solidFill>
                            <a:schemeClr val="dk1"/>
                          </a:solidFill>
                          <a:latin typeface="Century Gothic"/>
                        </a:defRPr>
                      </a:lvl6pPr>
                      <a:lvl7pPr marL="2825496" algn="l" defTabSz="470916" rtl="0" eaLnBrk="1" latinLnBrk="0" hangingPunct="1">
                        <a:defRPr sz="1900" kern="1200">
                          <a:solidFill>
                            <a:schemeClr val="dk1"/>
                          </a:solidFill>
                          <a:latin typeface="Century Gothic"/>
                        </a:defRPr>
                      </a:lvl7pPr>
                      <a:lvl8pPr marL="3296412" algn="l" defTabSz="470916" rtl="0" eaLnBrk="1" latinLnBrk="0" hangingPunct="1">
                        <a:defRPr sz="1900" kern="1200">
                          <a:solidFill>
                            <a:schemeClr val="dk1"/>
                          </a:solidFill>
                          <a:latin typeface="Century Gothic"/>
                        </a:defRPr>
                      </a:lvl8pPr>
                      <a:lvl9pPr marL="3767328" algn="l" defTabSz="470916" rtl="0" eaLnBrk="1" latinLnBrk="0" hangingPunct="1">
                        <a:defRPr sz="1900" kern="1200">
                          <a:solidFill>
                            <a:schemeClr val="dk1"/>
                          </a:solidFill>
                          <a:latin typeface="Century Gothic"/>
                        </a:defRPr>
                      </a:lvl9pPr>
                    </a:lstStyle>
                    <a:p>
                      <a:pPr algn="just">
                        <a:lnSpc>
                          <a:spcPct val="150000"/>
                        </a:lnSpc>
                        <a:spcAft>
                          <a:spcPts val="0"/>
                        </a:spcAft>
                      </a:pPr>
                      <a:r>
                        <a:rPr lang="es-EC" sz="1200">
                          <a:effectLst/>
                        </a:rPr>
                        <a:t>2, 12, 16, 24</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ysClr val="window" lastClr="FFFFFF"/>
                    </a:solidFill>
                  </a:tcPr>
                </a:tc>
                <a:tc>
                  <a:txBody>
                    <a:bodyPr/>
                    <a:lstStyle>
                      <a:lvl1pPr marL="0" algn="l" defTabSz="470916" rtl="0" eaLnBrk="1" latinLnBrk="0" hangingPunct="1">
                        <a:defRPr sz="1900" kern="1200">
                          <a:solidFill>
                            <a:schemeClr val="dk1"/>
                          </a:solidFill>
                          <a:latin typeface="Century Gothic"/>
                        </a:defRPr>
                      </a:lvl1pPr>
                      <a:lvl2pPr marL="470916" algn="l" defTabSz="470916" rtl="0" eaLnBrk="1" latinLnBrk="0" hangingPunct="1">
                        <a:defRPr sz="1900" kern="1200">
                          <a:solidFill>
                            <a:schemeClr val="dk1"/>
                          </a:solidFill>
                          <a:latin typeface="Century Gothic"/>
                        </a:defRPr>
                      </a:lvl2pPr>
                      <a:lvl3pPr marL="941832" algn="l" defTabSz="470916" rtl="0" eaLnBrk="1" latinLnBrk="0" hangingPunct="1">
                        <a:defRPr sz="1900" kern="1200">
                          <a:solidFill>
                            <a:schemeClr val="dk1"/>
                          </a:solidFill>
                          <a:latin typeface="Century Gothic"/>
                        </a:defRPr>
                      </a:lvl3pPr>
                      <a:lvl4pPr marL="1412748" algn="l" defTabSz="470916" rtl="0" eaLnBrk="1" latinLnBrk="0" hangingPunct="1">
                        <a:defRPr sz="1900" kern="1200">
                          <a:solidFill>
                            <a:schemeClr val="dk1"/>
                          </a:solidFill>
                          <a:latin typeface="Century Gothic"/>
                        </a:defRPr>
                      </a:lvl4pPr>
                      <a:lvl5pPr marL="1883664" algn="l" defTabSz="470916" rtl="0" eaLnBrk="1" latinLnBrk="0" hangingPunct="1">
                        <a:defRPr sz="1900" kern="1200">
                          <a:solidFill>
                            <a:schemeClr val="dk1"/>
                          </a:solidFill>
                          <a:latin typeface="Century Gothic"/>
                        </a:defRPr>
                      </a:lvl5pPr>
                      <a:lvl6pPr marL="2354580" algn="l" defTabSz="470916" rtl="0" eaLnBrk="1" latinLnBrk="0" hangingPunct="1">
                        <a:defRPr sz="1900" kern="1200">
                          <a:solidFill>
                            <a:schemeClr val="dk1"/>
                          </a:solidFill>
                          <a:latin typeface="Century Gothic"/>
                        </a:defRPr>
                      </a:lvl6pPr>
                      <a:lvl7pPr marL="2825496" algn="l" defTabSz="470916" rtl="0" eaLnBrk="1" latinLnBrk="0" hangingPunct="1">
                        <a:defRPr sz="1900" kern="1200">
                          <a:solidFill>
                            <a:schemeClr val="dk1"/>
                          </a:solidFill>
                          <a:latin typeface="Century Gothic"/>
                        </a:defRPr>
                      </a:lvl7pPr>
                      <a:lvl8pPr marL="3296412" algn="l" defTabSz="470916" rtl="0" eaLnBrk="1" latinLnBrk="0" hangingPunct="1">
                        <a:defRPr sz="1900" kern="1200">
                          <a:solidFill>
                            <a:schemeClr val="dk1"/>
                          </a:solidFill>
                          <a:latin typeface="Century Gothic"/>
                        </a:defRPr>
                      </a:lvl8pPr>
                      <a:lvl9pPr marL="3767328" algn="l" defTabSz="470916" rtl="0" eaLnBrk="1" latinLnBrk="0" hangingPunct="1">
                        <a:defRPr sz="1900" kern="1200">
                          <a:solidFill>
                            <a:schemeClr val="dk1"/>
                          </a:solidFill>
                          <a:latin typeface="Century Gothic"/>
                        </a:defRPr>
                      </a:lvl9pPr>
                    </a:lstStyle>
                    <a:p>
                      <a:pPr algn="just">
                        <a:lnSpc>
                          <a:spcPct val="150000"/>
                        </a:lnSpc>
                        <a:spcAft>
                          <a:spcPts val="0"/>
                        </a:spcAft>
                      </a:pPr>
                      <a:r>
                        <a:rPr lang="es-EC" sz="1200">
                          <a:effectLst/>
                        </a:rPr>
                        <a:t>4-28</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ysClr val="window" lastClr="FFFFFF"/>
                    </a:solidFill>
                  </a:tcPr>
                </a:tc>
              </a:tr>
              <a:tr h="323944">
                <a:tc>
                  <a:txBody>
                    <a:bodyPr/>
                    <a:lstStyle>
                      <a:lvl1pPr marL="0" algn="l" defTabSz="470916" rtl="0" eaLnBrk="1" latinLnBrk="0" hangingPunct="1">
                        <a:defRPr sz="1900" b="1" kern="1200">
                          <a:solidFill>
                            <a:schemeClr val="lt1"/>
                          </a:solidFill>
                          <a:latin typeface="Century Gothic"/>
                        </a:defRPr>
                      </a:lvl1pPr>
                      <a:lvl2pPr marL="470916" algn="l" defTabSz="470916" rtl="0" eaLnBrk="1" latinLnBrk="0" hangingPunct="1">
                        <a:defRPr sz="1900" b="1" kern="1200">
                          <a:solidFill>
                            <a:schemeClr val="lt1"/>
                          </a:solidFill>
                          <a:latin typeface="Century Gothic"/>
                        </a:defRPr>
                      </a:lvl2pPr>
                      <a:lvl3pPr marL="941832" algn="l" defTabSz="470916" rtl="0" eaLnBrk="1" latinLnBrk="0" hangingPunct="1">
                        <a:defRPr sz="1900" b="1" kern="1200">
                          <a:solidFill>
                            <a:schemeClr val="lt1"/>
                          </a:solidFill>
                          <a:latin typeface="Century Gothic"/>
                        </a:defRPr>
                      </a:lvl3pPr>
                      <a:lvl4pPr marL="1412748" algn="l" defTabSz="470916" rtl="0" eaLnBrk="1" latinLnBrk="0" hangingPunct="1">
                        <a:defRPr sz="1900" b="1" kern="1200">
                          <a:solidFill>
                            <a:schemeClr val="lt1"/>
                          </a:solidFill>
                          <a:latin typeface="Century Gothic"/>
                        </a:defRPr>
                      </a:lvl4pPr>
                      <a:lvl5pPr marL="1883664" algn="l" defTabSz="470916" rtl="0" eaLnBrk="1" latinLnBrk="0" hangingPunct="1">
                        <a:defRPr sz="1900" b="1" kern="1200">
                          <a:solidFill>
                            <a:schemeClr val="lt1"/>
                          </a:solidFill>
                          <a:latin typeface="Century Gothic"/>
                        </a:defRPr>
                      </a:lvl5pPr>
                      <a:lvl6pPr marL="2354580" algn="l" defTabSz="470916" rtl="0" eaLnBrk="1" latinLnBrk="0" hangingPunct="1">
                        <a:defRPr sz="1900" b="1" kern="1200">
                          <a:solidFill>
                            <a:schemeClr val="lt1"/>
                          </a:solidFill>
                          <a:latin typeface="Century Gothic"/>
                        </a:defRPr>
                      </a:lvl6pPr>
                      <a:lvl7pPr marL="2825496" algn="l" defTabSz="470916" rtl="0" eaLnBrk="1" latinLnBrk="0" hangingPunct="1">
                        <a:defRPr sz="1900" b="1" kern="1200">
                          <a:solidFill>
                            <a:schemeClr val="lt1"/>
                          </a:solidFill>
                          <a:latin typeface="Century Gothic"/>
                        </a:defRPr>
                      </a:lvl7pPr>
                      <a:lvl8pPr marL="3296412" algn="l" defTabSz="470916" rtl="0" eaLnBrk="1" latinLnBrk="0" hangingPunct="1">
                        <a:defRPr sz="1900" b="1" kern="1200">
                          <a:solidFill>
                            <a:schemeClr val="lt1"/>
                          </a:solidFill>
                          <a:latin typeface="Century Gothic"/>
                        </a:defRPr>
                      </a:lvl8pPr>
                      <a:lvl9pPr marL="3767328" algn="l" defTabSz="470916" rtl="0" eaLnBrk="1" latinLnBrk="0" hangingPunct="1">
                        <a:defRPr sz="1900" b="1" kern="1200">
                          <a:solidFill>
                            <a:schemeClr val="lt1"/>
                          </a:solidFill>
                          <a:latin typeface="Century Gothic"/>
                        </a:defRPr>
                      </a:lvl9pPr>
                    </a:lstStyle>
                    <a:p>
                      <a:pPr algn="just">
                        <a:lnSpc>
                          <a:spcPct val="150000"/>
                        </a:lnSpc>
                        <a:spcAft>
                          <a:spcPts val="0"/>
                        </a:spcAft>
                      </a:pPr>
                      <a:r>
                        <a:rPr lang="es-EC" sz="1200">
                          <a:effectLst/>
                        </a:rPr>
                        <a:t>  Territorio organizacional</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rgbClr val="786C71"/>
                    </a:solidFill>
                  </a:tcPr>
                </a:tc>
                <a:tc>
                  <a:txBody>
                    <a:bodyPr/>
                    <a:lstStyle>
                      <a:lvl1pPr marL="0" algn="l" defTabSz="470916" rtl="0" eaLnBrk="1" latinLnBrk="0" hangingPunct="1">
                        <a:defRPr sz="1900" kern="1200">
                          <a:solidFill>
                            <a:schemeClr val="dk1"/>
                          </a:solidFill>
                          <a:latin typeface="Century Gothic"/>
                        </a:defRPr>
                      </a:lvl1pPr>
                      <a:lvl2pPr marL="470916" algn="l" defTabSz="470916" rtl="0" eaLnBrk="1" latinLnBrk="0" hangingPunct="1">
                        <a:defRPr sz="1900" kern="1200">
                          <a:solidFill>
                            <a:schemeClr val="dk1"/>
                          </a:solidFill>
                          <a:latin typeface="Century Gothic"/>
                        </a:defRPr>
                      </a:lvl2pPr>
                      <a:lvl3pPr marL="941832" algn="l" defTabSz="470916" rtl="0" eaLnBrk="1" latinLnBrk="0" hangingPunct="1">
                        <a:defRPr sz="1900" kern="1200">
                          <a:solidFill>
                            <a:schemeClr val="dk1"/>
                          </a:solidFill>
                          <a:latin typeface="Century Gothic"/>
                        </a:defRPr>
                      </a:lvl3pPr>
                      <a:lvl4pPr marL="1412748" algn="l" defTabSz="470916" rtl="0" eaLnBrk="1" latinLnBrk="0" hangingPunct="1">
                        <a:defRPr sz="1900" kern="1200">
                          <a:solidFill>
                            <a:schemeClr val="dk1"/>
                          </a:solidFill>
                          <a:latin typeface="Century Gothic"/>
                        </a:defRPr>
                      </a:lvl4pPr>
                      <a:lvl5pPr marL="1883664" algn="l" defTabSz="470916" rtl="0" eaLnBrk="1" latinLnBrk="0" hangingPunct="1">
                        <a:defRPr sz="1900" kern="1200">
                          <a:solidFill>
                            <a:schemeClr val="dk1"/>
                          </a:solidFill>
                          <a:latin typeface="Century Gothic"/>
                        </a:defRPr>
                      </a:lvl5pPr>
                      <a:lvl6pPr marL="2354580" algn="l" defTabSz="470916" rtl="0" eaLnBrk="1" latinLnBrk="0" hangingPunct="1">
                        <a:defRPr sz="1900" kern="1200">
                          <a:solidFill>
                            <a:schemeClr val="dk1"/>
                          </a:solidFill>
                          <a:latin typeface="Century Gothic"/>
                        </a:defRPr>
                      </a:lvl6pPr>
                      <a:lvl7pPr marL="2825496" algn="l" defTabSz="470916" rtl="0" eaLnBrk="1" latinLnBrk="0" hangingPunct="1">
                        <a:defRPr sz="1900" kern="1200">
                          <a:solidFill>
                            <a:schemeClr val="dk1"/>
                          </a:solidFill>
                          <a:latin typeface="Century Gothic"/>
                        </a:defRPr>
                      </a:lvl7pPr>
                      <a:lvl8pPr marL="3296412" algn="l" defTabSz="470916" rtl="0" eaLnBrk="1" latinLnBrk="0" hangingPunct="1">
                        <a:defRPr sz="1900" kern="1200">
                          <a:solidFill>
                            <a:schemeClr val="dk1"/>
                          </a:solidFill>
                          <a:latin typeface="Century Gothic"/>
                        </a:defRPr>
                      </a:lvl8pPr>
                      <a:lvl9pPr marL="3767328" algn="l" defTabSz="470916" rtl="0" eaLnBrk="1" latinLnBrk="0" hangingPunct="1">
                        <a:defRPr sz="1900" kern="1200">
                          <a:solidFill>
                            <a:schemeClr val="dk1"/>
                          </a:solidFill>
                          <a:latin typeface="Century Gothic"/>
                        </a:defRPr>
                      </a:lvl9pPr>
                    </a:lstStyle>
                    <a:p>
                      <a:pPr algn="just">
                        <a:lnSpc>
                          <a:spcPct val="150000"/>
                        </a:lnSpc>
                        <a:spcAft>
                          <a:spcPts val="0"/>
                        </a:spcAft>
                      </a:pPr>
                      <a:r>
                        <a:rPr lang="es-EC" sz="1200">
                          <a:effectLst/>
                        </a:rPr>
                        <a:t>3, 15, 22</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ysClr val="windowText" lastClr="000000">
                        <a:tint val="20000"/>
                      </a:sysClr>
                    </a:solidFill>
                  </a:tcPr>
                </a:tc>
                <a:tc>
                  <a:txBody>
                    <a:bodyPr/>
                    <a:lstStyle>
                      <a:lvl1pPr marL="0" algn="l" defTabSz="470916" rtl="0" eaLnBrk="1" latinLnBrk="0" hangingPunct="1">
                        <a:defRPr sz="1900" kern="1200">
                          <a:solidFill>
                            <a:schemeClr val="dk1"/>
                          </a:solidFill>
                          <a:latin typeface="Century Gothic"/>
                        </a:defRPr>
                      </a:lvl1pPr>
                      <a:lvl2pPr marL="470916" algn="l" defTabSz="470916" rtl="0" eaLnBrk="1" latinLnBrk="0" hangingPunct="1">
                        <a:defRPr sz="1900" kern="1200">
                          <a:solidFill>
                            <a:schemeClr val="dk1"/>
                          </a:solidFill>
                          <a:latin typeface="Century Gothic"/>
                        </a:defRPr>
                      </a:lvl2pPr>
                      <a:lvl3pPr marL="941832" algn="l" defTabSz="470916" rtl="0" eaLnBrk="1" latinLnBrk="0" hangingPunct="1">
                        <a:defRPr sz="1900" kern="1200">
                          <a:solidFill>
                            <a:schemeClr val="dk1"/>
                          </a:solidFill>
                          <a:latin typeface="Century Gothic"/>
                        </a:defRPr>
                      </a:lvl3pPr>
                      <a:lvl4pPr marL="1412748" algn="l" defTabSz="470916" rtl="0" eaLnBrk="1" latinLnBrk="0" hangingPunct="1">
                        <a:defRPr sz="1900" kern="1200">
                          <a:solidFill>
                            <a:schemeClr val="dk1"/>
                          </a:solidFill>
                          <a:latin typeface="Century Gothic"/>
                        </a:defRPr>
                      </a:lvl4pPr>
                      <a:lvl5pPr marL="1883664" algn="l" defTabSz="470916" rtl="0" eaLnBrk="1" latinLnBrk="0" hangingPunct="1">
                        <a:defRPr sz="1900" kern="1200">
                          <a:solidFill>
                            <a:schemeClr val="dk1"/>
                          </a:solidFill>
                          <a:latin typeface="Century Gothic"/>
                        </a:defRPr>
                      </a:lvl5pPr>
                      <a:lvl6pPr marL="2354580" algn="l" defTabSz="470916" rtl="0" eaLnBrk="1" latinLnBrk="0" hangingPunct="1">
                        <a:defRPr sz="1900" kern="1200">
                          <a:solidFill>
                            <a:schemeClr val="dk1"/>
                          </a:solidFill>
                          <a:latin typeface="Century Gothic"/>
                        </a:defRPr>
                      </a:lvl6pPr>
                      <a:lvl7pPr marL="2825496" algn="l" defTabSz="470916" rtl="0" eaLnBrk="1" latinLnBrk="0" hangingPunct="1">
                        <a:defRPr sz="1900" kern="1200">
                          <a:solidFill>
                            <a:schemeClr val="dk1"/>
                          </a:solidFill>
                          <a:latin typeface="Century Gothic"/>
                        </a:defRPr>
                      </a:lvl7pPr>
                      <a:lvl8pPr marL="3296412" algn="l" defTabSz="470916" rtl="0" eaLnBrk="1" latinLnBrk="0" hangingPunct="1">
                        <a:defRPr sz="1900" kern="1200">
                          <a:solidFill>
                            <a:schemeClr val="dk1"/>
                          </a:solidFill>
                          <a:latin typeface="Century Gothic"/>
                        </a:defRPr>
                      </a:lvl8pPr>
                      <a:lvl9pPr marL="3767328" algn="l" defTabSz="470916" rtl="0" eaLnBrk="1" latinLnBrk="0" hangingPunct="1">
                        <a:defRPr sz="1900" kern="1200">
                          <a:solidFill>
                            <a:schemeClr val="dk1"/>
                          </a:solidFill>
                          <a:latin typeface="Century Gothic"/>
                        </a:defRPr>
                      </a:lvl9pPr>
                    </a:lstStyle>
                    <a:p>
                      <a:pPr algn="just">
                        <a:lnSpc>
                          <a:spcPct val="150000"/>
                        </a:lnSpc>
                        <a:spcAft>
                          <a:spcPts val="0"/>
                        </a:spcAft>
                      </a:pPr>
                      <a:r>
                        <a:rPr lang="es-EC" sz="1200" dirty="0">
                          <a:effectLst/>
                        </a:rPr>
                        <a:t>3-21</a:t>
                      </a:r>
                      <a:endParaRPr lang="es-EC" sz="1200" dirty="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ysClr val="windowText" lastClr="000000">
                        <a:tint val="20000"/>
                      </a:sysClr>
                    </a:solidFill>
                  </a:tcPr>
                </a:tc>
              </a:tr>
              <a:tr h="323944">
                <a:tc>
                  <a:txBody>
                    <a:bodyPr/>
                    <a:lstStyle>
                      <a:lvl1pPr marL="0" algn="l" defTabSz="470916" rtl="0" eaLnBrk="1" latinLnBrk="0" hangingPunct="1">
                        <a:defRPr sz="1900" b="1" kern="1200">
                          <a:solidFill>
                            <a:schemeClr val="lt1"/>
                          </a:solidFill>
                          <a:latin typeface="Century Gothic"/>
                        </a:defRPr>
                      </a:lvl1pPr>
                      <a:lvl2pPr marL="470916" algn="l" defTabSz="470916" rtl="0" eaLnBrk="1" latinLnBrk="0" hangingPunct="1">
                        <a:defRPr sz="1900" b="1" kern="1200">
                          <a:solidFill>
                            <a:schemeClr val="lt1"/>
                          </a:solidFill>
                          <a:latin typeface="Century Gothic"/>
                        </a:defRPr>
                      </a:lvl2pPr>
                      <a:lvl3pPr marL="941832" algn="l" defTabSz="470916" rtl="0" eaLnBrk="1" latinLnBrk="0" hangingPunct="1">
                        <a:defRPr sz="1900" b="1" kern="1200">
                          <a:solidFill>
                            <a:schemeClr val="lt1"/>
                          </a:solidFill>
                          <a:latin typeface="Century Gothic"/>
                        </a:defRPr>
                      </a:lvl3pPr>
                      <a:lvl4pPr marL="1412748" algn="l" defTabSz="470916" rtl="0" eaLnBrk="1" latinLnBrk="0" hangingPunct="1">
                        <a:defRPr sz="1900" b="1" kern="1200">
                          <a:solidFill>
                            <a:schemeClr val="lt1"/>
                          </a:solidFill>
                          <a:latin typeface="Century Gothic"/>
                        </a:defRPr>
                      </a:lvl4pPr>
                      <a:lvl5pPr marL="1883664" algn="l" defTabSz="470916" rtl="0" eaLnBrk="1" latinLnBrk="0" hangingPunct="1">
                        <a:defRPr sz="1900" b="1" kern="1200">
                          <a:solidFill>
                            <a:schemeClr val="lt1"/>
                          </a:solidFill>
                          <a:latin typeface="Century Gothic"/>
                        </a:defRPr>
                      </a:lvl5pPr>
                      <a:lvl6pPr marL="2354580" algn="l" defTabSz="470916" rtl="0" eaLnBrk="1" latinLnBrk="0" hangingPunct="1">
                        <a:defRPr sz="1900" b="1" kern="1200">
                          <a:solidFill>
                            <a:schemeClr val="lt1"/>
                          </a:solidFill>
                          <a:latin typeface="Century Gothic"/>
                        </a:defRPr>
                      </a:lvl6pPr>
                      <a:lvl7pPr marL="2825496" algn="l" defTabSz="470916" rtl="0" eaLnBrk="1" latinLnBrk="0" hangingPunct="1">
                        <a:defRPr sz="1900" b="1" kern="1200">
                          <a:solidFill>
                            <a:schemeClr val="lt1"/>
                          </a:solidFill>
                          <a:latin typeface="Century Gothic"/>
                        </a:defRPr>
                      </a:lvl7pPr>
                      <a:lvl8pPr marL="3296412" algn="l" defTabSz="470916" rtl="0" eaLnBrk="1" latinLnBrk="0" hangingPunct="1">
                        <a:defRPr sz="1900" b="1" kern="1200">
                          <a:solidFill>
                            <a:schemeClr val="lt1"/>
                          </a:solidFill>
                          <a:latin typeface="Century Gothic"/>
                        </a:defRPr>
                      </a:lvl8pPr>
                      <a:lvl9pPr marL="3767328" algn="l" defTabSz="470916" rtl="0" eaLnBrk="1" latinLnBrk="0" hangingPunct="1">
                        <a:defRPr sz="1900" b="1" kern="1200">
                          <a:solidFill>
                            <a:schemeClr val="lt1"/>
                          </a:solidFill>
                          <a:latin typeface="Century Gothic"/>
                        </a:defRPr>
                      </a:lvl9pPr>
                    </a:lstStyle>
                    <a:p>
                      <a:pPr algn="just">
                        <a:lnSpc>
                          <a:spcPct val="150000"/>
                        </a:lnSpc>
                        <a:spcAft>
                          <a:spcPts val="0"/>
                        </a:spcAft>
                      </a:pPr>
                      <a:r>
                        <a:rPr lang="es-EC" sz="1200">
                          <a:effectLst/>
                        </a:rPr>
                        <a:t>  Tecnología</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rgbClr val="786C71"/>
                    </a:solidFill>
                  </a:tcPr>
                </a:tc>
                <a:tc>
                  <a:txBody>
                    <a:bodyPr/>
                    <a:lstStyle>
                      <a:lvl1pPr marL="0" algn="l" defTabSz="470916" rtl="0" eaLnBrk="1" latinLnBrk="0" hangingPunct="1">
                        <a:defRPr sz="1900" kern="1200">
                          <a:solidFill>
                            <a:schemeClr val="dk1"/>
                          </a:solidFill>
                          <a:latin typeface="Century Gothic"/>
                        </a:defRPr>
                      </a:lvl1pPr>
                      <a:lvl2pPr marL="470916" algn="l" defTabSz="470916" rtl="0" eaLnBrk="1" latinLnBrk="0" hangingPunct="1">
                        <a:defRPr sz="1900" kern="1200">
                          <a:solidFill>
                            <a:schemeClr val="dk1"/>
                          </a:solidFill>
                          <a:latin typeface="Century Gothic"/>
                        </a:defRPr>
                      </a:lvl2pPr>
                      <a:lvl3pPr marL="941832" algn="l" defTabSz="470916" rtl="0" eaLnBrk="1" latinLnBrk="0" hangingPunct="1">
                        <a:defRPr sz="1900" kern="1200">
                          <a:solidFill>
                            <a:schemeClr val="dk1"/>
                          </a:solidFill>
                          <a:latin typeface="Century Gothic"/>
                        </a:defRPr>
                      </a:lvl3pPr>
                      <a:lvl4pPr marL="1412748" algn="l" defTabSz="470916" rtl="0" eaLnBrk="1" latinLnBrk="0" hangingPunct="1">
                        <a:defRPr sz="1900" kern="1200">
                          <a:solidFill>
                            <a:schemeClr val="dk1"/>
                          </a:solidFill>
                          <a:latin typeface="Century Gothic"/>
                        </a:defRPr>
                      </a:lvl4pPr>
                      <a:lvl5pPr marL="1883664" algn="l" defTabSz="470916" rtl="0" eaLnBrk="1" latinLnBrk="0" hangingPunct="1">
                        <a:defRPr sz="1900" kern="1200">
                          <a:solidFill>
                            <a:schemeClr val="dk1"/>
                          </a:solidFill>
                          <a:latin typeface="Century Gothic"/>
                        </a:defRPr>
                      </a:lvl5pPr>
                      <a:lvl6pPr marL="2354580" algn="l" defTabSz="470916" rtl="0" eaLnBrk="1" latinLnBrk="0" hangingPunct="1">
                        <a:defRPr sz="1900" kern="1200">
                          <a:solidFill>
                            <a:schemeClr val="dk1"/>
                          </a:solidFill>
                          <a:latin typeface="Century Gothic"/>
                        </a:defRPr>
                      </a:lvl6pPr>
                      <a:lvl7pPr marL="2825496" algn="l" defTabSz="470916" rtl="0" eaLnBrk="1" latinLnBrk="0" hangingPunct="1">
                        <a:defRPr sz="1900" kern="1200">
                          <a:solidFill>
                            <a:schemeClr val="dk1"/>
                          </a:solidFill>
                          <a:latin typeface="Century Gothic"/>
                        </a:defRPr>
                      </a:lvl7pPr>
                      <a:lvl8pPr marL="3296412" algn="l" defTabSz="470916" rtl="0" eaLnBrk="1" latinLnBrk="0" hangingPunct="1">
                        <a:defRPr sz="1900" kern="1200">
                          <a:solidFill>
                            <a:schemeClr val="dk1"/>
                          </a:solidFill>
                          <a:latin typeface="Century Gothic"/>
                        </a:defRPr>
                      </a:lvl8pPr>
                      <a:lvl9pPr marL="3767328" algn="l" defTabSz="470916" rtl="0" eaLnBrk="1" latinLnBrk="0" hangingPunct="1">
                        <a:defRPr sz="1900" kern="1200">
                          <a:solidFill>
                            <a:schemeClr val="dk1"/>
                          </a:solidFill>
                          <a:latin typeface="Century Gothic"/>
                        </a:defRPr>
                      </a:lvl9pPr>
                    </a:lstStyle>
                    <a:p>
                      <a:pPr algn="just">
                        <a:lnSpc>
                          <a:spcPct val="150000"/>
                        </a:lnSpc>
                        <a:spcAft>
                          <a:spcPts val="0"/>
                        </a:spcAft>
                      </a:pPr>
                      <a:r>
                        <a:rPr lang="es-EC" sz="1200">
                          <a:effectLst/>
                        </a:rPr>
                        <a:t>4, 14, 25</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ysClr val="window" lastClr="FFFFFF"/>
                    </a:solidFill>
                  </a:tcPr>
                </a:tc>
                <a:tc>
                  <a:txBody>
                    <a:bodyPr/>
                    <a:lstStyle>
                      <a:lvl1pPr marL="0" algn="l" defTabSz="470916" rtl="0" eaLnBrk="1" latinLnBrk="0" hangingPunct="1">
                        <a:defRPr sz="1900" kern="1200">
                          <a:solidFill>
                            <a:schemeClr val="dk1"/>
                          </a:solidFill>
                          <a:latin typeface="Century Gothic"/>
                        </a:defRPr>
                      </a:lvl1pPr>
                      <a:lvl2pPr marL="470916" algn="l" defTabSz="470916" rtl="0" eaLnBrk="1" latinLnBrk="0" hangingPunct="1">
                        <a:defRPr sz="1900" kern="1200">
                          <a:solidFill>
                            <a:schemeClr val="dk1"/>
                          </a:solidFill>
                          <a:latin typeface="Century Gothic"/>
                        </a:defRPr>
                      </a:lvl2pPr>
                      <a:lvl3pPr marL="941832" algn="l" defTabSz="470916" rtl="0" eaLnBrk="1" latinLnBrk="0" hangingPunct="1">
                        <a:defRPr sz="1900" kern="1200">
                          <a:solidFill>
                            <a:schemeClr val="dk1"/>
                          </a:solidFill>
                          <a:latin typeface="Century Gothic"/>
                        </a:defRPr>
                      </a:lvl3pPr>
                      <a:lvl4pPr marL="1412748" algn="l" defTabSz="470916" rtl="0" eaLnBrk="1" latinLnBrk="0" hangingPunct="1">
                        <a:defRPr sz="1900" kern="1200">
                          <a:solidFill>
                            <a:schemeClr val="dk1"/>
                          </a:solidFill>
                          <a:latin typeface="Century Gothic"/>
                        </a:defRPr>
                      </a:lvl4pPr>
                      <a:lvl5pPr marL="1883664" algn="l" defTabSz="470916" rtl="0" eaLnBrk="1" latinLnBrk="0" hangingPunct="1">
                        <a:defRPr sz="1900" kern="1200">
                          <a:solidFill>
                            <a:schemeClr val="dk1"/>
                          </a:solidFill>
                          <a:latin typeface="Century Gothic"/>
                        </a:defRPr>
                      </a:lvl5pPr>
                      <a:lvl6pPr marL="2354580" algn="l" defTabSz="470916" rtl="0" eaLnBrk="1" latinLnBrk="0" hangingPunct="1">
                        <a:defRPr sz="1900" kern="1200">
                          <a:solidFill>
                            <a:schemeClr val="dk1"/>
                          </a:solidFill>
                          <a:latin typeface="Century Gothic"/>
                        </a:defRPr>
                      </a:lvl6pPr>
                      <a:lvl7pPr marL="2825496" algn="l" defTabSz="470916" rtl="0" eaLnBrk="1" latinLnBrk="0" hangingPunct="1">
                        <a:defRPr sz="1900" kern="1200">
                          <a:solidFill>
                            <a:schemeClr val="dk1"/>
                          </a:solidFill>
                          <a:latin typeface="Century Gothic"/>
                        </a:defRPr>
                      </a:lvl7pPr>
                      <a:lvl8pPr marL="3296412" algn="l" defTabSz="470916" rtl="0" eaLnBrk="1" latinLnBrk="0" hangingPunct="1">
                        <a:defRPr sz="1900" kern="1200">
                          <a:solidFill>
                            <a:schemeClr val="dk1"/>
                          </a:solidFill>
                          <a:latin typeface="Century Gothic"/>
                        </a:defRPr>
                      </a:lvl8pPr>
                      <a:lvl9pPr marL="3767328" algn="l" defTabSz="470916" rtl="0" eaLnBrk="1" latinLnBrk="0" hangingPunct="1">
                        <a:defRPr sz="1900" kern="1200">
                          <a:solidFill>
                            <a:schemeClr val="dk1"/>
                          </a:solidFill>
                          <a:latin typeface="Century Gothic"/>
                        </a:defRPr>
                      </a:lvl9pPr>
                    </a:lstStyle>
                    <a:p>
                      <a:pPr algn="just">
                        <a:lnSpc>
                          <a:spcPct val="150000"/>
                        </a:lnSpc>
                        <a:spcAft>
                          <a:spcPts val="0"/>
                        </a:spcAft>
                      </a:pPr>
                      <a:r>
                        <a:rPr lang="es-EC" sz="1200">
                          <a:effectLst/>
                        </a:rPr>
                        <a:t>3-21</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ysClr val="window" lastClr="FFFFFF"/>
                    </a:solidFill>
                  </a:tcPr>
                </a:tc>
              </a:tr>
              <a:tr h="323944">
                <a:tc>
                  <a:txBody>
                    <a:bodyPr/>
                    <a:lstStyle>
                      <a:lvl1pPr marL="0" algn="l" defTabSz="470916" rtl="0" eaLnBrk="1" latinLnBrk="0" hangingPunct="1">
                        <a:defRPr sz="1900" b="1" kern="1200">
                          <a:solidFill>
                            <a:schemeClr val="lt1"/>
                          </a:solidFill>
                          <a:latin typeface="Century Gothic"/>
                        </a:defRPr>
                      </a:lvl1pPr>
                      <a:lvl2pPr marL="470916" algn="l" defTabSz="470916" rtl="0" eaLnBrk="1" latinLnBrk="0" hangingPunct="1">
                        <a:defRPr sz="1900" b="1" kern="1200">
                          <a:solidFill>
                            <a:schemeClr val="lt1"/>
                          </a:solidFill>
                          <a:latin typeface="Century Gothic"/>
                        </a:defRPr>
                      </a:lvl2pPr>
                      <a:lvl3pPr marL="941832" algn="l" defTabSz="470916" rtl="0" eaLnBrk="1" latinLnBrk="0" hangingPunct="1">
                        <a:defRPr sz="1900" b="1" kern="1200">
                          <a:solidFill>
                            <a:schemeClr val="lt1"/>
                          </a:solidFill>
                          <a:latin typeface="Century Gothic"/>
                        </a:defRPr>
                      </a:lvl3pPr>
                      <a:lvl4pPr marL="1412748" algn="l" defTabSz="470916" rtl="0" eaLnBrk="1" latinLnBrk="0" hangingPunct="1">
                        <a:defRPr sz="1900" b="1" kern="1200">
                          <a:solidFill>
                            <a:schemeClr val="lt1"/>
                          </a:solidFill>
                          <a:latin typeface="Century Gothic"/>
                        </a:defRPr>
                      </a:lvl4pPr>
                      <a:lvl5pPr marL="1883664" algn="l" defTabSz="470916" rtl="0" eaLnBrk="1" latinLnBrk="0" hangingPunct="1">
                        <a:defRPr sz="1900" b="1" kern="1200">
                          <a:solidFill>
                            <a:schemeClr val="lt1"/>
                          </a:solidFill>
                          <a:latin typeface="Century Gothic"/>
                        </a:defRPr>
                      </a:lvl5pPr>
                      <a:lvl6pPr marL="2354580" algn="l" defTabSz="470916" rtl="0" eaLnBrk="1" latinLnBrk="0" hangingPunct="1">
                        <a:defRPr sz="1900" b="1" kern="1200">
                          <a:solidFill>
                            <a:schemeClr val="lt1"/>
                          </a:solidFill>
                          <a:latin typeface="Century Gothic"/>
                        </a:defRPr>
                      </a:lvl6pPr>
                      <a:lvl7pPr marL="2825496" algn="l" defTabSz="470916" rtl="0" eaLnBrk="1" latinLnBrk="0" hangingPunct="1">
                        <a:defRPr sz="1900" b="1" kern="1200">
                          <a:solidFill>
                            <a:schemeClr val="lt1"/>
                          </a:solidFill>
                          <a:latin typeface="Century Gothic"/>
                        </a:defRPr>
                      </a:lvl7pPr>
                      <a:lvl8pPr marL="3296412" algn="l" defTabSz="470916" rtl="0" eaLnBrk="1" latinLnBrk="0" hangingPunct="1">
                        <a:defRPr sz="1900" b="1" kern="1200">
                          <a:solidFill>
                            <a:schemeClr val="lt1"/>
                          </a:solidFill>
                          <a:latin typeface="Century Gothic"/>
                        </a:defRPr>
                      </a:lvl8pPr>
                      <a:lvl9pPr marL="3767328" algn="l" defTabSz="470916" rtl="0" eaLnBrk="1" latinLnBrk="0" hangingPunct="1">
                        <a:defRPr sz="1900" b="1" kern="1200">
                          <a:solidFill>
                            <a:schemeClr val="lt1"/>
                          </a:solidFill>
                          <a:latin typeface="Century Gothic"/>
                        </a:defRPr>
                      </a:lvl9pPr>
                    </a:lstStyle>
                    <a:p>
                      <a:pPr algn="just">
                        <a:lnSpc>
                          <a:spcPct val="150000"/>
                        </a:lnSpc>
                        <a:spcAft>
                          <a:spcPts val="0"/>
                        </a:spcAft>
                      </a:pPr>
                      <a:r>
                        <a:rPr lang="es-EC" sz="1200">
                          <a:effectLst/>
                        </a:rPr>
                        <a:t>  Influencia del líder</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rgbClr val="786C71"/>
                    </a:solidFill>
                  </a:tcPr>
                </a:tc>
                <a:tc>
                  <a:txBody>
                    <a:bodyPr/>
                    <a:lstStyle>
                      <a:lvl1pPr marL="0" algn="l" defTabSz="470916" rtl="0" eaLnBrk="1" latinLnBrk="0" hangingPunct="1">
                        <a:defRPr sz="1900" kern="1200">
                          <a:solidFill>
                            <a:schemeClr val="dk1"/>
                          </a:solidFill>
                          <a:latin typeface="Century Gothic"/>
                        </a:defRPr>
                      </a:lvl1pPr>
                      <a:lvl2pPr marL="470916" algn="l" defTabSz="470916" rtl="0" eaLnBrk="1" latinLnBrk="0" hangingPunct="1">
                        <a:defRPr sz="1900" kern="1200">
                          <a:solidFill>
                            <a:schemeClr val="dk1"/>
                          </a:solidFill>
                          <a:latin typeface="Century Gothic"/>
                        </a:defRPr>
                      </a:lvl2pPr>
                      <a:lvl3pPr marL="941832" algn="l" defTabSz="470916" rtl="0" eaLnBrk="1" latinLnBrk="0" hangingPunct="1">
                        <a:defRPr sz="1900" kern="1200">
                          <a:solidFill>
                            <a:schemeClr val="dk1"/>
                          </a:solidFill>
                          <a:latin typeface="Century Gothic"/>
                        </a:defRPr>
                      </a:lvl3pPr>
                      <a:lvl4pPr marL="1412748" algn="l" defTabSz="470916" rtl="0" eaLnBrk="1" latinLnBrk="0" hangingPunct="1">
                        <a:defRPr sz="1900" kern="1200">
                          <a:solidFill>
                            <a:schemeClr val="dk1"/>
                          </a:solidFill>
                          <a:latin typeface="Century Gothic"/>
                        </a:defRPr>
                      </a:lvl4pPr>
                      <a:lvl5pPr marL="1883664" algn="l" defTabSz="470916" rtl="0" eaLnBrk="1" latinLnBrk="0" hangingPunct="1">
                        <a:defRPr sz="1900" kern="1200">
                          <a:solidFill>
                            <a:schemeClr val="dk1"/>
                          </a:solidFill>
                          <a:latin typeface="Century Gothic"/>
                        </a:defRPr>
                      </a:lvl5pPr>
                      <a:lvl6pPr marL="2354580" algn="l" defTabSz="470916" rtl="0" eaLnBrk="1" latinLnBrk="0" hangingPunct="1">
                        <a:defRPr sz="1900" kern="1200">
                          <a:solidFill>
                            <a:schemeClr val="dk1"/>
                          </a:solidFill>
                          <a:latin typeface="Century Gothic"/>
                        </a:defRPr>
                      </a:lvl6pPr>
                      <a:lvl7pPr marL="2825496" algn="l" defTabSz="470916" rtl="0" eaLnBrk="1" latinLnBrk="0" hangingPunct="1">
                        <a:defRPr sz="1900" kern="1200">
                          <a:solidFill>
                            <a:schemeClr val="dk1"/>
                          </a:solidFill>
                          <a:latin typeface="Century Gothic"/>
                        </a:defRPr>
                      </a:lvl7pPr>
                      <a:lvl8pPr marL="3296412" algn="l" defTabSz="470916" rtl="0" eaLnBrk="1" latinLnBrk="0" hangingPunct="1">
                        <a:defRPr sz="1900" kern="1200">
                          <a:solidFill>
                            <a:schemeClr val="dk1"/>
                          </a:solidFill>
                          <a:latin typeface="Century Gothic"/>
                        </a:defRPr>
                      </a:lvl8pPr>
                      <a:lvl9pPr marL="3767328" algn="l" defTabSz="470916" rtl="0" eaLnBrk="1" latinLnBrk="0" hangingPunct="1">
                        <a:defRPr sz="1900" kern="1200">
                          <a:solidFill>
                            <a:schemeClr val="dk1"/>
                          </a:solidFill>
                          <a:latin typeface="Century Gothic"/>
                        </a:defRPr>
                      </a:lvl9pPr>
                    </a:lstStyle>
                    <a:p>
                      <a:pPr algn="just">
                        <a:lnSpc>
                          <a:spcPct val="150000"/>
                        </a:lnSpc>
                        <a:spcAft>
                          <a:spcPts val="0"/>
                        </a:spcAft>
                      </a:pPr>
                      <a:r>
                        <a:rPr lang="es-EC" sz="1200">
                          <a:effectLst/>
                        </a:rPr>
                        <a:t>5, 6, 13, 17</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ysClr val="windowText" lastClr="000000">
                        <a:tint val="20000"/>
                      </a:sysClr>
                    </a:solidFill>
                  </a:tcPr>
                </a:tc>
                <a:tc>
                  <a:txBody>
                    <a:bodyPr/>
                    <a:lstStyle>
                      <a:lvl1pPr marL="0" algn="l" defTabSz="470916" rtl="0" eaLnBrk="1" latinLnBrk="0" hangingPunct="1">
                        <a:defRPr sz="1900" kern="1200">
                          <a:solidFill>
                            <a:schemeClr val="dk1"/>
                          </a:solidFill>
                          <a:latin typeface="Century Gothic"/>
                        </a:defRPr>
                      </a:lvl1pPr>
                      <a:lvl2pPr marL="470916" algn="l" defTabSz="470916" rtl="0" eaLnBrk="1" latinLnBrk="0" hangingPunct="1">
                        <a:defRPr sz="1900" kern="1200">
                          <a:solidFill>
                            <a:schemeClr val="dk1"/>
                          </a:solidFill>
                          <a:latin typeface="Century Gothic"/>
                        </a:defRPr>
                      </a:lvl2pPr>
                      <a:lvl3pPr marL="941832" algn="l" defTabSz="470916" rtl="0" eaLnBrk="1" latinLnBrk="0" hangingPunct="1">
                        <a:defRPr sz="1900" kern="1200">
                          <a:solidFill>
                            <a:schemeClr val="dk1"/>
                          </a:solidFill>
                          <a:latin typeface="Century Gothic"/>
                        </a:defRPr>
                      </a:lvl3pPr>
                      <a:lvl4pPr marL="1412748" algn="l" defTabSz="470916" rtl="0" eaLnBrk="1" latinLnBrk="0" hangingPunct="1">
                        <a:defRPr sz="1900" kern="1200">
                          <a:solidFill>
                            <a:schemeClr val="dk1"/>
                          </a:solidFill>
                          <a:latin typeface="Century Gothic"/>
                        </a:defRPr>
                      </a:lvl4pPr>
                      <a:lvl5pPr marL="1883664" algn="l" defTabSz="470916" rtl="0" eaLnBrk="1" latinLnBrk="0" hangingPunct="1">
                        <a:defRPr sz="1900" kern="1200">
                          <a:solidFill>
                            <a:schemeClr val="dk1"/>
                          </a:solidFill>
                          <a:latin typeface="Century Gothic"/>
                        </a:defRPr>
                      </a:lvl5pPr>
                      <a:lvl6pPr marL="2354580" algn="l" defTabSz="470916" rtl="0" eaLnBrk="1" latinLnBrk="0" hangingPunct="1">
                        <a:defRPr sz="1900" kern="1200">
                          <a:solidFill>
                            <a:schemeClr val="dk1"/>
                          </a:solidFill>
                          <a:latin typeface="Century Gothic"/>
                        </a:defRPr>
                      </a:lvl6pPr>
                      <a:lvl7pPr marL="2825496" algn="l" defTabSz="470916" rtl="0" eaLnBrk="1" latinLnBrk="0" hangingPunct="1">
                        <a:defRPr sz="1900" kern="1200">
                          <a:solidFill>
                            <a:schemeClr val="dk1"/>
                          </a:solidFill>
                          <a:latin typeface="Century Gothic"/>
                        </a:defRPr>
                      </a:lvl7pPr>
                      <a:lvl8pPr marL="3296412" algn="l" defTabSz="470916" rtl="0" eaLnBrk="1" latinLnBrk="0" hangingPunct="1">
                        <a:defRPr sz="1900" kern="1200">
                          <a:solidFill>
                            <a:schemeClr val="dk1"/>
                          </a:solidFill>
                          <a:latin typeface="Century Gothic"/>
                        </a:defRPr>
                      </a:lvl8pPr>
                      <a:lvl9pPr marL="3767328" algn="l" defTabSz="470916" rtl="0" eaLnBrk="1" latinLnBrk="0" hangingPunct="1">
                        <a:defRPr sz="1900" kern="1200">
                          <a:solidFill>
                            <a:schemeClr val="dk1"/>
                          </a:solidFill>
                          <a:latin typeface="Century Gothic"/>
                        </a:defRPr>
                      </a:lvl9pPr>
                    </a:lstStyle>
                    <a:p>
                      <a:pPr algn="just">
                        <a:lnSpc>
                          <a:spcPct val="150000"/>
                        </a:lnSpc>
                        <a:spcAft>
                          <a:spcPts val="0"/>
                        </a:spcAft>
                      </a:pPr>
                      <a:r>
                        <a:rPr lang="es-EC" sz="1200">
                          <a:effectLst/>
                        </a:rPr>
                        <a:t>4-28</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ysClr val="windowText" lastClr="000000">
                        <a:tint val="20000"/>
                      </a:sysClr>
                    </a:solidFill>
                  </a:tcPr>
                </a:tc>
              </a:tr>
              <a:tr h="323944">
                <a:tc>
                  <a:txBody>
                    <a:bodyPr/>
                    <a:lstStyle>
                      <a:lvl1pPr marL="0" algn="l" defTabSz="470916" rtl="0" eaLnBrk="1" latinLnBrk="0" hangingPunct="1">
                        <a:defRPr sz="1900" b="1" kern="1200">
                          <a:solidFill>
                            <a:schemeClr val="lt1"/>
                          </a:solidFill>
                          <a:latin typeface="Century Gothic"/>
                        </a:defRPr>
                      </a:lvl1pPr>
                      <a:lvl2pPr marL="470916" algn="l" defTabSz="470916" rtl="0" eaLnBrk="1" latinLnBrk="0" hangingPunct="1">
                        <a:defRPr sz="1900" b="1" kern="1200">
                          <a:solidFill>
                            <a:schemeClr val="lt1"/>
                          </a:solidFill>
                          <a:latin typeface="Century Gothic"/>
                        </a:defRPr>
                      </a:lvl2pPr>
                      <a:lvl3pPr marL="941832" algn="l" defTabSz="470916" rtl="0" eaLnBrk="1" latinLnBrk="0" hangingPunct="1">
                        <a:defRPr sz="1900" b="1" kern="1200">
                          <a:solidFill>
                            <a:schemeClr val="lt1"/>
                          </a:solidFill>
                          <a:latin typeface="Century Gothic"/>
                        </a:defRPr>
                      </a:lvl3pPr>
                      <a:lvl4pPr marL="1412748" algn="l" defTabSz="470916" rtl="0" eaLnBrk="1" latinLnBrk="0" hangingPunct="1">
                        <a:defRPr sz="1900" b="1" kern="1200">
                          <a:solidFill>
                            <a:schemeClr val="lt1"/>
                          </a:solidFill>
                          <a:latin typeface="Century Gothic"/>
                        </a:defRPr>
                      </a:lvl4pPr>
                      <a:lvl5pPr marL="1883664" algn="l" defTabSz="470916" rtl="0" eaLnBrk="1" latinLnBrk="0" hangingPunct="1">
                        <a:defRPr sz="1900" b="1" kern="1200">
                          <a:solidFill>
                            <a:schemeClr val="lt1"/>
                          </a:solidFill>
                          <a:latin typeface="Century Gothic"/>
                        </a:defRPr>
                      </a:lvl5pPr>
                      <a:lvl6pPr marL="2354580" algn="l" defTabSz="470916" rtl="0" eaLnBrk="1" latinLnBrk="0" hangingPunct="1">
                        <a:defRPr sz="1900" b="1" kern="1200">
                          <a:solidFill>
                            <a:schemeClr val="lt1"/>
                          </a:solidFill>
                          <a:latin typeface="Century Gothic"/>
                        </a:defRPr>
                      </a:lvl6pPr>
                      <a:lvl7pPr marL="2825496" algn="l" defTabSz="470916" rtl="0" eaLnBrk="1" latinLnBrk="0" hangingPunct="1">
                        <a:defRPr sz="1900" b="1" kern="1200">
                          <a:solidFill>
                            <a:schemeClr val="lt1"/>
                          </a:solidFill>
                          <a:latin typeface="Century Gothic"/>
                        </a:defRPr>
                      </a:lvl7pPr>
                      <a:lvl8pPr marL="3296412" algn="l" defTabSz="470916" rtl="0" eaLnBrk="1" latinLnBrk="0" hangingPunct="1">
                        <a:defRPr sz="1900" b="1" kern="1200">
                          <a:solidFill>
                            <a:schemeClr val="lt1"/>
                          </a:solidFill>
                          <a:latin typeface="Century Gothic"/>
                        </a:defRPr>
                      </a:lvl8pPr>
                      <a:lvl9pPr marL="3767328" algn="l" defTabSz="470916" rtl="0" eaLnBrk="1" latinLnBrk="0" hangingPunct="1">
                        <a:defRPr sz="1900" b="1" kern="1200">
                          <a:solidFill>
                            <a:schemeClr val="lt1"/>
                          </a:solidFill>
                          <a:latin typeface="Century Gothic"/>
                        </a:defRPr>
                      </a:lvl9pPr>
                    </a:lstStyle>
                    <a:p>
                      <a:pPr algn="just">
                        <a:lnSpc>
                          <a:spcPct val="150000"/>
                        </a:lnSpc>
                        <a:spcAft>
                          <a:spcPts val="0"/>
                        </a:spcAft>
                      </a:pPr>
                      <a:r>
                        <a:rPr lang="es-EC" sz="1200">
                          <a:effectLst/>
                        </a:rPr>
                        <a:t>  Falta de cohesión</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rgbClr val="786C71"/>
                    </a:solidFill>
                  </a:tcPr>
                </a:tc>
                <a:tc>
                  <a:txBody>
                    <a:bodyPr/>
                    <a:lstStyle>
                      <a:lvl1pPr marL="0" algn="l" defTabSz="470916" rtl="0" eaLnBrk="1" latinLnBrk="0" hangingPunct="1">
                        <a:defRPr sz="1900" kern="1200">
                          <a:solidFill>
                            <a:schemeClr val="dk1"/>
                          </a:solidFill>
                          <a:latin typeface="Century Gothic"/>
                        </a:defRPr>
                      </a:lvl1pPr>
                      <a:lvl2pPr marL="470916" algn="l" defTabSz="470916" rtl="0" eaLnBrk="1" latinLnBrk="0" hangingPunct="1">
                        <a:defRPr sz="1900" kern="1200">
                          <a:solidFill>
                            <a:schemeClr val="dk1"/>
                          </a:solidFill>
                          <a:latin typeface="Century Gothic"/>
                        </a:defRPr>
                      </a:lvl2pPr>
                      <a:lvl3pPr marL="941832" algn="l" defTabSz="470916" rtl="0" eaLnBrk="1" latinLnBrk="0" hangingPunct="1">
                        <a:defRPr sz="1900" kern="1200">
                          <a:solidFill>
                            <a:schemeClr val="dk1"/>
                          </a:solidFill>
                          <a:latin typeface="Century Gothic"/>
                        </a:defRPr>
                      </a:lvl3pPr>
                      <a:lvl4pPr marL="1412748" algn="l" defTabSz="470916" rtl="0" eaLnBrk="1" latinLnBrk="0" hangingPunct="1">
                        <a:defRPr sz="1900" kern="1200">
                          <a:solidFill>
                            <a:schemeClr val="dk1"/>
                          </a:solidFill>
                          <a:latin typeface="Century Gothic"/>
                        </a:defRPr>
                      </a:lvl4pPr>
                      <a:lvl5pPr marL="1883664" algn="l" defTabSz="470916" rtl="0" eaLnBrk="1" latinLnBrk="0" hangingPunct="1">
                        <a:defRPr sz="1900" kern="1200">
                          <a:solidFill>
                            <a:schemeClr val="dk1"/>
                          </a:solidFill>
                          <a:latin typeface="Century Gothic"/>
                        </a:defRPr>
                      </a:lvl5pPr>
                      <a:lvl6pPr marL="2354580" algn="l" defTabSz="470916" rtl="0" eaLnBrk="1" latinLnBrk="0" hangingPunct="1">
                        <a:defRPr sz="1900" kern="1200">
                          <a:solidFill>
                            <a:schemeClr val="dk1"/>
                          </a:solidFill>
                          <a:latin typeface="Century Gothic"/>
                        </a:defRPr>
                      </a:lvl6pPr>
                      <a:lvl7pPr marL="2825496" algn="l" defTabSz="470916" rtl="0" eaLnBrk="1" latinLnBrk="0" hangingPunct="1">
                        <a:defRPr sz="1900" kern="1200">
                          <a:solidFill>
                            <a:schemeClr val="dk1"/>
                          </a:solidFill>
                          <a:latin typeface="Century Gothic"/>
                        </a:defRPr>
                      </a:lvl7pPr>
                      <a:lvl8pPr marL="3296412" algn="l" defTabSz="470916" rtl="0" eaLnBrk="1" latinLnBrk="0" hangingPunct="1">
                        <a:defRPr sz="1900" kern="1200">
                          <a:solidFill>
                            <a:schemeClr val="dk1"/>
                          </a:solidFill>
                          <a:latin typeface="Century Gothic"/>
                        </a:defRPr>
                      </a:lvl8pPr>
                      <a:lvl9pPr marL="3767328" algn="l" defTabSz="470916" rtl="0" eaLnBrk="1" latinLnBrk="0" hangingPunct="1">
                        <a:defRPr sz="1900" kern="1200">
                          <a:solidFill>
                            <a:schemeClr val="dk1"/>
                          </a:solidFill>
                          <a:latin typeface="Century Gothic"/>
                        </a:defRPr>
                      </a:lvl9pPr>
                    </a:lstStyle>
                    <a:p>
                      <a:pPr algn="just">
                        <a:lnSpc>
                          <a:spcPct val="150000"/>
                        </a:lnSpc>
                        <a:spcAft>
                          <a:spcPts val="0"/>
                        </a:spcAft>
                      </a:pPr>
                      <a:r>
                        <a:rPr lang="es-EC" sz="1200">
                          <a:effectLst/>
                        </a:rPr>
                        <a:t>7, 9, 18, 21</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ysClr val="window" lastClr="FFFFFF"/>
                    </a:solidFill>
                  </a:tcPr>
                </a:tc>
                <a:tc>
                  <a:txBody>
                    <a:bodyPr/>
                    <a:lstStyle>
                      <a:lvl1pPr marL="0" algn="l" defTabSz="470916" rtl="0" eaLnBrk="1" latinLnBrk="0" hangingPunct="1">
                        <a:defRPr sz="1900" kern="1200">
                          <a:solidFill>
                            <a:schemeClr val="dk1"/>
                          </a:solidFill>
                          <a:latin typeface="Century Gothic"/>
                        </a:defRPr>
                      </a:lvl1pPr>
                      <a:lvl2pPr marL="470916" algn="l" defTabSz="470916" rtl="0" eaLnBrk="1" latinLnBrk="0" hangingPunct="1">
                        <a:defRPr sz="1900" kern="1200">
                          <a:solidFill>
                            <a:schemeClr val="dk1"/>
                          </a:solidFill>
                          <a:latin typeface="Century Gothic"/>
                        </a:defRPr>
                      </a:lvl2pPr>
                      <a:lvl3pPr marL="941832" algn="l" defTabSz="470916" rtl="0" eaLnBrk="1" latinLnBrk="0" hangingPunct="1">
                        <a:defRPr sz="1900" kern="1200">
                          <a:solidFill>
                            <a:schemeClr val="dk1"/>
                          </a:solidFill>
                          <a:latin typeface="Century Gothic"/>
                        </a:defRPr>
                      </a:lvl3pPr>
                      <a:lvl4pPr marL="1412748" algn="l" defTabSz="470916" rtl="0" eaLnBrk="1" latinLnBrk="0" hangingPunct="1">
                        <a:defRPr sz="1900" kern="1200">
                          <a:solidFill>
                            <a:schemeClr val="dk1"/>
                          </a:solidFill>
                          <a:latin typeface="Century Gothic"/>
                        </a:defRPr>
                      </a:lvl4pPr>
                      <a:lvl5pPr marL="1883664" algn="l" defTabSz="470916" rtl="0" eaLnBrk="1" latinLnBrk="0" hangingPunct="1">
                        <a:defRPr sz="1900" kern="1200">
                          <a:solidFill>
                            <a:schemeClr val="dk1"/>
                          </a:solidFill>
                          <a:latin typeface="Century Gothic"/>
                        </a:defRPr>
                      </a:lvl5pPr>
                      <a:lvl6pPr marL="2354580" algn="l" defTabSz="470916" rtl="0" eaLnBrk="1" latinLnBrk="0" hangingPunct="1">
                        <a:defRPr sz="1900" kern="1200">
                          <a:solidFill>
                            <a:schemeClr val="dk1"/>
                          </a:solidFill>
                          <a:latin typeface="Century Gothic"/>
                        </a:defRPr>
                      </a:lvl6pPr>
                      <a:lvl7pPr marL="2825496" algn="l" defTabSz="470916" rtl="0" eaLnBrk="1" latinLnBrk="0" hangingPunct="1">
                        <a:defRPr sz="1900" kern="1200">
                          <a:solidFill>
                            <a:schemeClr val="dk1"/>
                          </a:solidFill>
                          <a:latin typeface="Century Gothic"/>
                        </a:defRPr>
                      </a:lvl7pPr>
                      <a:lvl8pPr marL="3296412" algn="l" defTabSz="470916" rtl="0" eaLnBrk="1" latinLnBrk="0" hangingPunct="1">
                        <a:defRPr sz="1900" kern="1200">
                          <a:solidFill>
                            <a:schemeClr val="dk1"/>
                          </a:solidFill>
                          <a:latin typeface="Century Gothic"/>
                        </a:defRPr>
                      </a:lvl8pPr>
                      <a:lvl9pPr marL="3767328" algn="l" defTabSz="470916" rtl="0" eaLnBrk="1" latinLnBrk="0" hangingPunct="1">
                        <a:defRPr sz="1900" kern="1200">
                          <a:solidFill>
                            <a:schemeClr val="dk1"/>
                          </a:solidFill>
                          <a:latin typeface="Century Gothic"/>
                        </a:defRPr>
                      </a:lvl9pPr>
                    </a:lstStyle>
                    <a:p>
                      <a:pPr algn="just">
                        <a:lnSpc>
                          <a:spcPct val="150000"/>
                        </a:lnSpc>
                        <a:spcAft>
                          <a:spcPts val="0"/>
                        </a:spcAft>
                      </a:pPr>
                      <a:r>
                        <a:rPr lang="es-EC" sz="1200">
                          <a:effectLst/>
                        </a:rPr>
                        <a:t>4-28</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ysClr val="window" lastClr="FFFFFF"/>
                    </a:solidFill>
                  </a:tcPr>
                </a:tc>
              </a:tr>
              <a:tr h="323944">
                <a:tc>
                  <a:txBody>
                    <a:bodyPr/>
                    <a:lstStyle>
                      <a:lvl1pPr marL="0" algn="l" defTabSz="470916" rtl="0" eaLnBrk="1" latinLnBrk="0" hangingPunct="1">
                        <a:defRPr sz="1900" b="1" kern="1200">
                          <a:solidFill>
                            <a:schemeClr val="lt1"/>
                          </a:solidFill>
                          <a:latin typeface="Century Gothic"/>
                        </a:defRPr>
                      </a:lvl1pPr>
                      <a:lvl2pPr marL="470916" algn="l" defTabSz="470916" rtl="0" eaLnBrk="1" latinLnBrk="0" hangingPunct="1">
                        <a:defRPr sz="1900" b="1" kern="1200">
                          <a:solidFill>
                            <a:schemeClr val="lt1"/>
                          </a:solidFill>
                          <a:latin typeface="Century Gothic"/>
                        </a:defRPr>
                      </a:lvl2pPr>
                      <a:lvl3pPr marL="941832" algn="l" defTabSz="470916" rtl="0" eaLnBrk="1" latinLnBrk="0" hangingPunct="1">
                        <a:defRPr sz="1900" b="1" kern="1200">
                          <a:solidFill>
                            <a:schemeClr val="lt1"/>
                          </a:solidFill>
                          <a:latin typeface="Century Gothic"/>
                        </a:defRPr>
                      </a:lvl3pPr>
                      <a:lvl4pPr marL="1412748" algn="l" defTabSz="470916" rtl="0" eaLnBrk="1" latinLnBrk="0" hangingPunct="1">
                        <a:defRPr sz="1900" b="1" kern="1200">
                          <a:solidFill>
                            <a:schemeClr val="lt1"/>
                          </a:solidFill>
                          <a:latin typeface="Century Gothic"/>
                        </a:defRPr>
                      </a:lvl4pPr>
                      <a:lvl5pPr marL="1883664" algn="l" defTabSz="470916" rtl="0" eaLnBrk="1" latinLnBrk="0" hangingPunct="1">
                        <a:defRPr sz="1900" b="1" kern="1200">
                          <a:solidFill>
                            <a:schemeClr val="lt1"/>
                          </a:solidFill>
                          <a:latin typeface="Century Gothic"/>
                        </a:defRPr>
                      </a:lvl5pPr>
                      <a:lvl6pPr marL="2354580" algn="l" defTabSz="470916" rtl="0" eaLnBrk="1" latinLnBrk="0" hangingPunct="1">
                        <a:defRPr sz="1900" b="1" kern="1200">
                          <a:solidFill>
                            <a:schemeClr val="lt1"/>
                          </a:solidFill>
                          <a:latin typeface="Century Gothic"/>
                        </a:defRPr>
                      </a:lvl6pPr>
                      <a:lvl7pPr marL="2825496" algn="l" defTabSz="470916" rtl="0" eaLnBrk="1" latinLnBrk="0" hangingPunct="1">
                        <a:defRPr sz="1900" b="1" kern="1200">
                          <a:solidFill>
                            <a:schemeClr val="lt1"/>
                          </a:solidFill>
                          <a:latin typeface="Century Gothic"/>
                        </a:defRPr>
                      </a:lvl7pPr>
                      <a:lvl8pPr marL="3296412" algn="l" defTabSz="470916" rtl="0" eaLnBrk="1" latinLnBrk="0" hangingPunct="1">
                        <a:defRPr sz="1900" b="1" kern="1200">
                          <a:solidFill>
                            <a:schemeClr val="lt1"/>
                          </a:solidFill>
                          <a:latin typeface="Century Gothic"/>
                        </a:defRPr>
                      </a:lvl8pPr>
                      <a:lvl9pPr marL="3767328" algn="l" defTabSz="470916" rtl="0" eaLnBrk="1" latinLnBrk="0" hangingPunct="1">
                        <a:defRPr sz="1900" b="1" kern="1200">
                          <a:solidFill>
                            <a:schemeClr val="lt1"/>
                          </a:solidFill>
                          <a:latin typeface="Century Gothic"/>
                        </a:defRPr>
                      </a:lvl9pPr>
                    </a:lstStyle>
                    <a:p>
                      <a:pPr algn="just">
                        <a:lnSpc>
                          <a:spcPct val="150000"/>
                        </a:lnSpc>
                        <a:spcAft>
                          <a:spcPts val="0"/>
                        </a:spcAft>
                      </a:pPr>
                      <a:r>
                        <a:rPr lang="es-EC" sz="1200" dirty="0">
                          <a:effectLst/>
                        </a:rPr>
                        <a:t>  Respaldo del grupo</a:t>
                      </a:r>
                      <a:endParaRPr lang="es-EC" sz="1200" dirty="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rgbClr val="786C71"/>
                    </a:solidFill>
                  </a:tcPr>
                </a:tc>
                <a:tc>
                  <a:txBody>
                    <a:bodyPr/>
                    <a:lstStyle>
                      <a:lvl1pPr marL="0" algn="l" defTabSz="470916" rtl="0" eaLnBrk="1" latinLnBrk="0" hangingPunct="1">
                        <a:defRPr sz="1900" kern="1200">
                          <a:solidFill>
                            <a:schemeClr val="dk1"/>
                          </a:solidFill>
                          <a:latin typeface="Century Gothic"/>
                        </a:defRPr>
                      </a:lvl1pPr>
                      <a:lvl2pPr marL="470916" algn="l" defTabSz="470916" rtl="0" eaLnBrk="1" latinLnBrk="0" hangingPunct="1">
                        <a:defRPr sz="1900" kern="1200">
                          <a:solidFill>
                            <a:schemeClr val="dk1"/>
                          </a:solidFill>
                          <a:latin typeface="Century Gothic"/>
                        </a:defRPr>
                      </a:lvl2pPr>
                      <a:lvl3pPr marL="941832" algn="l" defTabSz="470916" rtl="0" eaLnBrk="1" latinLnBrk="0" hangingPunct="1">
                        <a:defRPr sz="1900" kern="1200">
                          <a:solidFill>
                            <a:schemeClr val="dk1"/>
                          </a:solidFill>
                          <a:latin typeface="Century Gothic"/>
                        </a:defRPr>
                      </a:lvl3pPr>
                      <a:lvl4pPr marL="1412748" algn="l" defTabSz="470916" rtl="0" eaLnBrk="1" latinLnBrk="0" hangingPunct="1">
                        <a:defRPr sz="1900" kern="1200">
                          <a:solidFill>
                            <a:schemeClr val="dk1"/>
                          </a:solidFill>
                          <a:latin typeface="Century Gothic"/>
                        </a:defRPr>
                      </a:lvl4pPr>
                      <a:lvl5pPr marL="1883664" algn="l" defTabSz="470916" rtl="0" eaLnBrk="1" latinLnBrk="0" hangingPunct="1">
                        <a:defRPr sz="1900" kern="1200">
                          <a:solidFill>
                            <a:schemeClr val="dk1"/>
                          </a:solidFill>
                          <a:latin typeface="Century Gothic"/>
                        </a:defRPr>
                      </a:lvl5pPr>
                      <a:lvl6pPr marL="2354580" algn="l" defTabSz="470916" rtl="0" eaLnBrk="1" latinLnBrk="0" hangingPunct="1">
                        <a:defRPr sz="1900" kern="1200">
                          <a:solidFill>
                            <a:schemeClr val="dk1"/>
                          </a:solidFill>
                          <a:latin typeface="Century Gothic"/>
                        </a:defRPr>
                      </a:lvl6pPr>
                      <a:lvl7pPr marL="2825496" algn="l" defTabSz="470916" rtl="0" eaLnBrk="1" latinLnBrk="0" hangingPunct="1">
                        <a:defRPr sz="1900" kern="1200">
                          <a:solidFill>
                            <a:schemeClr val="dk1"/>
                          </a:solidFill>
                          <a:latin typeface="Century Gothic"/>
                        </a:defRPr>
                      </a:lvl7pPr>
                      <a:lvl8pPr marL="3296412" algn="l" defTabSz="470916" rtl="0" eaLnBrk="1" latinLnBrk="0" hangingPunct="1">
                        <a:defRPr sz="1900" kern="1200">
                          <a:solidFill>
                            <a:schemeClr val="dk1"/>
                          </a:solidFill>
                          <a:latin typeface="Century Gothic"/>
                        </a:defRPr>
                      </a:lvl8pPr>
                      <a:lvl9pPr marL="3767328" algn="l" defTabSz="470916" rtl="0" eaLnBrk="1" latinLnBrk="0" hangingPunct="1">
                        <a:defRPr sz="1900" kern="1200">
                          <a:solidFill>
                            <a:schemeClr val="dk1"/>
                          </a:solidFill>
                          <a:latin typeface="Century Gothic"/>
                        </a:defRPr>
                      </a:lvl9pPr>
                    </a:lstStyle>
                    <a:p>
                      <a:pPr algn="just">
                        <a:lnSpc>
                          <a:spcPct val="150000"/>
                        </a:lnSpc>
                        <a:spcAft>
                          <a:spcPts val="0"/>
                        </a:spcAft>
                      </a:pPr>
                      <a:r>
                        <a:rPr lang="es-EC" sz="1200">
                          <a:effectLst/>
                        </a:rPr>
                        <a:t>8, 19, 23</a:t>
                      </a:r>
                      <a:endParaRPr lang="es-EC" sz="120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ysClr val="windowText" lastClr="000000">
                        <a:tint val="20000"/>
                      </a:sysClr>
                    </a:solidFill>
                  </a:tcPr>
                </a:tc>
                <a:tc>
                  <a:txBody>
                    <a:bodyPr/>
                    <a:lstStyle>
                      <a:lvl1pPr marL="0" algn="l" defTabSz="470916" rtl="0" eaLnBrk="1" latinLnBrk="0" hangingPunct="1">
                        <a:defRPr sz="1900" kern="1200">
                          <a:solidFill>
                            <a:schemeClr val="dk1"/>
                          </a:solidFill>
                          <a:latin typeface="Century Gothic"/>
                        </a:defRPr>
                      </a:lvl1pPr>
                      <a:lvl2pPr marL="470916" algn="l" defTabSz="470916" rtl="0" eaLnBrk="1" latinLnBrk="0" hangingPunct="1">
                        <a:defRPr sz="1900" kern="1200">
                          <a:solidFill>
                            <a:schemeClr val="dk1"/>
                          </a:solidFill>
                          <a:latin typeface="Century Gothic"/>
                        </a:defRPr>
                      </a:lvl2pPr>
                      <a:lvl3pPr marL="941832" algn="l" defTabSz="470916" rtl="0" eaLnBrk="1" latinLnBrk="0" hangingPunct="1">
                        <a:defRPr sz="1900" kern="1200">
                          <a:solidFill>
                            <a:schemeClr val="dk1"/>
                          </a:solidFill>
                          <a:latin typeface="Century Gothic"/>
                        </a:defRPr>
                      </a:lvl3pPr>
                      <a:lvl4pPr marL="1412748" algn="l" defTabSz="470916" rtl="0" eaLnBrk="1" latinLnBrk="0" hangingPunct="1">
                        <a:defRPr sz="1900" kern="1200">
                          <a:solidFill>
                            <a:schemeClr val="dk1"/>
                          </a:solidFill>
                          <a:latin typeface="Century Gothic"/>
                        </a:defRPr>
                      </a:lvl4pPr>
                      <a:lvl5pPr marL="1883664" algn="l" defTabSz="470916" rtl="0" eaLnBrk="1" latinLnBrk="0" hangingPunct="1">
                        <a:defRPr sz="1900" kern="1200">
                          <a:solidFill>
                            <a:schemeClr val="dk1"/>
                          </a:solidFill>
                          <a:latin typeface="Century Gothic"/>
                        </a:defRPr>
                      </a:lvl5pPr>
                      <a:lvl6pPr marL="2354580" algn="l" defTabSz="470916" rtl="0" eaLnBrk="1" latinLnBrk="0" hangingPunct="1">
                        <a:defRPr sz="1900" kern="1200">
                          <a:solidFill>
                            <a:schemeClr val="dk1"/>
                          </a:solidFill>
                          <a:latin typeface="Century Gothic"/>
                        </a:defRPr>
                      </a:lvl6pPr>
                      <a:lvl7pPr marL="2825496" algn="l" defTabSz="470916" rtl="0" eaLnBrk="1" latinLnBrk="0" hangingPunct="1">
                        <a:defRPr sz="1900" kern="1200">
                          <a:solidFill>
                            <a:schemeClr val="dk1"/>
                          </a:solidFill>
                          <a:latin typeface="Century Gothic"/>
                        </a:defRPr>
                      </a:lvl7pPr>
                      <a:lvl8pPr marL="3296412" algn="l" defTabSz="470916" rtl="0" eaLnBrk="1" latinLnBrk="0" hangingPunct="1">
                        <a:defRPr sz="1900" kern="1200">
                          <a:solidFill>
                            <a:schemeClr val="dk1"/>
                          </a:solidFill>
                          <a:latin typeface="Century Gothic"/>
                        </a:defRPr>
                      </a:lvl8pPr>
                      <a:lvl9pPr marL="3767328" algn="l" defTabSz="470916" rtl="0" eaLnBrk="1" latinLnBrk="0" hangingPunct="1">
                        <a:defRPr sz="1900" kern="1200">
                          <a:solidFill>
                            <a:schemeClr val="dk1"/>
                          </a:solidFill>
                          <a:latin typeface="Century Gothic"/>
                        </a:defRPr>
                      </a:lvl9pPr>
                    </a:lstStyle>
                    <a:p>
                      <a:pPr algn="just">
                        <a:lnSpc>
                          <a:spcPct val="150000"/>
                        </a:lnSpc>
                        <a:spcAft>
                          <a:spcPts val="0"/>
                        </a:spcAft>
                      </a:pPr>
                      <a:r>
                        <a:rPr lang="es-EC" sz="1200" dirty="0">
                          <a:effectLst/>
                        </a:rPr>
                        <a:t>3-21</a:t>
                      </a:r>
                      <a:endParaRPr lang="es-EC" sz="1200" dirty="0">
                        <a:effectLst/>
                        <a:latin typeface="Times New Roman"/>
                        <a:ea typeface="Times New Roman"/>
                      </a:endParaRPr>
                    </a:p>
                  </a:txBody>
                  <a:tcPr marL="94512" marR="9451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cross"/>
                      <a:lightRig rig="flood" dir="t"/>
                    </a:cell3D>
                    <a:solidFill>
                      <a:sysClr val="windowText" lastClr="000000">
                        <a:tint val="20000"/>
                      </a:sysClr>
                    </a:solidFill>
                  </a:tcPr>
                </a:tc>
              </a:tr>
            </a:tbl>
          </a:graphicData>
        </a:graphic>
      </p:graphicFrame>
      <p:graphicFrame>
        <p:nvGraphicFramePr>
          <p:cNvPr id="18" name="3 Marcador de contenido"/>
          <p:cNvGraphicFramePr>
            <a:graphicFrameLocks/>
          </p:cNvGraphicFramePr>
          <p:nvPr>
            <p:extLst>
              <p:ext uri="{D42A27DB-BD31-4B8C-83A1-F6EECF244321}">
                <p14:modId xmlns:p14="http://schemas.microsoft.com/office/powerpoint/2010/main" val="1249480256"/>
              </p:ext>
            </p:extLst>
          </p:nvPr>
        </p:nvGraphicFramePr>
        <p:xfrm>
          <a:off x="6804846" y="2790676"/>
          <a:ext cx="2736304" cy="2374760"/>
        </p:xfrm>
        <a:graphic>
          <a:graphicData uri="http://schemas.openxmlformats.org/drawingml/2006/table">
            <a:tbl>
              <a:tblPr/>
              <a:tblGrid>
                <a:gridCol w="936104"/>
                <a:gridCol w="1800200"/>
              </a:tblGrid>
              <a:tr h="303994">
                <a:tc>
                  <a:txBody>
                    <a:bodyPr/>
                    <a:lstStyle>
                      <a:lvl1pPr marL="0" algn="l" defTabSz="470916" rtl="0" eaLnBrk="1" latinLnBrk="0" hangingPunct="1">
                        <a:defRPr sz="1900" kern="1200">
                          <a:solidFill>
                            <a:schemeClr val="tx1"/>
                          </a:solidFill>
                          <a:latin typeface="Century Gothic"/>
                        </a:defRPr>
                      </a:lvl1pPr>
                      <a:lvl2pPr marL="470916" algn="l" defTabSz="470916" rtl="0" eaLnBrk="1" latinLnBrk="0" hangingPunct="1">
                        <a:defRPr sz="1900" kern="1200">
                          <a:solidFill>
                            <a:schemeClr val="tx1"/>
                          </a:solidFill>
                          <a:latin typeface="Century Gothic"/>
                        </a:defRPr>
                      </a:lvl2pPr>
                      <a:lvl3pPr marL="941832" algn="l" defTabSz="470916" rtl="0" eaLnBrk="1" latinLnBrk="0" hangingPunct="1">
                        <a:defRPr sz="1900" kern="1200">
                          <a:solidFill>
                            <a:schemeClr val="tx1"/>
                          </a:solidFill>
                          <a:latin typeface="Century Gothic"/>
                        </a:defRPr>
                      </a:lvl3pPr>
                      <a:lvl4pPr marL="1412748" algn="l" defTabSz="470916" rtl="0" eaLnBrk="1" latinLnBrk="0" hangingPunct="1">
                        <a:defRPr sz="1900" kern="1200">
                          <a:solidFill>
                            <a:schemeClr val="tx1"/>
                          </a:solidFill>
                          <a:latin typeface="Century Gothic"/>
                        </a:defRPr>
                      </a:lvl4pPr>
                      <a:lvl5pPr marL="1883664" algn="l" defTabSz="470916" rtl="0" eaLnBrk="1" latinLnBrk="0" hangingPunct="1">
                        <a:defRPr sz="1900" kern="1200">
                          <a:solidFill>
                            <a:schemeClr val="tx1"/>
                          </a:solidFill>
                          <a:latin typeface="Century Gothic"/>
                        </a:defRPr>
                      </a:lvl5pPr>
                      <a:lvl6pPr marL="2354580" algn="l" defTabSz="470916" rtl="0" eaLnBrk="1" latinLnBrk="0" hangingPunct="1">
                        <a:defRPr sz="1900" kern="1200">
                          <a:solidFill>
                            <a:schemeClr val="tx1"/>
                          </a:solidFill>
                          <a:latin typeface="Century Gothic"/>
                        </a:defRPr>
                      </a:lvl6pPr>
                      <a:lvl7pPr marL="2825496" algn="l" defTabSz="470916" rtl="0" eaLnBrk="1" latinLnBrk="0" hangingPunct="1">
                        <a:defRPr sz="1900" kern="1200">
                          <a:solidFill>
                            <a:schemeClr val="tx1"/>
                          </a:solidFill>
                          <a:latin typeface="Century Gothic"/>
                        </a:defRPr>
                      </a:lvl7pPr>
                      <a:lvl8pPr marL="3296412" algn="l" defTabSz="470916" rtl="0" eaLnBrk="1" latinLnBrk="0" hangingPunct="1">
                        <a:defRPr sz="1900" kern="1200">
                          <a:solidFill>
                            <a:schemeClr val="tx1"/>
                          </a:solidFill>
                          <a:latin typeface="Century Gothic"/>
                        </a:defRPr>
                      </a:lvl8pPr>
                      <a:lvl9pPr marL="3767328" algn="l" defTabSz="470916" rtl="0" eaLnBrk="1" latinLnBrk="0" hangingPunct="1">
                        <a:defRPr sz="1900" kern="1200">
                          <a:solidFill>
                            <a:schemeClr val="tx1"/>
                          </a:solidFill>
                          <a:latin typeface="Century Gothic"/>
                        </a:defRPr>
                      </a:lvl9pPr>
                    </a:lstStyle>
                    <a:p>
                      <a:pPr>
                        <a:lnSpc>
                          <a:spcPct val="150000"/>
                        </a:lnSpc>
                        <a:spcAft>
                          <a:spcPts val="0"/>
                        </a:spcAft>
                      </a:pPr>
                      <a:r>
                        <a:rPr lang="es-EC" sz="1200" dirty="0">
                          <a:effectLst/>
                        </a:rPr>
                        <a:t>PUNTAJE </a:t>
                      </a:r>
                      <a:endParaRPr lang="es-EC" sz="1200" dirty="0">
                        <a:effectLst/>
                        <a:latin typeface="Times New Roman"/>
                        <a:ea typeface="Times New Roman"/>
                      </a:endParaRPr>
                    </a:p>
                  </a:txBody>
                  <a:tcPr marL="94512" marR="94512"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cell3D prstMaterial="dkEdge">
                      <a:bevel prst="slope"/>
                      <a:lightRig rig="flood" dir="t"/>
                    </a:cell3D>
                    <a:noFill/>
                  </a:tcPr>
                </a:tc>
                <a:tc>
                  <a:txBody>
                    <a:bodyPr/>
                    <a:lstStyle>
                      <a:lvl1pPr marL="0" algn="l" defTabSz="470916" rtl="0" eaLnBrk="1" latinLnBrk="0" hangingPunct="1">
                        <a:defRPr sz="1900" kern="1200">
                          <a:solidFill>
                            <a:schemeClr val="tx1"/>
                          </a:solidFill>
                          <a:latin typeface="Century Gothic"/>
                        </a:defRPr>
                      </a:lvl1pPr>
                      <a:lvl2pPr marL="470916" algn="l" defTabSz="470916" rtl="0" eaLnBrk="1" latinLnBrk="0" hangingPunct="1">
                        <a:defRPr sz="1900" kern="1200">
                          <a:solidFill>
                            <a:schemeClr val="tx1"/>
                          </a:solidFill>
                          <a:latin typeface="Century Gothic"/>
                        </a:defRPr>
                      </a:lvl2pPr>
                      <a:lvl3pPr marL="941832" algn="l" defTabSz="470916" rtl="0" eaLnBrk="1" latinLnBrk="0" hangingPunct="1">
                        <a:defRPr sz="1900" kern="1200">
                          <a:solidFill>
                            <a:schemeClr val="tx1"/>
                          </a:solidFill>
                          <a:latin typeface="Century Gothic"/>
                        </a:defRPr>
                      </a:lvl3pPr>
                      <a:lvl4pPr marL="1412748" algn="l" defTabSz="470916" rtl="0" eaLnBrk="1" latinLnBrk="0" hangingPunct="1">
                        <a:defRPr sz="1900" kern="1200">
                          <a:solidFill>
                            <a:schemeClr val="tx1"/>
                          </a:solidFill>
                          <a:latin typeface="Century Gothic"/>
                        </a:defRPr>
                      </a:lvl4pPr>
                      <a:lvl5pPr marL="1883664" algn="l" defTabSz="470916" rtl="0" eaLnBrk="1" latinLnBrk="0" hangingPunct="1">
                        <a:defRPr sz="1900" kern="1200">
                          <a:solidFill>
                            <a:schemeClr val="tx1"/>
                          </a:solidFill>
                          <a:latin typeface="Century Gothic"/>
                        </a:defRPr>
                      </a:lvl5pPr>
                      <a:lvl6pPr marL="2354580" algn="l" defTabSz="470916" rtl="0" eaLnBrk="1" latinLnBrk="0" hangingPunct="1">
                        <a:defRPr sz="1900" kern="1200">
                          <a:solidFill>
                            <a:schemeClr val="tx1"/>
                          </a:solidFill>
                          <a:latin typeface="Century Gothic"/>
                        </a:defRPr>
                      </a:lvl6pPr>
                      <a:lvl7pPr marL="2825496" algn="l" defTabSz="470916" rtl="0" eaLnBrk="1" latinLnBrk="0" hangingPunct="1">
                        <a:defRPr sz="1900" kern="1200">
                          <a:solidFill>
                            <a:schemeClr val="tx1"/>
                          </a:solidFill>
                          <a:latin typeface="Century Gothic"/>
                        </a:defRPr>
                      </a:lvl7pPr>
                      <a:lvl8pPr marL="3296412" algn="l" defTabSz="470916" rtl="0" eaLnBrk="1" latinLnBrk="0" hangingPunct="1">
                        <a:defRPr sz="1900" kern="1200">
                          <a:solidFill>
                            <a:schemeClr val="tx1"/>
                          </a:solidFill>
                          <a:latin typeface="Century Gothic"/>
                        </a:defRPr>
                      </a:lvl8pPr>
                      <a:lvl9pPr marL="3767328" algn="l" defTabSz="470916" rtl="0" eaLnBrk="1" latinLnBrk="0" hangingPunct="1">
                        <a:defRPr sz="1900" kern="1200">
                          <a:solidFill>
                            <a:schemeClr val="tx1"/>
                          </a:solidFill>
                          <a:latin typeface="Century Gothic"/>
                        </a:defRPr>
                      </a:lvl9pPr>
                    </a:lstStyle>
                    <a:p>
                      <a:pPr>
                        <a:lnSpc>
                          <a:spcPct val="150000"/>
                        </a:lnSpc>
                        <a:spcAft>
                          <a:spcPts val="0"/>
                        </a:spcAft>
                      </a:pPr>
                      <a:r>
                        <a:rPr lang="es-EC" sz="1200">
                          <a:effectLst/>
                        </a:rPr>
                        <a:t> </a:t>
                      </a:r>
                      <a:endParaRPr lang="es-EC" sz="1200">
                        <a:effectLst/>
                        <a:latin typeface="Times New Roman"/>
                        <a:ea typeface="Times New Roman"/>
                      </a:endParaRPr>
                    </a:p>
                  </a:txBody>
                  <a:tcPr marL="94512" marR="94512"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cell3D prstMaterial="dkEdge">
                      <a:bevel prst="slope"/>
                      <a:lightRig rig="flood" dir="t"/>
                    </a:cell3D>
                    <a:noFill/>
                  </a:tcPr>
                </a:tc>
              </a:tr>
              <a:tr h="280861">
                <a:tc>
                  <a:txBody>
                    <a:bodyPr/>
                    <a:lstStyle>
                      <a:lvl1pPr marL="0" algn="l" defTabSz="470916" rtl="0" eaLnBrk="1" latinLnBrk="0" hangingPunct="1">
                        <a:defRPr sz="1900" kern="1200">
                          <a:solidFill>
                            <a:schemeClr val="tx1"/>
                          </a:solidFill>
                          <a:latin typeface="Century Gothic"/>
                        </a:defRPr>
                      </a:lvl1pPr>
                      <a:lvl2pPr marL="470916" algn="l" defTabSz="470916" rtl="0" eaLnBrk="1" latinLnBrk="0" hangingPunct="1">
                        <a:defRPr sz="1900" kern="1200">
                          <a:solidFill>
                            <a:schemeClr val="tx1"/>
                          </a:solidFill>
                          <a:latin typeface="Century Gothic"/>
                        </a:defRPr>
                      </a:lvl2pPr>
                      <a:lvl3pPr marL="941832" algn="l" defTabSz="470916" rtl="0" eaLnBrk="1" latinLnBrk="0" hangingPunct="1">
                        <a:defRPr sz="1900" kern="1200">
                          <a:solidFill>
                            <a:schemeClr val="tx1"/>
                          </a:solidFill>
                          <a:latin typeface="Century Gothic"/>
                        </a:defRPr>
                      </a:lvl3pPr>
                      <a:lvl4pPr marL="1412748" algn="l" defTabSz="470916" rtl="0" eaLnBrk="1" latinLnBrk="0" hangingPunct="1">
                        <a:defRPr sz="1900" kern="1200">
                          <a:solidFill>
                            <a:schemeClr val="tx1"/>
                          </a:solidFill>
                          <a:latin typeface="Century Gothic"/>
                        </a:defRPr>
                      </a:lvl4pPr>
                      <a:lvl5pPr marL="1883664" algn="l" defTabSz="470916" rtl="0" eaLnBrk="1" latinLnBrk="0" hangingPunct="1">
                        <a:defRPr sz="1900" kern="1200">
                          <a:solidFill>
                            <a:schemeClr val="tx1"/>
                          </a:solidFill>
                          <a:latin typeface="Century Gothic"/>
                        </a:defRPr>
                      </a:lvl5pPr>
                      <a:lvl6pPr marL="2354580" algn="l" defTabSz="470916" rtl="0" eaLnBrk="1" latinLnBrk="0" hangingPunct="1">
                        <a:defRPr sz="1900" kern="1200">
                          <a:solidFill>
                            <a:schemeClr val="tx1"/>
                          </a:solidFill>
                          <a:latin typeface="Century Gothic"/>
                        </a:defRPr>
                      </a:lvl6pPr>
                      <a:lvl7pPr marL="2825496" algn="l" defTabSz="470916" rtl="0" eaLnBrk="1" latinLnBrk="0" hangingPunct="1">
                        <a:defRPr sz="1900" kern="1200">
                          <a:solidFill>
                            <a:schemeClr val="tx1"/>
                          </a:solidFill>
                          <a:latin typeface="Century Gothic"/>
                        </a:defRPr>
                      </a:lvl7pPr>
                      <a:lvl8pPr marL="3296412" algn="l" defTabSz="470916" rtl="0" eaLnBrk="1" latinLnBrk="0" hangingPunct="1">
                        <a:defRPr sz="1900" kern="1200">
                          <a:solidFill>
                            <a:schemeClr val="tx1"/>
                          </a:solidFill>
                          <a:latin typeface="Century Gothic"/>
                        </a:defRPr>
                      </a:lvl8pPr>
                      <a:lvl9pPr marL="3767328" algn="l" defTabSz="470916" rtl="0" eaLnBrk="1" latinLnBrk="0" hangingPunct="1">
                        <a:defRPr sz="1900" kern="1200">
                          <a:solidFill>
                            <a:schemeClr val="tx1"/>
                          </a:solidFill>
                          <a:latin typeface="Century Gothic"/>
                        </a:defRPr>
                      </a:lvl9pPr>
                    </a:lstStyle>
                    <a:p>
                      <a:pPr>
                        <a:lnSpc>
                          <a:spcPct val="150000"/>
                        </a:lnSpc>
                        <a:spcAft>
                          <a:spcPts val="0"/>
                        </a:spcAft>
                      </a:pPr>
                      <a:r>
                        <a:rPr lang="es-EC" sz="1200">
                          <a:effectLst/>
                        </a:rPr>
                        <a:t>1</a:t>
                      </a:r>
                      <a:endParaRPr lang="es-EC" sz="1200">
                        <a:effectLst/>
                        <a:latin typeface="Times New Roman"/>
                        <a:ea typeface="Times New Roman"/>
                      </a:endParaRPr>
                    </a:p>
                  </a:txBody>
                  <a:tcPr marL="94512" marR="94512"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cell3D prstMaterial="dkEdge">
                      <a:bevel prst="slope"/>
                      <a:lightRig rig="flood" dir="t"/>
                    </a:cell3D>
                    <a:noFill/>
                  </a:tcPr>
                </a:tc>
                <a:tc>
                  <a:txBody>
                    <a:bodyPr/>
                    <a:lstStyle>
                      <a:lvl1pPr marL="0" algn="l" defTabSz="470916" rtl="0" eaLnBrk="1" latinLnBrk="0" hangingPunct="1">
                        <a:defRPr sz="1900" kern="1200">
                          <a:solidFill>
                            <a:schemeClr val="tx1"/>
                          </a:solidFill>
                          <a:latin typeface="Century Gothic"/>
                        </a:defRPr>
                      </a:lvl1pPr>
                      <a:lvl2pPr marL="470916" algn="l" defTabSz="470916" rtl="0" eaLnBrk="1" latinLnBrk="0" hangingPunct="1">
                        <a:defRPr sz="1900" kern="1200">
                          <a:solidFill>
                            <a:schemeClr val="tx1"/>
                          </a:solidFill>
                          <a:latin typeface="Century Gothic"/>
                        </a:defRPr>
                      </a:lvl2pPr>
                      <a:lvl3pPr marL="941832" algn="l" defTabSz="470916" rtl="0" eaLnBrk="1" latinLnBrk="0" hangingPunct="1">
                        <a:defRPr sz="1900" kern="1200">
                          <a:solidFill>
                            <a:schemeClr val="tx1"/>
                          </a:solidFill>
                          <a:latin typeface="Century Gothic"/>
                        </a:defRPr>
                      </a:lvl3pPr>
                      <a:lvl4pPr marL="1412748" algn="l" defTabSz="470916" rtl="0" eaLnBrk="1" latinLnBrk="0" hangingPunct="1">
                        <a:defRPr sz="1900" kern="1200">
                          <a:solidFill>
                            <a:schemeClr val="tx1"/>
                          </a:solidFill>
                          <a:latin typeface="Century Gothic"/>
                        </a:defRPr>
                      </a:lvl4pPr>
                      <a:lvl5pPr marL="1883664" algn="l" defTabSz="470916" rtl="0" eaLnBrk="1" latinLnBrk="0" hangingPunct="1">
                        <a:defRPr sz="1900" kern="1200">
                          <a:solidFill>
                            <a:schemeClr val="tx1"/>
                          </a:solidFill>
                          <a:latin typeface="Century Gothic"/>
                        </a:defRPr>
                      </a:lvl5pPr>
                      <a:lvl6pPr marL="2354580" algn="l" defTabSz="470916" rtl="0" eaLnBrk="1" latinLnBrk="0" hangingPunct="1">
                        <a:defRPr sz="1900" kern="1200">
                          <a:solidFill>
                            <a:schemeClr val="tx1"/>
                          </a:solidFill>
                          <a:latin typeface="Century Gothic"/>
                        </a:defRPr>
                      </a:lvl6pPr>
                      <a:lvl7pPr marL="2825496" algn="l" defTabSz="470916" rtl="0" eaLnBrk="1" latinLnBrk="0" hangingPunct="1">
                        <a:defRPr sz="1900" kern="1200">
                          <a:solidFill>
                            <a:schemeClr val="tx1"/>
                          </a:solidFill>
                          <a:latin typeface="Century Gothic"/>
                        </a:defRPr>
                      </a:lvl7pPr>
                      <a:lvl8pPr marL="3296412" algn="l" defTabSz="470916" rtl="0" eaLnBrk="1" latinLnBrk="0" hangingPunct="1">
                        <a:defRPr sz="1900" kern="1200">
                          <a:solidFill>
                            <a:schemeClr val="tx1"/>
                          </a:solidFill>
                          <a:latin typeface="Century Gothic"/>
                        </a:defRPr>
                      </a:lvl8pPr>
                      <a:lvl9pPr marL="3767328" algn="l" defTabSz="470916" rtl="0" eaLnBrk="1" latinLnBrk="0" hangingPunct="1">
                        <a:defRPr sz="1900" kern="1200">
                          <a:solidFill>
                            <a:schemeClr val="tx1"/>
                          </a:solidFill>
                          <a:latin typeface="Century Gothic"/>
                        </a:defRPr>
                      </a:lvl9pPr>
                    </a:lstStyle>
                    <a:p>
                      <a:pPr>
                        <a:lnSpc>
                          <a:spcPct val="150000"/>
                        </a:lnSpc>
                        <a:spcAft>
                          <a:spcPts val="0"/>
                        </a:spcAft>
                      </a:pPr>
                      <a:r>
                        <a:rPr lang="es-EC" sz="1200">
                          <a:effectLst/>
                        </a:rPr>
                        <a:t>NUNCA</a:t>
                      </a:r>
                      <a:endParaRPr lang="es-EC" sz="1200">
                        <a:effectLst/>
                        <a:latin typeface="Times New Roman"/>
                        <a:ea typeface="Times New Roman"/>
                      </a:endParaRPr>
                    </a:p>
                  </a:txBody>
                  <a:tcPr marL="94512" marR="94512"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cell3D prstMaterial="dkEdge">
                      <a:bevel prst="slope"/>
                      <a:lightRig rig="flood" dir="t"/>
                    </a:cell3D>
                    <a:noFill/>
                  </a:tcPr>
                </a:tc>
              </a:tr>
              <a:tr h="280861">
                <a:tc>
                  <a:txBody>
                    <a:bodyPr/>
                    <a:lstStyle>
                      <a:lvl1pPr marL="0" algn="l" defTabSz="470916" rtl="0" eaLnBrk="1" latinLnBrk="0" hangingPunct="1">
                        <a:defRPr sz="1900" kern="1200">
                          <a:solidFill>
                            <a:schemeClr val="tx1"/>
                          </a:solidFill>
                          <a:latin typeface="Century Gothic"/>
                        </a:defRPr>
                      </a:lvl1pPr>
                      <a:lvl2pPr marL="470916" algn="l" defTabSz="470916" rtl="0" eaLnBrk="1" latinLnBrk="0" hangingPunct="1">
                        <a:defRPr sz="1900" kern="1200">
                          <a:solidFill>
                            <a:schemeClr val="tx1"/>
                          </a:solidFill>
                          <a:latin typeface="Century Gothic"/>
                        </a:defRPr>
                      </a:lvl2pPr>
                      <a:lvl3pPr marL="941832" algn="l" defTabSz="470916" rtl="0" eaLnBrk="1" latinLnBrk="0" hangingPunct="1">
                        <a:defRPr sz="1900" kern="1200">
                          <a:solidFill>
                            <a:schemeClr val="tx1"/>
                          </a:solidFill>
                          <a:latin typeface="Century Gothic"/>
                        </a:defRPr>
                      </a:lvl3pPr>
                      <a:lvl4pPr marL="1412748" algn="l" defTabSz="470916" rtl="0" eaLnBrk="1" latinLnBrk="0" hangingPunct="1">
                        <a:defRPr sz="1900" kern="1200">
                          <a:solidFill>
                            <a:schemeClr val="tx1"/>
                          </a:solidFill>
                          <a:latin typeface="Century Gothic"/>
                        </a:defRPr>
                      </a:lvl4pPr>
                      <a:lvl5pPr marL="1883664" algn="l" defTabSz="470916" rtl="0" eaLnBrk="1" latinLnBrk="0" hangingPunct="1">
                        <a:defRPr sz="1900" kern="1200">
                          <a:solidFill>
                            <a:schemeClr val="tx1"/>
                          </a:solidFill>
                          <a:latin typeface="Century Gothic"/>
                        </a:defRPr>
                      </a:lvl5pPr>
                      <a:lvl6pPr marL="2354580" algn="l" defTabSz="470916" rtl="0" eaLnBrk="1" latinLnBrk="0" hangingPunct="1">
                        <a:defRPr sz="1900" kern="1200">
                          <a:solidFill>
                            <a:schemeClr val="tx1"/>
                          </a:solidFill>
                          <a:latin typeface="Century Gothic"/>
                        </a:defRPr>
                      </a:lvl6pPr>
                      <a:lvl7pPr marL="2825496" algn="l" defTabSz="470916" rtl="0" eaLnBrk="1" latinLnBrk="0" hangingPunct="1">
                        <a:defRPr sz="1900" kern="1200">
                          <a:solidFill>
                            <a:schemeClr val="tx1"/>
                          </a:solidFill>
                          <a:latin typeface="Century Gothic"/>
                        </a:defRPr>
                      </a:lvl7pPr>
                      <a:lvl8pPr marL="3296412" algn="l" defTabSz="470916" rtl="0" eaLnBrk="1" latinLnBrk="0" hangingPunct="1">
                        <a:defRPr sz="1900" kern="1200">
                          <a:solidFill>
                            <a:schemeClr val="tx1"/>
                          </a:solidFill>
                          <a:latin typeface="Century Gothic"/>
                        </a:defRPr>
                      </a:lvl8pPr>
                      <a:lvl9pPr marL="3767328" algn="l" defTabSz="470916" rtl="0" eaLnBrk="1" latinLnBrk="0" hangingPunct="1">
                        <a:defRPr sz="1900" kern="1200">
                          <a:solidFill>
                            <a:schemeClr val="tx1"/>
                          </a:solidFill>
                          <a:latin typeface="Century Gothic"/>
                        </a:defRPr>
                      </a:lvl9pPr>
                    </a:lstStyle>
                    <a:p>
                      <a:pPr>
                        <a:lnSpc>
                          <a:spcPct val="150000"/>
                        </a:lnSpc>
                        <a:spcAft>
                          <a:spcPts val="0"/>
                        </a:spcAft>
                      </a:pPr>
                      <a:r>
                        <a:rPr lang="es-EC" sz="1200">
                          <a:effectLst/>
                        </a:rPr>
                        <a:t>2</a:t>
                      </a:r>
                      <a:endParaRPr lang="es-EC" sz="1200">
                        <a:effectLst/>
                        <a:latin typeface="Times New Roman"/>
                        <a:ea typeface="Times New Roman"/>
                      </a:endParaRPr>
                    </a:p>
                  </a:txBody>
                  <a:tcPr marL="94512" marR="94512"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cell3D prstMaterial="dkEdge">
                      <a:bevel prst="slope"/>
                      <a:lightRig rig="flood" dir="t"/>
                    </a:cell3D>
                    <a:noFill/>
                  </a:tcPr>
                </a:tc>
                <a:tc>
                  <a:txBody>
                    <a:bodyPr/>
                    <a:lstStyle>
                      <a:lvl1pPr marL="0" algn="l" defTabSz="470916" rtl="0" eaLnBrk="1" latinLnBrk="0" hangingPunct="1">
                        <a:defRPr sz="1900" kern="1200">
                          <a:solidFill>
                            <a:schemeClr val="tx1"/>
                          </a:solidFill>
                          <a:latin typeface="Century Gothic"/>
                        </a:defRPr>
                      </a:lvl1pPr>
                      <a:lvl2pPr marL="470916" algn="l" defTabSz="470916" rtl="0" eaLnBrk="1" latinLnBrk="0" hangingPunct="1">
                        <a:defRPr sz="1900" kern="1200">
                          <a:solidFill>
                            <a:schemeClr val="tx1"/>
                          </a:solidFill>
                          <a:latin typeface="Century Gothic"/>
                        </a:defRPr>
                      </a:lvl2pPr>
                      <a:lvl3pPr marL="941832" algn="l" defTabSz="470916" rtl="0" eaLnBrk="1" latinLnBrk="0" hangingPunct="1">
                        <a:defRPr sz="1900" kern="1200">
                          <a:solidFill>
                            <a:schemeClr val="tx1"/>
                          </a:solidFill>
                          <a:latin typeface="Century Gothic"/>
                        </a:defRPr>
                      </a:lvl3pPr>
                      <a:lvl4pPr marL="1412748" algn="l" defTabSz="470916" rtl="0" eaLnBrk="1" latinLnBrk="0" hangingPunct="1">
                        <a:defRPr sz="1900" kern="1200">
                          <a:solidFill>
                            <a:schemeClr val="tx1"/>
                          </a:solidFill>
                          <a:latin typeface="Century Gothic"/>
                        </a:defRPr>
                      </a:lvl4pPr>
                      <a:lvl5pPr marL="1883664" algn="l" defTabSz="470916" rtl="0" eaLnBrk="1" latinLnBrk="0" hangingPunct="1">
                        <a:defRPr sz="1900" kern="1200">
                          <a:solidFill>
                            <a:schemeClr val="tx1"/>
                          </a:solidFill>
                          <a:latin typeface="Century Gothic"/>
                        </a:defRPr>
                      </a:lvl5pPr>
                      <a:lvl6pPr marL="2354580" algn="l" defTabSz="470916" rtl="0" eaLnBrk="1" latinLnBrk="0" hangingPunct="1">
                        <a:defRPr sz="1900" kern="1200">
                          <a:solidFill>
                            <a:schemeClr val="tx1"/>
                          </a:solidFill>
                          <a:latin typeface="Century Gothic"/>
                        </a:defRPr>
                      </a:lvl6pPr>
                      <a:lvl7pPr marL="2825496" algn="l" defTabSz="470916" rtl="0" eaLnBrk="1" latinLnBrk="0" hangingPunct="1">
                        <a:defRPr sz="1900" kern="1200">
                          <a:solidFill>
                            <a:schemeClr val="tx1"/>
                          </a:solidFill>
                          <a:latin typeface="Century Gothic"/>
                        </a:defRPr>
                      </a:lvl7pPr>
                      <a:lvl8pPr marL="3296412" algn="l" defTabSz="470916" rtl="0" eaLnBrk="1" latinLnBrk="0" hangingPunct="1">
                        <a:defRPr sz="1900" kern="1200">
                          <a:solidFill>
                            <a:schemeClr val="tx1"/>
                          </a:solidFill>
                          <a:latin typeface="Century Gothic"/>
                        </a:defRPr>
                      </a:lvl8pPr>
                      <a:lvl9pPr marL="3767328" algn="l" defTabSz="470916" rtl="0" eaLnBrk="1" latinLnBrk="0" hangingPunct="1">
                        <a:defRPr sz="1900" kern="1200">
                          <a:solidFill>
                            <a:schemeClr val="tx1"/>
                          </a:solidFill>
                          <a:latin typeface="Century Gothic"/>
                        </a:defRPr>
                      </a:lvl9pPr>
                    </a:lstStyle>
                    <a:p>
                      <a:pPr>
                        <a:lnSpc>
                          <a:spcPct val="150000"/>
                        </a:lnSpc>
                        <a:spcAft>
                          <a:spcPts val="0"/>
                        </a:spcAft>
                      </a:pPr>
                      <a:r>
                        <a:rPr lang="es-EC" sz="1200">
                          <a:effectLst/>
                        </a:rPr>
                        <a:t>RARAS VECES</a:t>
                      </a:r>
                      <a:endParaRPr lang="es-EC" sz="1200">
                        <a:effectLst/>
                        <a:latin typeface="Times New Roman"/>
                        <a:ea typeface="Times New Roman"/>
                      </a:endParaRPr>
                    </a:p>
                  </a:txBody>
                  <a:tcPr marL="94512" marR="94512"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cell3D prstMaterial="dkEdge">
                      <a:bevel prst="slope"/>
                      <a:lightRig rig="flood" dir="t"/>
                    </a:cell3D>
                    <a:noFill/>
                  </a:tcPr>
                </a:tc>
              </a:tr>
              <a:tr h="280861">
                <a:tc>
                  <a:txBody>
                    <a:bodyPr/>
                    <a:lstStyle>
                      <a:lvl1pPr marL="0" algn="l" defTabSz="470916" rtl="0" eaLnBrk="1" latinLnBrk="0" hangingPunct="1">
                        <a:defRPr sz="1900" kern="1200">
                          <a:solidFill>
                            <a:schemeClr val="tx1"/>
                          </a:solidFill>
                          <a:latin typeface="Century Gothic"/>
                        </a:defRPr>
                      </a:lvl1pPr>
                      <a:lvl2pPr marL="470916" algn="l" defTabSz="470916" rtl="0" eaLnBrk="1" latinLnBrk="0" hangingPunct="1">
                        <a:defRPr sz="1900" kern="1200">
                          <a:solidFill>
                            <a:schemeClr val="tx1"/>
                          </a:solidFill>
                          <a:latin typeface="Century Gothic"/>
                        </a:defRPr>
                      </a:lvl2pPr>
                      <a:lvl3pPr marL="941832" algn="l" defTabSz="470916" rtl="0" eaLnBrk="1" latinLnBrk="0" hangingPunct="1">
                        <a:defRPr sz="1900" kern="1200">
                          <a:solidFill>
                            <a:schemeClr val="tx1"/>
                          </a:solidFill>
                          <a:latin typeface="Century Gothic"/>
                        </a:defRPr>
                      </a:lvl3pPr>
                      <a:lvl4pPr marL="1412748" algn="l" defTabSz="470916" rtl="0" eaLnBrk="1" latinLnBrk="0" hangingPunct="1">
                        <a:defRPr sz="1900" kern="1200">
                          <a:solidFill>
                            <a:schemeClr val="tx1"/>
                          </a:solidFill>
                          <a:latin typeface="Century Gothic"/>
                        </a:defRPr>
                      </a:lvl4pPr>
                      <a:lvl5pPr marL="1883664" algn="l" defTabSz="470916" rtl="0" eaLnBrk="1" latinLnBrk="0" hangingPunct="1">
                        <a:defRPr sz="1900" kern="1200">
                          <a:solidFill>
                            <a:schemeClr val="tx1"/>
                          </a:solidFill>
                          <a:latin typeface="Century Gothic"/>
                        </a:defRPr>
                      </a:lvl5pPr>
                      <a:lvl6pPr marL="2354580" algn="l" defTabSz="470916" rtl="0" eaLnBrk="1" latinLnBrk="0" hangingPunct="1">
                        <a:defRPr sz="1900" kern="1200">
                          <a:solidFill>
                            <a:schemeClr val="tx1"/>
                          </a:solidFill>
                          <a:latin typeface="Century Gothic"/>
                        </a:defRPr>
                      </a:lvl6pPr>
                      <a:lvl7pPr marL="2825496" algn="l" defTabSz="470916" rtl="0" eaLnBrk="1" latinLnBrk="0" hangingPunct="1">
                        <a:defRPr sz="1900" kern="1200">
                          <a:solidFill>
                            <a:schemeClr val="tx1"/>
                          </a:solidFill>
                          <a:latin typeface="Century Gothic"/>
                        </a:defRPr>
                      </a:lvl7pPr>
                      <a:lvl8pPr marL="3296412" algn="l" defTabSz="470916" rtl="0" eaLnBrk="1" latinLnBrk="0" hangingPunct="1">
                        <a:defRPr sz="1900" kern="1200">
                          <a:solidFill>
                            <a:schemeClr val="tx1"/>
                          </a:solidFill>
                          <a:latin typeface="Century Gothic"/>
                        </a:defRPr>
                      </a:lvl8pPr>
                      <a:lvl9pPr marL="3767328" algn="l" defTabSz="470916" rtl="0" eaLnBrk="1" latinLnBrk="0" hangingPunct="1">
                        <a:defRPr sz="1900" kern="1200">
                          <a:solidFill>
                            <a:schemeClr val="tx1"/>
                          </a:solidFill>
                          <a:latin typeface="Century Gothic"/>
                        </a:defRPr>
                      </a:lvl9pPr>
                    </a:lstStyle>
                    <a:p>
                      <a:pPr>
                        <a:lnSpc>
                          <a:spcPct val="150000"/>
                        </a:lnSpc>
                        <a:spcAft>
                          <a:spcPts val="0"/>
                        </a:spcAft>
                      </a:pPr>
                      <a:r>
                        <a:rPr lang="es-EC" sz="1200" dirty="0">
                          <a:effectLst/>
                        </a:rPr>
                        <a:t>3</a:t>
                      </a:r>
                      <a:endParaRPr lang="es-EC" sz="1200" dirty="0">
                        <a:effectLst/>
                        <a:latin typeface="Times New Roman"/>
                        <a:ea typeface="Times New Roman"/>
                      </a:endParaRPr>
                    </a:p>
                  </a:txBody>
                  <a:tcPr marL="94512" marR="94512"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cell3D prstMaterial="dkEdge">
                      <a:bevel prst="slope"/>
                      <a:lightRig rig="flood" dir="t"/>
                    </a:cell3D>
                    <a:noFill/>
                  </a:tcPr>
                </a:tc>
                <a:tc>
                  <a:txBody>
                    <a:bodyPr/>
                    <a:lstStyle>
                      <a:lvl1pPr marL="0" algn="l" defTabSz="470916" rtl="0" eaLnBrk="1" latinLnBrk="0" hangingPunct="1">
                        <a:defRPr sz="1900" kern="1200">
                          <a:solidFill>
                            <a:schemeClr val="tx1"/>
                          </a:solidFill>
                          <a:latin typeface="Century Gothic"/>
                        </a:defRPr>
                      </a:lvl1pPr>
                      <a:lvl2pPr marL="470916" algn="l" defTabSz="470916" rtl="0" eaLnBrk="1" latinLnBrk="0" hangingPunct="1">
                        <a:defRPr sz="1900" kern="1200">
                          <a:solidFill>
                            <a:schemeClr val="tx1"/>
                          </a:solidFill>
                          <a:latin typeface="Century Gothic"/>
                        </a:defRPr>
                      </a:lvl2pPr>
                      <a:lvl3pPr marL="941832" algn="l" defTabSz="470916" rtl="0" eaLnBrk="1" latinLnBrk="0" hangingPunct="1">
                        <a:defRPr sz="1900" kern="1200">
                          <a:solidFill>
                            <a:schemeClr val="tx1"/>
                          </a:solidFill>
                          <a:latin typeface="Century Gothic"/>
                        </a:defRPr>
                      </a:lvl3pPr>
                      <a:lvl4pPr marL="1412748" algn="l" defTabSz="470916" rtl="0" eaLnBrk="1" latinLnBrk="0" hangingPunct="1">
                        <a:defRPr sz="1900" kern="1200">
                          <a:solidFill>
                            <a:schemeClr val="tx1"/>
                          </a:solidFill>
                          <a:latin typeface="Century Gothic"/>
                        </a:defRPr>
                      </a:lvl4pPr>
                      <a:lvl5pPr marL="1883664" algn="l" defTabSz="470916" rtl="0" eaLnBrk="1" latinLnBrk="0" hangingPunct="1">
                        <a:defRPr sz="1900" kern="1200">
                          <a:solidFill>
                            <a:schemeClr val="tx1"/>
                          </a:solidFill>
                          <a:latin typeface="Century Gothic"/>
                        </a:defRPr>
                      </a:lvl5pPr>
                      <a:lvl6pPr marL="2354580" algn="l" defTabSz="470916" rtl="0" eaLnBrk="1" latinLnBrk="0" hangingPunct="1">
                        <a:defRPr sz="1900" kern="1200">
                          <a:solidFill>
                            <a:schemeClr val="tx1"/>
                          </a:solidFill>
                          <a:latin typeface="Century Gothic"/>
                        </a:defRPr>
                      </a:lvl6pPr>
                      <a:lvl7pPr marL="2825496" algn="l" defTabSz="470916" rtl="0" eaLnBrk="1" latinLnBrk="0" hangingPunct="1">
                        <a:defRPr sz="1900" kern="1200">
                          <a:solidFill>
                            <a:schemeClr val="tx1"/>
                          </a:solidFill>
                          <a:latin typeface="Century Gothic"/>
                        </a:defRPr>
                      </a:lvl7pPr>
                      <a:lvl8pPr marL="3296412" algn="l" defTabSz="470916" rtl="0" eaLnBrk="1" latinLnBrk="0" hangingPunct="1">
                        <a:defRPr sz="1900" kern="1200">
                          <a:solidFill>
                            <a:schemeClr val="tx1"/>
                          </a:solidFill>
                          <a:latin typeface="Century Gothic"/>
                        </a:defRPr>
                      </a:lvl8pPr>
                      <a:lvl9pPr marL="3767328" algn="l" defTabSz="470916" rtl="0" eaLnBrk="1" latinLnBrk="0" hangingPunct="1">
                        <a:defRPr sz="1900" kern="1200">
                          <a:solidFill>
                            <a:schemeClr val="tx1"/>
                          </a:solidFill>
                          <a:latin typeface="Century Gothic"/>
                        </a:defRPr>
                      </a:lvl9pPr>
                    </a:lstStyle>
                    <a:p>
                      <a:pPr>
                        <a:lnSpc>
                          <a:spcPct val="150000"/>
                        </a:lnSpc>
                        <a:spcAft>
                          <a:spcPts val="0"/>
                        </a:spcAft>
                      </a:pPr>
                      <a:r>
                        <a:rPr lang="es-EC" sz="1200">
                          <a:effectLst/>
                        </a:rPr>
                        <a:t>OCASIONALMENTE</a:t>
                      </a:r>
                      <a:endParaRPr lang="es-EC" sz="1200">
                        <a:effectLst/>
                        <a:latin typeface="Times New Roman"/>
                        <a:ea typeface="Times New Roman"/>
                      </a:endParaRPr>
                    </a:p>
                  </a:txBody>
                  <a:tcPr marL="94512" marR="94512"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cell3D prstMaterial="dkEdge">
                      <a:bevel prst="slope"/>
                      <a:lightRig rig="flood" dir="t"/>
                    </a:cell3D>
                    <a:noFill/>
                  </a:tcPr>
                </a:tc>
              </a:tr>
              <a:tr h="280861">
                <a:tc>
                  <a:txBody>
                    <a:bodyPr/>
                    <a:lstStyle>
                      <a:lvl1pPr marL="0" algn="l" defTabSz="470916" rtl="0" eaLnBrk="1" latinLnBrk="0" hangingPunct="1">
                        <a:defRPr sz="1900" kern="1200">
                          <a:solidFill>
                            <a:schemeClr val="tx1"/>
                          </a:solidFill>
                          <a:latin typeface="Century Gothic"/>
                        </a:defRPr>
                      </a:lvl1pPr>
                      <a:lvl2pPr marL="470916" algn="l" defTabSz="470916" rtl="0" eaLnBrk="1" latinLnBrk="0" hangingPunct="1">
                        <a:defRPr sz="1900" kern="1200">
                          <a:solidFill>
                            <a:schemeClr val="tx1"/>
                          </a:solidFill>
                          <a:latin typeface="Century Gothic"/>
                        </a:defRPr>
                      </a:lvl2pPr>
                      <a:lvl3pPr marL="941832" algn="l" defTabSz="470916" rtl="0" eaLnBrk="1" latinLnBrk="0" hangingPunct="1">
                        <a:defRPr sz="1900" kern="1200">
                          <a:solidFill>
                            <a:schemeClr val="tx1"/>
                          </a:solidFill>
                          <a:latin typeface="Century Gothic"/>
                        </a:defRPr>
                      </a:lvl3pPr>
                      <a:lvl4pPr marL="1412748" algn="l" defTabSz="470916" rtl="0" eaLnBrk="1" latinLnBrk="0" hangingPunct="1">
                        <a:defRPr sz="1900" kern="1200">
                          <a:solidFill>
                            <a:schemeClr val="tx1"/>
                          </a:solidFill>
                          <a:latin typeface="Century Gothic"/>
                        </a:defRPr>
                      </a:lvl4pPr>
                      <a:lvl5pPr marL="1883664" algn="l" defTabSz="470916" rtl="0" eaLnBrk="1" latinLnBrk="0" hangingPunct="1">
                        <a:defRPr sz="1900" kern="1200">
                          <a:solidFill>
                            <a:schemeClr val="tx1"/>
                          </a:solidFill>
                          <a:latin typeface="Century Gothic"/>
                        </a:defRPr>
                      </a:lvl5pPr>
                      <a:lvl6pPr marL="2354580" algn="l" defTabSz="470916" rtl="0" eaLnBrk="1" latinLnBrk="0" hangingPunct="1">
                        <a:defRPr sz="1900" kern="1200">
                          <a:solidFill>
                            <a:schemeClr val="tx1"/>
                          </a:solidFill>
                          <a:latin typeface="Century Gothic"/>
                        </a:defRPr>
                      </a:lvl6pPr>
                      <a:lvl7pPr marL="2825496" algn="l" defTabSz="470916" rtl="0" eaLnBrk="1" latinLnBrk="0" hangingPunct="1">
                        <a:defRPr sz="1900" kern="1200">
                          <a:solidFill>
                            <a:schemeClr val="tx1"/>
                          </a:solidFill>
                          <a:latin typeface="Century Gothic"/>
                        </a:defRPr>
                      </a:lvl7pPr>
                      <a:lvl8pPr marL="3296412" algn="l" defTabSz="470916" rtl="0" eaLnBrk="1" latinLnBrk="0" hangingPunct="1">
                        <a:defRPr sz="1900" kern="1200">
                          <a:solidFill>
                            <a:schemeClr val="tx1"/>
                          </a:solidFill>
                          <a:latin typeface="Century Gothic"/>
                        </a:defRPr>
                      </a:lvl8pPr>
                      <a:lvl9pPr marL="3767328" algn="l" defTabSz="470916" rtl="0" eaLnBrk="1" latinLnBrk="0" hangingPunct="1">
                        <a:defRPr sz="1900" kern="1200">
                          <a:solidFill>
                            <a:schemeClr val="tx1"/>
                          </a:solidFill>
                          <a:latin typeface="Century Gothic"/>
                        </a:defRPr>
                      </a:lvl9pPr>
                    </a:lstStyle>
                    <a:p>
                      <a:pPr>
                        <a:lnSpc>
                          <a:spcPct val="150000"/>
                        </a:lnSpc>
                        <a:spcAft>
                          <a:spcPts val="0"/>
                        </a:spcAft>
                      </a:pPr>
                      <a:r>
                        <a:rPr lang="es-EC" sz="1200">
                          <a:effectLst/>
                        </a:rPr>
                        <a:t>4</a:t>
                      </a:r>
                      <a:endParaRPr lang="es-EC" sz="1200">
                        <a:effectLst/>
                        <a:latin typeface="Times New Roman"/>
                        <a:ea typeface="Times New Roman"/>
                      </a:endParaRPr>
                    </a:p>
                  </a:txBody>
                  <a:tcPr marL="94512" marR="94512"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cell3D prstMaterial="dkEdge">
                      <a:bevel prst="slope"/>
                      <a:lightRig rig="flood" dir="t"/>
                    </a:cell3D>
                    <a:noFill/>
                  </a:tcPr>
                </a:tc>
                <a:tc>
                  <a:txBody>
                    <a:bodyPr/>
                    <a:lstStyle>
                      <a:lvl1pPr marL="0" algn="l" defTabSz="470916" rtl="0" eaLnBrk="1" latinLnBrk="0" hangingPunct="1">
                        <a:defRPr sz="1900" kern="1200">
                          <a:solidFill>
                            <a:schemeClr val="tx1"/>
                          </a:solidFill>
                          <a:latin typeface="Century Gothic"/>
                        </a:defRPr>
                      </a:lvl1pPr>
                      <a:lvl2pPr marL="470916" algn="l" defTabSz="470916" rtl="0" eaLnBrk="1" latinLnBrk="0" hangingPunct="1">
                        <a:defRPr sz="1900" kern="1200">
                          <a:solidFill>
                            <a:schemeClr val="tx1"/>
                          </a:solidFill>
                          <a:latin typeface="Century Gothic"/>
                        </a:defRPr>
                      </a:lvl2pPr>
                      <a:lvl3pPr marL="941832" algn="l" defTabSz="470916" rtl="0" eaLnBrk="1" latinLnBrk="0" hangingPunct="1">
                        <a:defRPr sz="1900" kern="1200">
                          <a:solidFill>
                            <a:schemeClr val="tx1"/>
                          </a:solidFill>
                          <a:latin typeface="Century Gothic"/>
                        </a:defRPr>
                      </a:lvl3pPr>
                      <a:lvl4pPr marL="1412748" algn="l" defTabSz="470916" rtl="0" eaLnBrk="1" latinLnBrk="0" hangingPunct="1">
                        <a:defRPr sz="1900" kern="1200">
                          <a:solidFill>
                            <a:schemeClr val="tx1"/>
                          </a:solidFill>
                          <a:latin typeface="Century Gothic"/>
                        </a:defRPr>
                      </a:lvl4pPr>
                      <a:lvl5pPr marL="1883664" algn="l" defTabSz="470916" rtl="0" eaLnBrk="1" latinLnBrk="0" hangingPunct="1">
                        <a:defRPr sz="1900" kern="1200">
                          <a:solidFill>
                            <a:schemeClr val="tx1"/>
                          </a:solidFill>
                          <a:latin typeface="Century Gothic"/>
                        </a:defRPr>
                      </a:lvl5pPr>
                      <a:lvl6pPr marL="2354580" algn="l" defTabSz="470916" rtl="0" eaLnBrk="1" latinLnBrk="0" hangingPunct="1">
                        <a:defRPr sz="1900" kern="1200">
                          <a:solidFill>
                            <a:schemeClr val="tx1"/>
                          </a:solidFill>
                          <a:latin typeface="Century Gothic"/>
                        </a:defRPr>
                      </a:lvl6pPr>
                      <a:lvl7pPr marL="2825496" algn="l" defTabSz="470916" rtl="0" eaLnBrk="1" latinLnBrk="0" hangingPunct="1">
                        <a:defRPr sz="1900" kern="1200">
                          <a:solidFill>
                            <a:schemeClr val="tx1"/>
                          </a:solidFill>
                          <a:latin typeface="Century Gothic"/>
                        </a:defRPr>
                      </a:lvl7pPr>
                      <a:lvl8pPr marL="3296412" algn="l" defTabSz="470916" rtl="0" eaLnBrk="1" latinLnBrk="0" hangingPunct="1">
                        <a:defRPr sz="1900" kern="1200">
                          <a:solidFill>
                            <a:schemeClr val="tx1"/>
                          </a:solidFill>
                          <a:latin typeface="Century Gothic"/>
                        </a:defRPr>
                      </a:lvl8pPr>
                      <a:lvl9pPr marL="3767328" algn="l" defTabSz="470916" rtl="0" eaLnBrk="1" latinLnBrk="0" hangingPunct="1">
                        <a:defRPr sz="1900" kern="1200">
                          <a:solidFill>
                            <a:schemeClr val="tx1"/>
                          </a:solidFill>
                          <a:latin typeface="Century Gothic"/>
                        </a:defRPr>
                      </a:lvl9pPr>
                    </a:lstStyle>
                    <a:p>
                      <a:pPr>
                        <a:lnSpc>
                          <a:spcPct val="150000"/>
                        </a:lnSpc>
                        <a:spcAft>
                          <a:spcPts val="0"/>
                        </a:spcAft>
                      </a:pPr>
                      <a:r>
                        <a:rPr lang="es-EC" sz="1200">
                          <a:effectLst/>
                        </a:rPr>
                        <a:t>ALGUNAS VECES</a:t>
                      </a:r>
                      <a:endParaRPr lang="es-EC" sz="1200">
                        <a:effectLst/>
                        <a:latin typeface="Times New Roman"/>
                        <a:ea typeface="Times New Roman"/>
                      </a:endParaRPr>
                    </a:p>
                  </a:txBody>
                  <a:tcPr marL="94512" marR="94512"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cell3D prstMaterial="dkEdge">
                      <a:bevel prst="slope"/>
                      <a:lightRig rig="flood" dir="t"/>
                    </a:cell3D>
                    <a:noFill/>
                  </a:tcPr>
                </a:tc>
              </a:tr>
              <a:tr h="280861">
                <a:tc>
                  <a:txBody>
                    <a:bodyPr/>
                    <a:lstStyle>
                      <a:lvl1pPr marL="0" algn="l" defTabSz="470916" rtl="0" eaLnBrk="1" latinLnBrk="0" hangingPunct="1">
                        <a:defRPr sz="1900" kern="1200">
                          <a:solidFill>
                            <a:schemeClr val="tx1"/>
                          </a:solidFill>
                          <a:latin typeface="Century Gothic"/>
                        </a:defRPr>
                      </a:lvl1pPr>
                      <a:lvl2pPr marL="470916" algn="l" defTabSz="470916" rtl="0" eaLnBrk="1" latinLnBrk="0" hangingPunct="1">
                        <a:defRPr sz="1900" kern="1200">
                          <a:solidFill>
                            <a:schemeClr val="tx1"/>
                          </a:solidFill>
                          <a:latin typeface="Century Gothic"/>
                        </a:defRPr>
                      </a:lvl2pPr>
                      <a:lvl3pPr marL="941832" algn="l" defTabSz="470916" rtl="0" eaLnBrk="1" latinLnBrk="0" hangingPunct="1">
                        <a:defRPr sz="1900" kern="1200">
                          <a:solidFill>
                            <a:schemeClr val="tx1"/>
                          </a:solidFill>
                          <a:latin typeface="Century Gothic"/>
                        </a:defRPr>
                      </a:lvl3pPr>
                      <a:lvl4pPr marL="1412748" algn="l" defTabSz="470916" rtl="0" eaLnBrk="1" latinLnBrk="0" hangingPunct="1">
                        <a:defRPr sz="1900" kern="1200">
                          <a:solidFill>
                            <a:schemeClr val="tx1"/>
                          </a:solidFill>
                          <a:latin typeface="Century Gothic"/>
                        </a:defRPr>
                      </a:lvl4pPr>
                      <a:lvl5pPr marL="1883664" algn="l" defTabSz="470916" rtl="0" eaLnBrk="1" latinLnBrk="0" hangingPunct="1">
                        <a:defRPr sz="1900" kern="1200">
                          <a:solidFill>
                            <a:schemeClr val="tx1"/>
                          </a:solidFill>
                          <a:latin typeface="Century Gothic"/>
                        </a:defRPr>
                      </a:lvl5pPr>
                      <a:lvl6pPr marL="2354580" algn="l" defTabSz="470916" rtl="0" eaLnBrk="1" latinLnBrk="0" hangingPunct="1">
                        <a:defRPr sz="1900" kern="1200">
                          <a:solidFill>
                            <a:schemeClr val="tx1"/>
                          </a:solidFill>
                          <a:latin typeface="Century Gothic"/>
                        </a:defRPr>
                      </a:lvl6pPr>
                      <a:lvl7pPr marL="2825496" algn="l" defTabSz="470916" rtl="0" eaLnBrk="1" latinLnBrk="0" hangingPunct="1">
                        <a:defRPr sz="1900" kern="1200">
                          <a:solidFill>
                            <a:schemeClr val="tx1"/>
                          </a:solidFill>
                          <a:latin typeface="Century Gothic"/>
                        </a:defRPr>
                      </a:lvl7pPr>
                      <a:lvl8pPr marL="3296412" algn="l" defTabSz="470916" rtl="0" eaLnBrk="1" latinLnBrk="0" hangingPunct="1">
                        <a:defRPr sz="1900" kern="1200">
                          <a:solidFill>
                            <a:schemeClr val="tx1"/>
                          </a:solidFill>
                          <a:latin typeface="Century Gothic"/>
                        </a:defRPr>
                      </a:lvl8pPr>
                      <a:lvl9pPr marL="3767328" algn="l" defTabSz="470916" rtl="0" eaLnBrk="1" latinLnBrk="0" hangingPunct="1">
                        <a:defRPr sz="1900" kern="1200">
                          <a:solidFill>
                            <a:schemeClr val="tx1"/>
                          </a:solidFill>
                          <a:latin typeface="Century Gothic"/>
                        </a:defRPr>
                      </a:lvl9pPr>
                    </a:lstStyle>
                    <a:p>
                      <a:pPr>
                        <a:lnSpc>
                          <a:spcPct val="150000"/>
                        </a:lnSpc>
                        <a:spcAft>
                          <a:spcPts val="0"/>
                        </a:spcAft>
                      </a:pPr>
                      <a:r>
                        <a:rPr lang="es-EC" sz="1200">
                          <a:effectLst/>
                        </a:rPr>
                        <a:t>5</a:t>
                      </a:r>
                      <a:endParaRPr lang="es-EC" sz="1200">
                        <a:effectLst/>
                        <a:latin typeface="Times New Roman"/>
                        <a:ea typeface="Times New Roman"/>
                      </a:endParaRPr>
                    </a:p>
                  </a:txBody>
                  <a:tcPr marL="94512" marR="94512"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cell3D prstMaterial="dkEdge">
                      <a:bevel prst="slope"/>
                      <a:lightRig rig="flood" dir="t"/>
                    </a:cell3D>
                    <a:noFill/>
                  </a:tcPr>
                </a:tc>
                <a:tc>
                  <a:txBody>
                    <a:bodyPr/>
                    <a:lstStyle>
                      <a:lvl1pPr marL="0" algn="l" defTabSz="470916" rtl="0" eaLnBrk="1" latinLnBrk="0" hangingPunct="1">
                        <a:defRPr sz="1900" kern="1200">
                          <a:solidFill>
                            <a:schemeClr val="tx1"/>
                          </a:solidFill>
                          <a:latin typeface="Century Gothic"/>
                        </a:defRPr>
                      </a:lvl1pPr>
                      <a:lvl2pPr marL="470916" algn="l" defTabSz="470916" rtl="0" eaLnBrk="1" latinLnBrk="0" hangingPunct="1">
                        <a:defRPr sz="1900" kern="1200">
                          <a:solidFill>
                            <a:schemeClr val="tx1"/>
                          </a:solidFill>
                          <a:latin typeface="Century Gothic"/>
                        </a:defRPr>
                      </a:lvl2pPr>
                      <a:lvl3pPr marL="941832" algn="l" defTabSz="470916" rtl="0" eaLnBrk="1" latinLnBrk="0" hangingPunct="1">
                        <a:defRPr sz="1900" kern="1200">
                          <a:solidFill>
                            <a:schemeClr val="tx1"/>
                          </a:solidFill>
                          <a:latin typeface="Century Gothic"/>
                        </a:defRPr>
                      </a:lvl3pPr>
                      <a:lvl4pPr marL="1412748" algn="l" defTabSz="470916" rtl="0" eaLnBrk="1" latinLnBrk="0" hangingPunct="1">
                        <a:defRPr sz="1900" kern="1200">
                          <a:solidFill>
                            <a:schemeClr val="tx1"/>
                          </a:solidFill>
                          <a:latin typeface="Century Gothic"/>
                        </a:defRPr>
                      </a:lvl4pPr>
                      <a:lvl5pPr marL="1883664" algn="l" defTabSz="470916" rtl="0" eaLnBrk="1" latinLnBrk="0" hangingPunct="1">
                        <a:defRPr sz="1900" kern="1200">
                          <a:solidFill>
                            <a:schemeClr val="tx1"/>
                          </a:solidFill>
                          <a:latin typeface="Century Gothic"/>
                        </a:defRPr>
                      </a:lvl5pPr>
                      <a:lvl6pPr marL="2354580" algn="l" defTabSz="470916" rtl="0" eaLnBrk="1" latinLnBrk="0" hangingPunct="1">
                        <a:defRPr sz="1900" kern="1200">
                          <a:solidFill>
                            <a:schemeClr val="tx1"/>
                          </a:solidFill>
                          <a:latin typeface="Century Gothic"/>
                        </a:defRPr>
                      </a:lvl6pPr>
                      <a:lvl7pPr marL="2825496" algn="l" defTabSz="470916" rtl="0" eaLnBrk="1" latinLnBrk="0" hangingPunct="1">
                        <a:defRPr sz="1900" kern="1200">
                          <a:solidFill>
                            <a:schemeClr val="tx1"/>
                          </a:solidFill>
                          <a:latin typeface="Century Gothic"/>
                        </a:defRPr>
                      </a:lvl7pPr>
                      <a:lvl8pPr marL="3296412" algn="l" defTabSz="470916" rtl="0" eaLnBrk="1" latinLnBrk="0" hangingPunct="1">
                        <a:defRPr sz="1900" kern="1200">
                          <a:solidFill>
                            <a:schemeClr val="tx1"/>
                          </a:solidFill>
                          <a:latin typeface="Century Gothic"/>
                        </a:defRPr>
                      </a:lvl8pPr>
                      <a:lvl9pPr marL="3767328" algn="l" defTabSz="470916" rtl="0" eaLnBrk="1" latinLnBrk="0" hangingPunct="1">
                        <a:defRPr sz="1900" kern="1200">
                          <a:solidFill>
                            <a:schemeClr val="tx1"/>
                          </a:solidFill>
                          <a:latin typeface="Century Gothic"/>
                        </a:defRPr>
                      </a:lvl9pPr>
                    </a:lstStyle>
                    <a:p>
                      <a:pPr>
                        <a:lnSpc>
                          <a:spcPct val="150000"/>
                        </a:lnSpc>
                        <a:spcAft>
                          <a:spcPts val="0"/>
                        </a:spcAft>
                      </a:pPr>
                      <a:r>
                        <a:rPr lang="es-EC" sz="1200">
                          <a:effectLst/>
                        </a:rPr>
                        <a:t>FRECUENTEMENTE</a:t>
                      </a:r>
                      <a:endParaRPr lang="es-EC" sz="1200">
                        <a:effectLst/>
                        <a:latin typeface="Times New Roman"/>
                        <a:ea typeface="Times New Roman"/>
                      </a:endParaRPr>
                    </a:p>
                  </a:txBody>
                  <a:tcPr marL="94512" marR="94512"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cell3D prstMaterial="dkEdge">
                      <a:bevel prst="slope"/>
                      <a:lightRig rig="flood" dir="t"/>
                    </a:cell3D>
                    <a:noFill/>
                  </a:tcPr>
                </a:tc>
              </a:tr>
              <a:tr h="280861">
                <a:tc>
                  <a:txBody>
                    <a:bodyPr/>
                    <a:lstStyle>
                      <a:lvl1pPr marL="0" algn="l" defTabSz="470916" rtl="0" eaLnBrk="1" latinLnBrk="0" hangingPunct="1">
                        <a:defRPr sz="1900" kern="1200">
                          <a:solidFill>
                            <a:schemeClr val="tx1"/>
                          </a:solidFill>
                          <a:latin typeface="Century Gothic"/>
                        </a:defRPr>
                      </a:lvl1pPr>
                      <a:lvl2pPr marL="470916" algn="l" defTabSz="470916" rtl="0" eaLnBrk="1" latinLnBrk="0" hangingPunct="1">
                        <a:defRPr sz="1900" kern="1200">
                          <a:solidFill>
                            <a:schemeClr val="tx1"/>
                          </a:solidFill>
                          <a:latin typeface="Century Gothic"/>
                        </a:defRPr>
                      </a:lvl2pPr>
                      <a:lvl3pPr marL="941832" algn="l" defTabSz="470916" rtl="0" eaLnBrk="1" latinLnBrk="0" hangingPunct="1">
                        <a:defRPr sz="1900" kern="1200">
                          <a:solidFill>
                            <a:schemeClr val="tx1"/>
                          </a:solidFill>
                          <a:latin typeface="Century Gothic"/>
                        </a:defRPr>
                      </a:lvl3pPr>
                      <a:lvl4pPr marL="1412748" algn="l" defTabSz="470916" rtl="0" eaLnBrk="1" latinLnBrk="0" hangingPunct="1">
                        <a:defRPr sz="1900" kern="1200">
                          <a:solidFill>
                            <a:schemeClr val="tx1"/>
                          </a:solidFill>
                          <a:latin typeface="Century Gothic"/>
                        </a:defRPr>
                      </a:lvl4pPr>
                      <a:lvl5pPr marL="1883664" algn="l" defTabSz="470916" rtl="0" eaLnBrk="1" latinLnBrk="0" hangingPunct="1">
                        <a:defRPr sz="1900" kern="1200">
                          <a:solidFill>
                            <a:schemeClr val="tx1"/>
                          </a:solidFill>
                          <a:latin typeface="Century Gothic"/>
                        </a:defRPr>
                      </a:lvl5pPr>
                      <a:lvl6pPr marL="2354580" algn="l" defTabSz="470916" rtl="0" eaLnBrk="1" latinLnBrk="0" hangingPunct="1">
                        <a:defRPr sz="1900" kern="1200">
                          <a:solidFill>
                            <a:schemeClr val="tx1"/>
                          </a:solidFill>
                          <a:latin typeface="Century Gothic"/>
                        </a:defRPr>
                      </a:lvl6pPr>
                      <a:lvl7pPr marL="2825496" algn="l" defTabSz="470916" rtl="0" eaLnBrk="1" latinLnBrk="0" hangingPunct="1">
                        <a:defRPr sz="1900" kern="1200">
                          <a:solidFill>
                            <a:schemeClr val="tx1"/>
                          </a:solidFill>
                          <a:latin typeface="Century Gothic"/>
                        </a:defRPr>
                      </a:lvl7pPr>
                      <a:lvl8pPr marL="3296412" algn="l" defTabSz="470916" rtl="0" eaLnBrk="1" latinLnBrk="0" hangingPunct="1">
                        <a:defRPr sz="1900" kern="1200">
                          <a:solidFill>
                            <a:schemeClr val="tx1"/>
                          </a:solidFill>
                          <a:latin typeface="Century Gothic"/>
                        </a:defRPr>
                      </a:lvl8pPr>
                      <a:lvl9pPr marL="3767328" algn="l" defTabSz="470916" rtl="0" eaLnBrk="1" latinLnBrk="0" hangingPunct="1">
                        <a:defRPr sz="1900" kern="1200">
                          <a:solidFill>
                            <a:schemeClr val="tx1"/>
                          </a:solidFill>
                          <a:latin typeface="Century Gothic"/>
                        </a:defRPr>
                      </a:lvl9pPr>
                    </a:lstStyle>
                    <a:p>
                      <a:pPr>
                        <a:lnSpc>
                          <a:spcPct val="150000"/>
                        </a:lnSpc>
                        <a:spcAft>
                          <a:spcPts val="0"/>
                        </a:spcAft>
                      </a:pPr>
                      <a:r>
                        <a:rPr lang="es-EC" sz="1200">
                          <a:effectLst/>
                        </a:rPr>
                        <a:t>6</a:t>
                      </a:r>
                      <a:endParaRPr lang="es-EC" sz="1200">
                        <a:effectLst/>
                        <a:latin typeface="Times New Roman"/>
                        <a:ea typeface="Times New Roman"/>
                      </a:endParaRPr>
                    </a:p>
                  </a:txBody>
                  <a:tcPr marL="94512" marR="94512"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cell3D prstMaterial="dkEdge">
                      <a:bevel prst="slope"/>
                      <a:lightRig rig="flood" dir="t"/>
                    </a:cell3D>
                    <a:noFill/>
                  </a:tcPr>
                </a:tc>
                <a:tc>
                  <a:txBody>
                    <a:bodyPr/>
                    <a:lstStyle>
                      <a:lvl1pPr marL="0" algn="l" defTabSz="470916" rtl="0" eaLnBrk="1" latinLnBrk="0" hangingPunct="1">
                        <a:defRPr sz="1900" kern="1200">
                          <a:solidFill>
                            <a:schemeClr val="tx1"/>
                          </a:solidFill>
                          <a:latin typeface="Century Gothic"/>
                        </a:defRPr>
                      </a:lvl1pPr>
                      <a:lvl2pPr marL="470916" algn="l" defTabSz="470916" rtl="0" eaLnBrk="1" latinLnBrk="0" hangingPunct="1">
                        <a:defRPr sz="1900" kern="1200">
                          <a:solidFill>
                            <a:schemeClr val="tx1"/>
                          </a:solidFill>
                          <a:latin typeface="Century Gothic"/>
                        </a:defRPr>
                      </a:lvl2pPr>
                      <a:lvl3pPr marL="941832" algn="l" defTabSz="470916" rtl="0" eaLnBrk="1" latinLnBrk="0" hangingPunct="1">
                        <a:defRPr sz="1900" kern="1200">
                          <a:solidFill>
                            <a:schemeClr val="tx1"/>
                          </a:solidFill>
                          <a:latin typeface="Century Gothic"/>
                        </a:defRPr>
                      </a:lvl3pPr>
                      <a:lvl4pPr marL="1412748" algn="l" defTabSz="470916" rtl="0" eaLnBrk="1" latinLnBrk="0" hangingPunct="1">
                        <a:defRPr sz="1900" kern="1200">
                          <a:solidFill>
                            <a:schemeClr val="tx1"/>
                          </a:solidFill>
                          <a:latin typeface="Century Gothic"/>
                        </a:defRPr>
                      </a:lvl4pPr>
                      <a:lvl5pPr marL="1883664" algn="l" defTabSz="470916" rtl="0" eaLnBrk="1" latinLnBrk="0" hangingPunct="1">
                        <a:defRPr sz="1900" kern="1200">
                          <a:solidFill>
                            <a:schemeClr val="tx1"/>
                          </a:solidFill>
                          <a:latin typeface="Century Gothic"/>
                        </a:defRPr>
                      </a:lvl5pPr>
                      <a:lvl6pPr marL="2354580" algn="l" defTabSz="470916" rtl="0" eaLnBrk="1" latinLnBrk="0" hangingPunct="1">
                        <a:defRPr sz="1900" kern="1200">
                          <a:solidFill>
                            <a:schemeClr val="tx1"/>
                          </a:solidFill>
                          <a:latin typeface="Century Gothic"/>
                        </a:defRPr>
                      </a:lvl6pPr>
                      <a:lvl7pPr marL="2825496" algn="l" defTabSz="470916" rtl="0" eaLnBrk="1" latinLnBrk="0" hangingPunct="1">
                        <a:defRPr sz="1900" kern="1200">
                          <a:solidFill>
                            <a:schemeClr val="tx1"/>
                          </a:solidFill>
                          <a:latin typeface="Century Gothic"/>
                        </a:defRPr>
                      </a:lvl7pPr>
                      <a:lvl8pPr marL="3296412" algn="l" defTabSz="470916" rtl="0" eaLnBrk="1" latinLnBrk="0" hangingPunct="1">
                        <a:defRPr sz="1900" kern="1200">
                          <a:solidFill>
                            <a:schemeClr val="tx1"/>
                          </a:solidFill>
                          <a:latin typeface="Century Gothic"/>
                        </a:defRPr>
                      </a:lvl8pPr>
                      <a:lvl9pPr marL="3767328" algn="l" defTabSz="470916" rtl="0" eaLnBrk="1" latinLnBrk="0" hangingPunct="1">
                        <a:defRPr sz="1900" kern="1200">
                          <a:solidFill>
                            <a:schemeClr val="tx1"/>
                          </a:solidFill>
                          <a:latin typeface="Century Gothic"/>
                        </a:defRPr>
                      </a:lvl9pPr>
                    </a:lstStyle>
                    <a:p>
                      <a:pPr>
                        <a:lnSpc>
                          <a:spcPct val="150000"/>
                        </a:lnSpc>
                        <a:spcAft>
                          <a:spcPts val="0"/>
                        </a:spcAft>
                      </a:pPr>
                      <a:r>
                        <a:rPr lang="es-EC" sz="1200">
                          <a:effectLst/>
                        </a:rPr>
                        <a:t>GENERALMENTE</a:t>
                      </a:r>
                      <a:endParaRPr lang="es-EC" sz="1200">
                        <a:effectLst/>
                        <a:latin typeface="Times New Roman"/>
                        <a:ea typeface="Times New Roman"/>
                      </a:endParaRPr>
                    </a:p>
                  </a:txBody>
                  <a:tcPr marL="94512" marR="94512"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cell3D prstMaterial="dkEdge">
                      <a:bevel prst="slope"/>
                      <a:lightRig rig="flood" dir="t"/>
                    </a:cell3D>
                    <a:noFill/>
                  </a:tcPr>
                </a:tc>
              </a:tr>
              <a:tr h="385600">
                <a:tc>
                  <a:txBody>
                    <a:bodyPr/>
                    <a:lstStyle>
                      <a:lvl1pPr marL="0" algn="l" defTabSz="470916" rtl="0" eaLnBrk="1" latinLnBrk="0" hangingPunct="1">
                        <a:defRPr sz="1900" kern="1200">
                          <a:solidFill>
                            <a:schemeClr val="tx1"/>
                          </a:solidFill>
                          <a:latin typeface="Century Gothic"/>
                        </a:defRPr>
                      </a:lvl1pPr>
                      <a:lvl2pPr marL="470916" algn="l" defTabSz="470916" rtl="0" eaLnBrk="1" latinLnBrk="0" hangingPunct="1">
                        <a:defRPr sz="1900" kern="1200">
                          <a:solidFill>
                            <a:schemeClr val="tx1"/>
                          </a:solidFill>
                          <a:latin typeface="Century Gothic"/>
                        </a:defRPr>
                      </a:lvl2pPr>
                      <a:lvl3pPr marL="941832" algn="l" defTabSz="470916" rtl="0" eaLnBrk="1" latinLnBrk="0" hangingPunct="1">
                        <a:defRPr sz="1900" kern="1200">
                          <a:solidFill>
                            <a:schemeClr val="tx1"/>
                          </a:solidFill>
                          <a:latin typeface="Century Gothic"/>
                        </a:defRPr>
                      </a:lvl3pPr>
                      <a:lvl4pPr marL="1412748" algn="l" defTabSz="470916" rtl="0" eaLnBrk="1" latinLnBrk="0" hangingPunct="1">
                        <a:defRPr sz="1900" kern="1200">
                          <a:solidFill>
                            <a:schemeClr val="tx1"/>
                          </a:solidFill>
                          <a:latin typeface="Century Gothic"/>
                        </a:defRPr>
                      </a:lvl4pPr>
                      <a:lvl5pPr marL="1883664" algn="l" defTabSz="470916" rtl="0" eaLnBrk="1" latinLnBrk="0" hangingPunct="1">
                        <a:defRPr sz="1900" kern="1200">
                          <a:solidFill>
                            <a:schemeClr val="tx1"/>
                          </a:solidFill>
                          <a:latin typeface="Century Gothic"/>
                        </a:defRPr>
                      </a:lvl5pPr>
                      <a:lvl6pPr marL="2354580" algn="l" defTabSz="470916" rtl="0" eaLnBrk="1" latinLnBrk="0" hangingPunct="1">
                        <a:defRPr sz="1900" kern="1200">
                          <a:solidFill>
                            <a:schemeClr val="tx1"/>
                          </a:solidFill>
                          <a:latin typeface="Century Gothic"/>
                        </a:defRPr>
                      </a:lvl6pPr>
                      <a:lvl7pPr marL="2825496" algn="l" defTabSz="470916" rtl="0" eaLnBrk="1" latinLnBrk="0" hangingPunct="1">
                        <a:defRPr sz="1900" kern="1200">
                          <a:solidFill>
                            <a:schemeClr val="tx1"/>
                          </a:solidFill>
                          <a:latin typeface="Century Gothic"/>
                        </a:defRPr>
                      </a:lvl7pPr>
                      <a:lvl8pPr marL="3296412" algn="l" defTabSz="470916" rtl="0" eaLnBrk="1" latinLnBrk="0" hangingPunct="1">
                        <a:defRPr sz="1900" kern="1200">
                          <a:solidFill>
                            <a:schemeClr val="tx1"/>
                          </a:solidFill>
                          <a:latin typeface="Century Gothic"/>
                        </a:defRPr>
                      </a:lvl8pPr>
                      <a:lvl9pPr marL="3767328" algn="l" defTabSz="470916" rtl="0" eaLnBrk="1" latinLnBrk="0" hangingPunct="1">
                        <a:defRPr sz="1900" kern="1200">
                          <a:solidFill>
                            <a:schemeClr val="tx1"/>
                          </a:solidFill>
                          <a:latin typeface="Century Gothic"/>
                        </a:defRPr>
                      </a:lvl9pPr>
                    </a:lstStyle>
                    <a:p>
                      <a:pPr>
                        <a:lnSpc>
                          <a:spcPct val="150000"/>
                        </a:lnSpc>
                        <a:spcAft>
                          <a:spcPts val="0"/>
                        </a:spcAft>
                      </a:pPr>
                      <a:r>
                        <a:rPr lang="es-EC" sz="1200" dirty="0">
                          <a:effectLst/>
                        </a:rPr>
                        <a:t>7</a:t>
                      </a:r>
                      <a:endParaRPr lang="es-EC" sz="1200" dirty="0">
                        <a:effectLst/>
                        <a:latin typeface="Times New Roman"/>
                        <a:ea typeface="Times New Roman"/>
                      </a:endParaRPr>
                    </a:p>
                  </a:txBody>
                  <a:tcPr marL="94512" marR="94512"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cell3D prstMaterial="dkEdge">
                      <a:bevel prst="slope"/>
                      <a:lightRig rig="flood" dir="t"/>
                    </a:cell3D>
                    <a:noFill/>
                  </a:tcPr>
                </a:tc>
                <a:tc>
                  <a:txBody>
                    <a:bodyPr/>
                    <a:lstStyle>
                      <a:lvl1pPr marL="0" algn="l" defTabSz="470916" rtl="0" eaLnBrk="1" latinLnBrk="0" hangingPunct="1">
                        <a:defRPr sz="1900" kern="1200">
                          <a:solidFill>
                            <a:schemeClr val="tx1"/>
                          </a:solidFill>
                          <a:latin typeface="Century Gothic"/>
                        </a:defRPr>
                      </a:lvl1pPr>
                      <a:lvl2pPr marL="470916" algn="l" defTabSz="470916" rtl="0" eaLnBrk="1" latinLnBrk="0" hangingPunct="1">
                        <a:defRPr sz="1900" kern="1200">
                          <a:solidFill>
                            <a:schemeClr val="tx1"/>
                          </a:solidFill>
                          <a:latin typeface="Century Gothic"/>
                        </a:defRPr>
                      </a:lvl2pPr>
                      <a:lvl3pPr marL="941832" algn="l" defTabSz="470916" rtl="0" eaLnBrk="1" latinLnBrk="0" hangingPunct="1">
                        <a:defRPr sz="1900" kern="1200">
                          <a:solidFill>
                            <a:schemeClr val="tx1"/>
                          </a:solidFill>
                          <a:latin typeface="Century Gothic"/>
                        </a:defRPr>
                      </a:lvl3pPr>
                      <a:lvl4pPr marL="1412748" algn="l" defTabSz="470916" rtl="0" eaLnBrk="1" latinLnBrk="0" hangingPunct="1">
                        <a:defRPr sz="1900" kern="1200">
                          <a:solidFill>
                            <a:schemeClr val="tx1"/>
                          </a:solidFill>
                          <a:latin typeface="Century Gothic"/>
                        </a:defRPr>
                      </a:lvl4pPr>
                      <a:lvl5pPr marL="1883664" algn="l" defTabSz="470916" rtl="0" eaLnBrk="1" latinLnBrk="0" hangingPunct="1">
                        <a:defRPr sz="1900" kern="1200">
                          <a:solidFill>
                            <a:schemeClr val="tx1"/>
                          </a:solidFill>
                          <a:latin typeface="Century Gothic"/>
                        </a:defRPr>
                      </a:lvl5pPr>
                      <a:lvl6pPr marL="2354580" algn="l" defTabSz="470916" rtl="0" eaLnBrk="1" latinLnBrk="0" hangingPunct="1">
                        <a:defRPr sz="1900" kern="1200">
                          <a:solidFill>
                            <a:schemeClr val="tx1"/>
                          </a:solidFill>
                          <a:latin typeface="Century Gothic"/>
                        </a:defRPr>
                      </a:lvl6pPr>
                      <a:lvl7pPr marL="2825496" algn="l" defTabSz="470916" rtl="0" eaLnBrk="1" latinLnBrk="0" hangingPunct="1">
                        <a:defRPr sz="1900" kern="1200">
                          <a:solidFill>
                            <a:schemeClr val="tx1"/>
                          </a:solidFill>
                          <a:latin typeface="Century Gothic"/>
                        </a:defRPr>
                      </a:lvl7pPr>
                      <a:lvl8pPr marL="3296412" algn="l" defTabSz="470916" rtl="0" eaLnBrk="1" latinLnBrk="0" hangingPunct="1">
                        <a:defRPr sz="1900" kern="1200">
                          <a:solidFill>
                            <a:schemeClr val="tx1"/>
                          </a:solidFill>
                          <a:latin typeface="Century Gothic"/>
                        </a:defRPr>
                      </a:lvl8pPr>
                      <a:lvl9pPr marL="3767328" algn="l" defTabSz="470916" rtl="0" eaLnBrk="1" latinLnBrk="0" hangingPunct="1">
                        <a:defRPr sz="1900" kern="1200">
                          <a:solidFill>
                            <a:schemeClr val="tx1"/>
                          </a:solidFill>
                          <a:latin typeface="Century Gothic"/>
                        </a:defRPr>
                      </a:lvl9pPr>
                    </a:lstStyle>
                    <a:p>
                      <a:pPr>
                        <a:lnSpc>
                          <a:spcPct val="150000"/>
                        </a:lnSpc>
                        <a:spcAft>
                          <a:spcPts val="0"/>
                        </a:spcAft>
                      </a:pPr>
                      <a:r>
                        <a:rPr lang="es-EC" sz="1200" dirty="0">
                          <a:effectLst/>
                        </a:rPr>
                        <a:t>SIEMPRE </a:t>
                      </a:r>
                      <a:endParaRPr lang="es-EC" sz="1200" dirty="0">
                        <a:effectLst/>
                        <a:latin typeface="Times New Roman"/>
                        <a:ea typeface="Times New Roman"/>
                      </a:endParaRPr>
                    </a:p>
                  </a:txBody>
                  <a:tcPr marL="94512" marR="94512"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cell3D prstMaterial="dkEdge">
                      <a:bevel prst="slope"/>
                      <a:lightRig rig="flood" dir="t"/>
                    </a:cell3D>
                    <a:noFill/>
                  </a:tcPr>
                </a:tc>
              </a:tr>
            </a:tbl>
          </a:graphicData>
        </a:graphic>
      </p:graphicFrame>
      <p:sp>
        <p:nvSpPr>
          <p:cNvPr id="20" name="1 Título"/>
          <p:cNvSpPr txBox="1">
            <a:spLocks/>
          </p:cNvSpPr>
          <p:nvPr/>
        </p:nvSpPr>
        <p:spPr>
          <a:xfrm>
            <a:off x="721405" y="553849"/>
            <a:ext cx="11384239" cy="1064210"/>
          </a:xfrm>
          <a:prstGeom prst="rect">
            <a:avLst/>
          </a:prstGeom>
        </p:spPr>
        <p:txBody>
          <a:bodyPr vert="horz" lIns="111984" tIns="55992" rIns="111984" bIns="55992" rtlCol="0" anchor="ctr">
            <a:noAutofit/>
          </a:bodyPr>
          <a:lstStyle>
            <a:lvl1pPr algn="ctr" defTabSz="1120234" rtl="0" eaLnBrk="1" latinLnBrk="0" hangingPunct="1">
              <a:spcBef>
                <a:spcPct val="0"/>
              </a:spcBef>
              <a:buNone/>
              <a:defRPr sz="4300" kern="1200" cap="all" baseline="0">
                <a:solidFill>
                  <a:schemeClr val="accent1">
                    <a:lumMod val="75000"/>
                  </a:schemeClr>
                </a:solidFill>
                <a:latin typeface="+mj-lt"/>
                <a:ea typeface="+mj-ea"/>
                <a:cs typeface="+mj-cs"/>
              </a:defRPr>
            </a:lvl1pPr>
          </a:lstStyle>
          <a:p>
            <a:pPr defTabSz="1119832"/>
            <a:r>
              <a:rPr lang="es-EC" sz="3200" b="1" dirty="0">
                <a:solidFill>
                  <a:srgbClr val="93A299">
                    <a:lumMod val="75000"/>
                  </a:srgbClr>
                </a:solidFill>
                <a:latin typeface="Book Antiqua"/>
              </a:rPr>
              <a:t/>
            </a:r>
            <a:br>
              <a:rPr lang="es-EC" sz="3200" b="1" dirty="0">
                <a:solidFill>
                  <a:srgbClr val="93A299">
                    <a:lumMod val="75000"/>
                  </a:srgbClr>
                </a:solidFill>
                <a:latin typeface="Book Antiqua"/>
              </a:rPr>
            </a:br>
            <a:r>
              <a:rPr lang="es-EC" sz="3200" b="1" dirty="0">
                <a:solidFill>
                  <a:srgbClr val="93A299">
                    <a:lumMod val="75000"/>
                  </a:srgbClr>
                </a:solidFill>
                <a:latin typeface="Book Antiqua"/>
              </a:rPr>
              <a:t>RECOPILACIÓN DE DATOS ESTADÍSTICOS</a:t>
            </a:r>
            <a:br>
              <a:rPr lang="es-EC" sz="3200" b="1" dirty="0">
                <a:solidFill>
                  <a:srgbClr val="93A299">
                    <a:lumMod val="75000"/>
                  </a:srgbClr>
                </a:solidFill>
                <a:latin typeface="Book Antiqua"/>
              </a:rPr>
            </a:br>
            <a:endParaRPr lang="es-EC" sz="3200" b="1" dirty="0">
              <a:solidFill>
                <a:srgbClr val="93A299">
                  <a:lumMod val="75000"/>
                </a:srgbClr>
              </a:solidFill>
              <a:latin typeface="Book Antiqua"/>
            </a:endParaRPr>
          </a:p>
        </p:txBody>
      </p:sp>
      <p:sp>
        <p:nvSpPr>
          <p:cNvPr id="6" name="5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012914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587257" y="418109"/>
            <a:ext cx="11384239" cy="1064210"/>
          </a:xfrm>
          <a:prstGeom prst="rect">
            <a:avLst/>
          </a:prstGeom>
          <a:effectLst/>
        </p:spPr>
        <p:txBody>
          <a:bodyPr>
            <a:normAutofit/>
          </a:bodyPr>
          <a:lstStyle/>
          <a:p>
            <a:pPr defTabSz="914072">
              <a:spcBef>
                <a:spcPts val="0"/>
              </a:spcBef>
            </a:pPr>
            <a:r>
              <a:rPr lang="es-EC" sz="4800" kern="0" dirty="0">
                <a:ln>
                  <a:noFill/>
                </a:ln>
                <a:solidFill>
                  <a:sysClr val="windowText" lastClr="000000"/>
                </a:solidFill>
              </a:rPr>
              <a:t>CLIMA ORGANIZACIONAL:</a:t>
            </a:r>
          </a:p>
        </p:txBody>
      </p:sp>
      <p:graphicFrame>
        <p:nvGraphicFramePr>
          <p:cNvPr id="12" name="11 Tabla"/>
          <p:cNvGraphicFramePr>
            <a:graphicFrameLocks noGrp="1"/>
          </p:cNvGraphicFramePr>
          <p:nvPr>
            <p:extLst>
              <p:ext uri="{D42A27DB-BD31-4B8C-83A1-F6EECF244321}">
                <p14:modId xmlns:p14="http://schemas.microsoft.com/office/powerpoint/2010/main" val="2479966415"/>
              </p:ext>
            </p:extLst>
          </p:nvPr>
        </p:nvGraphicFramePr>
        <p:xfrm>
          <a:off x="3204445" y="1638548"/>
          <a:ext cx="5400599" cy="1966027"/>
        </p:xfrm>
        <a:graphic>
          <a:graphicData uri="http://schemas.openxmlformats.org/drawingml/2006/table">
            <a:tbl>
              <a:tblPr firstRow="1" firstCol="1" bandRow="1"/>
              <a:tblGrid>
                <a:gridCol w="1391839"/>
                <a:gridCol w="1391839"/>
                <a:gridCol w="1309006"/>
                <a:gridCol w="1307915"/>
              </a:tblGrid>
              <a:tr h="280861">
                <a:tc gridSpan="4">
                  <a:txBody>
                    <a:bodyPr/>
                    <a:lstStyle/>
                    <a:p>
                      <a:pPr algn="ctr">
                        <a:lnSpc>
                          <a:spcPct val="150000"/>
                        </a:lnSpc>
                        <a:spcAft>
                          <a:spcPts val="0"/>
                        </a:spcAft>
                      </a:pPr>
                      <a:r>
                        <a:rPr lang="es-ES" sz="1200" b="1" dirty="0">
                          <a:effectLst/>
                          <a:latin typeface="Times New Roman"/>
                          <a:ea typeface="Times New Roman"/>
                        </a:rPr>
                        <a:t>CLIMA ORGANIZACIONAL</a:t>
                      </a:r>
                      <a:endParaRPr lang="es-ES" sz="1200" dirty="0">
                        <a:effectLst/>
                        <a:latin typeface="Times New Roman"/>
                        <a:ea typeface="Times New Roman"/>
                      </a:endParaRP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9050" cap="flat" cmpd="sng" algn="ctr">
                      <a:solidFill>
                        <a:srgbClr val="92CDDC"/>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r>
              <a:tr h="280861">
                <a:tc rowSpan="2">
                  <a:txBody>
                    <a:bodyPr/>
                    <a:lstStyle/>
                    <a:p>
                      <a:pPr algn="ctr">
                        <a:lnSpc>
                          <a:spcPct val="150000"/>
                        </a:lnSpc>
                        <a:spcAft>
                          <a:spcPts val="0"/>
                        </a:spcAft>
                      </a:pPr>
                      <a:r>
                        <a:rPr lang="es-EC" sz="1200" b="1" dirty="0">
                          <a:solidFill>
                            <a:srgbClr val="000000"/>
                          </a:solidFill>
                          <a:effectLst/>
                          <a:latin typeface="Times New Roman"/>
                          <a:ea typeface="Times New Roman"/>
                        </a:rPr>
                        <a:t>Quito</a:t>
                      </a:r>
                      <a:endParaRPr lang="es-ES" sz="1200" dirty="0">
                        <a:effectLst/>
                        <a:latin typeface="Times New Roman"/>
                        <a:ea typeface="Times New Roman"/>
                      </a:endParaRP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9050" cap="flat" cmpd="sng" algn="ctr">
                      <a:solidFill>
                        <a:srgbClr val="92CDDC"/>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Times New Roman"/>
                          <a:ea typeface="Times New Roman"/>
                        </a:rPr>
                        <a:t>15,7358491</a:t>
                      </a:r>
                      <a:endParaRPr lang="es-ES" sz="1200">
                        <a:effectLst/>
                        <a:latin typeface="Times New Roman"/>
                        <a:ea typeface="Times New Roman"/>
                      </a:endParaRP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9050" cap="flat" cmpd="sng" algn="ctr">
                      <a:solidFill>
                        <a:srgbClr val="92CDDC"/>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Times New Roman"/>
                          <a:ea typeface="Times New Roman"/>
                        </a:rPr>
                        <a:t>834</a:t>
                      </a:r>
                      <a:endParaRPr lang="es-ES" sz="1200">
                        <a:effectLst/>
                        <a:latin typeface="Times New Roman"/>
                        <a:ea typeface="Times New Roman"/>
                      </a:endParaRP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9050" cap="flat" cmpd="sng" algn="ctr">
                      <a:solidFill>
                        <a:srgbClr val="92CDDC"/>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Times New Roman"/>
                          <a:ea typeface="Times New Roman"/>
                        </a:rPr>
                        <a:t>1484</a:t>
                      </a:r>
                      <a:endParaRPr lang="es-ES" sz="1200">
                        <a:effectLst/>
                        <a:latin typeface="Times New Roman"/>
                        <a:ea typeface="Times New Roman"/>
                      </a:endParaRP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9050" cap="flat" cmpd="sng" algn="ctr">
                      <a:solidFill>
                        <a:srgbClr val="92CDDC"/>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r>
              <a:tr h="280861">
                <a:tc vMerge="1">
                  <a:txBody>
                    <a:bodyPr/>
                    <a:lstStyle/>
                    <a:p>
                      <a:endParaRPr lang="es-ES"/>
                    </a:p>
                  </a:txBody>
                  <a:tcPr/>
                </a:tc>
                <a:tc>
                  <a:txBody>
                    <a:bodyPr/>
                    <a:lstStyle/>
                    <a:p>
                      <a:endParaRPr lang="es-ES" sz="1100">
                        <a:effectLst/>
                        <a:latin typeface="Calibri"/>
                      </a:endParaRP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Times New Roman"/>
                          <a:ea typeface="Times New Roman"/>
                        </a:rPr>
                        <a:t>56,10%</a:t>
                      </a:r>
                      <a:endParaRPr lang="es-ES" sz="1200">
                        <a:effectLst/>
                        <a:latin typeface="Times New Roman"/>
                        <a:ea typeface="Times New Roman"/>
                      </a:endParaRP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Times New Roman"/>
                          <a:ea typeface="Times New Roman"/>
                        </a:rPr>
                        <a:t>100%</a:t>
                      </a:r>
                      <a:endParaRPr lang="es-ES" sz="1200">
                        <a:effectLst/>
                        <a:latin typeface="Times New Roman"/>
                        <a:ea typeface="Times New Roman"/>
                      </a:endParaRP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r>
              <a:tr h="280861">
                <a:tc rowSpan="2">
                  <a:txBody>
                    <a:bodyPr/>
                    <a:lstStyle/>
                    <a:p>
                      <a:pPr algn="ctr">
                        <a:lnSpc>
                          <a:spcPct val="150000"/>
                        </a:lnSpc>
                        <a:spcAft>
                          <a:spcPts val="0"/>
                        </a:spcAft>
                      </a:pPr>
                      <a:r>
                        <a:rPr lang="es-ES" sz="1200" b="1" dirty="0">
                          <a:solidFill>
                            <a:srgbClr val="000000"/>
                          </a:solidFill>
                          <a:effectLst/>
                          <a:latin typeface="Times New Roman"/>
                          <a:ea typeface="Times New Roman"/>
                        </a:rPr>
                        <a:t>Latacunga</a:t>
                      </a:r>
                      <a:endParaRPr lang="es-ES" sz="1200" dirty="0">
                        <a:effectLst/>
                        <a:latin typeface="Times New Roman"/>
                        <a:ea typeface="Times New Roman"/>
                      </a:endParaRP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c>
                  <a:txBody>
                    <a:bodyPr/>
                    <a:lstStyle/>
                    <a:p>
                      <a:pPr algn="ctr">
                        <a:lnSpc>
                          <a:spcPct val="150000"/>
                        </a:lnSpc>
                        <a:spcAft>
                          <a:spcPts val="0"/>
                        </a:spcAft>
                      </a:pPr>
                      <a:r>
                        <a:rPr lang="es-ES" sz="1200">
                          <a:effectLst/>
                          <a:latin typeface="Times New Roman"/>
                          <a:ea typeface="Times New Roman"/>
                        </a:rPr>
                        <a:t>16,9705882</a:t>
                      </a: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c>
                  <a:txBody>
                    <a:bodyPr/>
                    <a:lstStyle/>
                    <a:p>
                      <a:pPr algn="ctr">
                        <a:lnSpc>
                          <a:spcPct val="150000"/>
                        </a:lnSpc>
                        <a:spcAft>
                          <a:spcPts val="0"/>
                        </a:spcAft>
                      </a:pPr>
                      <a:r>
                        <a:rPr lang="es-ES" sz="1200">
                          <a:effectLst/>
                          <a:latin typeface="Times New Roman"/>
                          <a:ea typeface="Times New Roman"/>
                        </a:rPr>
                        <a:t>577</a:t>
                      </a: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c>
                  <a:txBody>
                    <a:bodyPr/>
                    <a:lstStyle/>
                    <a:p>
                      <a:pPr algn="ctr">
                        <a:lnSpc>
                          <a:spcPct val="150000"/>
                        </a:lnSpc>
                        <a:spcAft>
                          <a:spcPts val="0"/>
                        </a:spcAft>
                      </a:pPr>
                      <a:r>
                        <a:rPr lang="es-ES" sz="1200" dirty="0">
                          <a:effectLst/>
                          <a:latin typeface="Times New Roman"/>
                          <a:ea typeface="Times New Roman"/>
                        </a:rPr>
                        <a:t>952</a:t>
                      </a: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r>
              <a:tr h="280861">
                <a:tc vMerge="1">
                  <a:txBody>
                    <a:bodyPr/>
                    <a:lstStyle/>
                    <a:p>
                      <a:endParaRPr lang="es-ES"/>
                    </a:p>
                  </a:txBody>
                  <a:tcPr/>
                </a:tc>
                <a:tc>
                  <a:txBody>
                    <a:bodyPr/>
                    <a:lstStyle/>
                    <a:p>
                      <a:endParaRPr lang="es-ES" sz="1100">
                        <a:effectLst/>
                        <a:latin typeface="Calibri"/>
                      </a:endParaRP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c>
                  <a:txBody>
                    <a:bodyPr/>
                    <a:lstStyle/>
                    <a:p>
                      <a:pPr algn="ctr">
                        <a:lnSpc>
                          <a:spcPct val="150000"/>
                        </a:lnSpc>
                        <a:spcAft>
                          <a:spcPts val="0"/>
                        </a:spcAft>
                      </a:pPr>
                      <a:r>
                        <a:rPr lang="es-ES" sz="1200">
                          <a:effectLst/>
                          <a:latin typeface="Times New Roman"/>
                          <a:ea typeface="Times New Roman"/>
                        </a:rPr>
                        <a:t>60,60%</a:t>
                      </a: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c>
                  <a:txBody>
                    <a:bodyPr/>
                    <a:lstStyle/>
                    <a:p>
                      <a:pPr algn="ctr">
                        <a:lnSpc>
                          <a:spcPct val="150000"/>
                        </a:lnSpc>
                        <a:spcAft>
                          <a:spcPts val="0"/>
                        </a:spcAft>
                      </a:pPr>
                      <a:r>
                        <a:rPr lang="es-ES" sz="1200">
                          <a:effectLst/>
                          <a:latin typeface="Times New Roman"/>
                          <a:ea typeface="Times New Roman"/>
                        </a:rPr>
                        <a:t>100%</a:t>
                      </a: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r>
              <a:tr h="280861">
                <a:tc rowSpan="2">
                  <a:txBody>
                    <a:bodyPr/>
                    <a:lstStyle/>
                    <a:p>
                      <a:pPr algn="ctr">
                        <a:lnSpc>
                          <a:spcPct val="150000"/>
                        </a:lnSpc>
                        <a:spcAft>
                          <a:spcPts val="0"/>
                        </a:spcAft>
                      </a:pPr>
                      <a:r>
                        <a:rPr lang="es-ES" sz="1200" b="1" dirty="0">
                          <a:solidFill>
                            <a:srgbClr val="000000"/>
                          </a:solidFill>
                          <a:effectLst/>
                          <a:latin typeface="Times New Roman"/>
                          <a:ea typeface="Times New Roman"/>
                        </a:rPr>
                        <a:t>Ambato</a:t>
                      </a:r>
                      <a:endParaRPr lang="es-ES" sz="1200" dirty="0">
                        <a:effectLst/>
                        <a:latin typeface="Times New Roman"/>
                        <a:ea typeface="Times New Roman"/>
                      </a:endParaRP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c>
                  <a:txBody>
                    <a:bodyPr/>
                    <a:lstStyle/>
                    <a:p>
                      <a:pPr algn="ctr">
                        <a:lnSpc>
                          <a:spcPct val="150000"/>
                        </a:lnSpc>
                        <a:spcAft>
                          <a:spcPts val="0"/>
                        </a:spcAft>
                      </a:pPr>
                      <a:r>
                        <a:rPr lang="es-ES" sz="1200">
                          <a:effectLst/>
                          <a:latin typeface="Times New Roman"/>
                          <a:ea typeface="Times New Roman"/>
                        </a:rPr>
                        <a:t>20,5</a:t>
                      </a: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c>
                  <a:txBody>
                    <a:bodyPr/>
                    <a:lstStyle/>
                    <a:p>
                      <a:pPr algn="ctr">
                        <a:lnSpc>
                          <a:spcPct val="150000"/>
                        </a:lnSpc>
                        <a:spcAft>
                          <a:spcPts val="0"/>
                        </a:spcAft>
                      </a:pPr>
                      <a:r>
                        <a:rPr lang="es-ES" sz="1200">
                          <a:effectLst/>
                          <a:latin typeface="Times New Roman"/>
                          <a:ea typeface="Times New Roman"/>
                        </a:rPr>
                        <a:t>779</a:t>
                      </a: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c>
                  <a:txBody>
                    <a:bodyPr/>
                    <a:lstStyle/>
                    <a:p>
                      <a:pPr algn="ctr">
                        <a:lnSpc>
                          <a:spcPct val="150000"/>
                        </a:lnSpc>
                        <a:spcAft>
                          <a:spcPts val="0"/>
                        </a:spcAft>
                      </a:pPr>
                      <a:r>
                        <a:rPr lang="es-ES" sz="1200">
                          <a:effectLst/>
                          <a:latin typeface="Times New Roman"/>
                          <a:ea typeface="Times New Roman"/>
                        </a:rPr>
                        <a:t>1064</a:t>
                      </a: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r>
              <a:tr h="280861">
                <a:tc vMerge="1">
                  <a:txBody>
                    <a:bodyPr/>
                    <a:lstStyle/>
                    <a:p>
                      <a:endParaRPr lang="es-ES"/>
                    </a:p>
                  </a:txBody>
                  <a:tcPr/>
                </a:tc>
                <a:tc>
                  <a:txBody>
                    <a:bodyPr/>
                    <a:lstStyle/>
                    <a:p>
                      <a:endParaRPr lang="es-ES" sz="1100">
                        <a:effectLst/>
                        <a:latin typeface="Calibri"/>
                      </a:endParaRP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effectLst/>
                          <a:latin typeface="Times New Roman"/>
                          <a:ea typeface="Times New Roman"/>
                        </a:rPr>
                        <a:t>73,21%</a:t>
                      </a:r>
                      <a:endParaRPr lang="es-ES" sz="1200">
                        <a:effectLst/>
                        <a:latin typeface="Times New Roman"/>
                        <a:ea typeface="Times New Roman"/>
                      </a:endParaRP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c>
                  <a:txBody>
                    <a:bodyPr/>
                    <a:lstStyle/>
                    <a:p>
                      <a:pPr algn="ctr">
                        <a:lnSpc>
                          <a:spcPct val="150000"/>
                        </a:lnSpc>
                        <a:spcAft>
                          <a:spcPts val="0"/>
                        </a:spcAft>
                      </a:pPr>
                      <a:r>
                        <a:rPr lang="es-ES" sz="1200" dirty="0">
                          <a:solidFill>
                            <a:srgbClr val="000000"/>
                          </a:solidFill>
                          <a:effectLst/>
                          <a:latin typeface="Times New Roman"/>
                          <a:ea typeface="Times New Roman"/>
                        </a:rPr>
                        <a:t>100%</a:t>
                      </a:r>
                      <a:endParaRPr lang="es-ES" sz="1200" dirty="0">
                        <a:effectLst/>
                        <a:latin typeface="Times New Roman"/>
                        <a:ea typeface="Times New Roman"/>
                      </a:endParaRPr>
                    </a:p>
                  </a:txBody>
                  <a:tcPr marL="68580" marR="68580" marT="0" marB="0">
                    <a:lnL w="12700" cap="flat" cmpd="sng" algn="ctr">
                      <a:solidFill>
                        <a:srgbClr val="B6DDE8"/>
                      </a:solidFill>
                      <a:prstDash val="solid"/>
                      <a:round/>
                      <a:headEnd type="none" w="med" len="med"/>
                      <a:tailEnd type="none" w="med" len="med"/>
                    </a:lnL>
                    <a:lnR w="12700" cap="flat" cmpd="sng" algn="ctr">
                      <a:solidFill>
                        <a:srgbClr val="B6DDE8"/>
                      </a:solidFill>
                      <a:prstDash val="solid"/>
                      <a:round/>
                      <a:headEnd type="none" w="med" len="med"/>
                      <a:tailEnd type="none" w="med" len="med"/>
                    </a:lnR>
                    <a:lnT w="12700" cap="flat" cmpd="sng" algn="ctr">
                      <a:solidFill>
                        <a:srgbClr val="B6DDE8"/>
                      </a:solidFill>
                      <a:prstDash val="solid"/>
                      <a:round/>
                      <a:headEnd type="none" w="med" len="med"/>
                      <a:tailEnd type="none" w="med" len="med"/>
                    </a:lnT>
                    <a:lnB w="12700" cap="flat" cmpd="sng" algn="ctr">
                      <a:solidFill>
                        <a:srgbClr val="B6DDE8"/>
                      </a:solidFill>
                      <a:prstDash val="solid"/>
                      <a:round/>
                      <a:headEnd type="none" w="med" len="med"/>
                      <a:tailEnd type="none" w="med" len="med"/>
                    </a:lnB>
                  </a:tcPr>
                </a:tc>
              </a:tr>
            </a:tbl>
          </a:graphicData>
        </a:graphic>
      </p:graphicFrame>
      <p:graphicFrame>
        <p:nvGraphicFramePr>
          <p:cNvPr id="14" name="13 Gráfico"/>
          <p:cNvGraphicFramePr/>
          <p:nvPr>
            <p:extLst>
              <p:ext uri="{D42A27DB-BD31-4B8C-83A1-F6EECF244321}">
                <p14:modId xmlns:p14="http://schemas.microsoft.com/office/powerpoint/2010/main" val="3082293388"/>
              </p:ext>
            </p:extLst>
          </p:nvPr>
        </p:nvGraphicFramePr>
        <p:xfrm>
          <a:off x="2628381" y="3726780"/>
          <a:ext cx="6357977" cy="2952328"/>
        </p:xfrm>
        <a:graphic>
          <a:graphicData uri="http://schemas.openxmlformats.org/drawingml/2006/chart">
            <c:chart xmlns:c="http://schemas.openxmlformats.org/drawingml/2006/chart" xmlns:r="http://schemas.openxmlformats.org/officeDocument/2006/relationships" r:id="rId2"/>
          </a:graphicData>
        </a:graphic>
      </p:graphicFrame>
      <p:sp>
        <p:nvSpPr>
          <p:cNvPr id="5" name="4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263311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587257" y="418109"/>
            <a:ext cx="11384239" cy="1064210"/>
          </a:xfrm>
          <a:prstGeom prst="rect">
            <a:avLst/>
          </a:prstGeom>
          <a:effectLst/>
        </p:spPr>
        <p:txBody>
          <a:bodyPr>
            <a:normAutofit/>
          </a:bodyPr>
          <a:lstStyle/>
          <a:p>
            <a:pPr defTabSz="914072">
              <a:spcBef>
                <a:spcPts val="0"/>
              </a:spcBef>
            </a:pPr>
            <a:r>
              <a:rPr lang="es-EC" sz="4800" kern="0" dirty="0">
                <a:ln>
                  <a:noFill/>
                </a:ln>
                <a:solidFill>
                  <a:sysClr val="windowText" lastClr="000000"/>
                </a:solidFill>
              </a:rPr>
              <a:t>ESTRUCTURA ORGANIZACIONAL:</a:t>
            </a:r>
          </a:p>
        </p:txBody>
      </p:sp>
      <p:graphicFrame>
        <p:nvGraphicFramePr>
          <p:cNvPr id="3" name="2 Tabla"/>
          <p:cNvGraphicFramePr>
            <a:graphicFrameLocks noGrp="1"/>
          </p:cNvGraphicFramePr>
          <p:nvPr>
            <p:extLst>
              <p:ext uri="{D42A27DB-BD31-4B8C-83A1-F6EECF244321}">
                <p14:modId xmlns:p14="http://schemas.microsoft.com/office/powerpoint/2010/main" val="3315799296"/>
              </p:ext>
            </p:extLst>
          </p:nvPr>
        </p:nvGraphicFramePr>
        <p:xfrm>
          <a:off x="3420466" y="1350516"/>
          <a:ext cx="5040560" cy="1966027"/>
        </p:xfrm>
        <a:graphic>
          <a:graphicData uri="http://schemas.openxmlformats.org/drawingml/2006/table">
            <a:tbl>
              <a:tblPr firstRow="1" firstCol="1" bandRow="1"/>
              <a:tblGrid>
                <a:gridCol w="1139606"/>
                <a:gridCol w="1352782"/>
                <a:gridCol w="1352782"/>
                <a:gridCol w="1195390"/>
              </a:tblGrid>
              <a:tr h="280861">
                <a:tc>
                  <a:txBody>
                    <a:bodyPr/>
                    <a:lstStyle/>
                    <a:p>
                      <a:pPr algn="r">
                        <a:lnSpc>
                          <a:spcPct val="150000"/>
                        </a:lnSpc>
                        <a:spcAft>
                          <a:spcPts val="0"/>
                        </a:spcAft>
                      </a:pPr>
                      <a:r>
                        <a:rPr lang="es-EC" sz="1200" b="1" dirty="0">
                          <a:solidFill>
                            <a:srgbClr val="000000"/>
                          </a:solidFill>
                          <a:effectLst/>
                          <a:latin typeface="Times New Roman"/>
                          <a:ea typeface="Times New Roman"/>
                        </a:rPr>
                        <a:t> </a:t>
                      </a:r>
                      <a:endParaRPr lang="es-ES" sz="1200" dirty="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9050" cap="flat" cmpd="sng" algn="ctr">
                      <a:solidFill>
                        <a:srgbClr val="B2A1C7"/>
                      </a:solidFill>
                      <a:prstDash val="solid"/>
                      <a:round/>
                      <a:headEnd type="none" w="med" len="med"/>
                      <a:tailEnd type="none" w="med" len="med"/>
                    </a:lnB>
                  </a:tcPr>
                </a:tc>
                <a:tc gridSpan="3">
                  <a:txBody>
                    <a:bodyPr/>
                    <a:lstStyle/>
                    <a:p>
                      <a:pPr algn="ctr">
                        <a:lnSpc>
                          <a:spcPct val="150000"/>
                        </a:lnSpc>
                        <a:spcAft>
                          <a:spcPts val="0"/>
                        </a:spcAft>
                      </a:pPr>
                      <a:r>
                        <a:rPr lang="es-ES" sz="1200" b="1" dirty="0">
                          <a:effectLst/>
                          <a:latin typeface="Times New Roman"/>
                          <a:ea typeface="Times New Roman"/>
                        </a:rPr>
                        <a:t>ESTRUCTURA ORGANIZACIONAL</a:t>
                      </a:r>
                      <a:endParaRPr lang="es-ES" sz="1200" dirty="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9050" cap="flat" cmpd="sng" algn="ctr">
                      <a:solidFill>
                        <a:srgbClr val="B2A1C7"/>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r h="280861">
                <a:tc rowSpan="2">
                  <a:txBody>
                    <a:bodyPr/>
                    <a:lstStyle/>
                    <a:p>
                      <a:pPr algn="ctr">
                        <a:lnSpc>
                          <a:spcPct val="150000"/>
                        </a:lnSpc>
                        <a:spcAft>
                          <a:spcPts val="0"/>
                        </a:spcAft>
                      </a:pPr>
                      <a:r>
                        <a:rPr lang="es-EC" sz="1200" b="1" dirty="0">
                          <a:solidFill>
                            <a:srgbClr val="000000"/>
                          </a:solidFill>
                          <a:effectLst/>
                          <a:latin typeface="Times New Roman"/>
                          <a:ea typeface="Times New Roman"/>
                        </a:rPr>
                        <a:t>Quito</a:t>
                      </a:r>
                      <a:endParaRPr lang="es-ES" sz="1200" dirty="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9050" cap="flat" cmpd="sng" algn="ctr">
                      <a:solidFill>
                        <a:srgbClr val="B2A1C7"/>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17,6415094</a:t>
                      </a:r>
                      <a:endParaRPr lang="es-ES" sz="120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9050" cap="flat" cmpd="sng" algn="ctr">
                      <a:solidFill>
                        <a:srgbClr val="B2A1C7"/>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935</a:t>
                      </a:r>
                      <a:endParaRPr lang="es-ES" sz="120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9050" cap="flat" cmpd="sng" algn="ctr">
                      <a:solidFill>
                        <a:srgbClr val="B2A1C7"/>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1484</a:t>
                      </a:r>
                      <a:endParaRPr lang="es-ES" sz="120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9050" cap="flat" cmpd="sng" algn="ctr">
                      <a:solidFill>
                        <a:srgbClr val="B2A1C7"/>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r>
              <a:tr h="280861">
                <a:tc vMerge="1">
                  <a:txBody>
                    <a:bodyPr/>
                    <a:lstStyle/>
                    <a:p>
                      <a:endParaRPr lang="es-ES"/>
                    </a:p>
                  </a:txBody>
                  <a:tcPr/>
                </a:tc>
                <a:tc>
                  <a:txBody>
                    <a:bodyPr/>
                    <a:lstStyle/>
                    <a:p>
                      <a:pPr>
                        <a:lnSpc>
                          <a:spcPct val="150000"/>
                        </a:lnSpc>
                        <a:spcAft>
                          <a:spcPts val="0"/>
                        </a:spcAft>
                      </a:pPr>
                      <a:r>
                        <a:rPr lang="es-EC" sz="1200" dirty="0">
                          <a:solidFill>
                            <a:srgbClr val="000000"/>
                          </a:solidFill>
                          <a:effectLst/>
                          <a:latin typeface="Times New Roman"/>
                          <a:ea typeface="Times New Roman"/>
                        </a:rPr>
                        <a:t> </a:t>
                      </a:r>
                      <a:endParaRPr lang="es-ES" sz="1200" dirty="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63%</a:t>
                      </a:r>
                      <a:endParaRPr lang="es-ES" sz="120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100%</a:t>
                      </a:r>
                      <a:endParaRPr lang="es-ES" sz="120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r>
              <a:tr h="280861">
                <a:tc rowSpan="2">
                  <a:txBody>
                    <a:bodyPr/>
                    <a:lstStyle/>
                    <a:p>
                      <a:pPr algn="ctr">
                        <a:lnSpc>
                          <a:spcPct val="150000"/>
                        </a:lnSpc>
                        <a:spcAft>
                          <a:spcPts val="0"/>
                        </a:spcAft>
                      </a:pPr>
                      <a:r>
                        <a:rPr lang="es-ES" sz="1200" b="1" dirty="0">
                          <a:solidFill>
                            <a:srgbClr val="000000"/>
                          </a:solidFill>
                          <a:effectLst/>
                          <a:latin typeface="Times New Roman"/>
                          <a:ea typeface="Times New Roman"/>
                        </a:rPr>
                        <a:t>Latacunga</a:t>
                      </a:r>
                      <a:endParaRPr lang="es-ES" sz="1200" dirty="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c>
                  <a:txBody>
                    <a:bodyPr/>
                    <a:lstStyle/>
                    <a:p>
                      <a:pPr algn="r">
                        <a:lnSpc>
                          <a:spcPct val="150000"/>
                        </a:lnSpc>
                        <a:spcAft>
                          <a:spcPts val="0"/>
                        </a:spcAft>
                      </a:pPr>
                      <a:r>
                        <a:rPr lang="es-ES" sz="1200" dirty="0">
                          <a:solidFill>
                            <a:srgbClr val="000000"/>
                          </a:solidFill>
                          <a:effectLst/>
                          <a:latin typeface="Times New Roman"/>
                          <a:ea typeface="Times New Roman"/>
                        </a:rPr>
                        <a:t>15,2352941</a:t>
                      </a:r>
                      <a:endParaRPr lang="es-ES" sz="1200" dirty="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518</a:t>
                      </a:r>
                      <a:endParaRPr lang="es-ES" sz="120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952</a:t>
                      </a:r>
                      <a:endParaRPr lang="es-ES" sz="120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r>
              <a:tr h="280861">
                <a:tc vMerge="1">
                  <a:txBody>
                    <a:bodyPr/>
                    <a:lstStyle/>
                    <a:p>
                      <a:endParaRPr lang="es-ES"/>
                    </a:p>
                  </a:txBody>
                  <a:tcPr/>
                </a:tc>
                <a:tc>
                  <a:txBody>
                    <a:bodyPr/>
                    <a:lstStyle/>
                    <a:p>
                      <a:pPr>
                        <a:lnSpc>
                          <a:spcPct val="150000"/>
                        </a:lnSpc>
                        <a:spcAft>
                          <a:spcPts val="0"/>
                        </a:spcAft>
                      </a:pPr>
                      <a:r>
                        <a:rPr lang="es-ES" sz="1200" dirty="0">
                          <a:solidFill>
                            <a:srgbClr val="000000"/>
                          </a:solidFill>
                          <a:effectLst/>
                          <a:latin typeface="Times New Roman"/>
                          <a:ea typeface="Times New Roman"/>
                        </a:rPr>
                        <a:t> </a:t>
                      </a:r>
                      <a:endParaRPr lang="es-ES" sz="1200" dirty="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54,40%</a:t>
                      </a:r>
                      <a:endParaRPr lang="es-ES" sz="120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100%</a:t>
                      </a:r>
                      <a:endParaRPr lang="es-ES" sz="120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r>
              <a:tr h="280861">
                <a:tc rowSpan="2">
                  <a:txBody>
                    <a:bodyPr/>
                    <a:lstStyle/>
                    <a:p>
                      <a:pPr algn="ctr">
                        <a:lnSpc>
                          <a:spcPct val="150000"/>
                        </a:lnSpc>
                        <a:spcAft>
                          <a:spcPts val="0"/>
                        </a:spcAft>
                      </a:pPr>
                      <a:r>
                        <a:rPr lang="es-ES" sz="1200" b="1" dirty="0">
                          <a:solidFill>
                            <a:srgbClr val="000000"/>
                          </a:solidFill>
                          <a:effectLst/>
                          <a:latin typeface="Times New Roman"/>
                          <a:ea typeface="Times New Roman"/>
                        </a:rPr>
                        <a:t>Ambato</a:t>
                      </a:r>
                      <a:endParaRPr lang="es-ES" sz="1200" dirty="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19,1578947</a:t>
                      </a:r>
                      <a:endParaRPr lang="es-ES" sz="120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728</a:t>
                      </a:r>
                      <a:endParaRPr lang="es-ES" sz="120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1064</a:t>
                      </a:r>
                      <a:endParaRPr lang="es-ES" sz="120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r>
              <a:tr h="280861">
                <a:tc vMerge="1">
                  <a:txBody>
                    <a:bodyPr/>
                    <a:lstStyle/>
                    <a:p>
                      <a:endParaRPr lang="es-ES"/>
                    </a:p>
                  </a:txBody>
                  <a:tcPr/>
                </a:tc>
                <a:tc>
                  <a:txBody>
                    <a:bodyPr/>
                    <a:lstStyle/>
                    <a:p>
                      <a:pPr>
                        <a:lnSpc>
                          <a:spcPct val="150000"/>
                        </a:lnSpc>
                        <a:spcAft>
                          <a:spcPts val="0"/>
                        </a:spcAft>
                      </a:pPr>
                      <a:r>
                        <a:rPr lang="es-ES" sz="1200">
                          <a:solidFill>
                            <a:srgbClr val="000000"/>
                          </a:solidFill>
                          <a:effectLst/>
                          <a:latin typeface="Times New Roman"/>
                          <a:ea typeface="Times New Roman"/>
                        </a:rPr>
                        <a:t> </a:t>
                      </a:r>
                      <a:endParaRPr lang="es-ES" sz="120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68,40%</a:t>
                      </a:r>
                      <a:endParaRPr lang="es-ES" sz="120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c>
                  <a:txBody>
                    <a:bodyPr/>
                    <a:lstStyle/>
                    <a:p>
                      <a:pPr algn="r">
                        <a:lnSpc>
                          <a:spcPct val="150000"/>
                        </a:lnSpc>
                        <a:spcAft>
                          <a:spcPts val="0"/>
                        </a:spcAft>
                      </a:pPr>
                      <a:r>
                        <a:rPr lang="es-ES" sz="1200" dirty="0">
                          <a:solidFill>
                            <a:srgbClr val="000000"/>
                          </a:solidFill>
                          <a:effectLst/>
                          <a:latin typeface="Times New Roman"/>
                          <a:ea typeface="Times New Roman"/>
                        </a:rPr>
                        <a:t>100%</a:t>
                      </a:r>
                      <a:endParaRPr lang="es-ES" sz="1200" dirty="0">
                        <a:effectLst/>
                        <a:latin typeface="Times New Roman"/>
                        <a:ea typeface="Times New Roman"/>
                      </a:endParaRPr>
                    </a:p>
                  </a:txBody>
                  <a:tcPr marL="68580" marR="68580" marT="0" marB="0">
                    <a:lnL w="12700" cap="flat" cmpd="sng" algn="ctr">
                      <a:solidFill>
                        <a:srgbClr val="CCC0D9"/>
                      </a:solidFill>
                      <a:prstDash val="solid"/>
                      <a:round/>
                      <a:headEnd type="none" w="med" len="med"/>
                      <a:tailEnd type="none" w="med" len="med"/>
                    </a:lnL>
                    <a:lnR w="12700" cap="flat" cmpd="sng" algn="ctr">
                      <a:solidFill>
                        <a:srgbClr val="CCC0D9"/>
                      </a:solidFill>
                      <a:prstDash val="solid"/>
                      <a:round/>
                      <a:headEnd type="none" w="med" len="med"/>
                      <a:tailEnd type="none" w="med" len="med"/>
                    </a:lnR>
                    <a:lnT w="12700" cap="flat" cmpd="sng" algn="ctr">
                      <a:solidFill>
                        <a:srgbClr val="CCC0D9"/>
                      </a:solidFill>
                      <a:prstDash val="solid"/>
                      <a:round/>
                      <a:headEnd type="none" w="med" len="med"/>
                      <a:tailEnd type="none" w="med" len="med"/>
                    </a:lnT>
                    <a:lnB w="12700" cap="flat" cmpd="sng" algn="ctr">
                      <a:solidFill>
                        <a:srgbClr val="CCC0D9"/>
                      </a:solidFill>
                      <a:prstDash val="solid"/>
                      <a:round/>
                      <a:headEnd type="none" w="med" len="med"/>
                      <a:tailEnd type="none" w="med" len="med"/>
                    </a:lnB>
                  </a:tcPr>
                </a:tc>
              </a:tr>
            </a:tbl>
          </a:graphicData>
        </a:graphic>
      </p:graphicFrame>
      <p:graphicFrame>
        <p:nvGraphicFramePr>
          <p:cNvPr id="8" name="7 Gráfico"/>
          <p:cNvGraphicFramePr/>
          <p:nvPr>
            <p:extLst>
              <p:ext uri="{D42A27DB-BD31-4B8C-83A1-F6EECF244321}">
                <p14:modId xmlns:p14="http://schemas.microsoft.com/office/powerpoint/2010/main" val="1791364530"/>
              </p:ext>
            </p:extLst>
          </p:nvPr>
        </p:nvGraphicFramePr>
        <p:xfrm>
          <a:off x="3060427" y="3609135"/>
          <a:ext cx="5832648" cy="3213991"/>
        </p:xfrm>
        <a:graphic>
          <a:graphicData uri="http://schemas.openxmlformats.org/drawingml/2006/chart">
            <c:chart xmlns:c="http://schemas.openxmlformats.org/drawingml/2006/chart" xmlns:r="http://schemas.openxmlformats.org/officeDocument/2006/relationships" r:id="rId2"/>
          </a:graphicData>
        </a:graphic>
      </p:graphicFrame>
      <p:sp>
        <p:nvSpPr>
          <p:cNvPr id="5" name="4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26748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587257" y="418109"/>
            <a:ext cx="11384239" cy="1064210"/>
          </a:xfrm>
          <a:prstGeom prst="rect">
            <a:avLst/>
          </a:prstGeom>
          <a:effectLst/>
        </p:spPr>
        <p:txBody>
          <a:bodyPr>
            <a:normAutofit/>
          </a:bodyPr>
          <a:lstStyle/>
          <a:p>
            <a:pPr defTabSz="914072">
              <a:spcBef>
                <a:spcPts val="0"/>
              </a:spcBef>
            </a:pPr>
            <a:r>
              <a:rPr lang="es-EC" sz="4800" kern="0" dirty="0">
                <a:ln>
                  <a:noFill/>
                </a:ln>
                <a:solidFill>
                  <a:sysClr val="windowText" lastClr="000000"/>
                </a:solidFill>
              </a:rPr>
              <a:t>TERRITORIO ORGANIZACIONAL:</a:t>
            </a:r>
          </a:p>
        </p:txBody>
      </p:sp>
      <p:graphicFrame>
        <p:nvGraphicFramePr>
          <p:cNvPr id="4" name="3 Tabla"/>
          <p:cNvGraphicFramePr>
            <a:graphicFrameLocks noGrp="1"/>
          </p:cNvGraphicFramePr>
          <p:nvPr>
            <p:extLst>
              <p:ext uri="{D42A27DB-BD31-4B8C-83A1-F6EECF244321}">
                <p14:modId xmlns:p14="http://schemas.microsoft.com/office/powerpoint/2010/main" val="3337596453"/>
              </p:ext>
            </p:extLst>
          </p:nvPr>
        </p:nvGraphicFramePr>
        <p:xfrm>
          <a:off x="3492477" y="1494532"/>
          <a:ext cx="5078909" cy="2045206"/>
        </p:xfrm>
        <a:graphic>
          <a:graphicData uri="http://schemas.openxmlformats.org/drawingml/2006/table">
            <a:tbl>
              <a:tblPr firstRow="1" firstCol="1" bandRow="1"/>
              <a:tblGrid>
                <a:gridCol w="1269464"/>
                <a:gridCol w="1270519"/>
                <a:gridCol w="1270519"/>
                <a:gridCol w="1268407"/>
              </a:tblGrid>
              <a:tr h="360040">
                <a:tc gridSpan="4">
                  <a:txBody>
                    <a:bodyPr/>
                    <a:lstStyle/>
                    <a:p>
                      <a:pPr algn="ctr">
                        <a:lnSpc>
                          <a:spcPct val="150000"/>
                        </a:lnSpc>
                        <a:spcAft>
                          <a:spcPts val="0"/>
                        </a:spcAft>
                      </a:pPr>
                      <a:r>
                        <a:rPr lang="es-ES" sz="1200" b="1" dirty="0" smtClean="0">
                          <a:effectLst/>
                          <a:latin typeface="Times New Roman"/>
                          <a:ea typeface="Times New Roman"/>
                        </a:rPr>
                        <a:t>TERRITORIO ORGANIZACIONAL</a:t>
                      </a:r>
                      <a:endParaRPr lang="es-ES" sz="1200" dirty="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9050" cap="flat" cmpd="sng" algn="ctr">
                      <a:solidFill>
                        <a:srgbClr val="D99594"/>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r>
              <a:tr h="280861">
                <a:tc rowSpan="2">
                  <a:txBody>
                    <a:bodyPr/>
                    <a:lstStyle/>
                    <a:p>
                      <a:pPr algn="ctr">
                        <a:lnSpc>
                          <a:spcPct val="150000"/>
                        </a:lnSpc>
                        <a:spcAft>
                          <a:spcPts val="0"/>
                        </a:spcAft>
                      </a:pPr>
                      <a:r>
                        <a:rPr lang="es-EC" sz="1200" b="1" dirty="0">
                          <a:solidFill>
                            <a:srgbClr val="000000"/>
                          </a:solidFill>
                          <a:effectLst/>
                          <a:latin typeface="Times New Roman"/>
                          <a:ea typeface="Times New Roman"/>
                        </a:rPr>
                        <a:t>Quito</a:t>
                      </a:r>
                      <a:endParaRPr lang="es-ES" sz="1200" dirty="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9050" cap="flat" cmpd="sng" algn="ctr">
                      <a:solidFill>
                        <a:srgbClr val="D99594"/>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13,1509434</a:t>
                      </a:r>
                      <a:endParaRPr lang="es-ES" sz="120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9050" cap="flat" cmpd="sng" algn="ctr">
                      <a:solidFill>
                        <a:srgbClr val="D99594"/>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697</a:t>
                      </a:r>
                      <a:endParaRPr lang="es-ES" sz="120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9050" cap="flat" cmpd="sng" algn="ctr">
                      <a:solidFill>
                        <a:srgbClr val="D99594"/>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1113</a:t>
                      </a:r>
                      <a:endParaRPr lang="es-ES" sz="120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9050" cap="flat" cmpd="sng" algn="ctr">
                      <a:solidFill>
                        <a:srgbClr val="D99594"/>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r>
              <a:tr h="280861">
                <a:tc vMerge="1">
                  <a:txBody>
                    <a:bodyPr/>
                    <a:lstStyle/>
                    <a:p>
                      <a:endParaRPr lang="es-ES"/>
                    </a:p>
                  </a:txBody>
                  <a:tcPr/>
                </a:tc>
                <a:tc>
                  <a:txBody>
                    <a:bodyPr/>
                    <a:lstStyle/>
                    <a:p>
                      <a:pPr>
                        <a:lnSpc>
                          <a:spcPct val="150000"/>
                        </a:lnSpc>
                        <a:spcAft>
                          <a:spcPts val="0"/>
                        </a:spcAft>
                      </a:pPr>
                      <a:r>
                        <a:rPr lang="es-EC" sz="1200">
                          <a:solidFill>
                            <a:srgbClr val="000000"/>
                          </a:solidFill>
                          <a:effectLst/>
                          <a:latin typeface="Times New Roman"/>
                          <a:ea typeface="Times New Roman"/>
                        </a:rPr>
                        <a:t> </a:t>
                      </a:r>
                      <a:endParaRPr lang="es-ES" sz="120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62,60%</a:t>
                      </a:r>
                      <a:endParaRPr lang="es-ES" sz="120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100%</a:t>
                      </a:r>
                      <a:endParaRPr lang="es-ES" sz="120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r>
              <a:tr h="280861">
                <a:tc rowSpan="2">
                  <a:txBody>
                    <a:bodyPr/>
                    <a:lstStyle/>
                    <a:p>
                      <a:pPr algn="ctr">
                        <a:lnSpc>
                          <a:spcPct val="150000"/>
                        </a:lnSpc>
                        <a:spcAft>
                          <a:spcPts val="0"/>
                        </a:spcAft>
                      </a:pPr>
                      <a:r>
                        <a:rPr lang="es-EC" sz="1200" b="1" dirty="0">
                          <a:effectLst/>
                          <a:latin typeface="Times New Roman"/>
                          <a:ea typeface="Times New Roman"/>
                        </a:rPr>
                        <a:t>Latacunga</a:t>
                      </a:r>
                      <a:endParaRPr lang="es-ES" sz="1200" dirty="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13,0882353</a:t>
                      </a:r>
                      <a:endParaRPr lang="es-ES" sz="120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445</a:t>
                      </a:r>
                      <a:endParaRPr lang="es-ES" sz="120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714</a:t>
                      </a:r>
                      <a:endParaRPr lang="es-ES" sz="120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r>
              <a:tr h="280861">
                <a:tc vMerge="1">
                  <a:txBody>
                    <a:bodyPr/>
                    <a:lstStyle/>
                    <a:p>
                      <a:endParaRPr lang="es-ES"/>
                    </a:p>
                  </a:txBody>
                  <a:tcPr/>
                </a:tc>
                <a:tc>
                  <a:txBody>
                    <a:bodyPr/>
                    <a:lstStyle/>
                    <a:p>
                      <a:pPr>
                        <a:lnSpc>
                          <a:spcPct val="150000"/>
                        </a:lnSpc>
                        <a:spcAft>
                          <a:spcPts val="0"/>
                        </a:spcAft>
                      </a:pPr>
                      <a:r>
                        <a:rPr lang="es-ES" sz="1200">
                          <a:solidFill>
                            <a:srgbClr val="000000"/>
                          </a:solidFill>
                          <a:effectLst/>
                          <a:latin typeface="Times New Roman"/>
                          <a:ea typeface="Times New Roman"/>
                        </a:rPr>
                        <a:t> </a:t>
                      </a:r>
                      <a:endParaRPr lang="es-ES" sz="120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62,30%</a:t>
                      </a:r>
                      <a:endParaRPr lang="es-ES" sz="120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100%</a:t>
                      </a:r>
                      <a:endParaRPr lang="es-ES" sz="120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r>
              <a:tr h="280861">
                <a:tc rowSpan="2">
                  <a:txBody>
                    <a:bodyPr/>
                    <a:lstStyle/>
                    <a:p>
                      <a:pPr algn="ctr">
                        <a:lnSpc>
                          <a:spcPct val="150000"/>
                        </a:lnSpc>
                        <a:spcAft>
                          <a:spcPts val="0"/>
                        </a:spcAft>
                      </a:pPr>
                      <a:r>
                        <a:rPr lang="es-EC" sz="1200" b="1" dirty="0">
                          <a:effectLst/>
                          <a:latin typeface="Times New Roman"/>
                          <a:ea typeface="Times New Roman"/>
                        </a:rPr>
                        <a:t>Ambato</a:t>
                      </a:r>
                      <a:endParaRPr lang="es-ES" sz="1200" dirty="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13,8947368</a:t>
                      </a:r>
                      <a:endParaRPr lang="es-ES" sz="120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528</a:t>
                      </a:r>
                      <a:endParaRPr lang="es-ES" sz="120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798</a:t>
                      </a:r>
                      <a:endParaRPr lang="es-ES" sz="120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r>
              <a:tr h="280861">
                <a:tc vMerge="1">
                  <a:txBody>
                    <a:bodyPr/>
                    <a:lstStyle/>
                    <a:p>
                      <a:endParaRPr lang="es-ES"/>
                    </a:p>
                  </a:txBody>
                  <a:tcPr/>
                </a:tc>
                <a:tc>
                  <a:txBody>
                    <a:bodyPr/>
                    <a:lstStyle/>
                    <a:p>
                      <a:pPr>
                        <a:lnSpc>
                          <a:spcPct val="150000"/>
                        </a:lnSpc>
                        <a:spcAft>
                          <a:spcPts val="0"/>
                        </a:spcAft>
                      </a:pPr>
                      <a:r>
                        <a:rPr lang="es-ES" sz="1200">
                          <a:solidFill>
                            <a:srgbClr val="000000"/>
                          </a:solidFill>
                          <a:effectLst/>
                          <a:latin typeface="Times New Roman"/>
                          <a:ea typeface="Times New Roman"/>
                        </a:rPr>
                        <a:t> </a:t>
                      </a:r>
                      <a:endParaRPr lang="es-ES" sz="120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c>
                  <a:txBody>
                    <a:bodyPr/>
                    <a:lstStyle/>
                    <a:p>
                      <a:pPr algn="r">
                        <a:lnSpc>
                          <a:spcPct val="150000"/>
                        </a:lnSpc>
                        <a:spcAft>
                          <a:spcPts val="0"/>
                        </a:spcAft>
                      </a:pPr>
                      <a:r>
                        <a:rPr lang="es-ES" sz="1200" dirty="0">
                          <a:solidFill>
                            <a:srgbClr val="000000"/>
                          </a:solidFill>
                          <a:effectLst/>
                          <a:latin typeface="Times New Roman"/>
                          <a:ea typeface="Times New Roman"/>
                        </a:rPr>
                        <a:t>66,10%</a:t>
                      </a:r>
                      <a:endParaRPr lang="es-ES" sz="1200" dirty="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c>
                  <a:txBody>
                    <a:bodyPr/>
                    <a:lstStyle/>
                    <a:p>
                      <a:pPr algn="r">
                        <a:lnSpc>
                          <a:spcPct val="150000"/>
                        </a:lnSpc>
                        <a:spcAft>
                          <a:spcPts val="0"/>
                        </a:spcAft>
                      </a:pPr>
                      <a:r>
                        <a:rPr lang="es-ES" sz="1200" dirty="0">
                          <a:solidFill>
                            <a:srgbClr val="000000"/>
                          </a:solidFill>
                          <a:effectLst/>
                          <a:latin typeface="Times New Roman"/>
                          <a:ea typeface="Times New Roman"/>
                        </a:rPr>
                        <a:t>100%</a:t>
                      </a:r>
                      <a:endParaRPr lang="es-ES" sz="1200" dirty="0">
                        <a:effectLst/>
                        <a:latin typeface="Times New Roman"/>
                        <a:ea typeface="Times New Roman"/>
                      </a:endParaRPr>
                    </a:p>
                  </a:txBody>
                  <a:tcPr marL="68580" marR="68580" marT="0" marB="0">
                    <a:lnL w="12700" cap="flat" cmpd="sng" algn="ctr">
                      <a:solidFill>
                        <a:srgbClr val="E5B8B7"/>
                      </a:solidFill>
                      <a:prstDash val="solid"/>
                      <a:round/>
                      <a:headEnd type="none" w="med" len="med"/>
                      <a:tailEnd type="none" w="med" len="med"/>
                    </a:lnL>
                    <a:lnR w="12700" cap="flat" cmpd="sng" algn="ctr">
                      <a:solidFill>
                        <a:srgbClr val="E5B8B7"/>
                      </a:solidFill>
                      <a:prstDash val="solid"/>
                      <a:round/>
                      <a:headEnd type="none" w="med" len="med"/>
                      <a:tailEnd type="none" w="med" len="med"/>
                    </a:lnR>
                    <a:lnT w="12700" cap="flat" cmpd="sng" algn="ctr">
                      <a:solidFill>
                        <a:srgbClr val="E5B8B7"/>
                      </a:solidFill>
                      <a:prstDash val="solid"/>
                      <a:round/>
                      <a:headEnd type="none" w="med" len="med"/>
                      <a:tailEnd type="none" w="med" len="med"/>
                    </a:lnT>
                    <a:lnB w="12700" cap="flat" cmpd="sng" algn="ctr">
                      <a:solidFill>
                        <a:srgbClr val="E5B8B7"/>
                      </a:solidFill>
                      <a:prstDash val="solid"/>
                      <a:round/>
                      <a:headEnd type="none" w="med" len="med"/>
                      <a:tailEnd type="none" w="med" len="med"/>
                    </a:lnB>
                  </a:tcPr>
                </a:tc>
              </a:tr>
            </a:tbl>
          </a:graphicData>
        </a:graphic>
      </p:graphicFrame>
      <p:graphicFrame>
        <p:nvGraphicFramePr>
          <p:cNvPr id="9" name="8 Gráfico"/>
          <p:cNvGraphicFramePr/>
          <p:nvPr>
            <p:extLst>
              <p:ext uri="{D42A27DB-BD31-4B8C-83A1-F6EECF244321}">
                <p14:modId xmlns:p14="http://schemas.microsoft.com/office/powerpoint/2010/main" val="2113146804"/>
              </p:ext>
            </p:extLst>
          </p:nvPr>
        </p:nvGraphicFramePr>
        <p:xfrm>
          <a:off x="3132435" y="3798788"/>
          <a:ext cx="5904656" cy="2952328"/>
        </p:xfrm>
        <a:graphic>
          <a:graphicData uri="http://schemas.openxmlformats.org/drawingml/2006/chart">
            <c:chart xmlns:c="http://schemas.openxmlformats.org/drawingml/2006/chart" xmlns:r="http://schemas.openxmlformats.org/officeDocument/2006/relationships" r:id="rId2"/>
          </a:graphicData>
        </a:graphic>
      </p:graphicFrame>
      <p:sp>
        <p:nvSpPr>
          <p:cNvPr id="5" name="4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344503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587257" y="418109"/>
            <a:ext cx="11384239" cy="1064210"/>
          </a:xfrm>
          <a:prstGeom prst="rect">
            <a:avLst/>
          </a:prstGeom>
          <a:effectLst/>
        </p:spPr>
        <p:txBody>
          <a:bodyPr>
            <a:normAutofit/>
          </a:bodyPr>
          <a:lstStyle/>
          <a:p>
            <a:pPr defTabSz="914072">
              <a:spcBef>
                <a:spcPts val="0"/>
              </a:spcBef>
            </a:pPr>
            <a:r>
              <a:rPr lang="es-EC" sz="4800" kern="0" dirty="0">
                <a:ln>
                  <a:noFill/>
                </a:ln>
                <a:solidFill>
                  <a:sysClr val="windowText" lastClr="000000"/>
                </a:solidFill>
              </a:rPr>
              <a:t>TECNOLOGÍA:</a:t>
            </a:r>
          </a:p>
        </p:txBody>
      </p:sp>
      <p:graphicFrame>
        <p:nvGraphicFramePr>
          <p:cNvPr id="3" name="2 Tabla"/>
          <p:cNvGraphicFramePr>
            <a:graphicFrameLocks noGrp="1"/>
          </p:cNvGraphicFramePr>
          <p:nvPr>
            <p:extLst>
              <p:ext uri="{D42A27DB-BD31-4B8C-83A1-F6EECF244321}">
                <p14:modId xmlns:p14="http://schemas.microsoft.com/office/powerpoint/2010/main" val="952684638"/>
              </p:ext>
            </p:extLst>
          </p:nvPr>
        </p:nvGraphicFramePr>
        <p:xfrm>
          <a:off x="3924525" y="1494532"/>
          <a:ext cx="4824536" cy="1966027"/>
        </p:xfrm>
        <a:graphic>
          <a:graphicData uri="http://schemas.openxmlformats.org/drawingml/2006/table">
            <a:tbl>
              <a:tblPr firstRow="1" firstCol="1" bandRow="1"/>
              <a:tblGrid>
                <a:gridCol w="1206134"/>
                <a:gridCol w="1206134"/>
                <a:gridCol w="1206134"/>
                <a:gridCol w="1206134"/>
              </a:tblGrid>
              <a:tr h="280861">
                <a:tc gridSpan="4">
                  <a:txBody>
                    <a:bodyPr/>
                    <a:lstStyle/>
                    <a:p>
                      <a:pPr marL="457200" algn="ctr">
                        <a:lnSpc>
                          <a:spcPct val="150000"/>
                        </a:lnSpc>
                        <a:spcAft>
                          <a:spcPts val="0"/>
                        </a:spcAft>
                      </a:pPr>
                      <a:r>
                        <a:rPr lang="es-ES" sz="1200" b="1" dirty="0">
                          <a:effectLst/>
                          <a:latin typeface="Times New Roman"/>
                          <a:ea typeface="Times New Roman"/>
                        </a:rPr>
                        <a:t>TECNOLOGIA</a:t>
                      </a:r>
                      <a:endParaRPr lang="es-ES" sz="1200" dirty="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9050" cap="flat" cmpd="sng" algn="ctr">
                      <a:solidFill>
                        <a:srgbClr val="C2D69B"/>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r>
              <a:tr h="280861">
                <a:tc rowSpan="2">
                  <a:txBody>
                    <a:bodyPr/>
                    <a:lstStyle/>
                    <a:p>
                      <a:pPr algn="ctr">
                        <a:lnSpc>
                          <a:spcPct val="150000"/>
                        </a:lnSpc>
                        <a:spcAft>
                          <a:spcPts val="0"/>
                        </a:spcAft>
                      </a:pPr>
                      <a:r>
                        <a:rPr lang="es-EC" sz="1200" b="1" dirty="0">
                          <a:effectLst/>
                          <a:latin typeface="Times New Roman"/>
                          <a:ea typeface="Times New Roman"/>
                        </a:rPr>
                        <a:t>Quito</a:t>
                      </a:r>
                      <a:endParaRPr lang="es-ES" sz="1200" dirty="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9050" cap="flat" cmpd="sng" algn="ctr">
                      <a:solidFill>
                        <a:srgbClr val="C2D69B"/>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16,8301887</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9050" cap="flat" cmpd="sng" algn="ctr">
                      <a:solidFill>
                        <a:srgbClr val="C2D69B"/>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892</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9050" cap="flat" cmpd="sng" algn="ctr">
                      <a:solidFill>
                        <a:srgbClr val="C2D69B"/>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1113</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9050" cap="flat" cmpd="sng" algn="ctr">
                      <a:solidFill>
                        <a:srgbClr val="C2D69B"/>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r>
              <a:tr h="280861">
                <a:tc vMerge="1">
                  <a:txBody>
                    <a:bodyPr/>
                    <a:lstStyle/>
                    <a:p>
                      <a:endParaRPr lang="es-ES"/>
                    </a:p>
                  </a:txBody>
                  <a:tcPr/>
                </a:tc>
                <a:tc>
                  <a:txBody>
                    <a:bodyPr/>
                    <a:lstStyle/>
                    <a:p>
                      <a:pPr>
                        <a:lnSpc>
                          <a:spcPct val="150000"/>
                        </a:lnSpc>
                        <a:spcAft>
                          <a:spcPts val="0"/>
                        </a:spcAft>
                      </a:pPr>
                      <a:r>
                        <a:rPr lang="es-EC" sz="1200">
                          <a:solidFill>
                            <a:srgbClr val="000000"/>
                          </a:solidFill>
                          <a:effectLst/>
                          <a:latin typeface="Times New Roman"/>
                          <a:ea typeface="Times New Roman"/>
                        </a:rPr>
                        <a:t> </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80,10%</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100%</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r>
              <a:tr h="280861">
                <a:tc rowSpan="2">
                  <a:txBody>
                    <a:bodyPr/>
                    <a:lstStyle/>
                    <a:p>
                      <a:pPr algn="ctr">
                        <a:lnSpc>
                          <a:spcPct val="150000"/>
                        </a:lnSpc>
                        <a:spcAft>
                          <a:spcPts val="0"/>
                        </a:spcAft>
                      </a:pPr>
                      <a:r>
                        <a:rPr lang="es-EC" sz="1200" b="1" dirty="0">
                          <a:effectLst/>
                          <a:latin typeface="Times New Roman"/>
                          <a:ea typeface="Times New Roman"/>
                        </a:rPr>
                        <a:t>Latacunga</a:t>
                      </a:r>
                      <a:endParaRPr lang="es-ES" sz="1200" dirty="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18,2352941</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620</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714</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r>
              <a:tr h="280861">
                <a:tc vMerge="1">
                  <a:txBody>
                    <a:bodyPr/>
                    <a:lstStyle/>
                    <a:p>
                      <a:endParaRPr lang="es-ES"/>
                    </a:p>
                  </a:txBody>
                  <a:tcPr/>
                </a:tc>
                <a:tc>
                  <a:txBody>
                    <a:bodyPr/>
                    <a:lstStyle/>
                    <a:p>
                      <a:pPr>
                        <a:lnSpc>
                          <a:spcPct val="150000"/>
                        </a:lnSpc>
                        <a:spcAft>
                          <a:spcPts val="0"/>
                        </a:spcAft>
                      </a:pPr>
                      <a:r>
                        <a:rPr lang="es-ES" sz="1200">
                          <a:solidFill>
                            <a:srgbClr val="000000"/>
                          </a:solidFill>
                          <a:effectLst/>
                          <a:latin typeface="Times New Roman"/>
                          <a:ea typeface="Times New Roman"/>
                        </a:rPr>
                        <a:t> </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86,80%</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100%</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r>
              <a:tr h="280861">
                <a:tc rowSpan="2">
                  <a:txBody>
                    <a:bodyPr/>
                    <a:lstStyle/>
                    <a:p>
                      <a:pPr algn="ctr">
                        <a:lnSpc>
                          <a:spcPct val="150000"/>
                        </a:lnSpc>
                        <a:spcAft>
                          <a:spcPts val="0"/>
                        </a:spcAft>
                      </a:pPr>
                      <a:r>
                        <a:rPr lang="es-EC" sz="1200" b="1" dirty="0">
                          <a:effectLst/>
                          <a:latin typeface="Times New Roman"/>
                          <a:ea typeface="Times New Roman"/>
                        </a:rPr>
                        <a:t>Ambato</a:t>
                      </a:r>
                      <a:endParaRPr lang="es-ES" sz="1200" dirty="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15,7894737</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600</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798</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r>
              <a:tr h="280861">
                <a:tc vMerge="1">
                  <a:txBody>
                    <a:bodyPr/>
                    <a:lstStyle/>
                    <a:p>
                      <a:endParaRPr lang="es-ES"/>
                    </a:p>
                  </a:txBody>
                  <a:tcPr/>
                </a:tc>
                <a:tc>
                  <a:txBody>
                    <a:bodyPr/>
                    <a:lstStyle/>
                    <a:p>
                      <a:pPr>
                        <a:lnSpc>
                          <a:spcPct val="150000"/>
                        </a:lnSpc>
                        <a:spcAft>
                          <a:spcPts val="0"/>
                        </a:spcAft>
                      </a:pPr>
                      <a:r>
                        <a:rPr lang="es-ES" sz="1200">
                          <a:solidFill>
                            <a:srgbClr val="000000"/>
                          </a:solidFill>
                          <a:effectLst/>
                          <a:latin typeface="Times New Roman"/>
                          <a:ea typeface="Times New Roman"/>
                        </a:rPr>
                        <a:t> </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75,10%</a:t>
                      </a:r>
                      <a:endParaRPr lang="es-ES" sz="120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c>
                  <a:txBody>
                    <a:bodyPr/>
                    <a:lstStyle/>
                    <a:p>
                      <a:pPr algn="r">
                        <a:lnSpc>
                          <a:spcPct val="150000"/>
                        </a:lnSpc>
                        <a:spcAft>
                          <a:spcPts val="0"/>
                        </a:spcAft>
                      </a:pPr>
                      <a:r>
                        <a:rPr lang="es-ES" sz="1200" dirty="0">
                          <a:solidFill>
                            <a:srgbClr val="000000"/>
                          </a:solidFill>
                          <a:effectLst/>
                          <a:latin typeface="Times New Roman"/>
                          <a:ea typeface="Times New Roman"/>
                        </a:rPr>
                        <a:t>100%</a:t>
                      </a:r>
                      <a:endParaRPr lang="es-ES" sz="1200" dirty="0">
                        <a:effectLst/>
                        <a:latin typeface="Times New Roman"/>
                        <a:ea typeface="Times New Roman"/>
                      </a:endParaRPr>
                    </a:p>
                  </a:txBody>
                  <a:tcPr marL="68580" marR="68580" marT="0" marB="0">
                    <a:lnL w="12700" cap="flat" cmpd="sng" algn="ctr">
                      <a:solidFill>
                        <a:srgbClr val="D6E3BC"/>
                      </a:solidFill>
                      <a:prstDash val="solid"/>
                      <a:round/>
                      <a:headEnd type="none" w="med" len="med"/>
                      <a:tailEnd type="none" w="med" len="med"/>
                    </a:lnL>
                    <a:lnR w="12700" cap="flat" cmpd="sng" algn="ctr">
                      <a:solidFill>
                        <a:srgbClr val="D6E3BC"/>
                      </a:solidFill>
                      <a:prstDash val="solid"/>
                      <a:round/>
                      <a:headEnd type="none" w="med" len="med"/>
                      <a:tailEnd type="none" w="med" len="med"/>
                    </a:lnR>
                    <a:lnT w="12700" cap="flat" cmpd="sng" algn="ctr">
                      <a:solidFill>
                        <a:srgbClr val="D6E3BC"/>
                      </a:solidFill>
                      <a:prstDash val="solid"/>
                      <a:round/>
                      <a:headEnd type="none" w="med" len="med"/>
                      <a:tailEnd type="none" w="med" len="med"/>
                    </a:lnT>
                    <a:lnB w="12700" cap="flat" cmpd="sng" algn="ctr">
                      <a:solidFill>
                        <a:srgbClr val="D6E3BC"/>
                      </a:solidFill>
                      <a:prstDash val="solid"/>
                      <a:round/>
                      <a:headEnd type="none" w="med" len="med"/>
                      <a:tailEnd type="none" w="med" len="med"/>
                    </a:lnB>
                  </a:tcPr>
                </a:tc>
              </a:tr>
            </a:tbl>
          </a:graphicData>
        </a:graphic>
      </p:graphicFrame>
      <p:graphicFrame>
        <p:nvGraphicFramePr>
          <p:cNvPr id="7" name="6 Gráfico"/>
          <p:cNvGraphicFramePr/>
          <p:nvPr>
            <p:extLst>
              <p:ext uri="{D42A27DB-BD31-4B8C-83A1-F6EECF244321}">
                <p14:modId xmlns:p14="http://schemas.microsoft.com/office/powerpoint/2010/main" val="3444518833"/>
              </p:ext>
            </p:extLst>
          </p:nvPr>
        </p:nvGraphicFramePr>
        <p:xfrm>
          <a:off x="3564482" y="3654772"/>
          <a:ext cx="5544617" cy="2952328"/>
        </p:xfrm>
        <a:graphic>
          <a:graphicData uri="http://schemas.openxmlformats.org/drawingml/2006/chart">
            <c:chart xmlns:c="http://schemas.openxmlformats.org/drawingml/2006/chart" xmlns:r="http://schemas.openxmlformats.org/officeDocument/2006/relationships" r:id="rId2"/>
          </a:graphicData>
        </a:graphic>
      </p:graphicFrame>
      <p:sp>
        <p:nvSpPr>
          <p:cNvPr id="5" name="4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419045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587257" y="418109"/>
            <a:ext cx="11384239" cy="1064210"/>
          </a:xfrm>
          <a:prstGeom prst="rect">
            <a:avLst/>
          </a:prstGeom>
          <a:effectLst/>
        </p:spPr>
        <p:txBody>
          <a:bodyPr>
            <a:normAutofit/>
          </a:bodyPr>
          <a:lstStyle/>
          <a:p>
            <a:pPr defTabSz="914072">
              <a:spcBef>
                <a:spcPts val="0"/>
              </a:spcBef>
            </a:pPr>
            <a:r>
              <a:rPr lang="es-EC" sz="4800" kern="0" dirty="0">
                <a:ln>
                  <a:noFill/>
                </a:ln>
                <a:solidFill>
                  <a:sysClr val="windowText" lastClr="000000"/>
                </a:solidFill>
              </a:rPr>
              <a:t>INFLUENCIA DEL LIDER </a:t>
            </a:r>
          </a:p>
        </p:txBody>
      </p:sp>
      <p:graphicFrame>
        <p:nvGraphicFramePr>
          <p:cNvPr id="5" name="4 Tabla"/>
          <p:cNvGraphicFramePr>
            <a:graphicFrameLocks noGrp="1"/>
          </p:cNvGraphicFramePr>
          <p:nvPr>
            <p:extLst>
              <p:ext uri="{D42A27DB-BD31-4B8C-83A1-F6EECF244321}">
                <p14:modId xmlns:p14="http://schemas.microsoft.com/office/powerpoint/2010/main" val="1814285742"/>
              </p:ext>
            </p:extLst>
          </p:nvPr>
        </p:nvGraphicFramePr>
        <p:xfrm>
          <a:off x="3564486" y="1494534"/>
          <a:ext cx="5040559" cy="1966027"/>
        </p:xfrm>
        <a:graphic>
          <a:graphicData uri="http://schemas.openxmlformats.org/drawingml/2006/table">
            <a:tbl>
              <a:tblPr firstRow="1" firstCol="1" bandRow="1"/>
              <a:tblGrid>
                <a:gridCol w="1259878"/>
                <a:gridCol w="1260926"/>
                <a:gridCol w="1260926"/>
                <a:gridCol w="1258829"/>
              </a:tblGrid>
              <a:tr h="280861">
                <a:tc gridSpan="4">
                  <a:txBody>
                    <a:bodyPr/>
                    <a:lstStyle/>
                    <a:p>
                      <a:pPr algn="ctr">
                        <a:lnSpc>
                          <a:spcPct val="150000"/>
                        </a:lnSpc>
                        <a:spcAft>
                          <a:spcPts val="0"/>
                        </a:spcAft>
                      </a:pPr>
                      <a:r>
                        <a:rPr lang="es-ES" sz="1200" b="1" dirty="0">
                          <a:effectLst/>
                          <a:latin typeface="Times New Roman"/>
                          <a:ea typeface="Times New Roman"/>
                        </a:rPr>
                        <a:t>INFLUENCIA DEL LIDER</a:t>
                      </a:r>
                      <a:endParaRPr lang="es-ES" sz="1200" dirty="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r>
              <a:tr h="280861">
                <a:tc rowSpan="2">
                  <a:txBody>
                    <a:bodyPr/>
                    <a:lstStyle/>
                    <a:p>
                      <a:pPr algn="ctr">
                        <a:lnSpc>
                          <a:spcPct val="150000"/>
                        </a:lnSpc>
                        <a:spcAft>
                          <a:spcPts val="0"/>
                        </a:spcAft>
                      </a:pPr>
                      <a:r>
                        <a:rPr lang="es-EC" sz="1200" b="1" dirty="0">
                          <a:effectLst/>
                          <a:latin typeface="Times New Roman"/>
                          <a:ea typeface="Times New Roman"/>
                        </a:rPr>
                        <a:t>Quito</a:t>
                      </a:r>
                      <a:endParaRPr lang="es-ES" sz="1200" dirty="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15,509434</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822</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1484</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r>
              <a:tr h="280861">
                <a:tc vMerge="1">
                  <a:txBody>
                    <a:bodyPr/>
                    <a:lstStyle/>
                    <a:p>
                      <a:endParaRPr lang="es-ES"/>
                    </a:p>
                  </a:txBody>
                  <a:tcPr/>
                </a:tc>
                <a:tc>
                  <a:txBody>
                    <a:bodyPr/>
                    <a:lstStyle/>
                    <a:p>
                      <a:pPr>
                        <a:lnSpc>
                          <a:spcPct val="150000"/>
                        </a:lnSpc>
                        <a:spcAft>
                          <a:spcPts val="0"/>
                        </a:spcAft>
                      </a:pPr>
                      <a:r>
                        <a:rPr lang="es-EC" sz="1200">
                          <a:solidFill>
                            <a:srgbClr val="000000"/>
                          </a:solidFill>
                          <a:effectLst/>
                          <a:latin typeface="Times New Roman"/>
                          <a:ea typeface="Times New Roman"/>
                        </a:rPr>
                        <a:t> </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55,30%</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100%</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r>
              <a:tr h="280861">
                <a:tc rowSpan="2">
                  <a:txBody>
                    <a:bodyPr/>
                    <a:lstStyle/>
                    <a:p>
                      <a:pPr algn="ctr">
                        <a:lnSpc>
                          <a:spcPct val="150000"/>
                        </a:lnSpc>
                        <a:spcAft>
                          <a:spcPts val="0"/>
                        </a:spcAft>
                      </a:pPr>
                      <a:r>
                        <a:rPr lang="es-EC" sz="1200" b="1" dirty="0">
                          <a:effectLst/>
                          <a:latin typeface="Times New Roman"/>
                          <a:ea typeface="Times New Roman"/>
                        </a:rPr>
                        <a:t>Latacunga</a:t>
                      </a:r>
                      <a:endParaRPr lang="es-ES" sz="1200" dirty="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17,7058824</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602</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952</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r>
              <a:tr h="280861">
                <a:tc vMerge="1">
                  <a:txBody>
                    <a:bodyPr/>
                    <a:lstStyle/>
                    <a:p>
                      <a:endParaRPr lang="es-ES"/>
                    </a:p>
                  </a:txBody>
                  <a:tcPr/>
                </a:tc>
                <a:tc>
                  <a:txBody>
                    <a:bodyPr/>
                    <a:lstStyle/>
                    <a:p>
                      <a:pPr>
                        <a:lnSpc>
                          <a:spcPct val="150000"/>
                        </a:lnSpc>
                        <a:spcAft>
                          <a:spcPts val="0"/>
                        </a:spcAft>
                      </a:pPr>
                      <a:r>
                        <a:rPr lang="es-ES" sz="1200">
                          <a:solidFill>
                            <a:srgbClr val="000000"/>
                          </a:solidFill>
                          <a:effectLst/>
                          <a:latin typeface="Times New Roman"/>
                          <a:ea typeface="Times New Roman"/>
                        </a:rPr>
                        <a:t> </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63,20%</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100%</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r>
              <a:tr h="280861">
                <a:tc rowSpan="2">
                  <a:txBody>
                    <a:bodyPr/>
                    <a:lstStyle/>
                    <a:p>
                      <a:pPr algn="ctr">
                        <a:lnSpc>
                          <a:spcPct val="150000"/>
                        </a:lnSpc>
                        <a:spcAft>
                          <a:spcPts val="0"/>
                        </a:spcAft>
                      </a:pPr>
                      <a:r>
                        <a:rPr lang="es-ES" sz="1200" b="1" dirty="0">
                          <a:solidFill>
                            <a:srgbClr val="000000"/>
                          </a:solidFill>
                          <a:effectLst/>
                          <a:latin typeface="Times New Roman"/>
                          <a:ea typeface="Times New Roman"/>
                        </a:rPr>
                        <a:t>Ambato</a:t>
                      </a:r>
                      <a:endParaRPr lang="es-ES" sz="1200" dirty="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20,0789474</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763</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1064</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r>
              <a:tr h="280861">
                <a:tc vMerge="1">
                  <a:txBody>
                    <a:bodyPr/>
                    <a:lstStyle/>
                    <a:p>
                      <a:endParaRPr lang="es-ES"/>
                    </a:p>
                  </a:txBody>
                  <a:tcPr/>
                </a:tc>
                <a:tc>
                  <a:txBody>
                    <a:bodyPr/>
                    <a:lstStyle/>
                    <a:p>
                      <a:pPr>
                        <a:lnSpc>
                          <a:spcPct val="150000"/>
                        </a:lnSpc>
                        <a:spcAft>
                          <a:spcPts val="0"/>
                        </a:spcAft>
                      </a:pPr>
                      <a:r>
                        <a:rPr lang="es-ES" sz="1200">
                          <a:solidFill>
                            <a:srgbClr val="000000"/>
                          </a:solidFill>
                          <a:effectLst/>
                          <a:latin typeface="Times New Roman"/>
                          <a:ea typeface="Times New Roman"/>
                        </a:rPr>
                        <a:t> </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71,70%</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dirty="0">
                          <a:solidFill>
                            <a:srgbClr val="000000"/>
                          </a:solidFill>
                          <a:effectLst/>
                          <a:latin typeface="Times New Roman"/>
                          <a:ea typeface="Times New Roman"/>
                        </a:rPr>
                        <a:t>100%</a:t>
                      </a:r>
                      <a:endParaRPr lang="es-ES" sz="1200" dirty="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r>
            </a:tbl>
          </a:graphicData>
        </a:graphic>
      </p:graphicFrame>
      <p:graphicFrame>
        <p:nvGraphicFramePr>
          <p:cNvPr id="10" name="9 Gráfico"/>
          <p:cNvGraphicFramePr/>
          <p:nvPr>
            <p:extLst>
              <p:ext uri="{D42A27DB-BD31-4B8C-83A1-F6EECF244321}">
                <p14:modId xmlns:p14="http://schemas.microsoft.com/office/powerpoint/2010/main" val="454964579"/>
              </p:ext>
            </p:extLst>
          </p:nvPr>
        </p:nvGraphicFramePr>
        <p:xfrm>
          <a:off x="3204443" y="3942804"/>
          <a:ext cx="5760640" cy="2880320"/>
        </p:xfrm>
        <a:graphic>
          <a:graphicData uri="http://schemas.openxmlformats.org/drawingml/2006/chart">
            <c:chart xmlns:c="http://schemas.openxmlformats.org/drawingml/2006/chart" xmlns:r="http://schemas.openxmlformats.org/officeDocument/2006/relationships" r:id="rId2"/>
          </a:graphicData>
        </a:graphic>
      </p:graphicFrame>
      <p:sp>
        <p:nvSpPr>
          <p:cNvPr id="7" name="6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117596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587257" y="418109"/>
            <a:ext cx="11384239" cy="1064210"/>
          </a:xfrm>
          <a:prstGeom prst="rect">
            <a:avLst/>
          </a:prstGeom>
          <a:effectLst/>
        </p:spPr>
        <p:txBody>
          <a:bodyPr>
            <a:normAutofit/>
          </a:bodyPr>
          <a:lstStyle/>
          <a:p>
            <a:pPr defTabSz="914072">
              <a:spcBef>
                <a:spcPts val="0"/>
              </a:spcBef>
            </a:pPr>
            <a:r>
              <a:rPr lang="es-EC" sz="4800" kern="0" dirty="0">
                <a:ln>
                  <a:noFill/>
                </a:ln>
                <a:solidFill>
                  <a:sysClr val="windowText" lastClr="000000"/>
                </a:solidFill>
              </a:rPr>
              <a:t>FALTA DE COHESIÓN</a:t>
            </a:r>
          </a:p>
        </p:txBody>
      </p:sp>
      <p:graphicFrame>
        <p:nvGraphicFramePr>
          <p:cNvPr id="3" name="2 Tabla"/>
          <p:cNvGraphicFramePr>
            <a:graphicFrameLocks noGrp="1"/>
          </p:cNvGraphicFramePr>
          <p:nvPr>
            <p:extLst>
              <p:ext uri="{D42A27DB-BD31-4B8C-83A1-F6EECF244321}">
                <p14:modId xmlns:p14="http://schemas.microsoft.com/office/powerpoint/2010/main" val="1758640493"/>
              </p:ext>
            </p:extLst>
          </p:nvPr>
        </p:nvGraphicFramePr>
        <p:xfrm>
          <a:off x="4140547" y="1566540"/>
          <a:ext cx="4608512" cy="2146192"/>
        </p:xfrm>
        <a:graphic>
          <a:graphicData uri="http://schemas.openxmlformats.org/drawingml/2006/table">
            <a:tbl>
              <a:tblPr firstRow="1" firstCol="1" bandRow="1"/>
              <a:tblGrid>
                <a:gridCol w="1503696"/>
                <a:gridCol w="1160600"/>
                <a:gridCol w="1224136"/>
                <a:gridCol w="720080"/>
              </a:tblGrid>
              <a:tr h="280861">
                <a:tc gridSpan="4">
                  <a:txBody>
                    <a:bodyPr/>
                    <a:lstStyle/>
                    <a:p>
                      <a:pPr algn="ctr">
                        <a:lnSpc>
                          <a:spcPct val="150000"/>
                        </a:lnSpc>
                        <a:spcAft>
                          <a:spcPts val="0"/>
                        </a:spcAft>
                      </a:pPr>
                      <a:r>
                        <a:rPr lang="es-ES" sz="1200" b="1" dirty="0">
                          <a:effectLst/>
                          <a:latin typeface="Times New Roman"/>
                          <a:ea typeface="Times New Roman"/>
                        </a:rPr>
                        <a:t>FALTA DE COHESION</a:t>
                      </a:r>
                      <a:endParaRPr lang="es-ES" sz="1200" dirty="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9050" cap="flat" cmpd="sng" algn="ctr">
                      <a:solidFill>
                        <a:srgbClr val="95B3D7"/>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r>
              <a:tr h="280861">
                <a:tc rowSpan="2">
                  <a:txBody>
                    <a:bodyPr/>
                    <a:lstStyle/>
                    <a:p>
                      <a:pPr algn="ctr">
                        <a:lnSpc>
                          <a:spcPct val="150000"/>
                        </a:lnSpc>
                        <a:spcAft>
                          <a:spcPts val="0"/>
                        </a:spcAft>
                      </a:pPr>
                      <a:r>
                        <a:rPr lang="es-EC" sz="1200" b="1" dirty="0">
                          <a:effectLst/>
                          <a:latin typeface="Times New Roman"/>
                          <a:ea typeface="Times New Roman"/>
                        </a:rPr>
                        <a:t>Quito</a:t>
                      </a:r>
                      <a:endParaRPr lang="es-ES" sz="1200" dirty="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14,6226415</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775</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1484</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r>
              <a:tr h="340916">
                <a:tc vMerge="1">
                  <a:txBody>
                    <a:bodyPr/>
                    <a:lstStyle/>
                    <a:p>
                      <a:endParaRPr lang="es-ES"/>
                    </a:p>
                  </a:txBody>
                  <a:tcPr/>
                </a:tc>
                <a:tc>
                  <a:txBody>
                    <a:bodyPr/>
                    <a:lstStyle/>
                    <a:p>
                      <a:pPr>
                        <a:lnSpc>
                          <a:spcPct val="150000"/>
                        </a:lnSpc>
                        <a:spcAft>
                          <a:spcPts val="0"/>
                        </a:spcAft>
                      </a:pPr>
                      <a:r>
                        <a:rPr lang="es-EC" sz="1200">
                          <a:solidFill>
                            <a:srgbClr val="000000"/>
                          </a:solidFill>
                          <a:effectLst/>
                          <a:latin typeface="Times New Roman"/>
                          <a:ea typeface="Times New Roman"/>
                        </a:rPr>
                        <a:t> </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52,20%</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100%</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r>
              <a:tr h="280861">
                <a:tc rowSpan="2">
                  <a:txBody>
                    <a:bodyPr/>
                    <a:lstStyle/>
                    <a:p>
                      <a:pPr algn="ctr">
                        <a:lnSpc>
                          <a:spcPct val="150000"/>
                        </a:lnSpc>
                        <a:spcAft>
                          <a:spcPts val="0"/>
                        </a:spcAft>
                      </a:pPr>
                      <a:r>
                        <a:rPr lang="es-EC" sz="1200" b="1" dirty="0">
                          <a:effectLst/>
                          <a:latin typeface="Times New Roman"/>
                          <a:ea typeface="Times New Roman"/>
                        </a:rPr>
                        <a:t>Latacunga</a:t>
                      </a:r>
                      <a:endParaRPr lang="es-ES" sz="1200" dirty="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14,2941176</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486</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952</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r>
              <a:tr h="340916">
                <a:tc vMerge="1">
                  <a:txBody>
                    <a:bodyPr/>
                    <a:lstStyle/>
                    <a:p>
                      <a:endParaRPr lang="es-ES"/>
                    </a:p>
                  </a:txBody>
                  <a:tcPr/>
                </a:tc>
                <a:tc>
                  <a:txBody>
                    <a:bodyPr/>
                    <a:lstStyle/>
                    <a:p>
                      <a:pPr>
                        <a:lnSpc>
                          <a:spcPct val="150000"/>
                        </a:lnSpc>
                        <a:spcAft>
                          <a:spcPts val="0"/>
                        </a:spcAft>
                      </a:pPr>
                      <a:r>
                        <a:rPr lang="es-ES" sz="1200">
                          <a:solidFill>
                            <a:srgbClr val="000000"/>
                          </a:solidFill>
                          <a:effectLst/>
                          <a:latin typeface="Times New Roman"/>
                          <a:ea typeface="Times New Roman"/>
                        </a:rPr>
                        <a:t> </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51%</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100%</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r>
              <a:tr h="280861">
                <a:tc rowSpan="2">
                  <a:txBody>
                    <a:bodyPr/>
                    <a:lstStyle/>
                    <a:p>
                      <a:pPr algn="ctr">
                        <a:lnSpc>
                          <a:spcPct val="150000"/>
                        </a:lnSpc>
                        <a:spcAft>
                          <a:spcPts val="0"/>
                        </a:spcAft>
                      </a:pPr>
                      <a:r>
                        <a:rPr lang="es-EC" sz="1200" b="1" dirty="0">
                          <a:effectLst/>
                          <a:latin typeface="Times New Roman"/>
                          <a:ea typeface="Times New Roman"/>
                        </a:rPr>
                        <a:t>Ambato</a:t>
                      </a:r>
                      <a:endParaRPr lang="es-ES" sz="1200" dirty="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20,1315789</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765</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1064</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r>
              <a:tr h="340916">
                <a:tc vMerge="1">
                  <a:txBody>
                    <a:bodyPr/>
                    <a:lstStyle/>
                    <a:p>
                      <a:endParaRPr lang="es-ES"/>
                    </a:p>
                  </a:txBody>
                  <a:tcPr/>
                </a:tc>
                <a:tc>
                  <a:txBody>
                    <a:bodyPr/>
                    <a:lstStyle/>
                    <a:p>
                      <a:pPr>
                        <a:lnSpc>
                          <a:spcPct val="150000"/>
                        </a:lnSpc>
                        <a:spcAft>
                          <a:spcPts val="0"/>
                        </a:spcAft>
                      </a:pPr>
                      <a:r>
                        <a:rPr lang="es-ES" sz="1200">
                          <a:solidFill>
                            <a:srgbClr val="000000"/>
                          </a:solidFill>
                          <a:effectLst/>
                          <a:latin typeface="Times New Roman"/>
                          <a:ea typeface="Times New Roman"/>
                        </a:rPr>
                        <a:t> </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71,80%</a:t>
                      </a:r>
                      <a:endParaRPr lang="es-ES" sz="120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50000"/>
                        </a:lnSpc>
                        <a:spcAft>
                          <a:spcPts val="0"/>
                        </a:spcAft>
                      </a:pPr>
                      <a:r>
                        <a:rPr lang="es-ES" sz="1200" dirty="0">
                          <a:solidFill>
                            <a:srgbClr val="000000"/>
                          </a:solidFill>
                          <a:effectLst/>
                          <a:latin typeface="Times New Roman"/>
                          <a:ea typeface="Times New Roman"/>
                        </a:rPr>
                        <a:t>100%</a:t>
                      </a:r>
                      <a:endParaRPr lang="es-ES" sz="1200" dirty="0">
                        <a:effectLst/>
                        <a:latin typeface="Times New Roman"/>
                        <a:ea typeface="Times New Roman"/>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r>
            </a:tbl>
          </a:graphicData>
        </a:graphic>
      </p:graphicFrame>
      <p:graphicFrame>
        <p:nvGraphicFramePr>
          <p:cNvPr id="8" name="7 Gráfico"/>
          <p:cNvGraphicFramePr/>
          <p:nvPr>
            <p:extLst>
              <p:ext uri="{D42A27DB-BD31-4B8C-83A1-F6EECF244321}">
                <p14:modId xmlns:p14="http://schemas.microsoft.com/office/powerpoint/2010/main" val="1035280547"/>
              </p:ext>
            </p:extLst>
          </p:nvPr>
        </p:nvGraphicFramePr>
        <p:xfrm>
          <a:off x="3636491" y="3942804"/>
          <a:ext cx="5542136" cy="2880320"/>
        </p:xfrm>
        <a:graphic>
          <a:graphicData uri="http://schemas.openxmlformats.org/drawingml/2006/chart">
            <c:chart xmlns:c="http://schemas.openxmlformats.org/drawingml/2006/chart" xmlns:r="http://schemas.openxmlformats.org/officeDocument/2006/relationships" r:id="rId2"/>
          </a:graphicData>
        </a:graphic>
      </p:graphicFrame>
      <p:sp>
        <p:nvSpPr>
          <p:cNvPr id="5" name="4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00862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1943635" y="635487"/>
            <a:ext cx="10471939" cy="699382"/>
          </a:xfrm>
          <a:prstGeom prst="rect">
            <a:avLst/>
          </a:prstGeom>
        </p:spPr>
        <p:style>
          <a:lnRef idx="1">
            <a:schemeClr val="accent6"/>
          </a:lnRef>
          <a:fillRef idx="2">
            <a:schemeClr val="accent6"/>
          </a:fillRef>
          <a:effectRef idx="1">
            <a:schemeClr val="accent6"/>
          </a:effectRef>
          <a:fontRef idx="minor">
            <a:schemeClr val="dk1"/>
          </a:fontRef>
        </p:style>
        <p:txBody>
          <a:bodyPr vert="horz" lIns="111984" tIns="55992" rIns="111984" bIns="55992" rtlCol="0" anchor="b">
            <a:normAutofit fontScale="77500" lnSpcReduction="2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FORMULACIÓN DEL PROBLEMA</a:t>
            </a:r>
            <a:endParaRPr lang="es-EC" dirty="0"/>
          </a:p>
        </p:txBody>
      </p:sp>
      <p:sp>
        <p:nvSpPr>
          <p:cNvPr id="8" name="2 Marcador de contenido"/>
          <p:cNvSpPr txBox="1">
            <a:spLocks/>
          </p:cNvSpPr>
          <p:nvPr/>
        </p:nvSpPr>
        <p:spPr>
          <a:xfrm>
            <a:off x="1967215" y="2183709"/>
            <a:ext cx="10448353" cy="979121"/>
          </a:xfrm>
          <a:prstGeom prst="rect">
            <a:avLst/>
          </a:prstGeom>
          <a:solidFill>
            <a:sysClr val="window" lastClr="FFFFFF"/>
          </a:solidFill>
          <a:ln w="25400" cap="flat" cmpd="sng" algn="ctr">
            <a:solidFill>
              <a:srgbClr val="CF543F"/>
            </a:solidFill>
            <a:prstDash val="solid"/>
          </a:ln>
          <a:effectLst/>
        </p:spPr>
        <p:txBody>
          <a:bodyPr vert="horz" lIns="111984" tIns="55992" rIns="111984" bIns="55992" rtlCol="0">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dk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dk1"/>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dk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dk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dk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dk1"/>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dk1"/>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dk1"/>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dk1"/>
                </a:solidFill>
                <a:latin typeface="+mn-lt"/>
                <a:ea typeface="+mn-ea"/>
                <a:cs typeface="+mn-cs"/>
              </a:defRPr>
            </a:lvl9pPr>
          </a:lstStyle>
          <a:p>
            <a:pPr marL="139979" indent="0" defTabSz="1119832">
              <a:buClr>
                <a:srgbClr val="93A299"/>
              </a:buClr>
              <a:buNone/>
            </a:pPr>
            <a:r>
              <a:rPr lang="es-EC" sz="2900" dirty="0">
                <a:solidFill>
                  <a:sysClr val="windowText" lastClr="000000"/>
                </a:solidFill>
                <a:latin typeface="Century Gothic"/>
              </a:rPr>
              <a:t>Toda esta problemática nos permite formular el problema central de la investigación:</a:t>
            </a:r>
          </a:p>
        </p:txBody>
      </p:sp>
      <p:sp>
        <p:nvSpPr>
          <p:cNvPr id="11" name="10 CuadroTexto"/>
          <p:cNvSpPr txBox="1"/>
          <p:nvPr/>
        </p:nvSpPr>
        <p:spPr>
          <a:xfrm>
            <a:off x="4316069" y="5378602"/>
            <a:ext cx="7541938" cy="1267381"/>
          </a:xfrm>
          <a:prstGeom prst="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lIns="111984" tIns="55992" rIns="111984" bIns="55992" rtlCol="0">
            <a:spAutoFit/>
          </a:bodyPr>
          <a:lstStyle/>
          <a:p>
            <a:pPr algn="ctr"/>
            <a:r>
              <a:rPr lang="es-EC" sz="2500" dirty="0"/>
              <a:t>¿Cómo incide la recreación en la prevención del estrés laboral en los grupos de trabajo del Cuerpo de Ingenieros del Ejército de Quito?</a:t>
            </a:r>
          </a:p>
        </p:txBody>
      </p:sp>
      <p:pic>
        <p:nvPicPr>
          <p:cNvPr id="12" name="Picture 4" descr="https://engineering.purdue.edu/AAE/academics/studentorgs/cubesat/website/Animations/ide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1315" y="266865"/>
            <a:ext cx="3538842" cy="26290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n para DUDA"/>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499259" y="3162838"/>
            <a:ext cx="2381665" cy="2359197"/>
          </a:xfrm>
          <a:prstGeom prst="rect">
            <a:avLst/>
          </a:prstGeom>
          <a:noFill/>
          <a:extLst>
            <a:ext uri="{909E8E84-426E-40DD-AFC4-6F175D3DCCD1}">
              <a14:hiddenFill xmlns:a14="http://schemas.microsoft.com/office/drawing/2010/main">
                <a:solidFill>
                  <a:srgbClr val="FFFFFF"/>
                </a:solidFill>
              </a14:hiddenFill>
            </a:ext>
          </a:extLst>
        </p:spPr>
      </p:pic>
      <p:sp>
        <p:nvSpPr>
          <p:cNvPr id="7" name="6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94012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587257" y="418109"/>
            <a:ext cx="11384239" cy="1064210"/>
          </a:xfrm>
          <a:prstGeom prst="rect">
            <a:avLst/>
          </a:prstGeom>
          <a:effectLst/>
        </p:spPr>
        <p:txBody>
          <a:bodyPr>
            <a:normAutofit/>
          </a:bodyPr>
          <a:lstStyle/>
          <a:p>
            <a:pPr defTabSz="914072">
              <a:spcBef>
                <a:spcPts val="0"/>
              </a:spcBef>
            </a:pPr>
            <a:r>
              <a:rPr lang="es-EC" sz="4800" kern="0" dirty="0">
                <a:ln>
                  <a:noFill/>
                </a:ln>
                <a:solidFill>
                  <a:sysClr val="windowText" lastClr="000000"/>
                </a:solidFill>
              </a:rPr>
              <a:t>RESPALDO DE GRUPO</a:t>
            </a:r>
          </a:p>
        </p:txBody>
      </p:sp>
      <p:graphicFrame>
        <p:nvGraphicFramePr>
          <p:cNvPr id="4" name="3 Tabla"/>
          <p:cNvGraphicFramePr>
            <a:graphicFrameLocks noGrp="1"/>
          </p:cNvGraphicFramePr>
          <p:nvPr>
            <p:extLst>
              <p:ext uri="{D42A27DB-BD31-4B8C-83A1-F6EECF244321}">
                <p14:modId xmlns:p14="http://schemas.microsoft.com/office/powerpoint/2010/main" val="2883226931"/>
              </p:ext>
            </p:extLst>
          </p:nvPr>
        </p:nvGraphicFramePr>
        <p:xfrm>
          <a:off x="3636493" y="1494534"/>
          <a:ext cx="5294934" cy="1966027"/>
        </p:xfrm>
        <a:graphic>
          <a:graphicData uri="http://schemas.openxmlformats.org/drawingml/2006/table">
            <a:tbl>
              <a:tblPr firstRow="1" firstCol="1" bandRow="1"/>
              <a:tblGrid>
                <a:gridCol w="1323459"/>
                <a:gridCol w="1324559"/>
                <a:gridCol w="1324559"/>
                <a:gridCol w="1322357"/>
              </a:tblGrid>
              <a:tr h="280861">
                <a:tc gridSpan="4">
                  <a:txBody>
                    <a:bodyPr/>
                    <a:lstStyle/>
                    <a:p>
                      <a:pPr algn="ctr">
                        <a:lnSpc>
                          <a:spcPct val="150000"/>
                        </a:lnSpc>
                        <a:spcAft>
                          <a:spcPts val="0"/>
                        </a:spcAft>
                      </a:pPr>
                      <a:r>
                        <a:rPr lang="es-ES" sz="1200" b="1" dirty="0">
                          <a:effectLst/>
                          <a:latin typeface="Times New Roman"/>
                          <a:ea typeface="Times New Roman"/>
                        </a:rPr>
                        <a:t>RESPALDO  DE GRUPO</a:t>
                      </a:r>
                      <a:endParaRPr lang="es-ES" sz="1200" dirty="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r>
              <a:tr h="280861">
                <a:tc rowSpan="2">
                  <a:txBody>
                    <a:bodyPr/>
                    <a:lstStyle/>
                    <a:p>
                      <a:pPr algn="ctr">
                        <a:lnSpc>
                          <a:spcPct val="150000"/>
                        </a:lnSpc>
                        <a:spcAft>
                          <a:spcPts val="0"/>
                        </a:spcAft>
                      </a:pPr>
                      <a:r>
                        <a:rPr lang="es-EC" sz="1200" b="1" dirty="0">
                          <a:effectLst/>
                          <a:latin typeface="Times New Roman"/>
                          <a:ea typeface="Times New Roman"/>
                        </a:rPr>
                        <a:t>Quito</a:t>
                      </a:r>
                      <a:endParaRPr lang="es-ES" sz="1200" dirty="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12,7169811</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674</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1113</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r>
              <a:tr h="280861">
                <a:tc vMerge="1">
                  <a:txBody>
                    <a:bodyPr/>
                    <a:lstStyle/>
                    <a:p>
                      <a:endParaRPr lang="es-ES"/>
                    </a:p>
                  </a:txBody>
                  <a:tcPr/>
                </a:tc>
                <a:tc>
                  <a:txBody>
                    <a:bodyPr/>
                    <a:lstStyle/>
                    <a:p>
                      <a:pPr>
                        <a:lnSpc>
                          <a:spcPct val="150000"/>
                        </a:lnSpc>
                        <a:spcAft>
                          <a:spcPts val="0"/>
                        </a:spcAft>
                      </a:pPr>
                      <a:r>
                        <a:rPr lang="es-EC" sz="1200">
                          <a:solidFill>
                            <a:srgbClr val="000000"/>
                          </a:solidFill>
                          <a:effectLst/>
                          <a:latin typeface="Times New Roman"/>
                          <a:ea typeface="Times New Roman"/>
                        </a:rPr>
                        <a:t> </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60,50%</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Times New Roman"/>
                          <a:ea typeface="Times New Roman"/>
                        </a:rPr>
                        <a:t>100%</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r>
              <a:tr h="280861">
                <a:tc rowSpan="2">
                  <a:txBody>
                    <a:bodyPr/>
                    <a:lstStyle/>
                    <a:p>
                      <a:pPr algn="ctr">
                        <a:lnSpc>
                          <a:spcPct val="150000"/>
                        </a:lnSpc>
                        <a:spcAft>
                          <a:spcPts val="0"/>
                        </a:spcAft>
                      </a:pPr>
                      <a:r>
                        <a:rPr lang="es-EC" sz="1200" b="1" dirty="0">
                          <a:effectLst/>
                          <a:latin typeface="Times New Roman"/>
                          <a:ea typeface="Times New Roman"/>
                        </a:rPr>
                        <a:t>Latacunga</a:t>
                      </a:r>
                      <a:endParaRPr lang="es-ES" sz="1200" dirty="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11,7941176</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401</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714</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r>
              <a:tr h="280861">
                <a:tc vMerge="1">
                  <a:txBody>
                    <a:bodyPr/>
                    <a:lstStyle/>
                    <a:p>
                      <a:endParaRPr lang="es-ES"/>
                    </a:p>
                  </a:txBody>
                  <a:tcPr/>
                </a:tc>
                <a:tc>
                  <a:txBody>
                    <a:bodyPr/>
                    <a:lstStyle/>
                    <a:p>
                      <a:pPr>
                        <a:lnSpc>
                          <a:spcPct val="150000"/>
                        </a:lnSpc>
                        <a:spcAft>
                          <a:spcPts val="0"/>
                        </a:spcAft>
                      </a:pPr>
                      <a:r>
                        <a:rPr lang="es-ES" sz="1200">
                          <a:solidFill>
                            <a:srgbClr val="000000"/>
                          </a:solidFill>
                          <a:effectLst/>
                          <a:latin typeface="Times New Roman"/>
                          <a:ea typeface="Times New Roman"/>
                        </a:rPr>
                        <a:t> </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56,10%</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100%</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r>
              <a:tr h="280861">
                <a:tc rowSpan="2">
                  <a:txBody>
                    <a:bodyPr/>
                    <a:lstStyle/>
                    <a:p>
                      <a:pPr algn="ctr">
                        <a:lnSpc>
                          <a:spcPct val="150000"/>
                        </a:lnSpc>
                        <a:spcAft>
                          <a:spcPts val="0"/>
                        </a:spcAft>
                      </a:pPr>
                      <a:r>
                        <a:rPr lang="es-EC" sz="1200" b="1" dirty="0">
                          <a:effectLst/>
                          <a:latin typeface="Times New Roman"/>
                          <a:ea typeface="Times New Roman"/>
                        </a:rPr>
                        <a:t>Ambato</a:t>
                      </a:r>
                      <a:endParaRPr lang="es-ES" sz="1200" dirty="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13,8157895</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525</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798</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r>
              <a:tr h="280861">
                <a:tc vMerge="1">
                  <a:txBody>
                    <a:bodyPr/>
                    <a:lstStyle/>
                    <a:p>
                      <a:endParaRPr lang="es-ES"/>
                    </a:p>
                  </a:txBody>
                  <a:tcPr/>
                </a:tc>
                <a:tc>
                  <a:txBody>
                    <a:bodyPr/>
                    <a:lstStyle/>
                    <a:p>
                      <a:pPr>
                        <a:lnSpc>
                          <a:spcPct val="150000"/>
                        </a:lnSpc>
                        <a:spcAft>
                          <a:spcPts val="0"/>
                        </a:spcAft>
                      </a:pPr>
                      <a:r>
                        <a:rPr lang="es-ES" sz="1200">
                          <a:solidFill>
                            <a:srgbClr val="000000"/>
                          </a:solidFill>
                          <a:effectLst/>
                          <a:latin typeface="Times New Roman"/>
                          <a:ea typeface="Times New Roman"/>
                        </a:rPr>
                        <a:t> </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a:solidFill>
                            <a:srgbClr val="000000"/>
                          </a:solidFill>
                          <a:effectLst/>
                          <a:latin typeface="Times New Roman"/>
                          <a:ea typeface="Times New Roman"/>
                        </a:rPr>
                        <a:t>65,70%</a:t>
                      </a:r>
                      <a:endParaRPr lang="es-ES" sz="120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c>
                  <a:txBody>
                    <a:bodyPr/>
                    <a:lstStyle/>
                    <a:p>
                      <a:pPr algn="r">
                        <a:lnSpc>
                          <a:spcPct val="150000"/>
                        </a:lnSpc>
                        <a:spcAft>
                          <a:spcPts val="0"/>
                        </a:spcAft>
                      </a:pPr>
                      <a:r>
                        <a:rPr lang="es-ES" sz="1200" dirty="0">
                          <a:solidFill>
                            <a:srgbClr val="000000"/>
                          </a:solidFill>
                          <a:effectLst/>
                          <a:latin typeface="Times New Roman"/>
                          <a:ea typeface="Times New Roman"/>
                        </a:rPr>
                        <a:t>100%</a:t>
                      </a:r>
                      <a:endParaRPr lang="es-ES" sz="1200" dirty="0">
                        <a:effectLst/>
                        <a:latin typeface="Times New Roman"/>
                        <a:ea typeface="Times New Roman"/>
                      </a:endParaRPr>
                    </a:p>
                  </a:txBody>
                  <a:tcPr marL="68580" marR="68580" marT="0" marB="0">
                    <a:lnL w="12700" cap="flat" cmpd="sng" algn="ctr">
                      <a:solidFill>
                        <a:srgbClr val="FBD4B4"/>
                      </a:solidFill>
                      <a:prstDash val="solid"/>
                      <a:round/>
                      <a:headEnd type="none" w="med" len="med"/>
                      <a:tailEnd type="none" w="med" len="med"/>
                    </a:lnL>
                    <a:lnR w="12700" cap="flat" cmpd="sng" algn="ctr">
                      <a:solidFill>
                        <a:srgbClr val="FBD4B4"/>
                      </a:solidFill>
                      <a:prstDash val="solid"/>
                      <a:round/>
                      <a:headEnd type="none" w="med" len="med"/>
                      <a:tailEnd type="none" w="med" len="med"/>
                    </a:lnR>
                    <a:lnT w="12700" cap="flat" cmpd="sng" algn="ctr">
                      <a:solidFill>
                        <a:srgbClr val="FBD4B4"/>
                      </a:solidFill>
                      <a:prstDash val="solid"/>
                      <a:round/>
                      <a:headEnd type="none" w="med" len="med"/>
                      <a:tailEnd type="none" w="med" len="med"/>
                    </a:lnT>
                    <a:lnB w="12700" cap="flat" cmpd="sng" algn="ctr">
                      <a:solidFill>
                        <a:srgbClr val="FBD4B4"/>
                      </a:solidFill>
                      <a:prstDash val="solid"/>
                      <a:round/>
                      <a:headEnd type="none" w="med" len="med"/>
                      <a:tailEnd type="none" w="med" len="med"/>
                    </a:lnB>
                  </a:tcPr>
                </a:tc>
              </a:tr>
            </a:tbl>
          </a:graphicData>
        </a:graphic>
      </p:graphicFrame>
      <p:graphicFrame>
        <p:nvGraphicFramePr>
          <p:cNvPr id="9" name="8 Gráfico"/>
          <p:cNvGraphicFramePr/>
          <p:nvPr>
            <p:extLst>
              <p:ext uri="{D42A27DB-BD31-4B8C-83A1-F6EECF244321}">
                <p14:modId xmlns:p14="http://schemas.microsoft.com/office/powerpoint/2010/main" val="3044623703"/>
              </p:ext>
            </p:extLst>
          </p:nvPr>
        </p:nvGraphicFramePr>
        <p:xfrm>
          <a:off x="3276451" y="3510758"/>
          <a:ext cx="6120680" cy="3312368"/>
        </p:xfrm>
        <a:graphic>
          <a:graphicData uri="http://schemas.openxmlformats.org/drawingml/2006/chart">
            <c:chart xmlns:c="http://schemas.openxmlformats.org/drawingml/2006/chart" xmlns:r="http://schemas.openxmlformats.org/officeDocument/2006/relationships" r:id="rId2"/>
          </a:graphicData>
        </a:graphic>
      </p:graphicFrame>
      <p:sp>
        <p:nvSpPr>
          <p:cNvPr id="5" name="4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495411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Gráfico"/>
          <p:cNvGraphicFramePr/>
          <p:nvPr>
            <p:extLst>
              <p:ext uri="{D42A27DB-BD31-4B8C-83A1-F6EECF244321}">
                <p14:modId xmlns:p14="http://schemas.microsoft.com/office/powerpoint/2010/main" val="1108527549"/>
              </p:ext>
            </p:extLst>
          </p:nvPr>
        </p:nvGraphicFramePr>
        <p:xfrm>
          <a:off x="1476251" y="198388"/>
          <a:ext cx="10945216"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8" name="7 Rectángulo"/>
          <p:cNvSpPr/>
          <p:nvPr/>
        </p:nvSpPr>
        <p:spPr>
          <a:xfrm>
            <a:off x="1692277" y="4878908"/>
            <a:ext cx="10729192" cy="1446550"/>
          </a:xfrm>
          <a:prstGeom prst="rect">
            <a:avLst/>
          </a:prstGeom>
        </p:spPr>
        <p:txBody>
          <a:bodyPr wrap="square" lIns="91407" tIns="45703" rIns="91407" bIns="45703">
            <a:spAutoFit/>
          </a:bodyPr>
          <a:lstStyle/>
          <a:p>
            <a:pPr algn="just"/>
            <a:r>
              <a:rPr lang="es-EC" dirty="0">
                <a:latin typeface="Times New Roman" pitchFamily="18" charset="0"/>
                <a:cs typeface="Times New Roman" pitchFamily="18" charset="0"/>
              </a:rPr>
              <a:t>Se observa que  en Ambato es el grupo de trabajadores con mayor nivel de estresores laborales, sin dejar a duda que el promedio de los otros dos grupos, presenta igualmente estresores laborales. Al reconocer que existe un nivel de estrés intermedio-elevado se afirma la primera etapa.</a:t>
            </a:r>
            <a:endParaRPr lang="es-ES" dirty="0">
              <a:latin typeface="Times New Roman" pitchFamily="18" charset="0"/>
              <a:cs typeface="Times New Roman" pitchFamily="18" charset="0"/>
            </a:endParaRPr>
          </a:p>
        </p:txBody>
      </p:sp>
      <p:sp>
        <p:nvSpPr>
          <p:cNvPr id="4" name="3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210428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a:t>ANÁLISIS Y REPRESENTACIÓN GRÁFICA DE LOS DATOS ESTADÍSTICOS</a:t>
            </a:r>
            <a:r>
              <a:rPr lang="es-EC" dirty="0" smtClean="0"/>
              <a:t>.</a:t>
            </a:r>
            <a:br>
              <a:rPr lang="es-EC" dirty="0" smtClean="0"/>
            </a:br>
            <a:r>
              <a:rPr lang="es-EC" dirty="0" smtClean="0"/>
              <a:t>TEST OMS</a:t>
            </a:r>
            <a:endParaRPr lang="es-EC" dirty="0"/>
          </a:p>
        </p:txBody>
      </p:sp>
      <p:graphicFrame>
        <p:nvGraphicFramePr>
          <p:cNvPr id="7" name="6 Tabla"/>
          <p:cNvGraphicFramePr>
            <a:graphicFrameLocks noGrp="1"/>
          </p:cNvGraphicFramePr>
          <p:nvPr>
            <p:extLst>
              <p:ext uri="{D42A27DB-BD31-4B8C-83A1-F6EECF244321}">
                <p14:modId xmlns:p14="http://schemas.microsoft.com/office/powerpoint/2010/main" val="1793176120"/>
              </p:ext>
            </p:extLst>
          </p:nvPr>
        </p:nvGraphicFramePr>
        <p:xfrm>
          <a:off x="2196331" y="1926582"/>
          <a:ext cx="8179558" cy="1417511"/>
        </p:xfrm>
        <a:graphic>
          <a:graphicData uri="http://schemas.openxmlformats.org/drawingml/2006/table">
            <a:tbl>
              <a:tblPr firstRow="1" firstCol="1" bandRow="1">
                <a:tableStyleId>{BDBED569-4797-4DF1-A0F4-6AAB3CD982D8}</a:tableStyleId>
              </a:tblPr>
              <a:tblGrid>
                <a:gridCol w="1123651"/>
                <a:gridCol w="1101972"/>
                <a:gridCol w="1123651"/>
                <a:gridCol w="525567"/>
                <a:gridCol w="681817"/>
                <a:gridCol w="681817"/>
                <a:gridCol w="1244017"/>
                <a:gridCol w="1042911"/>
                <a:gridCol w="654155"/>
              </a:tblGrid>
              <a:tr h="563880">
                <a:tc>
                  <a:txBody>
                    <a:bodyPr/>
                    <a:lstStyle/>
                    <a:p>
                      <a:pPr algn="ctr">
                        <a:lnSpc>
                          <a:spcPct val="150000"/>
                        </a:lnSpc>
                        <a:spcAft>
                          <a:spcPts val="0"/>
                        </a:spcAft>
                      </a:pPr>
                      <a:r>
                        <a:rPr lang="es-EC" sz="1200" dirty="0">
                          <a:effectLst/>
                        </a:rPr>
                        <a:t>UNIVERSO</a:t>
                      </a:r>
                      <a:endParaRPr lang="es-ES" sz="1200" dirty="0">
                        <a:effectLst/>
                        <a:latin typeface="Times New Roman"/>
                        <a:ea typeface="Times New Roman"/>
                      </a:endParaRPr>
                    </a:p>
                  </a:txBody>
                  <a:tcPr marL="68580" marR="68580" marT="0" marB="0" anchor="ctr"/>
                </a:tc>
                <a:tc>
                  <a:txBody>
                    <a:bodyPr/>
                    <a:lstStyle/>
                    <a:p>
                      <a:pPr algn="ctr">
                        <a:lnSpc>
                          <a:spcPct val="150000"/>
                        </a:lnSpc>
                        <a:spcAft>
                          <a:spcPts val="0"/>
                        </a:spcAft>
                      </a:pPr>
                      <a:r>
                        <a:rPr lang="es-EC" sz="1200">
                          <a:effectLst/>
                        </a:rPr>
                        <a:t>MUESTRA</a:t>
                      </a:r>
                      <a:endParaRPr lang="es-ES"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C" sz="1200">
                          <a:effectLst/>
                        </a:rPr>
                        <a:t>PROV.</a:t>
                      </a:r>
                      <a:endParaRPr lang="es-ES"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C" sz="1200">
                          <a:effectLst/>
                        </a:rPr>
                        <a:t>#</a:t>
                      </a:r>
                      <a:endParaRPr lang="es-ES"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C" sz="1200">
                          <a:effectLst/>
                        </a:rPr>
                        <a:t>#</a:t>
                      </a:r>
                      <a:endParaRPr lang="es-ES"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C" sz="1200">
                          <a:effectLst/>
                        </a:rPr>
                        <a:t>%</a:t>
                      </a:r>
                      <a:endParaRPr lang="es-ES"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C" sz="1200">
                          <a:effectLst/>
                        </a:rPr>
                        <a:t>TOTAL</a:t>
                      </a:r>
                      <a:endParaRPr lang="es-ES" sz="1200">
                        <a:effectLst/>
                      </a:endParaRPr>
                    </a:p>
                    <a:p>
                      <a:pPr algn="ctr">
                        <a:lnSpc>
                          <a:spcPct val="150000"/>
                        </a:lnSpc>
                        <a:spcAft>
                          <a:spcPts val="0"/>
                        </a:spcAft>
                      </a:pPr>
                      <a:r>
                        <a:rPr lang="es-EC" sz="1200">
                          <a:effectLst/>
                        </a:rPr>
                        <a:t>GENERAL</a:t>
                      </a:r>
                      <a:endParaRPr lang="es-ES"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C" sz="1200">
                          <a:effectLst/>
                        </a:rPr>
                        <a:t>X</a:t>
                      </a:r>
                      <a:endParaRPr lang="es-ES"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C" sz="1200">
                          <a:effectLst/>
                        </a:rPr>
                        <a:t>%</a:t>
                      </a:r>
                      <a:endParaRPr lang="es-ES" sz="1200">
                        <a:effectLst/>
                        <a:latin typeface="Times New Roman"/>
                        <a:ea typeface="Times New Roman"/>
                      </a:endParaRPr>
                    </a:p>
                  </a:txBody>
                  <a:tcPr marL="68580" marR="68580" marT="0" marB="0" anchor="ctr"/>
                </a:tc>
              </a:tr>
              <a:tr h="280861">
                <a:tc rowSpan="3">
                  <a:txBody>
                    <a:bodyPr/>
                    <a:lstStyle/>
                    <a:p>
                      <a:pPr algn="ctr">
                        <a:lnSpc>
                          <a:spcPct val="150000"/>
                        </a:lnSpc>
                        <a:spcAft>
                          <a:spcPts val="0"/>
                        </a:spcAft>
                      </a:pPr>
                      <a:r>
                        <a:rPr lang="es-EC" sz="1200">
                          <a:effectLst/>
                        </a:rPr>
                        <a:t>180</a:t>
                      </a:r>
                      <a:endParaRPr lang="es-ES" sz="1200">
                        <a:effectLst/>
                        <a:latin typeface="Times New Roman"/>
                        <a:ea typeface="Times New Roman"/>
                      </a:endParaRPr>
                    </a:p>
                  </a:txBody>
                  <a:tcPr marL="68580" marR="68580" marT="0" marB="0" anchor="ctr"/>
                </a:tc>
                <a:tc rowSpan="3">
                  <a:txBody>
                    <a:bodyPr/>
                    <a:lstStyle/>
                    <a:p>
                      <a:pPr algn="ctr">
                        <a:lnSpc>
                          <a:spcPct val="150000"/>
                        </a:lnSpc>
                        <a:spcAft>
                          <a:spcPts val="0"/>
                        </a:spcAft>
                      </a:pPr>
                      <a:r>
                        <a:rPr lang="es-EC" sz="1200">
                          <a:effectLst/>
                        </a:rPr>
                        <a:t>125</a:t>
                      </a:r>
                      <a:endParaRPr lang="es-ES"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C" sz="1200">
                          <a:effectLst/>
                        </a:rPr>
                        <a:t>Quito</a:t>
                      </a:r>
                      <a:endParaRPr lang="es-ES" sz="1200">
                        <a:effectLst/>
                        <a:latin typeface="Times New Roman"/>
                        <a:ea typeface="Times New Roman"/>
                      </a:endParaRPr>
                    </a:p>
                  </a:txBody>
                  <a:tcPr marL="68580" marR="68580" marT="0" marB="0"/>
                </a:tc>
                <a:tc>
                  <a:txBody>
                    <a:bodyPr/>
                    <a:lstStyle/>
                    <a:p>
                      <a:pPr algn="ctr">
                        <a:lnSpc>
                          <a:spcPct val="150000"/>
                        </a:lnSpc>
                        <a:spcAft>
                          <a:spcPts val="0"/>
                        </a:spcAft>
                      </a:pPr>
                      <a:r>
                        <a:rPr lang="es-EC" sz="1200" dirty="0">
                          <a:effectLst/>
                        </a:rPr>
                        <a:t>75</a:t>
                      </a:r>
                      <a:endParaRPr lang="es-ES" sz="1200" dirty="0">
                        <a:effectLst/>
                        <a:latin typeface="Times New Roman"/>
                        <a:ea typeface="Times New Roman"/>
                      </a:endParaRPr>
                    </a:p>
                  </a:txBody>
                  <a:tcPr marL="68580" marR="68580" marT="0" marB="0"/>
                </a:tc>
                <a:tc>
                  <a:txBody>
                    <a:bodyPr/>
                    <a:lstStyle/>
                    <a:p>
                      <a:pPr algn="ctr">
                        <a:lnSpc>
                          <a:spcPct val="150000"/>
                        </a:lnSpc>
                        <a:spcAft>
                          <a:spcPts val="0"/>
                        </a:spcAft>
                      </a:pPr>
                      <a:r>
                        <a:rPr lang="es-EC" sz="1200">
                          <a:effectLst/>
                        </a:rPr>
                        <a:t>53</a:t>
                      </a:r>
                      <a:endParaRPr lang="es-ES" sz="1200">
                        <a:effectLst/>
                        <a:latin typeface="Times New Roman"/>
                        <a:ea typeface="Times New Roman"/>
                      </a:endParaRPr>
                    </a:p>
                  </a:txBody>
                  <a:tcPr marL="68580" marR="68580" marT="0" marB="0"/>
                </a:tc>
                <a:tc>
                  <a:txBody>
                    <a:bodyPr/>
                    <a:lstStyle/>
                    <a:p>
                      <a:pPr algn="ctr">
                        <a:lnSpc>
                          <a:spcPct val="150000"/>
                        </a:lnSpc>
                        <a:spcAft>
                          <a:spcPts val="0"/>
                        </a:spcAft>
                      </a:pPr>
                      <a:r>
                        <a:rPr lang="es-EC" sz="1200">
                          <a:effectLst/>
                        </a:rPr>
                        <a:t>70%</a:t>
                      </a:r>
                      <a:endParaRPr lang="es-ES" sz="1200">
                        <a:effectLst/>
                        <a:latin typeface="Times New Roman"/>
                        <a:ea typeface="Times New Roman"/>
                      </a:endParaRPr>
                    </a:p>
                  </a:txBody>
                  <a:tcPr marL="68580" marR="68580" marT="0" marB="0"/>
                </a:tc>
                <a:tc rowSpan="3">
                  <a:txBody>
                    <a:bodyPr/>
                    <a:lstStyle/>
                    <a:p>
                      <a:pPr algn="ctr">
                        <a:lnSpc>
                          <a:spcPct val="150000"/>
                        </a:lnSpc>
                        <a:spcAft>
                          <a:spcPts val="0"/>
                        </a:spcAft>
                      </a:pPr>
                      <a:r>
                        <a:rPr lang="es-ES" sz="1200">
                          <a:effectLst/>
                        </a:rPr>
                        <a:t> </a:t>
                      </a:r>
                    </a:p>
                    <a:p>
                      <a:pPr algn="ctr">
                        <a:lnSpc>
                          <a:spcPct val="150000"/>
                        </a:lnSpc>
                        <a:spcAft>
                          <a:spcPts val="0"/>
                        </a:spcAft>
                      </a:pPr>
                      <a:r>
                        <a:rPr lang="es-ES" sz="1200">
                          <a:effectLst/>
                        </a:rPr>
                        <a:t>14242</a:t>
                      </a:r>
                    </a:p>
                    <a:p>
                      <a:pPr algn="ctr">
                        <a:lnSpc>
                          <a:spcPct val="150000"/>
                        </a:lnSpc>
                        <a:spcAft>
                          <a:spcPts val="0"/>
                        </a:spcAft>
                      </a:pPr>
                      <a:r>
                        <a:rPr lang="es-EC" sz="1200">
                          <a:effectLst/>
                        </a:rPr>
                        <a:t> </a:t>
                      </a:r>
                      <a:endParaRPr lang="es-ES" sz="1200">
                        <a:effectLst/>
                        <a:latin typeface="Times New Roman"/>
                        <a:ea typeface="Times New Roman"/>
                      </a:endParaRPr>
                    </a:p>
                  </a:txBody>
                  <a:tcPr marL="68580" marR="68580" marT="0" marB="0"/>
                </a:tc>
                <a:tc rowSpan="3">
                  <a:txBody>
                    <a:bodyPr/>
                    <a:lstStyle/>
                    <a:p>
                      <a:pPr algn="ctr">
                        <a:lnSpc>
                          <a:spcPct val="150000"/>
                        </a:lnSpc>
                        <a:spcAft>
                          <a:spcPts val="0"/>
                        </a:spcAft>
                      </a:pPr>
                      <a:r>
                        <a:rPr lang="es-ES" sz="1200">
                          <a:effectLst/>
                        </a:rPr>
                        <a:t> </a:t>
                      </a:r>
                    </a:p>
                    <a:p>
                      <a:pPr algn="ctr">
                        <a:lnSpc>
                          <a:spcPct val="150000"/>
                        </a:lnSpc>
                        <a:spcAft>
                          <a:spcPts val="0"/>
                        </a:spcAft>
                      </a:pPr>
                      <a:r>
                        <a:rPr lang="es-ES" sz="1200">
                          <a:effectLst/>
                        </a:rPr>
                        <a:t>113,936</a:t>
                      </a:r>
                    </a:p>
                    <a:p>
                      <a:pPr algn="ctr">
                        <a:lnSpc>
                          <a:spcPct val="150000"/>
                        </a:lnSpc>
                        <a:spcAft>
                          <a:spcPts val="0"/>
                        </a:spcAft>
                      </a:pPr>
                      <a:r>
                        <a:rPr lang="es-EC" sz="1200">
                          <a:effectLst/>
                        </a:rPr>
                        <a:t> </a:t>
                      </a:r>
                      <a:endParaRPr lang="es-ES" sz="1200">
                        <a:effectLst/>
                        <a:latin typeface="Times New Roman"/>
                        <a:ea typeface="Times New Roman"/>
                      </a:endParaRPr>
                    </a:p>
                  </a:txBody>
                  <a:tcPr marL="68580" marR="68580" marT="0" marB="0"/>
                </a:tc>
                <a:tc rowSpan="3">
                  <a:txBody>
                    <a:bodyPr/>
                    <a:lstStyle/>
                    <a:p>
                      <a:pPr algn="ctr">
                        <a:lnSpc>
                          <a:spcPct val="150000"/>
                        </a:lnSpc>
                        <a:spcAft>
                          <a:spcPts val="0"/>
                        </a:spcAft>
                      </a:pPr>
                      <a:r>
                        <a:rPr lang="es-ES" sz="1200">
                          <a:effectLst/>
                        </a:rPr>
                        <a:t> </a:t>
                      </a:r>
                    </a:p>
                    <a:p>
                      <a:pPr algn="ctr">
                        <a:lnSpc>
                          <a:spcPct val="150000"/>
                        </a:lnSpc>
                        <a:spcAft>
                          <a:spcPts val="0"/>
                        </a:spcAft>
                      </a:pPr>
                      <a:r>
                        <a:rPr lang="es-ES" sz="1200">
                          <a:effectLst/>
                        </a:rPr>
                        <a:t>65%</a:t>
                      </a:r>
                    </a:p>
                    <a:p>
                      <a:pPr algn="ctr">
                        <a:lnSpc>
                          <a:spcPct val="150000"/>
                        </a:lnSpc>
                        <a:spcAft>
                          <a:spcPts val="0"/>
                        </a:spcAft>
                      </a:pPr>
                      <a:r>
                        <a:rPr lang="es-EC" sz="1200">
                          <a:effectLst/>
                        </a:rPr>
                        <a:t> </a:t>
                      </a:r>
                      <a:endParaRPr lang="es-ES" sz="1200">
                        <a:effectLst/>
                        <a:latin typeface="Times New Roman"/>
                        <a:ea typeface="Times New Roman"/>
                      </a:endParaRPr>
                    </a:p>
                  </a:txBody>
                  <a:tcPr marL="68580" marR="68580" marT="0" marB="0"/>
                </a:tc>
              </a:tr>
              <a:tr h="286385">
                <a:tc vMerge="1">
                  <a:txBody>
                    <a:bodyPr/>
                    <a:lstStyle/>
                    <a:p>
                      <a:endParaRPr lang="es-ES"/>
                    </a:p>
                  </a:txBody>
                  <a:tcPr/>
                </a:tc>
                <a:tc vMerge="1">
                  <a:txBody>
                    <a:bodyPr/>
                    <a:lstStyle/>
                    <a:p>
                      <a:endParaRPr lang="es-ES"/>
                    </a:p>
                  </a:txBody>
                  <a:tcPr/>
                </a:tc>
                <a:tc>
                  <a:txBody>
                    <a:bodyPr/>
                    <a:lstStyle/>
                    <a:p>
                      <a:pPr algn="ctr">
                        <a:lnSpc>
                          <a:spcPct val="150000"/>
                        </a:lnSpc>
                        <a:spcAft>
                          <a:spcPts val="0"/>
                        </a:spcAft>
                      </a:pPr>
                      <a:r>
                        <a:rPr lang="es-EC" sz="1200">
                          <a:effectLst/>
                        </a:rPr>
                        <a:t>Latacunga</a:t>
                      </a:r>
                      <a:endParaRPr lang="es-ES" sz="1200">
                        <a:effectLst/>
                        <a:latin typeface="Times New Roman"/>
                        <a:ea typeface="Times New Roman"/>
                      </a:endParaRPr>
                    </a:p>
                  </a:txBody>
                  <a:tcPr marL="68580" marR="68580" marT="0" marB="0"/>
                </a:tc>
                <a:tc>
                  <a:txBody>
                    <a:bodyPr/>
                    <a:lstStyle/>
                    <a:p>
                      <a:pPr algn="ctr">
                        <a:lnSpc>
                          <a:spcPct val="150000"/>
                        </a:lnSpc>
                        <a:spcAft>
                          <a:spcPts val="0"/>
                        </a:spcAft>
                      </a:pPr>
                      <a:r>
                        <a:rPr lang="es-EC" sz="1200" dirty="0">
                          <a:effectLst/>
                        </a:rPr>
                        <a:t>48</a:t>
                      </a:r>
                      <a:endParaRPr lang="es-ES" sz="1200" dirty="0">
                        <a:effectLst/>
                        <a:latin typeface="Times New Roman"/>
                        <a:ea typeface="Times New Roman"/>
                      </a:endParaRPr>
                    </a:p>
                  </a:txBody>
                  <a:tcPr marL="68580" marR="68580" marT="0" marB="0"/>
                </a:tc>
                <a:tc>
                  <a:txBody>
                    <a:bodyPr/>
                    <a:lstStyle/>
                    <a:p>
                      <a:pPr algn="ctr">
                        <a:lnSpc>
                          <a:spcPct val="150000"/>
                        </a:lnSpc>
                        <a:spcAft>
                          <a:spcPts val="0"/>
                        </a:spcAft>
                      </a:pPr>
                      <a:r>
                        <a:rPr lang="es-EC" sz="1200">
                          <a:effectLst/>
                        </a:rPr>
                        <a:t>34</a:t>
                      </a:r>
                      <a:endParaRPr lang="es-ES" sz="1200">
                        <a:effectLst/>
                        <a:latin typeface="Times New Roman"/>
                        <a:ea typeface="Times New Roman"/>
                      </a:endParaRPr>
                    </a:p>
                  </a:txBody>
                  <a:tcPr marL="68580" marR="68580" marT="0" marB="0"/>
                </a:tc>
                <a:tc>
                  <a:txBody>
                    <a:bodyPr/>
                    <a:lstStyle/>
                    <a:p>
                      <a:pPr algn="ctr">
                        <a:lnSpc>
                          <a:spcPct val="150000"/>
                        </a:lnSpc>
                        <a:spcAft>
                          <a:spcPts val="0"/>
                        </a:spcAft>
                      </a:pPr>
                      <a:r>
                        <a:rPr lang="es-EC" sz="1200">
                          <a:effectLst/>
                        </a:rPr>
                        <a:t>70%</a:t>
                      </a:r>
                      <a:endParaRPr lang="es-ES" sz="1200">
                        <a:effectLst/>
                        <a:latin typeface="Times New Roman"/>
                        <a:ea typeface="Times New Roman"/>
                      </a:endParaRPr>
                    </a:p>
                  </a:txBody>
                  <a:tcPr marL="68580" marR="68580" marT="0" marB="0"/>
                </a:tc>
                <a:tc vMerge="1">
                  <a:txBody>
                    <a:bodyPr/>
                    <a:lstStyle/>
                    <a:p>
                      <a:endParaRPr lang="es-ES"/>
                    </a:p>
                  </a:txBody>
                  <a:tcPr/>
                </a:tc>
                <a:tc vMerge="1">
                  <a:txBody>
                    <a:bodyPr/>
                    <a:lstStyle/>
                    <a:p>
                      <a:endParaRPr lang="es-ES"/>
                    </a:p>
                  </a:txBody>
                  <a:tcPr/>
                </a:tc>
                <a:tc vMerge="1">
                  <a:txBody>
                    <a:bodyPr/>
                    <a:lstStyle/>
                    <a:p>
                      <a:endParaRPr lang="es-ES"/>
                    </a:p>
                  </a:txBody>
                  <a:tcPr/>
                </a:tc>
              </a:tr>
              <a:tr h="286385">
                <a:tc vMerge="1">
                  <a:txBody>
                    <a:bodyPr/>
                    <a:lstStyle/>
                    <a:p>
                      <a:endParaRPr lang="es-ES"/>
                    </a:p>
                  </a:txBody>
                  <a:tcPr/>
                </a:tc>
                <a:tc vMerge="1">
                  <a:txBody>
                    <a:bodyPr/>
                    <a:lstStyle/>
                    <a:p>
                      <a:endParaRPr lang="es-ES"/>
                    </a:p>
                  </a:txBody>
                  <a:tcPr/>
                </a:tc>
                <a:tc>
                  <a:txBody>
                    <a:bodyPr/>
                    <a:lstStyle/>
                    <a:p>
                      <a:pPr algn="ctr">
                        <a:lnSpc>
                          <a:spcPct val="150000"/>
                        </a:lnSpc>
                        <a:spcAft>
                          <a:spcPts val="0"/>
                        </a:spcAft>
                      </a:pPr>
                      <a:r>
                        <a:rPr lang="es-EC" sz="1200">
                          <a:effectLst/>
                        </a:rPr>
                        <a:t>Ambato</a:t>
                      </a:r>
                      <a:endParaRPr lang="es-ES" sz="1200">
                        <a:effectLst/>
                        <a:latin typeface="Times New Roman"/>
                        <a:ea typeface="Times New Roman"/>
                      </a:endParaRPr>
                    </a:p>
                  </a:txBody>
                  <a:tcPr marL="68580" marR="68580" marT="0" marB="0"/>
                </a:tc>
                <a:tc>
                  <a:txBody>
                    <a:bodyPr/>
                    <a:lstStyle/>
                    <a:p>
                      <a:pPr algn="ctr">
                        <a:lnSpc>
                          <a:spcPct val="150000"/>
                        </a:lnSpc>
                        <a:spcAft>
                          <a:spcPts val="0"/>
                        </a:spcAft>
                      </a:pPr>
                      <a:r>
                        <a:rPr lang="es-EC" sz="1200" dirty="0">
                          <a:effectLst/>
                        </a:rPr>
                        <a:t>57</a:t>
                      </a:r>
                      <a:endParaRPr lang="es-ES" sz="1200" dirty="0">
                        <a:effectLst/>
                        <a:latin typeface="Times New Roman"/>
                        <a:ea typeface="Times New Roman"/>
                      </a:endParaRPr>
                    </a:p>
                  </a:txBody>
                  <a:tcPr marL="68580" marR="68580" marT="0" marB="0"/>
                </a:tc>
                <a:tc>
                  <a:txBody>
                    <a:bodyPr/>
                    <a:lstStyle/>
                    <a:p>
                      <a:pPr algn="ctr">
                        <a:lnSpc>
                          <a:spcPct val="150000"/>
                        </a:lnSpc>
                        <a:spcAft>
                          <a:spcPts val="0"/>
                        </a:spcAft>
                      </a:pPr>
                      <a:r>
                        <a:rPr lang="es-EC" sz="1200">
                          <a:effectLst/>
                        </a:rPr>
                        <a:t>38</a:t>
                      </a:r>
                      <a:endParaRPr lang="es-ES" sz="1200">
                        <a:effectLst/>
                        <a:latin typeface="Times New Roman"/>
                        <a:ea typeface="Times New Roman"/>
                      </a:endParaRPr>
                    </a:p>
                  </a:txBody>
                  <a:tcPr marL="68580" marR="68580" marT="0" marB="0"/>
                </a:tc>
                <a:tc>
                  <a:txBody>
                    <a:bodyPr/>
                    <a:lstStyle/>
                    <a:p>
                      <a:pPr algn="ctr">
                        <a:lnSpc>
                          <a:spcPct val="150000"/>
                        </a:lnSpc>
                        <a:spcAft>
                          <a:spcPts val="0"/>
                        </a:spcAft>
                      </a:pPr>
                      <a:r>
                        <a:rPr lang="es-EC" sz="1200" dirty="0">
                          <a:effectLst/>
                        </a:rPr>
                        <a:t>70%</a:t>
                      </a:r>
                      <a:endParaRPr lang="es-ES" sz="1200" dirty="0">
                        <a:effectLst/>
                        <a:latin typeface="Times New Roman"/>
                        <a:ea typeface="Times New Roman"/>
                      </a:endParaRPr>
                    </a:p>
                  </a:txBody>
                  <a:tcPr marL="68580" marR="68580" marT="0" marB="0"/>
                </a:tc>
                <a:tc vMerge="1">
                  <a:txBody>
                    <a:bodyPr/>
                    <a:lstStyle/>
                    <a:p>
                      <a:endParaRPr lang="es-ES"/>
                    </a:p>
                  </a:txBody>
                  <a:tcPr/>
                </a:tc>
                <a:tc vMerge="1">
                  <a:txBody>
                    <a:bodyPr/>
                    <a:lstStyle/>
                    <a:p>
                      <a:endParaRPr lang="es-ES"/>
                    </a:p>
                  </a:txBody>
                  <a:tcPr/>
                </a:tc>
                <a:tc vMerge="1">
                  <a:txBody>
                    <a:bodyPr/>
                    <a:lstStyle/>
                    <a:p>
                      <a:endParaRPr lang="es-ES"/>
                    </a:p>
                  </a:txBody>
                  <a:tcPr/>
                </a:tc>
              </a:tr>
            </a:tbl>
          </a:graphicData>
        </a:graphic>
      </p:graphicFrame>
      <p:graphicFrame>
        <p:nvGraphicFramePr>
          <p:cNvPr id="9" name="8 Gráfico"/>
          <p:cNvGraphicFramePr/>
          <p:nvPr>
            <p:extLst>
              <p:ext uri="{D42A27DB-BD31-4B8C-83A1-F6EECF244321}">
                <p14:modId xmlns:p14="http://schemas.microsoft.com/office/powerpoint/2010/main" val="1331399956"/>
              </p:ext>
            </p:extLst>
          </p:nvPr>
        </p:nvGraphicFramePr>
        <p:xfrm>
          <a:off x="3492475" y="3510756"/>
          <a:ext cx="5486400"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5" name="4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03682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587260" y="418111"/>
            <a:ext cx="10610074" cy="932407"/>
          </a:xfrm>
          <a:prstGeom prst="rect">
            <a:avLst/>
          </a:prstGeom>
        </p:spPr>
        <p:txBody>
          <a:bodyPr vert="horz" lIns="94149" tIns="47074" rIns="94149" bIns="47074" rtlCol="0" anchor="b">
            <a:normAutofit fontScale="77500" lnSpcReduction="20000"/>
          </a:bodyPr>
          <a:lstStyle>
            <a:lvl1pPr algn="l" defTabSz="941832" rtl="0" eaLnBrk="1" latinLnBrk="0" hangingPunct="1">
              <a:spcBef>
                <a:spcPct val="0"/>
              </a:spcBef>
              <a:buNone/>
              <a:defRPr sz="6800" kern="1200" cap="none" spc="-103" baseline="0">
                <a:ln>
                  <a:noFill/>
                </a:ln>
                <a:solidFill>
                  <a:schemeClr val="tx2"/>
                </a:solidFill>
                <a:effectLst/>
                <a:latin typeface="+mj-lt"/>
                <a:ea typeface="+mj-ea"/>
                <a:cs typeface="+mj-cs"/>
              </a:defRPr>
            </a:lvl1pPr>
          </a:lstStyle>
          <a:p>
            <a:r>
              <a:rPr lang="es-EC" smtClean="0"/>
              <a:t>TEST RECREACIÓN E INTEGRACIÓN </a:t>
            </a:r>
            <a:endParaRPr lang="es-EC" dirty="0"/>
          </a:p>
        </p:txBody>
      </p:sp>
      <p:sp>
        <p:nvSpPr>
          <p:cNvPr id="5" name="4 Rectángulo"/>
          <p:cNvSpPr/>
          <p:nvPr/>
        </p:nvSpPr>
        <p:spPr>
          <a:xfrm>
            <a:off x="587260" y="1709977"/>
            <a:ext cx="9649072" cy="430887"/>
          </a:xfrm>
          <a:prstGeom prst="rect">
            <a:avLst/>
          </a:prstGeom>
        </p:spPr>
        <p:style>
          <a:lnRef idx="2">
            <a:schemeClr val="accent5"/>
          </a:lnRef>
          <a:fillRef idx="1">
            <a:schemeClr val="lt1"/>
          </a:fillRef>
          <a:effectRef idx="0">
            <a:schemeClr val="accent5"/>
          </a:effectRef>
          <a:fontRef idx="minor">
            <a:schemeClr val="dk1"/>
          </a:fontRef>
        </p:style>
        <p:txBody>
          <a:bodyPr wrap="square" lIns="91407" tIns="45703" rIns="91407" bIns="45703">
            <a:spAutoFit/>
          </a:bodyPr>
          <a:lstStyle/>
          <a:p>
            <a:pPr lvl="0"/>
            <a:r>
              <a:rPr lang="es-EC" dirty="0"/>
              <a:t>¿El cuerpo de ingenieros cuenta con planes, proyectos o programas recreativos?</a:t>
            </a:r>
            <a:endParaRPr lang="es-ES" dirty="0"/>
          </a:p>
        </p:txBody>
      </p:sp>
      <p:graphicFrame>
        <p:nvGraphicFramePr>
          <p:cNvPr id="6" name="5 Tabla"/>
          <p:cNvGraphicFramePr>
            <a:graphicFrameLocks noGrp="1"/>
          </p:cNvGraphicFramePr>
          <p:nvPr>
            <p:extLst>
              <p:ext uri="{D42A27DB-BD31-4B8C-83A1-F6EECF244321}">
                <p14:modId xmlns:p14="http://schemas.microsoft.com/office/powerpoint/2010/main" val="1391558719"/>
              </p:ext>
            </p:extLst>
          </p:nvPr>
        </p:nvGraphicFramePr>
        <p:xfrm>
          <a:off x="3564485" y="2574654"/>
          <a:ext cx="3456382" cy="561722"/>
        </p:xfrm>
        <a:graphic>
          <a:graphicData uri="http://schemas.openxmlformats.org/drawingml/2006/table">
            <a:tbl>
              <a:tblPr firstRow="1" firstCol="1" bandRow="1">
                <a:tableStyleId>{284E427A-3D55-4303-BF80-6455036E1DE7}</a:tableStyleId>
              </a:tblPr>
              <a:tblGrid>
                <a:gridCol w="1728191"/>
                <a:gridCol w="1728191"/>
              </a:tblGrid>
              <a:tr h="280861">
                <a:tc>
                  <a:txBody>
                    <a:bodyPr/>
                    <a:lstStyle/>
                    <a:p>
                      <a:pPr algn="ctr">
                        <a:lnSpc>
                          <a:spcPct val="150000"/>
                        </a:lnSpc>
                        <a:spcAft>
                          <a:spcPts val="0"/>
                        </a:spcAft>
                      </a:pPr>
                      <a:r>
                        <a:rPr lang="es-EC" sz="1200" b="1" dirty="0">
                          <a:effectLst/>
                        </a:rPr>
                        <a:t>SI</a:t>
                      </a:r>
                      <a:endParaRPr lang="es-ES" sz="1200" b="1" dirty="0">
                        <a:effectLst/>
                        <a:latin typeface="Times New Roman"/>
                        <a:ea typeface="Times New Roman"/>
                      </a:endParaRPr>
                    </a:p>
                  </a:txBody>
                  <a:tcPr marL="68580" marR="68580" marT="0" marB="0">
                    <a:cell3D prstMaterial="dkEdge">
                      <a:bevel/>
                      <a:lightRig rig="flood" dir="t"/>
                    </a:cell3D>
                    <a:solidFill>
                      <a:srgbClr val="CEDE7C"/>
                    </a:solidFill>
                  </a:tcPr>
                </a:tc>
                <a:tc>
                  <a:txBody>
                    <a:bodyPr/>
                    <a:lstStyle/>
                    <a:p>
                      <a:pPr algn="ctr">
                        <a:lnSpc>
                          <a:spcPct val="150000"/>
                        </a:lnSpc>
                        <a:spcAft>
                          <a:spcPts val="0"/>
                        </a:spcAft>
                      </a:pPr>
                      <a:r>
                        <a:rPr lang="es-EC" sz="1200" b="1" dirty="0">
                          <a:effectLst/>
                        </a:rPr>
                        <a:t>NO</a:t>
                      </a:r>
                      <a:endParaRPr lang="es-ES" sz="1200" b="1" dirty="0">
                        <a:effectLst/>
                        <a:latin typeface="Times New Roman"/>
                        <a:ea typeface="Times New Roman"/>
                      </a:endParaRPr>
                    </a:p>
                  </a:txBody>
                  <a:tcPr marL="68580" marR="68580" marT="0" marB="0">
                    <a:cell3D prstMaterial="dkEdge">
                      <a:bevel/>
                      <a:lightRig rig="flood" dir="t"/>
                    </a:cell3D>
                    <a:solidFill>
                      <a:srgbClr val="CEDE7C"/>
                    </a:solidFill>
                  </a:tcPr>
                </a:tc>
              </a:tr>
              <a:tr h="280861">
                <a:tc>
                  <a:txBody>
                    <a:bodyPr/>
                    <a:lstStyle/>
                    <a:p>
                      <a:pPr algn="ctr">
                        <a:lnSpc>
                          <a:spcPct val="150000"/>
                        </a:lnSpc>
                        <a:spcAft>
                          <a:spcPts val="0"/>
                        </a:spcAft>
                      </a:pPr>
                      <a:r>
                        <a:rPr lang="es-EC" sz="1200" dirty="0">
                          <a:effectLst/>
                        </a:rPr>
                        <a:t>0</a:t>
                      </a:r>
                      <a:endParaRPr lang="es-ES" sz="1200" dirty="0">
                        <a:effectLst/>
                        <a:latin typeface="Times New Roman"/>
                        <a:ea typeface="Times New Roman"/>
                      </a:endParaRPr>
                    </a:p>
                  </a:txBody>
                  <a:tcPr marL="68580" marR="68580" marT="0" marB="0">
                    <a:cell3D prstMaterial="dkEdge">
                      <a:bevel/>
                      <a:lightRig rig="flood" dir="t"/>
                    </a:cell3D>
                    <a:solidFill>
                      <a:srgbClr val="CEDE7C"/>
                    </a:solidFill>
                  </a:tcPr>
                </a:tc>
                <a:tc>
                  <a:txBody>
                    <a:bodyPr/>
                    <a:lstStyle/>
                    <a:p>
                      <a:pPr algn="ctr">
                        <a:lnSpc>
                          <a:spcPct val="150000"/>
                        </a:lnSpc>
                        <a:spcAft>
                          <a:spcPts val="0"/>
                        </a:spcAft>
                      </a:pPr>
                      <a:r>
                        <a:rPr lang="es-EC" sz="1200" dirty="0">
                          <a:effectLst/>
                        </a:rPr>
                        <a:t>125</a:t>
                      </a:r>
                      <a:endParaRPr lang="es-ES" sz="1200" dirty="0">
                        <a:effectLst/>
                        <a:latin typeface="Times New Roman"/>
                        <a:ea typeface="Times New Roman"/>
                      </a:endParaRPr>
                    </a:p>
                  </a:txBody>
                  <a:tcPr marL="68580" marR="68580" marT="0" marB="0">
                    <a:cell3D prstMaterial="dkEdge">
                      <a:bevel/>
                      <a:lightRig rig="flood" dir="t"/>
                    </a:cell3D>
                    <a:solidFill>
                      <a:srgbClr val="CEDE7C"/>
                    </a:solidFill>
                  </a:tcPr>
                </a:tc>
              </a:tr>
            </a:tbl>
          </a:graphicData>
        </a:graphic>
      </p:graphicFrame>
      <p:sp>
        <p:nvSpPr>
          <p:cNvPr id="7" name="6 Rectángulo"/>
          <p:cNvSpPr/>
          <p:nvPr/>
        </p:nvSpPr>
        <p:spPr>
          <a:xfrm>
            <a:off x="574896" y="3522461"/>
            <a:ext cx="10779770" cy="430887"/>
          </a:xfrm>
          <a:prstGeom prst="rect">
            <a:avLst/>
          </a:prstGeom>
        </p:spPr>
        <p:style>
          <a:lnRef idx="2">
            <a:schemeClr val="accent5"/>
          </a:lnRef>
          <a:fillRef idx="1">
            <a:schemeClr val="lt1"/>
          </a:fillRef>
          <a:effectRef idx="0">
            <a:schemeClr val="accent5"/>
          </a:effectRef>
          <a:fontRef idx="minor">
            <a:schemeClr val="dk1"/>
          </a:fontRef>
        </p:style>
        <p:txBody>
          <a:bodyPr wrap="square" lIns="91407" tIns="45703" rIns="91407" bIns="45703">
            <a:spAutoFit/>
          </a:bodyPr>
          <a:lstStyle/>
          <a:p>
            <a:r>
              <a:rPr lang="es-ES" dirty="0"/>
              <a:t>¿Las actividades recreativas dadas por el cuerpo de ingenieros cumplen con sus expectativas? </a:t>
            </a:r>
          </a:p>
        </p:txBody>
      </p:sp>
      <p:graphicFrame>
        <p:nvGraphicFramePr>
          <p:cNvPr id="10" name="9 Gráfico"/>
          <p:cNvGraphicFramePr/>
          <p:nvPr>
            <p:extLst>
              <p:ext uri="{D42A27DB-BD31-4B8C-83A1-F6EECF244321}">
                <p14:modId xmlns:p14="http://schemas.microsoft.com/office/powerpoint/2010/main" val="395772087"/>
              </p:ext>
            </p:extLst>
          </p:nvPr>
        </p:nvGraphicFramePr>
        <p:xfrm>
          <a:off x="2268339" y="4158828"/>
          <a:ext cx="5832648" cy="2592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63467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1692277" y="201893"/>
            <a:ext cx="9241921" cy="792088"/>
          </a:xfrm>
          <a:prstGeom prst="rect">
            <a:avLst/>
          </a:prstGeom>
        </p:spPr>
        <p:txBody>
          <a:bodyPr vert="horz" lIns="94149" tIns="47074" rIns="94149" bIns="47074" rtlCol="0" anchor="b">
            <a:normAutofit/>
          </a:bodyPr>
          <a:lstStyle>
            <a:lvl1pPr algn="l" defTabSz="941832" rtl="0" eaLnBrk="1" latinLnBrk="0" hangingPunct="1">
              <a:spcBef>
                <a:spcPct val="0"/>
              </a:spcBef>
              <a:buNone/>
              <a:defRPr sz="6800" kern="1200" cap="none" spc="-103" baseline="0">
                <a:ln>
                  <a:noFill/>
                </a:ln>
                <a:solidFill>
                  <a:schemeClr val="tx2"/>
                </a:solidFill>
                <a:effectLst/>
                <a:latin typeface="+mj-lt"/>
                <a:ea typeface="+mj-ea"/>
                <a:cs typeface="+mj-cs"/>
              </a:defRPr>
            </a:lvl1pPr>
          </a:lstStyle>
          <a:p>
            <a:r>
              <a:rPr lang="es-EC" sz="4400" dirty="0"/>
              <a:t>TEST RECREACIÓN E INTEGRACIÓN </a:t>
            </a:r>
          </a:p>
        </p:txBody>
      </p:sp>
      <p:sp>
        <p:nvSpPr>
          <p:cNvPr id="5" name="4 Rectángulo"/>
          <p:cNvSpPr/>
          <p:nvPr/>
        </p:nvSpPr>
        <p:spPr>
          <a:xfrm>
            <a:off x="587257" y="1138402"/>
            <a:ext cx="10767407" cy="769441"/>
          </a:xfrm>
          <a:prstGeom prst="rect">
            <a:avLst/>
          </a:prstGeom>
        </p:spPr>
        <p:style>
          <a:lnRef idx="2">
            <a:schemeClr val="accent5"/>
          </a:lnRef>
          <a:fillRef idx="1">
            <a:schemeClr val="lt1"/>
          </a:fillRef>
          <a:effectRef idx="0">
            <a:schemeClr val="accent5"/>
          </a:effectRef>
          <a:fontRef idx="minor">
            <a:schemeClr val="dk1"/>
          </a:fontRef>
        </p:style>
        <p:txBody>
          <a:bodyPr wrap="square" lIns="91407" tIns="45703" rIns="91407" bIns="45703">
            <a:spAutoFit/>
          </a:bodyPr>
          <a:lstStyle/>
          <a:p>
            <a:pPr lvl="0"/>
            <a:r>
              <a:rPr lang="es-ES" dirty="0"/>
              <a:t>¿El cuerpo de ingenieros le informa a tiempo el desarrollo de las actividades recreativas laborales? </a:t>
            </a:r>
          </a:p>
        </p:txBody>
      </p:sp>
      <p:sp>
        <p:nvSpPr>
          <p:cNvPr id="7" name="6 Rectángulo"/>
          <p:cNvSpPr/>
          <p:nvPr/>
        </p:nvSpPr>
        <p:spPr>
          <a:xfrm>
            <a:off x="587257" y="3944547"/>
            <a:ext cx="9437201" cy="430887"/>
          </a:xfrm>
          <a:prstGeom prst="rect">
            <a:avLst/>
          </a:prstGeom>
        </p:spPr>
        <p:style>
          <a:lnRef idx="2">
            <a:schemeClr val="accent5"/>
          </a:lnRef>
          <a:fillRef idx="1">
            <a:schemeClr val="lt1"/>
          </a:fillRef>
          <a:effectRef idx="0">
            <a:schemeClr val="accent5"/>
          </a:effectRef>
          <a:fontRef idx="minor">
            <a:schemeClr val="dk1"/>
          </a:fontRef>
        </p:style>
        <p:txBody>
          <a:bodyPr wrap="square" lIns="91407" tIns="45703" rIns="91407" bIns="45703">
            <a:spAutoFit/>
          </a:bodyPr>
          <a:lstStyle/>
          <a:p>
            <a:r>
              <a:rPr lang="es-ES" dirty="0"/>
              <a:t>¿En el cuerpo de ingenieros se realizan actividades recreativas o de integración? </a:t>
            </a:r>
          </a:p>
        </p:txBody>
      </p:sp>
      <p:graphicFrame>
        <p:nvGraphicFramePr>
          <p:cNvPr id="9" name="8 Gráfico"/>
          <p:cNvGraphicFramePr/>
          <p:nvPr>
            <p:extLst>
              <p:ext uri="{D42A27DB-BD31-4B8C-83A1-F6EECF244321}">
                <p14:modId xmlns:p14="http://schemas.microsoft.com/office/powerpoint/2010/main" val="1766037129"/>
              </p:ext>
            </p:extLst>
          </p:nvPr>
        </p:nvGraphicFramePr>
        <p:xfrm>
          <a:off x="3636491" y="2142604"/>
          <a:ext cx="4108450" cy="17284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11 Gráfico"/>
          <p:cNvGraphicFramePr/>
          <p:nvPr>
            <p:extLst>
              <p:ext uri="{D42A27DB-BD31-4B8C-83A1-F6EECF244321}">
                <p14:modId xmlns:p14="http://schemas.microsoft.com/office/powerpoint/2010/main" val="2720861670"/>
              </p:ext>
            </p:extLst>
          </p:nvPr>
        </p:nvGraphicFramePr>
        <p:xfrm>
          <a:off x="3636492" y="4590878"/>
          <a:ext cx="4176465" cy="22663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10603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1692277" y="201893"/>
            <a:ext cx="9241921" cy="792088"/>
          </a:xfrm>
          <a:prstGeom prst="rect">
            <a:avLst/>
          </a:prstGeom>
        </p:spPr>
        <p:txBody>
          <a:bodyPr vert="horz" lIns="94149" tIns="47074" rIns="94149" bIns="47074" rtlCol="0" anchor="b">
            <a:normAutofit/>
          </a:bodyPr>
          <a:lstStyle>
            <a:lvl1pPr algn="l" defTabSz="941832" rtl="0" eaLnBrk="1" latinLnBrk="0" hangingPunct="1">
              <a:spcBef>
                <a:spcPct val="0"/>
              </a:spcBef>
              <a:buNone/>
              <a:defRPr sz="6800" kern="1200" cap="none" spc="-103" baseline="0">
                <a:ln>
                  <a:noFill/>
                </a:ln>
                <a:solidFill>
                  <a:schemeClr val="tx2"/>
                </a:solidFill>
                <a:effectLst/>
                <a:latin typeface="+mj-lt"/>
                <a:ea typeface="+mj-ea"/>
                <a:cs typeface="+mj-cs"/>
              </a:defRPr>
            </a:lvl1pPr>
          </a:lstStyle>
          <a:p>
            <a:r>
              <a:rPr lang="es-EC" sz="4400" dirty="0"/>
              <a:t>TEST RECREACIÓN E INTEGRACIÓN </a:t>
            </a:r>
          </a:p>
        </p:txBody>
      </p:sp>
      <p:sp>
        <p:nvSpPr>
          <p:cNvPr id="5" name="4 Rectángulo"/>
          <p:cNvSpPr/>
          <p:nvPr/>
        </p:nvSpPr>
        <p:spPr>
          <a:xfrm>
            <a:off x="587257" y="1138402"/>
            <a:ext cx="10767407" cy="769441"/>
          </a:xfrm>
          <a:prstGeom prst="rect">
            <a:avLst/>
          </a:prstGeom>
        </p:spPr>
        <p:style>
          <a:lnRef idx="2">
            <a:schemeClr val="accent5"/>
          </a:lnRef>
          <a:fillRef idx="1">
            <a:schemeClr val="lt1"/>
          </a:fillRef>
          <a:effectRef idx="0">
            <a:schemeClr val="accent5"/>
          </a:effectRef>
          <a:fontRef idx="minor">
            <a:schemeClr val="dk1"/>
          </a:fontRef>
        </p:style>
        <p:txBody>
          <a:bodyPr wrap="square" lIns="91407" tIns="45703" rIns="91407" bIns="45703">
            <a:spAutoFit/>
          </a:bodyPr>
          <a:lstStyle/>
          <a:p>
            <a:pPr lvl="0"/>
            <a:r>
              <a:rPr lang="es-ES" dirty="0"/>
              <a:t>¿Participa usted en las actividades recreativas o de integración que el cuerpo de ingenieros realiza? </a:t>
            </a:r>
          </a:p>
        </p:txBody>
      </p:sp>
      <p:sp>
        <p:nvSpPr>
          <p:cNvPr id="7" name="6 Rectángulo"/>
          <p:cNvSpPr/>
          <p:nvPr/>
        </p:nvSpPr>
        <p:spPr>
          <a:xfrm>
            <a:off x="587255" y="4159990"/>
            <a:ext cx="10767408" cy="769441"/>
          </a:xfrm>
          <a:prstGeom prst="rect">
            <a:avLst/>
          </a:prstGeom>
        </p:spPr>
        <p:style>
          <a:lnRef idx="2">
            <a:schemeClr val="accent5"/>
          </a:lnRef>
          <a:fillRef idx="1">
            <a:schemeClr val="lt1"/>
          </a:fillRef>
          <a:effectRef idx="0">
            <a:schemeClr val="accent5"/>
          </a:effectRef>
          <a:fontRef idx="minor">
            <a:schemeClr val="dk1"/>
          </a:fontRef>
        </p:style>
        <p:txBody>
          <a:bodyPr wrap="square" lIns="91407" tIns="45703" rIns="91407" bIns="45703">
            <a:spAutoFit/>
          </a:bodyPr>
          <a:lstStyle/>
          <a:p>
            <a:pPr lvl="0"/>
            <a:r>
              <a:rPr lang="es-ES" dirty="0"/>
              <a:t>¿Considera que es importante realizar actividades recreativas o de integración en el cuerpo de ingenieros? </a:t>
            </a:r>
          </a:p>
        </p:txBody>
      </p:sp>
      <p:graphicFrame>
        <p:nvGraphicFramePr>
          <p:cNvPr id="10" name="9 Gráfico"/>
          <p:cNvGraphicFramePr/>
          <p:nvPr>
            <p:extLst>
              <p:ext uri="{D42A27DB-BD31-4B8C-83A1-F6EECF244321}">
                <p14:modId xmlns:p14="http://schemas.microsoft.com/office/powerpoint/2010/main" val="867667322"/>
              </p:ext>
            </p:extLst>
          </p:nvPr>
        </p:nvGraphicFramePr>
        <p:xfrm>
          <a:off x="3831009" y="2233222"/>
          <a:ext cx="4279900" cy="17113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3 Tabla"/>
          <p:cNvGraphicFramePr>
            <a:graphicFrameLocks noGrp="1"/>
          </p:cNvGraphicFramePr>
          <p:nvPr>
            <p:extLst>
              <p:ext uri="{D42A27DB-BD31-4B8C-83A1-F6EECF244321}">
                <p14:modId xmlns:p14="http://schemas.microsoft.com/office/powerpoint/2010/main" val="1794720507"/>
              </p:ext>
            </p:extLst>
          </p:nvPr>
        </p:nvGraphicFramePr>
        <p:xfrm>
          <a:off x="3852515" y="5238948"/>
          <a:ext cx="4320480" cy="1280160"/>
        </p:xfrm>
        <a:graphic>
          <a:graphicData uri="http://schemas.openxmlformats.org/drawingml/2006/table">
            <a:tbl>
              <a:tblPr firstRow="1" firstCol="1" bandRow="1">
                <a:tableStyleId>{8799B23B-EC83-4686-B30A-512413B5E67A}</a:tableStyleId>
              </a:tblPr>
              <a:tblGrid>
                <a:gridCol w="2160240"/>
                <a:gridCol w="2160240"/>
              </a:tblGrid>
              <a:tr h="640080">
                <a:tc>
                  <a:txBody>
                    <a:bodyPr/>
                    <a:lstStyle/>
                    <a:p>
                      <a:pPr algn="ctr">
                        <a:lnSpc>
                          <a:spcPct val="150000"/>
                        </a:lnSpc>
                        <a:spcAft>
                          <a:spcPts val="0"/>
                        </a:spcAft>
                      </a:pPr>
                      <a:r>
                        <a:rPr lang="es-EC" sz="2800" dirty="0">
                          <a:effectLst/>
                        </a:rPr>
                        <a:t>No</a:t>
                      </a:r>
                      <a:endParaRPr lang="es-ES" sz="2800" dirty="0">
                        <a:effectLst/>
                        <a:latin typeface="Times New Roman"/>
                        <a:ea typeface="Times New Roman"/>
                      </a:endParaRPr>
                    </a:p>
                  </a:txBody>
                  <a:tcPr marL="68580" marR="68580" marT="0" marB="0"/>
                </a:tc>
                <a:tc>
                  <a:txBody>
                    <a:bodyPr/>
                    <a:lstStyle/>
                    <a:p>
                      <a:pPr algn="ctr">
                        <a:lnSpc>
                          <a:spcPct val="150000"/>
                        </a:lnSpc>
                        <a:spcAft>
                          <a:spcPts val="0"/>
                        </a:spcAft>
                      </a:pPr>
                      <a:r>
                        <a:rPr lang="es-EC" sz="2800">
                          <a:effectLst/>
                        </a:rPr>
                        <a:t>Si</a:t>
                      </a:r>
                      <a:endParaRPr lang="es-ES" sz="2800">
                        <a:effectLst/>
                        <a:latin typeface="Times New Roman"/>
                        <a:ea typeface="Times New Roman"/>
                      </a:endParaRPr>
                    </a:p>
                  </a:txBody>
                  <a:tcPr marL="68580" marR="68580" marT="0" marB="0"/>
                </a:tc>
              </a:tr>
              <a:tr h="640080">
                <a:tc>
                  <a:txBody>
                    <a:bodyPr/>
                    <a:lstStyle/>
                    <a:p>
                      <a:pPr algn="ctr">
                        <a:lnSpc>
                          <a:spcPct val="150000"/>
                        </a:lnSpc>
                        <a:spcAft>
                          <a:spcPts val="0"/>
                        </a:spcAft>
                      </a:pPr>
                      <a:r>
                        <a:rPr lang="es-EC" sz="2800">
                          <a:effectLst/>
                        </a:rPr>
                        <a:t>0</a:t>
                      </a:r>
                      <a:endParaRPr lang="es-ES" sz="2800">
                        <a:effectLst/>
                        <a:latin typeface="Times New Roman"/>
                        <a:ea typeface="Times New Roman"/>
                      </a:endParaRPr>
                    </a:p>
                  </a:txBody>
                  <a:tcPr marL="68580" marR="68580" marT="0" marB="0"/>
                </a:tc>
                <a:tc>
                  <a:txBody>
                    <a:bodyPr/>
                    <a:lstStyle/>
                    <a:p>
                      <a:pPr algn="ctr">
                        <a:lnSpc>
                          <a:spcPct val="150000"/>
                        </a:lnSpc>
                        <a:spcAft>
                          <a:spcPts val="0"/>
                        </a:spcAft>
                      </a:pPr>
                      <a:r>
                        <a:rPr lang="es-EC" sz="2800" dirty="0">
                          <a:effectLst/>
                        </a:rPr>
                        <a:t>125</a:t>
                      </a:r>
                      <a:endParaRPr lang="es-ES" sz="2800" dirty="0">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16519686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1692277" y="201893"/>
            <a:ext cx="9241921" cy="792088"/>
          </a:xfrm>
          <a:prstGeom prst="rect">
            <a:avLst/>
          </a:prstGeom>
        </p:spPr>
        <p:txBody>
          <a:bodyPr vert="horz" lIns="94149" tIns="47074" rIns="94149" bIns="47074" rtlCol="0" anchor="b">
            <a:normAutofit/>
          </a:bodyPr>
          <a:lstStyle>
            <a:lvl1pPr algn="l" defTabSz="941832" rtl="0" eaLnBrk="1" latinLnBrk="0" hangingPunct="1">
              <a:spcBef>
                <a:spcPct val="0"/>
              </a:spcBef>
              <a:buNone/>
              <a:defRPr sz="6800" kern="1200" cap="none" spc="-103" baseline="0">
                <a:ln>
                  <a:noFill/>
                </a:ln>
                <a:solidFill>
                  <a:schemeClr val="tx2"/>
                </a:solidFill>
                <a:effectLst/>
                <a:latin typeface="+mj-lt"/>
                <a:ea typeface="+mj-ea"/>
                <a:cs typeface="+mj-cs"/>
              </a:defRPr>
            </a:lvl1pPr>
          </a:lstStyle>
          <a:p>
            <a:r>
              <a:rPr lang="es-EC" sz="4400" dirty="0"/>
              <a:t>TEST RECREACIÓN E INTEGRACIÓN </a:t>
            </a:r>
          </a:p>
        </p:txBody>
      </p:sp>
      <p:sp>
        <p:nvSpPr>
          <p:cNvPr id="5" name="4 Rectángulo"/>
          <p:cNvSpPr/>
          <p:nvPr/>
        </p:nvSpPr>
        <p:spPr>
          <a:xfrm>
            <a:off x="587257" y="1138402"/>
            <a:ext cx="10767407" cy="769441"/>
          </a:xfrm>
          <a:prstGeom prst="rect">
            <a:avLst/>
          </a:prstGeom>
        </p:spPr>
        <p:style>
          <a:lnRef idx="2">
            <a:schemeClr val="accent5"/>
          </a:lnRef>
          <a:fillRef idx="1">
            <a:schemeClr val="lt1"/>
          </a:fillRef>
          <a:effectRef idx="0">
            <a:schemeClr val="accent5"/>
          </a:effectRef>
          <a:fontRef idx="minor">
            <a:schemeClr val="dk1"/>
          </a:fontRef>
        </p:style>
        <p:txBody>
          <a:bodyPr wrap="square" lIns="91407" tIns="45703" rIns="91407" bIns="45703">
            <a:spAutoFit/>
          </a:bodyPr>
          <a:lstStyle/>
          <a:p>
            <a:r>
              <a:rPr lang="es-ES" dirty="0"/>
              <a:t>¿Se observa una asistencia significativa de empleados, a las actividades recreativas o de integración organizada por el cuerpo de ingenieros?  </a:t>
            </a:r>
          </a:p>
        </p:txBody>
      </p:sp>
      <p:sp>
        <p:nvSpPr>
          <p:cNvPr id="7" name="6 Rectángulo"/>
          <p:cNvSpPr/>
          <p:nvPr/>
        </p:nvSpPr>
        <p:spPr>
          <a:xfrm>
            <a:off x="587255" y="4662886"/>
            <a:ext cx="10767408" cy="769441"/>
          </a:xfrm>
          <a:prstGeom prst="rect">
            <a:avLst/>
          </a:prstGeom>
        </p:spPr>
        <p:style>
          <a:lnRef idx="2">
            <a:schemeClr val="accent5"/>
          </a:lnRef>
          <a:fillRef idx="1">
            <a:schemeClr val="lt1"/>
          </a:fillRef>
          <a:effectRef idx="0">
            <a:schemeClr val="accent5"/>
          </a:effectRef>
          <a:fontRef idx="minor">
            <a:schemeClr val="dk1"/>
          </a:fontRef>
        </p:style>
        <p:txBody>
          <a:bodyPr wrap="square" lIns="91407" tIns="45703" rIns="91407" bIns="45703">
            <a:spAutoFit/>
          </a:bodyPr>
          <a:lstStyle/>
          <a:p>
            <a:pPr lvl="0"/>
            <a:r>
              <a:rPr lang="es-ES" dirty="0"/>
              <a:t>¿Considera usted, que las actividades recreacionales y/o de integración mejoran el clima laboral organizacional? </a:t>
            </a:r>
          </a:p>
        </p:txBody>
      </p:sp>
      <p:graphicFrame>
        <p:nvGraphicFramePr>
          <p:cNvPr id="9" name="8 Gráfico"/>
          <p:cNvGraphicFramePr/>
          <p:nvPr>
            <p:extLst>
              <p:ext uri="{D42A27DB-BD31-4B8C-83A1-F6EECF244321}">
                <p14:modId xmlns:p14="http://schemas.microsoft.com/office/powerpoint/2010/main" val="3539754668"/>
              </p:ext>
            </p:extLst>
          </p:nvPr>
        </p:nvGraphicFramePr>
        <p:xfrm>
          <a:off x="3510018" y="2142606"/>
          <a:ext cx="4921885" cy="22955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1248749404"/>
              </p:ext>
            </p:extLst>
          </p:nvPr>
        </p:nvGraphicFramePr>
        <p:xfrm>
          <a:off x="3852515" y="5576340"/>
          <a:ext cx="3960440" cy="1280160"/>
        </p:xfrm>
        <a:graphic>
          <a:graphicData uri="http://schemas.openxmlformats.org/drawingml/2006/table">
            <a:tbl>
              <a:tblPr firstRow="1" firstCol="1" bandRow="1">
                <a:tableStyleId>{8799B23B-EC83-4686-B30A-512413B5E67A}</a:tableStyleId>
              </a:tblPr>
              <a:tblGrid>
                <a:gridCol w="1980220"/>
                <a:gridCol w="1980220"/>
              </a:tblGrid>
              <a:tr h="640080">
                <a:tc>
                  <a:txBody>
                    <a:bodyPr/>
                    <a:lstStyle/>
                    <a:p>
                      <a:pPr algn="ctr">
                        <a:lnSpc>
                          <a:spcPct val="150000"/>
                        </a:lnSpc>
                        <a:spcAft>
                          <a:spcPts val="0"/>
                        </a:spcAft>
                      </a:pPr>
                      <a:r>
                        <a:rPr lang="es-EC" sz="2800" dirty="0">
                          <a:effectLst/>
                        </a:rPr>
                        <a:t>No</a:t>
                      </a:r>
                      <a:endParaRPr lang="es-ES" sz="2800" dirty="0">
                        <a:effectLst/>
                        <a:latin typeface="Times New Roman"/>
                        <a:ea typeface="Times New Roman"/>
                      </a:endParaRPr>
                    </a:p>
                  </a:txBody>
                  <a:tcPr marL="68580" marR="68580" marT="0" marB="0"/>
                </a:tc>
                <a:tc>
                  <a:txBody>
                    <a:bodyPr/>
                    <a:lstStyle/>
                    <a:p>
                      <a:pPr algn="ctr">
                        <a:lnSpc>
                          <a:spcPct val="150000"/>
                        </a:lnSpc>
                        <a:spcAft>
                          <a:spcPts val="0"/>
                        </a:spcAft>
                      </a:pPr>
                      <a:r>
                        <a:rPr lang="es-EC" sz="2800">
                          <a:effectLst/>
                        </a:rPr>
                        <a:t>Si</a:t>
                      </a:r>
                      <a:endParaRPr lang="es-ES" sz="2800">
                        <a:effectLst/>
                        <a:latin typeface="Times New Roman"/>
                        <a:ea typeface="Times New Roman"/>
                      </a:endParaRPr>
                    </a:p>
                  </a:txBody>
                  <a:tcPr marL="68580" marR="68580" marT="0" marB="0"/>
                </a:tc>
              </a:tr>
              <a:tr h="640080">
                <a:tc>
                  <a:txBody>
                    <a:bodyPr/>
                    <a:lstStyle/>
                    <a:p>
                      <a:pPr algn="ctr">
                        <a:lnSpc>
                          <a:spcPct val="150000"/>
                        </a:lnSpc>
                        <a:spcAft>
                          <a:spcPts val="0"/>
                        </a:spcAft>
                      </a:pPr>
                      <a:r>
                        <a:rPr lang="es-EC" sz="2800">
                          <a:effectLst/>
                        </a:rPr>
                        <a:t>0</a:t>
                      </a:r>
                      <a:endParaRPr lang="es-ES" sz="2800">
                        <a:effectLst/>
                        <a:latin typeface="Times New Roman"/>
                        <a:ea typeface="Times New Roman"/>
                      </a:endParaRPr>
                    </a:p>
                  </a:txBody>
                  <a:tcPr marL="68580" marR="68580" marT="0" marB="0"/>
                </a:tc>
                <a:tc>
                  <a:txBody>
                    <a:bodyPr/>
                    <a:lstStyle/>
                    <a:p>
                      <a:pPr algn="ctr">
                        <a:lnSpc>
                          <a:spcPct val="150000"/>
                        </a:lnSpc>
                        <a:spcAft>
                          <a:spcPts val="0"/>
                        </a:spcAft>
                      </a:pPr>
                      <a:r>
                        <a:rPr lang="es-EC" sz="2800" dirty="0">
                          <a:effectLst/>
                        </a:rPr>
                        <a:t>125</a:t>
                      </a:r>
                      <a:endParaRPr lang="es-ES" sz="2800" dirty="0">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1919936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1692277" y="201893"/>
            <a:ext cx="9241921" cy="792088"/>
          </a:xfrm>
          <a:prstGeom prst="rect">
            <a:avLst/>
          </a:prstGeom>
        </p:spPr>
        <p:txBody>
          <a:bodyPr vert="horz" lIns="94149" tIns="47074" rIns="94149" bIns="47074" rtlCol="0" anchor="b">
            <a:normAutofit/>
          </a:bodyPr>
          <a:lstStyle>
            <a:lvl1pPr algn="l" defTabSz="941832" rtl="0" eaLnBrk="1" latinLnBrk="0" hangingPunct="1">
              <a:spcBef>
                <a:spcPct val="0"/>
              </a:spcBef>
              <a:buNone/>
              <a:defRPr sz="6800" kern="1200" cap="none" spc="-103" baseline="0">
                <a:ln>
                  <a:noFill/>
                </a:ln>
                <a:solidFill>
                  <a:schemeClr val="tx2"/>
                </a:solidFill>
                <a:effectLst/>
                <a:latin typeface="+mj-lt"/>
                <a:ea typeface="+mj-ea"/>
                <a:cs typeface="+mj-cs"/>
              </a:defRPr>
            </a:lvl1pPr>
          </a:lstStyle>
          <a:p>
            <a:r>
              <a:rPr lang="es-EC" sz="4400" dirty="0"/>
              <a:t>TEST RECREACIÓN E INTEGRACIÓN </a:t>
            </a:r>
          </a:p>
        </p:txBody>
      </p:sp>
      <p:sp>
        <p:nvSpPr>
          <p:cNvPr id="5" name="4 Rectángulo"/>
          <p:cNvSpPr/>
          <p:nvPr/>
        </p:nvSpPr>
        <p:spPr>
          <a:xfrm>
            <a:off x="587257" y="1138402"/>
            <a:ext cx="10767407" cy="769441"/>
          </a:xfrm>
          <a:prstGeom prst="rect">
            <a:avLst/>
          </a:prstGeom>
        </p:spPr>
        <p:style>
          <a:lnRef idx="2">
            <a:schemeClr val="accent5"/>
          </a:lnRef>
          <a:fillRef idx="1">
            <a:schemeClr val="lt1"/>
          </a:fillRef>
          <a:effectRef idx="0">
            <a:schemeClr val="accent5"/>
          </a:effectRef>
          <a:fontRef idx="minor">
            <a:schemeClr val="dk1"/>
          </a:fontRef>
        </p:style>
        <p:txBody>
          <a:bodyPr wrap="square" lIns="91407" tIns="45703" rIns="91407" bIns="45703">
            <a:spAutoFit/>
          </a:bodyPr>
          <a:lstStyle/>
          <a:p>
            <a:pPr lvl="0"/>
            <a:r>
              <a:rPr lang="es-ES" dirty="0"/>
              <a:t>¿El cuerpo de ingenieros cuenta con instalaciones adecuadas para la realización de actividades deportivas o recreativas?</a:t>
            </a:r>
          </a:p>
        </p:txBody>
      </p:sp>
      <p:graphicFrame>
        <p:nvGraphicFramePr>
          <p:cNvPr id="10" name="9 Gráfico"/>
          <p:cNvGraphicFramePr/>
          <p:nvPr/>
        </p:nvGraphicFramePr>
        <p:xfrm>
          <a:off x="3720149" y="2078198"/>
          <a:ext cx="5161280" cy="28651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174324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1692277" y="201893"/>
            <a:ext cx="9241921" cy="792088"/>
          </a:xfrm>
          <a:prstGeom prst="rect">
            <a:avLst/>
          </a:prstGeom>
        </p:spPr>
        <p:txBody>
          <a:bodyPr vert="horz" lIns="94149" tIns="47074" rIns="94149" bIns="47074" rtlCol="0" anchor="b">
            <a:normAutofit/>
          </a:bodyPr>
          <a:lstStyle>
            <a:lvl1pPr algn="l" defTabSz="941832" rtl="0" eaLnBrk="1" latinLnBrk="0" hangingPunct="1">
              <a:spcBef>
                <a:spcPct val="0"/>
              </a:spcBef>
              <a:buNone/>
              <a:defRPr sz="6800" kern="1200" cap="none" spc="-103" baseline="0">
                <a:ln>
                  <a:noFill/>
                </a:ln>
                <a:solidFill>
                  <a:schemeClr val="tx2"/>
                </a:solidFill>
                <a:effectLst/>
                <a:latin typeface="+mj-lt"/>
                <a:ea typeface="+mj-ea"/>
                <a:cs typeface="+mj-cs"/>
              </a:defRPr>
            </a:lvl1pPr>
          </a:lstStyle>
          <a:p>
            <a:r>
              <a:rPr lang="es-EC" sz="4400" dirty="0"/>
              <a:t>TEST RECREACIÓN E INTEGRACIÓN </a:t>
            </a:r>
          </a:p>
        </p:txBody>
      </p:sp>
      <p:sp>
        <p:nvSpPr>
          <p:cNvPr id="7" name="6 Rectángulo"/>
          <p:cNvSpPr/>
          <p:nvPr/>
        </p:nvSpPr>
        <p:spPr>
          <a:xfrm>
            <a:off x="396133" y="993983"/>
            <a:ext cx="10767408" cy="769441"/>
          </a:xfrm>
          <a:prstGeom prst="rect">
            <a:avLst/>
          </a:prstGeom>
        </p:spPr>
        <p:style>
          <a:lnRef idx="2">
            <a:schemeClr val="accent5"/>
          </a:lnRef>
          <a:fillRef idx="1">
            <a:schemeClr val="lt1"/>
          </a:fillRef>
          <a:effectRef idx="0">
            <a:schemeClr val="accent5"/>
          </a:effectRef>
          <a:fontRef idx="minor">
            <a:schemeClr val="dk1"/>
          </a:fontRef>
        </p:style>
        <p:txBody>
          <a:bodyPr wrap="square" lIns="91407" tIns="45703" rIns="91407" bIns="45703">
            <a:spAutoFit/>
          </a:bodyPr>
          <a:lstStyle/>
          <a:p>
            <a:pPr lvl="0"/>
            <a:r>
              <a:rPr lang="es-ES" dirty="0" smtClean="0"/>
              <a:t>¿</a:t>
            </a:r>
            <a:r>
              <a:rPr lang="es-ES" dirty="0"/>
              <a:t>Las Actividades recreativas efectuadas por el cuerpo de ingenieros permite la integración entre su familia y la institución</a:t>
            </a:r>
            <a:r>
              <a:rPr lang="es-ES" dirty="0" smtClean="0"/>
              <a:t>?</a:t>
            </a:r>
            <a:endParaRPr lang="es-ES" dirty="0"/>
          </a:p>
        </p:txBody>
      </p:sp>
      <p:graphicFrame>
        <p:nvGraphicFramePr>
          <p:cNvPr id="8" name="7 Gráfico"/>
          <p:cNvGraphicFramePr/>
          <p:nvPr>
            <p:extLst>
              <p:ext uri="{D42A27DB-BD31-4B8C-83A1-F6EECF244321}">
                <p14:modId xmlns:p14="http://schemas.microsoft.com/office/powerpoint/2010/main" val="337447566"/>
              </p:ext>
            </p:extLst>
          </p:nvPr>
        </p:nvGraphicFramePr>
        <p:xfrm>
          <a:off x="3276453" y="2394746"/>
          <a:ext cx="5090309" cy="30602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73274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1692277" y="201893"/>
            <a:ext cx="9241921" cy="792088"/>
          </a:xfrm>
          <a:prstGeom prst="rect">
            <a:avLst/>
          </a:prstGeom>
        </p:spPr>
        <p:txBody>
          <a:bodyPr vert="horz" lIns="94149" tIns="47074" rIns="94149" bIns="47074" rtlCol="0" anchor="b">
            <a:normAutofit/>
          </a:bodyPr>
          <a:lstStyle>
            <a:lvl1pPr algn="l" defTabSz="941832" rtl="0" eaLnBrk="1" latinLnBrk="0" hangingPunct="1">
              <a:spcBef>
                <a:spcPct val="0"/>
              </a:spcBef>
              <a:buNone/>
              <a:defRPr sz="6800" kern="1200" cap="none" spc="-103" baseline="0">
                <a:ln>
                  <a:noFill/>
                </a:ln>
                <a:solidFill>
                  <a:schemeClr val="tx2"/>
                </a:solidFill>
                <a:effectLst/>
                <a:latin typeface="+mj-lt"/>
                <a:ea typeface="+mj-ea"/>
                <a:cs typeface="+mj-cs"/>
              </a:defRPr>
            </a:lvl1pPr>
          </a:lstStyle>
          <a:p>
            <a:r>
              <a:rPr lang="es-EC" sz="4400" dirty="0"/>
              <a:t>TEST RECREACIÓN E INTEGRACIÓN </a:t>
            </a:r>
          </a:p>
        </p:txBody>
      </p:sp>
      <p:sp>
        <p:nvSpPr>
          <p:cNvPr id="7" name="6 Rectángulo"/>
          <p:cNvSpPr/>
          <p:nvPr/>
        </p:nvSpPr>
        <p:spPr>
          <a:xfrm>
            <a:off x="396133" y="993983"/>
            <a:ext cx="10767408" cy="430887"/>
          </a:xfrm>
          <a:prstGeom prst="rect">
            <a:avLst/>
          </a:prstGeom>
        </p:spPr>
        <p:style>
          <a:lnRef idx="2">
            <a:schemeClr val="accent5"/>
          </a:lnRef>
          <a:fillRef idx="1">
            <a:schemeClr val="lt1"/>
          </a:fillRef>
          <a:effectRef idx="0">
            <a:schemeClr val="accent5"/>
          </a:effectRef>
          <a:fontRef idx="minor">
            <a:schemeClr val="dk1"/>
          </a:fontRef>
        </p:style>
        <p:txBody>
          <a:bodyPr wrap="square" lIns="91407" tIns="45703" rIns="91407" bIns="45703">
            <a:spAutoFit/>
          </a:bodyPr>
          <a:lstStyle/>
          <a:p>
            <a:pPr lvl="0"/>
            <a:r>
              <a:rPr lang="es-ES" dirty="0"/>
              <a:t>¿Cada que tiempo realiza actividades deportivas y recreativas en su organización?</a:t>
            </a:r>
          </a:p>
        </p:txBody>
      </p:sp>
      <p:graphicFrame>
        <p:nvGraphicFramePr>
          <p:cNvPr id="6" name="5 Gráfico"/>
          <p:cNvGraphicFramePr/>
          <p:nvPr>
            <p:extLst>
              <p:ext uri="{D42A27DB-BD31-4B8C-83A1-F6EECF244321}">
                <p14:modId xmlns:p14="http://schemas.microsoft.com/office/powerpoint/2010/main" val="3746985756"/>
              </p:ext>
            </p:extLst>
          </p:nvPr>
        </p:nvGraphicFramePr>
        <p:xfrm>
          <a:off x="2340347" y="2022316"/>
          <a:ext cx="7056784" cy="42967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45513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645" y="206948"/>
            <a:ext cx="2993176" cy="2873909"/>
          </a:xfrm>
          <a:prstGeom prst="rect">
            <a:avLst/>
          </a:prstGeom>
        </p:spPr>
      </p:pic>
      <p:sp>
        <p:nvSpPr>
          <p:cNvPr id="5" name="Rectángulo 4"/>
          <p:cNvSpPr/>
          <p:nvPr/>
        </p:nvSpPr>
        <p:spPr>
          <a:xfrm>
            <a:off x="4908519" y="358240"/>
            <a:ext cx="7091933" cy="1929101"/>
          </a:xfrm>
          <a:prstGeom prst="rect">
            <a:avLst/>
          </a:prstGeom>
          <a:noFill/>
        </p:spPr>
        <p:txBody>
          <a:bodyPr wrap="square" lIns="111984" tIns="55992" rIns="111984" bIns="55992">
            <a:spAutoFit/>
          </a:bodyPr>
          <a:lstStyle/>
          <a:p>
            <a:pPr algn="ctr" defTabSz="559918">
              <a:defRPr/>
            </a:pPr>
            <a:r>
              <a:rPr lang="es-EC" sz="11800" dirty="0">
                <a:ln w="0">
                  <a:solidFill>
                    <a:srgbClr val="000000"/>
                  </a:solidFill>
                </a:ln>
                <a:solidFill>
                  <a:srgbClr val="E48312"/>
                </a:solidFill>
                <a:effectLst>
                  <a:outerShdw blurRad="38100" dist="25400" dir="5400000" algn="ctr" rotWithShape="0">
                    <a:srgbClr val="6E747A">
                      <a:alpha val="43000"/>
                    </a:srgbClr>
                  </a:outerShdw>
                </a:effectLst>
                <a:latin typeface="Berlin Sans FB Demi" panose="020E0802020502020306" pitchFamily="34" charset="0"/>
              </a:rPr>
              <a:t>OBJETIVO</a:t>
            </a:r>
          </a:p>
        </p:txBody>
      </p:sp>
      <p:sp>
        <p:nvSpPr>
          <p:cNvPr id="9" name="Rectángulo 8"/>
          <p:cNvSpPr/>
          <p:nvPr/>
        </p:nvSpPr>
        <p:spPr>
          <a:xfrm>
            <a:off x="2527895" y="1965318"/>
            <a:ext cx="3970479" cy="1359714"/>
          </a:xfrm>
          <a:prstGeom prst="rect">
            <a:avLst/>
          </a:prstGeom>
          <a:noFill/>
        </p:spPr>
        <p:txBody>
          <a:bodyPr wrap="square" lIns="111984" tIns="55992" rIns="111984" bIns="55992">
            <a:spAutoFit/>
          </a:bodyPr>
          <a:lstStyle/>
          <a:p>
            <a:pPr algn="ctr" defTabSz="559918">
              <a:defRPr/>
            </a:pPr>
            <a:r>
              <a:rPr lang="es-EC" sz="8100" b="1" dirty="0">
                <a:ln w="13462">
                  <a:solidFill>
                    <a:srgbClr val="E48312"/>
                  </a:solidFill>
                  <a:prstDash val="solid"/>
                </a:ln>
                <a:solidFill>
                  <a:srgbClr val="000000">
                    <a:lumMod val="85000"/>
                    <a:lumOff val="15000"/>
                  </a:srgbClr>
                </a:solidFill>
                <a:effectLst>
                  <a:outerShdw dist="38100" dir="2700000" algn="bl" rotWithShape="0">
                    <a:srgbClr val="C2BC80"/>
                  </a:outerShdw>
                </a:effectLst>
                <a:latin typeface="Berlin Sans FB Demi" panose="020E0802020502020306" pitchFamily="34" charset="0"/>
              </a:rPr>
              <a:t>General</a:t>
            </a:r>
          </a:p>
        </p:txBody>
      </p:sp>
      <p:sp>
        <p:nvSpPr>
          <p:cNvPr id="2" name="Rectángulo 1"/>
          <p:cNvSpPr/>
          <p:nvPr/>
        </p:nvSpPr>
        <p:spPr>
          <a:xfrm>
            <a:off x="731783" y="3150716"/>
            <a:ext cx="11533181" cy="3498761"/>
          </a:xfrm>
          <a:prstGeom prst="rect">
            <a:avLst/>
          </a:prstGeom>
        </p:spPr>
        <p:txBody>
          <a:bodyPr wrap="square" lIns="111984" tIns="55992" rIns="111984" bIns="55992">
            <a:spAutoFit/>
          </a:bodyPr>
          <a:lstStyle/>
          <a:p>
            <a:pPr algn="just" defTabSz="559918"/>
            <a:r>
              <a:rPr lang="es-EC" sz="4400" dirty="0"/>
              <a:t>Determinar </a:t>
            </a:r>
            <a:r>
              <a:rPr lang="es-EC" sz="4400" dirty="0" smtClean="0"/>
              <a:t>los </a:t>
            </a:r>
            <a:r>
              <a:rPr lang="es-EC" sz="4400" dirty="0"/>
              <a:t>niveles de estrés laboral que tienen los grupos de trabajadores del cuerpo de ingenieros del ejército de </a:t>
            </a:r>
            <a:r>
              <a:rPr lang="es-EC" sz="4400" dirty="0" smtClean="0"/>
              <a:t>Quito, </a:t>
            </a:r>
            <a:r>
              <a:rPr lang="es-EC" sz="4400" dirty="0"/>
              <a:t>que facilite mejorar su productividad con mayores eficiencias.</a:t>
            </a:r>
            <a:endParaRPr lang="es-ES" sz="4400" dirty="0">
              <a:solidFill>
                <a:srgbClr val="00000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341752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1692277" y="201893"/>
            <a:ext cx="9241921" cy="792088"/>
          </a:xfrm>
          <a:prstGeom prst="rect">
            <a:avLst/>
          </a:prstGeom>
        </p:spPr>
        <p:txBody>
          <a:bodyPr vert="horz" lIns="94149" tIns="47074" rIns="94149" bIns="47074" rtlCol="0" anchor="b">
            <a:normAutofit/>
          </a:bodyPr>
          <a:lstStyle>
            <a:lvl1pPr algn="l" defTabSz="941832" rtl="0" eaLnBrk="1" latinLnBrk="0" hangingPunct="1">
              <a:spcBef>
                <a:spcPct val="0"/>
              </a:spcBef>
              <a:buNone/>
              <a:defRPr sz="6800" kern="1200" cap="none" spc="-103" baseline="0">
                <a:ln>
                  <a:noFill/>
                </a:ln>
                <a:solidFill>
                  <a:schemeClr val="tx2"/>
                </a:solidFill>
                <a:effectLst/>
                <a:latin typeface="+mj-lt"/>
                <a:ea typeface="+mj-ea"/>
                <a:cs typeface="+mj-cs"/>
              </a:defRPr>
            </a:lvl1pPr>
          </a:lstStyle>
          <a:p>
            <a:r>
              <a:rPr lang="es-EC" sz="4400" dirty="0"/>
              <a:t>TEST RECREACIÓN E INTEGRACIÓN </a:t>
            </a:r>
          </a:p>
        </p:txBody>
      </p:sp>
      <p:sp>
        <p:nvSpPr>
          <p:cNvPr id="7" name="6 Rectángulo"/>
          <p:cNvSpPr/>
          <p:nvPr/>
        </p:nvSpPr>
        <p:spPr>
          <a:xfrm>
            <a:off x="396133" y="993983"/>
            <a:ext cx="10767408" cy="769441"/>
          </a:xfrm>
          <a:prstGeom prst="rect">
            <a:avLst/>
          </a:prstGeom>
        </p:spPr>
        <p:style>
          <a:lnRef idx="2">
            <a:schemeClr val="accent5"/>
          </a:lnRef>
          <a:fillRef idx="1">
            <a:schemeClr val="lt1"/>
          </a:fillRef>
          <a:effectRef idx="0">
            <a:schemeClr val="accent5"/>
          </a:effectRef>
          <a:fontRef idx="minor">
            <a:schemeClr val="dk1"/>
          </a:fontRef>
        </p:style>
        <p:txBody>
          <a:bodyPr wrap="square" lIns="91407" tIns="45703" rIns="91407" bIns="45703">
            <a:spAutoFit/>
          </a:bodyPr>
          <a:lstStyle/>
          <a:p>
            <a:r>
              <a:rPr lang="es-ES" dirty="0" smtClean="0"/>
              <a:t>¿</a:t>
            </a:r>
            <a:r>
              <a:rPr lang="es-ES" dirty="0"/>
              <a:t>La principal razón por la que usted no participa en actividades recreativas en el cuerpo de </a:t>
            </a:r>
            <a:r>
              <a:rPr lang="es-ES" dirty="0" smtClean="0"/>
              <a:t>ingenieros?</a:t>
            </a:r>
            <a:endParaRPr lang="es-ES" dirty="0"/>
          </a:p>
        </p:txBody>
      </p:sp>
      <p:graphicFrame>
        <p:nvGraphicFramePr>
          <p:cNvPr id="8" name="7 Gráfico"/>
          <p:cNvGraphicFramePr/>
          <p:nvPr>
            <p:extLst>
              <p:ext uri="{D42A27DB-BD31-4B8C-83A1-F6EECF244321}">
                <p14:modId xmlns:p14="http://schemas.microsoft.com/office/powerpoint/2010/main" val="4027589121"/>
              </p:ext>
            </p:extLst>
          </p:nvPr>
        </p:nvGraphicFramePr>
        <p:xfrm>
          <a:off x="1691599" y="2214611"/>
          <a:ext cx="8209587" cy="439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745546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1692277" y="201893"/>
            <a:ext cx="9241921" cy="792088"/>
          </a:xfrm>
          <a:prstGeom prst="rect">
            <a:avLst/>
          </a:prstGeom>
        </p:spPr>
        <p:txBody>
          <a:bodyPr vert="horz" lIns="94149" tIns="47074" rIns="94149" bIns="47074" rtlCol="0" anchor="b">
            <a:normAutofit/>
          </a:bodyPr>
          <a:lstStyle>
            <a:lvl1pPr algn="l" defTabSz="941832" rtl="0" eaLnBrk="1" latinLnBrk="0" hangingPunct="1">
              <a:spcBef>
                <a:spcPct val="0"/>
              </a:spcBef>
              <a:buNone/>
              <a:defRPr sz="6800" kern="1200" cap="none" spc="-103" baseline="0">
                <a:ln>
                  <a:noFill/>
                </a:ln>
                <a:solidFill>
                  <a:schemeClr val="tx2"/>
                </a:solidFill>
                <a:effectLst/>
                <a:latin typeface="+mj-lt"/>
                <a:ea typeface="+mj-ea"/>
                <a:cs typeface="+mj-cs"/>
              </a:defRPr>
            </a:lvl1pPr>
          </a:lstStyle>
          <a:p>
            <a:r>
              <a:rPr lang="es-EC" sz="4400" dirty="0"/>
              <a:t>TEST RECREACIÓN E INTEGRACIÓN </a:t>
            </a:r>
          </a:p>
        </p:txBody>
      </p:sp>
      <p:sp>
        <p:nvSpPr>
          <p:cNvPr id="7" name="6 Rectángulo"/>
          <p:cNvSpPr/>
          <p:nvPr/>
        </p:nvSpPr>
        <p:spPr>
          <a:xfrm>
            <a:off x="396133" y="993983"/>
            <a:ext cx="10767408" cy="430887"/>
          </a:xfrm>
          <a:prstGeom prst="rect">
            <a:avLst/>
          </a:prstGeom>
        </p:spPr>
        <p:style>
          <a:lnRef idx="2">
            <a:schemeClr val="accent5"/>
          </a:lnRef>
          <a:fillRef idx="1">
            <a:schemeClr val="lt1"/>
          </a:fillRef>
          <a:effectRef idx="0">
            <a:schemeClr val="accent5"/>
          </a:effectRef>
          <a:fontRef idx="minor">
            <a:schemeClr val="dk1"/>
          </a:fontRef>
        </p:style>
        <p:txBody>
          <a:bodyPr wrap="square" lIns="91407" tIns="45703" rIns="91407" bIns="45703">
            <a:spAutoFit/>
          </a:bodyPr>
          <a:lstStyle/>
          <a:p>
            <a:r>
              <a:rPr lang="es-ES" dirty="0" smtClean="0"/>
              <a:t>¿</a:t>
            </a:r>
            <a:r>
              <a:rPr lang="es-ES" dirty="0"/>
              <a:t>De las áreas recreativas que se proponen cuales son de su gusto y preferencia</a:t>
            </a:r>
            <a:r>
              <a:rPr lang="es-ES" dirty="0" smtClean="0"/>
              <a:t>?</a:t>
            </a:r>
            <a:endParaRPr lang="es-ES" dirty="0"/>
          </a:p>
        </p:txBody>
      </p:sp>
      <p:graphicFrame>
        <p:nvGraphicFramePr>
          <p:cNvPr id="6" name="5 Gráfico"/>
          <p:cNvGraphicFramePr/>
          <p:nvPr>
            <p:extLst>
              <p:ext uri="{D42A27DB-BD31-4B8C-83A1-F6EECF244321}">
                <p14:modId xmlns:p14="http://schemas.microsoft.com/office/powerpoint/2010/main" val="3158493875"/>
              </p:ext>
            </p:extLst>
          </p:nvPr>
        </p:nvGraphicFramePr>
        <p:xfrm>
          <a:off x="2496811" y="1889660"/>
          <a:ext cx="7632848" cy="49685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8159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4000" dirty="0" smtClean="0"/>
              <a:t/>
            </a:r>
            <a:br>
              <a:rPr lang="es-ES" sz="4000" dirty="0" smtClean="0"/>
            </a:br>
            <a:r>
              <a:rPr lang="es-ES" sz="4000" dirty="0" smtClean="0"/>
              <a:t>ACTIVIDADES RECREATIVAS </a:t>
            </a:r>
            <a:r>
              <a:rPr lang="es-ES" sz="4000" dirty="0" smtClean="0"/>
              <a:t>REALIZADAS </a:t>
            </a:r>
            <a:r>
              <a:rPr lang="es-ES" sz="4000" dirty="0" smtClean="0"/>
              <a:t/>
            </a:r>
            <a:br>
              <a:rPr lang="es-ES" sz="4000" dirty="0" smtClean="0"/>
            </a:br>
            <a:endParaRPr lang="es-ES" sz="4000" dirty="0"/>
          </a:p>
        </p:txBody>
      </p:sp>
      <p:pic>
        <p:nvPicPr>
          <p:cNvPr id="1026" name="Picture 2" descr="C:\Users\usuario\Pictures\2018-09-03 fotos y videos iphone\fotos y videos iphone 1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07" y="1422524"/>
            <a:ext cx="3543433"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uario\Pictures\2018-09-03 fotos y videos iphone\fotos y videos iphone 1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6058" y="1422524"/>
            <a:ext cx="3440833"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uario\Pictures\2018-09-03 fotos y videos iphone\fotos y videos iphone 1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078" y="4230836"/>
            <a:ext cx="7128792"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uario\Pictures\2018-09-03 fotos y videos iphone\fotos y videos iphone 15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99" y="1422524"/>
            <a:ext cx="4248473"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7751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400" dirty="0" smtClean="0"/>
              <a:t/>
            </a:r>
            <a:br>
              <a:rPr lang="es-ES" sz="4400" dirty="0" smtClean="0"/>
            </a:br>
            <a:r>
              <a:rPr lang="es-ES" sz="4400" dirty="0" smtClean="0"/>
              <a:t>ACTIVIDADES RECREATIVAS REALIZADAS </a:t>
            </a:r>
            <a:br>
              <a:rPr lang="es-ES" sz="4400" dirty="0" smtClean="0"/>
            </a:br>
            <a:endParaRPr lang="es-ES" sz="4400" dirty="0"/>
          </a:p>
        </p:txBody>
      </p:sp>
      <p:pic>
        <p:nvPicPr>
          <p:cNvPr id="4" name="Picture 3" descr="C:\Users\usuario\Pictures\2018-09-03 fotos y videos iphone\fotos y videos iphone 1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99" y="2214612"/>
            <a:ext cx="3456384" cy="44644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usuario\Pictures\2018-09-03 fotos y videos iphone\fotos y videos iphone 1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907" y="1140483"/>
            <a:ext cx="4055793" cy="56166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usuario\Pictures\2018-09-03 fotos y videos iphone\fotos y videos iphone 15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40" y="1638548"/>
            <a:ext cx="2880320" cy="5266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767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C" dirty="0" smtClean="0"/>
              <a:t>RESULTADOS PRE TEST Y POST TEST</a:t>
            </a:r>
            <a:endParaRPr lang="es-EC" dirty="0"/>
          </a:p>
        </p:txBody>
      </p:sp>
      <p:graphicFrame>
        <p:nvGraphicFramePr>
          <p:cNvPr id="6" name="5 Gráfico"/>
          <p:cNvGraphicFramePr/>
          <p:nvPr>
            <p:extLst>
              <p:ext uri="{D42A27DB-BD31-4B8C-83A1-F6EECF244321}">
                <p14:modId xmlns:p14="http://schemas.microsoft.com/office/powerpoint/2010/main" val="3864697520"/>
              </p:ext>
            </p:extLst>
          </p:nvPr>
        </p:nvGraphicFramePr>
        <p:xfrm>
          <a:off x="396131" y="1926582"/>
          <a:ext cx="6552728" cy="4742199"/>
        </p:xfrm>
        <a:graphic>
          <a:graphicData uri="http://schemas.openxmlformats.org/drawingml/2006/chart">
            <c:chart xmlns:c="http://schemas.openxmlformats.org/drawingml/2006/chart" xmlns:r="http://schemas.openxmlformats.org/officeDocument/2006/relationships" r:id="rId2"/>
          </a:graphicData>
        </a:graphic>
      </p:graphicFrame>
      <p:sp>
        <p:nvSpPr>
          <p:cNvPr id="7" name="6 Rectángulo"/>
          <p:cNvSpPr/>
          <p:nvPr/>
        </p:nvSpPr>
        <p:spPr>
          <a:xfrm>
            <a:off x="7308901" y="2502646"/>
            <a:ext cx="5075064" cy="3693319"/>
          </a:xfrm>
          <a:prstGeom prst="rect">
            <a:avLst/>
          </a:prstGeom>
        </p:spPr>
        <p:txBody>
          <a:bodyPr wrap="square" lIns="91407" tIns="45703" rIns="91407" bIns="45703">
            <a:spAutoFit/>
          </a:bodyPr>
          <a:lstStyle/>
          <a:p>
            <a:r>
              <a:rPr lang="es-EC" sz="1800" dirty="0">
                <a:latin typeface="Times New Roman" pitchFamily="18" charset="0"/>
                <a:cs typeface="Times New Roman" pitchFamily="18" charset="0"/>
              </a:rPr>
              <a:t>La aplicación del pre test dio paso a la aplicación del programa recreativo el cual se desarrolló con normalidad cumpliendo los reglamentos y normas de seguridad programados, para inmediatamente finalizado el programa se realice el post test, el cual arrojo niveles altos de recreación laboral, </a:t>
            </a:r>
            <a:r>
              <a:rPr lang="es-EC" sz="1800" dirty="0" smtClean="0">
                <a:latin typeface="Times New Roman" pitchFamily="18" charset="0"/>
                <a:cs typeface="Times New Roman" pitchFamily="18" charset="0"/>
              </a:rPr>
              <a:t>adecuado del </a:t>
            </a:r>
            <a:r>
              <a:rPr lang="es-EC" sz="1800" dirty="0">
                <a:latin typeface="Times New Roman" pitchFamily="18" charset="0"/>
                <a:cs typeface="Times New Roman" pitchFamily="18" charset="0"/>
              </a:rPr>
              <a:t>tiempo libre, un aumento significativo de conocimiento gracias a los talleres propuestos, y por último y más importante un aumento de la satisfacción laboral de los trabajadores de los Grupos de Trabajo del Cuerpo de Ingenieros del Ejército teniendo como relación positiva la disminución de estrés laboral.</a:t>
            </a:r>
            <a:endParaRPr lang="es-ES" sz="1800" dirty="0">
              <a:latin typeface="Times New Roman" pitchFamily="18" charset="0"/>
              <a:cs typeface="Times New Roman" pitchFamily="18" charset="0"/>
            </a:endParaRPr>
          </a:p>
        </p:txBody>
      </p:sp>
      <p:sp>
        <p:nvSpPr>
          <p:cNvPr id="5" name="4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068019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i="1" dirty="0"/>
              <a:t>CONCLUSIONES</a:t>
            </a:r>
            <a:endParaRPr lang="es-EC" dirty="0"/>
          </a:p>
        </p:txBody>
      </p:sp>
      <p:sp>
        <p:nvSpPr>
          <p:cNvPr id="3" name="2 Marcador de contenido"/>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lvl="0"/>
            <a:r>
              <a:rPr lang="es-EC" sz="2000" dirty="0" smtClean="0"/>
              <a:t>Se cumplió con el objetivo de determinar los niveles de estrés siendo Ambato la provincia más afectada  con el 36%, continuando </a:t>
            </a:r>
            <a:r>
              <a:rPr lang="es-EC" sz="2000" dirty="0"/>
              <a:t> </a:t>
            </a:r>
            <a:r>
              <a:rPr lang="es-EC" sz="2000" dirty="0" smtClean="0"/>
              <a:t>Quito con el 32 % y por último Latacunga con el 32 %.</a:t>
            </a:r>
          </a:p>
          <a:p>
            <a:pPr marL="139980" lvl="0" indent="0">
              <a:buNone/>
            </a:pPr>
            <a:endParaRPr lang="es-EC" sz="2000" dirty="0" smtClean="0"/>
          </a:p>
          <a:p>
            <a:r>
              <a:rPr lang="es-ES" sz="2000" dirty="0" smtClean="0"/>
              <a:t>Las actividades recreativas fueron acogidas de manera positiva por los trabajadores  </a:t>
            </a:r>
            <a:r>
              <a:rPr lang="es-ES" sz="2000" dirty="0"/>
              <a:t>durante el desarrollo </a:t>
            </a:r>
            <a:r>
              <a:rPr lang="es-ES" sz="2000" dirty="0" smtClean="0"/>
              <a:t>de las  actividades planificadas , logrando un </a:t>
            </a:r>
            <a:r>
              <a:rPr lang="es-ES" sz="2000" dirty="0"/>
              <a:t>gran avance en la disminución de los estresores laborales comparado con el estrés percibido inicial y final</a:t>
            </a:r>
            <a:r>
              <a:rPr lang="es-ES" sz="2000" dirty="0" smtClean="0"/>
              <a:t>.</a:t>
            </a:r>
          </a:p>
          <a:p>
            <a:pPr marL="139980" indent="0">
              <a:buNone/>
            </a:pPr>
            <a:endParaRPr lang="es-ES" sz="2000" dirty="0" smtClean="0"/>
          </a:p>
          <a:p>
            <a:r>
              <a:rPr lang="es-ES" sz="2000" dirty="0" smtClean="0"/>
              <a:t>La </a:t>
            </a:r>
            <a:r>
              <a:rPr lang="es-ES" sz="2000" dirty="0"/>
              <a:t>mayoría de la muestra </a:t>
            </a:r>
            <a:r>
              <a:rPr lang="es-ES" sz="2000" dirty="0" smtClean="0"/>
              <a:t>presentó </a:t>
            </a:r>
            <a:r>
              <a:rPr lang="es-ES" sz="2000" dirty="0"/>
              <a:t>niveles bajos </a:t>
            </a:r>
            <a:r>
              <a:rPr lang="es-ES" sz="2000" dirty="0" smtClean="0"/>
              <a:t>en recreación </a:t>
            </a:r>
            <a:r>
              <a:rPr lang="es-ES" sz="2000" dirty="0"/>
              <a:t>y tiempo </a:t>
            </a:r>
            <a:r>
              <a:rPr lang="es-ES" sz="2000" dirty="0" smtClean="0"/>
              <a:t>libre, al aplicar las  </a:t>
            </a:r>
            <a:r>
              <a:rPr lang="es-ES" sz="2000" dirty="0"/>
              <a:t>actividades recreativas se </a:t>
            </a:r>
            <a:r>
              <a:rPr lang="es-ES" sz="2000" dirty="0" smtClean="0"/>
              <a:t>obtuvo  un porcentaje significativo de efectividad.</a:t>
            </a:r>
            <a:endParaRPr lang="es-ES" sz="2000" dirty="0"/>
          </a:p>
          <a:p>
            <a:pPr lvl="0"/>
            <a:endParaRPr lang="es-EC" sz="2000" dirty="0" smtClean="0"/>
          </a:p>
          <a:p>
            <a:pPr lvl="0"/>
            <a:endParaRPr lang="es-EC" sz="2000" dirty="0"/>
          </a:p>
          <a:p>
            <a:endParaRPr lang="es-EC" dirty="0" smtClean="0"/>
          </a:p>
          <a:p>
            <a:endParaRPr lang="es-EC" dirty="0"/>
          </a:p>
        </p:txBody>
      </p:sp>
    </p:spTree>
    <p:extLst>
      <p:ext uri="{BB962C8B-B14F-4D97-AF65-F5344CB8AC3E}">
        <p14:creationId xmlns:p14="http://schemas.microsoft.com/office/powerpoint/2010/main" val="15835208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lvl="0"/>
            <a:endParaRPr lang="es-EC" sz="2200" dirty="0"/>
          </a:p>
          <a:p>
            <a:pPr lvl="0"/>
            <a:r>
              <a:rPr lang="es-ES" sz="2200" dirty="0" smtClean="0"/>
              <a:t>Realizado el post test, se observó niveles altos de recreación laboral, aumento del uso del tiempo libre y como aspecto muy relevante  el aumento de la satisfacción laboral de los trabajadores de los grupos de trabajo del Cuerpo de Ingenieros del Ejército teniendo como relación positiva la disminución de estrés laboral.</a:t>
            </a:r>
          </a:p>
          <a:p>
            <a:pPr marL="139980" lvl="0" indent="0">
              <a:buNone/>
            </a:pPr>
            <a:endParaRPr lang="es-ES" sz="2200" dirty="0" smtClean="0"/>
          </a:p>
          <a:p>
            <a:pPr lvl="0"/>
            <a:r>
              <a:rPr lang="es-ES" sz="2200" dirty="0" smtClean="0"/>
              <a:t>En la pre-intervención se obtuvo el 11% de satisfacción, después  de realizar las actividades recreativas propuestas se obtuvo el </a:t>
            </a:r>
            <a:r>
              <a:rPr lang="es-ES" sz="2200" dirty="0"/>
              <a:t>89% </a:t>
            </a:r>
            <a:r>
              <a:rPr lang="es-ES" sz="2200" dirty="0" smtClean="0"/>
              <a:t>de satisfacción en los grupos de trabajo del Cuerpo de Ingenieros del Ejército.</a:t>
            </a:r>
            <a:endParaRPr lang="es-EC" sz="2200" dirty="0" smtClean="0"/>
          </a:p>
          <a:p>
            <a:pPr algn="ctr"/>
            <a:endParaRPr lang="es-EC" sz="2200" dirty="0"/>
          </a:p>
        </p:txBody>
      </p:sp>
      <p:sp>
        <p:nvSpPr>
          <p:cNvPr id="4" name="1 Título"/>
          <p:cNvSpPr>
            <a:spLocks noGrp="1"/>
          </p:cNvSpPr>
          <p:nvPr>
            <p:ph type="title"/>
          </p:nvPr>
        </p:nvSpPr>
        <p:spPr/>
        <p:txBody>
          <a:bodyPr/>
          <a:lstStyle/>
          <a:p>
            <a:r>
              <a:rPr lang="es-EC" i="1" dirty="0"/>
              <a:t>CONCLUSIONES</a:t>
            </a:r>
            <a:endParaRPr lang="es-EC" dirty="0"/>
          </a:p>
        </p:txBody>
      </p:sp>
    </p:spTree>
    <p:extLst>
      <p:ext uri="{BB962C8B-B14F-4D97-AF65-F5344CB8AC3E}">
        <p14:creationId xmlns:p14="http://schemas.microsoft.com/office/powerpoint/2010/main" val="27343462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lvl="0" algn="ctr"/>
            <a:endParaRPr lang="es-ES" sz="2500" dirty="0"/>
          </a:p>
          <a:p>
            <a:pPr marL="482879" indent="-342900"/>
            <a:r>
              <a:rPr lang="es-ES" sz="2500" dirty="0"/>
              <a:t>El programa recreativo </a:t>
            </a:r>
            <a:r>
              <a:rPr lang="es-ES" sz="2500" dirty="0" smtClean="0"/>
              <a:t>permitió </a:t>
            </a:r>
            <a:r>
              <a:rPr lang="es-ES" sz="2500" dirty="0"/>
              <a:t>unir todos los tipos de actividades recreativas necesarias para el grupo estudiado y sobre todo la </a:t>
            </a:r>
            <a:r>
              <a:rPr lang="es-ES" sz="2500" dirty="0" smtClean="0"/>
              <a:t>más </a:t>
            </a:r>
            <a:r>
              <a:rPr lang="es-ES" sz="2500" dirty="0"/>
              <a:t>aceptada como fueron el área físico </a:t>
            </a:r>
            <a:r>
              <a:rPr lang="es-ES" sz="2500" dirty="0" smtClean="0"/>
              <a:t>deportiva, lúdica, aire libre y salud permitiendo </a:t>
            </a:r>
            <a:r>
              <a:rPr lang="es-ES" sz="2500" dirty="0"/>
              <a:t>la interacción con el entorno a través de la utilización de áreas verdes y talleres de información. </a:t>
            </a:r>
            <a:endParaRPr lang="es-EC" sz="2500" dirty="0"/>
          </a:p>
          <a:p>
            <a:endParaRPr lang="es-EC" dirty="0" smtClean="0"/>
          </a:p>
          <a:p>
            <a:pPr lvl="0"/>
            <a:r>
              <a:rPr lang="es-ES" sz="2600" dirty="0" smtClean="0"/>
              <a:t>La </a:t>
            </a:r>
            <a:r>
              <a:rPr lang="es-ES" sz="2600" dirty="0"/>
              <a:t>practica continua y la realización de </a:t>
            </a:r>
            <a:r>
              <a:rPr lang="es-ES" sz="2600" dirty="0" smtClean="0"/>
              <a:t>actividades recreativas</a:t>
            </a:r>
            <a:r>
              <a:rPr lang="es-ES" sz="2600" dirty="0"/>
              <a:t>, en un intervalo aceptable de tiempo, permite a los trabajadores del Cuerpo de Ingenieros del Ejercito una percepción de su ambiente laboral mas amigable y </a:t>
            </a:r>
            <a:r>
              <a:rPr lang="es-ES" sz="2600" dirty="0" smtClean="0"/>
              <a:t>como </a:t>
            </a:r>
            <a:r>
              <a:rPr lang="es-ES" sz="2600" dirty="0"/>
              <a:t>un modificador preventivo y terapéutico del estrés laboral</a:t>
            </a:r>
            <a:r>
              <a:rPr lang="es-ES" sz="2600" dirty="0" smtClean="0"/>
              <a:t>.</a:t>
            </a:r>
            <a:r>
              <a:rPr lang="es-EC" dirty="0" smtClean="0"/>
              <a:t> </a:t>
            </a:r>
          </a:p>
          <a:p>
            <a:endParaRPr lang="es-EC" dirty="0"/>
          </a:p>
        </p:txBody>
      </p:sp>
      <p:sp>
        <p:nvSpPr>
          <p:cNvPr id="4" name="1 Título"/>
          <p:cNvSpPr>
            <a:spLocks noGrp="1"/>
          </p:cNvSpPr>
          <p:nvPr>
            <p:ph type="title"/>
          </p:nvPr>
        </p:nvSpPr>
        <p:spPr/>
        <p:txBody>
          <a:bodyPr/>
          <a:lstStyle/>
          <a:p>
            <a:r>
              <a:rPr lang="es-EC" i="1" dirty="0"/>
              <a:t>CONCLUSIONES</a:t>
            </a:r>
            <a:endParaRPr lang="es-EC" dirty="0"/>
          </a:p>
        </p:txBody>
      </p:sp>
      <p:sp>
        <p:nvSpPr>
          <p:cNvPr id="5" name="4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695517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	RECOMENDACIONES</a:t>
            </a:r>
          </a:p>
        </p:txBody>
      </p:sp>
      <p:sp>
        <p:nvSpPr>
          <p:cNvPr id="3" name="2 Marcador de contenido"/>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r>
              <a:rPr lang="es-EC" sz="2200" dirty="0" smtClean="0"/>
              <a:t>Enfatizar </a:t>
            </a:r>
            <a:r>
              <a:rPr lang="es-EC" sz="2200" dirty="0"/>
              <a:t>a las Fuerzas Armadas del Ecuador, sobre la problemática que están sufriendo sus trabajadores y como </a:t>
            </a:r>
            <a:r>
              <a:rPr lang="es-EC" sz="2200" dirty="0" smtClean="0"/>
              <a:t>las actividades </a:t>
            </a:r>
            <a:r>
              <a:rPr lang="es-EC" sz="2200" dirty="0"/>
              <a:t>recreativos pueden ayudar a mejorar la calidad de vida  y disminuir los estresores </a:t>
            </a:r>
            <a:r>
              <a:rPr lang="es-EC" sz="2200" dirty="0" smtClean="0"/>
              <a:t>laborales.</a:t>
            </a:r>
            <a:endParaRPr lang="es-EC" sz="2200" dirty="0"/>
          </a:p>
          <a:p>
            <a:pPr marL="139979" indent="0">
              <a:buNone/>
            </a:pPr>
            <a:endParaRPr lang="es-EC" sz="2200" dirty="0"/>
          </a:p>
          <a:p>
            <a:r>
              <a:rPr lang="es-EC" sz="2200" dirty="0" smtClean="0"/>
              <a:t>Concientizar </a:t>
            </a:r>
            <a:r>
              <a:rPr lang="es-EC" sz="2200" dirty="0"/>
              <a:t>el buen uso del tiempo libre y motivar a la práctica recreativa permanente ya que no es una cuestión de recursos sino de actitud para obtener los mejores beneficios tanto en el aspecto físico como psíquico. </a:t>
            </a:r>
          </a:p>
          <a:p>
            <a:endParaRPr lang="es-EC" sz="2200" dirty="0"/>
          </a:p>
        </p:txBody>
      </p:sp>
      <p:sp>
        <p:nvSpPr>
          <p:cNvPr id="4" name="3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922722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ítulo 2"/>
          <p:cNvSpPr>
            <a:spLocks noGrp="1"/>
          </p:cNvSpPr>
          <p:nvPr/>
        </p:nvSpPr>
        <p:spPr>
          <a:xfrm>
            <a:off x="1723575" y="1566540"/>
            <a:ext cx="9144000" cy="24917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3600" b="1" u="sng" dirty="0"/>
              <a:t>PROPUESTA DEL PROYECTO RECREACIÓN LABORAL PARA LA DISMINUCIÓN DEL ESTRÉS LABORAL EN LOS GRUPOS DE TRABAJO DEL CUERPO DE INGENIEROS DEL EJÉRCITO DE </a:t>
            </a:r>
            <a:r>
              <a:rPr lang="es-MX" sz="3600" b="1" u="sng" dirty="0" smtClean="0"/>
              <a:t>QUITO</a:t>
            </a:r>
            <a:endParaRPr lang="es-EC" sz="3600" b="1" dirty="0"/>
          </a:p>
        </p:txBody>
      </p:sp>
    </p:spTree>
    <p:extLst>
      <p:ext uri="{BB962C8B-B14F-4D97-AF65-F5344CB8AC3E}">
        <p14:creationId xmlns:p14="http://schemas.microsoft.com/office/powerpoint/2010/main" val="2988116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39" y="379347"/>
            <a:ext cx="1872208"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ángulo 6"/>
          <p:cNvSpPr/>
          <p:nvPr/>
        </p:nvSpPr>
        <p:spPr>
          <a:xfrm>
            <a:off x="1831802" y="1584254"/>
            <a:ext cx="4540995" cy="1134414"/>
          </a:xfrm>
          <a:prstGeom prst="rect">
            <a:avLst/>
          </a:prstGeom>
          <a:noFill/>
        </p:spPr>
        <p:txBody>
          <a:bodyPr wrap="square" lIns="94030" tIns="47015" rIns="94030" bIns="47015">
            <a:spAutoFit/>
          </a:bodyPr>
          <a:lstStyle/>
          <a:p>
            <a:pPr algn="ctr" defTabSz="470158">
              <a:defRPr/>
            </a:pPr>
            <a:r>
              <a:rPr lang="es-EC" sz="6800" b="1" dirty="0">
                <a:ln w="12700">
                  <a:solidFill>
                    <a:srgbClr val="8784C7"/>
                  </a:solidFill>
                  <a:prstDash val="solid"/>
                </a:ln>
                <a:solidFill>
                  <a:prstClr val="black">
                    <a:lumMod val="85000"/>
                    <a:lumOff val="15000"/>
                  </a:prstClr>
                </a:solidFill>
                <a:effectLst>
                  <a:outerShdw dist="38100" dir="2700000" algn="bl" rotWithShape="0">
                    <a:srgbClr val="84ACB6"/>
                  </a:outerShdw>
                </a:effectLst>
                <a:latin typeface="Berlin Sans FB Demi" panose="020E0802020502020306" pitchFamily="34" charset="0"/>
              </a:rPr>
              <a:t>Específicos</a:t>
            </a:r>
          </a:p>
        </p:txBody>
      </p:sp>
      <p:sp>
        <p:nvSpPr>
          <p:cNvPr id="17" name="Rectángulo 16"/>
          <p:cNvSpPr/>
          <p:nvPr/>
        </p:nvSpPr>
        <p:spPr>
          <a:xfrm>
            <a:off x="4908518" y="310642"/>
            <a:ext cx="7091933" cy="1607085"/>
          </a:xfrm>
          <a:prstGeom prst="rect">
            <a:avLst/>
          </a:prstGeom>
          <a:noFill/>
        </p:spPr>
        <p:txBody>
          <a:bodyPr wrap="square" lIns="94030" tIns="47015" rIns="94030" bIns="47015">
            <a:spAutoFit/>
          </a:bodyPr>
          <a:lstStyle/>
          <a:p>
            <a:pPr algn="ctr" defTabSz="470158">
              <a:defRPr/>
            </a:pPr>
            <a:r>
              <a:rPr lang="es-EC" sz="9900" dirty="0">
                <a:ln w="0">
                  <a:solidFill>
                    <a:prstClr val="black"/>
                  </a:solidFill>
                </a:ln>
                <a:solidFill>
                  <a:srgbClr val="AD84C6"/>
                </a:solidFill>
                <a:effectLst>
                  <a:outerShdw blurRad="38100" dist="25400" dir="5400000" algn="ctr" rotWithShape="0">
                    <a:srgbClr val="6E747A">
                      <a:alpha val="43000"/>
                    </a:srgbClr>
                  </a:outerShdw>
                </a:effectLst>
                <a:latin typeface="Berlin Sans FB Demi" panose="020E0802020502020306" pitchFamily="34" charset="0"/>
              </a:rPr>
              <a:t>OBJETIVOS</a:t>
            </a:r>
          </a:p>
        </p:txBody>
      </p:sp>
      <p:grpSp>
        <p:nvGrpSpPr>
          <p:cNvPr id="8" name="7 Grupo"/>
          <p:cNvGrpSpPr/>
          <p:nvPr/>
        </p:nvGrpSpPr>
        <p:grpSpPr>
          <a:xfrm>
            <a:off x="722410" y="3060999"/>
            <a:ext cx="1911582" cy="2826027"/>
            <a:chOff x="630284" y="1974270"/>
            <a:chExt cx="1911582" cy="2254771"/>
          </a:xfrm>
        </p:grpSpPr>
        <p:sp>
          <p:nvSpPr>
            <p:cNvPr id="9" name="8 Rectángulo redondeado"/>
            <p:cNvSpPr/>
            <p:nvPr/>
          </p:nvSpPr>
          <p:spPr>
            <a:xfrm>
              <a:off x="630284" y="1974270"/>
              <a:ext cx="1911582" cy="2254771"/>
            </a:xfrm>
            <a:prstGeom prst="roundRect">
              <a:avLst>
                <a:gd name="adj" fmla="val 10000"/>
              </a:avLst>
            </a:prstGeom>
          </p:spPr>
          <p:style>
            <a:lnRef idx="2">
              <a:schemeClr val="accent2">
                <a:tint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9 Rectángulo"/>
            <p:cNvSpPr/>
            <p:nvPr/>
          </p:nvSpPr>
          <p:spPr>
            <a:xfrm>
              <a:off x="686272" y="2030258"/>
              <a:ext cx="1799606" cy="21427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just" defTabSz="532827">
                <a:lnSpc>
                  <a:spcPct val="90000"/>
                </a:lnSpc>
                <a:spcBef>
                  <a:spcPct val="0"/>
                </a:spcBef>
                <a:spcAft>
                  <a:spcPct val="35000"/>
                </a:spcAft>
              </a:pPr>
              <a:r>
                <a:rPr lang="es-EC" sz="1400" dirty="0">
                  <a:latin typeface="Times New Roman" pitchFamily="18" charset="0"/>
                  <a:cs typeface="Times New Roman" pitchFamily="18" charset="0"/>
                </a:rPr>
                <a:t>Delimitar las principales teorías relacionados con la recreación y el estrés laboral que aporte a la investigación que se realice. </a:t>
              </a:r>
            </a:p>
          </p:txBody>
        </p:sp>
      </p:grpSp>
      <p:grpSp>
        <p:nvGrpSpPr>
          <p:cNvPr id="11" name="10 Grupo"/>
          <p:cNvGrpSpPr/>
          <p:nvPr/>
        </p:nvGrpSpPr>
        <p:grpSpPr>
          <a:xfrm>
            <a:off x="3019713" y="3060999"/>
            <a:ext cx="1911582" cy="2826027"/>
            <a:chOff x="2966662" y="1974270"/>
            <a:chExt cx="1911582" cy="3250169"/>
          </a:xfrm>
        </p:grpSpPr>
        <p:sp>
          <p:nvSpPr>
            <p:cNvPr id="12" name="11 Rectángulo redondeado"/>
            <p:cNvSpPr/>
            <p:nvPr/>
          </p:nvSpPr>
          <p:spPr>
            <a:xfrm>
              <a:off x="2966662" y="1974270"/>
              <a:ext cx="1911582" cy="3250169"/>
            </a:xfrm>
            <a:prstGeom prst="roundRect">
              <a:avLst>
                <a:gd name="adj" fmla="val 10000"/>
              </a:avLst>
            </a:prstGeom>
          </p:spPr>
          <p:style>
            <a:lnRef idx="2">
              <a:schemeClr val="accent2">
                <a:tint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12 Rectángulo"/>
            <p:cNvSpPr/>
            <p:nvPr/>
          </p:nvSpPr>
          <p:spPr>
            <a:xfrm>
              <a:off x="3022650" y="2030258"/>
              <a:ext cx="1799606" cy="31381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just" defTabSz="532827">
                <a:lnSpc>
                  <a:spcPct val="90000"/>
                </a:lnSpc>
                <a:spcBef>
                  <a:spcPct val="0"/>
                </a:spcBef>
                <a:spcAft>
                  <a:spcPct val="35000"/>
                </a:spcAft>
              </a:pPr>
              <a:r>
                <a:rPr lang="es-EC" sz="1400" dirty="0">
                  <a:latin typeface="Times New Roman" pitchFamily="18" charset="0"/>
                  <a:cs typeface="Times New Roman" pitchFamily="18" charset="0"/>
                </a:rPr>
                <a:t>Aplicar el diagnostico que permita definir los niveles de estrés laboral que presentan los grupos de trabajo del cuerpo de ingenieros del Ejército </a:t>
              </a:r>
              <a:r>
                <a:rPr lang="es-EC" sz="1400" dirty="0" smtClean="0">
                  <a:latin typeface="Times New Roman" pitchFamily="18" charset="0"/>
                  <a:cs typeface="Times New Roman" pitchFamily="18" charset="0"/>
                </a:rPr>
                <a:t>producidos </a:t>
              </a:r>
              <a:r>
                <a:rPr lang="es-EC" sz="1400" dirty="0">
                  <a:latin typeface="Times New Roman" pitchFamily="18" charset="0"/>
                  <a:cs typeface="Times New Roman" pitchFamily="18" charset="0"/>
                </a:rPr>
                <a:t>por el estrés laboral.</a:t>
              </a:r>
            </a:p>
          </p:txBody>
        </p:sp>
      </p:grpSp>
      <p:grpSp>
        <p:nvGrpSpPr>
          <p:cNvPr id="14" name="13 Grupo"/>
          <p:cNvGrpSpPr/>
          <p:nvPr/>
        </p:nvGrpSpPr>
        <p:grpSpPr>
          <a:xfrm>
            <a:off x="5301192" y="3062694"/>
            <a:ext cx="1911582" cy="2810134"/>
            <a:chOff x="5303041" y="1974270"/>
            <a:chExt cx="1911582" cy="2810134"/>
          </a:xfrm>
        </p:grpSpPr>
        <p:sp>
          <p:nvSpPr>
            <p:cNvPr id="15" name="14 Rectángulo redondeado"/>
            <p:cNvSpPr/>
            <p:nvPr/>
          </p:nvSpPr>
          <p:spPr>
            <a:xfrm>
              <a:off x="5303041" y="1974270"/>
              <a:ext cx="1911582" cy="2810134"/>
            </a:xfrm>
            <a:prstGeom prst="roundRect">
              <a:avLst>
                <a:gd name="adj" fmla="val 10000"/>
              </a:avLst>
            </a:prstGeom>
          </p:spPr>
          <p:style>
            <a:lnRef idx="2">
              <a:schemeClr val="accent2">
                <a:tint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15 Rectángulo"/>
            <p:cNvSpPr/>
            <p:nvPr/>
          </p:nvSpPr>
          <p:spPr>
            <a:xfrm>
              <a:off x="5359029" y="2030258"/>
              <a:ext cx="1799606" cy="26981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just" defTabSz="532827">
                <a:lnSpc>
                  <a:spcPct val="90000"/>
                </a:lnSpc>
                <a:spcBef>
                  <a:spcPct val="0"/>
                </a:spcBef>
                <a:spcAft>
                  <a:spcPct val="35000"/>
                </a:spcAft>
              </a:pPr>
              <a:r>
                <a:rPr lang="es-EC" sz="1400" dirty="0">
                  <a:latin typeface="Times New Roman" pitchFamily="18" charset="0"/>
                  <a:cs typeface="Times New Roman" pitchFamily="18" charset="0"/>
                </a:rPr>
                <a:t>Elaborar un programa de recreación laboral para disminuir los niveles de estrés en los grupos de trabajo del Cuerpo de Ingenieros del </a:t>
              </a:r>
              <a:r>
                <a:rPr lang="es-EC" sz="1400" dirty="0" smtClean="0">
                  <a:latin typeface="Times New Roman" pitchFamily="18" charset="0"/>
                  <a:cs typeface="Times New Roman" pitchFamily="18" charset="0"/>
                </a:rPr>
                <a:t>Ejército</a:t>
              </a:r>
              <a:endParaRPr lang="es-EC" sz="1400" dirty="0">
                <a:latin typeface="Times New Roman" pitchFamily="18" charset="0"/>
                <a:cs typeface="Times New Roman" pitchFamily="18" charset="0"/>
              </a:endParaRPr>
            </a:p>
          </p:txBody>
        </p:sp>
      </p:grpSp>
      <p:grpSp>
        <p:nvGrpSpPr>
          <p:cNvPr id="18" name="17 Grupo"/>
          <p:cNvGrpSpPr/>
          <p:nvPr/>
        </p:nvGrpSpPr>
        <p:grpSpPr>
          <a:xfrm>
            <a:off x="7593265" y="3076886"/>
            <a:ext cx="1911582" cy="2810134"/>
            <a:chOff x="7639419" y="1974270"/>
            <a:chExt cx="1911582" cy="2810134"/>
          </a:xfrm>
        </p:grpSpPr>
        <p:sp>
          <p:nvSpPr>
            <p:cNvPr id="19" name="18 Rectángulo redondeado"/>
            <p:cNvSpPr/>
            <p:nvPr/>
          </p:nvSpPr>
          <p:spPr>
            <a:xfrm>
              <a:off x="7639419" y="1974270"/>
              <a:ext cx="1911582" cy="2810134"/>
            </a:xfrm>
            <a:prstGeom prst="roundRect">
              <a:avLst>
                <a:gd name="adj" fmla="val 10000"/>
              </a:avLst>
            </a:prstGeom>
          </p:spPr>
          <p:style>
            <a:lnRef idx="2">
              <a:schemeClr val="accent2">
                <a:tint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19 Rectángulo"/>
            <p:cNvSpPr/>
            <p:nvPr/>
          </p:nvSpPr>
          <p:spPr>
            <a:xfrm>
              <a:off x="7695407" y="2030258"/>
              <a:ext cx="1799606" cy="26981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just" defTabSz="532827">
                <a:lnSpc>
                  <a:spcPct val="90000"/>
                </a:lnSpc>
                <a:spcBef>
                  <a:spcPct val="0"/>
                </a:spcBef>
                <a:spcAft>
                  <a:spcPct val="35000"/>
                </a:spcAft>
              </a:pPr>
              <a:r>
                <a:rPr lang="es-EC" sz="1400" dirty="0">
                  <a:latin typeface="Times New Roman" pitchFamily="18" charset="0"/>
                  <a:cs typeface="Times New Roman" pitchFamily="18" charset="0"/>
                </a:rPr>
                <a:t>Aplicar el programa elaborado y definir el impacto del mismo en los grupos de trabajo del cuerpo de ingenieros del Ejército </a:t>
              </a:r>
              <a:r>
                <a:rPr lang="es-EC" sz="1400" dirty="0" smtClean="0">
                  <a:latin typeface="Times New Roman" pitchFamily="18" charset="0"/>
                  <a:cs typeface="Times New Roman" pitchFamily="18" charset="0"/>
                </a:rPr>
                <a:t>producidos </a:t>
              </a:r>
              <a:r>
                <a:rPr lang="es-EC" sz="1400" dirty="0">
                  <a:latin typeface="Times New Roman" pitchFamily="18" charset="0"/>
                  <a:cs typeface="Times New Roman" pitchFamily="18" charset="0"/>
                </a:rPr>
                <a:t>por el estrés laboral.</a:t>
              </a:r>
            </a:p>
          </p:txBody>
        </p:sp>
      </p:grpSp>
      <p:grpSp>
        <p:nvGrpSpPr>
          <p:cNvPr id="21" name="20 Grupo"/>
          <p:cNvGrpSpPr/>
          <p:nvPr/>
        </p:nvGrpSpPr>
        <p:grpSpPr>
          <a:xfrm>
            <a:off x="9861813" y="3076886"/>
            <a:ext cx="1911582" cy="2810134"/>
            <a:chOff x="9975798" y="1974270"/>
            <a:chExt cx="1911582" cy="1699421"/>
          </a:xfrm>
        </p:grpSpPr>
        <p:sp>
          <p:nvSpPr>
            <p:cNvPr id="22" name="21 Rectángulo redondeado"/>
            <p:cNvSpPr/>
            <p:nvPr/>
          </p:nvSpPr>
          <p:spPr>
            <a:xfrm>
              <a:off x="9975798" y="1974270"/>
              <a:ext cx="1911582" cy="1699421"/>
            </a:xfrm>
            <a:prstGeom prst="roundRect">
              <a:avLst>
                <a:gd name="adj" fmla="val 10000"/>
              </a:avLst>
            </a:prstGeom>
          </p:spPr>
          <p:style>
            <a:lnRef idx="2">
              <a:schemeClr val="accent2">
                <a:tint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22 Rectángulo"/>
            <p:cNvSpPr/>
            <p:nvPr/>
          </p:nvSpPr>
          <p:spPr>
            <a:xfrm>
              <a:off x="10025572" y="2024044"/>
              <a:ext cx="1812034" cy="159987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just" defTabSz="532827">
                <a:lnSpc>
                  <a:spcPct val="90000"/>
                </a:lnSpc>
                <a:spcBef>
                  <a:spcPct val="0"/>
                </a:spcBef>
                <a:spcAft>
                  <a:spcPct val="35000"/>
                </a:spcAft>
              </a:pPr>
              <a:r>
                <a:rPr lang="es-EC" sz="1400" dirty="0">
                  <a:latin typeface="Times New Roman" pitchFamily="18" charset="0"/>
                  <a:cs typeface="Times New Roman" pitchFamily="18" charset="0"/>
                </a:rPr>
                <a:t>Valorar los resultados de la investigación y su aporte práctico en la sociedad.</a:t>
              </a:r>
            </a:p>
          </p:txBody>
        </p:sp>
      </p:grpSp>
    </p:spTree>
    <p:extLst>
      <p:ext uri="{BB962C8B-B14F-4D97-AF65-F5344CB8AC3E}">
        <p14:creationId xmlns:p14="http://schemas.microsoft.com/office/powerpoint/2010/main" val="2372195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Diagrama"/>
          <p:cNvGraphicFramePr/>
          <p:nvPr>
            <p:extLst>
              <p:ext uri="{D42A27DB-BD31-4B8C-83A1-F6EECF244321}">
                <p14:modId xmlns:p14="http://schemas.microsoft.com/office/powerpoint/2010/main" val="1464665179"/>
              </p:ext>
            </p:extLst>
          </p:nvPr>
        </p:nvGraphicFramePr>
        <p:xfrm>
          <a:off x="2236787" y="80142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8388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Diagrama"/>
          <p:cNvGraphicFramePr/>
          <p:nvPr>
            <p:extLst>
              <p:ext uri="{D42A27DB-BD31-4B8C-83A1-F6EECF244321}">
                <p14:modId xmlns:p14="http://schemas.microsoft.com/office/powerpoint/2010/main" val="929766377"/>
              </p:ext>
            </p:extLst>
          </p:nvPr>
        </p:nvGraphicFramePr>
        <p:xfrm>
          <a:off x="1200754" y="801423"/>
          <a:ext cx="1020006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10843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11 Diagrama"/>
          <p:cNvGraphicFramePr/>
          <p:nvPr>
            <p:extLst>
              <p:ext uri="{D42A27DB-BD31-4B8C-83A1-F6EECF244321}">
                <p14:modId xmlns:p14="http://schemas.microsoft.com/office/powerpoint/2010/main" val="3879875265"/>
              </p:ext>
            </p:extLst>
          </p:nvPr>
        </p:nvGraphicFramePr>
        <p:xfrm>
          <a:off x="2236787" y="80142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64805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Diagrama"/>
          <p:cNvGraphicFramePr/>
          <p:nvPr>
            <p:extLst>
              <p:ext uri="{D42A27DB-BD31-4B8C-83A1-F6EECF244321}">
                <p14:modId xmlns:p14="http://schemas.microsoft.com/office/powerpoint/2010/main" val="1484513510"/>
              </p:ext>
            </p:extLst>
          </p:nvPr>
        </p:nvGraphicFramePr>
        <p:xfrm>
          <a:off x="396131" y="1782564"/>
          <a:ext cx="9623380" cy="4546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ítulo 1"/>
          <p:cNvSpPr>
            <a:spLocks noGrp="1"/>
          </p:cNvSpPr>
          <p:nvPr/>
        </p:nvSpPr>
        <p:spPr>
          <a:xfrm>
            <a:off x="3060427" y="342404"/>
            <a:ext cx="5378003" cy="1141701"/>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EC" dirty="0" smtClean="0"/>
              <a:t>CAPACITACIÓN RECREATIVA “ENTÉRATE”</a:t>
            </a:r>
            <a:endParaRPr lang="es-EC" dirty="0"/>
          </a:p>
        </p:txBody>
      </p:sp>
      <p:pic>
        <p:nvPicPr>
          <p:cNvPr id="15" name="Picture 2" descr="Resultado de imagen para recreac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93075" y="2502644"/>
            <a:ext cx="3292386" cy="149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6544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Diagrama"/>
          <p:cNvGraphicFramePr/>
          <p:nvPr>
            <p:extLst>
              <p:ext uri="{D42A27DB-BD31-4B8C-83A1-F6EECF244321}">
                <p14:modId xmlns:p14="http://schemas.microsoft.com/office/powerpoint/2010/main" val="2265821129"/>
              </p:ext>
            </p:extLst>
          </p:nvPr>
        </p:nvGraphicFramePr>
        <p:xfrm>
          <a:off x="511734" y="329675"/>
          <a:ext cx="11578107" cy="6362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2" descr="Resultado de imagen para capacitaciones animada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123" y="630436"/>
            <a:ext cx="253365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n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4032" y="4806900"/>
            <a:ext cx="2033832" cy="16953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para tiempo libr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17211" y="4806900"/>
            <a:ext cx="2035656" cy="172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81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Diagrama"/>
          <p:cNvGraphicFramePr/>
          <p:nvPr/>
        </p:nvGraphicFramePr>
        <p:xfrm>
          <a:off x="664624" y="413387"/>
          <a:ext cx="11272326" cy="619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4" descr="Resultado de imagen para recreac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123" y="342404"/>
            <a:ext cx="2418169" cy="1814647"/>
          </a:xfrm>
          <a:prstGeom prst="rect">
            <a:avLst/>
          </a:prstGeom>
          <a:noFill/>
          <a:extLst>
            <a:ext uri="{909E8E84-426E-40DD-AFC4-6F175D3DCCD1}">
              <a14:hiddenFill xmlns:a14="http://schemas.microsoft.com/office/drawing/2010/main">
                <a:solidFill>
                  <a:srgbClr val="FFFFFF"/>
                </a:solidFill>
              </a14:hiddenFill>
            </a:ext>
          </a:extLst>
        </p:spPr>
      </p:pic>
      <p:pic>
        <p:nvPicPr>
          <p:cNvPr id="15" name="14 Imagen"/>
          <p:cNvPicPr>
            <a:picLocks noChangeAspect="1"/>
          </p:cNvPicPr>
          <p:nvPr/>
        </p:nvPicPr>
        <p:blipFill>
          <a:blip r:embed="rId8"/>
          <a:stretch>
            <a:fillRect/>
          </a:stretch>
        </p:blipFill>
        <p:spPr>
          <a:xfrm>
            <a:off x="9613155" y="426116"/>
            <a:ext cx="2700362" cy="1647221"/>
          </a:xfrm>
          <a:prstGeom prst="rect">
            <a:avLst/>
          </a:prstGeom>
        </p:spPr>
      </p:pic>
    </p:spTree>
    <p:extLst>
      <p:ext uri="{BB962C8B-B14F-4D97-AF65-F5344CB8AC3E}">
        <p14:creationId xmlns:p14="http://schemas.microsoft.com/office/powerpoint/2010/main" val="5388720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Diagrama"/>
          <p:cNvGraphicFramePr/>
          <p:nvPr>
            <p:extLst>
              <p:ext uri="{D42A27DB-BD31-4B8C-83A1-F6EECF244321}">
                <p14:modId xmlns:p14="http://schemas.microsoft.com/office/powerpoint/2010/main" val="1158038390"/>
              </p:ext>
            </p:extLst>
          </p:nvPr>
        </p:nvGraphicFramePr>
        <p:xfrm>
          <a:off x="2236787" y="127850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13 Rectángulo redondeado"/>
          <p:cNvSpPr/>
          <p:nvPr/>
        </p:nvSpPr>
        <p:spPr>
          <a:xfrm>
            <a:off x="4253046" y="198388"/>
            <a:ext cx="4095482" cy="88864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s-EC"/>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s-EC" sz="3600" i="1" u="sng" dirty="0" smtClean="0"/>
              <a:t>PERSONAL</a:t>
            </a:r>
            <a:endParaRPr lang="es-EC" sz="3600" i="1" u="sng" dirty="0"/>
          </a:p>
        </p:txBody>
      </p:sp>
    </p:spTree>
    <p:extLst>
      <p:ext uri="{BB962C8B-B14F-4D97-AF65-F5344CB8AC3E}">
        <p14:creationId xmlns:p14="http://schemas.microsoft.com/office/powerpoint/2010/main" val="19598308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p:cNvSpPr>
            <a:spLocks noGrp="1"/>
          </p:cNvSpPr>
          <p:nvPr/>
        </p:nvSpPr>
        <p:spPr>
          <a:xfrm>
            <a:off x="1042987" y="2847975"/>
            <a:ext cx="10515600" cy="132556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EC" b="1" dirty="0" smtClean="0"/>
              <a:t>PLAN DE ACTIVIDADES RECREATIVAS </a:t>
            </a:r>
            <a:endParaRPr lang="es-EC" b="1" dirty="0"/>
          </a:p>
        </p:txBody>
      </p:sp>
    </p:spTree>
    <p:extLst>
      <p:ext uri="{BB962C8B-B14F-4D97-AF65-F5344CB8AC3E}">
        <p14:creationId xmlns:p14="http://schemas.microsoft.com/office/powerpoint/2010/main" val="38654300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Grp="1" noChangeAspect="1" noChangeArrowheads="1"/>
          </p:cNvPicPr>
          <p:nvPr/>
        </p:nvPicPr>
        <p:blipFill rotWithShape="1">
          <a:blip r:embed="rId2">
            <a:extLst>
              <a:ext uri="{28A0092B-C50C-407E-A947-70E740481C1C}">
                <a14:useLocalDpi xmlns:a14="http://schemas.microsoft.com/office/drawing/2010/main" val="0"/>
              </a:ext>
            </a:extLst>
          </a:blip>
          <a:srcRect l="60365" t="21422" r="9736" b="10730"/>
          <a:stretch/>
        </p:blipFill>
        <p:spPr bwMode="auto">
          <a:xfrm>
            <a:off x="1185048" y="435509"/>
            <a:ext cx="5021697" cy="6150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8499" t="18170" r="53500" b="10397"/>
          <a:stretch/>
        </p:blipFill>
        <p:spPr bwMode="auto">
          <a:xfrm>
            <a:off x="7264443" y="468982"/>
            <a:ext cx="4870473" cy="6083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13 Flecha derecha"/>
          <p:cNvSpPr/>
          <p:nvPr/>
        </p:nvSpPr>
        <p:spPr>
          <a:xfrm>
            <a:off x="466658" y="808999"/>
            <a:ext cx="566670" cy="386366"/>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
        <p:nvSpPr>
          <p:cNvPr id="15" name="14 Flecha derecha"/>
          <p:cNvSpPr/>
          <p:nvPr/>
        </p:nvSpPr>
        <p:spPr>
          <a:xfrm>
            <a:off x="466658" y="2867472"/>
            <a:ext cx="566670" cy="386366"/>
          </a:xfrm>
          <a:prstGeom prst="rightArrow">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
        <p:nvSpPr>
          <p:cNvPr id="16" name="15 Flecha derecha"/>
          <p:cNvSpPr/>
          <p:nvPr/>
        </p:nvSpPr>
        <p:spPr>
          <a:xfrm>
            <a:off x="466658" y="5546278"/>
            <a:ext cx="566670" cy="386366"/>
          </a:xfrm>
          <a:prstGeom prst="rightArrow">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
        <p:nvSpPr>
          <p:cNvPr id="17" name="16 Flecha derecha"/>
          <p:cNvSpPr/>
          <p:nvPr/>
        </p:nvSpPr>
        <p:spPr>
          <a:xfrm>
            <a:off x="6452259" y="3317573"/>
            <a:ext cx="566670" cy="38636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
        <p:nvSpPr>
          <p:cNvPr id="18" name="17 Flecha derecha"/>
          <p:cNvSpPr/>
          <p:nvPr/>
        </p:nvSpPr>
        <p:spPr>
          <a:xfrm>
            <a:off x="6452259" y="5069760"/>
            <a:ext cx="566670" cy="386366"/>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Tree>
    <p:extLst>
      <p:ext uri="{BB962C8B-B14F-4D97-AF65-F5344CB8AC3E}">
        <p14:creationId xmlns:p14="http://schemas.microsoft.com/office/powerpoint/2010/main" val="37607908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Grp="1" noChangeAspect="1" noChangeArrowheads="1"/>
          </p:cNvPicPr>
          <p:nvPr/>
        </p:nvPicPr>
        <p:blipFill rotWithShape="1">
          <a:blip r:embed="rId2">
            <a:extLst>
              <a:ext uri="{28A0092B-C50C-407E-A947-70E740481C1C}">
                <a14:useLocalDpi xmlns:a14="http://schemas.microsoft.com/office/drawing/2010/main" val="0"/>
              </a:ext>
            </a:extLst>
          </a:blip>
          <a:srcRect l="53920" t="18170" r="18079" b="10894"/>
          <a:stretch/>
        </p:blipFill>
        <p:spPr bwMode="auto">
          <a:xfrm>
            <a:off x="1032199" y="363235"/>
            <a:ext cx="4417572" cy="6295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499" t="18916" r="53360" b="9651"/>
          <a:stretch/>
        </p:blipFill>
        <p:spPr bwMode="auto">
          <a:xfrm>
            <a:off x="7128188" y="387938"/>
            <a:ext cx="4441188" cy="6245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654300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JUSTIFICACIÓN</a:t>
            </a:r>
            <a:r>
              <a:rPr lang="es-EC" dirty="0"/>
              <a:t> </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65337589"/>
              </p:ext>
            </p:extLst>
          </p:nvPr>
        </p:nvGraphicFramePr>
        <p:xfrm>
          <a:off x="630079" y="1794387"/>
          <a:ext cx="11341418" cy="44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2740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Grp="1" noChangeAspect="1" noChangeArrowheads="1"/>
          </p:cNvPicPr>
          <p:nvPr/>
        </p:nvPicPr>
        <p:blipFill rotWithShape="1">
          <a:blip r:embed="rId2">
            <a:extLst>
              <a:ext uri="{28A0092B-C50C-407E-A947-70E740481C1C}">
                <a14:useLocalDpi xmlns:a14="http://schemas.microsoft.com/office/drawing/2010/main" val="0"/>
              </a:ext>
            </a:extLst>
          </a:blip>
          <a:srcRect l="53780" t="18916" r="18079" b="9651"/>
          <a:stretch/>
        </p:blipFill>
        <p:spPr bwMode="auto">
          <a:xfrm>
            <a:off x="1042987" y="327403"/>
            <a:ext cx="4670877" cy="6366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359" t="20161" r="53360" b="9650"/>
          <a:stretch/>
        </p:blipFill>
        <p:spPr bwMode="auto">
          <a:xfrm>
            <a:off x="6806059" y="327403"/>
            <a:ext cx="4752528" cy="6333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13 Flecha derecha"/>
          <p:cNvSpPr/>
          <p:nvPr/>
        </p:nvSpPr>
        <p:spPr>
          <a:xfrm>
            <a:off x="5976626" y="1023749"/>
            <a:ext cx="566670" cy="386366"/>
          </a:xfrm>
          <a:prstGeom prst="rightArrow">
            <a:avLst/>
          </a:prstGeom>
          <a:solidFill>
            <a:schemeClr val="bg2">
              <a:lumMod val="9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
        <p:nvSpPr>
          <p:cNvPr id="15" name="14 Flecha derecha"/>
          <p:cNvSpPr/>
          <p:nvPr/>
        </p:nvSpPr>
        <p:spPr>
          <a:xfrm>
            <a:off x="6000865" y="4719986"/>
            <a:ext cx="566670" cy="386366"/>
          </a:xfrm>
          <a:prstGeom prst="rightArrow">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Tree>
    <p:extLst>
      <p:ext uri="{BB962C8B-B14F-4D97-AF65-F5344CB8AC3E}">
        <p14:creationId xmlns:p14="http://schemas.microsoft.com/office/powerpoint/2010/main" val="37607908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p:cNvSpPr>
            <a:spLocks noGrp="1"/>
          </p:cNvSpPr>
          <p:nvPr/>
        </p:nvSpPr>
        <p:spPr>
          <a:xfrm>
            <a:off x="1042987" y="604837"/>
            <a:ext cx="10515600" cy="1325563"/>
          </a:xfrm>
          <a:prstGeom prst="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dirty="0" smtClean="0"/>
              <a:t>RECOMENDACIONES </a:t>
            </a:r>
            <a:endParaRPr lang="es-EC" dirty="0"/>
          </a:p>
        </p:txBody>
      </p:sp>
      <p:sp>
        <p:nvSpPr>
          <p:cNvPr id="13" name="Marcador de contenido 2"/>
          <p:cNvSpPr>
            <a:spLocks noGrp="1"/>
          </p:cNvSpPr>
          <p:nvPr/>
        </p:nvSpPr>
        <p:spPr>
          <a:xfrm>
            <a:off x="1042987" y="20653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C" dirty="0" smtClean="0"/>
              <a:t>Aplicar la presente propuesta en otras instituciones, donde sus trabajadores presenten estrés laboral y falta de actividades recreativas. </a:t>
            </a:r>
          </a:p>
          <a:p>
            <a:pPr algn="just"/>
            <a:r>
              <a:rPr lang="es-EC" dirty="0" smtClean="0"/>
              <a:t>Aplicando la propuesta podremos concientizar el uso y manejo correcto del tiempo libre .</a:t>
            </a:r>
          </a:p>
          <a:p>
            <a:pPr algn="just"/>
            <a:r>
              <a:rPr lang="es-EC" dirty="0" smtClean="0"/>
              <a:t>Ejecutando las actividades recreativas en este proyecto podemos alcanzar un estilo de vida adecuado.</a:t>
            </a:r>
          </a:p>
          <a:p>
            <a:pPr algn="just"/>
            <a:r>
              <a:rPr lang="es-EC" dirty="0" smtClean="0"/>
              <a:t>Esta propuesta alternativa ayuda a la empresas al mejoramiento del clima laboral además de aumentar los niveles de productividad.  </a:t>
            </a:r>
            <a:endParaRPr lang="es-EC" dirty="0"/>
          </a:p>
        </p:txBody>
      </p:sp>
    </p:spTree>
    <p:extLst>
      <p:ext uri="{BB962C8B-B14F-4D97-AF65-F5344CB8AC3E}">
        <p14:creationId xmlns:p14="http://schemas.microsoft.com/office/powerpoint/2010/main" val="38654300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312" y="798694"/>
            <a:ext cx="10170950" cy="5424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4300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VARIABLES DE ESTUDIO</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458848471"/>
              </p:ext>
            </p:extLst>
          </p:nvPr>
        </p:nvGraphicFramePr>
        <p:xfrm>
          <a:off x="2331347" y="3142136"/>
          <a:ext cx="8335826" cy="1521914"/>
        </p:xfrm>
        <a:graphic>
          <a:graphicData uri="http://schemas.openxmlformats.org/drawingml/2006/table">
            <a:tbl>
              <a:tblPr firstRow="1" firstCol="1" bandRow="1">
                <a:tableStyleId>{0E3FDE45-AF77-4B5C-9715-49D594BDF05E}</a:tableStyleId>
              </a:tblPr>
              <a:tblGrid>
                <a:gridCol w="8335826"/>
              </a:tblGrid>
              <a:tr h="1005840">
                <a:tc>
                  <a:txBody>
                    <a:bodyPr/>
                    <a:lstStyle/>
                    <a:p>
                      <a:pPr algn="ctr">
                        <a:spcAft>
                          <a:spcPts val="0"/>
                        </a:spcAft>
                      </a:pPr>
                      <a:r>
                        <a:rPr lang="es-ES" sz="3300" dirty="0" smtClean="0">
                          <a:effectLst/>
                        </a:rPr>
                        <a:t>ESTRÉS LABORAL</a:t>
                      </a:r>
                    </a:p>
                    <a:p>
                      <a:pPr algn="ctr">
                        <a:spcAft>
                          <a:spcPts val="0"/>
                        </a:spcAft>
                      </a:pPr>
                      <a:endParaRPr lang="es-EC" sz="3300" dirty="0">
                        <a:effectLst/>
                        <a:latin typeface="Times New Roman"/>
                        <a:ea typeface="Times New Roman"/>
                      </a:endParaRPr>
                    </a:p>
                  </a:txBody>
                  <a:tcPr marL="94512" marR="94512" marT="0" marB="0"/>
                </a:tc>
              </a:tr>
              <a:tr h="516074">
                <a:tc>
                  <a:txBody>
                    <a:bodyPr/>
                    <a:lstStyle/>
                    <a:p>
                      <a:pPr algn="ctr">
                        <a:spcAft>
                          <a:spcPts val="0"/>
                        </a:spcAft>
                      </a:pPr>
                      <a:r>
                        <a:rPr lang="es-ES" sz="3300" dirty="0">
                          <a:effectLst/>
                        </a:rPr>
                        <a:t>ACTIVIDAD RECREATIVA</a:t>
                      </a:r>
                      <a:endParaRPr lang="es-EC" sz="3300" dirty="0">
                        <a:effectLst/>
                        <a:latin typeface="Times New Roman"/>
                        <a:ea typeface="Times New Roman"/>
                      </a:endParaRPr>
                    </a:p>
                  </a:txBody>
                  <a:tcPr marL="94512" marR="94512" marT="0" marB="0"/>
                </a:tc>
              </a:tr>
            </a:tbl>
          </a:graphicData>
        </a:graphic>
      </p:graphicFrame>
      <p:sp>
        <p:nvSpPr>
          <p:cNvPr id="5" name="4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460195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b="1" dirty="0" smtClean="0"/>
              <a:t>CONCEPTUALIZACIÓN </a:t>
            </a:r>
            <a:r>
              <a:rPr lang="es-EC" b="1" dirty="0"/>
              <a:t>DE VARIABLES</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70843704"/>
              </p:ext>
            </p:extLst>
          </p:nvPr>
        </p:nvGraphicFramePr>
        <p:xfrm>
          <a:off x="540147" y="1854572"/>
          <a:ext cx="11593288" cy="44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990816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b="1" dirty="0" err="1" smtClean="0"/>
              <a:t>OPERACIONALIZACIóN</a:t>
            </a:r>
            <a:r>
              <a:rPr lang="es-EC" b="1" dirty="0" smtClean="0"/>
              <a:t> </a:t>
            </a:r>
            <a:r>
              <a:rPr lang="es-EC" b="1" dirty="0"/>
              <a:t>DE VARIABLES</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32876685"/>
              </p:ext>
            </p:extLst>
          </p:nvPr>
        </p:nvGraphicFramePr>
        <p:xfrm>
          <a:off x="468139" y="1638549"/>
          <a:ext cx="11593286" cy="4812932"/>
        </p:xfrm>
        <a:graphic>
          <a:graphicData uri="http://schemas.openxmlformats.org/drawingml/2006/table">
            <a:tbl>
              <a:tblPr firstRow="1" firstCol="1" bandRow="1">
                <a:tableStyleId>{284E427A-3D55-4303-BF80-6455036E1DE7}</a:tableStyleId>
              </a:tblPr>
              <a:tblGrid>
                <a:gridCol w="1992158"/>
                <a:gridCol w="3160415"/>
                <a:gridCol w="2164925"/>
                <a:gridCol w="2110863"/>
                <a:gridCol w="2164925"/>
              </a:tblGrid>
              <a:tr h="389378">
                <a:tc>
                  <a:txBody>
                    <a:bodyPr/>
                    <a:lstStyle/>
                    <a:p>
                      <a:pPr algn="ctr">
                        <a:lnSpc>
                          <a:spcPct val="150000"/>
                        </a:lnSpc>
                        <a:spcAft>
                          <a:spcPts val="0"/>
                        </a:spcAft>
                      </a:pPr>
                      <a:r>
                        <a:rPr lang="es-ES" sz="1400" b="1" cap="all" dirty="0">
                          <a:effectLst/>
                          <a:latin typeface="Times New Roman" pitchFamily="18" charset="0"/>
                          <a:cs typeface="Times New Roman" pitchFamily="18" charset="0"/>
                        </a:rPr>
                        <a:t>VARIABLE</a:t>
                      </a:r>
                      <a:endParaRPr lang="es-EC" sz="1400" b="1" dirty="0">
                        <a:effectLst/>
                        <a:latin typeface="Times New Roman" pitchFamily="18" charset="0"/>
                        <a:ea typeface="Times New Roman"/>
                        <a:cs typeface="Times New Roman" pitchFamily="18" charset="0"/>
                      </a:endParaRPr>
                    </a:p>
                  </a:txBody>
                  <a:tcPr marL="65515" marR="65515" marT="0" marB="0"/>
                </a:tc>
                <a:tc>
                  <a:txBody>
                    <a:bodyPr/>
                    <a:lstStyle/>
                    <a:p>
                      <a:pPr algn="ctr">
                        <a:lnSpc>
                          <a:spcPct val="150000"/>
                        </a:lnSpc>
                        <a:spcAft>
                          <a:spcPts val="0"/>
                        </a:spcAft>
                      </a:pPr>
                      <a:r>
                        <a:rPr lang="es-ES" sz="1400" b="1" cap="all" dirty="0">
                          <a:effectLst/>
                          <a:latin typeface="Times New Roman" pitchFamily="18" charset="0"/>
                          <a:cs typeface="Times New Roman" pitchFamily="18" charset="0"/>
                        </a:rPr>
                        <a:t>DEFINICIÓN</a:t>
                      </a:r>
                      <a:endParaRPr lang="es-EC" sz="1400" b="1" dirty="0">
                        <a:effectLst/>
                        <a:latin typeface="Times New Roman" pitchFamily="18" charset="0"/>
                        <a:ea typeface="Times New Roman"/>
                        <a:cs typeface="Times New Roman" pitchFamily="18" charset="0"/>
                      </a:endParaRPr>
                    </a:p>
                  </a:txBody>
                  <a:tcPr marL="65515" marR="65515" marT="0" marB="0"/>
                </a:tc>
                <a:tc>
                  <a:txBody>
                    <a:bodyPr/>
                    <a:lstStyle/>
                    <a:p>
                      <a:pPr algn="ctr">
                        <a:lnSpc>
                          <a:spcPct val="150000"/>
                        </a:lnSpc>
                        <a:spcAft>
                          <a:spcPts val="0"/>
                        </a:spcAft>
                      </a:pPr>
                      <a:r>
                        <a:rPr lang="es-ES" sz="1400" b="1" cap="all" dirty="0">
                          <a:effectLst/>
                          <a:latin typeface="Times New Roman" pitchFamily="18" charset="0"/>
                          <a:cs typeface="Times New Roman" pitchFamily="18" charset="0"/>
                        </a:rPr>
                        <a:t>DIMENSIONES</a:t>
                      </a:r>
                      <a:endParaRPr lang="es-EC" sz="1400" b="1" dirty="0">
                        <a:effectLst/>
                        <a:latin typeface="Times New Roman" pitchFamily="18" charset="0"/>
                        <a:ea typeface="Times New Roman"/>
                        <a:cs typeface="Times New Roman" pitchFamily="18" charset="0"/>
                      </a:endParaRPr>
                    </a:p>
                  </a:txBody>
                  <a:tcPr marL="65515" marR="65515" marT="0" marB="0"/>
                </a:tc>
                <a:tc>
                  <a:txBody>
                    <a:bodyPr/>
                    <a:lstStyle/>
                    <a:p>
                      <a:pPr algn="ctr">
                        <a:lnSpc>
                          <a:spcPct val="150000"/>
                        </a:lnSpc>
                        <a:spcAft>
                          <a:spcPts val="0"/>
                        </a:spcAft>
                      </a:pPr>
                      <a:r>
                        <a:rPr lang="es-ES" sz="1400" b="1" cap="all" dirty="0">
                          <a:effectLst/>
                          <a:latin typeface="Times New Roman" pitchFamily="18" charset="0"/>
                          <a:cs typeface="Times New Roman" pitchFamily="18" charset="0"/>
                        </a:rPr>
                        <a:t>INDICADORES</a:t>
                      </a:r>
                      <a:endParaRPr lang="es-EC" sz="1400" b="1" dirty="0">
                        <a:effectLst/>
                        <a:latin typeface="Times New Roman" pitchFamily="18" charset="0"/>
                        <a:ea typeface="Times New Roman"/>
                        <a:cs typeface="Times New Roman" pitchFamily="18" charset="0"/>
                      </a:endParaRPr>
                    </a:p>
                  </a:txBody>
                  <a:tcPr marL="65515" marR="65515" marT="0" marB="0"/>
                </a:tc>
                <a:tc>
                  <a:txBody>
                    <a:bodyPr/>
                    <a:lstStyle/>
                    <a:p>
                      <a:pPr algn="ctr">
                        <a:lnSpc>
                          <a:spcPct val="150000"/>
                        </a:lnSpc>
                        <a:spcAft>
                          <a:spcPts val="0"/>
                        </a:spcAft>
                      </a:pPr>
                      <a:r>
                        <a:rPr lang="es-ES" sz="1400" b="1" cap="all">
                          <a:effectLst/>
                          <a:latin typeface="Times New Roman" pitchFamily="18" charset="0"/>
                          <a:cs typeface="Times New Roman" pitchFamily="18" charset="0"/>
                        </a:rPr>
                        <a:t>INSTRUMENTOS</a:t>
                      </a:r>
                      <a:endParaRPr lang="es-EC" sz="1400" b="1">
                        <a:effectLst/>
                        <a:latin typeface="Times New Roman" pitchFamily="18" charset="0"/>
                        <a:ea typeface="Times New Roman"/>
                        <a:cs typeface="Times New Roman" pitchFamily="18" charset="0"/>
                      </a:endParaRPr>
                    </a:p>
                  </a:txBody>
                  <a:tcPr marL="65515" marR="65515" marT="0" marB="0"/>
                </a:tc>
              </a:tr>
              <a:tr h="1966024">
                <a:tc>
                  <a:txBody>
                    <a:bodyPr/>
                    <a:lstStyle/>
                    <a:p>
                      <a:pPr algn="ctr">
                        <a:lnSpc>
                          <a:spcPct val="150000"/>
                        </a:lnSpc>
                        <a:spcBef>
                          <a:spcPts val="1200"/>
                        </a:spcBef>
                        <a:spcAft>
                          <a:spcPts val="0"/>
                        </a:spcAft>
                      </a:pPr>
                      <a:r>
                        <a:rPr lang="es-ES" sz="1400" b="1">
                          <a:effectLst/>
                          <a:latin typeface="Times New Roman" pitchFamily="18" charset="0"/>
                          <a:cs typeface="Times New Roman" pitchFamily="18" charset="0"/>
                        </a:rPr>
                        <a:t> </a:t>
                      </a:r>
                      <a:endParaRPr lang="es-EC" sz="1400" b="1">
                        <a:effectLst/>
                        <a:latin typeface="Times New Roman" pitchFamily="18" charset="0"/>
                        <a:cs typeface="Times New Roman" pitchFamily="18" charset="0"/>
                      </a:endParaRPr>
                    </a:p>
                    <a:p>
                      <a:pPr algn="ctr">
                        <a:lnSpc>
                          <a:spcPct val="150000"/>
                        </a:lnSpc>
                        <a:spcBef>
                          <a:spcPts val="1200"/>
                        </a:spcBef>
                        <a:spcAft>
                          <a:spcPts val="0"/>
                        </a:spcAft>
                      </a:pPr>
                      <a:r>
                        <a:rPr lang="es-ES" sz="1400" b="1">
                          <a:effectLst/>
                          <a:latin typeface="Times New Roman" pitchFamily="18" charset="0"/>
                          <a:cs typeface="Times New Roman" pitchFamily="18" charset="0"/>
                        </a:rPr>
                        <a:t>ACTIVIDAD RECREATIVA</a:t>
                      </a:r>
                      <a:endParaRPr lang="es-EC" sz="1400" b="1">
                        <a:effectLst/>
                        <a:latin typeface="Times New Roman" pitchFamily="18" charset="0"/>
                        <a:ea typeface="Times New Roman"/>
                        <a:cs typeface="Times New Roman" pitchFamily="18" charset="0"/>
                      </a:endParaRPr>
                    </a:p>
                  </a:txBody>
                  <a:tcPr marL="65515" marR="65515" marT="0" marB="0"/>
                </a:tc>
                <a:tc>
                  <a:txBody>
                    <a:bodyPr/>
                    <a:lstStyle/>
                    <a:p>
                      <a:pPr algn="just">
                        <a:lnSpc>
                          <a:spcPct val="150000"/>
                        </a:lnSpc>
                        <a:spcBef>
                          <a:spcPts val="1200"/>
                        </a:spcBef>
                        <a:spcAft>
                          <a:spcPts val="0"/>
                        </a:spcAft>
                      </a:pPr>
                      <a:r>
                        <a:rPr lang="es-ES" sz="1400" b="1" dirty="0">
                          <a:effectLst/>
                          <a:latin typeface="Times New Roman" pitchFamily="18" charset="0"/>
                          <a:cs typeface="Times New Roman" pitchFamily="18" charset="0"/>
                        </a:rPr>
                        <a:t>Son aquellas acciones que permiten que una persona se entretenga o se divierta. Se trata de actividades que un individuo no realiza por obligación, sino que las lleva a cabo porque le generan placer.</a:t>
                      </a:r>
                      <a:endParaRPr lang="es-EC" sz="1400" b="1" dirty="0">
                        <a:effectLst/>
                        <a:latin typeface="Times New Roman" pitchFamily="18" charset="0"/>
                        <a:ea typeface="Times New Roman"/>
                        <a:cs typeface="Times New Roman" pitchFamily="18" charset="0"/>
                      </a:endParaRPr>
                    </a:p>
                  </a:txBody>
                  <a:tcPr marL="65515" marR="65515" marT="0" marB="0"/>
                </a:tc>
                <a:tc>
                  <a:txBody>
                    <a:bodyPr/>
                    <a:lstStyle/>
                    <a:p>
                      <a:pPr algn="ctr">
                        <a:spcAft>
                          <a:spcPts val="0"/>
                        </a:spcAft>
                      </a:pPr>
                      <a:r>
                        <a:rPr lang="es-ES" sz="1400" b="1" dirty="0">
                          <a:effectLst/>
                          <a:latin typeface="Times New Roman" pitchFamily="18" charset="0"/>
                          <a:cs typeface="Times New Roman" pitchFamily="18" charset="0"/>
                        </a:rPr>
                        <a:t> </a:t>
                      </a:r>
                      <a:endParaRPr lang="es-EC" sz="1400" b="1" dirty="0">
                        <a:effectLst/>
                        <a:latin typeface="Times New Roman" pitchFamily="18" charset="0"/>
                        <a:cs typeface="Times New Roman" pitchFamily="18" charset="0"/>
                      </a:endParaRPr>
                    </a:p>
                    <a:p>
                      <a:pPr algn="ctr">
                        <a:spcAft>
                          <a:spcPts val="0"/>
                        </a:spcAft>
                      </a:pPr>
                      <a:r>
                        <a:rPr lang="es-ES" sz="1400" b="1" dirty="0">
                          <a:effectLst/>
                          <a:latin typeface="Times New Roman" pitchFamily="18" charset="0"/>
                          <a:cs typeface="Times New Roman" pitchFamily="18" charset="0"/>
                        </a:rPr>
                        <a:t> </a:t>
                      </a:r>
                      <a:endParaRPr lang="es-EC" sz="1400" b="1" dirty="0">
                        <a:effectLst/>
                        <a:latin typeface="Times New Roman" pitchFamily="18" charset="0"/>
                        <a:cs typeface="Times New Roman" pitchFamily="18" charset="0"/>
                      </a:endParaRPr>
                    </a:p>
                    <a:p>
                      <a:pPr algn="ctr">
                        <a:spcAft>
                          <a:spcPts val="0"/>
                        </a:spcAft>
                      </a:pPr>
                      <a:r>
                        <a:rPr lang="es-ES" sz="1400" b="1" dirty="0">
                          <a:effectLst/>
                          <a:latin typeface="Times New Roman" pitchFamily="18" charset="0"/>
                          <a:cs typeface="Times New Roman" pitchFamily="18" charset="0"/>
                        </a:rPr>
                        <a:t>ACTIVAS</a:t>
                      </a:r>
                      <a:endParaRPr lang="es-EC" sz="1400" b="1" dirty="0">
                        <a:effectLst/>
                        <a:latin typeface="Times New Roman" pitchFamily="18" charset="0"/>
                        <a:cs typeface="Times New Roman" pitchFamily="18" charset="0"/>
                      </a:endParaRPr>
                    </a:p>
                    <a:p>
                      <a:pPr algn="ctr">
                        <a:spcAft>
                          <a:spcPts val="0"/>
                        </a:spcAft>
                      </a:pPr>
                      <a:r>
                        <a:rPr lang="es-ES" sz="1400" b="1" dirty="0">
                          <a:effectLst/>
                          <a:latin typeface="Times New Roman" pitchFamily="18" charset="0"/>
                          <a:cs typeface="Times New Roman" pitchFamily="18" charset="0"/>
                        </a:rPr>
                        <a:t>PASIVAS</a:t>
                      </a:r>
                      <a:endParaRPr lang="es-EC" sz="1400" b="1" dirty="0">
                        <a:effectLst/>
                        <a:latin typeface="Times New Roman" pitchFamily="18" charset="0"/>
                        <a:cs typeface="Times New Roman" pitchFamily="18" charset="0"/>
                      </a:endParaRPr>
                    </a:p>
                    <a:p>
                      <a:pPr algn="ctr">
                        <a:spcAft>
                          <a:spcPts val="0"/>
                        </a:spcAft>
                      </a:pPr>
                      <a:r>
                        <a:rPr lang="es-ES" sz="1400" b="1" dirty="0">
                          <a:effectLst/>
                          <a:latin typeface="Times New Roman" pitchFamily="18" charset="0"/>
                          <a:cs typeface="Times New Roman" pitchFamily="18" charset="0"/>
                        </a:rPr>
                        <a:t>Área Físico-deportiva                 Al aire libre      Lúdica            Manual          Artística             Salud                Social</a:t>
                      </a:r>
                      <a:endParaRPr lang="es-EC" sz="1400" b="1" dirty="0">
                        <a:effectLst/>
                        <a:latin typeface="Times New Roman" pitchFamily="18" charset="0"/>
                        <a:ea typeface="Times New Roman"/>
                        <a:cs typeface="Times New Roman" pitchFamily="18" charset="0"/>
                      </a:endParaRPr>
                    </a:p>
                  </a:txBody>
                  <a:tcPr marL="65515" marR="65515" marT="0" marB="0"/>
                </a:tc>
                <a:tc>
                  <a:txBody>
                    <a:bodyPr/>
                    <a:lstStyle/>
                    <a:p>
                      <a:pPr algn="just">
                        <a:lnSpc>
                          <a:spcPct val="150000"/>
                        </a:lnSpc>
                        <a:spcBef>
                          <a:spcPts val="1200"/>
                        </a:spcBef>
                        <a:spcAft>
                          <a:spcPts val="0"/>
                        </a:spcAft>
                      </a:pPr>
                      <a:r>
                        <a:rPr lang="es-ES" sz="1400" b="1" dirty="0">
                          <a:effectLst/>
                          <a:latin typeface="Times New Roman" pitchFamily="18" charset="0"/>
                          <a:cs typeface="Times New Roman" pitchFamily="18" charset="0"/>
                        </a:rPr>
                        <a:t>Qué tipo de actividades recreativas se aplicarán durante el desarrollo del </a:t>
                      </a:r>
                      <a:r>
                        <a:rPr lang="es-ES" sz="1400" b="1" dirty="0" smtClean="0">
                          <a:effectLst/>
                          <a:latin typeface="Times New Roman" pitchFamily="18" charset="0"/>
                          <a:cs typeface="Times New Roman" pitchFamily="18" charset="0"/>
                        </a:rPr>
                        <a:t>programa</a:t>
                      </a:r>
                      <a:endParaRPr lang="es-EC" sz="1400" b="1" dirty="0">
                        <a:effectLst/>
                        <a:latin typeface="Times New Roman" pitchFamily="18" charset="0"/>
                        <a:ea typeface="Times New Roman"/>
                        <a:cs typeface="Times New Roman" pitchFamily="18" charset="0"/>
                      </a:endParaRPr>
                    </a:p>
                  </a:txBody>
                  <a:tcPr marL="65515" marR="65515" marT="0" marB="0"/>
                </a:tc>
                <a:tc>
                  <a:txBody>
                    <a:bodyPr/>
                    <a:lstStyle/>
                    <a:p>
                      <a:pPr algn="l">
                        <a:lnSpc>
                          <a:spcPct val="150000"/>
                        </a:lnSpc>
                        <a:spcBef>
                          <a:spcPts val="1200"/>
                        </a:spcBef>
                        <a:spcAft>
                          <a:spcPts val="0"/>
                        </a:spcAft>
                      </a:pPr>
                      <a:r>
                        <a:rPr lang="es-ES" sz="1400" b="1" dirty="0">
                          <a:effectLst/>
                          <a:latin typeface="Times New Roman" pitchFamily="18" charset="0"/>
                          <a:cs typeface="Times New Roman" pitchFamily="18" charset="0"/>
                        </a:rPr>
                        <a:t> </a:t>
                      </a:r>
                      <a:endParaRPr lang="es-EC" sz="1400" b="1" dirty="0">
                        <a:effectLst/>
                        <a:latin typeface="Times New Roman" pitchFamily="18" charset="0"/>
                        <a:cs typeface="Times New Roman" pitchFamily="18" charset="0"/>
                      </a:endParaRPr>
                    </a:p>
                    <a:p>
                      <a:pPr algn="l">
                        <a:lnSpc>
                          <a:spcPct val="150000"/>
                        </a:lnSpc>
                        <a:spcBef>
                          <a:spcPts val="1200"/>
                        </a:spcBef>
                        <a:spcAft>
                          <a:spcPts val="0"/>
                        </a:spcAft>
                      </a:pPr>
                      <a:r>
                        <a:rPr lang="es-ES" sz="1400" b="1" dirty="0">
                          <a:effectLst/>
                          <a:latin typeface="Times New Roman" pitchFamily="18" charset="0"/>
                          <a:cs typeface="Times New Roman" pitchFamily="18" charset="0"/>
                        </a:rPr>
                        <a:t>Encuesta de Diagnóstico </a:t>
                      </a:r>
                      <a:endParaRPr lang="es-EC" sz="1400" b="1" dirty="0">
                        <a:effectLst/>
                        <a:latin typeface="Times New Roman" pitchFamily="18" charset="0"/>
                        <a:cs typeface="Times New Roman" pitchFamily="18" charset="0"/>
                      </a:endParaRPr>
                    </a:p>
                    <a:p>
                      <a:pPr algn="l">
                        <a:lnSpc>
                          <a:spcPct val="150000"/>
                        </a:lnSpc>
                        <a:spcBef>
                          <a:spcPts val="1200"/>
                        </a:spcBef>
                        <a:spcAft>
                          <a:spcPts val="0"/>
                        </a:spcAft>
                      </a:pPr>
                      <a:r>
                        <a:rPr lang="es-ES" sz="1400" b="1" dirty="0">
                          <a:effectLst/>
                          <a:latin typeface="Times New Roman" pitchFamily="18" charset="0"/>
                          <a:cs typeface="Times New Roman" pitchFamily="18" charset="0"/>
                        </a:rPr>
                        <a:t> </a:t>
                      </a:r>
                      <a:endParaRPr lang="es-EC" sz="1400" b="1" dirty="0">
                        <a:effectLst/>
                        <a:latin typeface="Times New Roman" pitchFamily="18" charset="0"/>
                        <a:ea typeface="Times New Roman"/>
                        <a:cs typeface="Times New Roman" pitchFamily="18" charset="0"/>
                      </a:endParaRPr>
                    </a:p>
                  </a:txBody>
                  <a:tcPr marL="65515" marR="65515" marT="0" marB="0"/>
                </a:tc>
              </a:tr>
              <a:tr h="2457530">
                <a:tc>
                  <a:txBody>
                    <a:bodyPr/>
                    <a:lstStyle/>
                    <a:p>
                      <a:pPr algn="l">
                        <a:lnSpc>
                          <a:spcPct val="150000"/>
                        </a:lnSpc>
                        <a:spcAft>
                          <a:spcPts val="0"/>
                        </a:spcAft>
                      </a:pPr>
                      <a:r>
                        <a:rPr lang="es-ES" sz="1400" b="1">
                          <a:effectLst/>
                          <a:latin typeface="Times New Roman" pitchFamily="18" charset="0"/>
                          <a:cs typeface="Times New Roman" pitchFamily="18" charset="0"/>
                        </a:rPr>
                        <a:t> </a:t>
                      </a:r>
                      <a:endParaRPr lang="es-EC" sz="1400" b="1">
                        <a:effectLst/>
                        <a:latin typeface="Times New Roman" pitchFamily="18" charset="0"/>
                        <a:cs typeface="Times New Roman" pitchFamily="18" charset="0"/>
                      </a:endParaRPr>
                    </a:p>
                    <a:p>
                      <a:pPr algn="ctr">
                        <a:lnSpc>
                          <a:spcPct val="150000"/>
                        </a:lnSpc>
                        <a:spcAft>
                          <a:spcPts val="0"/>
                        </a:spcAft>
                      </a:pPr>
                      <a:r>
                        <a:rPr lang="es-ES" sz="1400" b="1">
                          <a:effectLst/>
                          <a:latin typeface="Times New Roman" pitchFamily="18" charset="0"/>
                          <a:cs typeface="Times New Roman" pitchFamily="18" charset="0"/>
                        </a:rPr>
                        <a:t>ESTRÉS LABORAL</a:t>
                      </a:r>
                      <a:endParaRPr lang="es-EC" sz="1400" b="1">
                        <a:effectLst/>
                        <a:latin typeface="Times New Roman" pitchFamily="18" charset="0"/>
                        <a:ea typeface="Times New Roman"/>
                        <a:cs typeface="Times New Roman" pitchFamily="18" charset="0"/>
                      </a:endParaRPr>
                    </a:p>
                  </a:txBody>
                  <a:tcPr marL="65515" marR="65515" marT="0" marB="0"/>
                </a:tc>
                <a:tc>
                  <a:txBody>
                    <a:bodyPr/>
                    <a:lstStyle/>
                    <a:p>
                      <a:pPr algn="just" fontAlgn="base">
                        <a:lnSpc>
                          <a:spcPct val="150000"/>
                        </a:lnSpc>
                        <a:spcAft>
                          <a:spcPts val="0"/>
                        </a:spcAft>
                      </a:pPr>
                      <a:r>
                        <a:rPr lang="es-ES" sz="1400" b="1" dirty="0" smtClean="0">
                          <a:effectLst/>
                          <a:latin typeface="Times New Roman" pitchFamily="18" charset="0"/>
                          <a:ea typeface="Times New Roman"/>
                          <a:cs typeface="Times New Roman" pitchFamily="18" charset="0"/>
                        </a:rPr>
                        <a:t>Según OMS (2004) es la reacción que puede tener el individuo ante exigencias y presiones laborales que no se ajustan a sus conocimientos y capacidades, y que ponen a prueba su capacidad para afrontar la situación.</a:t>
                      </a:r>
                      <a:endParaRPr lang="es-EC" sz="1400" b="1" dirty="0">
                        <a:effectLst/>
                        <a:latin typeface="Times New Roman" pitchFamily="18" charset="0"/>
                        <a:ea typeface="Times New Roman"/>
                        <a:cs typeface="Times New Roman" pitchFamily="18" charset="0"/>
                      </a:endParaRPr>
                    </a:p>
                  </a:txBody>
                  <a:tcPr marL="65515" marR="65515" marT="0" marB="0"/>
                </a:tc>
                <a:tc>
                  <a:txBody>
                    <a:bodyPr/>
                    <a:lstStyle/>
                    <a:p>
                      <a:pPr algn="ctr" fontAlgn="base">
                        <a:lnSpc>
                          <a:spcPct val="150000"/>
                        </a:lnSpc>
                        <a:spcAft>
                          <a:spcPts val="0"/>
                        </a:spcAft>
                      </a:pPr>
                      <a:r>
                        <a:rPr lang="es-ES" sz="1400" b="1" dirty="0">
                          <a:effectLst/>
                          <a:latin typeface="Times New Roman" pitchFamily="18" charset="0"/>
                          <a:cs typeface="Times New Roman" pitchFamily="18" charset="0"/>
                        </a:rPr>
                        <a:t> </a:t>
                      </a:r>
                      <a:endParaRPr lang="es-EC" sz="1400" b="1" dirty="0">
                        <a:effectLst/>
                        <a:latin typeface="Times New Roman" pitchFamily="18" charset="0"/>
                        <a:cs typeface="Times New Roman" pitchFamily="18" charset="0"/>
                      </a:endParaRPr>
                    </a:p>
                    <a:p>
                      <a:pPr algn="ctr" fontAlgn="base">
                        <a:lnSpc>
                          <a:spcPct val="150000"/>
                        </a:lnSpc>
                        <a:spcAft>
                          <a:spcPts val="0"/>
                        </a:spcAft>
                      </a:pPr>
                      <a:r>
                        <a:rPr lang="es-EC" sz="1400" b="1" dirty="0" smtClean="0">
                          <a:effectLst/>
                          <a:latin typeface="Times New Roman" pitchFamily="18" charset="0"/>
                          <a:cs typeface="Times New Roman" pitchFamily="18" charset="0"/>
                        </a:rPr>
                        <a:t>BAJO</a:t>
                      </a:r>
                    </a:p>
                    <a:p>
                      <a:pPr algn="ctr" fontAlgn="base">
                        <a:lnSpc>
                          <a:spcPct val="150000"/>
                        </a:lnSpc>
                        <a:spcAft>
                          <a:spcPts val="0"/>
                        </a:spcAft>
                      </a:pPr>
                      <a:r>
                        <a:rPr lang="es-EC" sz="1400" b="1" dirty="0" smtClean="0">
                          <a:effectLst/>
                          <a:latin typeface="Times New Roman" pitchFamily="18" charset="0"/>
                          <a:cs typeface="Times New Roman" pitchFamily="18" charset="0"/>
                        </a:rPr>
                        <a:t>NIVEL INTERMEDIO</a:t>
                      </a:r>
                    </a:p>
                    <a:p>
                      <a:pPr algn="ctr" fontAlgn="base">
                        <a:lnSpc>
                          <a:spcPct val="150000"/>
                        </a:lnSpc>
                        <a:spcAft>
                          <a:spcPts val="0"/>
                        </a:spcAft>
                      </a:pPr>
                      <a:r>
                        <a:rPr lang="es-EC" sz="1400" b="1" dirty="0" smtClean="0">
                          <a:effectLst/>
                          <a:latin typeface="Times New Roman" pitchFamily="18" charset="0"/>
                          <a:cs typeface="Times New Roman" pitchFamily="18" charset="0"/>
                        </a:rPr>
                        <a:t>ESTRÉS</a:t>
                      </a:r>
                    </a:p>
                    <a:p>
                      <a:pPr algn="ctr" fontAlgn="base">
                        <a:lnSpc>
                          <a:spcPct val="150000"/>
                        </a:lnSpc>
                        <a:spcAft>
                          <a:spcPts val="0"/>
                        </a:spcAft>
                      </a:pPr>
                      <a:r>
                        <a:rPr lang="es-EC" sz="1400" b="1" dirty="0" smtClean="0">
                          <a:effectLst/>
                          <a:latin typeface="Times New Roman" pitchFamily="18" charset="0"/>
                          <a:cs typeface="Times New Roman" pitchFamily="18" charset="0"/>
                        </a:rPr>
                        <a:t>ALTO NIVEL</a:t>
                      </a:r>
                      <a:r>
                        <a:rPr lang="es-EC" sz="1400" b="1" baseline="0" dirty="0" smtClean="0">
                          <a:effectLst/>
                          <a:latin typeface="Times New Roman" pitchFamily="18" charset="0"/>
                          <a:cs typeface="Times New Roman" pitchFamily="18" charset="0"/>
                        </a:rPr>
                        <a:t> DE ESTRÉS</a:t>
                      </a:r>
                      <a:endParaRPr lang="es-EC" sz="1400" b="1" dirty="0">
                        <a:effectLst/>
                        <a:latin typeface="Times New Roman" pitchFamily="18" charset="0"/>
                        <a:ea typeface="Times New Roman"/>
                        <a:cs typeface="Times New Roman" pitchFamily="18" charset="0"/>
                      </a:endParaRPr>
                    </a:p>
                  </a:txBody>
                  <a:tcPr marL="65515" marR="65515" marT="0" marB="0"/>
                </a:tc>
                <a:tc>
                  <a:txBody>
                    <a:bodyPr/>
                    <a:lstStyle/>
                    <a:p>
                      <a:pPr algn="just">
                        <a:lnSpc>
                          <a:spcPct val="150000"/>
                        </a:lnSpc>
                        <a:spcAft>
                          <a:spcPts val="0"/>
                        </a:spcAft>
                      </a:pPr>
                      <a:r>
                        <a:rPr lang="es-ES" sz="1400" b="1" dirty="0">
                          <a:effectLst/>
                          <a:latin typeface="Times New Roman" pitchFamily="18" charset="0"/>
                          <a:cs typeface="Times New Roman" pitchFamily="18" charset="0"/>
                        </a:rPr>
                        <a:t>Rendimiento laboral</a:t>
                      </a:r>
                      <a:endParaRPr lang="es-EC" sz="1400" b="1" dirty="0">
                        <a:effectLst/>
                        <a:latin typeface="Times New Roman" pitchFamily="18" charset="0"/>
                        <a:cs typeface="Times New Roman" pitchFamily="18" charset="0"/>
                      </a:endParaRPr>
                    </a:p>
                    <a:p>
                      <a:pPr algn="just">
                        <a:lnSpc>
                          <a:spcPct val="150000"/>
                        </a:lnSpc>
                        <a:spcAft>
                          <a:spcPts val="0"/>
                        </a:spcAft>
                      </a:pPr>
                      <a:r>
                        <a:rPr lang="es-ES" sz="1400" b="1" dirty="0" smtClean="0">
                          <a:effectLst/>
                          <a:latin typeface="Times New Roman" pitchFamily="18" charset="0"/>
                          <a:cs typeface="Times New Roman" pitchFamily="18" charset="0"/>
                        </a:rPr>
                        <a:t>Ausentismo </a:t>
                      </a:r>
                      <a:r>
                        <a:rPr lang="es-ES" sz="1400" b="1" dirty="0">
                          <a:effectLst/>
                          <a:latin typeface="Times New Roman" pitchFamily="18" charset="0"/>
                          <a:cs typeface="Times New Roman" pitchFamily="18" charset="0"/>
                        </a:rPr>
                        <a:t>laboral</a:t>
                      </a:r>
                      <a:endParaRPr lang="es-EC" sz="1400" b="1" dirty="0">
                        <a:effectLst/>
                        <a:latin typeface="Times New Roman" pitchFamily="18" charset="0"/>
                        <a:cs typeface="Times New Roman" pitchFamily="18" charset="0"/>
                      </a:endParaRPr>
                    </a:p>
                    <a:p>
                      <a:pPr algn="just">
                        <a:lnSpc>
                          <a:spcPct val="150000"/>
                        </a:lnSpc>
                        <a:spcAft>
                          <a:spcPts val="0"/>
                        </a:spcAft>
                      </a:pPr>
                      <a:r>
                        <a:rPr lang="es-ES" sz="1400" b="1" dirty="0">
                          <a:effectLst/>
                          <a:latin typeface="Times New Roman" pitchFamily="18" charset="0"/>
                          <a:cs typeface="Times New Roman" pitchFamily="18" charset="0"/>
                        </a:rPr>
                        <a:t>Deterioro de la salud</a:t>
                      </a:r>
                      <a:endParaRPr lang="es-EC" sz="1400" b="1" dirty="0">
                        <a:effectLst/>
                        <a:latin typeface="Times New Roman" pitchFamily="18" charset="0"/>
                        <a:ea typeface="Times New Roman"/>
                        <a:cs typeface="Times New Roman" pitchFamily="18" charset="0"/>
                      </a:endParaRPr>
                    </a:p>
                  </a:txBody>
                  <a:tcPr marL="65515" marR="65515" marT="0" marB="0"/>
                </a:tc>
                <a:tc>
                  <a:txBody>
                    <a:bodyPr/>
                    <a:lstStyle/>
                    <a:p>
                      <a:pPr algn="l">
                        <a:lnSpc>
                          <a:spcPct val="150000"/>
                        </a:lnSpc>
                        <a:spcAft>
                          <a:spcPts val="0"/>
                        </a:spcAft>
                      </a:pPr>
                      <a:r>
                        <a:rPr lang="es-ES" sz="1400" b="1" dirty="0">
                          <a:effectLst/>
                          <a:latin typeface="Times New Roman" pitchFamily="18" charset="0"/>
                          <a:cs typeface="Times New Roman" pitchFamily="18" charset="0"/>
                        </a:rPr>
                        <a:t>Test de estrés laboral</a:t>
                      </a:r>
                      <a:endParaRPr lang="es-EC" sz="1400" b="1" dirty="0">
                        <a:effectLst/>
                        <a:latin typeface="Times New Roman" pitchFamily="18" charset="0"/>
                        <a:cs typeface="Times New Roman" pitchFamily="18" charset="0"/>
                      </a:endParaRPr>
                    </a:p>
                    <a:p>
                      <a:pPr algn="l">
                        <a:lnSpc>
                          <a:spcPct val="150000"/>
                        </a:lnSpc>
                        <a:spcAft>
                          <a:spcPts val="0"/>
                        </a:spcAft>
                      </a:pPr>
                      <a:r>
                        <a:rPr lang="es-ES" sz="1400" b="1" dirty="0">
                          <a:effectLst/>
                          <a:latin typeface="Times New Roman" pitchFamily="18" charset="0"/>
                          <a:cs typeface="Times New Roman" pitchFamily="18" charset="0"/>
                        </a:rPr>
                        <a:t> </a:t>
                      </a:r>
                      <a:endParaRPr lang="es-EC" sz="1400" b="1" dirty="0">
                        <a:effectLst/>
                        <a:latin typeface="Times New Roman" pitchFamily="18" charset="0"/>
                        <a:cs typeface="Times New Roman" pitchFamily="18" charset="0"/>
                      </a:endParaRPr>
                    </a:p>
                    <a:p>
                      <a:pPr algn="l">
                        <a:lnSpc>
                          <a:spcPct val="150000"/>
                        </a:lnSpc>
                        <a:spcAft>
                          <a:spcPts val="0"/>
                        </a:spcAft>
                      </a:pPr>
                      <a:r>
                        <a:rPr lang="es-ES" sz="1400" b="1" dirty="0">
                          <a:effectLst/>
                          <a:latin typeface="Times New Roman" pitchFamily="18" charset="0"/>
                          <a:cs typeface="Times New Roman" pitchFamily="18" charset="0"/>
                        </a:rPr>
                        <a:t> </a:t>
                      </a:r>
                      <a:endParaRPr lang="es-EC" sz="1400" b="1" dirty="0">
                        <a:effectLst/>
                        <a:latin typeface="Times New Roman" pitchFamily="18" charset="0"/>
                        <a:cs typeface="Times New Roman" pitchFamily="18" charset="0"/>
                      </a:endParaRPr>
                    </a:p>
                    <a:p>
                      <a:pPr algn="l">
                        <a:lnSpc>
                          <a:spcPct val="150000"/>
                        </a:lnSpc>
                        <a:spcAft>
                          <a:spcPts val="0"/>
                        </a:spcAft>
                      </a:pPr>
                      <a:r>
                        <a:rPr lang="es-ES" sz="1400" b="1" dirty="0">
                          <a:effectLst/>
                          <a:latin typeface="Times New Roman" pitchFamily="18" charset="0"/>
                          <a:cs typeface="Times New Roman" pitchFamily="18" charset="0"/>
                        </a:rPr>
                        <a:t> </a:t>
                      </a:r>
                      <a:endParaRPr lang="es-EC" sz="1400" b="1" dirty="0">
                        <a:effectLst/>
                        <a:latin typeface="Times New Roman" pitchFamily="18" charset="0"/>
                        <a:ea typeface="Times New Roman"/>
                        <a:cs typeface="Times New Roman" pitchFamily="18" charset="0"/>
                      </a:endParaRPr>
                    </a:p>
                  </a:txBody>
                  <a:tcPr marL="65515" marR="65515" marT="0" marB="0"/>
                </a:tc>
              </a:tr>
            </a:tbl>
          </a:graphicData>
        </a:graphic>
      </p:graphicFrame>
      <p:sp>
        <p:nvSpPr>
          <p:cNvPr id="5" name="4 Estrella de 8 puntas"/>
          <p:cNvSpPr/>
          <p:nvPr/>
        </p:nvSpPr>
        <p:spPr>
          <a:xfrm>
            <a:off x="180107" y="6607100"/>
            <a:ext cx="504056" cy="414413"/>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136606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12.xml.rels><?xml version="1.0" encoding="UTF-8" standalone="yes"?>
<Relationships xmlns="http://schemas.openxmlformats.org/package/2006/relationships"><Relationship Id="rId1" Type="http://schemas.openxmlformats.org/officeDocument/2006/relationships/image" Target="../media/image17.jpeg"/></Relationships>
</file>

<file path=ppt/theme/_rels/theme14.xml.rels><?xml version="1.0" encoding="UTF-8" standalone="yes"?>
<Relationships xmlns="http://schemas.openxmlformats.org/package/2006/relationships"><Relationship Id="rId1" Type="http://schemas.openxmlformats.org/officeDocument/2006/relationships/image" Target="../media/image18.jpeg"/></Relationships>
</file>

<file path=ppt/theme/_rels/theme15.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Boticario">
  <a:themeElements>
    <a:clrScheme name="Boticario">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Boticario">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oticari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10.xml><?xml version="1.0" encoding="utf-8"?>
<a:theme xmlns:a="http://schemas.openxmlformats.org/drawingml/2006/main" name="1_Orgánico">
  <a:themeElements>
    <a:clrScheme name="Orgá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ánico">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ppt/theme/theme11.xml><?xml version="1.0" encoding="utf-8"?>
<a:theme xmlns:a="http://schemas.openxmlformats.org/drawingml/2006/main" name="Mowbray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Solstici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3.xml><?xml version="1.0" encoding="utf-8"?>
<a:theme xmlns:a="http://schemas.openxmlformats.org/drawingml/2006/main" name="1_Faceta">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0B5AB586-D108-4FC1-8368-649FE654B894}"/>
    </a:ext>
  </a:extLst>
</a:theme>
</file>

<file path=ppt/theme/theme14.xml><?xml version="1.0" encoding="utf-8"?>
<a:theme xmlns:a="http://schemas.openxmlformats.org/drawingml/2006/main" name="Adyacencia">
  <a:themeElements>
    <a:clrScheme name="Adyacencia">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5.xml><?xml version="1.0" encoding="utf-8"?>
<a:theme xmlns:a="http://schemas.openxmlformats.org/drawingml/2006/main" name="2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1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3.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1A9F9826-882C-40B9-8F38-5A3B8CFD196D}"/>
    </a:ext>
  </a:extLst>
</a:theme>
</file>

<file path=ppt/theme/theme4.xml><?xml version="1.0" encoding="utf-8"?>
<a:theme xmlns:a="http://schemas.openxmlformats.org/drawingml/2006/main" name="2_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5.xml><?xml version="1.0" encoding="utf-8"?>
<a:theme xmlns:a="http://schemas.openxmlformats.org/drawingml/2006/main" name="Retrospección">
  <a:themeElements>
    <a:clrScheme name="Violeta">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Retrospecció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6.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7.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93B4CCAC-FD5A-4D59-B1AC-EAF45910B5A9}"/>
    </a:ext>
  </a:extLst>
</a:theme>
</file>

<file path=ppt/theme/theme8.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9.xml><?xml version="1.0" encoding="utf-8"?>
<a:theme xmlns:a="http://schemas.openxmlformats.org/drawingml/2006/main" name="Estela de condensación">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stela de condensación">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tela de condensació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8F31A783-2159-4870-BC29-2BA7D038EA44}"/>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Apothecary</Template>
  <TotalTime>2378</TotalTime>
  <Words>3459</Words>
  <Application>Microsoft Office PowerPoint</Application>
  <PresentationFormat>Personalizado</PresentationFormat>
  <Paragraphs>544</Paragraphs>
  <Slides>62</Slides>
  <Notes>3</Notes>
  <HiddenSlides>0</HiddenSlides>
  <MMClips>0</MMClips>
  <ScaleCrop>false</ScaleCrop>
  <HeadingPairs>
    <vt:vector size="4" baseType="variant">
      <vt:variant>
        <vt:lpstr>Tema</vt:lpstr>
      </vt:variant>
      <vt:variant>
        <vt:i4>15</vt:i4>
      </vt:variant>
      <vt:variant>
        <vt:lpstr>Títulos de diapositiva</vt:lpstr>
      </vt:variant>
      <vt:variant>
        <vt:i4>62</vt:i4>
      </vt:variant>
    </vt:vector>
  </HeadingPairs>
  <TitlesOfParts>
    <vt:vector size="77" baseType="lpstr">
      <vt:lpstr>Boticario</vt:lpstr>
      <vt:lpstr>Faceta</vt:lpstr>
      <vt:lpstr>Parallax</vt:lpstr>
      <vt:lpstr>2_Retrospección</vt:lpstr>
      <vt:lpstr>Retrospección</vt:lpstr>
      <vt:lpstr>Ion</vt:lpstr>
      <vt:lpstr>1_Parallax</vt:lpstr>
      <vt:lpstr>1_Ion</vt:lpstr>
      <vt:lpstr>Estela de condensación</vt:lpstr>
      <vt:lpstr>1_Orgánico</vt:lpstr>
      <vt:lpstr>Mowbray template</vt:lpstr>
      <vt:lpstr>Solsticio</vt:lpstr>
      <vt:lpstr>1_Faceta</vt:lpstr>
      <vt:lpstr>Adyacencia</vt:lpstr>
      <vt:lpstr>2_Ion</vt:lpstr>
      <vt:lpstr>Presentación de PowerPoint</vt:lpstr>
      <vt:lpstr>PLANTEAMIENTO DEL PROBLEMA </vt:lpstr>
      <vt:lpstr>Presentación de PowerPoint</vt:lpstr>
      <vt:lpstr>Presentación de PowerPoint</vt:lpstr>
      <vt:lpstr>Presentación de PowerPoint</vt:lpstr>
      <vt:lpstr>JUSTIFICACIÓN </vt:lpstr>
      <vt:lpstr>VARIABLES DE ESTUDIO</vt:lpstr>
      <vt:lpstr>CONCEPTUALIZACIÓN DE VARIABLES</vt:lpstr>
      <vt:lpstr>OPERACIONALIZACIóN DE VARIABLES</vt:lpstr>
      <vt:lpstr>ALCANCES</vt:lpstr>
      <vt:lpstr>APORTE</vt:lpstr>
      <vt:lpstr>Presentación de PowerPoint</vt:lpstr>
      <vt:lpstr>DEFINICIÓN </vt:lpstr>
      <vt:lpstr>SINTOMAS DEL ESTRÈS </vt:lpstr>
      <vt:lpstr>Presentación de PowerPoint</vt:lpstr>
      <vt:lpstr>Presentación de PowerPoint</vt:lpstr>
      <vt:lpstr>Presentación de PowerPoint</vt:lpstr>
      <vt:lpstr>ACTIVIDAD RECREATIVA</vt:lpstr>
      <vt:lpstr>Presentación de PowerPoint</vt:lpstr>
      <vt:lpstr>Presentación de PowerPoint</vt:lpstr>
      <vt:lpstr>POBLACIÓN Y MUESTRA </vt:lpstr>
      <vt:lpstr>TÉCNICAS DE LA INVESTIGACIÓN</vt:lpstr>
      <vt:lpstr>Presentación de PowerPoint</vt:lpstr>
      <vt:lpstr>CLIMA ORGANIZACIONAL:</vt:lpstr>
      <vt:lpstr>ESTRUCTURA ORGANIZACIONAL:</vt:lpstr>
      <vt:lpstr>TERRITORIO ORGANIZACIONAL:</vt:lpstr>
      <vt:lpstr>TECNOLOGÍA:</vt:lpstr>
      <vt:lpstr>INFLUENCIA DEL LIDER </vt:lpstr>
      <vt:lpstr>FALTA DE COHESIÓN</vt:lpstr>
      <vt:lpstr>RESPALDO DE GRUPO</vt:lpstr>
      <vt:lpstr>Presentación de PowerPoint</vt:lpstr>
      <vt:lpstr>ANÁLISIS Y REPRESENTACIÓN GRÁFICA DE LOS DATOS ESTADÍSTICOS. TEST OMS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ACTIVIDADES RECREATIVAS REALIZADAS  </vt:lpstr>
      <vt:lpstr> ACTIVIDADES RECREATIVAS REALIZADAS  </vt:lpstr>
      <vt:lpstr>RESULTADOS PRE TEST Y POST TEST</vt:lpstr>
      <vt:lpstr>CONCLUSIONES</vt:lpstr>
      <vt:lpstr>CONCLUSIONES</vt:lpstr>
      <vt:lpstr>CONCLUSIONES</vt:lpstr>
      <vt:lpstr> RECOMENDACIONES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 LAS FUERZAS ARMADAS DEL ECUADOR  TRABAJO DE TITULACIÓN PREVIO A LA OBTENCIÓN DEL TÍTULO DE MAGISTER EN RECREACIÓN Y TIEMPO LIBRE</dc:title>
  <dc:creator>Invitado</dc:creator>
  <cp:lastModifiedBy>usuario</cp:lastModifiedBy>
  <cp:revision>114</cp:revision>
  <dcterms:created xsi:type="dcterms:W3CDTF">2018-11-26T20:48:50Z</dcterms:created>
  <dcterms:modified xsi:type="dcterms:W3CDTF">2019-03-01T14:57:31Z</dcterms:modified>
</cp:coreProperties>
</file>