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54"/>
  </p:notesMasterIdLst>
  <p:sldIdLst>
    <p:sldId id="256" r:id="rId2"/>
    <p:sldId id="325" r:id="rId3"/>
    <p:sldId id="326" r:id="rId4"/>
    <p:sldId id="324" r:id="rId5"/>
    <p:sldId id="261" r:id="rId6"/>
    <p:sldId id="259" r:id="rId7"/>
    <p:sldId id="262" r:id="rId8"/>
    <p:sldId id="319" r:id="rId9"/>
    <p:sldId id="320" r:id="rId10"/>
    <p:sldId id="328" r:id="rId11"/>
    <p:sldId id="329" r:id="rId12"/>
    <p:sldId id="266" r:id="rId13"/>
    <p:sldId id="268" r:id="rId14"/>
    <p:sldId id="267" r:id="rId15"/>
    <p:sldId id="269" r:id="rId16"/>
    <p:sldId id="273" r:id="rId17"/>
    <p:sldId id="279" r:id="rId18"/>
    <p:sldId id="276" r:id="rId19"/>
    <p:sldId id="278" r:id="rId20"/>
    <p:sldId id="281" r:id="rId21"/>
    <p:sldId id="283" r:id="rId22"/>
    <p:sldId id="285" r:id="rId23"/>
    <p:sldId id="287" r:id="rId24"/>
    <p:sldId id="289" r:id="rId25"/>
    <p:sldId id="290" r:id="rId26"/>
    <p:sldId id="291" r:id="rId27"/>
    <p:sldId id="330" r:id="rId28"/>
    <p:sldId id="292" r:id="rId29"/>
    <p:sldId id="293" r:id="rId30"/>
    <p:sldId id="296" r:id="rId31"/>
    <p:sldId id="331" r:id="rId32"/>
    <p:sldId id="299" r:id="rId33"/>
    <p:sldId id="310" r:id="rId34"/>
    <p:sldId id="332" r:id="rId35"/>
    <p:sldId id="312" r:id="rId36"/>
    <p:sldId id="334" r:id="rId37"/>
    <p:sldId id="335" r:id="rId38"/>
    <p:sldId id="336" r:id="rId39"/>
    <p:sldId id="337" r:id="rId40"/>
    <p:sldId id="314" r:id="rId41"/>
    <p:sldId id="315" r:id="rId42"/>
    <p:sldId id="316" r:id="rId43"/>
    <p:sldId id="317" r:id="rId44"/>
    <p:sldId id="318" r:id="rId45"/>
    <p:sldId id="338" r:id="rId46"/>
    <p:sldId id="340" r:id="rId47"/>
    <p:sldId id="300" r:id="rId48"/>
    <p:sldId id="301" r:id="rId49"/>
    <p:sldId id="339" r:id="rId50"/>
    <p:sldId id="305" r:id="rId51"/>
    <p:sldId id="306" r:id="rId52"/>
    <p:sldId id="307" r:id="rId5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0ED24A2-3609-42C2-BF98-2F5EB36740EA}">
          <p14:sldIdLst>
            <p14:sldId id="256"/>
            <p14:sldId id="325"/>
            <p14:sldId id="326"/>
            <p14:sldId id="324"/>
            <p14:sldId id="261"/>
            <p14:sldId id="259"/>
            <p14:sldId id="262"/>
            <p14:sldId id="319"/>
            <p14:sldId id="320"/>
            <p14:sldId id="328"/>
            <p14:sldId id="329"/>
            <p14:sldId id="266"/>
            <p14:sldId id="268"/>
            <p14:sldId id="267"/>
            <p14:sldId id="269"/>
            <p14:sldId id="273"/>
            <p14:sldId id="279"/>
            <p14:sldId id="276"/>
            <p14:sldId id="278"/>
            <p14:sldId id="281"/>
            <p14:sldId id="283"/>
            <p14:sldId id="285"/>
            <p14:sldId id="287"/>
            <p14:sldId id="289"/>
            <p14:sldId id="290"/>
            <p14:sldId id="291"/>
            <p14:sldId id="330"/>
            <p14:sldId id="292"/>
            <p14:sldId id="293"/>
            <p14:sldId id="296"/>
            <p14:sldId id="331"/>
            <p14:sldId id="299"/>
            <p14:sldId id="310"/>
            <p14:sldId id="332"/>
            <p14:sldId id="312"/>
            <p14:sldId id="334"/>
            <p14:sldId id="335"/>
            <p14:sldId id="336"/>
            <p14:sldId id="337"/>
            <p14:sldId id="314"/>
            <p14:sldId id="315"/>
            <p14:sldId id="316"/>
            <p14:sldId id="317"/>
            <p14:sldId id="318"/>
            <p14:sldId id="338"/>
            <p14:sldId id="340"/>
            <p14:sldId id="300"/>
            <p14:sldId id="301"/>
            <p14:sldId id="339"/>
          </p14:sldIdLst>
        </p14:section>
        <p14:section name="REFERENCIAS" id="{34E8B3EB-7E7F-4E3F-A0C5-1016CBB170AB}">
          <p14:sldIdLst>
            <p14:sldId id="305"/>
            <p14:sldId id="306"/>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60"/>
  </p:normalViewPr>
  <p:slideViewPr>
    <p:cSldViewPr snapToGrid="0">
      <p:cViewPr varScale="1">
        <p:scale>
          <a:sx n="69" d="100"/>
          <a:sy n="69"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s-EC" sz="2000" b="0" i="0" u="none" strike="noStrike" kern="1200" spc="0" baseline="0" noProof="0">
                <a:solidFill>
                  <a:schemeClr val="bg1"/>
                </a:solidFill>
                <a:latin typeface="+mn-lt"/>
                <a:ea typeface="+mn-ea"/>
                <a:cs typeface="+mn-cs"/>
              </a:defRPr>
            </a:pPr>
            <a:r>
              <a:rPr lang="es-EC" sz="2000" b="1" noProof="0" dirty="0" smtClean="0">
                <a:solidFill>
                  <a:schemeClr val="bg1"/>
                </a:solidFill>
              </a:rPr>
              <a:t>Vehículos </a:t>
            </a:r>
            <a:r>
              <a:rPr lang="es-EC" sz="2000" b="1" noProof="0" dirty="0">
                <a:solidFill>
                  <a:schemeClr val="bg1"/>
                </a:solidFill>
              </a:rPr>
              <a:t>detenidos por embotellamientos</a:t>
            </a:r>
          </a:p>
        </c:rich>
      </c:tx>
      <c:layout>
        <c:manualLayout>
          <c:xMode val="edge"/>
          <c:yMode val="edge"/>
          <c:x val="0.27083349707435206"/>
          <c:y val="0"/>
        </c:manualLayout>
      </c:layout>
      <c:overlay val="0"/>
      <c:spPr>
        <a:noFill/>
        <a:ln>
          <a:noFill/>
        </a:ln>
        <a:effectLst/>
      </c:spPr>
      <c:txPr>
        <a:bodyPr rot="0" spcFirstLastPara="1" vertOverflow="ellipsis" vert="horz" wrap="square" anchor="ctr" anchorCtr="1"/>
        <a:lstStyle/>
        <a:p>
          <a:pPr algn="ctr">
            <a:defRPr lang="es-EC" sz="2000" b="0" i="0" u="none" strike="noStrike" kern="1200" spc="0" baseline="0" noProof="0">
              <a:solidFill>
                <a:schemeClr val="bg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(Hoja1!$AA$6,Hoja1!$AA$10)</c:f>
              <c:strCache>
                <c:ptCount val="2"/>
                <c:pt idx="0">
                  <c:v>Condiciones Normales</c:v>
                </c:pt>
                <c:pt idx="1">
                  <c:v>Contraflujo</c:v>
                </c:pt>
              </c:strCache>
            </c:strRef>
          </c:cat>
          <c:val>
            <c:numRef>
              <c:f>(Hoja1!$AB$6,Hoja1!$AB$10)</c:f>
              <c:numCache>
                <c:formatCode>0.00%</c:formatCode>
                <c:ptCount val="2"/>
                <c:pt idx="0">
                  <c:v>0.36280000000000001</c:v>
                </c:pt>
                <c:pt idx="1">
                  <c:v>0.11269999999999999</c:v>
                </c:pt>
              </c:numCache>
            </c:numRef>
          </c:val>
          <c:extLst>
            <c:ext xmlns:c16="http://schemas.microsoft.com/office/drawing/2014/chart" uri="{C3380CC4-5D6E-409C-BE32-E72D297353CC}">
              <c16:uniqueId val="{00000000-946C-41E7-9D54-3DE40538D4BC}"/>
            </c:ext>
          </c:extLst>
        </c:ser>
        <c:dLbls>
          <c:showLegendKey val="0"/>
          <c:showVal val="0"/>
          <c:showCatName val="0"/>
          <c:showSerName val="0"/>
          <c:showPercent val="0"/>
          <c:showBubbleSize val="0"/>
        </c:dLbls>
        <c:gapWidth val="150"/>
        <c:shape val="box"/>
        <c:axId val="131179408"/>
        <c:axId val="133084072"/>
        <c:axId val="0"/>
      </c:bar3DChart>
      <c:catAx>
        <c:axId val="131179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3084072"/>
        <c:crosses val="autoZero"/>
        <c:auto val="1"/>
        <c:lblAlgn val="ctr"/>
        <c:lblOffset val="100"/>
        <c:noMultiLvlLbl val="0"/>
      </c:catAx>
      <c:valAx>
        <c:axId val="1330840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117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en-US" sz="2000" b="1" dirty="0" err="1" smtClean="0">
                <a:solidFill>
                  <a:schemeClr val="bg1"/>
                </a:solidFill>
              </a:rPr>
              <a:t>Vehículos</a:t>
            </a:r>
            <a:r>
              <a:rPr lang="en-US" sz="2000" b="1" dirty="0" smtClean="0">
                <a:solidFill>
                  <a:schemeClr val="bg1"/>
                </a:solidFill>
              </a:rPr>
              <a:t> </a:t>
            </a:r>
            <a:r>
              <a:rPr lang="en-US" sz="2000" b="1" dirty="0">
                <a:solidFill>
                  <a:schemeClr val="bg1"/>
                </a:solidFill>
              </a:rPr>
              <a:t>que </a:t>
            </a:r>
            <a:r>
              <a:rPr lang="en-US" sz="2000" b="1" dirty="0" err="1">
                <a:solidFill>
                  <a:schemeClr val="bg1"/>
                </a:solidFill>
              </a:rPr>
              <a:t>llegaron</a:t>
            </a:r>
            <a:r>
              <a:rPr lang="en-US" sz="2000" b="1" dirty="0">
                <a:solidFill>
                  <a:schemeClr val="bg1"/>
                </a:solidFill>
              </a:rPr>
              <a:t> a </a:t>
            </a:r>
            <a:r>
              <a:rPr lang="en-US" sz="2000" b="1" dirty="0" err="1">
                <a:solidFill>
                  <a:schemeClr val="bg1"/>
                </a:solidFill>
              </a:rPr>
              <a:t>su</a:t>
            </a:r>
            <a:r>
              <a:rPr lang="en-US" sz="2000" b="1" dirty="0">
                <a:solidFill>
                  <a:schemeClr val="bg1"/>
                </a:solidFill>
              </a:rPr>
              <a:t> </a:t>
            </a:r>
            <a:r>
              <a:rPr lang="en-US" sz="2000" b="1" dirty="0" err="1">
                <a:solidFill>
                  <a:schemeClr val="bg1"/>
                </a:solidFill>
              </a:rPr>
              <a:t>destino</a:t>
            </a:r>
            <a:endParaRPr lang="en-US" sz="2000" b="1" dirty="0">
              <a:solidFill>
                <a:schemeClr val="bg1"/>
              </a:solidFill>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2.181322520385959E-3"/>
                  <c:y val="0.1249999999999999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062-4BC4-AFB2-7186CE782526}"/>
                </c:ext>
              </c:extLst>
            </c:dLbl>
            <c:dLbl>
              <c:idx val="1"/>
              <c:layout>
                <c:manualLayout>
                  <c:x val="6.5439675611577569E-3"/>
                  <c:y val="0.1157407407407406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62-4BC4-AFB2-7186CE782526}"/>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(Hoja1!$AA$5,Hoja1!$AA$9)</c:f>
              <c:strCache>
                <c:ptCount val="2"/>
                <c:pt idx="0">
                  <c:v>Condiciones Normales</c:v>
                </c:pt>
                <c:pt idx="1">
                  <c:v>Contraflujo</c:v>
                </c:pt>
              </c:strCache>
            </c:strRef>
          </c:cat>
          <c:val>
            <c:numRef>
              <c:f>(Hoja1!$AB$5,Hoja1!$AB$9)</c:f>
              <c:numCache>
                <c:formatCode>0.00%</c:formatCode>
                <c:ptCount val="2"/>
                <c:pt idx="0">
                  <c:v>0.55759999999999998</c:v>
                </c:pt>
                <c:pt idx="1">
                  <c:v>0.78959999999999997</c:v>
                </c:pt>
              </c:numCache>
            </c:numRef>
          </c:val>
          <c:extLst>
            <c:ext xmlns:c16="http://schemas.microsoft.com/office/drawing/2014/chart" uri="{C3380CC4-5D6E-409C-BE32-E72D297353CC}">
              <c16:uniqueId val="{00000002-D062-4BC4-AFB2-7186CE782526}"/>
            </c:ext>
          </c:extLst>
        </c:ser>
        <c:dLbls>
          <c:showLegendKey val="0"/>
          <c:showVal val="0"/>
          <c:showCatName val="0"/>
          <c:showSerName val="0"/>
          <c:showPercent val="0"/>
          <c:showBubbleSize val="0"/>
        </c:dLbls>
        <c:gapWidth val="150"/>
        <c:shape val="box"/>
        <c:axId val="131920784"/>
        <c:axId val="118978264"/>
        <c:axId val="0"/>
      </c:bar3DChart>
      <c:catAx>
        <c:axId val="131920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18978264"/>
        <c:crosses val="autoZero"/>
        <c:auto val="1"/>
        <c:lblAlgn val="ctr"/>
        <c:lblOffset val="100"/>
        <c:noMultiLvlLbl val="0"/>
      </c:catAx>
      <c:valAx>
        <c:axId val="118978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92078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r>
              <a:rPr lang="en-US" sz="2000" b="1" dirty="0" err="1" smtClean="0">
                <a:solidFill>
                  <a:schemeClr val="bg1"/>
                </a:solidFill>
              </a:rPr>
              <a:t>Vehículos</a:t>
            </a:r>
            <a:r>
              <a:rPr lang="en-US" sz="2000" b="1" dirty="0" smtClean="0">
                <a:solidFill>
                  <a:schemeClr val="bg1"/>
                </a:solidFill>
              </a:rPr>
              <a:t> </a:t>
            </a:r>
            <a:r>
              <a:rPr lang="en-US" sz="2000" b="1" dirty="0" err="1">
                <a:solidFill>
                  <a:schemeClr val="bg1"/>
                </a:solidFill>
              </a:rPr>
              <a:t>en</a:t>
            </a:r>
            <a:r>
              <a:rPr lang="en-US" sz="2000" b="1" dirty="0">
                <a:solidFill>
                  <a:schemeClr val="bg1"/>
                </a:solidFill>
              </a:rPr>
              <a:t> </a:t>
            </a:r>
            <a:r>
              <a:rPr lang="en-US" sz="2000" b="1" dirty="0" err="1">
                <a:solidFill>
                  <a:schemeClr val="bg1"/>
                </a:solidFill>
              </a:rPr>
              <a:t>circulación</a:t>
            </a:r>
            <a:endParaRPr lang="en-US" sz="2000" b="1" dirty="0">
              <a:solidFill>
                <a:schemeClr val="bg1"/>
              </a:solidFill>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0"/>
                  <c:y val="0.120370370370370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D56-42C3-B508-30544DF97922}"/>
                </c:ext>
              </c:extLst>
            </c:dLbl>
            <c:dLbl>
              <c:idx val="1"/>
              <c:layout>
                <c:manualLayout>
                  <c:x val="5.5555555555555558E-3"/>
                  <c:y val="0.1203703703703702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D56-42C3-B508-30544DF9792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(Hoja1!$AA$7,Hoja1!$AA$11)</c:f>
              <c:strCache>
                <c:ptCount val="2"/>
                <c:pt idx="0">
                  <c:v>Condiciones Normales</c:v>
                </c:pt>
                <c:pt idx="1">
                  <c:v>Contraflujo</c:v>
                </c:pt>
              </c:strCache>
            </c:strRef>
          </c:cat>
          <c:val>
            <c:numRef>
              <c:f>(Hoja1!$AB$7,Hoja1!$AB$11)</c:f>
              <c:numCache>
                <c:formatCode>0.00%</c:formatCode>
                <c:ptCount val="2"/>
                <c:pt idx="0">
                  <c:v>7.9600000000000004E-2</c:v>
                </c:pt>
                <c:pt idx="1">
                  <c:v>9.7699999999999995E-2</c:v>
                </c:pt>
              </c:numCache>
            </c:numRef>
          </c:val>
          <c:extLst>
            <c:ext xmlns:c16="http://schemas.microsoft.com/office/drawing/2014/chart" uri="{C3380CC4-5D6E-409C-BE32-E72D297353CC}">
              <c16:uniqueId val="{00000002-8D56-42C3-B508-30544DF97922}"/>
            </c:ext>
          </c:extLst>
        </c:ser>
        <c:dLbls>
          <c:showLegendKey val="0"/>
          <c:showVal val="0"/>
          <c:showCatName val="0"/>
          <c:showSerName val="0"/>
          <c:showPercent val="0"/>
          <c:showBubbleSize val="0"/>
        </c:dLbls>
        <c:gapWidth val="150"/>
        <c:shape val="box"/>
        <c:axId val="118981008"/>
        <c:axId val="118980616"/>
        <c:axId val="0"/>
      </c:bar3DChart>
      <c:catAx>
        <c:axId val="118981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18980616"/>
        <c:crosses val="autoZero"/>
        <c:auto val="1"/>
        <c:lblAlgn val="ctr"/>
        <c:lblOffset val="100"/>
        <c:noMultiLvlLbl val="0"/>
      </c:catAx>
      <c:valAx>
        <c:axId val="1189806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81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11.xml"/><Relationship Id="rId7"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image" Target="../media/image3.jpeg"/><Relationship Id="rId5" Type="http://schemas.openxmlformats.org/officeDocument/2006/relationships/slide" Target="../slides/slide27.xml"/><Relationship Id="rId10" Type="http://schemas.openxmlformats.org/officeDocument/2006/relationships/image" Target="../media/image7.jpeg"/><Relationship Id="rId4" Type="http://schemas.openxmlformats.org/officeDocument/2006/relationships/slide" Target="../slides/slide46.xml"/><Relationship Id="rId9" Type="http://schemas.openxmlformats.org/officeDocument/2006/relationships/image" Target="../media/image6.jpeg"/></Relationships>
</file>

<file path=ppt/diagrams/_rels/data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 Target="../slides/slide48.xml"/><Relationship Id="rId1" Type="http://schemas.openxmlformats.org/officeDocument/2006/relationships/slide" Target="../slides/slide47.xml"/><Relationship Id="rId4" Type="http://schemas.openxmlformats.org/officeDocument/2006/relationships/image" Target="../media/image62.png"/></Relationships>
</file>

<file path=ppt/diagrams/_rels/data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ata4.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 Target="../slides/slide18.xml"/><Relationship Id="rId7" Type="http://schemas.openxmlformats.org/officeDocument/2006/relationships/image" Target="../media/image28.png"/><Relationship Id="rId2" Type="http://schemas.openxmlformats.org/officeDocument/2006/relationships/slide" Target="../slides/slide15.xml"/><Relationship Id="rId1" Type="http://schemas.openxmlformats.org/officeDocument/2006/relationships/slide" Target="../slides/slide12.xml"/><Relationship Id="rId6" Type="http://schemas.openxmlformats.org/officeDocument/2006/relationships/image" Target="../media/image27.png"/><Relationship Id="rId5" Type="http://schemas.openxmlformats.org/officeDocument/2006/relationships/slide" Target="../slides/slide26.xml"/><Relationship Id="rId10" Type="http://schemas.openxmlformats.org/officeDocument/2006/relationships/image" Target="../media/image31.png"/><Relationship Id="rId4" Type="http://schemas.openxmlformats.org/officeDocument/2006/relationships/slide" Target="../slides/slide19.xml"/><Relationship Id="rId9" Type="http://schemas.openxmlformats.org/officeDocument/2006/relationships/image" Target="../media/image30.png"/></Relationships>
</file>

<file path=ppt/diagrams/_rels/data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 Target="../slides/slide31.xml"/><Relationship Id="rId7" Type="http://schemas.openxmlformats.org/officeDocument/2006/relationships/image" Target="../media/image61.jpeg"/><Relationship Id="rId2" Type="http://schemas.openxmlformats.org/officeDocument/2006/relationships/slide" Target="../slides/slide45.xml"/><Relationship Id="rId1" Type="http://schemas.openxmlformats.org/officeDocument/2006/relationships/slide" Target="../slides/slide28.xml"/><Relationship Id="rId6" Type="http://schemas.openxmlformats.org/officeDocument/2006/relationships/slide" Target="../slides/slide40.xml"/><Relationship Id="rId11" Type="http://schemas.openxmlformats.org/officeDocument/2006/relationships/image" Target="../media/image64.jpeg"/><Relationship Id="rId5" Type="http://schemas.openxmlformats.org/officeDocument/2006/relationships/slide" Target="../slides/slide36.xml"/><Relationship Id="rId10" Type="http://schemas.openxmlformats.org/officeDocument/2006/relationships/image" Target="../media/image63.jpeg"/><Relationship Id="rId4" Type="http://schemas.openxmlformats.org/officeDocument/2006/relationships/slide" Target="../slides/slide32.xml"/><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2.png"/><Relationship Id="rId1" Type="http://schemas.openxmlformats.org/officeDocument/2006/relationships/image" Target="../media/image61.jpeg"/><Relationship Id="rId5" Type="http://schemas.openxmlformats.org/officeDocument/2006/relationships/image" Target="../media/image64.jpeg"/><Relationship Id="rId4" Type="http://schemas.openxmlformats.org/officeDocument/2006/relationships/image" Target="../media/image6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4FF2F-298F-4D49-B90D-C65DE780003C}" type="doc">
      <dgm:prSet loTypeId="urn:microsoft.com/office/officeart/2005/8/layout/vList3" loCatId="list" qsTypeId="urn:microsoft.com/office/officeart/2005/8/quickstyle/simple1" qsCatId="simple" csTypeId="urn:microsoft.com/office/officeart/2005/8/colors/accent1_2" csCatId="accent1" phldr="1"/>
      <dgm:spPr/>
    </dgm:pt>
    <dgm:pt modelId="{0A611F97-4894-445B-B519-33251C0625BC}">
      <dgm:prSet phldrT="[Texto]"/>
      <dgm:spPr>
        <a:solidFill>
          <a:schemeClr val="accent1">
            <a:lumMod val="50000"/>
          </a:schemeClr>
        </a:solidFill>
      </dgm:spPr>
      <dgm:t>
        <a:bodyPr/>
        <a:lstStyle/>
        <a:p>
          <a:r>
            <a:rPr lang="es-ES" dirty="0" smtClean="0"/>
            <a:t>CAPÍTULO I: ASPECTOS GENERALES</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EAE436C-5951-4A79-A581-38642FE7274C}" type="parTrans" cxnId="{FD1DE1B0-79CA-48EC-BB90-9578F4E14E88}">
      <dgm:prSet/>
      <dgm:spPr/>
      <dgm:t>
        <a:bodyPr/>
        <a:lstStyle/>
        <a:p>
          <a:endParaRPr lang="es-ES"/>
        </a:p>
      </dgm:t>
    </dgm:pt>
    <dgm:pt modelId="{46A0DE6D-CAA4-4E9A-9E89-18E76B0E2A24}" type="sibTrans" cxnId="{FD1DE1B0-79CA-48EC-BB90-9578F4E14E88}">
      <dgm:prSet/>
      <dgm:spPr/>
      <dgm:t>
        <a:bodyPr/>
        <a:lstStyle/>
        <a:p>
          <a:endParaRPr lang="es-ES"/>
        </a:p>
      </dgm:t>
    </dgm:pt>
    <dgm:pt modelId="{21CFEFF7-D861-4E99-9FBC-DD984979F28D}">
      <dgm:prSet phldrT="[Texto]"/>
      <dgm:spPr>
        <a:solidFill>
          <a:schemeClr val="accent1">
            <a:lumMod val="50000"/>
          </a:schemeClr>
        </a:solidFill>
      </dgm:spPr>
      <dgm:t>
        <a:bodyPr/>
        <a:lstStyle/>
        <a:p>
          <a:r>
            <a:rPr lang="es-ES" dirty="0" smtClean="0"/>
            <a:t>CAPÍTULO II: MARCO TEÓRICO</a:t>
          </a:r>
          <a:endParaRPr lang="es-E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1E8D960-8880-4349-9B61-29399636B228}" type="parTrans" cxnId="{38D57E71-9A19-411A-9969-A8AA23DC2BC3}">
      <dgm:prSet/>
      <dgm:spPr/>
      <dgm:t>
        <a:bodyPr/>
        <a:lstStyle/>
        <a:p>
          <a:endParaRPr lang="es-ES"/>
        </a:p>
      </dgm:t>
    </dgm:pt>
    <dgm:pt modelId="{4DA99F4F-75C3-469E-B4C0-66AD8CC31531}" type="sibTrans" cxnId="{38D57E71-9A19-411A-9969-A8AA23DC2BC3}">
      <dgm:prSet/>
      <dgm:spPr/>
      <dgm:t>
        <a:bodyPr/>
        <a:lstStyle/>
        <a:p>
          <a:endParaRPr lang="es-ES"/>
        </a:p>
      </dgm:t>
    </dgm:pt>
    <dgm:pt modelId="{C779E8E0-EB73-407C-B311-E93600535B49}">
      <dgm:prSet phldrT="[Texto]"/>
      <dgm:spPr>
        <a:solidFill>
          <a:schemeClr val="accent1">
            <a:lumMod val="50000"/>
          </a:schemeClr>
        </a:solidFill>
      </dgm:spPr>
      <dgm:t>
        <a:bodyPr/>
        <a:lstStyle/>
        <a:p>
          <a:r>
            <a:rPr lang="es-ES" dirty="0" smtClean="0"/>
            <a:t>CAPÍTULO III: METODOLOGÍA</a:t>
          </a:r>
          <a:endParaRPr lang="es-E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2589A82-C72F-4BDC-A13C-08075559BBAE}" type="parTrans" cxnId="{6B6984AA-09E0-4087-BD5F-86C69600BF20}">
      <dgm:prSet/>
      <dgm:spPr/>
      <dgm:t>
        <a:bodyPr/>
        <a:lstStyle/>
        <a:p>
          <a:endParaRPr lang="es-ES"/>
        </a:p>
      </dgm:t>
    </dgm:pt>
    <dgm:pt modelId="{C8FBF1EA-1B13-4C77-AE77-9AF29512EC38}" type="sibTrans" cxnId="{6B6984AA-09E0-4087-BD5F-86C69600BF20}">
      <dgm:prSet/>
      <dgm:spPr/>
      <dgm:t>
        <a:bodyPr/>
        <a:lstStyle/>
        <a:p>
          <a:endParaRPr lang="es-ES"/>
        </a:p>
      </dgm:t>
    </dgm:pt>
    <dgm:pt modelId="{9174E2E6-8FAC-4884-991B-DF22868AB40D}">
      <dgm:prSet phldrT="[Texto]"/>
      <dgm:spPr>
        <a:solidFill>
          <a:schemeClr val="accent1">
            <a:lumMod val="50000"/>
          </a:schemeClr>
        </a:solidFill>
      </dgm:spPr>
      <dgm:t>
        <a:bodyPr/>
        <a:lstStyle/>
        <a:p>
          <a:r>
            <a:rPr lang="es-ES" dirty="0" smtClean="0"/>
            <a:t>CAPÍTULO V: CONCLUSIONES Y </a:t>
          </a:r>
          <a:r>
            <a:rPr lang="es-ES" dirty="0" smtClean="0"/>
            <a:t>RECOMENDACIONES</a:t>
          </a:r>
          <a:endParaRPr lang="es-E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7D4ABA6B-B5CB-464A-8FBA-A2A2ECFB4DFD}" type="parTrans" cxnId="{A4F782E6-128C-4D7C-B050-6148C7EEE09E}">
      <dgm:prSet/>
      <dgm:spPr/>
      <dgm:t>
        <a:bodyPr/>
        <a:lstStyle/>
        <a:p>
          <a:endParaRPr lang="es-ES"/>
        </a:p>
      </dgm:t>
    </dgm:pt>
    <dgm:pt modelId="{A3B6B60D-7571-4A72-BA00-EB7D6199A462}" type="sibTrans" cxnId="{A4F782E6-128C-4D7C-B050-6148C7EEE09E}">
      <dgm:prSet/>
      <dgm:spPr/>
      <dgm:t>
        <a:bodyPr/>
        <a:lstStyle/>
        <a:p>
          <a:endParaRPr lang="es-ES"/>
        </a:p>
      </dgm:t>
    </dgm:pt>
    <dgm:pt modelId="{4E33F4DA-0110-4BD3-AF39-F72142FB07F8}">
      <dgm:prSet phldrT="[Texto]"/>
      <dgm:spPr>
        <a:solidFill>
          <a:schemeClr val="accent1">
            <a:lumMod val="50000"/>
          </a:schemeClr>
        </a:solidFill>
      </dgm:spPr>
      <dgm:t>
        <a:bodyPr/>
        <a:lstStyle/>
        <a:p>
          <a:r>
            <a:rPr lang="es-ES" dirty="0" smtClean="0"/>
            <a:t>CAPÍTULO IV: RESULTADOS</a:t>
          </a:r>
          <a:endParaRPr lang="es-E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09D8B354-EBC0-4DB5-AA05-1FB1B8E090A6}" type="parTrans" cxnId="{98829AC2-FA91-4169-8ACD-8BA058D62DCC}">
      <dgm:prSet/>
      <dgm:spPr/>
      <dgm:t>
        <a:bodyPr/>
        <a:lstStyle/>
        <a:p>
          <a:endParaRPr lang="es-ES"/>
        </a:p>
      </dgm:t>
    </dgm:pt>
    <dgm:pt modelId="{A4DB84F6-5C8D-4EEB-B1C6-88B893406A4C}" type="sibTrans" cxnId="{98829AC2-FA91-4169-8ACD-8BA058D62DCC}">
      <dgm:prSet/>
      <dgm:spPr/>
      <dgm:t>
        <a:bodyPr/>
        <a:lstStyle/>
        <a:p>
          <a:endParaRPr lang="es-ES"/>
        </a:p>
      </dgm:t>
    </dgm:pt>
    <dgm:pt modelId="{878AA5D9-D7DC-4EE9-93E9-C235607993A1}" type="pres">
      <dgm:prSet presAssocID="{D1D4FF2F-298F-4D49-B90D-C65DE780003C}" presName="linearFlow" presStyleCnt="0">
        <dgm:presLayoutVars>
          <dgm:dir/>
          <dgm:resizeHandles val="exact"/>
        </dgm:presLayoutVars>
      </dgm:prSet>
      <dgm:spPr/>
    </dgm:pt>
    <dgm:pt modelId="{38A37C69-EBDF-41EA-AFE4-20094FF978C9}" type="pres">
      <dgm:prSet presAssocID="{0A611F97-4894-445B-B519-33251C0625BC}" presName="composite" presStyleCnt="0"/>
      <dgm:spPr/>
    </dgm:pt>
    <dgm:pt modelId="{6BD284A4-1A49-4F19-AA2F-8A9288C86A0C}" type="pres">
      <dgm:prSet presAssocID="{0A611F97-4894-445B-B519-33251C0625BC}" presName="imgShp" presStyleLbl="fgImgPlace1" presStyleIdx="0" presStyleCnt="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DB9D73AE-7AC5-41CB-8416-9CF11B886171}" type="pres">
      <dgm:prSet presAssocID="{0A611F97-4894-445B-B519-33251C0625BC}" presName="txShp" presStyleLbl="node1" presStyleIdx="0" presStyleCnt="5">
        <dgm:presLayoutVars>
          <dgm:bulletEnabled val="1"/>
        </dgm:presLayoutVars>
      </dgm:prSet>
      <dgm:spPr/>
      <dgm:t>
        <a:bodyPr/>
        <a:lstStyle/>
        <a:p>
          <a:endParaRPr lang="es-ES"/>
        </a:p>
      </dgm:t>
    </dgm:pt>
    <dgm:pt modelId="{DF0C638A-093B-471D-AC95-EFDC0990A360}" type="pres">
      <dgm:prSet presAssocID="{46A0DE6D-CAA4-4E9A-9E89-18E76B0E2A24}" presName="spacing" presStyleCnt="0"/>
      <dgm:spPr/>
    </dgm:pt>
    <dgm:pt modelId="{782E86B8-A00C-4C4E-A559-C5AF8DE1930B}" type="pres">
      <dgm:prSet presAssocID="{21CFEFF7-D861-4E99-9FBC-DD984979F28D}" presName="composite" presStyleCnt="0"/>
      <dgm:spPr/>
    </dgm:pt>
    <dgm:pt modelId="{3FE0E5F6-0936-4D26-AE05-16647C9752A7}" type="pres">
      <dgm:prSet presAssocID="{21CFEFF7-D861-4E99-9FBC-DD984979F28D}" presName="imgShp" presStyleLbl="fgImgPlace1" presStyleIdx="1" presStyleCnt="5"/>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7000" r="-7000"/>
          </a:stretch>
        </a:blipFill>
      </dgm:spPr>
    </dgm:pt>
    <dgm:pt modelId="{C3FCA8B2-517E-42EC-9432-8B50A91471C9}" type="pres">
      <dgm:prSet presAssocID="{21CFEFF7-D861-4E99-9FBC-DD984979F28D}" presName="txShp" presStyleLbl="node1" presStyleIdx="1" presStyleCnt="5">
        <dgm:presLayoutVars>
          <dgm:bulletEnabled val="1"/>
        </dgm:presLayoutVars>
      </dgm:prSet>
      <dgm:spPr/>
      <dgm:t>
        <a:bodyPr/>
        <a:lstStyle/>
        <a:p>
          <a:endParaRPr lang="es-ES"/>
        </a:p>
      </dgm:t>
    </dgm:pt>
    <dgm:pt modelId="{452C24FE-0E6C-4AD8-8AD7-F0EF916F562C}" type="pres">
      <dgm:prSet presAssocID="{4DA99F4F-75C3-469E-B4C0-66AD8CC31531}" presName="spacing" presStyleCnt="0"/>
      <dgm:spPr/>
    </dgm:pt>
    <dgm:pt modelId="{7C90864A-C2A1-4788-8CE9-7EE6C23C411E}" type="pres">
      <dgm:prSet presAssocID="{C779E8E0-EB73-407C-B311-E93600535B49}" presName="composite" presStyleCnt="0"/>
      <dgm:spPr/>
    </dgm:pt>
    <dgm:pt modelId="{FEF04459-A385-40FE-9D09-38C240AB5F59}" type="pres">
      <dgm:prSet presAssocID="{C779E8E0-EB73-407C-B311-E93600535B49}" presName="imgShp" presStyleLbl="fgImgPlace1" presStyleIdx="2" presStyleCnt="5"/>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2000" r="-12000"/>
          </a:stretch>
        </a:blipFill>
      </dgm:spPr>
    </dgm:pt>
    <dgm:pt modelId="{4BF5EAC2-EFC1-499B-B4BF-E441EC5DDCF4}" type="pres">
      <dgm:prSet presAssocID="{C779E8E0-EB73-407C-B311-E93600535B49}" presName="txShp" presStyleLbl="node1" presStyleIdx="2" presStyleCnt="5">
        <dgm:presLayoutVars>
          <dgm:bulletEnabled val="1"/>
        </dgm:presLayoutVars>
      </dgm:prSet>
      <dgm:spPr/>
      <dgm:t>
        <a:bodyPr/>
        <a:lstStyle/>
        <a:p>
          <a:endParaRPr lang="es-ES"/>
        </a:p>
      </dgm:t>
    </dgm:pt>
    <dgm:pt modelId="{EB0A813C-6E6C-458A-A2CE-34014899F9E4}" type="pres">
      <dgm:prSet presAssocID="{C8FBF1EA-1B13-4C77-AE77-9AF29512EC38}" presName="spacing" presStyleCnt="0"/>
      <dgm:spPr/>
    </dgm:pt>
    <dgm:pt modelId="{83ED80C3-199D-4CC3-BC25-99E2C23B4E84}" type="pres">
      <dgm:prSet presAssocID="{4E33F4DA-0110-4BD3-AF39-F72142FB07F8}" presName="composite" presStyleCnt="0"/>
      <dgm:spPr/>
    </dgm:pt>
    <dgm:pt modelId="{6E40FC01-F4D5-4557-A0F1-0A966DF486D2}" type="pres">
      <dgm:prSet presAssocID="{4E33F4DA-0110-4BD3-AF39-F72142FB07F8}" presName="imgShp" presStyleLbl="fgImgPlace1" presStyleIdx="3" presStyleCnt="5"/>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4BC3E858-93AD-415E-9423-B6BF6A4570B1}" type="pres">
      <dgm:prSet presAssocID="{4E33F4DA-0110-4BD3-AF39-F72142FB07F8}" presName="txShp" presStyleLbl="node1" presStyleIdx="3" presStyleCnt="5">
        <dgm:presLayoutVars>
          <dgm:bulletEnabled val="1"/>
        </dgm:presLayoutVars>
      </dgm:prSet>
      <dgm:spPr/>
      <dgm:t>
        <a:bodyPr/>
        <a:lstStyle/>
        <a:p>
          <a:endParaRPr lang="es-ES"/>
        </a:p>
      </dgm:t>
    </dgm:pt>
    <dgm:pt modelId="{0022B36E-DD46-4DBC-969C-FCE3F155AA49}" type="pres">
      <dgm:prSet presAssocID="{A4DB84F6-5C8D-4EEB-B1C6-88B893406A4C}" presName="spacing" presStyleCnt="0"/>
      <dgm:spPr/>
    </dgm:pt>
    <dgm:pt modelId="{A7BC07AB-8D0B-4048-AE69-DF3A2AF7CC99}" type="pres">
      <dgm:prSet presAssocID="{9174E2E6-8FAC-4884-991B-DF22868AB40D}" presName="composite" presStyleCnt="0"/>
      <dgm:spPr/>
    </dgm:pt>
    <dgm:pt modelId="{15D58265-31B5-4FC1-9994-9FB8DC201176}" type="pres">
      <dgm:prSet presAssocID="{9174E2E6-8FAC-4884-991B-DF22868AB40D}" presName="imgShp" presStyleLbl="fgImgPlace1" presStyleIdx="4" presStyleCnt="5"/>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7000" r="-17000"/>
          </a:stretch>
        </a:blipFill>
      </dgm:spPr>
    </dgm:pt>
    <dgm:pt modelId="{06EC9DB8-9537-4F11-8ACB-D2C944944E5D}" type="pres">
      <dgm:prSet presAssocID="{9174E2E6-8FAC-4884-991B-DF22868AB40D}" presName="txShp" presStyleLbl="node1" presStyleIdx="4" presStyleCnt="5">
        <dgm:presLayoutVars>
          <dgm:bulletEnabled val="1"/>
        </dgm:presLayoutVars>
      </dgm:prSet>
      <dgm:spPr/>
      <dgm:t>
        <a:bodyPr/>
        <a:lstStyle/>
        <a:p>
          <a:endParaRPr lang="es-ES"/>
        </a:p>
      </dgm:t>
    </dgm:pt>
  </dgm:ptLst>
  <dgm:cxnLst>
    <dgm:cxn modelId="{1AD16F9C-3594-4A78-BAA6-3DF96B307F8D}" type="presOf" srcId="{0A611F97-4894-445B-B519-33251C0625BC}" destId="{DB9D73AE-7AC5-41CB-8416-9CF11B886171}" srcOrd="0" destOrd="0" presId="urn:microsoft.com/office/officeart/2005/8/layout/vList3"/>
    <dgm:cxn modelId="{A0AFF2FC-0F68-45BA-B3B0-107C8A739F92}" type="presOf" srcId="{C779E8E0-EB73-407C-B311-E93600535B49}" destId="{4BF5EAC2-EFC1-499B-B4BF-E441EC5DDCF4}" srcOrd="0" destOrd="0" presId="urn:microsoft.com/office/officeart/2005/8/layout/vList3"/>
    <dgm:cxn modelId="{98829AC2-FA91-4169-8ACD-8BA058D62DCC}" srcId="{D1D4FF2F-298F-4D49-B90D-C65DE780003C}" destId="{4E33F4DA-0110-4BD3-AF39-F72142FB07F8}" srcOrd="3" destOrd="0" parTransId="{09D8B354-EBC0-4DB5-AA05-1FB1B8E090A6}" sibTransId="{A4DB84F6-5C8D-4EEB-B1C6-88B893406A4C}"/>
    <dgm:cxn modelId="{38D57E71-9A19-411A-9969-A8AA23DC2BC3}" srcId="{D1D4FF2F-298F-4D49-B90D-C65DE780003C}" destId="{21CFEFF7-D861-4E99-9FBC-DD984979F28D}" srcOrd="1" destOrd="0" parTransId="{31E8D960-8880-4349-9B61-29399636B228}" sibTransId="{4DA99F4F-75C3-469E-B4C0-66AD8CC31531}"/>
    <dgm:cxn modelId="{14E67427-5844-4CC8-8191-EC7B435A961E}" type="presOf" srcId="{21CFEFF7-D861-4E99-9FBC-DD984979F28D}" destId="{C3FCA8B2-517E-42EC-9432-8B50A91471C9}" srcOrd="0" destOrd="0" presId="urn:microsoft.com/office/officeart/2005/8/layout/vList3"/>
    <dgm:cxn modelId="{FD1DE1B0-79CA-48EC-BB90-9578F4E14E88}" srcId="{D1D4FF2F-298F-4D49-B90D-C65DE780003C}" destId="{0A611F97-4894-445B-B519-33251C0625BC}" srcOrd="0" destOrd="0" parTransId="{7EAE436C-5951-4A79-A581-38642FE7274C}" sibTransId="{46A0DE6D-CAA4-4E9A-9E89-18E76B0E2A24}"/>
    <dgm:cxn modelId="{E88D5363-FF22-4C85-B42C-63A7A7F24751}" type="presOf" srcId="{4E33F4DA-0110-4BD3-AF39-F72142FB07F8}" destId="{4BC3E858-93AD-415E-9423-B6BF6A4570B1}" srcOrd="0" destOrd="0" presId="urn:microsoft.com/office/officeart/2005/8/layout/vList3"/>
    <dgm:cxn modelId="{6B6984AA-09E0-4087-BD5F-86C69600BF20}" srcId="{D1D4FF2F-298F-4D49-B90D-C65DE780003C}" destId="{C779E8E0-EB73-407C-B311-E93600535B49}" srcOrd="2" destOrd="0" parTransId="{A2589A82-C72F-4BDC-A13C-08075559BBAE}" sibTransId="{C8FBF1EA-1B13-4C77-AE77-9AF29512EC38}"/>
    <dgm:cxn modelId="{A4F782E6-128C-4D7C-B050-6148C7EEE09E}" srcId="{D1D4FF2F-298F-4D49-B90D-C65DE780003C}" destId="{9174E2E6-8FAC-4884-991B-DF22868AB40D}" srcOrd="4" destOrd="0" parTransId="{7D4ABA6B-B5CB-464A-8FBA-A2A2ECFB4DFD}" sibTransId="{A3B6B60D-7571-4A72-BA00-EB7D6199A462}"/>
    <dgm:cxn modelId="{15C82E0C-0607-4283-9EFB-A3A07D318096}" type="presOf" srcId="{9174E2E6-8FAC-4884-991B-DF22868AB40D}" destId="{06EC9DB8-9537-4F11-8ACB-D2C944944E5D}" srcOrd="0" destOrd="0" presId="urn:microsoft.com/office/officeart/2005/8/layout/vList3"/>
    <dgm:cxn modelId="{1773AB68-C54A-4E52-A06E-0B7143CF6B70}" type="presOf" srcId="{D1D4FF2F-298F-4D49-B90D-C65DE780003C}" destId="{878AA5D9-D7DC-4EE9-93E9-C235607993A1}" srcOrd="0" destOrd="0" presId="urn:microsoft.com/office/officeart/2005/8/layout/vList3"/>
    <dgm:cxn modelId="{CBBB75EC-9A34-42A7-B651-C1C2ECA85B12}" type="presParOf" srcId="{878AA5D9-D7DC-4EE9-93E9-C235607993A1}" destId="{38A37C69-EBDF-41EA-AFE4-20094FF978C9}" srcOrd="0" destOrd="0" presId="urn:microsoft.com/office/officeart/2005/8/layout/vList3"/>
    <dgm:cxn modelId="{9BF8275C-9ECB-40EA-AA62-FF41CEE81C87}" type="presParOf" srcId="{38A37C69-EBDF-41EA-AFE4-20094FF978C9}" destId="{6BD284A4-1A49-4F19-AA2F-8A9288C86A0C}" srcOrd="0" destOrd="0" presId="urn:microsoft.com/office/officeart/2005/8/layout/vList3"/>
    <dgm:cxn modelId="{D8511603-B84A-4C5C-B6BA-2ABD9D31ABAA}" type="presParOf" srcId="{38A37C69-EBDF-41EA-AFE4-20094FF978C9}" destId="{DB9D73AE-7AC5-41CB-8416-9CF11B886171}" srcOrd="1" destOrd="0" presId="urn:microsoft.com/office/officeart/2005/8/layout/vList3"/>
    <dgm:cxn modelId="{5BCCF6C1-3A4F-469D-8ADD-5035C71CFA15}" type="presParOf" srcId="{878AA5D9-D7DC-4EE9-93E9-C235607993A1}" destId="{DF0C638A-093B-471D-AC95-EFDC0990A360}" srcOrd="1" destOrd="0" presId="urn:microsoft.com/office/officeart/2005/8/layout/vList3"/>
    <dgm:cxn modelId="{9A58DDFF-8104-4E3E-BE14-6FA1E1310E57}" type="presParOf" srcId="{878AA5D9-D7DC-4EE9-93E9-C235607993A1}" destId="{782E86B8-A00C-4C4E-A559-C5AF8DE1930B}" srcOrd="2" destOrd="0" presId="urn:microsoft.com/office/officeart/2005/8/layout/vList3"/>
    <dgm:cxn modelId="{9B6CDC6C-CE56-45E1-8B76-25E7E0F656E5}" type="presParOf" srcId="{782E86B8-A00C-4C4E-A559-C5AF8DE1930B}" destId="{3FE0E5F6-0936-4D26-AE05-16647C9752A7}" srcOrd="0" destOrd="0" presId="urn:microsoft.com/office/officeart/2005/8/layout/vList3"/>
    <dgm:cxn modelId="{B20C8A5A-07F4-4761-9A01-D34C3F0C87F2}" type="presParOf" srcId="{782E86B8-A00C-4C4E-A559-C5AF8DE1930B}" destId="{C3FCA8B2-517E-42EC-9432-8B50A91471C9}" srcOrd="1" destOrd="0" presId="urn:microsoft.com/office/officeart/2005/8/layout/vList3"/>
    <dgm:cxn modelId="{397B2BA5-0B3C-48C1-AECF-7683DAA23431}" type="presParOf" srcId="{878AA5D9-D7DC-4EE9-93E9-C235607993A1}" destId="{452C24FE-0E6C-4AD8-8AD7-F0EF916F562C}" srcOrd="3" destOrd="0" presId="urn:microsoft.com/office/officeart/2005/8/layout/vList3"/>
    <dgm:cxn modelId="{AF510A42-BA98-4C08-97F0-68B0E863B298}" type="presParOf" srcId="{878AA5D9-D7DC-4EE9-93E9-C235607993A1}" destId="{7C90864A-C2A1-4788-8CE9-7EE6C23C411E}" srcOrd="4" destOrd="0" presId="urn:microsoft.com/office/officeart/2005/8/layout/vList3"/>
    <dgm:cxn modelId="{EE5EE03C-D166-4432-9DBC-742CD16F0E54}" type="presParOf" srcId="{7C90864A-C2A1-4788-8CE9-7EE6C23C411E}" destId="{FEF04459-A385-40FE-9D09-38C240AB5F59}" srcOrd="0" destOrd="0" presId="urn:microsoft.com/office/officeart/2005/8/layout/vList3"/>
    <dgm:cxn modelId="{CB7B65BD-60DD-489B-A9DC-4F5E92063ACD}" type="presParOf" srcId="{7C90864A-C2A1-4788-8CE9-7EE6C23C411E}" destId="{4BF5EAC2-EFC1-499B-B4BF-E441EC5DDCF4}" srcOrd="1" destOrd="0" presId="urn:microsoft.com/office/officeart/2005/8/layout/vList3"/>
    <dgm:cxn modelId="{AE5A8AD7-F404-480F-9709-DAC5747FF07C}" type="presParOf" srcId="{878AA5D9-D7DC-4EE9-93E9-C235607993A1}" destId="{EB0A813C-6E6C-458A-A2CE-34014899F9E4}" srcOrd="5" destOrd="0" presId="urn:microsoft.com/office/officeart/2005/8/layout/vList3"/>
    <dgm:cxn modelId="{266D3435-C094-4EF2-9324-F51F801D7E6C}" type="presParOf" srcId="{878AA5D9-D7DC-4EE9-93E9-C235607993A1}" destId="{83ED80C3-199D-4CC3-BC25-99E2C23B4E84}" srcOrd="6" destOrd="0" presId="urn:microsoft.com/office/officeart/2005/8/layout/vList3"/>
    <dgm:cxn modelId="{EC755045-916F-4580-A1E5-D5C9155A6679}" type="presParOf" srcId="{83ED80C3-199D-4CC3-BC25-99E2C23B4E84}" destId="{6E40FC01-F4D5-4557-A0F1-0A966DF486D2}" srcOrd="0" destOrd="0" presId="urn:microsoft.com/office/officeart/2005/8/layout/vList3"/>
    <dgm:cxn modelId="{3B77A738-D5D7-4E35-A2CE-A4D547E0A9EB}" type="presParOf" srcId="{83ED80C3-199D-4CC3-BC25-99E2C23B4E84}" destId="{4BC3E858-93AD-415E-9423-B6BF6A4570B1}" srcOrd="1" destOrd="0" presId="urn:microsoft.com/office/officeart/2005/8/layout/vList3"/>
    <dgm:cxn modelId="{0AD2A4CD-0D92-494D-892D-C4D158AA457B}" type="presParOf" srcId="{878AA5D9-D7DC-4EE9-93E9-C235607993A1}" destId="{0022B36E-DD46-4DBC-969C-FCE3F155AA49}" srcOrd="7" destOrd="0" presId="urn:microsoft.com/office/officeart/2005/8/layout/vList3"/>
    <dgm:cxn modelId="{9EC671D6-3ABA-4C7F-A15E-7E8CB574489B}" type="presParOf" srcId="{878AA5D9-D7DC-4EE9-93E9-C235607993A1}" destId="{A7BC07AB-8D0B-4048-AE69-DF3A2AF7CC99}" srcOrd="8" destOrd="0" presId="urn:microsoft.com/office/officeart/2005/8/layout/vList3"/>
    <dgm:cxn modelId="{167F9A2B-FF55-4DD4-98C3-8326441CB3BF}" type="presParOf" srcId="{A7BC07AB-8D0B-4048-AE69-DF3A2AF7CC99}" destId="{15D58265-31B5-4FC1-9994-9FB8DC201176}" srcOrd="0" destOrd="0" presId="urn:microsoft.com/office/officeart/2005/8/layout/vList3"/>
    <dgm:cxn modelId="{7E390A18-A951-45A6-A718-6852C9315F38}" type="presParOf" srcId="{A7BC07AB-8D0B-4048-AE69-DF3A2AF7CC99}" destId="{06EC9DB8-9537-4F11-8ACB-D2C944944E5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1029F5-4DED-4173-915C-C22477620410}" type="doc">
      <dgm:prSet loTypeId="urn:microsoft.com/office/officeart/2005/8/layout/vList3" loCatId="list" qsTypeId="urn:microsoft.com/office/officeart/2005/8/quickstyle/simple1" qsCatId="simple" csTypeId="urn:microsoft.com/office/officeart/2005/8/colors/accent1_2" csCatId="accent1" phldr="1"/>
      <dgm:spPr/>
    </dgm:pt>
    <dgm:pt modelId="{91419E5E-A27E-4AAE-8035-37EBEA4E1DD4}">
      <dgm:prSet phldrT="[Texto]"/>
      <dgm:spPr/>
      <dgm:t>
        <a:bodyPr/>
        <a:lstStyle/>
        <a:p>
          <a:r>
            <a:rPr lang="es-ES" b="0" dirty="0" smtClean="0"/>
            <a:t>CONCLUSIONES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C0941E8-B3E8-48B0-88E4-122CE23F7EE7}" type="parTrans" cxnId="{DE51006D-8921-4979-9F86-C838661F4E9E}">
      <dgm:prSet/>
      <dgm:spPr/>
      <dgm:t>
        <a:bodyPr/>
        <a:lstStyle/>
        <a:p>
          <a:endParaRPr lang="es-ES"/>
        </a:p>
      </dgm:t>
    </dgm:pt>
    <dgm:pt modelId="{D1C72942-F647-42C3-99BA-6980BF9C3500}" type="sibTrans" cxnId="{DE51006D-8921-4979-9F86-C838661F4E9E}">
      <dgm:prSet/>
      <dgm:spPr/>
      <dgm:t>
        <a:bodyPr/>
        <a:lstStyle/>
        <a:p>
          <a:endParaRPr lang="es-ES"/>
        </a:p>
      </dgm:t>
    </dgm:pt>
    <dgm:pt modelId="{50ACD2C1-F9E6-4876-98B1-32599E910E36}">
      <dgm:prSet phldrT="[Texto]"/>
      <dgm:spPr/>
      <dgm:t>
        <a:bodyPr/>
        <a:lstStyle/>
        <a:p>
          <a:r>
            <a:rPr lang="es-ES" b="0" dirty="0" smtClean="0"/>
            <a:t>RECOMENDACIONES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9BD9852-20BF-4B73-9082-5596A4CA7AD9}" type="parTrans" cxnId="{E27AC9E0-D94C-44C0-9F4B-C023D74465AE}">
      <dgm:prSet/>
      <dgm:spPr/>
      <dgm:t>
        <a:bodyPr/>
        <a:lstStyle/>
        <a:p>
          <a:endParaRPr lang="es-ES"/>
        </a:p>
      </dgm:t>
    </dgm:pt>
    <dgm:pt modelId="{817B5A99-CE80-4533-8FAF-C42CCCBA392F}" type="sibTrans" cxnId="{E27AC9E0-D94C-44C0-9F4B-C023D74465AE}">
      <dgm:prSet/>
      <dgm:spPr/>
      <dgm:t>
        <a:bodyPr/>
        <a:lstStyle/>
        <a:p>
          <a:endParaRPr lang="es-ES"/>
        </a:p>
      </dgm:t>
    </dgm:pt>
    <dgm:pt modelId="{442F7D43-4C1F-4584-86C1-CF3A1538E9E1}" type="pres">
      <dgm:prSet presAssocID="{021029F5-4DED-4173-915C-C22477620410}" presName="linearFlow" presStyleCnt="0">
        <dgm:presLayoutVars>
          <dgm:dir/>
          <dgm:resizeHandles val="exact"/>
        </dgm:presLayoutVars>
      </dgm:prSet>
      <dgm:spPr/>
    </dgm:pt>
    <dgm:pt modelId="{86C9BC30-E032-404B-ABA3-9C34058AAD6A}" type="pres">
      <dgm:prSet presAssocID="{91419E5E-A27E-4AAE-8035-37EBEA4E1DD4}" presName="composite" presStyleCnt="0"/>
      <dgm:spPr/>
    </dgm:pt>
    <dgm:pt modelId="{9BE03D63-A39A-447C-9E95-89E2F4A7C4B1}" type="pres">
      <dgm:prSet presAssocID="{91419E5E-A27E-4AAE-8035-37EBEA4E1DD4}" presName="imgShp" presStyleLbl="fgImgPlace1" presStyleIdx="0"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92708131-88A3-4FDB-97DB-BC0B6DCE2E07}" type="pres">
      <dgm:prSet presAssocID="{91419E5E-A27E-4AAE-8035-37EBEA4E1DD4}" presName="txShp" presStyleLbl="node1" presStyleIdx="0" presStyleCnt="2">
        <dgm:presLayoutVars>
          <dgm:bulletEnabled val="1"/>
        </dgm:presLayoutVars>
      </dgm:prSet>
      <dgm:spPr/>
      <dgm:t>
        <a:bodyPr/>
        <a:lstStyle/>
        <a:p>
          <a:endParaRPr lang="es-ES"/>
        </a:p>
      </dgm:t>
    </dgm:pt>
    <dgm:pt modelId="{290B9B4F-11EB-43BC-B022-FD78BC3158EB}" type="pres">
      <dgm:prSet presAssocID="{D1C72942-F647-42C3-99BA-6980BF9C3500}" presName="spacing" presStyleCnt="0"/>
      <dgm:spPr/>
    </dgm:pt>
    <dgm:pt modelId="{5F253625-366E-4012-B047-3B9BADDCCB7D}" type="pres">
      <dgm:prSet presAssocID="{50ACD2C1-F9E6-4876-98B1-32599E910E36}" presName="composite" presStyleCnt="0"/>
      <dgm:spPr/>
    </dgm:pt>
    <dgm:pt modelId="{5F0F887E-6F49-4223-BBAC-662273CB511C}" type="pres">
      <dgm:prSet presAssocID="{50ACD2C1-F9E6-4876-98B1-32599E910E36}" presName="imgShp" presStyleLbl="fgImgPlace1" presStyleIdx="1" presStyleCnt="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6000" r="-36000"/>
          </a:stretch>
        </a:blipFill>
      </dgm:spPr>
      <dgm:t>
        <a:bodyPr/>
        <a:lstStyle/>
        <a:p>
          <a:endParaRPr lang="es-ES"/>
        </a:p>
      </dgm:t>
    </dgm:pt>
    <dgm:pt modelId="{9852DE71-E4A8-4313-BF58-6BC29A7F06A2}" type="pres">
      <dgm:prSet presAssocID="{50ACD2C1-F9E6-4876-98B1-32599E910E36}" presName="txShp" presStyleLbl="node1" presStyleIdx="1" presStyleCnt="2">
        <dgm:presLayoutVars>
          <dgm:bulletEnabled val="1"/>
        </dgm:presLayoutVars>
      </dgm:prSet>
      <dgm:spPr/>
      <dgm:t>
        <a:bodyPr/>
        <a:lstStyle/>
        <a:p>
          <a:endParaRPr lang="es-ES"/>
        </a:p>
      </dgm:t>
    </dgm:pt>
  </dgm:ptLst>
  <dgm:cxnLst>
    <dgm:cxn modelId="{2D39861D-5B0C-4D14-A87A-6343CCF689B9}" type="presOf" srcId="{91419E5E-A27E-4AAE-8035-37EBEA4E1DD4}" destId="{92708131-88A3-4FDB-97DB-BC0B6DCE2E07}" srcOrd="0" destOrd="0" presId="urn:microsoft.com/office/officeart/2005/8/layout/vList3"/>
    <dgm:cxn modelId="{E27AC9E0-D94C-44C0-9F4B-C023D74465AE}" srcId="{021029F5-4DED-4173-915C-C22477620410}" destId="{50ACD2C1-F9E6-4876-98B1-32599E910E36}" srcOrd="1" destOrd="0" parTransId="{39BD9852-20BF-4B73-9082-5596A4CA7AD9}" sibTransId="{817B5A99-CE80-4533-8FAF-C42CCCBA392F}"/>
    <dgm:cxn modelId="{DE51006D-8921-4979-9F86-C838661F4E9E}" srcId="{021029F5-4DED-4173-915C-C22477620410}" destId="{91419E5E-A27E-4AAE-8035-37EBEA4E1DD4}" srcOrd="0" destOrd="0" parTransId="{7C0941E8-B3E8-48B0-88E4-122CE23F7EE7}" sibTransId="{D1C72942-F647-42C3-99BA-6980BF9C3500}"/>
    <dgm:cxn modelId="{A65B08D0-8DF9-4AC8-9D14-72A502EFC67F}" type="presOf" srcId="{021029F5-4DED-4173-915C-C22477620410}" destId="{442F7D43-4C1F-4584-86C1-CF3A1538E9E1}" srcOrd="0" destOrd="0" presId="urn:microsoft.com/office/officeart/2005/8/layout/vList3"/>
    <dgm:cxn modelId="{7E102AF0-7EEA-4A26-B51F-C8B1C27EACC4}" type="presOf" srcId="{50ACD2C1-F9E6-4876-98B1-32599E910E36}" destId="{9852DE71-E4A8-4313-BF58-6BC29A7F06A2}" srcOrd="0" destOrd="0" presId="urn:microsoft.com/office/officeart/2005/8/layout/vList3"/>
    <dgm:cxn modelId="{6829D351-2726-407C-8F30-7D244AE04E79}" type="presParOf" srcId="{442F7D43-4C1F-4584-86C1-CF3A1538E9E1}" destId="{86C9BC30-E032-404B-ABA3-9C34058AAD6A}" srcOrd="0" destOrd="0" presId="urn:microsoft.com/office/officeart/2005/8/layout/vList3"/>
    <dgm:cxn modelId="{1D771F98-1EA3-4300-BC0B-E22321581900}" type="presParOf" srcId="{86C9BC30-E032-404B-ABA3-9C34058AAD6A}" destId="{9BE03D63-A39A-447C-9E95-89E2F4A7C4B1}" srcOrd="0" destOrd="0" presId="urn:microsoft.com/office/officeart/2005/8/layout/vList3"/>
    <dgm:cxn modelId="{5D53540D-1B90-43B9-8300-EED3F4986F8C}" type="presParOf" srcId="{86C9BC30-E032-404B-ABA3-9C34058AAD6A}" destId="{92708131-88A3-4FDB-97DB-BC0B6DCE2E07}" srcOrd="1" destOrd="0" presId="urn:microsoft.com/office/officeart/2005/8/layout/vList3"/>
    <dgm:cxn modelId="{AEB5F3A3-A607-453E-9695-3F0F50DBBD5E}" type="presParOf" srcId="{442F7D43-4C1F-4584-86C1-CF3A1538E9E1}" destId="{290B9B4F-11EB-43BC-B022-FD78BC3158EB}" srcOrd="1" destOrd="0" presId="urn:microsoft.com/office/officeart/2005/8/layout/vList3"/>
    <dgm:cxn modelId="{74A6282E-5425-4AB3-B71A-4AA2F025DB1C}" type="presParOf" srcId="{442F7D43-4C1F-4584-86C1-CF3A1538E9E1}" destId="{5F253625-366E-4012-B047-3B9BADDCCB7D}" srcOrd="2" destOrd="0" presId="urn:microsoft.com/office/officeart/2005/8/layout/vList3"/>
    <dgm:cxn modelId="{68A7B20F-CD9A-4F0E-9E7F-F21C806589D5}" type="presParOf" srcId="{5F253625-366E-4012-B047-3B9BADDCCB7D}" destId="{5F0F887E-6F49-4223-BBAC-662273CB511C}" srcOrd="0" destOrd="0" presId="urn:microsoft.com/office/officeart/2005/8/layout/vList3"/>
    <dgm:cxn modelId="{B8D7E387-5A19-4ACC-9937-2542ED7E06F4}" type="presParOf" srcId="{5F253625-366E-4012-B047-3B9BADDCCB7D}" destId="{9852DE71-E4A8-4313-BF58-6BC29A7F06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CDE46-6376-407F-BB03-86EE92B12853}" type="doc">
      <dgm:prSet loTypeId="urn:microsoft.com/office/officeart/2005/8/layout/vList3" loCatId="list" qsTypeId="urn:microsoft.com/office/officeart/2005/8/quickstyle/simple1" qsCatId="simple" csTypeId="urn:microsoft.com/office/officeart/2005/8/colors/accent1_2" csCatId="accent1" phldr="1"/>
      <dgm:spPr/>
    </dgm:pt>
    <dgm:pt modelId="{4A9CC49E-FB31-4EE8-BDF3-6C5832D85184}">
      <dgm:prSet phldrT="[Texto]"/>
      <dgm:spPr/>
      <dgm:t>
        <a:bodyPr/>
        <a:lstStyle/>
        <a:p>
          <a:r>
            <a:rPr lang="es-ES" dirty="0" smtClean="0"/>
            <a:t>Planteamiento del problema</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C3DDB2E-944B-474B-9D40-7A818B84DCE3}" type="parTrans" cxnId="{FC6587F4-A09C-405B-940B-034FE9529AFD}">
      <dgm:prSet/>
      <dgm:spPr/>
      <dgm:t>
        <a:bodyPr/>
        <a:lstStyle/>
        <a:p>
          <a:endParaRPr lang="es-ES"/>
        </a:p>
      </dgm:t>
    </dgm:pt>
    <dgm:pt modelId="{1890E320-10EB-4DCC-8BB5-235D6CDB6DCB}" type="sibTrans" cxnId="{FC6587F4-A09C-405B-940B-034FE9529AFD}">
      <dgm:prSet/>
      <dgm:spPr/>
      <dgm:t>
        <a:bodyPr/>
        <a:lstStyle/>
        <a:p>
          <a:endParaRPr lang="es-ES"/>
        </a:p>
      </dgm:t>
    </dgm:pt>
    <dgm:pt modelId="{52C747D6-05F0-44B2-A910-18BAAF68F232}">
      <dgm:prSet phldrT="[Texto]"/>
      <dgm:spPr/>
      <dgm:t>
        <a:bodyPr/>
        <a:lstStyle/>
        <a:p>
          <a:r>
            <a:rPr lang="es-ES" dirty="0" smtClean="0"/>
            <a:t>Área de Influencia</a:t>
          </a:r>
          <a:endParaRPr lang="es-E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F2F4469-A0BE-4FD2-A802-66077DBAC951}" type="parTrans" cxnId="{120EF0F2-851A-424C-A7C9-18B2355BF2F7}">
      <dgm:prSet/>
      <dgm:spPr/>
      <dgm:t>
        <a:bodyPr/>
        <a:lstStyle/>
        <a:p>
          <a:endParaRPr lang="es-ES"/>
        </a:p>
      </dgm:t>
    </dgm:pt>
    <dgm:pt modelId="{5EC17631-8F2A-43E5-9A64-4BDB4C5BAB3F}" type="sibTrans" cxnId="{120EF0F2-851A-424C-A7C9-18B2355BF2F7}">
      <dgm:prSet/>
      <dgm:spPr/>
      <dgm:t>
        <a:bodyPr/>
        <a:lstStyle/>
        <a:p>
          <a:endParaRPr lang="es-ES"/>
        </a:p>
      </dgm:t>
    </dgm:pt>
    <dgm:pt modelId="{ECEBB47E-4D98-4868-BFC9-FE3B422AC0B9}">
      <dgm:prSet phldrT="[Texto]"/>
      <dgm:spPr/>
      <dgm:t>
        <a:bodyPr/>
        <a:lstStyle/>
        <a:p>
          <a:r>
            <a:rPr lang="es-ES" dirty="0" smtClean="0"/>
            <a:t>Objetivos</a:t>
          </a:r>
          <a:endParaRPr lang="es-E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C11692B-102C-4BBF-B653-C419725D97BA}" type="parTrans" cxnId="{C4D029DA-8CD6-4ABF-A98C-011388FF91E2}">
      <dgm:prSet/>
      <dgm:spPr/>
      <dgm:t>
        <a:bodyPr/>
        <a:lstStyle/>
        <a:p>
          <a:endParaRPr lang="es-ES"/>
        </a:p>
      </dgm:t>
    </dgm:pt>
    <dgm:pt modelId="{7BE94FB9-B067-4E0F-9383-7DBFA39D2DBC}" type="sibTrans" cxnId="{C4D029DA-8CD6-4ABF-A98C-011388FF91E2}">
      <dgm:prSet/>
      <dgm:spPr/>
      <dgm:t>
        <a:bodyPr/>
        <a:lstStyle/>
        <a:p>
          <a:endParaRPr lang="es-ES"/>
        </a:p>
      </dgm:t>
    </dgm:pt>
    <dgm:pt modelId="{AB6E9BC0-EAEF-4F11-B715-DFE60FA06A12}" type="pres">
      <dgm:prSet presAssocID="{4E4CDE46-6376-407F-BB03-86EE92B12853}" presName="linearFlow" presStyleCnt="0">
        <dgm:presLayoutVars>
          <dgm:dir/>
          <dgm:resizeHandles val="exact"/>
        </dgm:presLayoutVars>
      </dgm:prSet>
      <dgm:spPr/>
    </dgm:pt>
    <dgm:pt modelId="{0F465696-1749-4CA8-A4A2-9AF6156A7DCA}" type="pres">
      <dgm:prSet presAssocID="{4A9CC49E-FB31-4EE8-BDF3-6C5832D85184}" presName="composite" presStyleCnt="0"/>
      <dgm:spPr/>
    </dgm:pt>
    <dgm:pt modelId="{CB152C4F-3459-4511-AFA6-984E47C2A818}" type="pres">
      <dgm:prSet presAssocID="{4A9CC49E-FB31-4EE8-BDF3-6C5832D85184}" presName="imgShp" presStyleLbl="fgImgPlace1" presStyleIdx="0"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89C067B1-18C7-410A-9077-993C27A2949E}" type="pres">
      <dgm:prSet presAssocID="{4A9CC49E-FB31-4EE8-BDF3-6C5832D85184}" presName="txShp" presStyleLbl="node1" presStyleIdx="0" presStyleCnt="3">
        <dgm:presLayoutVars>
          <dgm:bulletEnabled val="1"/>
        </dgm:presLayoutVars>
      </dgm:prSet>
      <dgm:spPr/>
      <dgm:t>
        <a:bodyPr/>
        <a:lstStyle/>
        <a:p>
          <a:endParaRPr lang="es-ES"/>
        </a:p>
      </dgm:t>
    </dgm:pt>
    <dgm:pt modelId="{A7EDDE9D-7F86-4EB1-958C-A987E207E25F}" type="pres">
      <dgm:prSet presAssocID="{1890E320-10EB-4DCC-8BB5-235D6CDB6DCB}" presName="spacing" presStyleCnt="0"/>
      <dgm:spPr/>
    </dgm:pt>
    <dgm:pt modelId="{9619925F-27AE-4075-BCB4-06C0561C46CD}" type="pres">
      <dgm:prSet presAssocID="{52C747D6-05F0-44B2-A910-18BAAF68F232}" presName="composite" presStyleCnt="0"/>
      <dgm:spPr/>
    </dgm:pt>
    <dgm:pt modelId="{E5FC566C-4487-4667-8D94-437F497DC380}" type="pres">
      <dgm:prSet presAssocID="{52C747D6-05F0-44B2-A910-18BAAF68F232}" presName="imgShp" presStyleLbl="fgImgPlace1" presStyleIdx="1"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t>
        <a:bodyPr/>
        <a:lstStyle/>
        <a:p>
          <a:endParaRPr lang="es-ES"/>
        </a:p>
      </dgm:t>
    </dgm:pt>
    <dgm:pt modelId="{D425CAB8-5540-483D-ACEF-C9ED3746C91D}" type="pres">
      <dgm:prSet presAssocID="{52C747D6-05F0-44B2-A910-18BAAF68F232}" presName="txShp" presStyleLbl="node1" presStyleIdx="1" presStyleCnt="3">
        <dgm:presLayoutVars>
          <dgm:bulletEnabled val="1"/>
        </dgm:presLayoutVars>
      </dgm:prSet>
      <dgm:spPr/>
      <dgm:t>
        <a:bodyPr/>
        <a:lstStyle/>
        <a:p>
          <a:endParaRPr lang="es-ES"/>
        </a:p>
      </dgm:t>
    </dgm:pt>
    <dgm:pt modelId="{5836E100-E3E2-4DDE-A3B8-AAC3A83FB37F}" type="pres">
      <dgm:prSet presAssocID="{5EC17631-8F2A-43E5-9A64-4BDB4C5BAB3F}" presName="spacing" presStyleCnt="0"/>
      <dgm:spPr/>
    </dgm:pt>
    <dgm:pt modelId="{6CD935FD-17BF-4FD2-A4C8-4F4DA927821A}" type="pres">
      <dgm:prSet presAssocID="{ECEBB47E-4D98-4868-BFC9-FE3B422AC0B9}" presName="composite" presStyleCnt="0"/>
      <dgm:spPr/>
    </dgm:pt>
    <dgm:pt modelId="{CB4F67D0-5A3A-452B-8A22-D7A748B1AB25}" type="pres">
      <dgm:prSet presAssocID="{ECEBB47E-4D98-4868-BFC9-FE3B422AC0B9}" presName="imgShp" presStyleLbl="fgImgPlace1" presStyleIdx="2" presStyleCnt="3"/>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511A9138-53FA-48B2-BB06-DC4FE8DABA53}" type="pres">
      <dgm:prSet presAssocID="{ECEBB47E-4D98-4868-BFC9-FE3B422AC0B9}" presName="txShp" presStyleLbl="node1" presStyleIdx="2" presStyleCnt="3">
        <dgm:presLayoutVars>
          <dgm:bulletEnabled val="1"/>
        </dgm:presLayoutVars>
      </dgm:prSet>
      <dgm:spPr/>
      <dgm:t>
        <a:bodyPr/>
        <a:lstStyle/>
        <a:p>
          <a:endParaRPr lang="es-ES"/>
        </a:p>
      </dgm:t>
    </dgm:pt>
  </dgm:ptLst>
  <dgm:cxnLst>
    <dgm:cxn modelId="{FC6587F4-A09C-405B-940B-034FE9529AFD}" srcId="{4E4CDE46-6376-407F-BB03-86EE92B12853}" destId="{4A9CC49E-FB31-4EE8-BDF3-6C5832D85184}" srcOrd="0" destOrd="0" parTransId="{8C3DDB2E-944B-474B-9D40-7A818B84DCE3}" sibTransId="{1890E320-10EB-4DCC-8BB5-235D6CDB6DCB}"/>
    <dgm:cxn modelId="{C10CC155-6C57-490E-AB20-AF09A820CEDD}" type="presOf" srcId="{4A9CC49E-FB31-4EE8-BDF3-6C5832D85184}" destId="{89C067B1-18C7-410A-9077-993C27A2949E}" srcOrd="0" destOrd="0" presId="urn:microsoft.com/office/officeart/2005/8/layout/vList3"/>
    <dgm:cxn modelId="{120EF0F2-851A-424C-A7C9-18B2355BF2F7}" srcId="{4E4CDE46-6376-407F-BB03-86EE92B12853}" destId="{52C747D6-05F0-44B2-A910-18BAAF68F232}" srcOrd="1" destOrd="0" parTransId="{6F2F4469-A0BE-4FD2-A802-66077DBAC951}" sibTransId="{5EC17631-8F2A-43E5-9A64-4BDB4C5BAB3F}"/>
    <dgm:cxn modelId="{C12513A9-7FC3-4A05-884A-11311924A06F}" type="presOf" srcId="{ECEBB47E-4D98-4868-BFC9-FE3B422AC0B9}" destId="{511A9138-53FA-48B2-BB06-DC4FE8DABA53}" srcOrd="0" destOrd="0" presId="urn:microsoft.com/office/officeart/2005/8/layout/vList3"/>
    <dgm:cxn modelId="{D7639399-A7BA-42F8-8493-D4D9F5C0B9C6}" type="presOf" srcId="{52C747D6-05F0-44B2-A910-18BAAF68F232}" destId="{D425CAB8-5540-483D-ACEF-C9ED3746C91D}" srcOrd="0" destOrd="0" presId="urn:microsoft.com/office/officeart/2005/8/layout/vList3"/>
    <dgm:cxn modelId="{C4D029DA-8CD6-4ABF-A98C-011388FF91E2}" srcId="{4E4CDE46-6376-407F-BB03-86EE92B12853}" destId="{ECEBB47E-4D98-4868-BFC9-FE3B422AC0B9}" srcOrd="2" destOrd="0" parTransId="{BC11692B-102C-4BBF-B653-C419725D97BA}" sibTransId="{7BE94FB9-B067-4E0F-9383-7DBFA39D2DBC}"/>
    <dgm:cxn modelId="{F4757003-F46C-4A37-8102-9642D6A3A72B}" type="presOf" srcId="{4E4CDE46-6376-407F-BB03-86EE92B12853}" destId="{AB6E9BC0-EAEF-4F11-B715-DFE60FA06A12}" srcOrd="0" destOrd="0" presId="urn:microsoft.com/office/officeart/2005/8/layout/vList3"/>
    <dgm:cxn modelId="{B519B56D-9890-4522-8034-DBBAC7C94DF0}" type="presParOf" srcId="{AB6E9BC0-EAEF-4F11-B715-DFE60FA06A12}" destId="{0F465696-1749-4CA8-A4A2-9AF6156A7DCA}" srcOrd="0" destOrd="0" presId="urn:microsoft.com/office/officeart/2005/8/layout/vList3"/>
    <dgm:cxn modelId="{E6C145DC-FE1D-4D6B-BEBF-C0D366F06055}" type="presParOf" srcId="{0F465696-1749-4CA8-A4A2-9AF6156A7DCA}" destId="{CB152C4F-3459-4511-AFA6-984E47C2A818}" srcOrd="0" destOrd="0" presId="urn:microsoft.com/office/officeart/2005/8/layout/vList3"/>
    <dgm:cxn modelId="{FE292C90-689A-4224-AAF7-8A24D89D5174}" type="presParOf" srcId="{0F465696-1749-4CA8-A4A2-9AF6156A7DCA}" destId="{89C067B1-18C7-410A-9077-993C27A2949E}" srcOrd="1" destOrd="0" presId="urn:microsoft.com/office/officeart/2005/8/layout/vList3"/>
    <dgm:cxn modelId="{033D2935-A76D-4647-95FB-2FE36A4D4A46}" type="presParOf" srcId="{AB6E9BC0-EAEF-4F11-B715-DFE60FA06A12}" destId="{A7EDDE9D-7F86-4EB1-958C-A987E207E25F}" srcOrd="1" destOrd="0" presId="urn:microsoft.com/office/officeart/2005/8/layout/vList3"/>
    <dgm:cxn modelId="{015D5941-3458-44F0-9E0F-02B24FFB6E2B}" type="presParOf" srcId="{AB6E9BC0-EAEF-4F11-B715-DFE60FA06A12}" destId="{9619925F-27AE-4075-BCB4-06C0561C46CD}" srcOrd="2" destOrd="0" presId="urn:microsoft.com/office/officeart/2005/8/layout/vList3"/>
    <dgm:cxn modelId="{C50F5046-46FF-4719-848F-C7878B67C121}" type="presParOf" srcId="{9619925F-27AE-4075-BCB4-06C0561C46CD}" destId="{E5FC566C-4487-4667-8D94-437F497DC380}" srcOrd="0" destOrd="0" presId="urn:microsoft.com/office/officeart/2005/8/layout/vList3"/>
    <dgm:cxn modelId="{D0012467-6F34-4E6C-87CE-ECFE21ECD6A3}" type="presParOf" srcId="{9619925F-27AE-4075-BCB4-06C0561C46CD}" destId="{D425CAB8-5540-483D-ACEF-C9ED3746C91D}" srcOrd="1" destOrd="0" presId="urn:microsoft.com/office/officeart/2005/8/layout/vList3"/>
    <dgm:cxn modelId="{C3B54A50-6C93-4F57-AAB6-C55617A26B76}" type="presParOf" srcId="{AB6E9BC0-EAEF-4F11-B715-DFE60FA06A12}" destId="{5836E100-E3E2-4DDE-A3B8-AAC3A83FB37F}" srcOrd="3" destOrd="0" presId="urn:microsoft.com/office/officeart/2005/8/layout/vList3"/>
    <dgm:cxn modelId="{D8131081-3C40-42F2-8776-3E8A57050D0A}" type="presParOf" srcId="{AB6E9BC0-EAEF-4F11-B715-DFE60FA06A12}" destId="{6CD935FD-17BF-4FD2-A4C8-4F4DA927821A}" srcOrd="4" destOrd="0" presId="urn:microsoft.com/office/officeart/2005/8/layout/vList3"/>
    <dgm:cxn modelId="{C5E9F9B0-5C12-429F-A106-476AF501A52B}" type="presParOf" srcId="{6CD935FD-17BF-4FD2-A4C8-4F4DA927821A}" destId="{CB4F67D0-5A3A-452B-8A22-D7A748B1AB25}" srcOrd="0" destOrd="0" presId="urn:microsoft.com/office/officeart/2005/8/layout/vList3"/>
    <dgm:cxn modelId="{457D46E4-7186-4A6E-939A-DEDDF10C1994}" type="presParOf" srcId="{6CD935FD-17BF-4FD2-A4C8-4F4DA927821A}" destId="{511A9138-53FA-48B2-BB06-DC4FE8DABA5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6FB26-59B3-4480-AA7A-784EC16C4A1E}" type="doc">
      <dgm:prSet loTypeId="urn:microsoft.com/office/officeart/2005/8/layout/hProcess9" loCatId="process" qsTypeId="urn:microsoft.com/office/officeart/2005/8/quickstyle/simple1" qsCatId="simple" csTypeId="urn:microsoft.com/office/officeart/2005/8/colors/accent1_2" csCatId="accent1" phldr="1"/>
      <dgm:spPr/>
    </dgm:pt>
    <dgm:pt modelId="{7F2FA1B8-6CCF-480E-BC1D-5A6874E66DB9}">
      <dgm:prSet phldrT="[Texto]"/>
      <dgm:spPr/>
      <dgm:t>
        <a:bodyPr/>
        <a:lstStyle/>
        <a:p>
          <a:r>
            <a:rPr lang="es-ES" dirty="0" smtClean="0"/>
            <a:t>Cortos tiempos de evacuación</a:t>
          </a:r>
          <a:endParaRPr lang="es-ES" dirty="0"/>
        </a:p>
      </dgm:t>
    </dgm:pt>
    <dgm:pt modelId="{D1A03FC1-41DD-4399-85CD-BD19B26CB8ED}" type="parTrans" cxnId="{9312016C-E34F-41E4-ABCF-587176CB60AE}">
      <dgm:prSet/>
      <dgm:spPr/>
      <dgm:t>
        <a:bodyPr/>
        <a:lstStyle/>
        <a:p>
          <a:endParaRPr lang="es-ES"/>
        </a:p>
      </dgm:t>
    </dgm:pt>
    <dgm:pt modelId="{B271F63D-48B5-4B70-AD5C-2C6F0051FECD}" type="sibTrans" cxnId="{9312016C-E34F-41E4-ABCF-587176CB60AE}">
      <dgm:prSet/>
      <dgm:spPr/>
      <dgm:t>
        <a:bodyPr/>
        <a:lstStyle/>
        <a:p>
          <a:endParaRPr lang="es-ES"/>
        </a:p>
      </dgm:t>
    </dgm:pt>
    <dgm:pt modelId="{5E6E0591-3B1B-4FCA-AC82-173F94A3BCF1}">
      <dgm:prSet phldrT="[Texto]"/>
      <dgm:spPr/>
      <dgm:t>
        <a:bodyPr/>
        <a:lstStyle/>
        <a:p>
          <a:r>
            <a:rPr lang="es-ES" dirty="0" smtClean="0"/>
            <a:t>Incremento población y parque automotor</a:t>
          </a:r>
          <a:endParaRPr lang="es-ES" dirty="0"/>
        </a:p>
      </dgm:t>
    </dgm:pt>
    <dgm:pt modelId="{670D399B-FD59-4989-A4CC-3AF72E675A27}" type="parTrans" cxnId="{5B0F17B7-6B7A-4C14-98FD-081413534C11}">
      <dgm:prSet/>
      <dgm:spPr/>
      <dgm:t>
        <a:bodyPr/>
        <a:lstStyle/>
        <a:p>
          <a:endParaRPr lang="es-ES"/>
        </a:p>
      </dgm:t>
    </dgm:pt>
    <dgm:pt modelId="{2A3687D4-FC26-4BCC-89AA-2751581184A7}" type="sibTrans" cxnId="{5B0F17B7-6B7A-4C14-98FD-081413534C11}">
      <dgm:prSet/>
      <dgm:spPr/>
      <dgm:t>
        <a:bodyPr/>
        <a:lstStyle/>
        <a:p>
          <a:endParaRPr lang="es-ES"/>
        </a:p>
      </dgm:t>
    </dgm:pt>
    <dgm:pt modelId="{B2CA1F85-DF50-4DB2-B83C-E700B847B334}">
      <dgm:prSet phldrT="[Texto]"/>
      <dgm:spPr>
        <a:solidFill>
          <a:schemeClr val="accent2">
            <a:lumMod val="75000"/>
          </a:schemeClr>
        </a:solidFill>
      </dgm:spPr>
      <dgm:t>
        <a:bodyPr/>
        <a:lstStyle/>
        <a:p>
          <a:r>
            <a:rPr lang="es-ES" dirty="0" smtClean="0"/>
            <a:t>Aglomeración vehicular</a:t>
          </a:r>
          <a:endParaRPr lang="es-ES" dirty="0"/>
        </a:p>
      </dgm:t>
    </dgm:pt>
    <dgm:pt modelId="{0DA579B1-B464-42A6-8E5B-17031FE2A69B}" type="parTrans" cxnId="{ABEA1058-76DA-495A-B030-8BFA1A172C4D}">
      <dgm:prSet/>
      <dgm:spPr/>
      <dgm:t>
        <a:bodyPr/>
        <a:lstStyle/>
        <a:p>
          <a:endParaRPr lang="es-ES"/>
        </a:p>
      </dgm:t>
    </dgm:pt>
    <dgm:pt modelId="{8DBFD5CB-3A57-4364-A5A5-879E09D2870D}" type="sibTrans" cxnId="{ABEA1058-76DA-495A-B030-8BFA1A172C4D}">
      <dgm:prSet/>
      <dgm:spPr/>
      <dgm:t>
        <a:bodyPr/>
        <a:lstStyle/>
        <a:p>
          <a:endParaRPr lang="es-ES"/>
        </a:p>
      </dgm:t>
    </dgm:pt>
    <dgm:pt modelId="{2A770D23-B748-4EA4-93AF-2208B5550F0E}" type="pres">
      <dgm:prSet presAssocID="{E1C6FB26-59B3-4480-AA7A-784EC16C4A1E}" presName="CompostProcess" presStyleCnt="0">
        <dgm:presLayoutVars>
          <dgm:dir/>
          <dgm:resizeHandles val="exact"/>
        </dgm:presLayoutVars>
      </dgm:prSet>
      <dgm:spPr/>
    </dgm:pt>
    <dgm:pt modelId="{FEC2CB7C-9274-489F-A329-C645DC5F098C}" type="pres">
      <dgm:prSet presAssocID="{E1C6FB26-59B3-4480-AA7A-784EC16C4A1E}" presName="arrow" presStyleLbl="bgShp" presStyleIdx="0" presStyleCnt="1"/>
      <dgm:spPr/>
    </dgm:pt>
    <dgm:pt modelId="{1287FB3F-C3A3-4A27-B44A-5151F8E6D1FF}" type="pres">
      <dgm:prSet presAssocID="{E1C6FB26-59B3-4480-AA7A-784EC16C4A1E}" presName="linearProcess" presStyleCnt="0"/>
      <dgm:spPr/>
    </dgm:pt>
    <dgm:pt modelId="{5148AC44-3E09-47C8-8FED-CC2FCEDBAAC1}" type="pres">
      <dgm:prSet presAssocID="{7F2FA1B8-6CCF-480E-BC1D-5A6874E66DB9}" presName="textNode" presStyleLbl="node1" presStyleIdx="0" presStyleCnt="3">
        <dgm:presLayoutVars>
          <dgm:bulletEnabled val="1"/>
        </dgm:presLayoutVars>
      </dgm:prSet>
      <dgm:spPr/>
      <dgm:t>
        <a:bodyPr/>
        <a:lstStyle/>
        <a:p>
          <a:endParaRPr lang="es-ES"/>
        </a:p>
      </dgm:t>
    </dgm:pt>
    <dgm:pt modelId="{24655D83-BE55-41E8-B7D8-E73601CE461B}" type="pres">
      <dgm:prSet presAssocID="{B271F63D-48B5-4B70-AD5C-2C6F0051FECD}" presName="sibTrans" presStyleCnt="0"/>
      <dgm:spPr/>
    </dgm:pt>
    <dgm:pt modelId="{8696ED83-D056-4E46-BD8C-ACD7DEC0F19B}" type="pres">
      <dgm:prSet presAssocID="{5E6E0591-3B1B-4FCA-AC82-173F94A3BCF1}" presName="textNode" presStyleLbl="node1" presStyleIdx="1" presStyleCnt="3">
        <dgm:presLayoutVars>
          <dgm:bulletEnabled val="1"/>
        </dgm:presLayoutVars>
      </dgm:prSet>
      <dgm:spPr/>
      <dgm:t>
        <a:bodyPr/>
        <a:lstStyle/>
        <a:p>
          <a:endParaRPr lang="es-ES"/>
        </a:p>
      </dgm:t>
    </dgm:pt>
    <dgm:pt modelId="{8D9E5CA3-9EBC-48B5-ACA6-5FDF6D8A2AE1}" type="pres">
      <dgm:prSet presAssocID="{2A3687D4-FC26-4BCC-89AA-2751581184A7}" presName="sibTrans" presStyleCnt="0"/>
      <dgm:spPr/>
    </dgm:pt>
    <dgm:pt modelId="{0CA9832F-C6E6-4D7B-832D-623292EA74D3}" type="pres">
      <dgm:prSet presAssocID="{B2CA1F85-DF50-4DB2-B83C-E700B847B334}" presName="textNode" presStyleLbl="node1" presStyleIdx="2" presStyleCnt="3">
        <dgm:presLayoutVars>
          <dgm:bulletEnabled val="1"/>
        </dgm:presLayoutVars>
      </dgm:prSet>
      <dgm:spPr/>
      <dgm:t>
        <a:bodyPr/>
        <a:lstStyle/>
        <a:p>
          <a:endParaRPr lang="es-ES"/>
        </a:p>
      </dgm:t>
    </dgm:pt>
  </dgm:ptLst>
  <dgm:cxnLst>
    <dgm:cxn modelId="{0841692D-E9A7-4E74-80DA-5B8A9CB0F3E5}" type="presOf" srcId="{5E6E0591-3B1B-4FCA-AC82-173F94A3BCF1}" destId="{8696ED83-D056-4E46-BD8C-ACD7DEC0F19B}" srcOrd="0" destOrd="0" presId="urn:microsoft.com/office/officeart/2005/8/layout/hProcess9"/>
    <dgm:cxn modelId="{5B0F17B7-6B7A-4C14-98FD-081413534C11}" srcId="{E1C6FB26-59B3-4480-AA7A-784EC16C4A1E}" destId="{5E6E0591-3B1B-4FCA-AC82-173F94A3BCF1}" srcOrd="1" destOrd="0" parTransId="{670D399B-FD59-4989-A4CC-3AF72E675A27}" sibTransId="{2A3687D4-FC26-4BCC-89AA-2751581184A7}"/>
    <dgm:cxn modelId="{049CA9CB-E8A1-47C8-991C-C95F58D061AD}" type="presOf" srcId="{7F2FA1B8-6CCF-480E-BC1D-5A6874E66DB9}" destId="{5148AC44-3E09-47C8-8FED-CC2FCEDBAAC1}" srcOrd="0" destOrd="0" presId="urn:microsoft.com/office/officeart/2005/8/layout/hProcess9"/>
    <dgm:cxn modelId="{9AE93DE1-1696-4846-9FF9-79F95B5A7150}" type="presOf" srcId="{B2CA1F85-DF50-4DB2-B83C-E700B847B334}" destId="{0CA9832F-C6E6-4D7B-832D-623292EA74D3}" srcOrd="0" destOrd="0" presId="urn:microsoft.com/office/officeart/2005/8/layout/hProcess9"/>
    <dgm:cxn modelId="{9312016C-E34F-41E4-ABCF-587176CB60AE}" srcId="{E1C6FB26-59B3-4480-AA7A-784EC16C4A1E}" destId="{7F2FA1B8-6CCF-480E-BC1D-5A6874E66DB9}" srcOrd="0" destOrd="0" parTransId="{D1A03FC1-41DD-4399-85CD-BD19B26CB8ED}" sibTransId="{B271F63D-48B5-4B70-AD5C-2C6F0051FECD}"/>
    <dgm:cxn modelId="{23C36FDC-C9D4-4F99-BCDA-3BECA2CAC0AE}" type="presOf" srcId="{E1C6FB26-59B3-4480-AA7A-784EC16C4A1E}" destId="{2A770D23-B748-4EA4-93AF-2208B5550F0E}" srcOrd="0" destOrd="0" presId="urn:microsoft.com/office/officeart/2005/8/layout/hProcess9"/>
    <dgm:cxn modelId="{ABEA1058-76DA-495A-B030-8BFA1A172C4D}" srcId="{E1C6FB26-59B3-4480-AA7A-784EC16C4A1E}" destId="{B2CA1F85-DF50-4DB2-B83C-E700B847B334}" srcOrd="2" destOrd="0" parTransId="{0DA579B1-B464-42A6-8E5B-17031FE2A69B}" sibTransId="{8DBFD5CB-3A57-4364-A5A5-879E09D2870D}"/>
    <dgm:cxn modelId="{F98EDED9-2C34-4DE7-9084-08EBD9DD4E4C}" type="presParOf" srcId="{2A770D23-B748-4EA4-93AF-2208B5550F0E}" destId="{FEC2CB7C-9274-489F-A329-C645DC5F098C}" srcOrd="0" destOrd="0" presId="urn:microsoft.com/office/officeart/2005/8/layout/hProcess9"/>
    <dgm:cxn modelId="{0BF55064-C6DF-4257-ACF6-BF4B9CA1689E}" type="presParOf" srcId="{2A770D23-B748-4EA4-93AF-2208B5550F0E}" destId="{1287FB3F-C3A3-4A27-B44A-5151F8E6D1FF}" srcOrd="1" destOrd="0" presId="urn:microsoft.com/office/officeart/2005/8/layout/hProcess9"/>
    <dgm:cxn modelId="{B89A36E6-18BB-4063-978F-C710615A123D}" type="presParOf" srcId="{1287FB3F-C3A3-4A27-B44A-5151F8E6D1FF}" destId="{5148AC44-3E09-47C8-8FED-CC2FCEDBAAC1}" srcOrd="0" destOrd="0" presId="urn:microsoft.com/office/officeart/2005/8/layout/hProcess9"/>
    <dgm:cxn modelId="{036E28D7-C1F5-4B49-B982-F93F1FF9B359}" type="presParOf" srcId="{1287FB3F-C3A3-4A27-B44A-5151F8E6D1FF}" destId="{24655D83-BE55-41E8-B7D8-E73601CE461B}" srcOrd="1" destOrd="0" presId="urn:microsoft.com/office/officeart/2005/8/layout/hProcess9"/>
    <dgm:cxn modelId="{73B40130-23ED-4F78-A293-3E5EFEF5E351}" type="presParOf" srcId="{1287FB3F-C3A3-4A27-B44A-5151F8E6D1FF}" destId="{8696ED83-D056-4E46-BD8C-ACD7DEC0F19B}" srcOrd="2" destOrd="0" presId="urn:microsoft.com/office/officeart/2005/8/layout/hProcess9"/>
    <dgm:cxn modelId="{3115700A-2869-47C7-899C-366B4F586793}" type="presParOf" srcId="{1287FB3F-C3A3-4A27-B44A-5151F8E6D1FF}" destId="{8D9E5CA3-9EBC-48B5-ACA6-5FDF6D8A2AE1}" srcOrd="3" destOrd="0" presId="urn:microsoft.com/office/officeart/2005/8/layout/hProcess9"/>
    <dgm:cxn modelId="{4DA782E9-D864-40C9-8361-C7B5C2C536B4}" type="presParOf" srcId="{1287FB3F-C3A3-4A27-B44A-5151F8E6D1FF}" destId="{0CA9832F-C6E6-4D7B-832D-623292EA74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1029F5-4DED-4173-915C-C22477620410}" type="doc">
      <dgm:prSet loTypeId="urn:microsoft.com/office/officeart/2005/8/layout/vList3" loCatId="list" qsTypeId="urn:microsoft.com/office/officeart/2005/8/quickstyle/simple1" qsCatId="simple" csTypeId="urn:microsoft.com/office/officeart/2005/8/colors/accent1_2" csCatId="accent1" phldr="1"/>
      <dgm:spPr/>
    </dgm:pt>
    <dgm:pt modelId="{9EFEB367-36CD-4DE4-8113-D0B720AB08A1}">
      <dgm:prSet phldrT="[Texto]"/>
      <dgm:spPr/>
      <dgm:t>
        <a:bodyPr/>
        <a:lstStyle/>
        <a:p>
          <a:r>
            <a:rPr lang="es-ES_tradnl" b="0" dirty="0" smtClean="0">
              <a:solidFill>
                <a:schemeClr val="bg1"/>
              </a:solidFill>
            </a:rPr>
            <a:t>Alternativas de evacuación</a:t>
          </a:r>
          <a:endParaRPr lang="es-ES" b="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5963C18-079D-4691-ADDA-4D8369AC6C75}" type="parTrans" cxnId="{5C4A3772-4C9A-43A1-A886-6A19D71A2208}">
      <dgm:prSet/>
      <dgm:spPr/>
      <dgm:t>
        <a:bodyPr/>
        <a:lstStyle/>
        <a:p>
          <a:endParaRPr lang="es-ES"/>
        </a:p>
      </dgm:t>
    </dgm:pt>
    <dgm:pt modelId="{6ABB8293-82CF-4770-AC16-DC331B2AEB86}" type="sibTrans" cxnId="{5C4A3772-4C9A-43A1-A886-6A19D71A2208}">
      <dgm:prSet/>
      <dgm:spPr/>
      <dgm:t>
        <a:bodyPr/>
        <a:lstStyle/>
        <a:p>
          <a:endParaRPr lang="es-ES"/>
        </a:p>
      </dgm:t>
    </dgm:pt>
    <dgm:pt modelId="{5E042954-19F1-4222-AF2C-12F93FACC9AB}">
      <dgm:prSet phldrT="[Texto]"/>
      <dgm:spPr/>
      <dgm:t>
        <a:bodyPr/>
        <a:lstStyle/>
        <a:p>
          <a:r>
            <a:rPr lang="es-ES" dirty="0" smtClean="0"/>
            <a:t>Modelamiento y Simulación</a:t>
          </a:r>
          <a:endParaRPr lang="es-E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4750FDE-348A-4316-8634-DEB7956C28BD}" type="parTrans" cxnId="{2D8DC8B4-A9E9-445B-977A-E122ADF95912}">
      <dgm:prSet/>
      <dgm:spPr/>
      <dgm:t>
        <a:bodyPr/>
        <a:lstStyle/>
        <a:p>
          <a:endParaRPr lang="es-ES"/>
        </a:p>
      </dgm:t>
    </dgm:pt>
    <dgm:pt modelId="{C18C3252-1329-47FF-BB8D-257153AA50F1}" type="sibTrans" cxnId="{2D8DC8B4-A9E9-445B-977A-E122ADF95912}">
      <dgm:prSet/>
      <dgm:spPr/>
      <dgm:t>
        <a:bodyPr/>
        <a:lstStyle/>
        <a:p>
          <a:endParaRPr lang="es-ES"/>
        </a:p>
      </dgm:t>
    </dgm:pt>
    <dgm:pt modelId="{4C8BA662-2CB3-48E2-B044-00F678457E8E}">
      <dgm:prSet phldrT="[Texto]"/>
      <dgm:spPr/>
      <dgm:t>
        <a:bodyPr/>
        <a:lstStyle/>
        <a:p>
          <a:r>
            <a:rPr lang="es-ES" dirty="0" smtClean="0"/>
            <a:t>SUMO- Simulation of Urban MObility</a:t>
          </a:r>
          <a:endParaRPr lang="es-E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C8E178C-4BDC-4E34-A969-AA77D105CA73}" type="parTrans" cxnId="{889BE77E-6577-4977-84D6-2F9C053E9CA1}">
      <dgm:prSet/>
      <dgm:spPr/>
      <dgm:t>
        <a:bodyPr/>
        <a:lstStyle/>
        <a:p>
          <a:endParaRPr lang="es-ES"/>
        </a:p>
      </dgm:t>
    </dgm:pt>
    <dgm:pt modelId="{22C34BC5-B2D3-4930-8EE9-CE116B9CD436}" type="sibTrans" cxnId="{889BE77E-6577-4977-84D6-2F9C053E9CA1}">
      <dgm:prSet/>
      <dgm:spPr/>
      <dgm:t>
        <a:bodyPr/>
        <a:lstStyle/>
        <a:p>
          <a:endParaRPr lang="es-ES"/>
        </a:p>
      </dgm:t>
    </dgm:pt>
    <dgm:pt modelId="{442F7D43-4C1F-4584-86C1-CF3A1538E9E1}" type="pres">
      <dgm:prSet presAssocID="{021029F5-4DED-4173-915C-C22477620410}" presName="linearFlow" presStyleCnt="0">
        <dgm:presLayoutVars>
          <dgm:dir/>
          <dgm:resizeHandles val="exact"/>
        </dgm:presLayoutVars>
      </dgm:prSet>
      <dgm:spPr/>
    </dgm:pt>
    <dgm:pt modelId="{49B16688-DC21-44A5-8FD0-45A2AFCC5B4B}" type="pres">
      <dgm:prSet presAssocID="{9EFEB367-36CD-4DE4-8113-D0B720AB08A1}" presName="composite" presStyleCnt="0"/>
      <dgm:spPr/>
    </dgm:pt>
    <dgm:pt modelId="{A45027C1-87E2-4BB0-9BBD-C0E8887814DE}" type="pres">
      <dgm:prSet presAssocID="{9EFEB367-36CD-4DE4-8113-D0B720AB08A1}" presName="imgShp" presStyleLbl="fgImgPlace1" presStyleIdx="0"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316A5877-81BB-481B-A439-8592F3E55FCC}" type="pres">
      <dgm:prSet presAssocID="{9EFEB367-36CD-4DE4-8113-D0B720AB08A1}" presName="txShp" presStyleLbl="node1" presStyleIdx="0" presStyleCnt="3">
        <dgm:presLayoutVars>
          <dgm:bulletEnabled val="1"/>
        </dgm:presLayoutVars>
      </dgm:prSet>
      <dgm:spPr/>
      <dgm:t>
        <a:bodyPr/>
        <a:lstStyle/>
        <a:p>
          <a:endParaRPr lang="es-ES"/>
        </a:p>
      </dgm:t>
    </dgm:pt>
    <dgm:pt modelId="{E2C83EA3-D338-4B40-A370-F7433A443C44}" type="pres">
      <dgm:prSet presAssocID="{6ABB8293-82CF-4770-AC16-DC331B2AEB86}" presName="spacing" presStyleCnt="0"/>
      <dgm:spPr/>
    </dgm:pt>
    <dgm:pt modelId="{3C0D1268-80B1-48CD-ABA7-635E6EBA077D}" type="pres">
      <dgm:prSet presAssocID="{5E042954-19F1-4222-AF2C-12F93FACC9AB}" presName="composite" presStyleCnt="0"/>
      <dgm:spPr/>
    </dgm:pt>
    <dgm:pt modelId="{F16DFD9F-41EF-4940-A10E-4D56529CB711}" type="pres">
      <dgm:prSet presAssocID="{5E042954-19F1-4222-AF2C-12F93FACC9AB}" presName="imgShp" presStyleLbl="fgImgPlace1" presStyleIdx="1"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0" b="-10000"/>
          </a:stretch>
        </a:blipFill>
      </dgm:spPr>
      <dgm:t>
        <a:bodyPr/>
        <a:lstStyle/>
        <a:p>
          <a:endParaRPr lang="es-ES"/>
        </a:p>
      </dgm:t>
    </dgm:pt>
    <dgm:pt modelId="{0A6753F7-5F02-4CF9-A384-30011AF6934B}" type="pres">
      <dgm:prSet presAssocID="{5E042954-19F1-4222-AF2C-12F93FACC9AB}" presName="txShp" presStyleLbl="node1" presStyleIdx="1" presStyleCnt="3">
        <dgm:presLayoutVars>
          <dgm:bulletEnabled val="1"/>
        </dgm:presLayoutVars>
      </dgm:prSet>
      <dgm:spPr/>
      <dgm:t>
        <a:bodyPr/>
        <a:lstStyle/>
        <a:p>
          <a:endParaRPr lang="es-ES"/>
        </a:p>
      </dgm:t>
    </dgm:pt>
    <dgm:pt modelId="{18BE4D0E-CC80-4B50-BDBC-20A54C6865DE}" type="pres">
      <dgm:prSet presAssocID="{C18C3252-1329-47FF-BB8D-257153AA50F1}" presName="spacing" presStyleCnt="0"/>
      <dgm:spPr/>
    </dgm:pt>
    <dgm:pt modelId="{28514019-E5A3-4955-BD94-224AD9FA4F87}" type="pres">
      <dgm:prSet presAssocID="{4C8BA662-2CB3-48E2-B044-00F678457E8E}" presName="composite" presStyleCnt="0"/>
      <dgm:spPr/>
    </dgm:pt>
    <dgm:pt modelId="{8E5E5FAA-9B15-4454-9359-58B7B9E06ABC}" type="pres">
      <dgm:prSet presAssocID="{4C8BA662-2CB3-48E2-B044-00F678457E8E}" presName="imgShp" presStyleLbl="fgImgPlace1" presStyleIdx="2" presStyleCnt="3"/>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dgm:spPr>
      <dgm:t>
        <a:bodyPr/>
        <a:lstStyle/>
        <a:p>
          <a:endParaRPr lang="es-ES"/>
        </a:p>
      </dgm:t>
    </dgm:pt>
    <dgm:pt modelId="{9BCD5B0E-016E-4A5B-9771-D68F33073C70}" type="pres">
      <dgm:prSet presAssocID="{4C8BA662-2CB3-48E2-B044-00F678457E8E}" presName="txShp" presStyleLbl="node1" presStyleIdx="2" presStyleCnt="3">
        <dgm:presLayoutVars>
          <dgm:bulletEnabled val="1"/>
        </dgm:presLayoutVars>
      </dgm:prSet>
      <dgm:spPr/>
      <dgm:t>
        <a:bodyPr/>
        <a:lstStyle/>
        <a:p>
          <a:endParaRPr lang="es-ES"/>
        </a:p>
      </dgm:t>
    </dgm:pt>
  </dgm:ptLst>
  <dgm:cxnLst>
    <dgm:cxn modelId="{5691CEB4-3C30-427F-BBB7-5774BD4EEDF2}" type="presOf" srcId="{9EFEB367-36CD-4DE4-8113-D0B720AB08A1}" destId="{316A5877-81BB-481B-A439-8592F3E55FCC}" srcOrd="0" destOrd="0" presId="urn:microsoft.com/office/officeart/2005/8/layout/vList3"/>
    <dgm:cxn modelId="{2D8DC8B4-A9E9-445B-977A-E122ADF95912}" srcId="{021029F5-4DED-4173-915C-C22477620410}" destId="{5E042954-19F1-4222-AF2C-12F93FACC9AB}" srcOrd="1" destOrd="0" parTransId="{F4750FDE-348A-4316-8634-DEB7956C28BD}" sibTransId="{C18C3252-1329-47FF-BB8D-257153AA50F1}"/>
    <dgm:cxn modelId="{93E9534A-26B1-4776-A198-F39A4197A91D}" type="presOf" srcId="{4C8BA662-2CB3-48E2-B044-00F678457E8E}" destId="{9BCD5B0E-016E-4A5B-9771-D68F33073C70}" srcOrd="0" destOrd="0" presId="urn:microsoft.com/office/officeart/2005/8/layout/vList3"/>
    <dgm:cxn modelId="{5C4A3772-4C9A-43A1-A886-6A19D71A2208}" srcId="{021029F5-4DED-4173-915C-C22477620410}" destId="{9EFEB367-36CD-4DE4-8113-D0B720AB08A1}" srcOrd="0" destOrd="0" parTransId="{E5963C18-079D-4691-ADDA-4D8369AC6C75}" sibTransId="{6ABB8293-82CF-4770-AC16-DC331B2AEB86}"/>
    <dgm:cxn modelId="{A65B08D0-8DF9-4AC8-9D14-72A502EFC67F}" type="presOf" srcId="{021029F5-4DED-4173-915C-C22477620410}" destId="{442F7D43-4C1F-4584-86C1-CF3A1538E9E1}" srcOrd="0" destOrd="0" presId="urn:microsoft.com/office/officeart/2005/8/layout/vList3"/>
    <dgm:cxn modelId="{3606A0E5-BDBB-4F65-8E6F-9338C10C50F9}" type="presOf" srcId="{5E042954-19F1-4222-AF2C-12F93FACC9AB}" destId="{0A6753F7-5F02-4CF9-A384-30011AF6934B}" srcOrd="0" destOrd="0" presId="urn:microsoft.com/office/officeart/2005/8/layout/vList3"/>
    <dgm:cxn modelId="{889BE77E-6577-4977-84D6-2F9C053E9CA1}" srcId="{021029F5-4DED-4173-915C-C22477620410}" destId="{4C8BA662-2CB3-48E2-B044-00F678457E8E}" srcOrd="2" destOrd="0" parTransId="{4C8E178C-4BDC-4E34-A969-AA77D105CA73}" sibTransId="{22C34BC5-B2D3-4930-8EE9-CE116B9CD436}"/>
    <dgm:cxn modelId="{C1A14BAF-FFAE-41C5-891D-5CB3EAD115F9}" type="presParOf" srcId="{442F7D43-4C1F-4584-86C1-CF3A1538E9E1}" destId="{49B16688-DC21-44A5-8FD0-45A2AFCC5B4B}" srcOrd="0" destOrd="0" presId="urn:microsoft.com/office/officeart/2005/8/layout/vList3"/>
    <dgm:cxn modelId="{4AE76FCA-8637-403B-A931-91F14B3F25C5}" type="presParOf" srcId="{49B16688-DC21-44A5-8FD0-45A2AFCC5B4B}" destId="{A45027C1-87E2-4BB0-9BBD-C0E8887814DE}" srcOrd="0" destOrd="0" presId="urn:microsoft.com/office/officeart/2005/8/layout/vList3"/>
    <dgm:cxn modelId="{3A92CE59-EEAB-4DC8-BD4B-53958BBCB297}" type="presParOf" srcId="{49B16688-DC21-44A5-8FD0-45A2AFCC5B4B}" destId="{316A5877-81BB-481B-A439-8592F3E55FCC}" srcOrd="1" destOrd="0" presId="urn:microsoft.com/office/officeart/2005/8/layout/vList3"/>
    <dgm:cxn modelId="{196C0F8B-0E71-4CC7-9CA1-A7600AC82FB6}" type="presParOf" srcId="{442F7D43-4C1F-4584-86C1-CF3A1538E9E1}" destId="{E2C83EA3-D338-4B40-A370-F7433A443C44}" srcOrd="1" destOrd="0" presId="urn:microsoft.com/office/officeart/2005/8/layout/vList3"/>
    <dgm:cxn modelId="{60E2495C-CD0E-458A-9780-6691BE0179FD}" type="presParOf" srcId="{442F7D43-4C1F-4584-86C1-CF3A1538E9E1}" destId="{3C0D1268-80B1-48CD-ABA7-635E6EBA077D}" srcOrd="2" destOrd="0" presId="urn:microsoft.com/office/officeart/2005/8/layout/vList3"/>
    <dgm:cxn modelId="{B9DEC77E-7390-4777-8DC6-6FF26142EB05}" type="presParOf" srcId="{3C0D1268-80B1-48CD-ABA7-635E6EBA077D}" destId="{F16DFD9F-41EF-4940-A10E-4D56529CB711}" srcOrd="0" destOrd="0" presId="urn:microsoft.com/office/officeart/2005/8/layout/vList3"/>
    <dgm:cxn modelId="{E7AE3F2F-6986-42C0-83AA-6B709ACD0198}" type="presParOf" srcId="{3C0D1268-80B1-48CD-ABA7-635E6EBA077D}" destId="{0A6753F7-5F02-4CF9-A384-30011AF6934B}" srcOrd="1" destOrd="0" presId="urn:microsoft.com/office/officeart/2005/8/layout/vList3"/>
    <dgm:cxn modelId="{20689655-3978-4F5E-B91A-DC924A80FB84}" type="presParOf" srcId="{442F7D43-4C1F-4584-86C1-CF3A1538E9E1}" destId="{18BE4D0E-CC80-4B50-BDBC-20A54C6865DE}" srcOrd="3" destOrd="0" presId="urn:microsoft.com/office/officeart/2005/8/layout/vList3"/>
    <dgm:cxn modelId="{032C557F-13CC-4A53-958B-A0A32535E12C}" type="presParOf" srcId="{442F7D43-4C1F-4584-86C1-CF3A1538E9E1}" destId="{28514019-E5A3-4955-BD94-224AD9FA4F87}" srcOrd="4" destOrd="0" presId="urn:microsoft.com/office/officeart/2005/8/layout/vList3"/>
    <dgm:cxn modelId="{79A7AB06-4941-4028-959D-AC56F8A15325}" type="presParOf" srcId="{28514019-E5A3-4955-BD94-224AD9FA4F87}" destId="{8E5E5FAA-9B15-4454-9359-58B7B9E06ABC}" srcOrd="0" destOrd="0" presId="urn:microsoft.com/office/officeart/2005/8/layout/vList3"/>
    <dgm:cxn modelId="{E4145FA0-C94A-49F9-BFD2-0A8BF051D25F}" type="presParOf" srcId="{28514019-E5A3-4955-BD94-224AD9FA4F87}" destId="{9BCD5B0E-016E-4A5B-9771-D68F33073C7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5205F6-54C7-481C-BDE8-D94430F92CD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B1D591A3-0895-4308-8913-143ECDB2C83B}">
      <dgm:prSet phldrT="[Texto]"/>
      <dgm:spPr>
        <a:solidFill>
          <a:schemeClr val="accent1">
            <a:lumMod val="50000"/>
          </a:schemeClr>
        </a:solidFill>
      </dgm:spPr>
      <dgm:t>
        <a:bodyPr/>
        <a:lstStyle/>
        <a:p>
          <a:r>
            <a:rPr lang="es-ES" dirty="0" smtClean="0"/>
            <a:t>MODELO CLASICO DE TRANSPORTE</a:t>
          </a:r>
          <a:endParaRPr lang="es-ES" dirty="0"/>
        </a:p>
      </dgm:t>
    </dgm:pt>
    <dgm:pt modelId="{AF571A42-5318-47DA-A962-6B6B2BC9675B}" type="parTrans" cxnId="{3E370CA8-F855-464B-9A10-B2571A572948}">
      <dgm:prSet/>
      <dgm:spPr/>
      <dgm:t>
        <a:bodyPr/>
        <a:lstStyle/>
        <a:p>
          <a:endParaRPr lang="es-ES"/>
        </a:p>
      </dgm:t>
    </dgm:pt>
    <dgm:pt modelId="{F11C6342-B353-4199-9A26-ECC69A79F26E}" type="sibTrans" cxnId="{3E370CA8-F855-464B-9A10-B2571A572948}">
      <dgm:prSet/>
      <dgm:spPr/>
      <dgm:t>
        <a:bodyPr/>
        <a:lstStyle/>
        <a:p>
          <a:endParaRPr lang="es-ES"/>
        </a:p>
      </dgm:t>
    </dgm:pt>
    <dgm:pt modelId="{49C7001B-143C-4EBA-8D91-FF4E95AE9132}">
      <dgm:prSet phldrT="[Texto]"/>
      <dgm:spPr/>
      <dgm:t>
        <a:bodyPr/>
        <a:lstStyle/>
        <a:p>
          <a:r>
            <a:rPr lang="es-ES" dirty="0" smtClean="0"/>
            <a:t>Generación/ Atracción</a:t>
          </a:r>
          <a:endParaRPr lang="es-ES" dirty="0"/>
        </a:p>
      </dgm:t>
    </dgm:pt>
    <dgm:pt modelId="{A47330BC-75B1-472F-9F2A-66B33535459F}" type="parTrans" cxnId="{18D52E39-DE0F-445C-9C37-9D6AA8AA6CB8}">
      <dgm:prSet/>
      <dgm:spPr/>
      <dgm:t>
        <a:bodyPr/>
        <a:lstStyle/>
        <a:p>
          <a:endParaRPr lang="es-ES"/>
        </a:p>
      </dgm:t>
    </dgm:pt>
    <dgm:pt modelId="{33D5AA23-07E2-4090-8DB5-3F3D81525134}" type="sibTrans" cxnId="{18D52E39-DE0F-445C-9C37-9D6AA8AA6CB8}">
      <dgm:prSet/>
      <dgm:spPr/>
      <dgm:t>
        <a:bodyPr/>
        <a:lstStyle/>
        <a:p>
          <a:endParaRPr lang="es-ES"/>
        </a:p>
      </dgm:t>
    </dgm:pt>
    <dgm:pt modelId="{F4BF0994-6DFE-4FB2-8EB5-4B9BD9EB8311}">
      <dgm:prSet phldrT="[Texto]"/>
      <dgm:spPr/>
      <dgm:t>
        <a:bodyPr/>
        <a:lstStyle/>
        <a:p>
          <a:r>
            <a:rPr lang="es-ES" dirty="0" smtClean="0"/>
            <a:t>Distribución</a:t>
          </a:r>
          <a:endParaRPr lang="es-ES" dirty="0"/>
        </a:p>
      </dgm:t>
    </dgm:pt>
    <dgm:pt modelId="{DA4ED957-5642-495B-A7AC-46A698F2BE45}" type="parTrans" cxnId="{E467C4FB-79D0-4769-B5BF-EB19C3EB8BFF}">
      <dgm:prSet/>
      <dgm:spPr/>
      <dgm:t>
        <a:bodyPr/>
        <a:lstStyle/>
        <a:p>
          <a:endParaRPr lang="es-ES"/>
        </a:p>
      </dgm:t>
    </dgm:pt>
    <dgm:pt modelId="{8E090FFF-E131-47E6-A2A3-7C5294E4E095}" type="sibTrans" cxnId="{E467C4FB-79D0-4769-B5BF-EB19C3EB8BFF}">
      <dgm:prSet/>
      <dgm:spPr/>
      <dgm:t>
        <a:bodyPr/>
        <a:lstStyle/>
        <a:p>
          <a:endParaRPr lang="es-ES"/>
        </a:p>
      </dgm:t>
    </dgm:pt>
    <dgm:pt modelId="{E670F270-A599-4446-93CF-CB73850A5D46}">
      <dgm:prSet phldrT="[Texto]"/>
      <dgm:spPr/>
      <dgm:t>
        <a:bodyPr/>
        <a:lstStyle/>
        <a:p>
          <a:r>
            <a:rPr lang="es-ES" dirty="0" smtClean="0"/>
            <a:t>Reparto modal</a:t>
          </a:r>
          <a:endParaRPr lang="es-ES" dirty="0"/>
        </a:p>
      </dgm:t>
    </dgm:pt>
    <dgm:pt modelId="{5E0D6A8C-6387-490C-82EF-1BD2E11F2BAE}" type="parTrans" cxnId="{C2298720-F5D3-45D7-9749-81124187292E}">
      <dgm:prSet/>
      <dgm:spPr/>
      <dgm:t>
        <a:bodyPr/>
        <a:lstStyle/>
        <a:p>
          <a:endParaRPr lang="es-ES"/>
        </a:p>
      </dgm:t>
    </dgm:pt>
    <dgm:pt modelId="{4A3BF7B1-BEE6-4015-80A2-3C08B44A582D}" type="sibTrans" cxnId="{C2298720-F5D3-45D7-9749-81124187292E}">
      <dgm:prSet/>
      <dgm:spPr/>
      <dgm:t>
        <a:bodyPr/>
        <a:lstStyle/>
        <a:p>
          <a:endParaRPr lang="es-ES"/>
        </a:p>
      </dgm:t>
    </dgm:pt>
    <dgm:pt modelId="{E23797D7-3599-4260-8D12-8BBAEACBCF9D}">
      <dgm:prSet phldrT="[Texto]"/>
      <dgm:spPr/>
      <dgm:t>
        <a:bodyPr/>
        <a:lstStyle/>
        <a:p>
          <a:r>
            <a:rPr lang="es-ES" dirty="0" smtClean="0"/>
            <a:t>Asignación</a:t>
          </a:r>
          <a:endParaRPr lang="es-ES" dirty="0"/>
        </a:p>
      </dgm:t>
    </dgm:pt>
    <dgm:pt modelId="{60063ED1-4182-493B-ACEF-030642E15A70}" type="parTrans" cxnId="{CB2773A3-AB18-47FC-A50E-5D3DB920A009}">
      <dgm:prSet/>
      <dgm:spPr/>
      <dgm:t>
        <a:bodyPr/>
        <a:lstStyle/>
        <a:p>
          <a:endParaRPr lang="es-ES"/>
        </a:p>
      </dgm:t>
    </dgm:pt>
    <dgm:pt modelId="{549C9962-E7B8-49F8-8EF0-63147E6939E7}" type="sibTrans" cxnId="{CB2773A3-AB18-47FC-A50E-5D3DB920A009}">
      <dgm:prSet/>
      <dgm:spPr/>
      <dgm:t>
        <a:bodyPr/>
        <a:lstStyle/>
        <a:p>
          <a:endParaRPr lang="es-ES"/>
        </a:p>
      </dgm:t>
    </dgm:pt>
    <dgm:pt modelId="{19FAF8DE-5880-418A-AD0E-BA6528BBB8A8}" type="pres">
      <dgm:prSet presAssocID="{825205F6-54C7-481C-BDE8-D94430F92CD3}" presName="Name0" presStyleCnt="0">
        <dgm:presLayoutVars>
          <dgm:chPref val="1"/>
          <dgm:dir/>
          <dgm:animOne val="branch"/>
          <dgm:animLvl val="lvl"/>
          <dgm:resizeHandles val="exact"/>
        </dgm:presLayoutVars>
      </dgm:prSet>
      <dgm:spPr/>
      <dgm:t>
        <a:bodyPr/>
        <a:lstStyle/>
        <a:p>
          <a:endParaRPr lang="es-ES"/>
        </a:p>
      </dgm:t>
    </dgm:pt>
    <dgm:pt modelId="{F1B5DF38-5C41-4B43-9D76-3E2794485D65}" type="pres">
      <dgm:prSet presAssocID="{B1D591A3-0895-4308-8913-143ECDB2C83B}" presName="root1" presStyleCnt="0"/>
      <dgm:spPr/>
    </dgm:pt>
    <dgm:pt modelId="{C22EA36F-08A3-4497-BB51-AFB425FBD930}" type="pres">
      <dgm:prSet presAssocID="{B1D591A3-0895-4308-8913-143ECDB2C83B}" presName="LevelOneTextNode" presStyleLbl="node0" presStyleIdx="0" presStyleCnt="1">
        <dgm:presLayoutVars>
          <dgm:chPref val="3"/>
        </dgm:presLayoutVars>
      </dgm:prSet>
      <dgm:spPr/>
      <dgm:t>
        <a:bodyPr/>
        <a:lstStyle/>
        <a:p>
          <a:endParaRPr lang="es-ES"/>
        </a:p>
      </dgm:t>
    </dgm:pt>
    <dgm:pt modelId="{9BD42EBB-1ECE-479A-8E2D-7EE1B97C7117}" type="pres">
      <dgm:prSet presAssocID="{B1D591A3-0895-4308-8913-143ECDB2C83B}" presName="level2hierChild" presStyleCnt="0"/>
      <dgm:spPr/>
    </dgm:pt>
    <dgm:pt modelId="{7CC5B11E-34A0-496C-9334-40C15C013D18}" type="pres">
      <dgm:prSet presAssocID="{A47330BC-75B1-472F-9F2A-66B33535459F}" presName="conn2-1" presStyleLbl="parChTrans1D2" presStyleIdx="0" presStyleCnt="4"/>
      <dgm:spPr/>
      <dgm:t>
        <a:bodyPr/>
        <a:lstStyle/>
        <a:p>
          <a:endParaRPr lang="es-ES"/>
        </a:p>
      </dgm:t>
    </dgm:pt>
    <dgm:pt modelId="{29BC0C6C-0572-420B-94F9-8E0536F77488}" type="pres">
      <dgm:prSet presAssocID="{A47330BC-75B1-472F-9F2A-66B33535459F}" presName="connTx" presStyleLbl="parChTrans1D2" presStyleIdx="0" presStyleCnt="4"/>
      <dgm:spPr/>
      <dgm:t>
        <a:bodyPr/>
        <a:lstStyle/>
        <a:p>
          <a:endParaRPr lang="es-ES"/>
        </a:p>
      </dgm:t>
    </dgm:pt>
    <dgm:pt modelId="{6D925137-DC7C-47E0-A1D8-3FAFAD4F5A66}" type="pres">
      <dgm:prSet presAssocID="{49C7001B-143C-4EBA-8D91-FF4E95AE9132}" presName="root2" presStyleCnt="0"/>
      <dgm:spPr/>
    </dgm:pt>
    <dgm:pt modelId="{39492475-4B17-4EDF-B08A-1B81CB07B38B}" type="pres">
      <dgm:prSet presAssocID="{49C7001B-143C-4EBA-8D91-FF4E95AE9132}" presName="LevelTwoTextNode" presStyleLbl="node2" presStyleIdx="0" presStyleCnt="4">
        <dgm:presLayoutVars>
          <dgm:chPref val="3"/>
        </dgm:presLayoutVars>
      </dgm:prSet>
      <dgm:spPr/>
      <dgm:t>
        <a:bodyPr/>
        <a:lstStyle/>
        <a:p>
          <a:endParaRPr lang="es-ES"/>
        </a:p>
      </dgm:t>
    </dgm:pt>
    <dgm:pt modelId="{029D8E07-8B28-4436-A9D3-7011020404E1}" type="pres">
      <dgm:prSet presAssocID="{49C7001B-143C-4EBA-8D91-FF4E95AE9132}" presName="level3hierChild" presStyleCnt="0"/>
      <dgm:spPr/>
    </dgm:pt>
    <dgm:pt modelId="{16083685-260A-4AD7-A03F-CA29E4ED1213}" type="pres">
      <dgm:prSet presAssocID="{DA4ED957-5642-495B-A7AC-46A698F2BE45}" presName="conn2-1" presStyleLbl="parChTrans1D2" presStyleIdx="1" presStyleCnt="4"/>
      <dgm:spPr/>
      <dgm:t>
        <a:bodyPr/>
        <a:lstStyle/>
        <a:p>
          <a:endParaRPr lang="es-ES"/>
        </a:p>
      </dgm:t>
    </dgm:pt>
    <dgm:pt modelId="{72BE4E66-4EA5-4DFC-91CD-A2B697F9B033}" type="pres">
      <dgm:prSet presAssocID="{DA4ED957-5642-495B-A7AC-46A698F2BE45}" presName="connTx" presStyleLbl="parChTrans1D2" presStyleIdx="1" presStyleCnt="4"/>
      <dgm:spPr/>
      <dgm:t>
        <a:bodyPr/>
        <a:lstStyle/>
        <a:p>
          <a:endParaRPr lang="es-ES"/>
        </a:p>
      </dgm:t>
    </dgm:pt>
    <dgm:pt modelId="{035FDD22-6564-4240-BEBF-9A257A06CF77}" type="pres">
      <dgm:prSet presAssocID="{F4BF0994-6DFE-4FB2-8EB5-4B9BD9EB8311}" presName="root2" presStyleCnt="0"/>
      <dgm:spPr/>
    </dgm:pt>
    <dgm:pt modelId="{BDAC51EB-2833-4D9A-988D-1156FA2EE2D1}" type="pres">
      <dgm:prSet presAssocID="{F4BF0994-6DFE-4FB2-8EB5-4B9BD9EB8311}" presName="LevelTwoTextNode" presStyleLbl="node2" presStyleIdx="1" presStyleCnt="4">
        <dgm:presLayoutVars>
          <dgm:chPref val="3"/>
        </dgm:presLayoutVars>
      </dgm:prSet>
      <dgm:spPr/>
      <dgm:t>
        <a:bodyPr/>
        <a:lstStyle/>
        <a:p>
          <a:endParaRPr lang="es-ES"/>
        </a:p>
      </dgm:t>
    </dgm:pt>
    <dgm:pt modelId="{4E8AC216-34A1-48B1-AB1E-69E507AC3C7F}" type="pres">
      <dgm:prSet presAssocID="{F4BF0994-6DFE-4FB2-8EB5-4B9BD9EB8311}" presName="level3hierChild" presStyleCnt="0"/>
      <dgm:spPr/>
    </dgm:pt>
    <dgm:pt modelId="{FF949DC8-9562-4FB7-9DB4-F037271D637E}" type="pres">
      <dgm:prSet presAssocID="{5E0D6A8C-6387-490C-82EF-1BD2E11F2BAE}" presName="conn2-1" presStyleLbl="parChTrans1D2" presStyleIdx="2" presStyleCnt="4"/>
      <dgm:spPr/>
      <dgm:t>
        <a:bodyPr/>
        <a:lstStyle/>
        <a:p>
          <a:endParaRPr lang="es-ES"/>
        </a:p>
      </dgm:t>
    </dgm:pt>
    <dgm:pt modelId="{F714F82E-FB57-43EE-9006-20F37B8204A7}" type="pres">
      <dgm:prSet presAssocID="{5E0D6A8C-6387-490C-82EF-1BD2E11F2BAE}" presName="connTx" presStyleLbl="parChTrans1D2" presStyleIdx="2" presStyleCnt="4"/>
      <dgm:spPr/>
      <dgm:t>
        <a:bodyPr/>
        <a:lstStyle/>
        <a:p>
          <a:endParaRPr lang="es-ES"/>
        </a:p>
      </dgm:t>
    </dgm:pt>
    <dgm:pt modelId="{FF660CF1-2724-4C71-A58E-D457265811DA}" type="pres">
      <dgm:prSet presAssocID="{E670F270-A599-4446-93CF-CB73850A5D46}" presName="root2" presStyleCnt="0"/>
      <dgm:spPr/>
    </dgm:pt>
    <dgm:pt modelId="{43B5E483-F392-4139-8DEE-A2ED5DD21B8D}" type="pres">
      <dgm:prSet presAssocID="{E670F270-A599-4446-93CF-CB73850A5D46}" presName="LevelTwoTextNode" presStyleLbl="node2" presStyleIdx="2" presStyleCnt="4">
        <dgm:presLayoutVars>
          <dgm:chPref val="3"/>
        </dgm:presLayoutVars>
      </dgm:prSet>
      <dgm:spPr/>
      <dgm:t>
        <a:bodyPr/>
        <a:lstStyle/>
        <a:p>
          <a:endParaRPr lang="es-ES"/>
        </a:p>
      </dgm:t>
    </dgm:pt>
    <dgm:pt modelId="{1A991EAB-693A-492C-92A7-E21C0E66A868}" type="pres">
      <dgm:prSet presAssocID="{E670F270-A599-4446-93CF-CB73850A5D46}" presName="level3hierChild" presStyleCnt="0"/>
      <dgm:spPr/>
    </dgm:pt>
    <dgm:pt modelId="{1B2EF248-44F9-486C-AC2D-0D02B2C53866}" type="pres">
      <dgm:prSet presAssocID="{60063ED1-4182-493B-ACEF-030642E15A70}" presName="conn2-1" presStyleLbl="parChTrans1D2" presStyleIdx="3" presStyleCnt="4"/>
      <dgm:spPr/>
      <dgm:t>
        <a:bodyPr/>
        <a:lstStyle/>
        <a:p>
          <a:endParaRPr lang="es-ES"/>
        </a:p>
      </dgm:t>
    </dgm:pt>
    <dgm:pt modelId="{F9AC4A63-5891-4462-935E-88573161F4AD}" type="pres">
      <dgm:prSet presAssocID="{60063ED1-4182-493B-ACEF-030642E15A70}" presName="connTx" presStyleLbl="parChTrans1D2" presStyleIdx="3" presStyleCnt="4"/>
      <dgm:spPr/>
      <dgm:t>
        <a:bodyPr/>
        <a:lstStyle/>
        <a:p>
          <a:endParaRPr lang="es-ES"/>
        </a:p>
      </dgm:t>
    </dgm:pt>
    <dgm:pt modelId="{4123596F-9611-4426-9F57-E1FA2D2B7F19}" type="pres">
      <dgm:prSet presAssocID="{E23797D7-3599-4260-8D12-8BBAEACBCF9D}" presName="root2" presStyleCnt="0"/>
      <dgm:spPr/>
    </dgm:pt>
    <dgm:pt modelId="{30D4BEB8-2B41-47F5-B22A-D4C18FE73762}" type="pres">
      <dgm:prSet presAssocID="{E23797D7-3599-4260-8D12-8BBAEACBCF9D}" presName="LevelTwoTextNode" presStyleLbl="node2" presStyleIdx="3" presStyleCnt="4">
        <dgm:presLayoutVars>
          <dgm:chPref val="3"/>
        </dgm:presLayoutVars>
      </dgm:prSet>
      <dgm:spPr/>
      <dgm:t>
        <a:bodyPr/>
        <a:lstStyle/>
        <a:p>
          <a:endParaRPr lang="es-ES"/>
        </a:p>
      </dgm:t>
    </dgm:pt>
    <dgm:pt modelId="{0AF55C9B-827A-4108-A177-C5C7E26EBA08}" type="pres">
      <dgm:prSet presAssocID="{E23797D7-3599-4260-8D12-8BBAEACBCF9D}" presName="level3hierChild" presStyleCnt="0"/>
      <dgm:spPr/>
    </dgm:pt>
  </dgm:ptLst>
  <dgm:cxnLst>
    <dgm:cxn modelId="{FB461E6F-8254-404B-8A5F-969078373F9C}" type="presOf" srcId="{60063ED1-4182-493B-ACEF-030642E15A70}" destId="{1B2EF248-44F9-486C-AC2D-0D02B2C53866}" srcOrd="0" destOrd="0" presId="urn:microsoft.com/office/officeart/2008/layout/HorizontalMultiLevelHierarchy"/>
    <dgm:cxn modelId="{B784E05F-4029-4761-995C-DD9EE4E72010}" type="presOf" srcId="{A47330BC-75B1-472F-9F2A-66B33535459F}" destId="{7CC5B11E-34A0-496C-9334-40C15C013D18}" srcOrd="0" destOrd="0" presId="urn:microsoft.com/office/officeart/2008/layout/HorizontalMultiLevelHierarchy"/>
    <dgm:cxn modelId="{D48F50AA-5FB2-4718-9516-65F6801EBBBA}" type="presOf" srcId="{F4BF0994-6DFE-4FB2-8EB5-4B9BD9EB8311}" destId="{BDAC51EB-2833-4D9A-988D-1156FA2EE2D1}" srcOrd="0" destOrd="0" presId="urn:microsoft.com/office/officeart/2008/layout/HorizontalMultiLevelHierarchy"/>
    <dgm:cxn modelId="{7492E271-B793-46CA-B0A0-9DEA1D8F4BC3}" type="presOf" srcId="{E670F270-A599-4446-93CF-CB73850A5D46}" destId="{43B5E483-F392-4139-8DEE-A2ED5DD21B8D}" srcOrd="0" destOrd="0" presId="urn:microsoft.com/office/officeart/2008/layout/HorizontalMultiLevelHierarchy"/>
    <dgm:cxn modelId="{FC81CB6A-AE44-4AE0-9071-A53F8F2DCD66}" type="presOf" srcId="{49C7001B-143C-4EBA-8D91-FF4E95AE9132}" destId="{39492475-4B17-4EDF-B08A-1B81CB07B38B}" srcOrd="0" destOrd="0" presId="urn:microsoft.com/office/officeart/2008/layout/HorizontalMultiLevelHierarchy"/>
    <dgm:cxn modelId="{DAD68658-F1BE-4576-9742-93FAE9738B06}" type="presOf" srcId="{E23797D7-3599-4260-8D12-8BBAEACBCF9D}" destId="{30D4BEB8-2B41-47F5-B22A-D4C18FE73762}" srcOrd="0" destOrd="0" presId="urn:microsoft.com/office/officeart/2008/layout/HorizontalMultiLevelHierarchy"/>
    <dgm:cxn modelId="{8EA0745B-25ED-4B2A-AAB5-5DE34EA9745E}" type="presOf" srcId="{B1D591A3-0895-4308-8913-143ECDB2C83B}" destId="{C22EA36F-08A3-4497-BB51-AFB425FBD930}" srcOrd="0" destOrd="0" presId="urn:microsoft.com/office/officeart/2008/layout/HorizontalMultiLevelHierarchy"/>
    <dgm:cxn modelId="{C2298720-F5D3-45D7-9749-81124187292E}" srcId="{B1D591A3-0895-4308-8913-143ECDB2C83B}" destId="{E670F270-A599-4446-93CF-CB73850A5D46}" srcOrd="2" destOrd="0" parTransId="{5E0D6A8C-6387-490C-82EF-1BD2E11F2BAE}" sibTransId="{4A3BF7B1-BEE6-4015-80A2-3C08B44A582D}"/>
    <dgm:cxn modelId="{2ABFB77A-2844-43F4-B12B-03E7460ACF42}" type="presOf" srcId="{60063ED1-4182-493B-ACEF-030642E15A70}" destId="{F9AC4A63-5891-4462-935E-88573161F4AD}" srcOrd="1" destOrd="0" presId="urn:microsoft.com/office/officeart/2008/layout/HorizontalMultiLevelHierarchy"/>
    <dgm:cxn modelId="{7B04C2A4-DE9C-4412-AABA-7754EC6EE295}" type="presOf" srcId="{825205F6-54C7-481C-BDE8-D94430F92CD3}" destId="{19FAF8DE-5880-418A-AD0E-BA6528BBB8A8}" srcOrd="0" destOrd="0" presId="urn:microsoft.com/office/officeart/2008/layout/HorizontalMultiLevelHierarchy"/>
    <dgm:cxn modelId="{CB2773A3-AB18-47FC-A50E-5D3DB920A009}" srcId="{B1D591A3-0895-4308-8913-143ECDB2C83B}" destId="{E23797D7-3599-4260-8D12-8BBAEACBCF9D}" srcOrd="3" destOrd="0" parTransId="{60063ED1-4182-493B-ACEF-030642E15A70}" sibTransId="{549C9962-E7B8-49F8-8EF0-63147E6939E7}"/>
    <dgm:cxn modelId="{E4A0BC70-AA7D-4E9B-AD8D-F582BC7F7F28}" type="presOf" srcId="{DA4ED957-5642-495B-A7AC-46A698F2BE45}" destId="{16083685-260A-4AD7-A03F-CA29E4ED1213}" srcOrd="0" destOrd="0" presId="urn:microsoft.com/office/officeart/2008/layout/HorizontalMultiLevelHierarchy"/>
    <dgm:cxn modelId="{213A37C8-7634-4231-87E9-B439B6CD38A0}" type="presOf" srcId="{A47330BC-75B1-472F-9F2A-66B33535459F}" destId="{29BC0C6C-0572-420B-94F9-8E0536F77488}" srcOrd="1" destOrd="0" presId="urn:microsoft.com/office/officeart/2008/layout/HorizontalMultiLevelHierarchy"/>
    <dgm:cxn modelId="{2780E1B3-2897-4B76-9BC3-1EC860CAB0ED}" type="presOf" srcId="{5E0D6A8C-6387-490C-82EF-1BD2E11F2BAE}" destId="{FF949DC8-9562-4FB7-9DB4-F037271D637E}" srcOrd="0" destOrd="0" presId="urn:microsoft.com/office/officeart/2008/layout/HorizontalMultiLevelHierarchy"/>
    <dgm:cxn modelId="{18D52E39-DE0F-445C-9C37-9D6AA8AA6CB8}" srcId="{B1D591A3-0895-4308-8913-143ECDB2C83B}" destId="{49C7001B-143C-4EBA-8D91-FF4E95AE9132}" srcOrd="0" destOrd="0" parTransId="{A47330BC-75B1-472F-9F2A-66B33535459F}" sibTransId="{33D5AA23-07E2-4090-8DB5-3F3D81525134}"/>
    <dgm:cxn modelId="{4A080A0E-1EAC-4231-AD02-8DB8A4A547E7}" type="presOf" srcId="{5E0D6A8C-6387-490C-82EF-1BD2E11F2BAE}" destId="{F714F82E-FB57-43EE-9006-20F37B8204A7}" srcOrd="1" destOrd="0" presId="urn:microsoft.com/office/officeart/2008/layout/HorizontalMultiLevelHierarchy"/>
    <dgm:cxn modelId="{E467C4FB-79D0-4769-B5BF-EB19C3EB8BFF}" srcId="{B1D591A3-0895-4308-8913-143ECDB2C83B}" destId="{F4BF0994-6DFE-4FB2-8EB5-4B9BD9EB8311}" srcOrd="1" destOrd="0" parTransId="{DA4ED957-5642-495B-A7AC-46A698F2BE45}" sibTransId="{8E090FFF-E131-47E6-A2A3-7C5294E4E095}"/>
    <dgm:cxn modelId="{3E370CA8-F855-464B-9A10-B2571A572948}" srcId="{825205F6-54C7-481C-BDE8-D94430F92CD3}" destId="{B1D591A3-0895-4308-8913-143ECDB2C83B}" srcOrd="0" destOrd="0" parTransId="{AF571A42-5318-47DA-A962-6B6B2BC9675B}" sibTransId="{F11C6342-B353-4199-9A26-ECC69A79F26E}"/>
    <dgm:cxn modelId="{908404F2-3521-402A-AE92-2556BC0C52B7}" type="presOf" srcId="{DA4ED957-5642-495B-A7AC-46A698F2BE45}" destId="{72BE4E66-4EA5-4DFC-91CD-A2B697F9B033}" srcOrd="1" destOrd="0" presId="urn:microsoft.com/office/officeart/2008/layout/HorizontalMultiLevelHierarchy"/>
    <dgm:cxn modelId="{30FEC68B-7A5F-45E0-920E-0B01BDD2F798}" type="presParOf" srcId="{19FAF8DE-5880-418A-AD0E-BA6528BBB8A8}" destId="{F1B5DF38-5C41-4B43-9D76-3E2794485D65}" srcOrd="0" destOrd="0" presId="urn:microsoft.com/office/officeart/2008/layout/HorizontalMultiLevelHierarchy"/>
    <dgm:cxn modelId="{46E3D541-3319-49A9-B18A-4718A21DBD80}" type="presParOf" srcId="{F1B5DF38-5C41-4B43-9D76-3E2794485D65}" destId="{C22EA36F-08A3-4497-BB51-AFB425FBD930}" srcOrd="0" destOrd="0" presId="urn:microsoft.com/office/officeart/2008/layout/HorizontalMultiLevelHierarchy"/>
    <dgm:cxn modelId="{9DE1D30C-048C-4A4A-B520-2592FA6D7B5F}" type="presParOf" srcId="{F1B5DF38-5C41-4B43-9D76-3E2794485D65}" destId="{9BD42EBB-1ECE-479A-8E2D-7EE1B97C7117}" srcOrd="1" destOrd="0" presId="urn:microsoft.com/office/officeart/2008/layout/HorizontalMultiLevelHierarchy"/>
    <dgm:cxn modelId="{D588EA0F-1655-4702-879A-EDFD3D4A7A8B}" type="presParOf" srcId="{9BD42EBB-1ECE-479A-8E2D-7EE1B97C7117}" destId="{7CC5B11E-34A0-496C-9334-40C15C013D18}" srcOrd="0" destOrd="0" presId="urn:microsoft.com/office/officeart/2008/layout/HorizontalMultiLevelHierarchy"/>
    <dgm:cxn modelId="{BD9B1E45-2AE6-4D3D-B90A-D71579324269}" type="presParOf" srcId="{7CC5B11E-34A0-496C-9334-40C15C013D18}" destId="{29BC0C6C-0572-420B-94F9-8E0536F77488}" srcOrd="0" destOrd="0" presId="urn:microsoft.com/office/officeart/2008/layout/HorizontalMultiLevelHierarchy"/>
    <dgm:cxn modelId="{C2C26A24-FD4D-4FDF-987B-FE6456838613}" type="presParOf" srcId="{9BD42EBB-1ECE-479A-8E2D-7EE1B97C7117}" destId="{6D925137-DC7C-47E0-A1D8-3FAFAD4F5A66}" srcOrd="1" destOrd="0" presId="urn:microsoft.com/office/officeart/2008/layout/HorizontalMultiLevelHierarchy"/>
    <dgm:cxn modelId="{00AE212A-EEC7-4138-9C22-34C5BF58C8F1}" type="presParOf" srcId="{6D925137-DC7C-47E0-A1D8-3FAFAD4F5A66}" destId="{39492475-4B17-4EDF-B08A-1B81CB07B38B}" srcOrd="0" destOrd="0" presId="urn:microsoft.com/office/officeart/2008/layout/HorizontalMultiLevelHierarchy"/>
    <dgm:cxn modelId="{E1DEBD61-C4A0-4D6C-97BB-6B49C7A8E24F}" type="presParOf" srcId="{6D925137-DC7C-47E0-A1D8-3FAFAD4F5A66}" destId="{029D8E07-8B28-4436-A9D3-7011020404E1}" srcOrd="1" destOrd="0" presId="urn:microsoft.com/office/officeart/2008/layout/HorizontalMultiLevelHierarchy"/>
    <dgm:cxn modelId="{1B93929E-C955-49D1-843D-E77CFEEF47E4}" type="presParOf" srcId="{9BD42EBB-1ECE-479A-8E2D-7EE1B97C7117}" destId="{16083685-260A-4AD7-A03F-CA29E4ED1213}" srcOrd="2" destOrd="0" presId="urn:microsoft.com/office/officeart/2008/layout/HorizontalMultiLevelHierarchy"/>
    <dgm:cxn modelId="{C40FCCAD-C3CC-4D4B-8553-20352DCD49BB}" type="presParOf" srcId="{16083685-260A-4AD7-A03F-CA29E4ED1213}" destId="{72BE4E66-4EA5-4DFC-91CD-A2B697F9B033}" srcOrd="0" destOrd="0" presId="urn:microsoft.com/office/officeart/2008/layout/HorizontalMultiLevelHierarchy"/>
    <dgm:cxn modelId="{B7CAA2D6-6FBB-46B3-AAB5-CB647FB7D99A}" type="presParOf" srcId="{9BD42EBB-1ECE-479A-8E2D-7EE1B97C7117}" destId="{035FDD22-6564-4240-BEBF-9A257A06CF77}" srcOrd="3" destOrd="0" presId="urn:microsoft.com/office/officeart/2008/layout/HorizontalMultiLevelHierarchy"/>
    <dgm:cxn modelId="{B413683D-8972-4DB6-8398-DD5DB6D25CD6}" type="presParOf" srcId="{035FDD22-6564-4240-BEBF-9A257A06CF77}" destId="{BDAC51EB-2833-4D9A-988D-1156FA2EE2D1}" srcOrd="0" destOrd="0" presId="urn:microsoft.com/office/officeart/2008/layout/HorizontalMultiLevelHierarchy"/>
    <dgm:cxn modelId="{C192A61D-CCF3-4CFC-9859-89D264B87699}" type="presParOf" srcId="{035FDD22-6564-4240-BEBF-9A257A06CF77}" destId="{4E8AC216-34A1-48B1-AB1E-69E507AC3C7F}" srcOrd="1" destOrd="0" presId="urn:microsoft.com/office/officeart/2008/layout/HorizontalMultiLevelHierarchy"/>
    <dgm:cxn modelId="{37E9309F-C49D-496B-9628-DED443E4B89F}" type="presParOf" srcId="{9BD42EBB-1ECE-479A-8E2D-7EE1B97C7117}" destId="{FF949DC8-9562-4FB7-9DB4-F037271D637E}" srcOrd="4" destOrd="0" presId="urn:microsoft.com/office/officeart/2008/layout/HorizontalMultiLevelHierarchy"/>
    <dgm:cxn modelId="{0F150CA0-DD37-4753-9253-C6B036B2F6A8}" type="presParOf" srcId="{FF949DC8-9562-4FB7-9DB4-F037271D637E}" destId="{F714F82E-FB57-43EE-9006-20F37B8204A7}" srcOrd="0" destOrd="0" presId="urn:microsoft.com/office/officeart/2008/layout/HorizontalMultiLevelHierarchy"/>
    <dgm:cxn modelId="{378BA5F3-1995-43FE-A8F7-F5AF8CDF1FE6}" type="presParOf" srcId="{9BD42EBB-1ECE-479A-8E2D-7EE1B97C7117}" destId="{FF660CF1-2724-4C71-A58E-D457265811DA}" srcOrd="5" destOrd="0" presId="urn:microsoft.com/office/officeart/2008/layout/HorizontalMultiLevelHierarchy"/>
    <dgm:cxn modelId="{4E12C396-321A-4CA0-9444-E3E70F52D9BD}" type="presParOf" srcId="{FF660CF1-2724-4C71-A58E-D457265811DA}" destId="{43B5E483-F392-4139-8DEE-A2ED5DD21B8D}" srcOrd="0" destOrd="0" presId="urn:microsoft.com/office/officeart/2008/layout/HorizontalMultiLevelHierarchy"/>
    <dgm:cxn modelId="{6B1C73E3-A9A5-4C81-A968-E10AE092E8FA}" type="presParOf" srcId="{FF660CF1-2724-4C71-A58E-D457265811DA}" destId="{1A991EAB-693A-492C-92A7-E21C0E66A868}" srcOrd="1" destOrd="0" presId="urn:microsoft.com/office/officeart/2008/layout/HorizontalMultiLevelHierarchy"/>
    <dgm:cxn modelId="{7B893015-4260-47B1-9EAD-06C6A530DBA3}" type="presParOf" srcId="{9BD42EBB-1ECE-479A-8E2D-7EE1B97C7117}" destId="{1B2EF248-44F9-486C-AC2D-0D02B2C53866}" srcOrd="6" destOrd="0" presId="urn:microsoft.com/office/officeart/2008/layout/HorizontalMultiLevelHierarchy"/>
    <dgm:cxn modelId="{8892A95D-8C9E-4CB6-809F-F52752DEB4B0}" type="presParOf" srcId="{1B2EF248-44F9-486C-AC2D-0D02B2C53866}" destId="{F9AC4A63-5891-4462-935E-88573161F4AD}" srcOrd="0" destOrd="0" presId="urn:microsoft.com/office/officeart/2008/layout/HorizontalMultiLevelHierarchy"/>
    <dgm:cxn modelId="{6201F9E5-5294-4916-B806-9BDC7945794A}" type="presParOf" srcId="{9BD42EBB-1ECE-479A-8E2D-7EE1B97C7117}" destId="{4123596F-9611-4426-9F57-E1FA2D2B7F19}" srcOrd="7" destOrd="0" presId="urn:microsoft.com/office/officeart/2008/layout/HorizontalMultiLevelHierarchy"/>
    <dgm:cxn modelId="{D3144979-C4F9-4C9A-9515-47394383162B}" type="presParOf" srcId="{4123596F-9611-4426-9F57-E1FA2D2B7F19}" destId="{30D4BEB8-2B41-47F5-B22A-D4C18FE73762}" srcOrd="0" destOrd="0" presId="urn:microsoft.com/office/officeart/2008/layout/HorizontalMultiLevelHierarchy"/>
    <dgm:cxn modelId="{DB638025-3ACA-4E77-9338-774442466AAF}" type="presParOf" srcId="{4123596F-9611-4426-9F57-E1FA2D2B7F19}" destId="{0AF55C9B-827A-4108-A177-C5C7E26EBA0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5205F6-54C7-481C-BDE8-D94430F92CD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B1D591A3-0895-4308-8913-143ECDB2C83B}">
      <dgm:prSet phldrT="[Texto]" custT="1"/>
      <dgm:spPr>
        <a:solidFill>
          <a:schemeClr val="accent1">
            <a:lumMod val="50000"/>
          </a:schemeClr>
        </a:solidFill>
      </dgm:spPr>
      <dgm:t>
        <a:bodyPr/>
        <a:lstStyle/>
        <a:p>
          <a:r>
            <a:rPr lang="es-ES" sz="3600" dirty="0" smtClean="0"/>
            <a:t>SIMULACIÓN</a:t>
          </a:r>
          <a:endParaRPr lang="es-ES" sz="3600" dirty="0"/>
        </a:p>
      </dgm:t>
    </dgm:pt>
    <dgm:pt modelId="{AF571A42-5318-47DA-A962-6B6B2BC9675B}" type="parTrans" cxnId="{3E370CA8-F855-464B-9A10-B2571A572948}">
      <dgm:prSet/>
      <dgm:spPr/>
      <dgm:t>
        <a:bodyPr/>
        <a:lstStyle/>
        <a:p>
          <a:endParaRPr lang="es-ES"/>
        </a:p>
      </dgm:t>
    </dgm:pt>
    <dgm:pt modelId="{F11C6342-B353-4199-9A26-ECC69A79F26E}" type="sibTrans" cxnId="{3E370CA8-F855-464B-9A10-B2571A572948}">
      <dgm:prSet/>
      <dgm:spPr/>
      <dgm:t>
        <a:bodyPr/>
        <a:lstStyle/>
        <a:p>
          <a:endParaRPr lang="es-ES"/>
        </a:p>
      </dgm:t>
    </dgm:pt>
    <dgm:pt modelId="{49C7001B-143C-4EBA-8D91-FF4E95AE9132}">
      <dgm:prSet phldrT="[Texto]"/>
      <dgm:spPr/>
      <dgm:t>
        <a:bodyPr/>
        <a:lstStyle/>
        <a:p>
          <a:r>
            <a:rPr lang="es-ES" dirty="0" smtClean="0"/>
            <a:t>Macroscópica</a:t>
          </a:r>
          <a:endParaRPr lang="es-ES" dirty="0"/>
        </a:p>
      </dgm:t>
    </dgm:pt>
    <dgm:pt modelId="{A47330BC-75B1-472F-9F2A-66B33535459F}" type="parTrans" cxnId="{18D52E39-DE0F-445C-9C37-9D6AA8AA6CB8}">
      <dgm:prSet/>
      <dgm:spPr/>
      <dgm:t>
        <a:bodyPr/>
        <a:lstStyle/>
        <a:p>
          <a:endParaRPr lang="es-ES"/>
        </a:p>
      </dgm:t>
    </dgm:pt>
    <dgm:pt modelId="{33D5AA23-07E2-4090-8DB5-3F3D81525134}" type="sibTrans" cxnId="{18D52E39-DE0F-445C-9C37-9D6AA8AA6CB8}">
      <dgm:prSet/>
      <dgm:spPr/>
      <dgm:t>
        <a:bodyPr/>
        <a:lstStyle/>
        <a:p>
          <a:endParaRPr lang="es-ES"/>
        </a:p>
      </dgm:t>
    </dgm:pt>
    <dgm:pt modelId="{F4BF0994-6DFE-4FB2-8EB5-4B9BD9EB8311}">
      <dgm:prSet phldrT="[Texto]"/>
      <dgm:spPr>
        <a:solidFill>
          <a:schemeClr val="accent6">
            <a:lumMod val="75000"/>
          </a:schemeClr>
        </a:solidFill>
      </dgm:spPr>
      <dgm:t>
        <a:bodyPr/>
        <a:lstStyle/>
        <a:p>
          <a:r>
            <a:rPr lang="es-ES" dirty="0" smtClean="0"/>
            <a:t>Microscópica</a:t>
          </a:r>
          <a:endParaRPr lang="es-ES" dirty="0"/>
        </a:p>
      </dgm:t>
    </dgm:pt>
    <dgm:pt modelId="{DA4ED957-5642-495B-A7AC-46A698F2BE45}" type="parTrans" cxnId="{E467C4FB-79D0-4769-B5BF-EB19C3EB8BFF}">
      <dgm:prSet/>
      <dgm:spPr/>
      <dgm:t>
        <a:bodyPr/>
        <a:lstStyle/>
        <a:p>
          <a:endParaRPr lang="es-ES"/>
        </a:p>
      </dgm:t>
    </dgm:pt>
    <dgm:pt modelId="{8E090FFF-E131-47E6-A2A3-7C5294E4E095}" type="sibTrans" cxnId="{E467C4FB-79D0-4769-B5BF-EB19C3EB8BFF}">
      <dgm:prSet/>
      <dgm:spPr/>
      <dgm:t>
        <a:bodyPr/>
        <a:lstStyle/>
        <a:p>
          <a:endParaRPr lang="es-ES"/>
        </a:p>
      </dgm:t>
    </dgm:pt>
    <dgm:pt modelId="{19FAF8DE-5880-418A-AD0E-BA6528BBB8A8}" type="pres">
      <dgm:prSet presAssocID="{825205F6-54C7-481C-BDE8-D94430F92CD3}" presName="Name0" presStyleCnt="0">
        <dgm:presLayoutVars>
          <dgm:chPref val="1"/>
          <dgm:dir/>
          <dgm:animOne val="branch"/>
          <dgm:animLvl val="lvl"/>
          <dgm:resizeHandles val="exact"/>
        </dgm:presLayoutVars>
      </dgm:prSet>
      <dgm:spPr/>
      <dgm:t>
        <a:bodyPr/>
        <a:lstStyle/>
        <a:p>
          <a:endParaRPr lang="es-ES"/>
        </a:p>
      </dgm:t>
    </dgm:pt>
    <dgm:pt modelId="{F1B5DF38-5C41-4B43-9D76-3E2794485D65}" type="pres">
      <dgm:prSet presAssocID="{B1D591A3-0895-4308-8913-143ECDB2C83B}" presName="root1" presStyleCnt="0"/>
      <dgm:spPr/>
    </dgm:pt>
    <dgm:pt modelId="{C22EA36F-08A3-4497-BB51-AFB425FBD930}" type="pres">
      <dgm:prSet presAssocID="{B1D591A3-0895-4308-8913-143ECDB2C83B}" presName="LevelOneTextNode" presStyleLbl="node0" presStyleIdx="0" presStyleCnt="1">
        <dgm:presLayoutVars>
          <dgm:chPref val="3"/>
        </dgm:presLayoutVars>
      </dgm:prSet>
      <dgm:spPr/>
      <dgm:t>
        <a:bodyPr/>
        <a:lstStyle/>
        <a:p>
          <a:endParaRPr lang="es-ES"/>
        </a:p>
      </dgm:t>
    </dgm:pt>
    <dgm:pt modelId="{9BD42EBB-1ECE-479A-8E2D-7EE1B97C7117}" type="pres">
      <dgm:prSet presAssocID="{B1D591A3-0895-4308-8913-143ECDB2C83B}" presName="level2hierChild" presStyleCnt="0"/>
      <dgm:spPr/>
    </dgm:pt>
    <dgm:pt modelId="{7CC5B11E-34A0-496C-9334-40C15C013D18}" type="pres">
      <dgm:prSet presAssocID="{A47330BC-75B1-472F-9F2A-66B33535459F}" presName="conn2-1" presStyleLbl="parChTrans1D2" presStyleIdx="0" presStyleCnt="2"/>
      <dgm:spPr/>
      <dgm:t>
        <a:bodyPr/>
        <a:lstStyle/>
        <a:p>
          <a:endParaRPr lang="es-ES"/>
        </a:p>
      </dgm:t>
    </dgm:pt>
    <dgm:pt modelId="{29BC0C6C-0572-420B-94F9-8E0536F77488}" type="pres">
      <dgm:prSet presAssocID="{A47330BC-75B1-472F-9F2A-66B33535459F}" presName="connTx" presStyleLbl="parChTrans1D2" presStyleIdx="0" presStyleCnt="2"/>
      <dgm:spPr/>
      <dgm:t>
        <a:bodyPr/>
        <a:lstStyle/>
        <a:p>
          <a:endParaRPr lang="es-ES"/>
        </a:p>
      </dgm:t>
    </dgm:pt>
    <dgm:pt modelId="{6D925137-DC7C-47E0-A1D8-3FAFAD4F5A66}" type="pres">
      <dgm:prSet presAssocID="{49C7001B-143C-4EBA-8D91-FF4E95AE9132}" presName="root2" presStyleCnt="0"/>
      <dgm:spPr/>
    </dgm:pt>
    <dgm:pt modelId="{39492475-4B17-4EDF-B08A-1B81CB07B38B}" type="pres">
      <dgm:prSet presAssocID="{49C7001B-143C-4EBA-8D91-FF4E95AE9132}" presName="LevelTwoTextNode" presStyleLbl="node2" presStyleIdx="0" presStyleCnt="2">
        <dgm:presLayoutVars>
          <dgm:chPref val="3"/>
        </dgm:presLayoutVars>
      </dgm:prSet>
      <dgm:spPr/>
      <dgm:t>
        <a:bodyPr/>
        <a:lstStyle/>
        <a:p>
          <a:endParaRPr lang="es-ES"/>
        </a:p>
      </dgm:t>
    </dgm:pt>
    <dgm:pt modelId="{029D8E07-8B28-4436-A9D3-7011020404E1}" type="pres">
      <dgm:prSet presAssocID="{49C7001B-143C-4EBA-8D91-FF4E95AE9132}" presName="level3hierChild" presStyleCnt="0"/>
      <dgm:spPr/>
    </dgm:pt>
    <dgm:pt modelId="{16083685-260A-4AD7-A03F-CA29E4ED1213}" type="pres">
      <dgm:prSet presAssocID="{DA4ED957-5642-495B-A7AC-46A698F2BE45}" presName="conn2-1" presStyleLbl="parChTrans1D2" presStyleIdx="1" presStyleCnt="2"/>
      <dgm:spPr/>
      <dgm:t>
        <a:bodyPr/>
        <a:lstStyle/>
        <a:p>
          <a:endParaRPr lang="es-ES"/>
        </a:p>
      </dgm:t>
    </dgm:pt>
    <dgm:pt modelId="{72BE4E66-4EA5-4DFC-91CD-A2B697F9B033}" type="pres">
      <dgm:prSet presAssocID="{DA4ED957-5642-495B-A7AC-46A698F2BE45}" presName="connTx" presStyleLbl="parChTrans1D2" presStyleIdx="1" presStyleCnt="2"/>
      <dgm:spPr/>
      <dgm:t>
        <a:bodyPr/>
        <a:lstStyle/>
        <a:p>
          <a:endParaRPr lang="es-ES"/>
        </a:p>
      </dgm:t>
    </dgm:pt>
    <dgm:pt modelId="{035FDD22-6564-4240-BEBF-9A257A06CF77}" type="pres">
      <dgm:prSet presAssocID="{F4BF0994-6DFE-4FB2-8EB5-4B9BD9EB8311}" presName="root2" presStyleCnt="0"/>
      <dgm:spPr/>
    </dgm:pt>
    <dgm:pt modelId="{BDAC51EB-2833-4D9A-988D-1156FA2EE2D1}" type="pres">
      <dgm:prSet presAssocID="{F4BF0994-6DFE-4FB2-8EB5-4B9BD9EB8311}" presName="LevelTwoTextNode" presStyleLbl="node2" presStyleIdx="1" presStyleCnt="2">
        <dgm:presLayoutVars>
          <dgm:chPref val="3"/>
        </dgm:presLayoutVars>
      </dgm:prSet>
      <dgm:spPr/>
      <dgm:t>
        <a:bodyPr/>
        <a:lstStyle/>
        <a:p>
          <a:endParaRPr lang="es-ES"/>
        </a:p>
      </dgm:t>
    </dgm:pt>
    <dgm:pt modelId="{4E8AC216-34A1-48B1-AB1E-69E507AC3C7F}" type="pres">
      <dgm:prSet presAssocID="{F4BF0994-6DFE-4FB2-8EB5-4B9BD9EB8311}" presName="level3hierChild" presStyleCnt="0"/>
      <dgm:spPr/>
    </dgm:pt>
  </dgm:ptLst>
  <dgm:cxnLst>
    <dgm:cxn modelId="{B784E05F-4029-4761-995C-DD9EE4E72010}" type="presOf" srcId="{A47330BC-75B1-472F-9F2A-66B33535459F}" destId="{7CC5B11E-34A0-496C-9334-40C15C013D18}" srcOrd="0" destOrd="0" presId="urn:microsoft.com/office/officeart/2008/layout/HorizontalMultiLevelHierarchy"/>
    <dgm:cxn modelId="{D48F50AA-5FB2-4718-9516-65F6801EBBBA}" type="presOf" srcId="{F4BF0994-6DFE-4FB2-8EB5-4B9BD9EB8311}" destId="{BDAC51EB-2833-4D9A-988D-1156FA2EE2D1}" srcOrd="0" destOrd="0" presId="urn:microsoft.com/office/officeart/2008/layout/HorizontalMultiLevelHierarchy"/>
    <dgm:cxn modelId="{FC81CB6A-AE44-4AE0-9071-A53F8F2DCD66}" type="presOf" srcId="{49C7001B-143C-4EBA-8D91-FF4E95AE9132}" destId="{39492475-4B17-4EDF-B08A-1B81CB07B38B}" srcOrd="0" destOrd="0" presId="urn:microsoft.com/office/officeart/2008/layout/HorizontalMultiLevelHierarchy"/>
    <dgm:cxn modelId="{8EA0745B-25ED-4B2A-AAB5-5DE34EA9745E}" type="presOf" srcId="{B1D591A3-0895-4308-8913-143ECDB2C83B}" destId="{C22EA36F-08A3-4497-BB51-AFB425FBD930}" srcOrd="0" destOrd="0" presId="urn:microsoft.com/office/officeart/2008/layout/HorizontalMultiLevelHierarchy"/>
    <dgm:cxn modelId="{7B04C2A4-DE9C-4412-AABA-7754EC6EE295}" type="presOf" srcId="{825205F6-54C7-481C-BDE8-D94430F92CD3}" destId="{19FAF8DE-5880-418A-AD0E-BA6528BBB8A8}" srcOrd="0" destOrd="0" presId="urn:microsoft.com/office/officeart/2008/layout/HorizontalMultiLevelHierarchy"/>
    <dgm:cxn modelId="{E4A0BC70-AA7D-4E9B-AD8D-F582BC7F7F28}" type="presOf" srcId="{DA4ED957-5642-495B-A7AC-46A698F2BE45}" destId="{16083685-260A-4AD7-A03F-CA29E4ED1213}" srcOrd="0" destOrd="0" presId="urn:microsoft.com/office/officeart/2008/layout/HorizontalMultiLevelHierarchy"/>
    <dgm:cxn modelId="{213A37C8-7634-4231-87E9-B439B6CD38A0}" type="presOf" srcId="{A47330BC-75B1-472F-9F2A-66B33535459F}" destId="{29BC0C6C-0572-420B-94F9-8E0536F77488}" srcOrd="1" destOrd="0" presId="urn:microsoft.com/office/officeart/2008/layout/HorizontalMultiLevelHierarchy"/>
    <dgm:cxn modelId="{18D52E39-DE0F-445C-9C37-9D6AA8AA6CB8}" srcId="{B1D591A3-0895-4308-8913-143ECDB2C83B}" destId="{49C7001B-143C-4EBA-8D91-FF4E95AE9132}" srcOrd="0" destOrd="0" parTransId="{A47330BC-75B1-472F-9F2A-66B33535459F}" sibTransId="{33D5AA23-07E2-4090-8DB5-3F3D81525134}"/>
    <dgm:cxn modelId="{E467C4FB-79D0-4769-B5BF-EB19C3EB8BFF}" srcId="{B1D591A3-0895-4308-8913-143ECDB2C83B}" destId="{F4BF0994-6DFE-4FB2-8EB5-4B9BD9EB8311}" srcOrd="1" destOrd="0" parTransId="{DA4ED957-5642-495B-A7AC-46A698F2BE45}" sibTransId="{8E090FFF-E131-47E6-A2A3-7C5294E4E095}"/>
    <dgm:cxn modelId="{908404F2-3521-402A-AE92-2556BC0C52B7}" type="presOf" srcId="{DA4ED957-5642-495B-A7AC-46A698F2BE45}" destId="{72BE4E66-4EA5-4DFC-91CD-A2B697F9B033}" srcOrd="1" destOrd="0" presId="urn:microsoft.com/office/officeart/2008/layout/HorizontalMultiLevelHierarchy"/>
    <dgm:cxn modelId="{3E370CA8-F855-464B-9A10-B2571A572948}" srcId="{825205F6-54C7-481C-BDE8-D94430F92CD3}" destId="{B1D591A3-0895-4308-8913-143ECDB2C83B}" srcOrd="0" destOrd="0" parTransId="{AF571A42-5318-47DA-A962-6B6B2BC9675B}" sibTransId="{F11C6342-B353-4199-9A26-ECC69A79F26E}"/>
    <dgm:cxn modelId="{30FEC68B-7A5F-45E0-920E-0B01BDD2F798}" type="presParOf" srcId="{19FAF8DE-5880-418A-AD0E-BA6528BBB8A8}" destId="{F1B5DF38-5C41-4B43-9D76-3E2794485D65}" srcOrd="0" destOrd="0" presId="urn:microsoft.com/office/officeart/2008/layout/HorizontalMultiLevelHierarchy"/>
    <dgm:cxn modelId="{46E3D541-3319-49A9-B18A-4718A21DBD80}" type="presParOf" srcId="{F1B5DF38-5C41-4B43-9D76-3E2794485D65}" destId="{C22EA36F-08A3-4497-BB51-AFB425FBD930}" srcOrd="0" destOrd="0" presId="urn:microsoft.com/office/officeart/2008/layout/HorizontalMultiLevelHierarchy"/>
    <dgm:cxn modelId="{9DE1D30C-048C-4A4A-B520-2592FA6D7B5F}" type="presParOf" srcId="{F1B5DF38-5C41-4B43-9D76-3E2794485D65}" destId="{9BD42EBB-1ECE-479A-8E2D-7EE1B97C7117}" srcOrd="1" destOrd="0" presId="urn:microsoft.com/office/officeart/2008/layout/HorizontalMultiLevelHierarchy"/>
    <dgm:cxn modelId="{D588EA0F-1655-4702-879A-EDFD3D4A7A8B}" type="presParOf" srcId="{9BD42EBB-1ECE-479A-8E2D-7EE1B97C7117}" destId="{7CC5B11E-34A0-496C-9334-40C15C013D18}" srcOrd="0" destOrd="0" presId="urn:microsoft.com/office/officeart/2008/layout/HorizontalMultiLevelHierarchy"/>
    <dgm:cxn modelId="{BD9B1E45-2AE6-4D3D-B90A-D71579324269}" type="presParOf" srcId="{7CC5B11E-34A0-496C-9334-40C15C013D18}" destId="{29BC0C6C-0572-420B-94F9-8E0536F77488}" srcOrd="0" destOrd="0" presId="urn:microsoft.com/office/officeart/2008/layout/HorizontalMultiLevelHierarchy"/>
    <dgm:cxn modelId="{C2C26A24-FD4D-4FDF-987B-FE6456838613}" type="presParOf" srcId="{9BD42EBB-1ECE-479A-8E2D-7EE1B97C7117}" destId="{6D925137-DC7C-47E0-A1D8-3FAFAD4F5A66}" srcOrd="1" destOrd="0" presId="urn:microsoft.com/office/officeart/2008/layout/HorizontalMultiLevelHierarchy"/>
    <dgm:cxn modelId="{00AE212A-EEC7-4138-9C22-34C5BF58C8F1}" type="presParOf" srcId="{6D925137-DC7C-47E0-A1D8-3FAFAD4F5A66}" destId="{39492475-4B17-4EDF-B08A-1B81CB07B38B}" srcOrd="0" destOrd="0" presId="urn:microsoft.com/office/officeart/2008/layout/HorizontalMultiLevelHierarchy"/>
    <dgm:cxn modelId="{E1DEBD61-C4A0-4D6C-97BB-6B49C7A8E24F}" type="presParOf" srcId="{6D925137-DC7C-47E0-A1D8-3FAFAD4F5A66}" destId="{029D8E07-8B28-4436-A9D3-7011020404E1}" srcOrd="1" destOrd="0" presId="urn:microsoft.com/office/officeart/2008/layout/HorizontalMultiLevelHierarchy"/>
    <dgm:cxn modelId="{1B93929E-C955-49D1-843D-E77CFEEF47E4}" type="presParOf" srcId="{9BD42EBB-1ECE-479A-8E2D-7EE1B97C7117}" destId="{16083685-260A-4AD7-A03F-CA29E4ED1213}" srcOrd="2" destOrd="0" presId="urn:microsoft.com/office/officeart/2008/layout/HorizontalMultiLevelHierarchy"/>
    <dgm:cxn modelId="{C40FCCAD-C3CC-4D4B-8553-20352DCD49BB}" type="presParOf" srcId="{16083685-260A-4AD7-A03F-CA29E4ED1213}" destId="{72BE4E66-4EA5-4DFC-91CD-A2B697F9B033}" srcOrd="0" destOrd="0" presId="urn:microsoft.com/office/officeart/2008/layout/HorizontalMultiLevelHierarchy"/>
    <dgm:cxn modelId="{B7CAA2D6-6FBB-46B3-AAB5-CB647FB7D99A}" type="presParOf" srcId="{9BD42EBB-1ECE-479A-8E2D-7EE1B97C7117}" destId="{035FDD22-6564-4240-BEBF-9A257A06CF77}" srcOrd="3" destOrd="0" presId="urn:microsoft.com/office/officeart/2008/layout/HorizontalMultiLevelHierarchy"/>
    <dgm:cxn modelId="{B413683D-8972-4DB6-8398-DD5DB6D25CD6}" type="presParOf" srcId="{035FDD22-6564-4240-BEBF-9A257A06CF77}" destId="{BDAC51EB-2833-4D9A-988D-1156FA2EE2D1}" srcOrd="0" destOrd="0" presId="urn:microsoft.com/office/officeart/2008/layout/HorizontalMultiLevelHierarchy"/>
    <dgm:cxn modelId="{C192A61D-CCF3-4CFC-9859-89D264B87699}" type="presParOf" srcId="{035FDD22-6564-4240-BEBF-9A257A06CF77}" destId="{4E8AC216-34A1-48B1-AB1E-69E507AC3C7F}"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1029F5-4DED-4173-915C-C22477620410}" type="doc">
      <dgm:prSet loTypeId="urn:microsoft.com/office/officeart/2005/8/layout/vList3" loCatId="list" qsTypeId="urn:microsoft.com/office/officeart/2005/8/quickstyle/simple1" qsCatId="simple" csTypeId="urn:microsoft.com/office/officeart/2005/8/colors/accent1_2" csCatId="accent1" phldr="1"/>
      <dgm:spPr/>
    </dgm:pt>
    <dgm:pt modelId="{91419E5E-A27E-4AAE-8035-37EBEA4E1DD4}">
      <dgm:prSet phldrT="[Texto]"/>
      <dgm:spPr/>
      <dgm:t>
        <a:bodyPr/>
        <a:lstStyle/>
        <a:p>
          <a:r>
            <a:rPr lang="es-ES_tradnl" b="0" dirty="0" smtClean="0">
              <a:solidFill>
                <a:schemeClr val="bg1"/>
              </a:solidFill>
            </a:rPr>
            <a:t>Aforo y Clasificación vehicular</a:t>
          </a:r>
          <a:endParaRPr lang="es-ES" b="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C0941E8-B3E8-48B0-88E4-122CE23F7EE7}" type="parTrans" cxnId="{DE51006D-8921-4979-9F86-C838661F4E9E}">
      <dgm:prSet/>
      <dgm:spPr/>
      <dgm:t>
        <a:bodyPr/>
        <a:lstStyle/>
        <a:p>
          <a:endParaRPr lang="es-ES"/>
        </a:p>
      </dgm:t>
    </dgm:pt>
    <dgm:pt modelId="{D1C72942-F647-42C3-99BA-6980BF9C3500}" type="sibTrans" cxnId="{DE51006D-8921-4979-9F86-C838661F4E9E}">
      <dgm:prSet/>
      <dgm:spPr/>
      <dgm:t>
        <a:bodyPr/>
        <a:lstStyle/>
        <a:p>
          <a:endParaRPr lang="es-ES"/>
        </a:p>
      </dgm:t>
    </dgm:pt>
    <dgm:pt modelId="{9EFEB367-36CD-4DE4-8113-D0B720AB08A1}">
      <dgm:prSet phldrT="[Texto]"/>
      <dgm:spPr/>
      <dgm:t>
        <a:bodyPr/>
        <a:lstStyle/>
        <a:p>
          <a:r>
            <a:rPr lang="es-ES_tradnl" b="0" dirty="0" smtClean="0">
              <a:solidFill>
                <a:schemeClr val="bg1"/>
              </a:solidFill>
            </a:rPr>
            <a:t>Modelamiento de la malla vial</a:t>
          </a:r>
          <a:endParaRPr lang="es-ES" b="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5963C18-079D-4691-ADDA-4D8369AC6C75}" type="parTrans" cxnId="{5C4A3772-4C9A-43A1-A886-6A19D71A2208}">
      <dgm:prSet/>
      <dgm:spPr/>
      <dgm:t>
        <a:bodyPr/>
        <a:lstStyle/>
        <a:p>
          <a:endParaRPr lang="es-ES"/>
        </a:p>
      </dgm:t>
    </dgm:pt>
    <dgm:pt modelId="{6ABB8293-82CF-4770-AC16-DC331B2AEB86}" type="sibTrans" cxnId="{5C4A3772-4C9A-43A1-A886-6A19D71A2208}">
      <dgm:prSet/>
      <dgm:spPr/>
      <dgm:t>
        <a:bodyPr/>
        <a:lstStyle/>
        <a:p>
          <a:endParaRPr lang="es-ES"/>
        </a:p>
      </dgm:t>
    </dgm:pt>
    <dgm:pt modelId="{4C8BA662-2CB3-48E2-B044-00F678457E8E}">
      <dgm:prSet phldrT="[Texto]"/>
      <dgm:spPr/>
      <dgm:t>
        <a:bodyPr/>
        <a:lstStyle/>
        <a:p>
          <a:r>
            <a:rPr lang="es-ES_tradnl" b="0" dirty="0" smtClean="0">
              <a:solidFill>
                <a:schemeClr val="bg1"/>
              </a:solidFill>
            </a:rPr>
            <a:t>Simulación Aleatoria</a:t>
          </a:r>
          <a:endParaRPr lang="es-ES" b="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C8E178C-4BDC-4E34-A969-AA77D105CA73}" type="parTrans" cxnId="{889BE77E-6577-4977-84D6-2F9C053E9CA1}">
      <dgm:prSet/>
      <dgm:spPr/>
      <dgm:t>
        <a:bodyPr/>
        <a:lstStyle/>
        <a:p>
          <a:endParaRPr lang="es-ES"/>
        </a:p>
      </dgm:t>
    </dgm:pt>
    <dgm:pt modelId="{22C34BC5-B2D3-4930-8EE9-CE116B9CD436}" type="sibTrans" cxnId="{889BE77E-6577-4977-84D6-2F9C053E9CA1}">
      <dgm:prSet/>
      <dgm:spPr/>
      <dgm:t>
        <a:bodyPr/>
        <a:lstStyle/>
        <a:p>
          <a:endParaRPr lang="es-ES"/>
        </a:p>
      </dgm:t>
    </dgm:pt>
    <dgm:pt modelId="{835921B0-30AE-4B71-B9C9-E8ADD0574DD0}">
      <dgm:prSet phldrT="[Texto]"/>
      <dgm:spPr/>
      <dgm:t>
        <a:bodyPr/>
        <a:lstStyle/>
        <a:p>
          <a:r>
            <a:rPr lang="es-ES" b="0" dirty="0" smtClean="0"/>
            <a:t>Simulación Aplicada</a:t>
          </a:r>
          <a:endParaRPr lang="es-ES" b="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6C10C7-6D45-451F-931A-8B12E2A4FB07}" type="parTrans" cxnId="{63545FA4-0A42-4A2F-A6AA-8E49CA4A540F}">
      <dgm:prSet/>
      <dgm:spPr/>
      <dgm:t>
        <a:bodyPr/>
        <a:lstStyle/>
        <a:p>
          <a:endParaRPr lang="es-ES"/>
        </a:p>
      </dgm:t>
    </dgm:pt>
    <dgm:pt modelId="{C6C41769-16B5-4693-A0BE-CD1755FFF803}" type="sibTrans" cxnId="{63545FA4-0A42-4A2F-A6AA-8E49CA4A540F}">
      <dgm:prSet/>
      <dgm:spPr/>
      <dgm:t>
        <a:bodyPr/>
        <a:lstStyle/>
        <a:p>
          <a:endParaRPr lang="es-ES"/>
        </a:p>
      </dgm:t>
    </dgm:pt>
    <dgm:pt modelId="{D5EAD8F5-9A0C-4F89-80CF-6A497A7EBD0F}">
      <dgm:prSet phldrT="[Texto]"/>
      <dgm:spPr/>
      <dgm:t>
        <a:bodyPr/>
        <a:lstStyle/>
        <a:p>
          <a:pPr algn="ctr"/>
          <a:r>
            <a:rPr lang="es-ES_tradnl" b="0" dirty="0" smtClean="0">
              <a:solidFill>
                <a:schemeClr val="bg1"/>
              </a:solidFill>
            </a:rPr>
            <a:t>Presentación de diferentes posibles escenarios</a:t>
          </a:r>
          <a:endParaRPr lang="es-ES" b="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C1EEF14-1B2B-400A-90D5-B804BBFFE7CB}" type="parTrans" cxnId="{20F3D74B-E821-4FC1-8DE7-BB65403B5208}">
      <dgm:prSet/>
      <dgm:spPr/>
      <dgm:t>
        <a:bodyPr/>
        <a:lstStyle/>
        <a:p>
          <a:endParaRPr lang="es-ES"/>
        </a:p>
      </dgm:t>
    </dgm:pt>
    <dgm:pt modelId="{E1D1D1FA-E72B-4984-871E-7CB35A19191B}" type="sibTrans" cxnId="{20F3D74B-E821-4FC1-8DE7-BB65403B5208}">
      <dgm:prSet/>
      <dgm:spPr/>
      <dgm:t>
        <a:bodyPr/>
        <a:lstStyle/>
        <a:p>
          <a:endParaRPr lang="es-ES"/>
        </a:p>
      </dgm:t>
    </dgm:pt>
    <dgm:pt modelId="{442F7D43-4C1F-4584-86C1-CF3A1538E9E1}" type="pres">
      <dgm:prSet presAssocID="{021029F5-4DED-4173-915C-C22477620410}" presName="linearFlow" presStyleCnt="0">
        <dgm:presLayoutVars>
          <dgm:dir/>
          <dgm:resizeHandles val="exact"/>
        </dgm:presLayoutVars>
      </dgm:prSet>
      <dgm:spPr/>
    </dgm:pt>
    <dgm:pt modelId="{86C9BC30-E032-404B-ABA3-9C34058AAD6A}" type="pres">
      <dgm:prSet presAssocID="{91419E5E-A27E-4AAE-8035-37EBEA4E1DD4}" presName="composite" presStyleCnt="0"/>
      <dgm:spPr/>
    </dgm:pt>
    <dgm:pt modelId="{9BE03D63-A39A-447C-9E95-89E2F4A7C4B1}" type="pres">
      <dgm:prSet presAssocID="{91419E5E-A27E-4AAE-8035-37EBEA4E1DD4}" presName="imgShp" presStyleLbl="fgImgPlace1" presStyleIdx="0" presStyleCnt="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92708131-88A3-4FDB-97DB-BC0B6DCE2E07}" type="pres">
      <dgm:prSet presAssocID="{91419E5E-A27E-4AAE-8035-37EBEA4E1DD4}" presName="txShp" presStyleLbl="node1" presStyleIdx="0" presStyleCnt="5">
        <dgm:presLayoutVars>
          <dgm:bulletEnabled val="1"/>
        </dgm:presLayoutVars>
      </dgm:prSet>
      <dgm:spPr/>
      <dgm:t>
        <a:bodyPr/>
        <a:lstStyle/>
        <a:p>
          <a:endParaRPr lang="es-ES"/>
        </a:p>
      </dgm:t>
    </dgm:pt>
    <dgm:pt modelId="{290B9B4F-11EB-43BC-B022-FD78BC3158EB}" type="pres">
      <dgm:prSet presAssocID="{D1C72942-F647-42C3-99BA-6980BF9C3500}" presName="spacing" presStyleCnt="0"/>
      <dgm:spPr/>
    </dgm:pt>
    <dgm:pt modelId="{49B16688-DC21-44A5-8FD0-45A2AFCC5B4B}" type="pres">
      <dgm:prSet presAssocID="{9EFEB367-36CD-4DE4-8113-D0B720AB08A1}" presName="composite" presStyleCnt="0"/>
      <dgm:spPr/>
    </dgm:pt>
    <dgm:pt modelId="{A45027C1-87E2-4BB0-9BBD-C0E8887814DE}" type="pres">
      <dgm:prSet presAssocID="{9EFEB367-36CD-4DE4-8113-D0B720AB08A1}" presName="imgShp" presStyleLbl="fgImgPlace1" presStyleIdx="1" presStyleCnt="5"/>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316A5877-81BB-481B-A439-8592F3E55FCC}" type="pres">
      <dgm:prSet presAssocID="{9EFEB367-36CD-4DE4-8113-D0B720AB08A1}" presName="txShp" presStyleLbl="node1" presStyleIdx="1" presStyleCnt="5">
        <dgm:presLayoutVars>
          <dgm:bulletEnabled val="1"/>
        </dgm:presLayoutVars>
      </dgm:prSet>
      <dgm:spPr/>
      <dgm:t>
        <a:bodyPr/>
        <a:lstStyle/>
        <a:p>
          <a:endParaRPr lang="es-ES"/>
        </a:p>
      </dgm:t>
    </dgm:pt>
    <dgm:pt modelId="{E2C83EA3-D338-4B40-A370-F7433A443C44}" type="pres">
      <dgm:prSet presAssocID="{6ABB8293-82CF-4770-AC16-DC331B2AEB86}" presName="spacing" presStyleCnt="0"/>
      <dgm:spPr/>
    </dgm:pt>
    <dgm:pt modelId="{28514019-E5A3-4955-BD94-224AD9FA4F87}" type="pres">
      <dgm:prSet presAssocID="{4C8BA662-2CB3-48E2-B044-00F678457E8E}" presName="composite" presStyleCnt="0"/>
      <dgm:spPr/>
    </dgm:pt>
    <dgm:pt modelId="{8E5E5FAA-9B15-4454-9359-58B7B9E06ABC}" type="pres">
      <dgm:prSet presAssocID="{4C8BA662-2CB3-48E2-B044-00F678457E8E}" presName="imgShp" presStyleLbl="fgImgPlace1" presStyleIdx="2" presStyleCnt="5"/>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31000" r="-31000"/>
          </a:stretch>
        </a:blipFill>
      </dgm:spPr>
      <dgm:t>
        <a:bodyPr/>
        <a:lstStyle/>
        <a:p>
          <a:endParaRPr lang="es-ES"/>
        </a:p>
      </dgm:t>
    </dgm:pt>
    <dgm:pt modelId="{9BCD5B0E-016E-4A5B-9771-D68F33073C70}" type="pres">
      <dgm:prSet presAssocID="{4C8BA662-2CB3-48E2-B044-00F678457E8E}" presName="txShp" presStyleLbl="node1" presStyleIdx="2" presStyleCnt="5">
        <dgm:presLayoutVars>
          <dgm:bulletEnabled val="1"/>
        </dgm:presLayoutVars>
      </dgm:prSet>
      <dgm:spPr/>
      <dgm:t>
        <a:bodyPr/>
        <a:lstStyle/>
        <a:p>
          <a:endParaRPr lang="es-ES"/>
        </a:p>
      </dgm:t>
    </dgm:pt>
    <dgm:pt modelId="{84E7A01E-8A52-452F-ABFB-8D6AE9264CF3}" type="pres">
      <dgm:prSet presAssocID="{22C34BC5-B2D3-4930-8EE9-CE116B9CD436}" presName="spacing" presStyleCnt="0"/>
      <dgm:spPr/>
    </dgm:pt>
    <dgm:pt modelId="{FBAAFB68-416B-42CD-8F07-D057BFB94F85}" type="pres">
      <dgm:prSet presAssocID="{835921B0-30AE-4B71-B9C9-E8ADD0574DD0}" presName="composite" presStyleCnt="0"/>
      <dgm:spPr/>
    </dgm:pt>
    <dgm:pt modelId="{1582DE05-89A6-4E63-9D8E-90076653784D}" type="pres">
      <dgm:prSet presAssocID="{835921B0-30AE-4B71-B9C9-E8ADD0574DD0}" presName="imgShp" presStyleLbl="fgImgPlace1" presStyleIdx="3" presStyleCnt="5"/>
      <dgm:spPr>
        <a:blipFill>
          <a:blip xmlns:r="http://schemas.openxmlformats.org/officeDocument/2006/relationships" r:embed="rId9">
            <a:extLst>
              <a:ext uri="{28A0092B-C50C-407E-A947-70E740481C1C}">
                <a14:useLocalDpi xmlns:a14="http://schemas.microsoft.com/office/drawing/2010/main" val="0"/>
              </a:ext>
            </a:extLst>
          </a:blip>
          <a:srcRect/>
          <a:stretch>
            <a:fillRect l="-29000" r="-29000"/>
          </a:stretch>
        </a:blipFill>
      </dgm:spPr>
      <dgm:t>
        <a:bodyPr/>
        <a:lstStyle/>
        <a:p>
          <a:endParaRPr lang="es-ES"/>
        </a:p>
      </dgm:t>
    </dgm:pt>
    <dgm:pt modelId="{40606741-8D69-4B5F-8099-1245E07FC0F1}" type="pres">
      <dgm:prSet presAssocID="{835921B0-30AE-4B71-B9C9-E8ADD0574DD0}" presName="txShp" presStyleLbl="node1" presStyleIdx="3" presStyleCnt="5">
        <dgm:presLayoutVars>
          <dgm:bulletEnabled val="1"/>
        </dgm:presLayoutVars>
      </dgm:prSet>
      <dgm:spPr/>
      <dgm:t>
        <a:bodyPr/>
        <a:lstStyle/>
        <a:p>
          <a:endParaRPr lang="es-ES"/>
        </a:p>
      </dgm:t>
    </dgm:pt>
    <dgm:pt modelId="{5140DC63-9BDD-4FB8-A417-1D793248DEE1}" type="pres">
      <dgm:prSet presAssocID="{C6C41769-16B5-4693-A0BE-CD1755FFF803}" presName="spacing" presStyleCnt="0"/>
      <dgm:spPr/>
    </dgm:pt>
    <dgm:pt modelId="{1A132299-5470-4904-A71B-9BC06BAFA421}" type="pres">
      <dgm:prSet presAssocID="{D5EAD8F5-9A0C-4F89-80CF-6A497A7EBD0F}" presName="composite" presStyleCnt="0"/>
      <dgm:spPr/>
    </dgm:pt>
    <dgm:pt modelId="{B05E118B-1BE6-411E-9FC3-EB908EFB302F}" type="pres">
      <dgm:prSet presAssocID="{D5EAD8F5-9A0C-4F89-80CF-6A497A7EBD0F}" presName="imgShp" presStyleLbl="fgImgPlace1" presStyleIdx="4" presStyleCnt="5"/>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36000" r="-36000"/>
          </a:stretch>
        </a:blipFill>
      </dgm:spPr>
    </dgm:pt>
    <dgm:pt modelId="{F3E0E2C7-3D86-4DE5-AE45-EC02FEF478AA}" type="pres">
      <dgm:prSet presAssocID="{D5EAD8F5-9A0C-4F89-80CF-6A497A7EBD0F}" presName="txShp" presStyleLbl="node1" presStyleIdx="4" presStyleCnt="5">
        <dgm:presLayoutVars>
          <dgm:bulletEnabled val="1"/>
        </dgm:presLayoutVars>
      </dgm:prSet>
      <dgm:spPr/>
      <dgm:t>
        <a:bodyPr/>
        <a:lstStyle/>
        <a:p>
          <a:endParaRPr lang="es-ES"/>
        </a:p>
      </dgm:t>
    </dgm:pt>
  </dgm:ptLst>
  <dgm:cxnLst>
    <dgm:cxn modelId="{A65B08D0-8DF9-4AC8-9D14-72A502EFC67F}" type="presOf" srcId="{021029F5-4DED-4173-915C-C22477620410}" destId="{442F7D43-4C1F-4584-86C1-CF3A1538E9E1}" srcOrd="0" destOrd="0" presId="urn:microsoft.com/office/officeart/2005/8/layout/vList3"/>
    <dgm:cxn modelId="{5691CEB4-3C30-427F-BBB7-5774BD4EEDF2}" type="presOf" srcId="{9EFEB367-36CD-4DE4-8113-D0B720AB08A1}" destId="{316A5877-81BB-481B-A439-8592F3E55FCC}" srcOrd="0" destOrd="0" presId="urn:microsoft.com/office/officeart/2005/8/layout/vList3"/>
    <dgm:cxn modelId="{93E9534A-26B1-4776-A198-F39A4197A91D}" type="presOf" srcId="{4C8BA662-2CB3-48E2-B044-00F678457E8E}" destId="{9BCD5B0E-016E-4A5B-9771-D68F33073C70}" srcOrd="0" destOrd="0" presId="urn:microsoft.com/office/officeart/2005/8/layout/vList3"/>
    <dgm:cxn modelId="{889BE77E-6577-4977-84D6-2F9C053E9CA1}" srcId="{021029F5-4DED-4173-915C-C22477620410}" destId="{4C8BA662-2CB3-48E2-B044-00F678457E8E}" srcOrd="2" destOrd="0" parTransId="{4C8E178C-4BDC-4E34-A969-AA77D105CA73}" sibTransId="{22C34BC5-B2D3-4930-8EE9-CE116B9CD436}"/>
    <dgm:cxn modelId="{2D39861D-5B0C-4D14-A87A-6343CCF689B9}" type="presOf" srcId="{91419E5E-A27E-4AAE-8035-37EBEA4E1DD4}" destId="{92708131-88A3-4FDB-97DB-BC0B6DCE2E07}" srcOrd="0" destOrd="0" presId="urn:microsoft.com/office/officeart/2005/8/layout/vList3"/>
    <dgm:cxn modelId="{20F3D74B-E821-4FC1-8DE7-BB65403B5208}" srcId="{021029F5-4DED-4173-915C-C22477620410}" destId="{D5EAD8F5-9A0C-4F89-80CF-6A497A7EBD0F}" srcOrd="4" destOrd="0" parTransId="{7C1EEF14-1B2B-400A-90D5-B804BBFFE7CB}" sibTransId="{E1D1D1FA-E72B-4984-871E-7CB35A19191B}"/>
    <dgm:cxn modelId="{E5CD0332-0DA3-4610-B21A-333A8EC18095}" type="presOf" srcId="{D5EAD8F5-9A0C-4F89-80CF-6A497A7EBD0F}" destId="{F3E0E2C7-3D86-4DE5-AE45-EC02FEF478AA}" srcOrd="0" destOrd="0" presId="urn:microsoft.com/office/officeart/2005/8/layout/vList3"/>
    <dgm:cxn modelId="{26E535FF-5A44-41CF-8B0A-828FCC6936FD}" type="presOf" srcId="{835921B0-30AE-4B71-B9C9-E8ADD0574DD0}" destId="{40606741-8D69-4B5F-8099-1245E07FC0F1}" srcOrd="0" destOrd="0" presId="urn:microsoft.com/office/officeart/2005/8/layout/vList3"/>
    <dgm:cxn modelId="{DE51006D-8921-4979-9F86-C838661F4E9E}" srcId="{021029F5-4DED-4173-915C-C22477620410}" destId="{91419E5E-A27E-4AAE-8035-37EBEA4E1DD4}" srcOrd="0" destOrd="0" parTransId="{7C0941E8-B3E8-48B0-88E4-122CE23F7EE7}" sibTransId="{D1C72942-F647-42C3-99BA-6980BF9C3500}"/>
    <dgm:cxn modelId="{63545FA4-0A42-4A2F-A6AA-8E49CA4A540F}" srcId="{021029F5-4DED-4173-915C-C22477620410}" destId="{835921B0-30AE-4B71-B9C9-E8ADD0574DD0}" srcOrd="3" destOrd="0" parTransId="{316C10C7-6D45-451F-931A-8B12E2A4FB07}" sibTransId="{C6C41769-16B5-4693-A0BE-CD1755FFF803}"/>
    <dgm:cxn modelId="{5C4A3772-4C9A-43A1-A886-6A19D71A2208}" srcId="{021029F5-4DED-4173-915C-C22477620410}" destId="{9EFEB367-36CD-4DE4-8113-D0B720AB08A1}" srcOrd="1" destOrd="0" parTransId="{E5963C18-079D-4691-ADDA-4D8369AC6C75}" sibTransId="{6ABB8293-82CF-4770-AC16-DC331B2AEB86}"/>
    <dgm:cxn modelId="{6829D351-2726-407C-8F30-7D244AE04E79}" type="presParOf" srcId="{442F7D43-4C1F-4584-86C1-CF3A1538E9E1}" destId="{86C9BC30-E032-404B-ABA3-9C34058AAD6A}" srcOrd="0" destOrd="0" presId="urn:microsoft.com/office/officeart/2005/8/layout/vList3"/>
    <dgm:cxn modelId="{1D771F98-1EA3-4300-BC0B-E22321581900}" type="presParOf" srcId="{86C9BC30-E032-404B-ABA3-9C34058AAD6A}" destId="{9BE03D63-A39A-447C-9E95-89E2F4A7C4B1}" srcOrd="0" destOrd="0" presId="urn:microsoft.com/office/officeart/2005/8/layout/vList3"/>
    <dgm:cxn modelId="{5D53540D-1B90-43B9-8300-EED3F4986F8C}" type="presParOf" srcId="{86C9BC30-E032-404B-ABA3-9C34058AAD6A}" destId="{92708131-88A3-4FDB-97DB-BC0B6DCE2E07}" srcOrd="1" destOrd="0" presId="urn:microsoft.com/office/officeart/2005/8/layout/vList3"/>
    <dgm:cxn modelId="{AEB5F3A3-A607-453E-9695-3F0F50DBBD5E}" type="presParOf" srcId="{442F7D43-4C1F-4584-86C1-CF3A1538E9E1}" destId="{290B9B4F-11EB-43BC-B022-FD78BC3158EB}" srcOrd="1" destOrd="0" presId="urn:microsoft.com/office/officeart/2005/8/layout/vList3"/>
    <dgm:cxn modelId="{C1A14BAF-FFAE-41C5-891D-5CB3EAD115F9}" type="presParOf" srcId="{442F7D43-4C1F-4584-86C1-CF3A1538E9E1}" destId="{49B16688-DC21-44A5-8FD0-45A2AFCC5B4B}" srcOrd="2" destOrd="0" presId="urn:microsoft.com/office/officeart/2005/8/layout/vList3"/>
    <dgm:cxn modelId="{4AE76FCA-8637-403B-A931-91F14B3F25C5}" type="presParOf" srcId="{49B16688-DC21-44A5-8FD0-45A2AFCC5B4B}" destId="{A45027C1-87E2-4BB0-9BBD-C0E8887814DE}" srcOrd="0" destOrd="0" presId="urn:microsoft.com/office/officeart/2005/8/layout/vList3"/>
    <dgm:cxn modelId="{3A92CE59-EEAB-4DC8-BD4B-53958BBCB297}" type="presParOf" srcId="{49B16688-DC21-44A5-8FD0-45A2AFCC5B4B}" destId="{316A5877-81BB-481B-A439-8592F3E55FCC}" srcOrd="1" destOrd="0" presId="urn:microsoft.com/office/officeart/2005/8/layout/vList3"/>
    <dgm:cxn modelId="{196C0F8B-0E71-4CC7-9CA1-A7600AC82FB6}" type="presParOf" srcId="{442F7D43-4C1F-4584-86C1-CF3A1538E9E1}" destId="{E2C83EA3-D338-4B40-A370-F7433A443C44}" srcOrd="3" destOrd="0" presId="urn:microsoft.com/office/officeart/2005/8/layout/vList3"/>
    <dgm:cxn modelId="{032C557F-13CC-4A53-958B-A0A32535E12C}" type="presParOf" srcId="{442F7D43-4C1F-4584-86C1-CF3A1538E9E1}" destId="{28514019-E5A3-4955-BD94-224AD9FA4F87}" srcOrd="4" destOrd="0" presId="urn:microsoft.com/office/officeart/2005/8/layout/vList3"/>
    <dgm:cxn modelId="{79A7AB06-4941-4028-959D-AC56F8A15325}" type="presParOf" srcId="{28514019-E5A3-4955-BD94-224AD9FA4F87}" destId="{8E5E5FAA-9B15-4454-9359-58B7B9E06ABC}" srcOrd="0" destOrd="0" presId="urn:microsoft.com/office/officeart/2005/8/layout/vList3"/>
    <dgm:cxn modelId="{E4145FA0-C94A-49F9-BFD2-0A8BF051D25F}" type="presParOf" srcId="{28514019-E5A3-4955-BD94-224AD9FA4F87}" destId="{9BCD5B0E-016E-4A5B-9771-D68F33073C70}" srcOrd="1" destOrd="0" presId="urn:microsoft.com/office/officeart/2005/8/layout/vList3"/>
    <dgm:cxn modelId="{6703EF5E-BEB6-405E-B3BD-4188361FC370}" type="presParOf" srcId="{442F7D43-4C1F-4584-86C1-CF3A1538E9E1}" destId="{84E7A01E-8A52-452F-ABFB-8D6AE9264CF3}" srcOrd="5" destOrd="0" presId="urn:microsoft.com/office/officeart/2005/8/layout/vList3"/>
    <dgm:cxn modelId="{DA9ED5E7-5CD6-47CB-92CC-B547437FC1DA}" type="presParOf" srcId="{442F7D43-4C1F-4584-86C1-CF3A1538E9E1}" destId="{FBAAFB68-416B-42CD-8F07-D057BFB94F85}" srcOrd="6" destOrd="0" presId="urn:microsoft.com/office/officeart/2005/8/layout/vList3"/>
    <dgm:cxn modelId="{67D34E09-FC42-4632-8740-E96DB51FDADD}" type="presParOf" srcId="{FBAAFB68-416B-42CD-8F07-D057BFB94F85}" destId="{1582DE05-89A6-4E63-9D8E-90076653784D}" srcOrd="0" destOrd="0" presId="urn:microsoft.com/office/officeart/2005/8/layout/vList3"/>
    <dgm:cxn modelId="{5E29F508-2CD1-4044-9787-CAEEFC99CD88}" type="presParOf" srcId="{FBAAFB68-416B-42CD-8F07-D057BFB94F85}" destId="{40606741-8D69-4B5F-8099-1245E07FC0F1}" srcOrd="1" destOrd="0" presId="urn:microsoft.com/office/officeart/2005/8/layout/vList3"/>
    <dgm:cxn modelId="{4F55D63A-5339-4135-B166-794ECEB7B9F0}" type="presParOf" srcId="{442F7D43-4C1F-4584-86C1-CF3A1538E9E1}" destId="{5140DC63-9BDD-4FB8-A417-1D793248DEE1}" srcOrd="7" destOrd="0" presId="urn:microsoft.com/office/officeart/2005/8/layout/vList3"/>
    <dgm:cxn modelId="{0A55FB3E-0ECC-40C9-9216-AF57A5228604}" type="presParOf" srcId="{442F7D43-4C1F-4584-86C1-CF3A1538E9E1}" destId="{1A132299-5470-4904-A71B-9BC06BAFA421}" srcOrd="8" destOrd="0" presId="urn:microsoft.com/office/officeart/2005/8/layout/vList3"/>
    <dgm:cxn modelId="{E4E06674-FE04-4170-A784-BCAA7F4FF563}" type="presParOf" srcId="{1A132299-5470-4904-A71B-9BC06BAFA421}" destId="{B05E118B-1BE6-411E-9FC3-EB908EFB302F}" srcOrd="0" destOrd="0" presId="urn:microsoft.com/office/officeart/2005/8/layout/vList3"/>
    <dgm:cxn modelId="{EAB3C3BF-BF0D-48A1-A8D4-A10D994B3365}" type="presParOf" srcId="{1A132299-5470-4904-A71B-9BC06BAFA421}" destId="{F3E0E2C7-3D86-4DE5-AE45-EC02FEF478A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1029F5-4DED-4173-915C-C22477620410}" type="doc">
      <dgm:prSet loTypeId="urn:microsoft.com/office/officeart/2005/8/layout/vList3" loCatId="list" qsTypeId="urn:microsoft.com/office/officeart/2005/8/quickstyle/simple1" qsCatId="simple" csTypeId="urn:microsoft.com/office/officeart/2005/8/colors/accent1_2" csCatId="accent1" phldr="1"/>
      <dgm:spPr/>
    </dgm:pt>
    <dgm:pt modelId="{91419E5E-A27E-4AAE-8035-37EBEA4E1DD4}">
      <dgm:prSet phldrT="[Texto]"/>
      <dgm:spPr/>
      <dgm:t>
        <a:bodyPr/>
        <a:lstStyle/>
        <a:p>
          <a:r>
            <a:rPr lang="es-ES" b="0" dirty="0" smtClean="0"/>
            <a:t>Aforo y clasificación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C0941E8-B3E8-48B0-88E4-122CE23F7EE7}" type="parTrans" cxnId="{DE51006D-8921-4979-9F86-C838661F4E9E}">
      <dgm:prSet/>
      <dgm:spPr/>
      <dgm:t>
        <a:bodyPr/>
        <a:lstStyle/>
        <a:p>
          <a:endParaRPr lang="es-ES"/>
        </a:p>
      </dgm:t>
    </dgm:pt>
    <dgm:pt modelId="{D1C72942-F647-42C3-99BA-6980BF9C3500}" type="sibTrans" cxnId="{DE51006D-8921-4979-9F86-C838661F4E9E}">
      <dgm:prSet/>
      <dgm:spPr/>
      <dgm:t>
        <a:bodyPr/>
        <a:lstStyle/>
        <a:p>
          <a:endParaRPr lang="es-ES"/>
        </a:p>
      </dgm:t>
    </dgm:pt>
    <dgm:pt modelId="{9EFEB367-36CD-4DE4-8113-D0B720AB08A1}">
      <dgm:prSet phldrT="[Texto]"/>
      <dgm:spPr/>
      <dgm:t>
        <a:bodyPr/>
        <a:lstStyle/>
        <a:p>
          <a:r>
            <a:rPr lang="es-ES_tradnl" b="0" dirty="0" smtClean="0">
              <a:solidFill>
                <a:schemeClr val="bg1"/>
              </a:solidFill>
            </a:rPr>
            <a:t>Discusión de resultados</a:t>
          </a:r>
          <a:endParaRPr lang="es-ES" b="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5963C18-079D-4691-ADDA-4D8369AC6C75}" type="parTrans" cxnId="{5C4A3772-4C9A-43A1-A886-6A19D71A2208}">
      <dgm:prSet/>
      <dgm:spPr/>
      <dgm:t>
        <a:bodyPr/>
        <a:lstStyle/>
        <a:p>
          <a:endParaRPr lang="es-ES"/>
        </a:p>
      </dgm:t>
    </dgm:pt>
    <dgm:pt modelId="{6ABB8293-82CF-4770-AC16-DC331B2AEB86}" type="sibTrans" cxnId="{5C4A3772-4C9A-43A1-A886-6A19D71A2208}">
      <dgm:prSet/>
      <dgm:spPr/>
      <dgm:t>
        <a:bodyPr/>
        <a:lstStyle/>
        <a:p>
          <a:endParaRPr lang="es-ES"/>
        </a:p>
      </dgm:t>
    </dgm:pt>
    <dgm:pt modelId="{50ACD2C1-F9E6-4876-98B1-32599E910E36}">
      <dgm:prSet phldrT="[Texto]"/>
      <dgm:spPr/>
      <dgm:t>
        <a:bodyPr/>
        <a:lstStyle/>
        <a:p>
          <a:r>
            <a:rPr lang="es-ES" b="0" dirty="0" smtClean="0"/>
            <a:t>Modelos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9BD9852-20BF-4B73-9082-5596A4CA7AD9}" type="parTrans" cxnId="{E27AC9E0-D94C-44C0-9F4B-C023D74465AE}">
      <dgm:prSet/>
      <dgm:spPr/>
      <dgm:t>
        <a:bodyPr/>
        <a:lstStyle/>
        <a:p>
          <a:endParaRPr lang="es-ES"/>
        </a:p>
      </dgm:t>
    </dgm:pt>
    <dgm:pt modelId="{817B5A99-CE80-4533-8FAF-C42CCCBA392F}" type="sibTrans" cxnId="{E27AC9E0-D94C-44C0-9F4B-C023D74465AE}">
      <dgm:prSet/>
      <dgm:spPr/>
      <dgm:t>
        <a:bodyPr/>
        <a:lstStyle/>
        <a:p>
          <a:endParaRPr lang="es-ES"/>
        </a:p>
      </dgm:t>
    </dgm:pt>
    <dgm:pt modelId="{52DFF3B7-0437-4642-81ED-3923C2B3F0FD}">
      <dgm:prSet phldrT="[Texto]"/>
      <dgm:spPr/>
      <dgm:t>
        <a:bodyPr/>
        <a:lstStyle/>
        <a:p>
          <a:r>
            <a:rPr lang="es-ES" b="0" dirty="0" smtClean="0"/>
            <a:t>Simulación Cond. Normales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E28F9EAF-A684-48B4-A9F9-ED01F18A4A4B}" type="parTrans" cxnId="{22ADAAA8-98AC-40AE-A135-1409850E1022}">
      <dgm:prSet/>
      <dgm:spPr/>
      <dgm:t>
        <a:bodyPr/>
        <a:lstStyle/>
        <a:p>
          <a:endParaRPr lang="es-ES"/>
        </a:p>
      </dgm:t>
    </dgm:pt>
    <dgm:pt modelId="{25E75E09-D98E-438F-985C-523697B87804}" type="sibTrans" cxnId="{22ADAAA8-98AC-40AE-A135-1409850E1022}">
      <dgm:prSet/>
      <dgm:spPr/>
      <dgm:t>
        <a:bodyPr/>
        <a:lstStyle/>
        <a:p>
          <a:endParaRPr lang="es-ES"/>
        </a:p>
      </dgm:t>
    </dgm:pt>
    <dgm:pt modelId="{4016741E-3CC8-4BF5-BCDB-7FC79EAB40B2}">
      <dgm:prSet phldrT="[Texto]"/>
      <dgm:spPr/>
      <dgm:t>
        <a:bodyPr/>
        <a:lstStyle/>
        <a:p>
          <a:r>
            <a:rPr lang="es-ES" b="0" dirty="0" smtClean="0"/>
            <a:t>Simulación Contraflujo</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CF538F40-6A57-4565-87D2-3408376D8F5A}" type="parTrans" cxnId="{27A3C50F-156F-4D89-B534-277B12D77734}">
      <dgm:prSet/>
      <dgm:spPr/>
      <dgm:t>
        <a:bodyPr/>
        <a:lstStyle/>
        <a:p>
          <a:endParaRPr lang="es-ES"/>
        </a:p>
      </dgm:t>
    </dgm:pt>
    <dgm:pt modelId="{BC76A491-EA19-4CB0-B6C0-9ABCF5580A9B}" type="sibTrans" cxnId="{27A3C50F-156F-4D89-B534-277B12D77734}">
      <dgm:prSet/>
      <dgm:spPr/>
      <dgm:t>
        <a:bodyPr/>
        <a:lstStyle/>
        <a:p>
          <a:endParaRPr lang="es-ES"/>
        </a:p>
      </dgm:t>
    </dgm:pt>
    <dgm:pt modelId="{9FBB8840-F16D-4744-8051-0697A232409D}">
      <dgm:prSet phldrT="[Texto]"/>
      <dgm:spPr/>
      <dgm:t>
        <a:bodyPr/>
        <a:lstStyle/>
        <a:p>
          <a:r>
            <a:rPr lang="es-ES" b="0" dirty="0" smtClean="0"/>
            <a:t>Comparación de alternativas</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2C797E5-EEF4-4A82-BAE4-A67584E5C9C4}" type="parTrans" cxnId="{A803870F-6312-4564-82E9-CA269FDB3433}">
      <dgm:prSet/>
      <dgm:spPr/>
      <dgm:t>
        <a:bodyPr/>
        <a:lstStyle/>
        <a:p>
          <a:endParaRPr lang="es-ES"/>
        </a:p>
      </dgm:t>
    </dgm:pt>
    <dgm:pt modelId="{1823F9D2-F665-424F-85A6-2222366D82B9}" type="sibTrans" cxnId="{A803870F-6312-4564-82E9-CA269FDB3433}">
      <dgm:prSet/>
      <dgm:spPr/>
      <dgm:t>
        <a:bodyPr/>
        <a:lstStyle/>
        <a:p>
          <a:endParaRPr lang="es-ES"/>
        </a:p>
      </dgm:t>
    </dgm:pt>
    <dgm:pt modelId="{442F7D43-4C1F-4584-86C1-CF3A1538E9E1}" type="pres">
      <dgm:prSet presAssocID="{021029F5-4DED-4173-915C-C22477620410}" presName="linearFlow" presStyleCnt="0">
        <dgm:presLayoutVars>
          <dgm:dir/>
          <dgm:resizeHandles val="exact"/>
        </dgm:presLayoutVars>
      </dgm:prSet>
      <dgm:spPr/>
    </dgm:pt>
    <dgm:pt modelId="{86C9BC30-E032-404B-ABA3-9C34058AAD6A}" type="pres">
      <dgm:prSet presAssocID="{91419E5E-A27E-4AAE-8035-37EBEA4E1DD4}" presName="composite" presStyleCnt="0"/>
      <dgm:spPr/>
    </dgm:pt>
    <dgm:pt modelId="{9BE03D63-A39A-447C-9E95-89E2F4A7C4B1}" type="pres">
      <dgm:prSet presAssocID="{91419E5E-A27E-4AAE-8035-37EBEA4E1DD4}" presName="imgShp" presStyleLbl="fgImgPlace1" presStyleIdx="0" presStyleCnt="6"/>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92708131-88A3-4FDB-97DB-BC0B6DCE2E07}" type="pres">
      <dgm:prSet presAssocID="{91419E5E-A27E-4AAE-8035-37EBEA4E1DD4}" presName="txShp" presStyleLbl="node1" presStyleIdx="0" presStyleCnt="6">
        <dgm:presLayoutVars>
          <dgm:bulletEnabled val="1"/>
        </dgm:presLayoutVars>
      </dgm:prSet>
      <dgm:spPr/>
      <dgm:t>
        <a:bodyPr/>
        <a:lstStyle/>
        <a:p>
          <a:endParaRPr lang="es-ES"/>
        </a:p>
      </dgm:t>
    </dgm:pt>
    <dgm:pt modelId="{290B9B4F-11EB-43BC-B022-FD78BC3158EB}" type="pres">
      <dgm:prSet presAssocID="{D1C72942-F647-42C3-99BA-6980BF9C3500}" presName="spacing" presStyleCnt="0"/>
      <dgm:spPr/>
    </dgm:pt>
    <dgm:pt modelId="{5F253625-366E-4012-B047-3B9BADDCCB7D}" type="pres">
      <dgm:prSet presAssocID="{50ACD2C1-F9E6-4876-98B1-32599E910E36}" presName="composite" presStyleCnt="0"/>
      <dgm:spPr/>
    </dgm:pt>
    <dgm:pt modelId="{5F0F887E-6F49-4223-BBAC-662273CB511C}" type="pres">
      <dgm:prSet presAssocID="{50ACD2C1-F9E6-4876-98B1-32599E910E36}" presName="imgShp" presStyleLbl="fgImgPlace1" presStyleIdx="1" presStyleCnt="6"/>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36000" r="-36000"/>
          </a:stretch>
        </a:blipFill>
      </dgm:spPr>
      <dgm:t>
        <a:bodyPr/>
        <a:lstStyle/>
        <a:p>
          <a:endParaRPr lang="es-ES"/>
        </a:p>
      </dgm:t>
    </dgm:pt>
    <dgm:pt modelId="{9852DE71-E4A8-4313-BF58-6BC29A7F06A2}" type="pres">
      <dgm:prSet presAssocID="{50ACD2C1-F9E6-4876-98B1-32599E910E36}" presName="txShp" presStyleLbl="node1" presStyleIdx="1" presStyleCnt="6">
        <dgm:presLayoutVars>
          <dgm:bulletEnabled val="1"/>
        </dgm:presLayoutVars>
      </dgm:prSet>
      <dgm:spPr/>
      <dgm:t>
        <a:bodyPr/>
        <a:lstStyle/>
        <a:p>
          <a:endParaRPr lang="es-ES"/>
        </a:p>
      </dgm:t>
    </dgm:pt>
    <dgm:pt modelId="{FED2089E-9795-4A22-A8EA-F95122D60442}" type="pres">
      <dgm:prSet presAssocID="{817B5A99-CE80-4533-8FAF-C42CCCBA392F}" presName="spacing" presStyleCnt="0"/>
      <dgm:spPr/>
    </dgm:pt>
    <dgm:pt modelId="{D06EE038-5D39-4D2F-AE19-1D4D66548E79}" type="pres">
      <dgm:prSet presAssocID="{52DFF3B7-0437-4642-81ED-3923C2B3F0FD}" presName="composite" presStyleCnt="0"/>
      <dgm:spPr/>
    </dgm:pt>
    <dgm:pt modelId="{8C83645E-449A-4412-8129-F712E4B44B91}" type="pres">
      <dgm:prSet presAssocID="{52DFF3B7-0437-4642-81ED-3923C2B3F0FD}" presName="imgShp" presStyleLbl="fgImgPlace1" presStyleIdx="2" presStyleCnt="6"/>
      <dgm:spPr>
        <a:blipFill>
          <a:blip xmlns:r="http://schemas.openxmlformats.org/officeDocument/2006/relationships" r:embed="rId9">
            <a:extLst>
              <a:ext uri="{28A0092B-C50C-407E-A947-70E740481C1C}">
                <a14:useLocalDpi xmlns:a14="http://schemas.microsoft.com/office/drawing/2010/main" val="0"/>
              </a:ext>
            </a:extLst>
          </a:blip>
          <a:srcRect/>
          <a:stretch>
            <a:fillRect l="-29000" r="-29000"/>
          </a:stretch>
        </a:blipFill>
      </dgm:spPr>
      <dgm:t>
        <a:bodyPr/>
        <a:lstStyle/>
        <a:p>
          <a:endParaRPr lang="es-ES"/>
        </a:p>
      </dgm:t>
    </dgm:pt>
    <dgm:pt modelId="{0CDB2D84-1DC4-4F80-92D5-B1EC4FCCBC57}" type="pres">
      <dgm:prSet presAssocID="{52DFF3B7-0437-4642-81ED-3923C2B3F0FD}" presName="txShp" presStyleLbl="node1" presStyleIdx="2" presStyleCnt="6">
        <dgm:presLayoutVars>
          <dgm:bulletEnabled val="1"/>
        </dgm:presLayoutVars>
      </dgm:prSet>
      <dgm:spPr/>
      <dgm:t>
        <a:bodyPr/>
        <a:lstStyle/>
        <a:p>
          <a:endParaRPr lang="es-ES"/>
        </a:p>
      </dgm:t>
    </dgm:pt>
    <dgm:pt modelId="{479E8A3A-AA2C-4443-AA58-7EDB49DD28BF}" type="pres">
      <dgm:prSet presAssocID="{25E75E09-D98E-438F-985C-523697B87804}" presName="spacing" presStyleCnt="0"/>
      <dgm:spPr/>
    </dgm:pt>
    <dgm:pt modelId="{6411C969-0192-4D0A-9627-97227364C84E}" type="pres">
      <dgm:prSet presAssocID="{4016741E-3CC8-4BF5-BCDB-7FC79EAB40B2}" presName="composite" presStyleCnt="0"/>
      <dgm:spPr/>
    </dgm:pt>
    <dgm:pt modelId="{415EE054-2600-40D4-A122-F2122D56CEDB}" type="pres">
      <dgm:prSet presAssocID="{4016741E-3CC8-4BF5-BCDB-7FC79EAB40B2}" presName="imgShp" presStyleLbl="fgImgPlace1" presStyleIdx="3" presStyleCnt="6"/>
      <dgm:spPr>
        <a:blipFill>
          <a:blip xmlns:r="http://schemas.openxmlformats.org/officeDocument/2006/relationships" r:embed="rId9">
            <a:extLst>
              <a:ext uri="{28A0092B-C50C-407E-A947-70E740481C1C}">
                <a14:useLocalDpi xmlns:a14="http://schemas.microsoft.com/office/drawing/2010/main" val="0"/>
              </a:ext>
            </a:extLst>
          </a:blip>
          <a:srcRect/>
          <a:stretch>
            <a:fillRect l="-29000" r="-29000"/>
          </a:stretch>
        </a:blipFill>
      </dgm:spPr>
    </dgm:pt>
    <dgm:pt modelId="{00DB2BF0-A762-4228-92C2-1AC3741CB6D4}" type="pres">
      <dgm:prSet presAssocID="{4016741E-3CC8-4BF5-BCDB-7FC79EAB40B2}" presName="txShp" presStyleLbl="node1" presStyleIdx="3" presStyleCnt="6">
        <dgm:presLayoutVars>
          <dgm:bulletEnabled val="1"/>
        </dgm:presLayoutVars>
      </dgm:prSet>
      <dgm:spPr/>
      <dgm:t>
        <a:bodyPr/>
        <a:lstStyle/>
        <a:p>
          <a:endParaRPr lang="es-ES"/>
        </a:p>
      </dgm:t>
    </dgm:pt>
    <dgm:pt modelId="{9722E8BC-BEEA-4CA1-8CA2-76B05C937F56}" type="pres">
      <dgm:prSet presAssocID="{BC76A491-EA19-4CB0-B6C0-9ABCF5580A9B}" presName="spacing" presStyleCnt="0"/>
      <dgm:spPr/>
    </dgm:pt>
    <dgm:pt modelId="{D96C3A5E-FCEC-4A62-AFBA-7E18F41A4D6D}" type="pres">
      <dgm:prSet presAssocID="{9FBB8840-F16D-4744-8051-0697A232409D}" presName="composite" presStyleCnt="0"/>
      <dgm:spPr/>
    </dgm:pt>
    <dgm:pt modelId="{B9FFC72C-B5CE-49E1-AF01-88C54AEA0161}" type="pres">
      <dgm:prSet presAssocID="{9FBB8840-F16D-4744-8051-0697A232409D}" presName="imgShp" presStyleLbl="fgImgPlace1" presStyleIdx="4" presStyleCnt="6"/>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31000" r="-31000"/>
          </a:stretch>
        </a:blipFill>
      </dgm:spPr>
      <dgm:t>
        <a:bodyPr/>
        <a:lstStyle/>
        <a:p>
          <a:endParaRPr lang="es-ES"/>
        </a:p>
      </dgm:t>
    </dgm:pt>
    <dgm:pt modelId="{CFA2C16C-7877-4884-9053-C42FB9FD421B}" type="pres">
      <dgm:prSet presAssocID="{9FBB8840-F16D-4744-8051-0697A232409D}" presName="txShp" presStyleLbl="node1" presStyleIdx="4" presStyleCnt="6">
        <dgm:presLayoutVars>
          <dgm:bulletEnabled val="1"/>
        </dgm:presLayoutVars>
      </dgm:prSet>
      <dgm:spPr/>
      <dgm:t>
        <a:bodyPr/>
        <a:lstStyle/>
        <a:p>
          <a:endParaRPr lang="es-ES"/>
        </a:p>
      </dgm:t>
    </dgm:pt>
    <dgm:pt modelId="{5CA8E276-ED71-4EB6-8C29-48CEDC0E1AFF}" type="pres">
      <dgm:prSet presAssocID="{1823F9D2-F665-424F-85A6-2222366D82B9}" presName="spacing" presStyleCnt="0"/>
      <dgm:spPr/>
    </dgm:pt>
    <dgm:pt modelId="{49B16688-DC21-44A5-8FD0-45A2AFCC5B4B}" type="pres">
      <dgm:prSet presAssocID="{9EFEB367-36CD-4DE4-8113-D0B720AB08A1}" presName="composite" presStyleCnt="0"/>
      <dgm:spPr/>
    </dgm:pt>
    <dgm:pt modelId="{A45027C1-87E2-4BB0-9BBD-C0E8887814DE}" type="pres">
      <dgm:prSet presAssocID="{9EFEB367-36CD-4DE4-8113-D0B720AB08A1}" presName="imgShp" presStyleLbl="fgImgPlace1" presStyleIdx="5" presStyleCnt="6"/>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316A5877-81BB-481B-A439-8592F3E55FCC}" type="pres">
      <dgm:prSet presAssocID="{9EFEB367-36CD-4DE4-8113-D0B720AB08A1}" presName="txShp" presStyleLbl="node1" presStyleIdx="5" presStyleCnt="6">
        <dgm:presLayoutVars>
          <dgm:bulletEnabled val="1"/>
        </dgm:presLayoutVars>
      </dgm:prSet>
      <dgm:spPr/>
      <dgm:t>
        <a:bodyPr/>
        <a:lstStyle/>
        <a:p>
          <a:endParaRPr lang="es-ES"/>
        </a:p>
      </dgm:t>
    </dgm:pt>
  </dgm:ptLst>
  <dgm:cxnLst>
    <dgm:cxn modelId="{2D39861D-5B0C-4D14-A87A-6343CCF689B9}" type="presOf" srcId="{91419E5E-A27E-4AAE-8035-37EBEA4E1DD4}" destId="{92708131-88A3-4FDB-97DB-BC0B6DCE2E07}" srcOrd="0" destOrd="0" presId="urn:microsoft.com/office/officeart/2005/8/layout/vList3"/>
    <dgm:cxn modelId="{5691CEB4-3C30-427F-BBB7-5774BD4EEDF2}" type="presOf" srcId="{9EFEB367-36CD-4DE4-8113-D0B720AB08A1}" destId="{316A5877-81BB-481B-A439-8592F3E55FCC}" srcOrd="0" destOrd="0" presId="urn:microsoft.com/office/officeart/2005/8/layout/vList3"/>
    <dgm:cxn modelId="{DE51006D-8921-4979-9F86-C838661F4E9E}" srcId="{021029F5-4DED-4173-915C-C22477620410}" destId="{91419E5E-A27E-4AAE-8035-37EBEA4E1DD4}" srcOrd="0" destOrd="0" parTransId="{7C0941E8-B3E8-48B0-88E4-122CE23F7EE7}" sibTransId="{D1C72942-F647-42C3-99BA-6980BF9C3500}"/>
    <dgm:cxn modelId="{7E960014-CA64-4FA8-99D8-A85444240C4A}" type="presOf" srcId="{9FBB8840-F16D-4744-8051-0697A232409D}" destId="{CFA2C16C-7877-4884-9053-C42FB9FD421B}" srcOrd="0" destOrd="0" presId="urn:microsoft.com/office/officeart/2005/8/layout/vList3"/>
    <dgm:cxn modelId="{6EC171DA-0E19-4231-9544-D54EFFFB6F86}" type="presOf" srcId="{4016741E-3CC8-4BF5-BCDB-7FC79EAB40B2}" destId="{00DB2BF0-A762-4228-92C2-1AC3741CB6D4}" srcOrd="0" destOrd="0" presId="urn:microsoft.com/office/officeart/2005/8/layout/vList3"/>
    <dgm:cxn modelId="{27A3C50F-156F-4D89-B534-277B12D77734}" srcId="{021029F5-4DED-4173-915C-C22477620410}" destId="{4016741E-3CC8-4BF5-BCDB-7FC79EAB40B2}" srcOrd="3" destOrd="0" parTransId="{CF538F40-6A57-4565-87D2-3408376D8F5A}" sibTransId="{BC76A491-EA19-4CB0-B6C0-9ABCF5580A9B}"/>
    <dgm:cxn modelId="{5C4A3772-4C9A-43A1-A886-6A19D71A2208}" srcId="{021029F5-4DED-4173-915C-C22477620410}" destId="{9EFEB367-36CD-4DE4-8113-D0B720AB08A1}" srcOrd="5" destOrd="0" parTransId="{E5963C18-079D-4691-ADDA-4D8369AC6C75}" sibTransId="{6ABB8293-82CF-4770-AC16-DC331B2AEB86}"/>
    <dgm:cxn modelId="{22ADAAA8-98AC-40AE-A135-1409850E1022}" srcId="{021029F5-4DED-4173-915C-C22477620410}" destId="{52DFF3B7-0437-4642-81ED-3923C2B3F0FD}" srcOrd="2" destOrd="0" parTransId="{E28F9EAF-A684-48B4-A9F9-ED01F18A4A4B}" sibTransId="{25E75E09-D98E-438F-985C-523697B87804}"/>
    <dgm:cxn modelId="{145A162B-4E81-411F-85D1-A66AB5A33B80}" type="presOf" srcId="{52DFF3B7-0437-4642-81ED-3923C2B3F0FD}" destId="{0CDB2D84-1DC4-4F80-92D5-B1EC4FCCBC57}" srcOrd="0" destOrd="0" presId="urn:microsoft.com/office/officeart/2005/8/layout/vList3"/>
    <dgm:cxn modelId="{A803870F-6312-4564-82E9-CA269FDB3433}" srcId="{021029F5-4DED-4173-915C-C22477620410}" destId="{9FBB8840-F16D-4744-8051-0697A232409D}" srcOrd="4" destOrd="0" parTransId="{C2C797E5-EEF4-4A82-BAE4-A67584E5C9C4}" sibTransId="{1823F9D2-F665-424F-85A6-2222366D82B9}"/>
    <dgm:cxn modelId="{E27AC9E0-D94C-44C0-9F4B-C023D74465AE}" srcId="{021029F5-4DED-4173-915C-C22477620410}" destId="{50ACD2C1-F9E6-4876-98B1-32599E910E36}" srcOrd="1" destOrd="0" parTransId="{39BD9852-20BF-4B73-9082-5596A4CA7AD9}" sibTransId="{817B5A99-CE80-4533-8FAF-C42CCCBA392F}"/>
    <dgm:cxn modelId="{7E102AF0-7EEA-4A26-B51F-C8B1C27EACC4}" type="presOf" srcId="{50ACD2C1-F9E6-4876-98B1-32599E910E36}" destId="{9852DE71-E4A8-4313-BF58-6BC29A7F06A2}" srcOrd="0" destOrd="0" presId="urn:microsoft.com/office/officeart/2005/8/layout/vList3"/>
    <dgm:cxn modelId="{A65B08D0-8DF9-4AC8-9D14-72A502EFC67F}" type="presOf" srcId="{021029F5-4DED-4173-915C-C22477620410}" destId="{442F7D43-4C1F-4584-86C1-CF3A1538E9E1}" srcOrd="0" destOrd="0" presId="urn:microsoft.com/office/officeart/2005/8/layout/vList3"/>
    <dgm:cxn modelId="{6829D351-2726-407C-8F30-7D244AE04E79}" type="presParOf" srcId="{442F7D43-4C1F-4584-86C1-CF3A1538E9E1}" destId="{86C9BC30-E032-404B-ABA3-9C34058AAD6A}" srcOrd="0" destOrd="0" presId="urn:microsoft.com/office/officeart/2005/8/layout/vList3"/>
    <dgm:cxn modelId="{1D771F98-1EA3-4300-BC0B-E22321581900}" type="presParOf" srcId="{86C9BC30-E032-404B-ABA3-9C34058AAD6A}" destId="{9BE03D63-A39A-447C-9E95-89E2F4A7C4B1}" srcOrd="0" destOrd="0" presId="urn:microsoft.com/office/officeart/2005/8/layout/vList3"/>
    <dgm:cxn modelId="{5D53540D-1B90-43B9-8300-EED3F4986F8C}" type="presParOf" srcId="{86C9BC30-E032-404B-ABA3-9C34058AAD6A}" destId="{92708131-88A3-4FDB-97DB-BC0B6DCE2E07}" srcOrd="1" destOrd="0" presId="urn:microsoft.com/office/officeart/2005/8/layout/vList3"/>
    <dgm:cxn modelId="{AEB5F3A3-A607-453E-9695-3F0F50DBBD5E}" type="presParOf" srcId="{442F7D43-4C1F-4584-86C1-CF3A1538E9E1}" destId="{290B9B4F-11EB-43BC-B022-FD78BC3158EB}" srcOrd="1" destOrd="0" presId="urn:microsoft.com/office/officeart/2005/8/layout/vList3"/>
    <dgm:cxn modelId="{74A6282E-5425-4AB3-B71A-4AA2F025DB1C}" type="presParOf" srcId="{442F7D43-4C1F-4584-86C1-CF3A1538E9E1}" destId="{5F253625-366E-4012-B047-3B9BADDCCB7D}" srcOrd="2" destOrd="0" presId="urn:microsoft.com/office/officeart/2005/8/layout/vList3"/>
    <dgm:cxn modelId="{68A7B20F-CD9A-4F0E-9E7F-F21C806589D5}" type="presParOf" srcId="{5F253625-366E-4012-B047-3B9BADDCCB7D}" destId="{5F0F887E-6F49-4223-BBAC-662273CB511C}" srcOrd="0" destOrd="0" presId="urn:microsoft.com/office/officeart/2005/8/layout/vList3"/>
    <dgm:cxn modelId="{B8D7E387-5A19-4ACC-9937-2542ED7E06F4}" type="presParOf" srcId="{5F253625-366E-4012-B047-3B9BADDCCB7D}" destId="{9852DE71-E4A8-4313-BF58-6BC29A7F06A2}" srcOrd="1" destOrd="0" presId="urn:microsoft.com/office/officeart/2005/8/layout/vList3"/>
    <dgm:cxn modelId="{3F0FC8D7-388B-4E2A-87E9-95A71BB3AE19}" type="presParOf" srcId="{442F7D43-4C1F-4584-86C1-CF3A1538E9E1}" destId="{FED2089E-9795-4A22-A8EA-F95122D60442}" srcOrd="3" destOrd="0" presId="urn:microsoft.com/office/officeart/2005/8/layout/vList3"/>
    <dgm:cxn modelId="{EE985F55-9155-477E-8B53-B39B28B6512D}" type="presParOf" srcId="{442F7D43-4C1F-4584-86C1-CF3A1538E9E1}" destId="{D06EE038-5D39-4D2F-AE19-1D4D66548E79}" srcOrd="4" destOrd="0" presId="urn:microsoft.com/office/officeart/2005/8/layout/vList3"/>
    <dgm:cxn modelId="{535B7693-0327-493A-8287-96D2A1D28643}" type="presParOf" srcId="{D06EE038-5D39-4D2F-AE19-1D4D66548E79}" destId="{8C83645E-449A-4412-8129-F712E4B44B91}" srcOrd="0" destOrd="0" presId="urn:microsoft.com/office/officeart/2005/8/layout/vList3"/>
    <dgm:cxn modelId="{C0D0713D-3E75-43DE-9A9F-16DB7416D392}" type="presParOf" srcId="{D06EE038-5D39-4D2F-AE19-1D4D66548E79}" destId="{0CDB2D84-1DC4-4F80-92D5-B1EC4FCCBC57}" srcOrd="1" destOrd="0" presId="urn:microsoft.com/office/officeart/2005/8/layout/vList3"/>
    <dgm:cxn modelId="{E43CE814-0508-4E88-9A47-D7B9035872B3}" type="presParOf" srcId="{442F7D43-4C1F-4584-86C1-CF3A1538E9E1}" destId="{479E8A3A-AA2C-4443-AA58-7EDB49DD28BF}" srcOrd="5" destOrd="0" presId="urn:microsoft.com/office/officeart/2005/8/layout/vList3"/>
    <dgm:cxn modelId="{CA28B024-EDF4-4E9B-9171-9C65DCC4E815}" type="presParOf" srcId="{442F7D43-4C1F-4584-86C1-CF3A1538E9E1}" destId="{6411C969-0192-4D0A-9627-97227364C84E}" srcOrd="6" destOrd="0" presId="urn:microsoft.com/office/officeart/2005/8/layout/vList3"/>
    <dgm:cxn modelId="{0EAFAD48-57AE-4D8E-A884-AC0B008CCF3E}" type="presParOf" srcId="{6411C969-0192-4D0A-9627-97227364C84E}" destId="{415EE054-2600-40D4-A122-F2122D56CEDB}" srcOrd="0" destOrd="0" presId="urn:microsoft.com/office/officeart/2005/8/layout/vList3"/>
    <dgm:cxn modelId="{153CB947-DB23-4969-9A9E-92F7EF328AB7}" type="presParOf" srcId="{6411C969-0192-4D0A-9627-97227364C84E}" destId="{00DB2BF0-A762-4228-92C2-1AC3741CB6D4}" srcOrd="1" destOrd="0" presId="urn:microsoft.com/office/officeart/2005/8/layout/vList3"/>
    <dgm:cxn modelId="{3B52CCB9-5439-4D15-B00F-2CBA8DE293DC}" type="presParOf" srcId="{442F7D43-4C1F-4584-86C1-CF3A1538E9E1}" destId="{9722E8BC-BEEA-4CA1-8CA2-76B05C937F56}" srcOrd="7" destOrd="0" presId="urn:microsoft.com/office/officeart/2005/8/layout/vList3"/>
    <dgm:cxn modelId="{6C79E9B4-C6A0-482F-AEBD-B30462BFE6A9}" type="presParOf" srcId="{442F7D43-4C1F-4584-86C1-CF3A1538E9E1}" destId="{D96C3A5E-FCEC-4A62-AFBA-7E18F41A4D6D}" srcOrd="8" destOrd="0" presId="urn:microsoft.com/office/officeart/2005/8/layout/vList3"/>
    <dgm:cxn modelId="{8A06C180-5932-4CF3-B051-8F97D4B6A25D}" type="presParOf" srcId="{D96C3A5E-FCEC-4A62-AFBA-7E18F41A4D6D}" destId="{B9FFC72C-B5CE-49E1-AF01-88C54AEA0161}" srcOrd="0" destOrd="0" presId="urn:microsoft.com/office/officeart/2005/8/layout/vList3"/>
    <dgm:cxn modelId="{BBB2B24F-AF73-4462-A6E6-E0DF758E98EA}" type="presParOf" srcId="{D96C3A5E-FCEC-4A62-AFBA-7E18F41A4D6D}" destId="{CFA2C16C-7877-4884-9053-C42FB9FD421B}" srcOrd="1" destOrd="0" presId="urn:microsoft.com/office/officeart/2005/8/layout/vList3"/>
    <dgm:cxn modelId="{5AA39A00-6745-4797-A1E0-2E4CB56EBB31}" type="presParOf" srcId="{442F7D43-4C1F-4584-86C1-CF3A1538E9E1}" destId="{5CA8E276-ED71-4EB6-8C29-48CEDC0E1AFF}" srcOrd="9" destOrd="0" presId="urn:microsoft.com/office/officeart/2005/8/layout/vList3"/>
    <dgm:cxn modelId="{C1A14BAF-FFAE-41C5-891D-5CB3EAD115F9}" type="presParOf" srcId="{442F7D43-4C1F-4584-86C1-CF3A1538E9E1}" destId="{49B16688-DC21-44A5-8FD0-45A2AFCC5B4B}" srcOrd="10" destOrd="0" presId="urn:microsoft.com/office/officeart/2005/8/layout/vList3"/>
    <dgm:cxn modelId="{4AE76FCA-8637-403B-A931-91F14B3F25C5}" type="presParOf" srcId="{49B16688-DC21-44A5-8FD0-45A2AFCC5B4B}" destId="{A45027C1-87E2-4BB0-9BBD-C0E8887814DE}" srcOrd="0" destOrd="0" presId="urn:microsoft.com/office/officeart/2005/8/layout/vList3"/>
    <dgm:cxn modelId="{3A92CE59-EEAB-4DC8-BD4B-53958BBCB297}" type="presParOf" srcId="{49B16688-DC21-44A5-8FD0-45A2AFCC5B4B}" destId="{316A5877-81BB-481B-A439-8592F3E55FC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05AF9A-239A-4AA3-B1D6-EDA58F5868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80B049C7-106D-4CD9-8FAE-26EBDC3E4E95}">
      <dgm:prSet phldrT="[Texto]"/>
      <dgm:spPr/>
      <dgm:t>
        <a:bodyPr/>
        <a:lstStyle/>
        <a:p>
          <a:r>
            <a:rPr lang="es-MX" dirty="0" smtClean="0"/>
            <a:t>Diferencia con respecto a (Padilla &amp; Bosque, 2014)</a:t>
          </a:r>
          <a:r>
            <a:rPr lang="es-EC" dirty="0" smtClean="0"/>
            <a:t> y </a:t>
          </a:r>
          <a:r>
            <a:rPr lang="es-MX" dirty="0" smtClean="0"/>
            <a:t>(Padilla &amp; Bosque, 2015)</a:t>
          </a:r>
          <a:endParaRPr lang="es-ES" dirty="0"/>
        </a:p>
      </dgm:t>
    </dgm:pt>
    <dgm:pt modelId="{7A820EC8-077C-4F30-A90C-49293B1550CC}" type="parTrans" cxnId="{FB553DB4-E469-49BF-A447-C7C34237242D}">
      <dgm:prSet/>
      <dgm:spPr/>
      <dgm:t>
        <a:bodyPr/>
        <a:lstStyle/>
        <a:p>
          <a:endParaRPr lang="es-ES"/>
        </a:p>
      </dgm:t>
    </dgm:pt>
    <dgm:pt modelId="{3A1C8B2C-E2E4-4168-A248-BE6056F95AB3}" type="sibTrans" cxnId="{FB553DB4-E469-49BF-A447-C7C34237242D}">
      <dgm:prSet/>
      <dgm:spPr/>
      <dgm:t>
        <a:bodyPr/>
        <a:lstStyle/>
        <a:p>
          <a:endParaRPr lang="es-ES"/>
        </a:p>
      </dgm:t>
    </dgm:pt>
    <dgm:pt modelId="{B4DFC472-164E-40A5-BAF5-267DE6581846}">
      <dgm:prSet phldrT="[Texto]"/>
      <dgm:spPr/>
      <dgm:t>
        <a:bodyPr/>
        <a:lstStyle/>
        <a:p>
          <a:r>
            <a:rPr lang="es-ES" dirty="0" smtClean="0"/>
            <a:t>Rutas mas cortas para un escenario óptimo</a:t>
          </a:r>
          <a:endParaRPr lang="es-ES" dirty="0"/>
        </a:p>
      </dgm:t>
    </dgm:pt>
    <dgm:pt modelId="{5CB8FAE8-FF93-409A-8261-BAA75491922E}" type="parTrans" cxnId="{B998668F-06F1-439C-B710-A3DA368FECF8}">
      <dgm:prSet/>
      <dgm:spPr/>
      <dgm:t>
        <a:bodyPr/>
        <a:lstStyle/>
        <a:p>
          <a:endParaRPr lang="es-ES"/>
        </a:p>
      </dgm:t>
    </dgm:pt>
    <dgm:pt modelId="{831B5C62-8315-4480-9832-7C2BA628EF80}" type="sibTrans" cxnId="{B998668F-06F1-439C-B710-A3DA368FECF8}">
      <dgm:prSet/>
      <dgm:spPr/>
      <dgm:t>
        <a:bodyPr/>
        <a:lstStyle/>
        <a:p>
          <a:endParaRPr lang="es-ES"/>
        </a:p>
      </dgm:t>
    </dgm:pt>
    <dgm:pt modelId="{A517430B-7A43-422C-A417-F8037040930B}">
      <dgm:prSet phldrT="[Texto]"/>
      <dgm:spPr/>
      <dgm:t>
        <a:bodyPr/>
        <a:lstStyle/>
        <a:p>
          <a:r>
            <a:rPr lang="es-EC" dirty="0" smtClean="0"/>
            <a:t>Impedimento de ingreso al Valle de los Chillos en las principales vías de acceso</a:t>
          </a:r>
          <a:endParaRPr lang="es-ES" dirty="0"/>
        </a:p>
      </dgm:t>
    </dgm:pt>
    <dgm:pt modelId="{ED4B620A-2348-4A8F-BD14-612379D0D508}" type="parTrans" cxnId="{95A59B9B-3758-4651-B8F3-355B76B6C1B6}">
      <dgm:prSet/>
      <dgm:spPr/>
      <dgm:t>
        <a:bodyPr/>
        <a:lstStyle/>
        <a:p>
          <a:endParaRPr lang="es-ES"/>
        </a:p>
      </dgm:t>
    </dgm:pt>
    <dgm:pt modelId="{1D511812-6FF9-48C0-B006-C21D36D9A996}" type="sibTrans" cxnId="{95A59B9B-3758-4651-B8F3-355B76B6C1B6}">
      <dgm:prSet/>
      <dgm:spPr/>
      <dgm:t>
        <a:bodyPr/>
        <a:lstStyle/>
        <a:p>
          <a:endParaRPr lang="es-ES"/>
        </a:p>
      </dgm:t>
    </dgm:pt>
    <dgm:pt modelId="{A3DB0567-77CC-4B88-A025-872ACD62548E}">
      <dgm:prSet phldrT="[Texto]"/>
      <dgm:spPr/>
      <dgm:t>
        <a:bodyPr/>
        <a:lstStyle/>
        <a:p>
          <a:r>
            <a:rPr lang="es-MX" dirty="0" smtClean="0"/>
            <a:t>Cal, Mayor, &amp; Cárdenas</a:t>
          </a:r>
          <a:r>
            <a:rPr lang="es-ES_tradnl" dirty="0" smtClean="0"/>
            <a:t>  </a:t>
          </a:r>
          <a:r>
            <a:rPr lang="es-MX" dirty="0" smtClean="0"/>
            <a:t>(1996), f</a:t>
          </a:r>
          <a:r>
            <a:rPr lang="es-ES" dirty="0" smtClean="0"/>
            <a:t>actores para el manejo de las redes viales</a:t>
          </a:r>
          <a:endParaRPr lang="es-ES" dirty="0"/>
        </a:p>
      </dgm:t>
    </dgm:pt>
    <dgm:pt modelId="{B4802D83-3260-4DE7-8526-89980F89D9D1}" type="parTrans" cxnId="{115C32D8-601C-42B6-A29F-18385D876306}">
      <dgm:prSet/>
      <dgm:spPr/>
      <dgm:t>
        <a:bodyPr/>
        <a:lstStyle/>
        <a:p>
          <a:endParaRPr lang="es-ES"/>
        </a:p>
      </dgm:t>
    </dgm:pt>
    <dgm:pt modelId="{FF0E858B-79BD-47E7-8E8F-F369EA8B5AFF}" type="sibTrans" cxnId="{115C32D8-601C-42B6-A29F-18385D876306}">
      <dgm:prSet/>
      <dgm:spPr/>
      <dgm:t>
        <a:bodyPr/>
        <a:lstStyle/>
        <a:p>
          <a:endParaRPr lang="es-ES"/>
        </a:p>
      </dgm:t>
    </dgm:pt>
    <dgm:pt modelId="{ECC5D2B4-85A5-4420-8E7D-66B6D6AC18AE}">
      <dgm:prSet/>
      <dgm:spPr/>
      <dgm:t>
        <a:bodyPr/>
        <a:lstStyle/>
        <a:p>
          <a:r>
            <a:rPr lang="es-EC" dirty="0" smtClean="0"/>
            <a:t>Contraste respecto a la metodología presentada por </a:t>
          </a:r>
          <a:r>
            <a:rPr lang="es-MX" dirty="0" smtClean="0"/>
            <a:t>(Ayuntamiento de Leganés, 2010)</a:t>
          </a:r>
          <a:endParaRPr lang="en-US" dirty="0"/>
        </a:p>
      </dgm:t>
    </dgm:pt>
    <dgm:pt modelId="{35A39228-78A9-4BBC-A335-80A7F4BD0ECA}" type="parTrans" cxnId="{8D713273-2394-4262-BCB7-0EC7315CD5DA}">
      <dgm:prSet/>
      <dgm:spPr/>
      <dgm:t>
        <a:bodyPr/>
        <a:lstStyle/>
        <a:p>
          <a:endParaRPr lang="es-ES"/>
        </a:p>
      </dgm:t>
    </dgm:pt>
    <dgm:pt modelId="{6F0B0860-8B0A-4044-9B89-721594D40C0A}" type="sibTrans" cxnId="{8D713273-2394-4262-BCB7-0EC7315CD5DA}">
      <dgm:prSet/>
      <dgm:spPr/>
      <dgm:t>
        <a:bodyPr/>
        <a:lstStyle/>
        <a:p>
          <a:endParaRPr lang="es-ES"/>
        </a:p>
      </dgm:t>
    </dgm:pt>
    <dgm:pt modelId="{3A178DAA-1953-4CEF-ADDC-AD37B8F6F836}">
      <dgm:prSet phldrT="[Texto]"/>
      <dgm:spPr/>
      <dgm:t>
        <a:bodyPr/>
        <a:lstStyle/>
        <a:p>
          <a:r>
            <a:rPr lang="es-ES" dirty="0" smtClean="0"/>
            <a:t>Modelo clásico (Valladares, 2016) y generación de matrices OD (Bocanegra, 2005)</a:t>
          </a:r>
          <a:endParaRPr lang="es-ES" dirty="0"/>
        </a:p>
      </dgm:t>
    </dgm:pt>
    <dgm:pt modelId="{52F23839-4B4B-43DD-AC6B-33FB8BF73B72}" type="parTrans" cxnId="{87740458-774B-44E7-92FF-51A9C3B5EC99}">
      <dgm:prSet/>
      <dgm:spPr/>
      <dgm:t>
        <a:bodyPr/>
        <a:lstStyle/>
        <a:p>
          <a:endParaRPr lang="es-ES"/>
        </a:p>
      </dgm:t>
    </dgm:pt>
    <dgm:pt modelId="{DFEA8AF0-9C2F-4543-8EA0-27A09B2E7949}" type="sibTrans" cxnId="{87740458-774B-44E7-92FF-51A9C3B5EC99}">
      <dgm:prSet/>
      <dgm:spPr/>
      <dgm:t>
        <a:bodyPr/>
        <a:lstStyle/>
        <a:p>
          <a:endParaRPr lang="es-ES"/>
        </a:p>
      </dgm:t>
    </dgm:pt>
    <dgm:pt modelId="{8EE97FED-521A-4223-AAF7-0B907EBE2118}" type="pres">
      <dgm:prSet presAssocID="{B105AF9A-239A-4AA3-B1D6-EDA58F5868DB}" presName="diagram" presStyleCnt="0">
        <dgm:presLayoutVars>
          <dgm:dir/>
          <dgm:resizeHandles val="exact"/>
        </dgm:presLayoutVars>
      </dgm:prSet>
      <dgm:spPr/>
      <dgm:t>
        <a:bodyPr/>
        <a:lstStyle/>
        <a:p>
          <a:endParaRPr lang="es-ES"/>
        </a:p>
      </dgm:t>
    </dgm:pt>
    <dgm:pt modelId="{6EFE493A-001D-4732-A753-F338BC6ADBE8}" type="pres">
      <dgm:prSet presAssocID="{ECC5D2B4-85A5-4420-8E7D-66B6D6AC18AE}" presName="node" presStyleLbl="node1" presStyleIdx="0" presStyleCnt="6">
        <dgm:presLayoutVars>
          <dgm:bulletEnabled val="1"/>
        </dgm:presLayoutVars>
      </dgm:prSet>
      <dgm:spPr/>
      <dgm:t>
        <a:bodyPr/>
        <a:lstStyle/>
        <a:p>
          <a:endParaRPr lang="es-ES"/>
        </a:p>
      </dgm:t>
    </dgm:pt>
    <dgm:pt modelId="{4C04D828-E6C3-4C57-AD00-0EF33DA6D371}" type="pres">
      <dgm:prSet presAssocID="{6F0B0860-8B0A-4044-9B89-721594D40C0A}" presName="sibTrans" presStyleCnt="0"/>
      <dgm:spPr/>
    </dgm:pt>
    <dgm:pt modelId="{FECF89EF-3141-44F4-A2E7-0670B34D5F0E}" type="pres">
      <dgm:prSet presAssocID="{80B049C7-106D-4CD9-8FAE-26EBDC3E4E95}" presName="node" presStyleLbl="node1" presStyleIdx="1" presStyleCnt="6">
        <dgm:presLayoutVars>
          <dgm:bulletEnabled val="1"/>
        </dgm:presLayoutVars>
      </dgm:prSet>
      <dgm:spPr/>
      <dgm:t>
        <a:bodyPr/>
        <a:lstStyle/>
        <a:p>
          <a:endParaRPr lang="es-ES"/>
        </a:p>
      </dgm:t>
    </dgm:pt>
    <dgm:pt modelId="{EF7FE357-52C1-45D0-86A9-7E9E6A0770E6}" type="pres">
      <dgm:prSet presAssocID="{3A1C8B2C-E2E4-4168-A248-BE6056F95AB3}" presName="sibTrans" presStyleCnt="0"/>
      <dgm:spPr/>
    </dgm:pt>
    <dgm:pt modelId="{6D489045-5366-4230-96C7-A1C008EBADF3}" type="pres">
      <dgm:prSet presAssocID="{3A178DAA-1953-4CEF-ADDC-AD37B8F6F836}" presName="node" presStyleLbl="node1" presStyleIdx="2" presStyleCnt="6">
        <dgm:presLayoutVars>
          <dgm:bulletEnabled val="1"/>
        </dgm:presLayoutVars>
      </dgm:prSet>
      <dgm:spPr/>
      <dgm:t>
        <a:bodyPr/>
        <a:lstStyle/>
        <a:p>
          <a:endParaRPr lang="es-ES"/>
        </a:p>
      </dgm:t>
    </dgm:pt>
    <dgm:pt modelId="{0836E979-F673-442A-83DF-1D4BED3FC848}" type="pres">
      <dgm:prSet presAssocID="{DFEA8AF0-9C2F-4543-8EA0-27A09B2E7949}" presName="sibTrans" presStyleCnt="0"/>
      <dgm:spPr/>
    </dgm:pt>
    <dgm:pt modelId="{1FD8D6D4-9E02-470A-8DB8-8E908B32503C}" type="pres">
      <dgm:prSet presAssocID="{B4DFC472-164E-40A5-BAF5-267DE6581846}" presName="node" presStyleLbl="node1" presStyleIdx="3" presStyleCnt="6">
        <dgm:presLayoutVars>
          <dgm:bulletEnabled val="1"/>
        </dgm:presLayoutVars>
      </dgm:prSet>
      <dgm:spPr/>
      <dgm:t>
        <a:bodyPr/>
        <a:lstStyle/>
        <a:p>
          <a:endParaRPr lang="es-ES"/>
        </a:p>
      </dgm:t>
    </dgm:pt>
    <dgm:pt modelId="{4E1F51DA-150F-4C5C-B804-F2C6C258D458}" type="pres">
      <dgm:prSet presAssocID="{831B5C62-8315-4480-9832-7C2BA628EF80}" presName="sibTrans" presStyleCnt="0"/>
      <dgm:spPr/>
    </dgm:pt>
    <dgm:pt modelId="{6B655547-3422-4B1D-9044-19E0EB38EC1A}" type="pres">
      <dgm:prSet presAssocID="{A517430B-7A43-422C-A417-F8037040930B}" presName="node" presStyleLbl="node1" presStyleIdx="4" presStyleCnt="6">
        <dgm:presLayoutVars>
          <dgm:bulletEnabled val="1"/>
        </dgm:presLayoutVars>
      </dgm:prSet>
      <dgm:spPr/>
      <dgm:t>
        <a:bodyPr/>
        <a:lstStyle/>
        <a:p>
          <a:endParaRPr lang="es-ES"/>
        </a:p>
      </dgm:t>
    </dgm:pt>
    <dgm:pt modelId="{438B3306-73C1-4F06-A61F-DC2F2FF27275}" type="pres">
      <dgm:prSet presAssocID="{1D511812-6FF9-48C0-B006-C21D36D9A996}" presName="sibTrans" presStyleCnt="0"/>
      <dgm:spPr/>
    </dgm:pt>
    <dgm:pt modelId="{68E5244B-6285-4F7F-8A42-6490AC9C5C20}" type="pres">
      <dgm:prSet presAssocID="{A3DB0567-77CC-4B88-A025-872ACD62548E}" presName="node" presStyleLbl="node1" presStyleIdx="5" presStyleCnt="6">
        <dgm:presLayoutVars>
          <dgm:bulletEnabled val="1"/>
        </dgm:presLayoutVars>
      </dgm:prSet>
      <dgm:spPr/>
      <dgm:t>
        <a:bodyPr/>
        <a:lstStyle/>
        <a:p>
          <a:endParaRPr lang="es-ES"/>
        </a:p>
      </dgm:t>
    </dgm:pt>
  </dgm:ptLst>
  <dgm:cxnLst>
    <dgm:cxn modelId="{560C0E42-EF48-4CD7-93F8-07C89E5DBF17}" type="presOf" srcId="{80B049C7-106D-4CD9-8FAE-26EBDC3E4E95}" destId="{FECF89EF-3141-44F4-A2E7-0670B34D5F0E}" srcOrd="0" destOrd="0" presId="urn:microsoft.com/office/officeart/2005/8/layout/default"/>
    <dgm:cxn modelId="{95A59B9B-3758-4651-B8F3-355B76B6C1B6}" srcId="{B105AF9A-239A-4AA3-B1D6-EDA58F5868DB}" destId="{A517430B-7A43-422C-A417-F8037040930B}" srcOrd="4" destOrd="0" parTransId="{ED4B620A-2348-4A8F-BD14-612379D0D508}" sibTransId="{1D511812-6FF9-48C0-B006-C21D36D9A996}"/>
    <dgm:cxn modelId="{115C32D8-601C-42B6-A29F-18385D876306}" srcId="{B105AF9A-239A-4AA3-B1D6-EDA58F5868DB}" destId="{A3DB0567-77CC-4B88-A025-872ACD62548E}" srcOrd="5" destOrd="0" parTransId="{B4802D83-3260-4DE7-8526-89980F89D9D1}" sibTransId="{FF0E858B-79BD-47E7-8E8F-F369EA8B5AFF}"/>
    <dgm:cxn modelId="{E801C5BD-5D14-412F-836A-901B223FB40E}" type="presOf" srcId="{B105AF9A-239A-4AA3-B1D6-EDA58F5868DB}" destId="{8EE97FED-521A-4223-AAF7-0B907EBE2118}" srcOrd="0" destOrd="0" presId="urn:microsoft.com/office/officeart/2005/8/layout/default"/>
    <dgm:cxn modelId="{F11AF3D3-3461-4BAA-9176-9C21EC0CDC52}" type="presOf" srcId="{B4DFC472-164E-40A5-BAF5-267DE6581846}" destId="{1FD8D6D4-9E02-470A-8DB8-8E908B32503C}" srcOrd="0" destOrd="0" presId="urn:microsoft.com/office/officeart/2005/8/layout/default"/>
    <dgm:cxn modelId="{EF3EE3C0-19E1-4F87-A077-6CE6AF020563}" type="presOf" srcId="{A517430B-7A43-422C-A417-F8037040930B}" destId="{6B655547-3422-4B1D-9044-19E0EB38EC1A}" srcOrd="0" destOrd="0" presId="urn:microsoft.com/office/officeart/2005/8/layout/default"/>
    <dgm:cxn modelId="{FEC6542A-BCE2-4C07-9A80-4A83AD987C35}" type="presOf" srcId="{A3DB0567-77CC-4B88-A025-872ACD62548E}" destId="{68E5244B-6285-4F7F-8A42-6490AC9C5C20}" srcOrd="0" destOrd="0" presId="urn:microsoft.com/office/officeart/2005/8/layout/default"/>
    <dgm:cxn modelId="{B998668F-06F1-439C-B710-A3DA368FECF8}" srcId="{B105AF9A-239A-4AA3-B1D6-EDA58F5868DB}" destId="{B4DFC472-164E-40A5-BAF5-267DE6581846}" srcOrd="3" destOrd="0" parTransId="{5CB8FAE8-FF93-409A-8261-BAA75491922E}" sibTransId="{831B5C62-8315-4480-9832-7C2BA628EF80}"/>
    <dgm:cxn modelId="{6F25B226-F2B8-4A2A-A658-70C152E5CF49}" type="presOf" srcId="{ECC5D2B4-85A5-4420-8E7D-66B6D6AC18AE}" destId="{6EFE493A-001D-4732-A753-F338BC6ADBE8}" srcOrd="0" destOrd="0" presId="urn:microsoft.com/office/officeart/2005/8/layout/default"/>
    <dgm:cxn modelId="{1B57861D-40EA-4054-BC3C-937D79727565}" type="presOf" srcId="{3A178DAA-1953-4CEF-ADDC-AD37B8F6F836}" destId="{6D489045-5366-4230-96C7-A1C008EBADF3}" srcOrd="0" destOrd="0" presId="urn:microsoft.com/office/officeart/2005/8/layout/default"/>
    <dgm:cxn modelId="{87740458-774B-44E7-92FF-51A9C3B5EC99}" srcId="{B105AF9A-239A-4AA3-B1D6-EDA58F5868DB}" destId="{3A178DAA-1953-4CEF-ADDC-AD37B8F6F836}" srcOrd="2" destOrd="0" parTransId="{52F23839-4B4B-43DD-AC6B-33FB8BF73B72}" sibTransId="{DFEA8AF0-9C2F-4543-8EA0-27A09B2E7949}"/>
    <dgm:cxn modelId="{FB553DB4-E469-49BF-A447-C7C34237242D}" srcId="{B105AF9A-239A-4AA3-B1D6-EDA58F5868DB}" destId="{80B049C7-106D-4CD9-8FAE-26EBDC3E4E95}" srcOrd="1" destOrd="0" parTransId="{7A820EC8-077C-4F30-A90C-49293B1550CC}" sibTransId="{3A1C8B2C-E2E4-4168-A248-BE6056F95AB3}"/>
    <dgm:cxn modelId="{8D713273-2394-4262-BCB7-0EC7315CD5DA}" srcId="{B105AF9A-239A-4AA3-B1D6-EDA58F5868DB}" destId="{ECC5D2B4-85A5-4420-8E7D-66B6D6AC18AE}" srcOrd="0" destOrd="0" parTransId="{35A39228-78A9-4BBC-A335-80A7F4BD0ECA}" sibTransId="{6F0B0860-8B0A-4044-9B89-721594D40C0A}"/>
    <dgm:cxn modelId="{CF5BDAC0-1BBC-4B1A-AF42-7BF422C129A2}" type="presParOf" srcId="{8EE97FED-521A-4223-AAF7-0B907EBE2118}" destId="{6EFE493A-001D-4732-A753-F338BC6ADBE8}" srcOrd="0" destOrd="0" presId="urn:microsoft.com/office/officeart/2005/8/layout/default"/>
    <dgm:cxn modelId="{8A467F84-F4A5-4514-AE4A-9D29C584EA18}" type="presParOf" srcId="{8EE97FED-521A-4223-AAF7-0B907EBE2118}" destId="{4C04D828-E6C3-4C57-AD00-0EF33DA6D371}" srcOrd="1" destOrd="0" presId="urn:microsoft.com/office/officeart/2005/8/layout/default"/>
    <dgm:cxn modelId="{F6742D4B-6A7C-4171-BA42-4F69DBC3AA7C}" type="presParOf" srcId="{8EE97FED-521A-4223-AAF7-0B907EBE2118}" destId="{FECF89EF-3141-44F4-A2E7-0670B34D5F0E}" srcOrd="2" destOrd="0" presId="urn:microsoft.com/office/officeart/2005/8/layout/default"/>
    <dgm:cxn modelId="{5C683A31-EBC1-4727-BD62-249A426C9C5A}" type="presParOf" srcId="{8EE97FED-521A-4223-AAF7-0B907EBE2118}" destId="{EF7FE357-52C1-45D0-86A9-7E9E6A0770E6}" srcOrd="3" destOrd="0" presId="urn:microsoft.com/office/officeart/2005/8/layout/default"/>
    <dgm:cxn modelId="{1074122E-CB23-46DC-A7CA-6C366C3DA853}" type="presParOf" srcId="{8EE97FED-521A-4223-AAF7-0B907EBE2118}" destId="{6D489045-5366-4230-96C7-A1C008EBADF3}" srcOrd="4" destOrd="0" presId="urn:microsoft.com/office/officeart/2005/8/layout/default"/>
    <dgm:cxn modelId="{090477CA-F101-4989-886B-644E1AFEE933}" type="presParOf" srcId="{8EE97FED-521A-4223-AAF7-0B907EBE2118}" destId="{0836E979-F673-442A-83DF-1D4BED3FC848}" srcOrd="5" destOrd="0" presId="urn:microsoft.com/office/officeart/2005/8/layout/default"/>
    <dgm:cxn modelId="{ED17ED07-AD0C-45BA-93EA-E2C843ABB4F8}" type="presParOf" srcId="{8EE97FED-521A-4223-AAF7-0B907EBE2118}" destId="{1FD8D6D4-9E02-470A-8DB8-8E908B32503C}" srcOrd="6" destOrd="0" presId="urn:microsoft.com/office/officeart/2005/8/layout/default"/>
    <dgm:cxn modelId="{BFC44C70-2414-4C52-987C-205D246C10EF}" type="presParOf" srcId="{8EE97FED-521A-4223-AAF7-0B907EBE2118}" destId="{4E1F51DA-150F-4C5C-B804-F2C6C258D458}" srcOrd="7" destOrd="0" presId="urn:microsoft.com/office/officeart/2005/8/layout/default"/>
    <dgm:cxn modelId="{B8BAFB74-7AA2-4256-A09E-37247E92509C}" type="presParOf" srcId="{8EE97FED-521A-4223-AAF7-0B907EBE2118}" destId="{6B655547-3422-4B1D-9044-19E0EB38EC1A}" srcOrd="8" destOrd="0" presId="urn:microsoft.com/office/officeart/2005/8/layout/default"/>
    <dgm:cxn modelId="{6C0FB762-2030-4605-B431-4CFA32AD3D05}" type="presParOf" srcId="{8EE97FED-521A-4223-AAF7-0B907EBE2118}" destId="{438B3306-73C1-4F06-A61F-DC2F2FF27275}" srcOrd="9" destOrd="0" presId="urn:microsoft.com/office/officeart/2005/8/layout/default"/>
    <dgm:cxn modelId="{6F9340DC-8696-4C7D-A49F-D1EA2CBE6026}" type="presParOf" srcId="{8EE97FED-521A-4223-AAF7-0B907EBE2118}" destId="{68E5244B-6285-4F7F-8A42-6490AC9C5C2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D73AE-7AC5-41CB-8416-9CF11B886171}">
      <dsp:nvSpPr>
        <dsp:cNvPr id="0" name=""/>
        <dsp:cNvSpPr/>
      </dsp:nvSpPr>
      <dsp:spPr>
        <a:xfrm rot="10800000">
          <a:off x="1579815" y="4084"/>
          <a:ext cx="5405120" cy="873502"/>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 ASPECTOS GENERALES</a:t>
          </a:r>
          <a:endParaRPr lang="es-ES" sz="2400" kern="1200" dirty="0"/>
        </a:p>
      </dsp:txBody>
      <dsp:txXfrm rot="10800000">
        <a:off x="1798190" y="4084"/>
        <a:ext cx="5186745" cy="873502"/>
      </dsp:txXfrm>
    </dsp:sp>
    <dsp:sp modelId="{6BD284A4-1A49-4F19-AA2F-8A9288C86A0C}">
      <dsp:nvSpPr>
        <dsp:cNvPr id="0" name=""/>
        <dsp:cNvSpPr/>
      </dsp:nvSpPr>
      <dsp:spPr>
        <a:xfrm>
          <a:off x="1143064" y="4084"/>
          <a:ext cx="873502" cy="87350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CA8B2-517E-42EC-9432-8B50A91471C9}">
      <dsp:nvSpPr>
        <dsp:cNvPr id="0" name=""/>
        <dsp:cNvSpPr/>
      </dsp:nvSpPr>
      <dsp:spPr>
        <a:xfrm rot="10800000">
          <a:off x="1579815" y="1138333"/>
          <a:ext cx="5405120" cy="873502"/>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 MARCO TEÓRICO</a:t>
          </a:r>
          <a:endParaRPr lang="es-ES" sz="2400" kern="1200" dirty="0"/>
        </a:p>
      </dsp:txBody>
      <dsp:txXfrm rot="10800000">
        <a:off x="1798190" y="1138333"/>
        <a:ext cx="5186745" cy="873502"/>
      </dsp:txXfrm>
    </dsp:sp>
    <dsp:sp modelId="{3FE0E5F6-0936-4D26-AE05-16647C9752A7}">
      <dsp:nvSpPr>
        <dsp:cNvPr id="0" name=""/>
        <dsp:cNvSpPr/>
      </dsp:nvSpPr>
      <dsp:spPr>
        <a:xfrm>
          <a:off x="1143064" y="1138333"/>
          <a:ext cx="873502" cy="87350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F5EAC2-EFC1-499B-B4BF-E441EC5DDCF4}">
      <dsp:nvSpPr>
        <dsp:cNvPr id="0" name=""/>
        <dsp:cNvSpPr/>
      </dsp:nvSpPr>
      <dsp:spPr>
        <a:xfrm rot="10800000">
          <a:off x="1579815" y="2272582"/>
          <a:ext cx="5405120" cy="873502"/>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dsp:txBody>
      <dsp:txXfrm rot="10800000">
        <a:off x="1798190" y="2272582"/>
        <a:ext cx="5186745" cy="873502"/>
      </dsp:txXfrm>
    </dsp:sp>
    <dsp:sp modelId="{FEF04459-A385-40FE-9D09-38C240AB5F59}">
      <dsp:nvSpPr>
        <dsp:cNvPr id="0" name=""/>
        <dsp:cNvSpPr/>
      </dsp:nvSpPr>
      <dsp:spPr>
        <a:xfrm>
          <a:off x="1143064" y="2272582"/>
          <a:ext cx="873502" cy="87350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3E858-93AD-415E-9423-B6BF6A4570B1}">
      <dsp:nvSpPr>
        <dsp:cNvPr id="0" name=""/>
        <dsp:cNvSpPr/>
      </dsp:nvSpPr>
      <dsp:spPr>
        <a:xfrm rot="10800000">
          <a:off x="1579815" y="3406831"/>
          <a:ext cx="5405120" cy="873502"/>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dsp:txBody>
      <dsp:txXfrm rot="10800000">
        <a:off x="1798190" y="3406831"/>
        <a:ext cx="5186745" cy="873502"/>
      </dsp:txXfrm>
    </dsp:sp>
    <dsp:sp modelId="{6E40FC01-F4D5-4557-A0F1-0A966DF486D2}">
      <dsp:nvSpPr>
        <dsp:cNvPr id="0" name=""/>
        <dsp:cNvSpPr/>
      </dsp:nvSpPr>
      <dsp:spPr>
        <a:xfrm>
          <a:off x="1143064" y="3406831"/>
          <a:ext cx="873502" cy="8735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EC9DB8-9537-4F11-8ACB-D2C944944E5D}">
      <dsp:nvSpPr>
        <dsp:cNvPr id="0" name=""/>
        <dsp:cNvSpPr/>
      </dsp:nvSpPr>
      <dsp:spPr>
        <a:xfrm rot="10800000">
          <a:off x="1579815" y="4541080"/>
          <a:ext cx="5405120" cy="873502"/>
        </a:xfrm>
        <a:prstGeom prst="homePlat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V: CONCLUSIONES Y </a:t>
          </a:r>
          <a:r>
            <a:rPr lang="es-ES" sz="2400" kern="1200" dirty="0" smtClean="0"/>
            <a:t>RECOMENDACIONES</a:t>
          </a:r>
          <a:endParaRPr lang="es-ES" sz="2400" kern="1200" dirty="0"/>
        </a:p>
      </dsp:txBody>
      <dsp:txXfrm rot="10800000">
        <a:off x="1798190" y="4541080"/>
        <a:ext cx="5186745" cy="873502"/>
      </dsp:txXfrm>
    </dsp:sp>
    <dsp:sp modelId="{15D58265-31B5-4FC1-9994-9FB8DC201176}">
      <dsp:nvSpPr>
        <dsp:cNvPr id="0" name=""/>
        <dsp:cNvSpPr/>
      </dsp:nvSpPr>
      <dsp:spPr>
        <a:xfrm>
          <a:off x="1143064" y="4541080"/>
          <a:ext cx="873502" cy="87350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08131-88A3-4FDB-97DB-BC0B6DCE2E07}">
      <dsp:nvSpPr>
        <dsp:cNvPr id="0" name=""/>
        <dsp:cNvSpPr/>
      </dsp:nvSpPr>
      <dsp:spPr>
        <a:xfrm rot="10800000">
          <a:off x="1888720" y="336"/>
          <a:ext cx="6282676" cy="12249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176" tIns="144780" rIns="270256" bIns="144780" numCol="1" spcCol="1270" anchor="ctr" anchorCtr="0">
          <a:noAutofit/>
        </a:bodyPr>
        <a:lstStyle/>
        <a:p>
          <a:pPr lvl="0" algn="ctr" defTabSz="1689100">
            <a:lnSpc>
              <a:spcPct val="90000"/>
            </a:lnSpc>
            <a:spcBef>
              <a:spcPct val="0"/>
            </a:spcBef>
            <a:spcAft>
              <a:spcPct val="35000"/>
            </a:spcAft>
          </a:pPr>
          <a:r>
            <a:rPr lang="es-ES" sz="3800" b="0" kern="1200" dirty="0" smtClean="0"/>
            <a:t>CONCLUSIONES</a:t>
          </a:r>
        </a:p>
      </dsp:txBody>
      <dsp:txXfrm rot="10800000">
        <a:off x="2194961" y="336"/>
        <a:ext cx="5976435" cy="1224966"/>
      </dsp:txXfrm>
    </dsp:sp>
    <dsp:sp modelId="{9BE03D63-A39A-447C-9E95-89E2F4A7C4B1}">
      <dsp:nvSpPr>
        <dsp:cNvPr id="0" name=""/>
        <dsp:cNvSpPr/>
      </dsp:nvSpPr>
      <dsp:spPr>
        <a:xfrm>
          <a:off x="1276237" y="336"/>
          <a:ext cx="1224966" cy="12249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2DE71-E4A8-4313-BF58-6BC29A7F06A2}">
      <dsp:nvSpPr>
        <dsp:cNvPr id="0" name=""/>
        <dsp:cNvSpPr/>
      </dsp:nvSpPr>
      <dsp:spPr>
        <a:xfrm rot="10800000">
          <a:off x="1888720" y="1531544"/>
          <a:ext cx="6282676" cy="12249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176" tIns="144780" rIns="270256" bIns="144780" numCol="1" spcCol="1270" anchor="ctr" anchorCtr="0">
          <a:noAutofit/>
        </a:bodyPr>
        <a:lstStyle/>
        <a:p>
          <a:pPr lvl="0" algn="ctr" defTabSz="1689100">
            <a:lnSpc>
              <a:spcPct val="90000"/>
            </a:lnSpc>
            <a:spcBef>
              <a:spcPct val="0"/>
            </a:spcBef>
            <a:spcAft>
              <a:spcPct val="35000"/>
            </a:spcAft>
          </a:pPr>
          <a:r>
            <a:rPr lang="es-ES" sz="3800" b="0" kern="1200" dirty="0" smtClean="0"/>
            <a:t>RECOMENDACIONES</a:t>
          </a:r>
        </a:p>
      </dsp:txBody>
      <dsp:txXfrm rot="10800000">
        <a:off x="2194961" y="1531544"/>
        <a:ext cx="5976435" cy="1224966"/>
      </dsp:txXfrm>
    </dsp:sp>
    <dsp:sp modelId="{5F0F887E-6F49-4223-BBAC-662273CB511C}">
      <dsp:nvSpPr>
        <dsp:cNvPr id="0" name=""/>
        <dsp:cNvSpPr/>
      </dsp:nvSpPr>
      <dsp:spPr>
        <a:xfrm>
          <a:off x="1276237" y="1531544"/>
          <a:ext cx="1224966" cy="122496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067B1-18C7-410A-9077-993C27A2949E}">
      <dsp:nvSpPr>
        <dsp:cNvPr id="0" name=""/>
        <dsp:cNvSpPr/>
      </dsp:nvSpPr>
      <dsp:spPr>
        <a:xfrm rot="10800000">
          <a:off x="1366629" y="1066"/>
          <a:ext cx="4420878" cy="101239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440"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Planteamiento del problema</a:t>
          </a:r>
          <a:endParaRPr lang="es-ES" sz="2800" kern="1200" dirty="0"/>
        </a:p>
      </dsp:txBody>
      <dsp:txXfrm rot="10800000">
        <a:off x="1619728" y="1066"/>
        <a:ext cx="4167779" cy="1012398"/>
      </dsp:txXfrm>
    </dsp:sp>
    <dsp:sp modelId="{CB152C4F-3459-4511-AFA6-984E47C2A818}">
      <dsp:nvSpPr>
        <dsp:cNvPr id="0" name=""/>
        <dsp:cNvSpPr/>
      </dsp:nvSpPr>
      <dsp:spPr>
        <a:xfrm>
          <a:off x="860429" y="1066"/>
          <a:ext cx="1012398" cy="101239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5CAB8-5540-483D-ACEF-C9ED3746C91D}">
      <dsp:nvSpPr>
        <dsp:cNvPr id="0" name=""/>
        <dsp:cNvSpPr/>
      </dsp:nvSpPr>
      <dsp:spPr>
        <a:xfrm rot="10800000">
          <a:off x="1366629" y="1315673"/>
          <a:ext cx="4420878" cy="101239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440"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Área de Influencia</a:t>
          </a:r>
          <a:endParaRPr lang="es-ES" sz="2800" kern="1200" dirty="0"/>
        </a:p>
      </dsp:txBody>
      <dsp:txXfrm rot="10800000">
        <a:off x="1619728" y="1315673"/>
        <a:ext cx="4167779" cy="1012398"/>
      </dsp:txXfrm>
    </dsp:sp>
    <dsp:sp modelId="{E5FC566C-4487-4667-8D94-437F497DC380}">
      <dsp:nvSpPr>
        <dsp:cNvPr id="0" name=""/>
        <dsp:cNvSpPr/>
      </dsp:nvSpPr>
      <dsp:spPr>
        <a:xfrm>
          <a:off x="860429" y="1315673"/>
          <a:ext cx="1012398" cy="101239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1A9138-53FA-48B2-BB06-DC4FE8DABA53}">
      <dsp:nvSpPr>
        <dsp:cNvPr id="0" name=""/>
        <dsp:cNvSpPr/>
      </dsp:nvSpPr>
      <dsp:spPr>
        <a:xfrm rot="10800000">
          <a:off x="1366629" y="2630280"/>
          <a:ext cx="4420878" cy="101239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440"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Objetivos</a:t>
          </a:r>
          <a:endParaRPr lang="es-ES" sz="2800" kern="1200" dirty="0"/>
        </a:p>
      </dsp:txBody>
      <dsp:txXfrm rot="10800000">
        <a:off x="1619728" y="2630280"/>
        <a:ext cx="4167779" cy="1012398"/>
      </dsp:txXfrm>
    </dsp:sp>
    <dsp:sp modelId="{CB4F67D0-5A3A-452B-8A22-D7A748B1AB25}">
      <dsp:nvSpPr>
        <dsp:cNvPr id="0" name=""/>
        <dsp:cNvSpPr/>
      </dsp:nvSpPr>
      <dsp:spPr>
        <a:xfrm>
          <a:off x="860429" y="2630280"/>
          <a:ext cx="1012398" cy="101239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2CB7C-9274-489F-A329-C645DC5F098C}">
      <dsp:nvSpPr>
        <dsp:cNvPr id="0" name=""/>
        <dsp:cNvSpPr/>
      </dsp:nvSpPr>
      <dsp:spPr>
        <a:xfrm>
          <a:off x="535104" y="0"/>
          <a:ext cx="6064517" cy="3905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8AC44-3E09-47C8-8FED-CC2FCEDBAAC1}">
      <dsp:nvSpPr>
        <dsp:cNvPr id="0" name=""/>
        <dsp:cNvSpPr/>
      </dsp:nvSpPr>
      <dsp:spPr>
        <a:xfrm>
          <a:off x="241772" y="1171680"/>
          <a:ext cx="2140417" cy="156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Cortos tiempos de evacuación</a:t>
          </a:r>
          <a:endParaRPr lang="es-ES" sz="2200" kern="1200" dirty="0"/>
        </a:p>
      </dsp:txBody>
      <dsp:txXfrm>
        <a:off x="318034" y="1247942"/>
        <a:ext cx="1987893" cy="1409716"/>
      </dsp:txXfrm>
    </dsp:sp>
    <dsp:sp modelId="{8696ED83-D056-4E46-BD8C-ACD7DEC0F19B}">
      <dsp:nvSpPr>
        <dsp:cNvPr id="0" name=""/>
        <dsp:cNvSpPr/>
      </dsp:nvSpPr>
      <dsp:spPr>
        <a:xfrm>
          <a:off x="2497154" y="1171680"/>
          <a:ext cx="2140417" cy="156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Incremento población y parque automotor</a:t>
          </a:r>
          <a:endParaRPr lang="es-ES" sz="2200" kern="1200" dirty="0"/>
        </a:p>
      </dsp:txBody>
      <dsp:txXfrm>
        <a:off x="2573416" y="1247942"/>
        <a:ext cx="1987893" cy="1409716"/>
      </dsp:txXfrm>
    </dsp:sp>
    <dsp:sp modelId="{0CA9832F-C6E6-4D7B-832D-623292EA74D3}">
      <dsp:nvSpPr>
        <dsp:cNvPr id="0" name=""/>
        <dsp:cNvSpPr/>
      </dsp:nvSpPr>
      <dsp:spPr>
        <a:xfrm>
          <a:off x="4752535" y="1171680"/>
          <a:ext cx="2140417" cy="15622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Aglomeración vehicular</a:t>
          </a:r>
          <a:endParaRPr lang="es-ES" sz="2200" kern="1200" dirty="0"/>
        </a:p>
      </dsp:txBody>
      <dsp:txXfrm>
        <a:off x="4828797" y="1247942"/>
        <a:ext cx="1987893" cy="140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A5877-81BB-481B-A439-8592F3E55FCC}">
      <dsp:nvSpPr>
        <dsp:cNvPr id="0" name=""/>
        <dsp:cNvSpPr/>
      </dsp:nvSpPr>
      <dsp:spPr>
        <a:xfrm rot="10800000">
          <a:off x="1926546" y="2037"/>
          <a:ext cx="6684229" cy="97169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3" tIns="114300" rIns="213360" bIns="114300" numCol="1" spcCol="1270" anchor="ctr" anchorCtr="0">
          <a:noAutofit/>
        </a:bodyPr>
        <a:lstStyle/>
        <a:p>
          <a:pPr lvl="0" algn="ctr" defTabSz="1333500">
            <a:lnSpc>
              <a:spcPct val="90000"/>
            </a:lnSpc>
            <a:spcBef>
              <a:spcPct val="0"/>
            </a:spcBef>
            <a:spcAft>
              <a:spcPct val="35000"/>
            </a:spcAft>
          </a:pPr>
          <a:r>
            <a:rPr lang="es-ES_tradnl" sz="3000" b="0" kern="1200" dirty="0" smtClean="0">
              <a:solidFill>
                <a:schemeClr val="bg1"/>
              </a:solidFill>
            </a:rPr>
            <a:t>Alternativas de evacuación</a:t>
          </a:r>
          <a:endParaRPr lang="es-ES" sz="3000" b="0" kern="1200" dirty="0"/>
        </a:p>
      </dsp:txBody>
      <dsp:txXfrm rot="10800000">
        <a:off x="2169471" y="2037"/>
        <a:ext cx="6441304" cy="971699"/>
      </dsp:txXfrm>
    </dsp:sp>
    <dsp:sp modelId="{A45027C1-87E2-4BB0-9BBD-C0E8887814DE}">
      <dsp:nvSpPr>
        <dsp:cNvPr id="0" name=""/>
        <dsp:cNvSpPr/>
      </dsp:nvSpPr>
      <dsp:spPr>
        <a:xfrm>
          <a:off x="1440696" y="2037"/>
          <a:ext cx="971699" cy="9716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753F7-5F02-4CF9-A384-30011AF6934B}">
      <dsp:nvSpPr>
        <dsp:cNvPr id="0" name=""/>
        <dsp:cNvSpPr/>
      </dsp:nvSpPr>
      <dsp:spPr>
        <a:xfrm rot="10800000">
          <a:off x="1926546" y="1219847"/>
          <a:ext cx="6684229" cy="97169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3" tIns="114300" rIns="213360" bIns="114300" numCol="1" spcCol="1270" anchor="ctr" anchorCtr="0">
          <a:noAutofit/>
        </a:bodyPr>
        <a:lstStyle/>
        <a:p>
          <a:pPr lvl="0" algn="ctr" defTabSz="1333500">
            <a:lnSpc>
              <a:spcPct val="90000"/>
            </a:lnSpc>
            <a:spcBef>
              <a:spcPct val="0"/>
            </a:spcBef>
            <a:spcAft>
              <a:spcPct val="35000"/>
            </a:spcAft>
          </a:pPr>
          <a:r>
            <a:rPr lang="es-ES" sz="3000" kern="1200" dirty="0" smtClean="0"/>
            <a:t>Modelamiento y Simulación</a:t>
          </a:r>
          <a:endParaRPr lang="es-ES" sz="3000" kern="1200" dirty="0"/>
        </a:p>
      </dsp:txBody>
      <dsp:txXfrm rot="10800000">
        <a:off x="2169471" y="1219847"/>
        <a:ext cx="6441304" cy="971699"/>
      </dsp:txXfrm>
    </dsp:sp>
    <dsp:sp modelId="{F16DFD9F-41EF-4940-A10E-4D56529CB711}">
      <dsp:nvSpPr>
        <dsp:cNvPr id="0" name=""/>
        <dsp:cNvSpPr/>
      </dsp:nvSpPr>
      <dsp:spPr>
        <a:xfrm>
          <a:off x="1440696" y="1219847"/>
          <a:ext cx="971699" cy="97169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CD5B0E-016E-4A5B-9771-D68F33073C70}">
      <dsp:nvSpPr>
        <dsp:cNvPr id="0" name=""/>
        <dsp:cNvSpPr/>
      </dsp:nvSpPr>
      <dsp:spPr>
        <a:xfrm rot="10800000">
          <a:off x="1926546" y="2437656"/>
          <a:ext cx="6684229" cy="97169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3" tIns="114300" rIns="213360" bIns="114300" numCol="1" spcCol="1270" anchor="ctr" anchorCtr="0">
          <a:noAutofit/>
        </a:bodyPr>
        <a:lstStyle/>
        <a:p>
          <a:pPr lvl="0" algn="ctr" defTabSz="1333500">
            <a:lnSpc>
              <a:spcPct val="90000"/>
            </a:lnSpc>
            <a:spcBef>
              <a:spcPct val="0"/>
            </a:spcBef>
            <a:spcAft>
              <a:spcPct val="35000"/>
            </a:spcAft>
          </a:pPr>
          <a:r>
            <a:rPr lang="es-ES" sz="3000" kern="1200" dirty="0" smtClean="0"/>
            <a:t>SUMO- Simulation of Urban MObility</a:t>
          </a:r>
          <a:endParaRPr lang="es-ES" sz="3000" kern="1200" dirty="0"/>
        </a:p>
      </dsp:txBody>
      <dsp:txXfrm rot="10800000">
        <a:off x="2169471" y="2437656"/>
        <a:ext cx="6441304" cy="971699"/>
      </dsp:txXfrm>
    </dsp:sp>
    <dsp:sp modelId="{8E5E5FAA-9B15-4454-9359-58B7B9E06ABC}">
      <dsp:nvSpPr>
        <dsp:cNvPr id="0" name=""/>
        <dsp:cNvSpPr/>
      </dsp:nvSpPr>
      <dsp:spPr>
        <a:xfrm>
          <a:off x="1440696" y="2437656"/>
          <a:ext cx="971699" cy="9716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EF248-44F9-486C-AC2D-0D02B2C53866}">
      <dsp:nvSpPr>
        <dsp:cNvPr id="0" name=""/>
        <dsp:cNvSpPr/>
      </dsp:nvSpPr>
      <dsp:spPr>
        <a:xfrm>
          <a:off x="2053049" y="2147839"/>
          <a:ext cx="535413" cy="1530335"/>
        </a:xfrm>
        <a:custGeom>
          <a:avLst/>
          <a:gdLst/>
          <a:ahLst/>
          <a:cxnLst/>
          <a:rect l="0" t="0" r="0" b="0"/>
          <a:pathLst>
            <a:path>
              <a:moveTo>
                <a:pt x="0" y="0"/>
              </a:moveTo>
              <a:lnTo>
                <a:pt x="267706" y="0"/>
              </a:lnTo>
              <a:lnTo>
                <a:pt x="267706" y="1530335"/>
              </a:lnTo>
              <a:lnTo>
                <a:pt x="535413" y="1530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80223" y="2872474"/>
        <a:ext cx="81064" cy="81064"/>
      </dsp:txXfrm>
    </dsp:sp>
    <dsp:sp modelId="{FF949DC8-9562-4FB7-9DB4-F037271D637E}">
      <dsp:nvSpPr>
        <dsp:cNvPr id="0" name=""/>
        <dsp:cNvSpPr/>
      </dsp:nvSpPr>
      <dsp:spPr>
        <a:xfrm>
          <a:off x="2053049" y="2147839"/>
          <a:ext cx="535413" cy="510111"/>
        </a:xfrm>
        <a:custGeom>
          <a:avLst/>
          <a:gdLst/>
          <a:ahLst/>
          <a:cxnLst/>
          <a:rect l="0" t="0" r="0" b="0"/>
          <a:pathLst>
            <a:path>
              <a:moveTo>
                <a:pt x="0" y="0"/>
              </a:moveTo>
              <a:lnTo>
                <a:pt x="267706" y="0"/>
              </a:lnTo>
              <a:lnTo>
                <a:pt x="267706" y="510111"/>
              </a:lnTo>
              <a:lnTo>
                <a:pt x="535413" y="5101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02268" y="2384407"/>
        <a:ext cx="36975" cy="36975"/>
      </dsp:txXfrm>
    </dsp:sp>
    <dsp:sp modelId="{16083685-260A-4AD7-A03F-CA29E4ED1213}">
      <dsp:nvSpPr>
        <dsp:cNvPr id="0" name=""/>
        <dsp:cNvSpPr/>
      </dsp:nvSpPr>
      <dsp:spPr>
        <a:xfrm>
          <a:off x="2053049" y="1637727"/>
          <a:ext cx="535413" cy="510111"/>
        </a:xfrm>
        <a:custGeom>
          <a:avLst/>
          <a:gdLst/>
          <a:ahLst/>
          <a:cxnLst/>
          <a:rect l="0" t="0" r="0" b="0"/>
          <a:pathLst>
            <a:path>
              <a:moveTo>
                <a:pt x="0" y="510111"/>
              </a:moveTo>
              <a:lnTo>
                <a:pt x="267706" y="510111"/>
              </a:lnTo>
              <a:lnTo>
                <a:pt x="267706" y="0"/>
              </a:lnTo>
              <a:lnTo>
                <a:pt x="5354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02268" y="1874295"/>
        <a:ext cx="36975" cy="36975"/>
      </dsp:txXfrm>
    </dsp:sp>
    <dsp:sp modelId="{7CC5B11E-34A0-496C-9334-40C15C013D18}">
      <dsp:nvSpPr>
        <dsp:cNvPr id="0" name=""/>
        <dsp:cNvSpPr/>
      </dsp:nvSpPr>
      <dsp:spPr>
        <a:xfrm>
          <a:off x="2053049" y="617503"/>
          <a:ext cx="535413" cy="1530335"/>
        </a:xfrm>
        <a:custGeom>
          <a:avLst/>
          <a:gdLst/>
          <a:ahLst/>
          <a:cxnLst/>
          <a:rect l="0" t="0" r="0" b="0"/>
          <a:pathLst>
            <a:path>
              <a:moveTo>
                <a:pt x="0" y="1530335"/>
              </a:moveTo>
              <a:lnTo>
                <a:pt x="267706" y="1530335"/>
              </a:lnTo>
              <a:lnTo>
                <a:pt x="267706" y="0"/>
              </a:lnTo>
              <a:lnTo>
                <a:pt x="5354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80223" y="1342139"/>
        <a:ext cx="81064" cy="81064"/>
      </dsp:txXfrm>
    </dsp:sp>
    <dsp:sp modelId="{C22EA36F-08A3-4497-BB51-AFB425FBD930}">
      <dsp:nvSpPr>
        <dsp:cNvPr id="0" name=""/>
        <dsp:cNvSpPr/>
      </dsp:nvSpPr>
      <dsp:spPr>
        <a:xfrm rot="16200000">
          <a:off x="-502879" y="1739749"/>
          <a:ext cx="4295679" cy="81617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MODELO CLASICO DE TRANSPORTE</a:t>
          </a:r>
          <a:endParaRPr lang="es-ES" sz="2700" kern="1200" dirty="0"/>
        </a:p>
      </dsp:txBody>
      <dsp:txXfrm>
        <a:off x="-502879" y="1739749"/>
        <a:ext cx="4295679" cy="816179"/>
      </dsp:txXfrm>
    </dsp:sp>
    <dsp:sp modelId="{39492475-4B17-4EDF-B08A-1B81CB07B38B}">
      <dsp:nvSpPr>
        <dsp:cNvPr id="0" name=""/>
        <dsp:cNvSpPr/>
      </dsp:nvSpPr>
      <dsp:spPr>
        <a:xfrm>
          <a:off x="2588462" y="209414"/>
          <a:ext cx="2677067" cy="816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Generación/ Atracción</a:t>
          </a:r>
          <a:endParaRPr lang="es-ES" sz="2700" kern="1200" dirty="0"/>
        </a:p>
      </dsp:txBody>
      <dsp:txXfrm>
        <a:off x="2588462" y="209414"/>
        <a:ext cx="2677067" cy="816179"/>
      </dsp:txXfrm>
    </dsp:sp>
    <dsp:sp modelId="{BDAC51EB-2833-4D9A-988D-1156FA2EE2D1}">
      <dsp:nvSpPr>
        <dsp:cNvPr id="0" name=""/>
        <dsp:cNvSpPr/>
      </dsp:nvSpPr>
      <dsp:spPr>
        <a:xfrm>
          <a:off x="2588462" y="1229638"/>
          <a:ext cx="2677067" cy="816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Distribución</a:t>
          </a:r>
          <a:endParaRPr lang="es-ES" sz="2700" kern="1200" dirty="0"/>
        </a:p>
      </dsp:txBody>
      <dsp:txXfrm>
        <a:off x="2588462" y="1229638"/>
        <a:ext cx="2677067" cy="816179"/>
      </dsp:txXfrm>
    </dsp:sp>
    <dsp:sp modelId="{43B5E483-F392-4139-8DEE-A2ED5DD21B8D}">
      <dsp:nvSpPr>
        <dsp:cNvPr id="0" name=""/>
        <dsp:cNvSpPr/>
      </dsp:nvSpPr>
      <dsp:spPr>
        <a:xfrm>
          <a:off x="2588462" y="2249861"/>
          <a:ext cx="2677067" cy="816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Reparto modal</a:t>
          </a:r>
          <a:endParaRPr lang="es-ES" sz="2700" kern="1200" dirty="0"/>
        </a:p>
      </dsp:txBody>
      <dsp:txXfrm>
        <a:off x="2588462" y="2249861"/>
        <a:ext cx="2677067" cy="816179"/>
      </dsp:txXfrm>
    </dsp:sp>
    <dsp:sp modelId="{30D4BEB8-2B41-47F5-B22A-D4C18FE73762}">
      <dsp:nvSpPr>
        <dsp:cNvPr id="0" name=""/>
        <dsp:cNvSpPr/>
      </dsp:nvSpPr>
      <dsp:spPr>
        <a:xfrm>
          <a:off x="2588462" y="3270085"/>
          <a:ext cx="2677067" cy="816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Asignación</a:t>
          </a:r>
          <a:endParaRPr lang="es-ES" sz="2700" kern="1200" dirty="0"/>
        </a:p>
      </dsp:txBody>
      <dsp:txXfrm>
        <a:off x="2588462" y="3270085"/>
        <a:ext cx="2677067" cy="816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83685-260A-4AD7-A03F-CA29E4ED1213}">
      <dsp:nvSpPr>
        <dsp:cNvPr id="0" name=""/>
        <dsp:cNvSpPr/>
      </dsp:nvSpPr>
      <dsp:spPr>
        <a:xfrm>
          <a:off x="2053049" y="2147839"/>
          <a:ext cx="535413" cy="510111"/>
        </a:xfrm>
        <a:custGeom>
          <a:avLst/>
          <a:gdLst/>
          <a:ahLst/>
          <a:cxnLst/>
          <a:rect l="0" t="0" r="0" b="0"/>
          <a:pathLst>
            <a:path>
              <a:moveTo>
                <a:pt x="0" y="0"/>
              </a:moveTo>
              <a:lnTo>
                <a:pt x="267706" y="0"/>
              </a:lnTo>
              <a:lnTo>
                <a:pt x="267706" y="510111"/>
              </a:lnTo>
              <a:lnTo>
                <a:pt x="535413" y="5101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02268" y="2384407"/>
        <a:ext cx="36975" cy="36975"/>
      </dsp:txXfrm>
    </dsp:sp>
    <dsp:sp modelId="{7CC5B11E-34A0-496C-9334-40C15C013D18}">
      <dsp:nvSpPr>
        <dsp:cNvPr id="0" name=""/>
        <dsp:cNvSpPr/>
      </dsp:nvSpPr>
      <dsp:spPr>
        <a:xfrm>
          <a:off x="2053049" y="1637727"/>
          <a:ext cx="535413" cy="510111"/>
        </a:xfrm>
        <a:custGeom>
          <a:avLst/>
          <a:gdLst/>
          <a:ahLst/>
          <a:cxnLst/>
          <a:rect l="0" t="0" r="0" b="0"/>
          <a:pathLst>
            <a:path>
              <a:moveTo>
                <a:pt x="0" y="510111"/>
              </a:moveTo>
              <a:lnTo>
                <a:pt x="267706" y="510111"/>
              </a:lnTo>
              <a:lnTo>
                <a:pt x="267706" y="0"/>
              </a:lnTo>
              <a:lnTo>
                <a:pt x="5354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02268" y="1874295"/>
        <a:ext cx="36975" cy="36975"/>
      </dsp:txXfrm>
    </dsp:sp>
    <dsp:sp modelId="{C22EA36F-08A3-4497-BB51-AFB425FBD930}">
      <dsp:nvSpPr>
        <dsp:cNvPr id="0" name=""/>
        <dsp:cNvSpPr/>
      </dsp:nvSpPr>
      <dsp:spPr>
        <a:xfrm rot="16200000">
          <a:off x="-502879" y="1739749"/>
          <a:ext cx="4295679" cy="81617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t>SIMULACIÓN</a:t>
          </a:r>
          <a:endParaRPr lang="es-ES" sz="3600" kern="1200" dirty="0"/>
        </a:p>
      </dsp:txBody>
      <dsp:txXfrm>
        <a:off x="-502879" y="1739749"/>
        <a:ext cx="4295679" cy="816179"/>
      </dsp:txXfrm>
    </dsp:sp>
    <dsp:sp modelId="{39492475-4B17-4EDF-B08A-1B81CB07B38B}">
      <dsp:nvSpPr>
        <dsp:cNvPr id="0" name=""/>
        <dsp:cNvSpPr/>
      </dsp:nvSpPr>
      <dsp:spPr>
        <a:xfrm>
          <a:off x="2588462" y="1229638"/>
          <a:ext cx="2677067" cy="816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t>Macroscópica</a:t>
          </a:r>
          <a:endParaRPr lang="es-ES" sz="3600" kern="1200" dirty="0"/>
        </a:p>
      </dsp:txBody>
      <dsp:txXfrm>
        <a:off x="2588462" y="1229638"/>
        <a:ext cx="2677067" cy="816179"/>
      </dsp:txXfrm>
    </dsp:sp>
    <dsp:sp modelId="{BDAC51EB-2833-4D9A-988D-1156FA2EE2D1}">
      <dsp:nvSpPr>
        <dsp:cNvPr id="0" name=""/>
        <dsp:cNvSpPr/>
      </dsp:nvSpPr>
      <dsp:spPr>
        <a:xfrm>
          <a:off x="2588462" y="2249861"/>
          <a:ext cx="2677067" cy="81617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t>Microscópica</a:t>
          </a:r>
          <a:endParaRPr lang="es-ES" sz="3600" kern="1200" dirty="0"/>
        </a:p>
      </dsp:txBody>
      <dsp:txXfrm>
        <a:off x="2588462" y="2249861"/>
        <a:ext cx="2677067" cy="8161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08131-88A3-4FDB-97DB-BC0B6DCE2E07}">
      <dsp:nvSpPr>
        <dsp:cNvPr id="0" name=""/>
        <dsp:cNvSpPr/>
      </dsp:nvSpPr>
      <dsp:spPr>
        <a:xfrm rot="10800000">
          <a:off x="1847010" y="283"/>
          <a:ext cx="6684229" cy="653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99" tIns="95250" rIns="177800" bIns="95250" numCol="1" spcCol="1270" anchor="ctr" anchorCtr="0">
          <a:noAutofit/>
        </a:bodyPr>
        <a:lstStyle/>
        <a:p>
          <a:pPr lvl="0" algn="ctr" defTabSz="1111250">
            <a:lnSpc>
              <a:spcPct val="90000"/>
            </a:lnSpc>
            <a:spcBef>
              <a:spcPct val="0"/>
            </a:spcBef>
            <a:spcAft>
              <a:spcPct val="35000"/>
            </a:spcAft>
          </a:pPr>
          <a:r>
            <a:rPr lang="es-ES_tradnl" sz="2500" b="0" kern="1200" dirty="0" smtClean="0">
              <a:solidFill>
                <a:schemeClr val="bg1"/>
              </a:solidFill>
            </a:rPr>
            <a:t>Aforo y Clasificación vehicular</a:t>
          </a:r>
          <a:endParaRPr lang="es-ES" sz="2500" b="0" kern="1200" dirty="0"/>
        </a:p>
      </dsp:txBody>
      <dsp:txXfrm rot="10800000">
        <a:off x="2010398" y="283"/>
        <a:ext cx="6520841" cy="653554"/>
      </dsp:txXfrm>
    </dsp:sp>
    <dsp:sp modelId="{9BE03D63-A39A-447C-9E95-89E2F4A7C4B1}">
      <dsp:nvSpPr>
        <dsp:cNvPr id="0" name=""/>
        <dsp:cNvSpPr/>
      </dsp:nvSpPr>
      <dsp:spPr>
        <a:xfrm>
          <a:off x="1520233" y="283"/>
          <a:ext cx="653554" cy="6535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A5877-81BB-481B-A439-8592F3E55FCC}">
      <dsp:nvSpPr>
        <dsp:cNvPr id="0" name=""/>
        <dsp:cNvSpPr/>
      </dsp:nvSpPr>
      <dsp:spPr>
        <a:xfrm rot="10800000">
          <a:off x="1847010" y="848928"/>
          <a:ext cx="6684229" cy="653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99" tIns="95250" rIns="177800" bIns="95250" numCol="1" spcCol="1270" anchor="ctr" anchorCtr="0">
          <a:noAutofit/>
        </a:bodyPr>
        <a:lstStyle/>
        <a:p>
          <a:pPr lvl="0" algn="ctr" defTabSz="1111250">
            <a:lnSpc>
              <a:spcPct val="90000"/>
            </a:lnSpc>
            <a:spcBef>
              <a:spcPct val="0"/>
            </a:spcBef>
            <a:spcAft>
              <a:spcPct val="35000"/>
            </a:spcAft>
          </a:pPr>
          <a:r>
            <a:rPr lang="es-ES_tradnl" sz="2500" b="0" kern="1200" dirty="0" smtClean="0">
              <a:solidFill>
                <a:schemeClr val="bg1"/>
              </a:solidFill>
            </a:rPr>
            <a:t>Modelamiento de la malla vial</a:t>
          </a:r>
          <a:endParaRPr lang="es-ES" sz="2500" b="0" kern="1200" dirty="0"/>
        </a:p>
      </dsp:txBody>
      <dsp:txXfrm rot="10800000">
        <a:off x="2010398" y="848928"/>
        <a:ext cx="6520841" cy="653554"/>
      </dsp:txXfrm>
    </dsp:sp>
    <dsp:sp modelId="{A45027C1-87E2-4BB0-9BBD-C0E8887814DE}">
      <dsp:nvSpPr>
        <dsp:cNvPr id="0" name=""/>
        <dsp:cNvSpPr/>
      </dsp:nvSpPr>
      <dsp:spPr>
        <a:xfrm>
          <a:off x="1520233" y="848928"/>
          <a:ext cx="653554" cy="65355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CD5B0E-016E-4A5B-9771-D68F33073C70}">
      <dsp:nvSpPr>
        <dsp:cNvPr id="0" name=""/>
        <dsp:cNvSpPr/>
      </dsp:nvSpPr>
      <dsp:spPr>
        <a:xfrm rot="10800000">
          <a:off x="1847010" y="1697573"/>
          <a:ext cx="6684229" cy="653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99" tIns="95250" rIns="177800" bIns="95250" numCol="1" spcCol="1270" anchor="ctr" anchorCtr="0">
          <a:noAutofit/>
        </a:bodyPr>
        <a:lstStyle/>
        <a:p>
          <a:pPr lvl="0" algn="ctr" defTabSz="1111250">
            <a:lnSpc>
              <a:spcPct val="90000"/>
            </a:lnSpc>
            <a:spcBef>
              <a:spcPct val="0"/>
            </a:spcBef>
            <a:spcAft>
              <a:spcPct val="35000"/>
            </a:spcAft>
          </a:pPr>
          <a:r>
            <a:rPr lang="es-ES_tradnl" sz="2500" b="0" kern="1200" dirty="0" smtClean="0">
              <a:solidFill>
                <a:schemeClr val="bg1"/>
              </a:solidFill>
            </a:rPr>
            <a:t>Simulación Aleatoria</a:t>
          </a:r>
          <a:endParaRPr lang="es-ES" sz="2500" b="0" kern="1200" dirty="0"/>
        </a:p>
      </dsp:txBody>
      <dsp:txXfrm rot="10800000">
        <a:off x="2010398" y="1697573"/>
        <a:ext cx="6520841" cy="653554"/>
      </dsp:txXfrm>
    </dsp:sp>
    <dsp:sp modelId="{8E5E5FAA-9B15-4454-9359-58B7B9E06ABC}">
      <dsp:nvSpPr>
        <dsp:cNvPr id="0" name=""/>
        <dsp:cNvSpPr/>
      </dsp:nvSpPr>
      <dsp:spPr>
        <a:xfrm>
          <a:off x="1520233" y="1697573"/>
          <a:ext cx="653554" cy="6535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606741-8D69-4B5F-8099-1245E07FC0F1}">
      <dsp:nvSpPr>
        <dsp:cNvPr id="0" name=""/>
        <dsp:cNvSpPr/>
      </dsp:nvSpPr>
      <dsp:spPr>
        <a:xfrm rot="10800000">
          <a:off x="1847010" y="2546219"/>
          <a:ext cx="6684229" cy="653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99" tIns="95250" rIns="177800" bIns="95250" numCol="1" spcCol="1270" anchor="ctr" anchorCtr="0">
          <a:noAutofit/>
        </a:bodyPr>
        <a:lstStyle/>
        <a:p>
          <a:pPr lvl="0" algn="ctr" defTabSz="1111250">
            <a:lnSpc>
              <a:spcPct val="90000"/>
            </a:lnSpc>
            <a:spcBef>
              <a:spcPct val="0"/>
            </a:spcBef>
            <a:spcAft>
              <a:spcPct val="35000"/>
            </a:spcAft>
          </a:pPr>
          <a:r>
            <a:rPr lang="es-ES" sz="2500" b="0" kern="1200" dirty="0" smtClean="0"/>
            <a:t>Simulación Aplicada</a:t>
          </a:r>
          <a:endParaRPr lang="es-ES" sz="2500" b="0" kern="1200" dirty="0"/>
        </a:p>
      </dsp:txBody>
      <dsp:txXfrm rot="10800000">
        <a:off x="2010398" y="2546219"/>
        <a:ext cx="6520841" cy="653554"/>
      </dsp:txXfrm>
    </dsp:sp>
    <dsp:sp modelId="{1582DE05-89A6-4E63-9D8E-90076653784D}">
      <dsp:nvSpPr>
        <dsp:cNvPr id="0" name=""/>
        <dsp:cNvSpPr/>
      </dsp:nvSpPr>
      <dsp:spPr>
        <a:xfrm>
          <a:off x="1520233" y="2546219"/>
          <a:ext cx="653554" cy="65355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0E2C7-3D86-4DE5-AE45-EC02FEF478AA}">
      <dsp:nvSpPr>
        <dsp:cNvPr id="0" name=""/>
        <dsp:cNvSpPr/>
      </dsp:nvSpPr>
      <dsp:spPr>
        <a:xfrm rot="10800000">
          <a:off x="1847010" y="3394864"/>
          <a:ext cx="6684229" cy="653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99" tIns="95250" rIns="177800" bIns="95250" numCol="1" spcCol="1270" anchor="ctr" anchorCtr="0">
          <a:noAutofit/>
        </a:bodyPr>
        <a:lstStyle/>
        <a:p>
          <a:pPr lvl="0" algn="ctr" defTabSz="1111250">
            <a:lnSpc>
              <a:spcPct val="90000"/>
            </a:lnSpc>
            <a:spcBef>
              <a:spcPct val="0"/>
            </a:spcBef>
            <a:spcAft>
              <a:spcPct val="35000"/>
            </a:spcAft>
          </a:pPr>
          <a:r>
            <a:rPr lang="es-ES_tradnl" sz="2500" b="0" kern="1200" dirty="0" smtClean="0">
              <a:solidFill>
                <a:schemeClr val="bg1"/>
              </a:solidFill>
            </a:rPr>
            <a:t>Presentación de diferentes posibles escenarios</a:t>
          </a:r>
          <a:endParaRPr lang="es-ES" sz="2500" b="0" kern="1200" dirty="0"/>
        </a:p>
      </dsp:txBody>
      <dsp:txXfrm rot="10800000">
        <a:off x="2010398" y="3394864"/>
        <a:ext cx="6520841" cy="653554"/>
      </dsp:txXfrm>
    </dsp:sp>
    <dsp:sp modelId="{B05E118B-1BE6-411E-9FC3-EB908EFB302F}">
      <dsp:nvSpPr>
        <dsp:cNvPr id="0" name=""/>
        <dsp:cNvSpPr/>
      </dsp:nvSpPr>
      <dsp:spPr>
        <a:xfrm>
          <a:off x="1520233" y="3394864"/>
          <a:ext cx="653554" cy="65355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08131-88A3-4FDB-97DB-BC0B6DCE2E07}">
      <dsp:nvSpPr>
        <dsp:cNvPr id="0" name=""/>
        <dsp:cNvSpPr/>
      </dsp:nvSpPr>
      <dsp:spPr>
        <a:xfrm rot="10800000">
          <a:off x="1734506" y="1030"/>
          <a:ext cx="6282676" cy="608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60" tIns="106680" rIns="199136" bIns="106680" numCol="1" spcCol="1270" anchor="ctr" anchorCtr="0">
          <a:noAutofit/>
        </a:bodyPr>
        <a:lstStyle/>
        <a:p>
          <a:pPr lvl="0" algn="ctr" defTabSz="1244600">
            <a:lnSpc>
              <a:spcPct val="90000"/>
            </a:lnSpc>
            <a:spcBef>
              <a:spcPct val="0"/>
            </a:spcBef>
            <a:spcAft>
              <a:spcPct val="35000"/>
            </a:spcAft>
          </a:pPr>
          <a:r>
            <a:rPr lang="es-ES" sz="2800" b="0" kern="1200" dirty="0" smtClean="0"/>
            <a:t>Aforo y clasificación</a:t>
          </a:r>
        </a:p>
      </dsp:txBody>
      <dsp:txXfrm rot="10800000">
        <a:off x="1886533" y="1030"/>
        <a:ext cx="6130649" cy="608110"/>
      </dsp:txXfrm>
    </dsp:sp>
    <dsp:sp modelId="{9BE03D63-A39A-447C-9E95-89E2F4A7C4B1}">
      <dsp:nvSpPr>
        <dsp:cNvPr id="0" name=""/>
        <dsp:cNvSpPr/>
      </dsp:nvSpPr>
      <dsp:spPr>
        <a:xfrm>
          <a:off x="1430451" y="1030"/>
          <a:ext cx="608110" cy="60811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2DE71-E4A8-4313-BF58-6BC29A7F06A2}">
      <dsp:nvSpPr>
        <dsp:cNvPr id="0" name=""/>
        <dsp:cNvSpPr/>
      </dsp:nvSpPr>
      <dsp:spPr>
        <a:xfrm rot="10800000">
          <a:off x="1734506" y="790666"/>
          <a:ext cx="6282676" cy="608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60" tIns="106680" rIns="199136" bIns="106680" numCol="1" spcCol="1270" anchor="ctr" anchorCtr="0">
          <a:noAutofit/>
        </a:bodyPr>
        <a:lstStyle/>
        <a:p>
          <a:pPr lvl="0" algn="ctr" defTabSz="1244600">
            <a:lnSpc>
              <a:spcPct val="90000"/>
            </a:lnSpc>
            <a:spcBef>
              <a:spcPct val="0"/>
            </a:spcBef>
            <a:spcAft>
              <a:spcPct val="35000"/>
            </a:spcAft>
          </a:pPr>
          <a:r>
            <a:rPr lang="es-ES" sz="2800" b="0" kern="1200" dirty="0" smtClean="0"/>
            <a:t>Modelos</a:t>
          </a:r>
        </a:p>
      </dsp:txBody>
      <dsp:txXfrm rot="10800000">
        <a:off x="1886533" y="790666"/>
        <a:ext cx="6130649" cy="608110"/>
      </dsp:txXfrm>
    </dsp:sp>
    <dsp:sp modelId="{5F0F887E-6F49-4223-BBAC-662273CB511C}">
      <dsp:nvSpPr>
        <dsp:cNvPr id="0" name=""/>
        <dsp:cNvSpPr/>
      </dsp:nvSpPr>
      <dsp:spPr>
        <a:xfrm>
          <a:off x="1430451" y="790666"/>
          <a:ext cx="608110" cy="60811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DB2D84-1DC4-4F80-92D5-B1EC4FCCBC57}">
      <dsp:nvSpPr>
        <dsp:cNvPr id="0" name=""/>
        <dsp:cNvSpPr/>
      </dsp:nvSpPr>
      <dsp:spPr>
        <a:xfrm rot="10800000">
          <a:off x="1734506" y="1580302"/>
          <a:ext cx="6282676" cy="608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60" tIns="106680" rIns="199136" bIns="106680" numCol="1" spcCol="1270" anchor="ctr" anchorCtr="0">
          <a:noAutofit/>
        </a:bodyPr>
        <a:lstStyle/>
        <a:p>
          <a:pPr lvl="0" algn="ctr" defTabSz="1244600">
            <a:lnSpc>
              <a:spcPct val="90000"/>
            </a:lnSpc>
            <a:spcBef>
              <a:spcPct val="0"/>
            </a:spcBef>
            <a:spcAft>
              <a:spcPct val="35000"/>
            </a:spcAft>
          </a:pPr>
          <a:r>
            <a:rPr lang="es-ES" sz="2800" b="0" kern="1200" dirty="0" smtClean="0"/>
            <a:t>Simulación Cond. Normales</a:t>
          </a:r>
        </a:p>
      </dsp:txBody>
      <dsp:txXfrm rot="10800000">
        <a:off x="1886533" y="1580302"/>
        <a:ext cx="6130649" cy="608110"/>
      </dsp:txXfrm>
    </dsp:sp>
    <dsp:sp modelId="{8C83645E-449A-4412-8129-F712E4B44B91}">
      <dsp:nvSpPr>
        <dsp:cNvPr id="0" name=""/>
        <dsp:cNvSpPr/>
      </dsp:nvSpPr>
      <dsp:spPr>
        <a:xfrm>
          <a:off x="1430451" y="1580302"/>
          <a:ext cx="608110" cy="6081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DB2BF0-A762-4228-92C2-1AC3741CB6D4}">
      <dsp:nvSpPr>
        <dsp:cNvPr id="0" name=""/>
        <dsp:cNvSpPr/>
      </dsp:nvSpPr>
      <dsp:spPr>
        <a:xfrm rot="10800000">
          <a:off x="1734506" y="2369939"/>
          <a:ext cx="6282676" cy="608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60" tIns="106680" rIns="199136" bIns="106680" numCol="1" spcCol="1270" anchor="ctr" anchorCtr="0">
          <a:noAutofit/>
        </a:bodyPr>
        <a:lstStyle/>
        <a:p>
          <a:pPr lvl="0" algn="ctr" defTabSz="1244600">
            <a:lnSpc>
              <a:spcPct val="90000"/>
            </a:lnSpc>
            <a:spcBef>
              <a:spcPct val="0"/>
            </a:spcBef>
            <a:spcAft>
              <a:spcPct val="35000"/>
            </a:spcAft>
          </a:pPr>
          <a:r>
            <a:rPr lang="es-ES" sz="2800" b="0" kern="1200" dirty="0" smtClean="0"/>
            <a:t>Simulación Contraflujo</a:t>
          </a:r>
        </a:p>
      </dsp:txBody>
      <dsp:txXfrm rot="10800000">
        <a:off x="1886533" y="2369939"/>
        <a:ext cx="6130649" cy="608110"/>
      </dsp:txXfrm>
    </dsp:sp>
    <dsp:sp modelId="{415EE054-2600-40D4-A122-F2122D56CEDB}">
      <dsp:nvSpPr>
        <dsp:cNvPr id="0" name=""/>
        <dsp:cNvSpPr/>
      </dsp:nvSpPr>
      <dsp:spPr>
        <a:xfrm>
          <a:off x="1430451" y="2369939"/>
          <a:ext cx="608110" cy="6081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A2C16C-7877-4884-9053-C42FB9FD421B}">
      <dsp:nvSpPr>
        <dsp:cNvPr id="0" name=""/>
        <dsp:cNvSpPr/>
      </dsp:nvSpPr>
      <dsp:spPr>
        <a:xfrm rot="10800000">
          <a:off x="1734506" y="3159575"/>
          <a:ext cx="6282676" cy="608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60" tIns="106680" rIns="199136" bIns="106680" numCol="1" spcCol="1270" anchor="ctr" anchorCtr="0">
          <a:noAutofit/>
        </a:bodyPr>
        <a:lstStyle/>
        <a:p>
          <a:pPr lvl="0" algn="ctr" defTabSz="1244600">
            <a:lnSpc>
              <a:spcPct val="90000"/>
            </a:lnSpc>
            <a:spcBef>
              <a:spcPct val="0"/>
            </a:spcBef>
            <a:spcAft>
              <a:spcPct val="35000"/>
            </a:spcAft>
          </a:pPr>
          <a:r>
            <a:rPr lang="es-ES" sz="2800" b="0" kern="1200" dirty="0" smtClean="0"/>
            <a:t>Comparación de alternativas</a:t>
          </a:r>
        </a:p>
      </dsp:txBody>
      <dsp:txXfrm rot="10800000">
        <a:off x="1886533" y="3159575"/>
        <a:ext cx="6130649" cy="608110"/>
      </dsp:txXfrm>
    </dsp:sp>
    <dsp:sp modelId="{B9FFC72C-B5CE-49E1-AF01-88C54AEA0161}">
      <dsp:nvSpPr>
        <dsp:cNvPr id="0" name=""/>
        <dsp:cNvSpPr/>
      </dsp:nvSpPr>
      <dsp:spPr>
        <a:xfrm>
          <a:off x="1430451" y="3159575"/>
          <a:ext cx="608110" cy="60811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A5877-81BB-481B-A439-8592F3E55FCC}">
      <dsp:nvSpPr>
        <dsp:cNvPr id="0" name=""/>
        <dsp:cNvSpPr/>
      </dsp:nvSpPr>
      <dsp:spPr>
        <a:xfrm rot="10800000">
          <a:off x="1734506" y="3949211"/>
          <a:ext cx="6282676" cy="608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60" tIns="106680" rIns="199136" bIns="106680" numCol="1" spcCol="1270" anchor="ctr" anchorCtr="0">
          <a:noAutofit/>
        </a:bodyPr>
        <a:lstStyle/>
        <a:p>
          <a:pPr lvl="0" algn="ctr" defTabSz="1244600">
            <a:lnSpc>
              <a:spcPct val="90000"/>
            </a:lnSpc>
            <a:spcBef>
              <a:spcPct val="0"/>
            </a:spcBef>
            <a:spcAft>
              <a:spcPct val="35000"/>
            </a:spcAft>
          </a:pPr>
          <a:r>
            <a:rPr lang="es-ES_tradnl" sz="2800" b="0" kern="1200" dirty="0" smtClean="0">
              <a:solidFill>
                <a:schemeClr val="bg1"/>
              </a:solidFill>
            </a:rPr>
            <a:t>Discusión de resultados</a:t>
          </a:r>
          <a:endParaRPr lang="es-ES" sz="2800" b="0" kern="1200" dirty="0"/>
        </a:p>
      </dsp:txBody>
      <dsp:txXfrm rot="10800000">
        <a:off x="1886533" y="3949211"/>
        <a:ext cx="6130649" cy="608110"/>
      </dsp:txXfrm>
    </dsp:sp>
    <dsp:sp modelId="{A45027C1-87E2-4BB0-9BBD-C0E8887814DE}">
      <dsp:nvSpPr>
        <dsp:cNvPr id="0" name=""/>
        <dsp:cNvSpPr/>
      </dsp:nvSpPr>
      <dsp:spPr>
        <a:xfrm>
          <a:off x="1430451" y="3949211"/>
          <a:ext cx="608110" cy="60811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E493A-001D-4732-A753-F338BC6ADBE8}">
      <dsp:nvSpPr>
        <dsp:cNvPr id="0" name=""/>
        <dsp:cNvSpPr/>
      </dsp:nvSpPr>
      <dsp:spPr>
        <a:xfrm>
          <a:off x="0" y="360213"/>
          <a:ext cx="2793007" cy="1675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Contraste respecto a la metodología presentada por </a:t>
          </a:r>
          <a:r>
            <a:rPr lang="es-MX" sz="2100" kern="1200" dirty="0" smtClean="0"/>
            <a:t>(Ayuntamiento de Leganés, 2010)</a:t>
          </a:r>
          <a:endParaRPr lang="en-US" sz="2100" kern="1200" dirty="0"/>
        </a:p>
      </dsp:txBody>
      <dsp:txXfrm>
        <a:off x="0" y="360213"/>
        <a:ext cx="2793007" cy="1675804"/>
      </dsp:txXfrm>
    </dsp:sp>
    <dsp:sp modelId="{FECF89EF-3141-44F4-A2E7-0670B34D5F0E}">
      <dsp:nvSpPr>
        <dsp:cNvPr id="0" name=""/>
        <dsp:cNvSpPr/>
      </dsp:nvSpPr>
      <dsp:spPr>
        <a:xfrm>
          <a:off x="3072308" y="360213"/>
          <a:ext cx="2793007" cy="1675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Diferencia con respecto a (Padilla &amp; Bosque, 2014)</a:t>
          </a:r>
          <a:r>
            <a:rPr lang="es-EC" sz="2100" kern="1200" dirty="0" smtClean="0"/>
            <a:t> y </a:t>
          </a:r>
          <a:r>
            <a:rPr lang="es-MX" sz="2100" kern="1200" dirty="0" smtClean="0"/>
            <a:t>(Padilla &amp; Bosque, 2015)</a:t>
          </a:r>
          <a:endParaRPr lang="es-ES" sz="2100" kern="1200" dirty="0"/>
        </a:p>
      </dsp:txBody>
      <dsp:txXfrm>
        <a:off x="3072308" y="360213"/>
        <a:ext cx="2793007" cy="1675804"/>
      </dsp:txXfrm>
    </dsp:sp>
    <dsp:sp modelId="{6D489045-5366-4230-96C7-A1C008EBADF3}">
      <dsp:nvSpPr>
        <dsp:cNvPr id="0" name=""/>
        <dsp:cNvSpPr/>
      </dsp:nvSpPr>
      <dsp:spPr>
        <a:xfrm>
          <a:off x="6144617" y="360213"/>
          <a:ext cx="2793007" cy="1675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Modelo clásico (Valladares, 2016) y generación de matrices OD (Bocanegra, 2005)</a:t>
          </a:r>
          <a:endParaRPr lang="es-ES" sz="2100" kern="1200" dirty="0"/>
        </a:p>
      </dsp:txBody>
      <dsp:txXfrm>
        <a:off x="6144617" y="360213"/>
        <a:ext cx="2793007" cy="1675804"/>
      </dsp:txXfrm>
    </dsp:sp>
    <dsp:sp modelId="{1FD8D6D4-9E02-470A-8DB8-8E908B32503C}">
      <dsp:nvSpPr>
        <dsp:cNvPr id="0" name=""/>
        <dsp:cNvSpPr/>
      </dsp:nvSpPr>
      <dsp:spPr>
        <a:xfrm>
          <a:off x="0" y="2315319"/>
          <a:ext cx="2793007" cy="1675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Rutas mas cortas para un escenario óptimo</a:t>
          </a:r>
          <a:endParaRPr lang="es-ES" sz="2100" kern="1200" dirty="0"/>
        </a:p>
      </dsp:txBody>
      <dsp:txXfrm>
        <a:off x="0" y="2315319"/>
        <a:ext cx="2793007" cy="1675804"/>
      </dsp:txXfrm>
    </dsp:sp>
    <dsp:sp modelId="{6B655547-3422-4B1D-9044-19E0EB38EC1A}">
      <dsp:nvSpPr>
        <dsp:cNvPr id="0" name=""/>
        <dsp:cNvSpPr/>
      </dsp:nvSpPr>
      <dsp:spPr>
        <a:xfrm>
          <a:off x="3072308" y="2315319"/>
          <a:ext cx="2793007" cy="1675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Impedimento de ingreso al Valle de los Chillos en las principales vías de acceso</a:t>
          </a:r>
          <a:endParaRPr lang="es-ES" sz="2100" kern="1200" dirty="0"/>
        </a:p>
      </dsp:txBody>
      <dsp:txXfrm>
        <a:off x="3072308" y="2315319"/>
        <a:ext cx="2793007" cy="1675804"/>
      </dsp:txXfrm>
    </dsp:sp>
    <dsp:sp modelId="{68E5244B-6285-4F7F-8A42-6490AC9C5C20}">
      <dsp:nvSpPr>
        <dsp:cNvPr id="0" name=""/>
        <dsp:cNvSpPr/>
      </dsp:nvSpPr>
      <dsp:spPr>
        <a:xfrm>
          <a:off x="6144617" y="2315319"/>
          <a:ext cx="2793007" cy="1675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Cal, Mayor, &amp; Cárdenas</a:t>
          </a:r>
          <a:r>
            <a:rPr lang="es-ES_tradnl" sz="2100" kern="1200" dirty="0" smtClean="0"/>
            <a:t>  </a:t>
          </a:r>
          <a:r>
            <a:rPr lang="es-MX" sz="2100" kern="1200" dirty="0" smtClean="0"/>
            <a:t>(1996), f</a:t>
          </a:r>
          <a:r>
            <a:rPr lang="es-ES" sz="2100" kern="1200" dirty="0" smtClean="0"/>
            <a:t>actores para el manejo de las redes viales</a:t>
          </a:r>
          <a:endParaRPr lang="es-ES" sz="2100" kern="1200" dirty="0"/>
        </a:p>
      </dsp:txBody>
      <dsp:txXfrm>
        <a:off x="6144617" y="2315319"/>
        <a:ext cx="2793007" cy="167580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02A5D-1168-4BBB-A56D-51262011FA21}" type="datetimeFigureOut">
              <a:rPr lang="es-EC" smtClean="0"/>
              <a:t>30/4/2019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AD2F1-8818-4991-B49C-0093C7BE794F}" type="slidenum">
              <a:rPr lang="es-EC" smtClean="0"/>
              <a:t>‹Nº›</a:t>
            </a:fld>
            <a:endParaRPr lang="es-EC"/>
          </a:p>
        </p:txBody>
      </p:sp>
    </p:spTree>
    <p:extLst>
      <p:ext uri="{BB962C8B-B14F-4D97-AF65-F5344CB8AC3E}">
        <p14:creationId xmlns:p14="http://schemas.microsoft.com/office/powerpoint/2010/main" val="218320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08AD2F1-8818-4991-B49C-0093C7BE794F}" type="slidenum">
              <a:rPr lang="es-EC" smtClean="0"/>
              <a:t>9</a:t>
            </a:fld>
            <a:endParaRPr lang="es-EC"/>
          </a:p>
        </p:txBody>
      </p:sp>
    </p:spTree>
    <p:extLst>
      <p:ext uri="{BB962C8B-B14F-4D97-AF65-F5344CB8AC3E}">
        <p14:creationId xmlns:p14="http://schemas.microsoft.com/office/powerpoint/2010/main" val="99701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08AD2F1-8818-4991-B49C-0093C7BE794F}" type="slidenum">
              <a:rPr lang="es-EC" smtClean="0"/>
              <a:t>11</a:t>
            </a:fld>
            <a:endParaRPr lang="es-EC"/>
          </a:p>
        </p:txBody>
      </p:sp>
    </p:spTree>
    <p:extLst>
      <p:ext uri="{BB962C8B-B14F-4D97-AF65-F5344CB8AC3E}">
        <p14:creationId xmlns:p14="http://schemas.microsoft.com/office/powerpoint/2010/main" val="51139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B17E8A05-5EFD-4D0C-98B5-46C628F802F9}" type="datetimeFigureOut">
              <a:rPr lang="es-EC" smtClean="0"/>
              <a:t>30/4/2019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42360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17E8A05-5EFD-4D0C-98B5-46C628F802F9}" type="datetimeFigureOut">
              <a:rPr lang="es-EC" smtClean="0"/>
              <a:t>30/4/2019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331801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17E8A05-5EFD-4D0C-98B5-46C628F802F9}" type="datetimeFigureOut">
              <a:rPr lang="es-EC" smtClean="0"/>
              <a:t>30/4/2019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226601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17E8A05-5EFD-4D0C-98B5-46C628F802F9}" type="datetimeFigureOut">
              <a:rPr lang="es-EC" smtClean="0"/>
              <a:t>30/4/2019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355950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17E8A05-5EFD-4D0C-98B5-46C628F802F9}" type="datetimeFigureOut">
              <a:rPr lang="es-EC" smtClean="0"/>
              <a:t>30/4/2019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20005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B17E8A05-5EFD-4D0C-98B5-46C628F802F9}" type="datetimeFigureOut">
              <a:rPr lang="es-EC" smtClean="0"/>
              <a:t>30/4/2019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246554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B17E8A05-5EFD-4D0C-98B5-46C628F802F9}" type="datetimeFigureOut">
              <a:rPr lang="es-EC" smtClean="0"/>
              <a:t>30/4/2019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321875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B17E8A05-5EFD-4D0C-98B5-46C628F802F9}" type="datetimeFigureOut">
              <a:rPr lang="es-EC" smtClean="0"/>
              <a:t>30/4/2019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49617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7E8A05-5EFD-4D0C-98B5-46C628F802F9}" type="datetimeFigureOut">
              <a:rPr lang="es-EC" smtClean="0"/>
              <a:t>30/4/2019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408087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17E8A05-5EFD-4D0C-98B5-46C628F802F9}" type="datetimeFigureOut">
              <a:rPr lang="es-EC" smtClean="0"/>
              <a:t>30/4/2019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395226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17E8A05-5EFD-4D0C-98B5-46C628F802F9}" type="datetimeFigureOut">
              <a:rPr lang="es-EC" smtClean="0"/>
              <a:t>30/4/2019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E587260-07AD-4924-B7A1-D594DF9BE86C}" type="slidenum">
              <a:rPr lang="es-EC" smtClean="0"/>
              <a:t>‹Nº›</a:t>
            </a:fld>
            <a:endParaRPr lang="es-EC"/>
          </a:p>
        </p:txBody>
      </p:sp>
    </p:spTree>
    <p:extLst>
      <p:ext uri="{BB962C8B-B14F-4D97-AF65-F5344CB8AC3E}">
        <p14:creationId xmlns:p14="http://schemas.microsoft.com/office/powerpoint/2010/main" val="258419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E8A05-5EFD-4D0C-98B5-46C628F802F9}" type="datetimeFigureOut">
              <a:rPr lang="es-EC" smtClean="0"/>
              <a:t>30/4/2019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87260-07AD-4924-B7A1-D594DF9BE86C}" type="slidenum">
              <a:rPr lang="es-EC" smtClean="0"/>
              <a:t>‹Nº›</a:t>
            </a:fld>
            <a:endParaRPr lang="es-EC"/>
          </a:p>
        </p:txBody>
      </p:sp>
    </p:spTree>
    <p:extLst>
      <p:ext uri="{BB962C8B-B14F-4D97-AF65-F5344CB8AC3E}">
        <p14:creationId xmlns:p14="http://schemas.microsoft.com/office/powerpoint/2010/main" val="79719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slide" Target="slide2.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1.png"/><Relationship Id="rId4" Type="http://schemas.openxmlformats.org/officeDocument/2006/relationships/diagramLayout" Target="../diagrams/layout7.xml"/><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3.png"/><Relationship Id="rId7"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8.png"/><Relationship Id="rId7"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45.png"/><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2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0.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8.xml"/><Relationship Id="rId7" Type="http://schemas.openxmlformats.org/officeDocument/2006/relationships/image" Target="../media/image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7.jpe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0.jpe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slide" Target="slide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png"/><Relationship Id="rId4" Type="http://schemas.openxmlformats.org/officeDocument/2006/relationships/diagramQuickStyle" Target="../diagrams/quickStyle2.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0.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3.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5.png"/><Relationship Id="rId4" Type="http://schemas.openxmlformats.org/officeDocument/2006/relationships/image" Target="../media/image59.png"/><Relationship Id="rId9"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slide" Target="slide2.xm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jpeg"/><Relationship Id="rId7"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11.png"/><Relationship Id="rId4" Type="http://schemas.openxmlformats.org/officeDocument/2006/relationships/image" Target="../media/image30.png"/><Relationship Id="rId9"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30.png"/><Relationship Id="rId7" Type="http://schemas.openxmlformats.org/officeDocument/2006/relationships/image" Target="../media/image8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11.png"/><Relationship Id="rId4" Type="http://schemas.openxmlformats.org/officeDocument/2006/relationships/image" Target="../media/image80.png"/><Relationship Id="rId9"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87.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3.jpeg"/><Relationship Id="rId5" Type="http://schemas.openxmlformats.org/officeDocument/2006/relationships/diagramColors" Target="../diagrams/colors3.xml"/><Relationship Id="rId10" Type="http://schemas.openxmlformats.org/officeDocument/2006/relationships/image" Target="../media/image12.jpeg"/><Relationship Id="rId4" Type="http://schemas.openxmlformats.org/officeDocument/2006/relationships/diagramQuickStyle" Target="../diagrams/quickStyle3.xm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88.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88.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88.jpeg"/></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11.pn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1.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1.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8.jpe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diagramLayout" Target="../diagrams/layout9.xml"/><Relationship Id="rId7" Type="http://schemas.openxmlformats.org/officeDocument/2006/relationships/image" Target="../media/image6.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11.png"/><Relationship Id="rId4" Type="http://schemas.openxmlformats.org/officeDocument/2006/relationships/diagramQuickStyle" Target="../diagrams/quickStyle9.xml"/><Relationship Id="rId9"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image" Target="../media/image17.png"/><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971347"/>
            <a:ext cx="9144000" cy="1418930"/>
          </a:xfrm>
        </p:spPr>
        <p:txBody>
          <a:bodyPr>
            <a:normAutofit/>
          </a:bodyPr>
          <a:lstStyle/>
          <a:p>
            <a:r>
              <a:rPr lang="es-ES_tradnl" sz="2800" b="1" dirty="0">
                <a:solidFill>
                  <a:schemeClr val="bg1"/>
                </a:solidFill>
              </a:rPr>
              <a:t>TRABAJO DE TITULACIÓN, PREVIO A LA OBTENCIÓN DEL TÍTULO DE INGENIERÍA GEOGRÁFICA Y DEL MEDIO AMBIENTE</a:t>
            </a:r>
            <a:r>
              <a:rPr lang="es-EC" sz="3600" dirty="0">
                <a:solidFill>
                  <a:schemeClr val="bg1"/>
                </a:solidFill>
              </a:rPr>
              <a:t/>
            </a:r>
            <a:br>
              <a:rPr lang="es-EC" sz="3600" dirty="0">
                <a:solidFill>
                  <a:schemeClr val="bg1"/>
                </a:solidFill>
              </a:rPr>
            </a:br>
            <a:endParaRPr lang="es-EC" sz="3600" dirty="0">
              <a:solidFill>
                <a:schemeClr val="bg1"/>
              </a:solidFill>
            </a:endParaRPr>
          </a:p>
        </p:txBody>
      </p:sp>
      <p:sp>
        <p:nvSpPr>
          <p:cNvPr id="3" name="Subtítulo 2"/>
          <p:cNvSpPr>
            <a:spLocks noGrp="1"/>
          </p:cNvSpPr>
          <p:nvPr>
            <p:ph type="subTitle" idx="1"/>
          </p:nvPr>
        </p:nvSpPr>
        <p:spPr>
          <a:xfrm>
            <a:off x="1524000" y="3390277"/>
            <a:ext cx="9144000" cy="1655762"/>
          </a:xfrm>
        </p:spPr>
        <p:txBody>
          <a:bodyPr/>
          <a:lstStyle/>
          <a:p>
            <a:r>
              <a:rPr lang="es-ES_tradnl" b="1" dirty="0">
                <a:solidFill>
                  <a:schemeClr val="bg1"/>
                </a:solidFill>
              </a:rPr>
              <a:t>TEMA: </a:t>
            </a:r>
            <a:r>
              <a:rPr lang="es-ES_tradnl" dirty="0">
                <a:solidFill>
                  <a:schemeClr val="bg1"/>
                </a:solidFill>
              </a:rPr>
              <a:t>“SIMULACIÓN DEL TRÁNSITO VEHICULAR EN CASO DE UNA EVENTUAL ERUPCIÓN DEL VOLCÁN COTOPAXI EN LA ZONA DE INFLUENCIA POR LAHARES EN EL VALLE DE LOS CHILLOS CON EL USO DE HERRAMIENTAS GEOINFORMATICAS DE SOFTWARE LIBRE”</a:t>
            </a:r>
            <a:endParaRPr lang="es-EC" dirty="0">
              <a:solidFill>
                <a:schemeClr val="bg1"/>
              </a:solidFill>
            </a:endParaRPr>
          </a:p>
          <a:p>
            <a:endParaRPr lang="es-EC" dirty="0">
              <a:solidFill>
                <a:schemeClr val="bg1"/>
              </a:solidFill>
            </a:endParaRPr>
          </a:p>
        </p:txBody>
      </p:sp>
      <p:sp>
        <p:nvSpPr>
          <p:cNvPr id="4" name="CuadroTexto 3"/>
          <p:cNvSpPr txBox="1"/>
          <p:nvPr/>
        </p:nvSpPr>
        <p:spPr>
          <a:xfrm>
            <a:off x="-23033178" y="-6462267"/>
            <a:ext cx="79637" cy="23914239"/>
          </a:xfrm>
          <a:prstGeom prst="rect">
            <a:avLst/>
          </a:prstGeom>
          <a:noFill/>
        </p:spPr>
        <p:txBody>
          <a:bodyPr wrap="square" rtlCol="0">
            <a:spAutoFit/>
          </a:bodyPr>
          <a:lstStyle/>
          <a:p>
            <a:pPr algn="ctr"/>
            <a:r>
              <a:rPr lang="es-ES_tradnl" b="1">
                <a:solidFill>
                  <a:schemeClr val="bg1"/>
                </a:solidFill>
              </a:rPr>
              <a:t>AUTOR: </a:t>
            </a:r>
            <a:r>
              <a:rPr lang="es-ES_tradnl">
                <a:solidFill>
                  <a:schemeClr val="bg1"/>
                </a:solidFill>
              </a:rPr>
              <a:t>SÁNCHEZ CARRASCO CHRISTIAN ALEXANDER</a:t>
            </a:r>
            <a:endParaRPr lang="es-EC">
              <a:solidFill>
                <a:schemeClr val="bg1"/>
              </a:solidFill>
            </a:endParaRPr>
          </a:p>
          <a:p>
            <a:pPr algn="ctr"/>
            <a:r>
              <a:rPr lang="es-ES_tradnl" b="1">
                <a:solidFill>
                  <a:schemeClr val="bg1"/>
                </a:solidFill>
              </a:rPr>
              <a:t> </a:t>
            </a:r>
            <a:endParaRPr lang="es-EC">
              <a:solidFill>
                <a:schemeClr val="bg1"/>
              </a:solidFill>
            </a:endParaRPr>
          </a:p>
          <a:p>
            <a:pPr algn="ctr"/>
            <a:r>
              <a:rPr lang="es-ES_tradnl" b="1">
                <a:solidFill>
                  <a:schemeClr val="bg1"/>
                </a:solidFill>
              </a:rPr>
              <a:t>DIRECTOR: </a:t>
            </a:r>
            <a:r>
              <a:rPr lang="es-ES_tradnl">
                <a:solidFill>
                  <a:schemeClr val="bg1"/>
                </a:solidFill>
              </a:rPr>
              <a:t>ING. PADILLA ALMEIDA, OSWALDO VINICIO. PHD</a:t>
            </a:r>
            <a:endParaRPr lang="es-EC" dirty="0">
              <a:solidFill>
                <a:schemeClr val="bg1"/>
              </a:solidFill>
            </a:endParaRPr>
          </a:p>
        </p:txBody>
      </p:sp>
      <p:pic>
        <p:nvPicPr>
          <p:cNvPr id="102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685" y="800640"/>
            <a:ext cx="3208420" cy="828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SPE CIGMA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4523" y="749396"/>
            <a:ext cx="929260" cy="93111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654968" y="5358063"/>
            <a:ext cx="6882063" cy="646331"/>
          </a:xfrm>
          <a:prstGeom prst="rect">
            <a:avLst/>
          </a:prstGeom>
          <a:noFill/>
        </p:spPr>
        <p:txBody>
          <a:bodyPr wrap="square" rtlCol="0">
            <a:spAutoFit/>
          </a:bodyPr>
          <a:lstStyle/>
          <a:p>
            <a:pPr algn="ctr"/>
            <a:r>
              <a:rPr lang="es-ES_tradnl" b="1" dirty="0">
                <a:solidFill>
                  <a:schemeClr val="bg1"/>
                </a:solidFill>
              </a:rPr>
              <a:t>AUTOR: </a:t>
            </a:r>
            <a:r>
              <a:rPr lang="es-ES_tradnl" dirty="0">
                <a:solidFill>
                  <a:schemeClr val="bg1"/>
                </a:solidFill>
              </a:rPr>
              <a:t>SÁNCHEZ CARRASCO CHRISTIAN ALEXANDER</a:t>
            </a:r>
            <a:endParaRPr lang="es-EC" dirty="0">
              <a:solidFill>
                <a:schemeClr val="bg1"/>
              </a:solidFill>
            </a:endParaRPr>
          </a:p>
          <a:p>
            <a:pPr algn="ctr"/>
            <a:r>
              <a:rPr lang="es-ES_tradnl" b="1" dirty="0">
                <a:solidFill>
                  <a:schemeClr val="bg1"/>
                </a:solidFill>
              </a:rPr>
              <a:t> </a:t>
            </a:r>
            <a:r>
              <a:rPr lang="es-ES_tradnl" b="1" dirty="0" smtClean="0">
                <a:solidFill>
                  <a:schemeClr val="bg1"/>
                </a:solidFill>
              </a:rPr>
              <a:t>DIRECTOR</a:t>
            </a:r>
            <a:r>
              <a:rPr lang="es-ES_tradnl" b="1" dirty="0">
                <a:solidFill>
                  <a:schemeClr val="bg1"/>
                </a:solidFill>
              </a:rPr>
              <a:t>: </a:t>
            </a:r>
            <a:r>
              <a:rPr lang="es-ES_tradnl" dirty="0">
                <a:solidFill>
                  <a:schemeClr val="bg1"/>
                </a:solidFill>
              </a:rPr>
              <a:t>ING. PADILLA ALMEIDA, OSWALDO VINICIO. </a:t>
            </a:r>
            <a:r>
              <a:rPr lang="es-ES_tradnl" dirty="0" smtClean="0">
                <a:solidFill>
                  <a:schemeClr val="bg1"/>
                </a:solidFill>
              </a:rPr>
              <a:t>PhD</a:t>
            </a:r>
            <a:endParaRPr lang="es-EC" dirty="0">
              <a:solidFill>
                <a:schemeClr val="bg1"/>
              </a:solidFill>
            </a:endParaRPr>
          </a:p>
        </p:txBody>
      </p:sp>
    </p:spTree>
    <p:extLst>
      <p:ext uri="{BB962C8B-B14F-4D97-AF65-F5344CB8AC3E}">
        <p14:creationId xmlns:p14="http://schemas.microsoft.com/office/powerpoint/2010/main" val="252305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4761" y="476983"/>
            <a:ext cx="5405120" cy="873502"/>
            <a:chOff x="1579815" y="1138333"/>
            <a:chExt cx="5405120" cy="873502"/>
          </a:xfrm>
        </p:grpSpPr>
        <p:sp>
          <p:nvSpPr>
            <p:cNvPr id="5" name="Pentágono 4"/>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 MARCO TEÓRICO</a:t>
              </a:r>
              <a:endParaRPr lang="es-ES" sz="2400" kern="1200" dirty="0"/>
            </a:p>
          </p:txBody>
        </p:sp>
      </p:grpSp>
      <p:sp>
        <p:nvSpPr>
          <p:cNvPr id="7" name="Elipse 6"/>
          <p:cNvSpPr/>
          <p:nvPr/>
        </p:nvSpPr>
        <p:spPr>
          <a:xfrm>
            <a:off x="418010" y="476983"/>
            <a:ext cx="873502" cy="873502"/>
          </a:xfrm>
          <a:prstGeom prst="ellipse">
            <a:avLst/>
          </a:prstGeom>
          <a:blipFill>
            <a:blip r:embed="rId2"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upo 7"/>
          <p:cNvGrpSpPr/>
          <p:nvPr/>
        </p:nvGrpSpPr>
        <p:grpSpPr>
          <a:xfrm rot="5400000">
            <a:off x="-1250297" y="3914137"/>
            <a:ext cx="4249586" cy="827013"/>
            <a:chOff x="1890375" y="19"/>
            <a:chExt cx="6684229" cy="827013"/>
          </a:xfrm>
        </p:grpSpPr>
        <p:sp>
          <p:nvSpPr>
            <p:cNvPr id="9" name="Pentágono 8"/>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b="0" kern="1200" dirty="0" smtClean="0">
                  <a:solidFill>
                    <a:schemeClr val="bg1"/>
                  </a:solidFill>
                </a:rPr>
                <a:t>SUMO- Simulation of Urban MObility</a:t>
              </a:r>
              <a:endParaRPr lang="es-ES" sz="3000" b="0" kern="1200" dirty="0"/>
            </a:p>
          </p:txBody>
        </p:sp>
      </p:grpSp>
      <p:sp>
        <p:nvSpPr>
          <p:cNvPr id="12" name="Elipse 11"/>
          <p:cNvSpPr/>
          <p:nvPr/>
        </p:nvSpPr>
        <p:spPr>
          <a:xfrm>
            <a:off x="460989" y="1723621"/>
            <a:ext cx="827013" cy="827013"/>
          </a:xfrm>
          <a:prstGeom prst="ellipse">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Resultado de imagen para ÃNDICE ICONO">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p:nvPr/>
        </p:nvPicPr>
        <p:blipFill>
          <a:blip r:embed="rId6"/>
          <a:stretch>
            <a:fillRect/>
          </a:stretch>
        </p:blipFill>
        <p:spPr>
          <a:xfrm>
            <a:off x="2464525" y="1989053"/>
            <a:ext cx="5209300" cy="2048662"/>
          </a:xfrm>
          <a:prstGeom prst="rect">
            <a:avLst/>
          </a:prstGeom>
        </p:spPr>
      </p:pic>
      <p:sp>
        <p:nvSpPr>
          <p:cNvPr id="17" name="Rectángulo 16"/>
          <p:cNvSpPr/>
          <p:nvPr/>
        </p:nvSpPr>
        <p:spPr>
          <a:xfrm>
            <a:off x="2021175" y="4085084"/>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12.</a:t>
            </a:r>
            <a:r>
              <a:rPr lang="es-ES_tradnl" sz="1100" i="1" dirty="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Logo de la plataforma SUMO. </a:t>
            </a:r>
            <a:endParaRPr lang="en-U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t>
            </a:r>
            <a:r>
              <a:rPr lang="es-MX" sz="1100" i="1" dirty="0">
                <a:solidFill>
                  <a:schemeClr val="bg1"/>
                </a:solidFill>
                <a:latin typeface="Times New Roman" panose="02020603050405020304" pitchFamily="18" charset="0"/>
                <a:ea typeface="Arial" panose="020B0604020202020204" pitchFamily="34" charset="0"/>
                <a:cs typeface="Times New Roman (Cuerpo en alfa"/>
              </a:rPr>
              <a:t>(SUMO, 2018)</a:t>
            </a:r>
            <a:endParaRPr lang="en-U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pic>
        <p:nvPicPr>
          <p:cNvPr id="18" name="Imagen 17"/>
          <p:cNvPicPr>
            <a:picLocks noChangeAspect="1"/>
          </p:cNvPicPr>
          <p:nvPr/>
        </p:nvPicPr>
        <p:blipFill>
          <a:blip r:embed="rId7"/>
          <a:stretch>
            <a:fillRect/>
          </a:stretch>
        </p:blipFill>
        <p:spPr>
          <a:xfrm>
            <a:off x="8134934" y="2066040"/>
            <a:ext cx="2457450" cy="1971675"/>
          </a:xfrm>
          <a:prstGeom prst="rect">
            <a:avLst/>
          </a:prstGeom>
        </p:spPr>
      </p:pic>
      <p:sp>
        <p:nvSpPr>
          <p:cNvPr id="19" name="Rectángulo 18"/>
          <p:cNvSpPr/>
          <p:nvPr/>
        </p:nvSpPr>
        <p:spPr>
          <a:xfrm>
            <a:off x="8406505" y="4112199"/>
            <a:ext cx="1840568" cy="430887"/>
          </a:xfrm>
          <a:prstGeom prst="rect">
            <a:avLst/>
          </a:prstGeom>
        </p:spPr>
        <p:txBody>
          <a:bodyPr wrap="none">
            <a:spAutoFit/>
          </a:bodyPr>
          <a:lstStyle/>
          <a:p>
            <a:r>
              <a:rPr lang="de-DE" sz="1100" b="1" i="1" dirty="0" smtClean="0">
                <a:solidFill>
                  <a:schemeClr val="bg1"/>
                </a:solidFill>
              </a:rPr>
              <a:t>Centro Aeroespacial Alemán</a:t>
            </a:r>
          </a:p>
          <a:p>
            <a:pPr algn="ctr"/>
            <a:r>
              <a:rPr lang="de-DE" sz="1100" b="1" i="1" dirty="0" smtClean="0">
                <a:solidFill>
                  <a:schemeClr val="bg1"/>
                </a:solidFill>
              </a:rPr>
              <a:t>Fuente: DLR</a:t>
            </a:r>
            <a:endParaRPr lang="en-US" sz="1100" dirty="0">
              <a:solidFill>
                <a:schemeClr val="bg1"/>
              </a:solidFill>
            </a:endParaRPr>
          </a:p>
        </p:txBody>
      </p:sp>
      <p:pic>
        <p:nvPicPr>
          <p:cNvPr id="15366" name="Picture 6" descr="Resultado de imagen para pytho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4525" y="5202819"/>
            <a:ext cx="3038110" cy="1026184"/>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Imagen relacion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4385" y="4871776"/>
            <a:ext cx="1612030" cy="147821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p:cNvPicPr>
            <a:picLocks noChangeAspect="1"/>
          </p:cNvPicPr>
          <p:nvPr/>
        </p:nvPicPr>
        <p:blipFill>
          <a:blip r:embed="rId10"/>
          <a:stretch>
            <a:fillRect/>
          </a:stretch>
        </p:blipFill>
        <p:spPr>
          <a:xfrm>
            <a:off x="8649086" y="4906050"/>
            <a:ext cx="1832043" cy="1409670"/>
          </a:xfrm>
          <a:prstGeom prst="rect">
            <a:avLst/>
          </a:prstGeom>
        </p:spPr>
      </p:pic>
    </p:spTree>
    <p:extLst>
      <p:ext uri="{BB962C8B-B14F-4D97-AF65-F5344CB8AC3E}">
        <p14:creationId xmlns:p14="http://schemas.microsoft.com/office/powerpoint/2010/main" val="401874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11"/>
          <p:cNvGraphicFramePr>
            <a:graphicFrameLocks/>
          </p:cNvGraphicFramePr>
          <p:nvPr>
            <p:extLst>
              <p:ext uri="{D42A27DB-BD31-4B8C-83A1-F6EECF244321}">
                <p14:modId xmlns:p14="http://schemas.microsoft.com/office/powerpoint/2010/main" val="1786392330"/>
              </p:ext>
            </p:extLst>
          </p:nvPr>
        </p:nvGraphicFramePr>
        <p:xfrm>
          <a:off x="1183972" y="2075006"/>
          <a:ext cx="10051473" cy="404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p:cNvGrpSpPr/>
          <p:nvPr/>
        </p:nvGrpSpPr>
        <p:grpSpPr>
          <a:xfrm>
            <a:off x="1183972" y="650831"/>
            <a:ext cx="5405120" cy="873502"/>
            <a:chOff x="1579815" y="2272582"/>
            <a:chExt cx="5405120" cy="873502"/>
          </a:xfrm>
        </p:grpSpPr>
        <p:sp>
          <p:nvSpPr>
            <p:cNvPr id="11" name="Pentágono 10"/>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0" name="Elipse 9"/>
          <p:cNvSpPr/>
          <p:nvPr/>
        </p:nvSpPr>
        <p:spPr>
          <a:xfrm>
            <a:off x="747221" y="650831"/>
            <a:ext cx="873502" cy="873502"/>
          </a:xfrm>
          <a:prstGeom prst="ellipse">
            <a:avLst/>
          </a:prstGeom>
          <a:blipFill>
            <a:blip r:embed="rId8"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Resultado de imagen para ÃNDICE ICONO">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15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600120" y="1881302"/>
            <a:ext cx="3737308" cy="3763443"/>
          </a:xfrm>
          <a:prstGeom prst="rect">
            <a:avLst/>
          </a:prstGeom>
        </p:spPr>
      </p:pic>
      <p:pic>
        <p:nvPicPr>
          <p:cNvPr id="8" name="Imagen 7"/>
          <p:cNvPicPr/>
          <p:nvPr/>
        </p:nvPicPr>
        <p:blipFill>
          <a:blip r:embed="rId3"/>
          <a:stretch>
            <a:fillRect/>
          </a:stretch>
        </p:blipFill>
        <p:spPr>
          <a:xfrm>
            <a:off x="2754101" y="1634962"/>
            <a:ext cx="2882265" cy="1914525"/>
          </a:xfrm>
          <a:prstGeom prst="rect">
            <a:avLst/>
          </a:prstGeom>
        </p:spPr>
      </p:pic>
      <p:pic>
        <p:nvPicPr>
          <p:cNvPr id="9" name="Imagen 8" descr="Resultado de imagen para conteo automatico de vehiculos"/>
          <p:cNvPicPr/>
          <p:nvPr/>
        </p:nvPicPr>
        <p:blipFill>
          <a:blip r:embed="rId4">
            <a:extLst>
              <a:ext uri="{28A0092B-C50C-407E-A947-70E740481C1C}">
                <a14:useLocalDpi xmlns:a14="http://schemas.microsoft.com/office/drawing/2010/main" val="0"/>
              </a:ext>
            </a:extLst>
          </a:blip>
          <a:srcRect/>
          <a:stretch>
            <a:fillRect/>
          </a:stretch>
        </p:blipFill>
        <p:spPr bwMode="auto">
          <a:xfrm>
            <a:off x="2528358" y="4108242"/>
            <a:ext cx="3333750" cy="1869440"/>
          </a:xfrm>
          <a:prstGeom prst="rect">
            <a:avLst/>
          </a:prstGeom>
          <a:noFill/>
          <a:ln>
            <a:noFill/>
          </a:ln>
        </p:spPr>
      </p:pic>
      <p:sp>
        <p:nvSpPr>
          <p:cNvPr id="10" name="Rectángulo 9"/>
          <p:cNvSpPr/>
          <p:nvPr/>
        </p:nvSpPr>
        <p:spPr>
          <a:xfrm>
            <a:off x="3203615" y="6104543"/>
            <a:ext cx="1983235" cy="430887"/>
          </a:xfrm>
          <a:prstGeom prst="rect">
            <a:avLst/>
          </a:prstGeom>
        </p:spPr>
        <p:txBody>
          <a:bodyPr wrap="none">
            <a:spAutoFit/>
          </a:bodyPr>
          <a:lstStyle/>
          <a:p>
            <a:pPr algn="ct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4</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Aforador Automático</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a:t>
            </a:r>
          </a:p>
          <a:p>
            <a:pPr algn="ctr"/>
            <a:r>
              <a:rPr lang="es-ES_tradnl" sz="1100" dirty="0">
                <a:solidFill>
                  <a:schemeClr val="bg1"/>
                </a:solidFill>
              </a:rPr>
              <a:t>Fuente: </a:t>
            </a:r>
            <a:r>
              <a:rPr lang="es-MX" sz="1100" i="1" dirty="0">
                <a:solidFill>
                  <a:schemeClr val="bg1"/>
                </a:solidFill>
              </a:rPr>
              <a:t>(Exemys, 2019</a:t>
            </a:r>
            <a:r>
              <a:rPr lang="es-MX" sz="1100" i="1" dirty="0" smtClean="0">
                <a:solidFill>
                  <a:schemeClr val="bg1"/>
                </a:solidFill>
              </a:rPr>
              <a:t>)</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 </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11" name="Rectángulo 10"/>
          <p:cNvSpPr/>
          <p:nvPr/>
        </p:nvSpPr>
        <p:spPr>
          <a:xfrm>
            <a:off x="6788489" y="5762238"/>
            <a:ext cx="3360570" cy="430887"/>
          </a:xfrm>
          <a:prstGeom prst="rect">
            <a:avLst/>
          </a:prstGeom>
        </p:spPr>
        <p:txBody>
          <a:bodyPr wrap="square">
            <a:spAutoFit/>
          </a:bodyPr>
          <a:lstStyle/>
          <a:p>
            <a:pPr algn="ct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5</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Aforador Automático.</a:t>
            </a:r>
          </a:p>
          <a:p>
            <a:pPr algn="ctr"/>
            <a:r>
              <a:rPr lang="es-ES_tradnl" sz="1100" dirty="0">
                <a:solidFill>
                  <a:schemeClr val="bg1"/>
                </a:solidFill>
              </a:rPr>
              <a:t>Fuente: (Ayuntamiento de Leganés, 2010)</a:t>
            </a:r>
            <a:endParaRPr lang="es-EC" sz="1100" i="1" dirty="0">
              <a:solidFill>
                <a:schemeClr val="bg1"/>
              </a:solidFill>
              <a:latin typeface="Times New Roman" panose="02020603050405020304" pitchFamily="18" charset="0"/>
              <a:ea typeface="Arial" panose="020B0604020202020204" pitchFamily="34" charset="0"/>
              <a:cs typeface="Times New Roman (Cuerpo en alfa"/>
            </a:endParaRPr>
          </a:p>
        </p:txBody>
      </p:sp>
      <p:sp>
        <p:nvSpPr>
          <p:cNvPr id="12" name="Rectángulo 11"/>
          <p:cNvSpPr/>
          <p:nvPr/>
        </p:nvSpPr>
        <p:spPr>
          <a:xfrm>
            <a:off x="2823633" y="3550494"/>
            <a:ext cx="2743200" cy="430887"/>
          </a:xfrm>
          <a:prstGeom prst="rect">
            <a:avLst/>
          </a:prstGeom>
        </p:spPr>
        <p:txBody>
          <a:bodyPr wrap="square">
            <a:spAutoFit/>
          </a:bodyPr>
          <a:lstStyle/>
          <a:p>
            <a:pPr algn="ct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3</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Aforador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Manual.</a:t>
            </a:r>
            <a:endParaRPr lang="es-ES_tradnl" sz="1100" dirty="0">
              <a:solidFill>
                <a:schemeClr val="bg1"/>
              </a:solidFill>
              <a:latin typeface="Times New Roman" panose="02020603050405020304" pitchFamily="18" charset="0"/>
              <a:ea typeface="Arial" panose="020B0604020202020204" pitchFamily="34" charset="0"/>
              <a:cs typeface="Times New Roman (Cuerpo en alfa"/>
            </a:endParaRPr>
          </a:p>
          <a:p>
            <a:pPr algn="ctr"/>
            <a:r>
              <a:rPr lang="es-ES_tradnl" sz="1100" dirty="0">
                <a:solidFill>
                  <a:schemeClr val="bg1"/>
                </a:solidFill>
              </a:rPr>
              <a:t>Fuente: </a:t>
            </a:r>
            <a:r>
              <a:rPr lang="es-MX" sz="1100" i="1" dirty="0">
                <a:solidFill>
                  <a:schemeClr val="bg1"/>
                </a:solidFill>
              </a:rPr>
              <a:t>(Exemys, 2019)</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 </a:t>
            </a:r>
            <a:endParaRPr lang="es-EC" sz="1100" i="1" dirty="0">
              <a:solidFill>
                <a:schemeClr val="bg1"/>
              </a:solidFill>
              <a:latin typeface="Times New Roman" panose="02020603050405020304" pitchFamily="18" charset="0"/>
              <a:ea typeface="Arial" panose="020B0604020202020204" pitchFamily="34" charset="0"/>
              <a:cs typeface="Times New Roman (Cuerpo en alfa"/>
            </a:endParaRPr>
          </a:p>
        </p:txBody>
      </p:sp>
      <p:cxnSp>
        <p:nvCxnSpPr>
          <p:cNvPr id="7" name="Conector recto de flecha 6"/>
          <p:cNvCxnSpPr>
            <a:stCxn id="4" idx="1"/>
            <a:endCxn id="8" idx="3"/>
          </p:cNvCxnSpPr>
          <p:nvPr/>
        </p:nvCxnSpPr>
        <p:spPr>
          <a:xfrm flipH="1" flipV="1">
            <a:off x="5636366" y="2592225"/>
            <a:ext cx="963754" cy="1170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4" idx="1"/>
            <a:endCxn id="9" idx="3"/>
          </p:cNvCxnSpPr>
          <p:nvPr/>
        </p:nvCxnSpPr>
        <p:spPr>
          <a:xfrm flipH="1">
            <a:off x="5862108" y="3763024"/>
            <a:ext cx="738012" cy="127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upo 12"/>
          <p:cNvGrpSpPr/>
          <p:nvPr/>
        </p:nvGrpSpPr>
        <p:grpSpPr>
          <a:xfrm>
            <a:off x="1086991" y="502610"/>
            <a:ext cx="5405120" cy="873502"/>
            <a:chOff x="1579815" y="2272582"/>
            <a:chExt cx="5405120" cy="873502"/>
          </a:xfrm>
        </p:grpSpPr>
        <p:sp>
          <p:nvSpPr>
            <p:cNvPr id="15" name="Pentágono 14"/>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7" name="Elipse 16"/>
          <p:cNvSpPr/>
          <p:nvPr/>
        </p:nvSpPr>
        <p:spPr>
          <a:xfrm>
            <a:off x="650240" y="502610"/>
            <a:ext cx="873502" cy="873502"/>
          </a:xfrm>
          <a:prstGeom prst="ellipse">
            <a:avLst/>
          </a:prstGeom>
          <a:blipFill>
            <a:blip r:embed="rId5"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upo 21"/>
          <p:cNvGrpSpPr/>
          <p:nvPr/>
        </p:nvGrpSpPr>
        <p:grpSpPr>
          <a:xfrm rot="5400000">
            <a:off x="-1061047" y="3871570"/>
            <a:ext cx="4249586" cy="827013"/>
            <a:chOff x="1890375" y="19"/>
            <a:chExt cx="6684229" cy="827013"/>
          </a:xfrm>
        </p:grpSpPr>
        <p:sp>
          <p:nvSpPr>
            <p:cNvPr id="23" name="Pentágono 22"/>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b="0" kern="1200" dirty="0" smtClean="0">
                  <a:solidFill>
                    <a:schemeClr val="bg1"/>
                  </a:solidFill>
                </a:rPr>
                <a:t>Aforo y clasificación vehicular</a:t>
              </a:r>
              <a:endParaRPr lang="es-ES" sz="3000" b="0" kern="1200" dirty="0"/>
            </a:p>
          </p:txBody>
        </p:sp>
      </p:grpSp>
      <p:sp>
        <p:nvSpPr>
          <p:cNvPr id="26" name="Elipse 25"/>
          <p:cNvSpPr/>
          <p:nvPr/>
        </p:nvSpPr>
        <p:spPr>
          <a:xfrm>
            <a:off x="650238" y="1634962"/>
            <a:ext cx="827015" cy="803437"/>
          </a:xfrm>
          <a:prstGeom prst="ellipse">
            <a:avLst/>
          </a:prstGeom>
          <a:blipFill>
            <a:blip r:embed="rId6">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 name="Picture 2" descr="Resultado de imagen para ÃNDICE ICONO">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8330068" y="616195"/>
            <a:ext cx="2934270" cy="646331"/>
          </a:xfrm>
          <a:prstGeom prst="rect">
            <a:avLst/>
          </a:prstGeom>
          <a:solidFill>
            <a:schemeClr val="accent6">
              <a:lumMod val="75000"/>
            </a:schemeClr>
          </a:solidFill>
          <a:ln>
            <a:solidFill>
              <a:schemeClr val="tx1"/>
            </a:solidFill>
          </a:ln>
        </p:spPr>
        <p:txBody>
          <a:bodyPr wrap="square" rtlCol="0">
            <a:spAutoFit/>
          </a:bodyPr>
          <a:lstStyle/>
          <a:p>
            <a:pPr algn="ctr"/>
            <a:r>
              <a:rPr lang="es-MX" dirty="0" smtClean="0"/>
              <a:t>15min </a:t>
            </a:r>
            <a:r>
              <a:rPr lang="es-MX" dirty="0" smtClean="0">
                <a:sym typeface="Wingdings" panose="05000000000000000000" pitchFamily="2" charset="2"/>
              </a:rPr>
              <a:t> 1hora</a:t>
            </a:r>
          </a:p>
          <a:p>
            <a:r>
              <a:rPr lang="es-MX" dirty="0" smtClean="0">
                <a:sym typeface="Wingdings" panose="05000000000000000000" pitchFamily="2" charset="2"/>
              </a:rPr>
              <a:t>Intensidad de tráfico</a:t>
            </a:r>
            <a:r>
              <a:rPr lang="en-US" dirty="0" smtClean="0">
                <a:sym typeface="Wingdings" panose="05000000000000000000" pitchFamily="2" charset="2"/>
              </a:rPr>
              <a:t> (veh/h)</a:t>
            </a:r>
            <a:endParaRPr lang="es-MX" dirty="0" smtClean="0">
              <a:sym typeface="Wingdings" panose="05000000000000000000" pitchFamily="2" charset="2"/>
            </a:endParaRPr>
          </a:p>
        </p:txBody>
      </p:sp>
    </p:spTree>
    <p:extLst>
      <p:ext uri="{BB962C8B-B14F-4D97-AF65-F5344CB8AC3E}">
        <p14:creationId xmlns:p14="http://schemas.microsoft.com/office/powerpoint/2010/main" val="3378097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UNTOS_TESIS_rec"/>
          <p:cNvPicPr/>
          <p:nvPr/>
        </p:nvPicPr>
        <p:blipFill>
          <a:blip r:embed="rId2">
            <a:extLst>
              <a:ext uri="{28A0092B-C50C-407E-A947-70E740481C1C}">
                <a14:useLocalDpi xmlns:a14="http://schemas.microsoft.com/office/drawing/2010/main" val="0"/>
              </a:ext>
            </a:extLst>
          </a:blip>
          <a:srcRect/>
          <a:stretch>
            <a:fillRect/>
          </a:stretch>
        </p:blipFill>
        <p:spPr bwMode="auto">
          <a:xfrm>
            <a:off x="7334251" y="249258"/>
            <a:ext cx="4424614" cy="6304547"/>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1796444244"/>
              </p:ext>
            </p:extLst>
          </p:nvPr>
        </p:nvGraphicFramePr>
        <p:xfrm>
          <a:off x="1931107" y="2403993"/>
          <a:ext cx="4995779" cy="2465753"/>
        </p:xfrm>
        <a:graphic>
          <a:graphicData uri="http://schemas.openxmlformats.org/drawingml/2006/table">
            <a:tbl>
              <a:tblPr firstRow="1" firstCol="1" bandRow="1">
                <a:tableStyleId>{8FD4443E-F989-4FC4-A0C8-D5A2AF1F390B}</a:tableStyleId>
              </a:tblPr>
              <a:tblGrid>
                <a:gridCol w="2455552">
                  <a:extLst>
                    <a:ext uri="{9D8B030D-6E8A-4147-A177-3AD203B41FA5}">
                      <a16:colId xmlns:a16="http://schemas.microsoft.com/office/drawing/2014/main" val="1644219126"/>
                    </a:ext>
                  </a:extLst>
                </a:gridCol>
                <a:gridCol w="2540227">
                  <a:extLst>
                    <a:ext uri="{9D8B030D-6E8A-4147-A177-3AD203B41FA5}">
                      <a16:colId xmlns:a16="http://schemas.microsoft.com/office/drawing/2014/main" val="2581444324"/>
                    </a:ext>
                  </a:extLst>
                </a:gridCol>
              </a:tblGrid>
              <a:tr h="285548">
                <a:tc>
                  <a:txBody>
                    <a:bodyPr/>
                    <a:lstStyle/>
                    <a:p>
                      <a:pPr algn="ctr">
                        <a:lnSpc>
                          <a:spcPct val="115000"/>
                        </a:lnSpc>
                        <a:spcAft>
                          <a:spcPts val="0"/>
                        </a:spcAft>
                      </a:pPr>
                      <a:r>
                        <a:rPr lang="es-EC" sz="1800" dirty="0">
                          <a:effectLst/>
                        </a:rPr>
                        <a:t>Periodo</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tc>
                  <a:txBody>
                    <a:bodyPr/>
                    <a:lstStyle/>
                    <a:p>
                      <a:pPr algn="ctr">
                        <a:lnSpc>
                          <a:spcPct val="115000"/>
                        </a:lnSpc>
                        <a:spcAft>
                          <a:spcPts val="0"/>
                        </a:spcAft>
                      </a:pPr>
                      <a:r>
                        <a:rPr lang="es-EC" sz="1800">
                          <a:effectLst/>
                        </a:rPr>
                        <a:t>Horario de medición</a:t>
                      </a:r>
                      <a:endParaRPr lang="es-EC" sz="1800">
                        <a:effectLst/>
                        <a:latin typeface="Times New Roman" panose="02020603050405020304" pitchFamily="18" charset="0"/>
                        <a:ea typeface="Arial" panose="020B0604020202020204" pitchFamily="34" charset="0"/>
                        <a:cs typeface="Times New Roman (Cuerpo en alfa"/>
                      </a:endParaRPr>
                    </a:p>
                  </a:txBody>
                  <a:tcPr marL="44450" marR="44450" marT="0" marB="0" anchor="b"/>
                </a:tc>
                <a:extLst>
                  <a:ext uri="{0D108BD9-81ED-4DB2-BD59-A6C34878D82A}">
                    <a16:rowId xmlns:a16="http://schemas.microsoft.com/office/drawing/2014/main" val="2294930977"/>
                  </a:ext>
                </a:extLst>
              </a:tr>
              <a:tr h="343891">
                <a:tc>
                  <a:txBody>
                    <a:bodyPr/>
                    <a:lstStyle/>
                    <a:p>
                      <a:pPr>
                        <a:lnSpc>
                          <a:spcPct val="115000"/>
                        </a:lnSpc>
                        <a:spcAft>
                          <a:spcPts val="0"/>
                        </a:spcAft>
                      </a:pPr>
                      <a:r>
                        <a:rPr lang="es-EC" sz="1800">
                          <a:effectLst/>
                        </a:rPr>
                        <a:t>Periodo de la mañana I</a:t>
                      </a:r>
                      <a:endParaRPr lang="es-EC" sz="1800">
                        <a:effectLst/>
                        <a:latin typeface="Times New Roman" panose="02020603050405020304" pitchFamily="18" charset="0"/>
                        <a:ea typeface="Arial" panose="020B0604020202020204" pitchFamily="34" charset="0"/>
                        <a:cs typeface="Times New Roman (Cuerpo en alfa"/>
                      </a:endParaRPr>
                    </a:p>
                  </a:txBody>
                  <a:tcPr marL="44450" marR="44450" marT="0" marB="0" anchor="b"/>
                </a:tc>
                <a:tc>
                  <a:txBody>
                    <a:bodyPr/>
                    <a:lstStyle/>
                    <a:p>
                      <a:pPr algn="ctr">
                        <a:lnSpc>
                          <a:spcPct val="115000"/>
                        </a:lnSpc>
                        <a:spcAft>
                          <a:spcPts val="0"/>
                        </a:spcAft>
                      </a:pPr>
                      <a:r>
                        <a:rPr lang="es-EC" sz="1800" dirty="0">
                          <a:effectLst/>
                        </a:rPr>
                        <a:t>de 7:00 a 9:00 hrs.</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extLst>
                  <a:ext uri="{0D108BD9-81ED-4DB2-BD59-A6C34878D82A}">
                    <a16:rowId xmlns:a16="http://schemas.microsoft.com/office/drawing/2014/main" val="2921495246"/>
                  </a:ext>
                </a:extLst>
              </a:tr>
              <a:tr h="373668">
                <a:tc>
                  <a:txBody>
                    <a:bodyPr/>
                    <a:lstStyle/>
                    <a:p>
                      <a:pPr>
                        <a:lnSpc>
                          <a:spcPct val="115000"/>
                        </a:lnSpc>
                        <a:spcAft>
                          <a:spcPts val="0"/>
                        </a:spcAft>
                      </a:pPr>
                      <a:r>
                        <a:rPr lang="es-EC" sz="1800" dirty="0">
                          <a:effectLst/>
                        </a:rPr>
                        <a:t>Periodo de la mañana II</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tc>
                  <a:txBody>
                    <a:bodyPr/>
                    <a:lstStyle/>
                    <a:p>
                      <a:pPr algn="ctr">
                        <a:lnSpc>
                          <a:spcPct val="115000"/>
                        </a:lnSpc>
                        <a:spcAft>
                          <a:spcPts val="0"/>
                        </a:spcAft>
                      </a:pPr>
                      <a:r>
                        <a:rPr lang="es-EC" sz="1800" dirty="0">
                          <a:effectLst/>
                        </a:rPr>
                        <a:t>de 9:00 a 11:00 hrs.</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extLst>
                  <a:ext uri="{0D108BD9-81ED-4DB2-BD59-A6C34878D82A}">
                    <a16:rowId xmlns:a16="http://schemas.microsoft.com/office/drawing/2014/main" val="4190735251"/>
                  </a:ext>
                </a:extLst>
              </a:tr>
              <a:tr h="401053">
                <a:tc>
                  <a:txBody>
                    <a:bodyPr/>
                    <a:lstStyle/>
                    <a:p>
                      <a:pPr>
                        <a:lnSpc>
                          <a:spcPct val="115000"/>
                        </a:lnSpc>
                        <a:spcAft>
                          <a:spcPts val="0"/>
                        </a:spcAft>
                      </a:pPr>
                      <a:r>
                        <a:rPr lang="es-EC" sz="1800">
                          <a:effectLst/>
                        </a:rPr>
                        <a:t>Periodo de la mañana III</a:t>
                      </a:r>
                      <a:endParaRPr lang="es-EC" sz="1800">
                        <a:effectLst/>
                        <a:latin typeface="Times New Roman" panose="02020603050405020304" pitchFamily="18" charset="0"/>
                        <a:ea typeface="Arial" panose="020B0604020202020204" pitchFamily="34" charset="0"/>
                        <a:cs typeface="Times New Roman (Cuerpo en alfa"/>
                      </a:endParaRPr>
                    </a:p>
                  </a:txBody>
                  <a:tcPr marL="44450" marR="44450" marT="0" marB="0" anchor="b"/>
                </a:tc>
                <a:tc>
                  <a:txBody>
                    <a:bodyPr/>
                    <a:lstStyle/>
                    <a:p>
                      <a:pPr algn="ctr">
                        <a:lnSpc>
                          <a:spcPct val="115000"/>
                        </a:lnSpc>
                        <a:spcAft>
                          <a:spcPts val="0"/>
                        </a:spcAft>
                      </a:pPr>
                      <a:r>
                        <a:rPr lang="es-EC" sz="1800" dirty="0">
                          <a:effectLst/>
                        </a:rPr>
                        <a:t>de 11:00 a 13:00 hrs.</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extLst>
                  <a:ext uri="{0D108BD9-81ED-4DB2-BD59-A6C34878D82A}">
                    <a16:rowId xmlns:a16="http://schemas.microsoft.com/office/drawing/2014/main" val="2954462848"/>
                  </a:ext>
                </a:extLst>
              </a:tr>
              <a:tr h="343891">
                <a:tc>
                  <a:txBody>
                    <a:bodyPr/>
                    <a:lstStyle/>
                    <a:p>
                      <a:pPr>
                        <a:lnSpc>
                          <a:spcPct val="115000"/>
                        </a:lnSpc>
                        <a:spcAft>
                          <a:spcPts val="0"/>
                        </a:spcAft>
                      </a:pPr>
                      <a:r>
                        <a:rPr lang="es-EC" sz="1800">
                          <a:effectLst/>
                        </a:rPr>
                        <a:t>Periodo de la tarde I</a:t>
                      </a:r>
                      <a:endParaRPr lang="es-EC" sz="1800">
                        <a:effectLst/>
                        <a:latin typeface="Times New Roman" panose="02020603050405020304" pitchFamily="18" charset="0"/>
                        <a:ea typeface="Arial" panose="020B0604020202020204" pitchFamily="34" charset="0"/>
                        <a:cs typeface="Times New Roman (Cuerpo en alfa"/>
                      </a:endParaRPr>
                    </a:p>
                  </a:txBody>
                  <a:tcPr marL="44450" marR="44450" marT="0" marB="0" anchor="b"/>
                </a:tc>
                <a:tc>
                  <a:txBody>
                    <a:bodyPr/>
                    <a:lstStyle/>
                    <a:p>
                      <a:pPr algn="ctr">
                        <a:lnSpc>
                          <a:spcPct val="115000"/>
                        </a:lnSpc>
                        <a:spcAft>
                          <a:spcPts val="0"/>
                        </a:spcAft>
                      </a:pPr>
                      <a:r>
                        <a:rPr lang="es-EC" sz="1800" dirty="0">
                          <a:effectLst/>
                        </a:rPr>
                        <a:t>de 14:00 a 16:00 hrs.</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extLst>
                  <a:ext uri="{0D108BD9-81ED-4DB2-BD59-A6C34878D82A}">
                    <a16:rowId xmlns:a16="http://schemas.microsoft.com/office/drawing/2014/main" val="1403050661"/>
                  </a:ext>
                </a:extLst>
              </a:tr>
              <a:tr h="343891">
                <a:tc>
                  <a:txBody>
                    <a:bodyPr/>
                    <a:lstStyle/>
                    <a:p>
                      <a:pPr>
                        <a:lnSpc>
                          <a:spcPct val="115000"/>
                        </a:lnSpc>
                        <a:spcAft>
                          <a:spcPts val="0"/>
                        </a:spcAft>
                      </a:pPr>
                      <a:r>
                        <a:rPr lang="es-EC" sz="1800">
                          <a:effectLst/>
                        </a:rPr>
                        <a:t>Periodo de la tarde II</a:t>
                      </a:r>
                      <a:endParaRPr lang="es-EC" sz="1800">
                        <a:effectLst/>
                        <a:latin typeface="Times New Roman" panose="02020603050405020304" pitchFamily="18" charset="0"/>
                        <a:ea typeface="Arial" panose="020B0604020202020204" pitchFamily="34" charset="0"/>
                        <a:cs typeface="Times New Roman (Cuerpo en alfa"/>
                      </a:endParaRPr>
                    </a:p>
                  </a:txBody>
                  <a:tcPr marL="44450" marR="44450" marT="0" marB="0" anchor="b"/>
                </a:tc>
                <a:tc>
                  <a:txBody>
                    <a:bodyPr/>
                    <a:lstStyle/>
                    <a:p>
                      <a:pPr algn="ctr">
                        <a:lnSpc>
                          <a:spcPct val="115000"/>
                        </a:lnSpc>
                        <a:spcAft>
                          <a:spcPts val="0"/>
                        </a:spcAft>
                      </a:pPr>
                      <a:r>
                        <a:rPr lang="es-EC" sz="1800" dirty="0">
                          <a:effectLst/>
                        </a:rPr>
                        <a:t>de 16:00 a 18:00 hrs.</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extLst>
                  <a:ext uri="{0D108BD9-81ED-4DB2-BD59-A6C34878D82A}">
                    <a16:rowId xmlns:a16="http://schemas.microsoft.com/office/drawing/2014/main" val="3726472071"/>
                  </a:ext>
                </a:extLst>
              </a:tr>
              <a:tr h="343891">
                <a:tc>
                  <a:txBody>
                    <a:bodyPr/>
                    <a:lstStyle/>
                    <a:p>
                      <a:pPr>
                        <a:lnSpc>
                          <a:spcPct val="115000"/>
                        </a:lnSpc>
                        <a:spcAft>
                          <a:spcPts val="0"/>
                        </a:spcAft>
                      </a:pPr>
                      <a:r>
                        <a:rPr lang="es-EC" sz="1800">
                          <a:effectLst/>
                        </a:rPr>
                        <a:t>Periodo de la  noche I</a:t>
                      </a:r>
                      <a:endParaRPr lang="es-EC" sz="1800">
                        <a:effectLst/>
                        <a:latin typeface="Times New Roman" panose="02020603050405020304" pitchFamily="18" charset="0"/>
                        <a:ea typeface="Arial" panose="020B0604020202020204" pitchFamily="34" charset="0"/>
                        <a:cs typeface="Times New Roman (Cuerpo en alfa"/>
                      </a:endParaRPr>
                    </a:p>
                  </a:txBody>
                  <a:tcPr marL="44450" marR="44450" marT="0" marB="0" anchor="b"/>
                </a:tc>
                <a:tc>
                  <a:txBody>
                    <a:bodyPr/>
                    <a:lstStyle/>
                    <a:p>
                      <a:pPr algn="ctr">
                        <a:lnSpc>
                          <a:spcPct val="115000"/>
                        </a:lnSpc>
                        <a:spcAft>
                          <a:spcPts val="0"/>
                        </a:spcAft>
                      </a:pPr>
                      <a:r>
                        <a:rPr lang="es-EC" sz="1800" dirty="0">
                          <a:effectLst/>
                        </a:rPr>
                        <a:t>de 18:00 a 20:00 hrs.</a:t>
                      </a:r>
                      <a:endParaRPr lang="es-EC" sz="1800" dirty="0">
                        <a:effectLst/>
                        <a:latin typeface="Times New Roman" panose="02020603050405020304" pitchFamily="18" charset="0"/>
                        <a:ea typeface="Arial" panose="020B0604020202020204" pitchFamily="34" charset="0"/>
                        <a:cs typeface="Times New Roman (Cuerpo en alfa"/>
                      </a:endParaRPr>
                    </a:p>
                  </a:txBody>
                  <a:tcPr marL="44450" marR="44450" marT="0" marB="0" anchor="b"/>
                </a:tc>
                <a:extLst>
                  <a:ext uri="{0D108BD9-81ED-4DB2-BD59-A6C34878D82A}">
                    <a16:rowId xmlns:a16="http://schemas.microsoft.com/office/drawing/2014/main" val="221654717"/>
                  </a:ext>
                </a:extLst>
              </a:tr>
            </a:tbl>
          </a:graphicData>
        </a:graphic>
      </p:graphicFrame>
      <p:sp>
        <p:nvSpPr>
          <p:cNvPr id="9" name="Rectangle 1"/>
          <p:cNvSpPr>
            <a:spLocks noChangeArrowheads="1"/>
          </p:cNvSpPr>
          <p:nvPr/>
        </p:nvSpPr>
        <p:spPr bwMode="auto">
          <a:xfrm>
            <a:off x="1931107" y="1794993"/>
            <a:ext cx="36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C" sz="1400" b="1" i="0" u="none" strike="noStrike" cap="none" normalizeH="0" baseline="0" dirty="0" smtClean="0">
                <a:ln>
                  <a:noFill/>
                </a:ln>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t>
            </a:r>
            <a:r>
              <a:rPr kumimoji="0" lang="es-ES_tradnl" altLang="es-EC" sz="1400" b="1" i="0" u="none" strike="noStrike" cap="none" normalizeH="0" baseline="0" dirty="0" smtClean="0" bmk="">
                <a:ln>
                  <a:noFill/>
                </a:ln>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abla </a:t>
            </a:r>
            <a:r>
              <a:rPr kumimoji="0" lang="es-ES_tradnl" altLang="es-EC" sz="1400" b="1" i="0" u="none" strike="noStrike" cap="none" normalizeH="0" baseline="0" dirty="0" smtClean="0" bmk="_Toc5795907">
                <a:ln>
                  <a:noFill/>
                </a:ln>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1</a:t>
            </a:r>
            <a:endParaRPr kumimoji="0" lang="es-EC" altLang="es-EC"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C" sz="1400" b="0" i="1" u="none" strike="noStrike" cap="none" normalizeH="0" baseline="0" dirty="0" smtClean="0">
                <a:ln>
                  <a:noFill/>
                </a:ln>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Periodos de Medición para cada punto</a:t>
            </a:r>
            <a:endParaRPr kumimoji="0" lang="es-EC" altLang="es-EC" sz="1400" b="0" i="0" u="none" strike="noStrike" cap="none" normalizeH="0" baseline="0" dirty="0" smtClean="0">
              <a:ln>
                <a:noFill/>
              </a:ln>
              <a:solidFill>
                <a:schemeClr val="bg1"/>
              </a:solidFill>
              <a:effectLst/>
            </a:endParaRPr>
          </a:p>
        </p:txBody>
      </p:sp>
      <p:sp>
        <p:nvSpPr>
          <p:cNvPr id="10" name="Rectángulo 9"/>
          <p:cNvSpPr/>
          <p:nvPr/>
        </p:nvSpPr>
        <p:spPr>
          <a:xfrm>
            <a:off x="1931107" y="5092941"/>
            <a:ext cx="1027845" cy="369332"/>
          </a:xfrm>
          <a:prstGeom prst="rect">
            <a:avLst/>
          </a:prstGeom>
        </p:spPr>
        <p:txBody>
          <a:bodyPr wrap="none">
            <a:spAutoFit/>
          </a:bodyPr>
          <a:lstStyle/>
          <a:p>
            <a:pPr lvl="0" eaLnBrk="0" fontAlgn="base" hangingPunct="0">
              <a:spcBef>
                <a:spcPct val="0"/>
              </a:spcBef>
              <a:spcAft>
                <a:spcPct val="0"/>
              </a:spcAft>
            </a:pPr>
            <a:r>
              <a:rPr lang="es-ES_tradnl" altLang="es-EC" sz="1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Fuente: Autor</a:t>
            </a:r>
            <a:r>
              <a:rPr lang="es-ES_tradnl" altLang="es-EC"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s-ES_tradnl" altLang="es-EC" dirty="0">
              <a:solidFill>
                <a:schemeClr val="bg1"/>
              </a:solidFill>
              <a:latin typeface="Arial" panose="020B0604020202020204" pitchFamily="34" charset="0"/>
            </a:endParaRPr>
          </a:p>
        </p:txBody>
      </p:sp>
      <p:sp>
        <p:nvSpPr>
          <p:cNvPr id="7" name="Rectángulo 6"/>
          <p:cNvSpPr/>
          <p:nvPr/>
        </p:nvSpPr>
        <p:spPr>
          <a:xfrm>
            <a:off x="997619" y="5881153"/>
            <a:ext cx="6096000" cy="559127"/>
          </a:xfrm>
          <a:prstGeom prst="rect">
            <a:avLst/>
          </a:prstGeom>
        </p:spPr>
        <p:txBody>
          <a:bodyPr>
            <a:spAutoFit/>
          </a:bodyPr>
          <a:lstStyle/>
          <a:p>
            <a:pPr algn="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6</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Distribución de los puntos para la medición de la intensidad de tráfico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Autor.</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15" name="Grupo 14"/>
          <p:cNvGrpSpPr/>
          <p:nvPr/>
        </p:nvGrpSpPr>
        <p:grpSpPr>
          <a:xfrm>
            <a:off x="1086991" y="502610"/>
            <a:ext cx="5405120" cy="873502"/>
            <a:chOff x="1579815" y="2272582"/>
            <a:chExt cx="5405120" cy="873502"/>
          </a:xfrm>
        </p:grpSpPr>
        <p:sp>
          <p:nvSpPr>
            <p:cNvPr id="16" name="Pentágono 15"/>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8" name="Elipse 17"/>
          <p:cNvSpPr/>
          <p:nvPr/>
        </p:nvSpPr>
        <p:spPr>
          <a:xfrm>
            <a:off x="650240" y="502610"/>
            <a:ext cx="873502" cy="873502"/>
          </a:xfrm>
          <a:prstGeom prst="ellipse">
            <a:avLst/>
          </a:prstGeom>
          <a:blipFill>
            <a:blip r:embed="rId3"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9" name="Grupo 18"/>
          <p:cNvGrpSpPr/>
          <p:nvPr/>
        </p:nvGrpSpPr>
        <p:grpSpPr>
          <a:xfrm rot="5400000">
            <a:off x="-1061047" y="3871570"/>
            <a:ext cx="4249586" cy="827013"/>
            <a:chOff x="1890375" y="19"/>
            <a:chExt cx="6684229" cy="827013"/>
          </a:xfrm>
        </p:grpSpPr>
        <p:sp>
          <p:nvSpPr>
            <p:cNvPr id="20" name="Pentágono 19"/>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b="0" kern="1200" dirty="0" smtClean="0">
                  <a:solidFill>
                    <a:schemeClr val="bg1"/>
                  </a:solidFill>
                </a:rPr>
                <a:t>Aforo y clasificación vehicular</a:t>
              </a:r>
              <a:endParaRPr lang="es-ES" sz="3000" b="0" kern="1200" dirty="0"/>
            </a:p>
          </p:txBody>
        </p:sp>
      </p:grpSp>
      <p:sp>
        <p:nvSpPr>
          <p:cNvPr id="22" name="Elipse 21"/>
          <p:cNvSpPr/>
          <p:nvPr/>
        </p:nvSpPr>
        <p:spPr>
          <a:xfrm>
            <a:off x="650238" y="1634962"/>
            <a:ext cx="827015" cy="803437"/>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4157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g013"/>
          <p:cNvPicPr/>
          <p:nvPr/>
        </p:nvPicPr>
        <p:blipFill>
          <a:blip r:embed="rId2" cstate="print">
            <a:extLst>
              <a:ext uri="{28A0092B-C50C-407E-A947-70E740481C1C}">
                <a14:useLocalDpi xmlns:a14="http://schemas.microsoft.com/office/drawing/2010/main" val="0"/>
              </a:ext>
            </a:extLst>
          </a:blip>
          <a:srcRect l="3951" t="9302" r="3929" b="6061"/>
          <a:stretch>
            <a:fillRect/>
          </a:stretch>
        </p:blipFill>
        <p:spPr bwMode="auto">
          <a:xfrm>
            <a:off x="2152536" y="1634962"/>
            <a:ext cx="5856096" cy="3741391"/>
          </a:xfrm>
          <a:prstGeom prst="rect">
            <a:avLst/>
          </a:prstGeom>
          <a:noFill/>
          <a:ln>
            <a:noFill/>
          </a:ln>
        </p:spPr>
      </p:pic>
      <p:sp>
        <p:nvSpPr>
          <p:cNvPr id="7" name="Rectángulo 6"/>
          <p:cNvSpPr/>
          <p:nvPr/>
        </p:nvSpPr>
        <p:spPr>
          <a:xfrm>
            <a:off x="3789551" y="6017752"/>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7</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Hoja de campo asignada a cada punto de aforo</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 (IDA Y VUELTA)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Autor</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5" name="Grupo 4"/>
          <p:cNvGrpSpPr/>
          <p:nvPr/>
        </p:nvGrpSpPr>
        <p:grpSpPr>
          <a:xfrm>
            <a:off x="1086991" y="502610"/>
            <a:ext cx="5405120" cy="873502"/>
            <a:chOff x="1579815" y="2272582"/>
            <a:chExt cx="5405120" cy="873502"/>
          </a:xfrm>
        </p:grpSpPr>
        <p:sp>
          <p:nvSpPr>
            <p:cNvPr id="6" name="Pentágono 5"/>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9" name="Elipse 8"/>
          <p:cNvSpPr/>
          <p:nvPr/>
        </p:nvSpPr>
        <p:spPr>
          <a:xfrm>
            <a:off x="650240" y="502610"/>
            <a:ext cx="873502" cy="873502"/>
          </a:xfrm>
          <a:prstGeom prst="ellipse">
            <a:avLst/>
          </a:prstGeom>
          <a:blipFill>
            <a:blip r:embed="rId3"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o 9"/>
          <p:cNvGrpSpPr/>
          <p:nvPr/>
        </p:nvGrpSpPr>
        <p:grpSpPr>
          <a:xfrm rot="5400000">
            <a:off x="-1061047" y="3871570"/>
            <a:ext cx="4249586" cy="827013"/>
            <a:chOff x="1890375" y="19"/>
            <a:chExt cx="6684229" cy="827013"/>
          </a:xfrm>
        </p:grpSpPr>
        <p:sp>
          <p:nvSpPr>
            <p:cNvPr id="11" name="Pentágono 10"/>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b="0" kern="1200" dirty="0" smtClean="0">
                  <a:solidFill>
                    <a:schemeClr val="bg1"/>
                  </a:solidFill>
                </a:rPr>
                <a:t>Aforo y clasificación vehicular</a:t>
              </a:r>
              <a:endParaRPr lang="es-ES" sz="3000" b="0" kern="1200" dirty="0"/>
            </a:p>
          </p:txBody>
        </p:sp>
      </p:grpSp>
      <p:sp>
        <p:nvSpPr>
          <p:cNvPr id="13" name="Elipse 12"/>
          <p:cNvSpPr/>
          <p:nvPr/>
        </p:nvSpPr>
        <p:spPr>
          <a:xfrm>
            <a:off x="650238" y="1634962"/>
            <a:ext cx="827015" cy="803437"/>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 name="Imagen 13" descr="img013"/>
          <p:cNvPicPr/>
          <p:nvPr/>
        </p:nvPicPr>
        <p:blipFill rotWithShape="1">
          <a:blip r:embed="rId2" cstate="print">
            <a:extLst>
              <a:ext uri="{28A0092B-C50C-407E-A947-70E740481C1C}">
                <a14:useLocalDpi xmlns:a14="http://schemas.microsoft.com/office/drawing/2010/main" val="0"/>
              </a:ext>
            </a:extLst>
          </a:blip>
          <a:srcRect l="5832" t="15974" r="51451" b="59267"/>
          <a:stretch/>
        </p:blipFill>
        <p:spPr bwMode="auto">
          <a:xfrm>
            <a:off x="6837551" y="3710112"/>
            <a:ext cx="5056910" cy="2119746"/>
          </a:xfrm>
          <a:prstGeom prst="rect">
            <a:avLst/>
          </a:prstGeom>
          <a:noFill/>
          <a:ln>
            <a:noFill/>
          </a:ln>
        </p:spPr>
      </p:pic>
      <p:cxnSp>
        <p:nvCxnSpPr>
          <p:cNvPr id="3" name="Conector recto 2"/>
          <p:cNvCxnSpPr/>
          <p:nvPr/>
        </p:nvCxnSpPr>
        <p:spPr>
          <a:xfrm flipH="1" flipV="1">
            <a:off x="2327564" y="3034145"/>
            <a:ext cx="4509987" cy="2795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flipV="1">
            <a:off x="2327565" y="1898074"/>
            <a:ext cx="4509986" cy="1807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flipV="1">
            <a:off x="4918364" y="2034179"/>
            <a:ext cx="6976097" cy="1675933"/>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63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sumo sim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725" y="1717199"/>
            <a:ext cx="3533562" cy="120934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432" y="3112342"/>
            <a:ext cx="2780147" cy="283187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373744" y="6130009"/>
            <a:ext cx="3568544" cy="430887"/>
          </a:xfrm>
          <a:prstGeom prst="rect">
            <a:avLst/>
          </a:prstGeom>
          <a:noFill/>
        </p:spPr>
        <p:txBody>
          <a:bodyPr wrap="square" rtlCol="0">
            <a:spAutoFit/>
          </a:bodyPr>
          <a:lstStyle/>
          <a:p>
            <a:r>
              <a:rPr lang="es-EC" sz="1100" dirty="0" smtClean="0">
                <a:solidFill>
                  <a:schemeClr val="bg1"/>
                </a:solidFill>
              </a:rPr>
              <a:t>Fuente: Las imágenes pertenecen a cada una de las paginas oficiales de los mismos.</a:t>
            </a:r>
            <a:endParaRPr lang="es-EC" sz="1100" dirty="0">
              <a:solidFill>
                <a:schemeClr val="bg1"/>
              </a:solidFill>
            </a:endParaRPr>
          </a:p>
        </p:txBody>
      </p:sp>
      <p:sp>
        <p:nvSpPr>
          <p:cNvPr id="8" name="Rectángulo 7"/>
          <p:cNvSpPr/>
          <p:nvPr/>
        </p:nvSpPr>
        <p:spPr>
          <a:xfrm>
            <a:off x="6710486" y="668226"/>
            <a:ext cx="5176714" cy="769441"/>
          </a:xfrm>
          <a:prstGeom prst="rect">
            <a:avLst/>
          </a:prstGeom>
          <a:ln>
            <a:solidFill>
              <a:schemeClr val="bg1"/>
            </a:solidFill>
          </a:ln>
        </p:spPr>
        <p:txBody>
          <a:bodyPr wrap="square">
            <a:spAutoFit/>
          </a:bodyPr>
          <a:lstStyle/>
          <a:p>
            <a:pPr algn="ctr">
              <a:lnSpc>
                <a:spcPct val="200000"/>
              </a:lnSpc>
              <a:spcAft>
                <a:spcPts val="1200"/>
              </a:spcAft>
            </a:pPr>
            <a:r>
              <a:rPr lang="es-ES_tradnl" sz="2200" b="1" i="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netconvert</a:t>
            </a:r>
            <a:r>
              <a:rPr lang="es-ES_tradnl" sz="22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s-ES_tradnl" sz="20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–osm-files ***.osm –o ***.net.xml </a:t>
            </a:r>
            <a:endParaRPr lang="es-EC" sz="2000" b="1" dirty="0">
              <a:solidFill>
                <a:schemeClr val="bg1"/>
              </a:solidFill>
              <a:latin typeface="Times New Roman" panose="02020603050405020304" pitchFamily="18" charset="0"/>
              <a:ea typeface="Arial" panose="020B0604020202020204" pitchFamily="34" charset="0"/>
              <a:cs typeface="Times New Roman (Cuerpo en alfa"/>
            </a:endParaRPr>
          </a:p>
        </p:txBody>
      </p:sp>
      <p:sp>
        <p:nvSpPr>
          <p:cNvPr id="3" name="Rectángulo 2"/>
          <p:cNvSpPr/>
          <p:nvPr/>
        </p:nvSpPr>
        <p:spPr>
          <a:xfrm rot="16200000">
            <a:off x="5185223" y="3690183"/>
            <a:ext cx="4592154" cy="461665"/>
          </a:xfrm>
          <a:prstGeom prst="rect">
            <a:avLst/>
          </a:prstGeom>
          <a:solidFill>
            <a:schemeClr val="accent6">
              <a:lumMod val="75000"/>
            </a:schemeClr>
          </a:solidFill>
          <a:ln>
            <a:solidFill>
              <a:schemeClr val="bg1"/>
            </a:solidFill>
          </a:ln>
        </p:spPr>
        <p:txBody>
          <a:bodyPr wrap="square">
            <a:spAutoFit/>
          </a:bodyPr>
          <a:lstStyle/>
          <a:p>
            <a:pPr algn="ctr"/>
            <a:r>
              <a:rPr lang="es-ES_tradnl" sz="2400" dirty="0">
                <a:solidFill>
                  <a:schemeClr val="bg1"/>
                </a:solidFill>
              </a:rPr>
              <a:t>I</a:t>
            </a:r>
            <a:r>
              <a:rPr lang="es-ES_tradnl" sz="2400" dirty="0" smtClean="0">
                <a:solidFill>
                  <a:schemeClr val="bg1"/>
                </a:solidFill>
              </a:rPr>
              <a:t>mportación </a:t>
            </a:r>
            <a:r>
              <a:rPr lang="es-ES_tradnl" sz="2400" dirty="0">
                <a:solidFill>
                  <a:schemeClr val="bg1"/>
                </a:solidFill>
              </a:rPr>
              <a:t>de fuentes externas</a:t>
            </a:r>
            <a:endParaRPr lang="en-US" sz="2400" dirty="0"/>
          </a:p>
        </p:txBody>
      </p:sp>
      <p:cxnSp>
        <p:nvCxnSpPr>
          <p:cNvPr id="10" name="Conector recto 9"/>
          <p:cNvCxnSpPr/>
          <p:nvPr/>
        </p:nvCxnSpPr>
        <p:spPr>
          <a:xfrm>
            <a:off x="6197943" y="1976286"/>
            <a:ext cx="858982" cy="1944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265365" y="3921016"/>
            <a:ext cx="795746" cy="20592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upo 14"/>
          <p:cNvGrpSpPr/>
          <p:nvPr/>
        </p:nvGrpSpPr>
        <p:grpSpPr>
          <a:xfrm>
            <a:off x="1086991" y="502610"/>
            <a:ext cx="5405120" cy="873502"/>
            <a:chOff x="1579815" y="2272582"/>
            <a:chExt cx="5405120" cy="873502"/>
          </a:xfrm>
        </p:grpSpPr>
        <p:sp>
          <p:nvSpPr>
            <p:cNvPr id="16" name="Pentágono 15"/>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8" name="Elipse 17"/>
          <p:cNvSpPr/>
          <p:nvPr/>
        </p:nvSpPr>
        <p:spPr>
          <a:xfrm>
            <a:off x="650240" y="502610"/>
            <a:ext cx="873502" cy="873502"/>
          </a:xfrm>
          <a:prstGeom prst="ellipse">
            <a:avLst/>
          </a:prstGeom>
          <a:blipFill>
            <a:blip r:embed="rId4"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4" name="Grupo 23"/>
          <p:cNvGrpSpPr/>
          <p:nvPr/>
        </p:nvGrpSpPr>
        <p:grpSpPr>
          <a:xfrm rot="5400000">
            <a:off x="-1061047" y="3871570"/>
            <a:ext cx="4249586" cy="827013"/>
            <a:chOff x="1890375" y="19"/>
            <a:chExt cx="6684229" cy="827013"/>
          </a:xfrm>
        </p:grpSpPr>
        <p:sp>
          <p:nvSpPr>
            <p:cNvPr id="25" name="Pentágono 24"/>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Modelamiento de la malla vial</a:t>
              </a:r>
              <a:endParaRPr lang="es-ES" sz="3000" b="0" kern="1200" dirty="0"/>
            </a:p>
          </p:txBody>
        </p:sp>
      </p:grpSp>
      <p:sp>
        <p:nvSpPr>
          <p:cNvPr id="28" name="Elipse 27"/>
          <p:cNvSpPr/>
          <p:nvPr/>
        </p:nvSpPr>
        <p:spPr>
          <a:xfrm>
            <a:off x="650239" y="1696736"/>
            <a:ext cx="827014" cy="797082"/>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3" name="Imagen 22"/>
          <p:cNvPicPr>
            <a:picLocks noChangeAspect="1"/>
          </p:cNvPicPr>
          <p:nvPr/>
        </p:nvPicPr>
        <p:blipFill>
          <a:blip r:embed="rId6"/>
          <a:stretch>
            <a:fillRect/>
          </a:stretch>
        </p:blipFill>
        <p:spPr>
          <a:xfrm>
            <a:off x="7901489" y="1708302"/>
            <a:ext cx="3538345" cy="4423505"/>
          </a:xfrm>
          <a:prstGeom prst="rect">
            <a:avLst/>
          </a:prstGeom>
        </p:spPr>
      </p:pic>
      <p:pic>
        <p:nvPicPr>
          <p:cNvPr id="33" name="Picture 2" descr="Resultado de imagen para ÃNDICE ICONO">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8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0486" y="325049"/>
            <a:ext cx="5162024" cy="1325563"/>
          </a:xfrm>
        </p:spPr>
        <p:txBody>
          <a:bodyPr>
            <a:normAutofit/>
          </a:bodyPr>
          <a:lstStyle/>
          <a:p>
            <a:pPr algn="r"/>
            <a:r>
              <a:rPr lang="es-ES_tradnl" sz="4000" b="1" dirty="0">
                <a:solidFill>
                  <a:schemeClr val="bg1"/>
                </a:solidFill>
              </a:rPr>
              <a:t>Edición manual del </a:t>
            </a:r>
            <a:r>
              <a:rPr lang="es-ES_tradnl" sz="4000" b="1" dirty="0" smtClean="0">
                <a:solidFill>
                  <a:schemeClr val="bg1"/>
                </a:solidFill>
              </a:rPr>
              <a:t>modelo (NetEdit)</a:t>
            </a:r>
            <a:endParaRPr lang="es-EC" sz="4000" b="1" dirty="0">
              <a:solidFill>
                <a:schemeClr val="bg1"/>
              </a:solidFill>
            </a:endParaRPr>
          </a:p>
        </p:txBody>
      </p:sp>
      <p:sp>
        <p:nvSpPr>
          <p:cNvPr id="4" name="Título 1"/>
          <p:cNvSpPr txBox="1">
            <a:spLocks/>
          </p:cNvSpPr>
          <p:nvPr/>
        </p:nvSpPr>
        <p:spPr>
          <a:xfrm>
            <a:off x="866775" y="16190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dirty="0" smtClean="0">
                <a:solidFill>
                  <a:schemeClr val="bg1"/>
                </a:solidFill>
              </a:rPr>
              <a:t>                       Nodos y conexiones                           </a:t>
            </a:r>
            <a:r>
              <a:rPr lang="es-ES_tradnl" sz="2800" dirty="0" smtClean="0">
                <a:solidFill>
                  <a:schemeClr val="bg1"/>
                </a:solidFill>
              </a:rPr>
              <a:t>Número de carriles</a:t>
            </a:r>
            <a:endParaRPr lang="es-EC" sz="2800" dirty="0">
              <a:solidFill>
                <a:schemeClr val="bg1"/>
              </a:solidFill>
            </a:endParaRPr>
          </a:p>
        </p:txBody>
      </p:sp>
      <p:pic>
        <p:nvPicPr>
          <p:cNvPr id="5" name="Imagen 4"/>
          <p:cNvPicPr/>
          <p:nvPr/>
        </p:nvPicPr>
        <p:blipFill>
          <a:blip r:embed="rId2"/>
          <a:stretch>
            <a:fillRect/>
          </a:stretch>
        </p:blipFill>
        <p:spPr>
          <a:xfrm>
            <a:off x="1665214" y="2556368"/>
            <a:ext cx="5045272" cy="3072908"/>
          </a:xfrm>
          <a:prstGeom prst="rect">
            <a:avLst/>
          </a:prstGeom>
        </p:spPr>
      </p:pic>
      <p:pic>
        <p:nvPicPr>
          <p:cNvPr id="6" name="Imagen 5"/>
          <p:cNvPicPr/>
          <p:nvPr/>
        </p:nvPicPr>
        <p:blipFill>
          <a:blip r:embed="rId3"/>
          <a:stretch>
            <a:fillRect/>
          </a:stretch>
        </p:blipFill>
        <p:spPr>
          <a:xfrm>
            <a:off x="6813934" y="2556369"/>
            <a:ext cx="4944680" cy="3072908"/>
          </a:xfrm>
          <a:prstGeom prst="rect">
            <a:avLst/>
          </a:prstGeom>
        </p:spPr>
      </p:pic>
      <p:sp>
        <p:nvSpPr>
          <p:cNvPr id="7" name="Rectángulo 6"/>
          <p:cNvSpPr/>
          <p:nvPr/>
        </p:nvSpPr>
        <p:spPr>
          <a:xfrm>
            <a:off x="1139850" y="5711506"/>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11</a:t>
            </a: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a:t>
            </a:r>
            <a:r>
              <a:rPr lang="es-ES_tradnl" sz="1100" i="1" dirty="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Edición manual de nodos y conexiones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Autor</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8" name="Rectángulo 7"/>
          <p:cNvSpPr/>
          <p:nvPr/>
        </p:nvSpPr>
        <p:spPr>
          <a:xfrm>
            <a:off x="6238274" y="5711505"/>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12.</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Corrección de número de carriles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Autor</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9" name="Grupo 8"/>
          <p:cNvGrpSpPr/>
          <p:nvPr/>
        </p:nvGrpSpPr>
        <p:grpSpPr>
          <a:xfrm>
            <a:off x="1086991" y="502610"/>
            <a:ext cx="5405120" cy="873502"/>
            <a:chOff x="1579815" y="2272582"/>
            <a:chExt cx="5405120" cy="873502"/>
          </a:xfrm>
        </p:grpSpPr>
        <p:sp>
          <p:nvSpPr>
            <p:cNvPr id="10" name="Pentágono 9"/>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2" name="Elipse 11"/>
          <p:cNvSpPr/>
          <p:nvPr/>
        </p:nvSpPr>
        <p:spPr>
          <a:xfrm>
            <a:off x="650240" y="502610"/>
            <a:ext cx="873502" cy="873502"/>
          </a:xfrm>
          <a:prstGeom prst="ellipse">
            <a:avLst/>
          </a:prstGeom>
          <a:blipFill>
            <a:blip r:embed="rId4"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3" name="Grupo 12"/>
          <p:cNvGrpSpPr/>
          <p:nvPr/>
        </p:nvGrpSpPr>
        <p:grpSpPr>
          <a:xfrm rot="5400000">
            <a:off x="-1061047" y="3871570"/>
            <a:ext cx="4249586" cy="827013"/>
            <a:chOff x="1890375" y="19"/>
            <a:chExt cx="6684229" cy="827013"/>
          </a:xfrm>
        </p:grpSpPr>
        <p:sp>
          <p:nvSpPr>
            <p:cNvPr id="14" name="Pentágono 13"/>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Modelamiento de la malla vial</a:t>
              </a:r>
              <a:endParaRPr lang="es-ES" sz="3000" b="0" kern="1200" dirty="0"/>
            </a:p>
          </p:txBody>
        </p:sp>
      </p:grpSp>
      <p:sp>
        <p:nvSpPr>
          <p:cNvPr id="16" name="Elipse 15"/>
          <p:cNvSpPr/>
          <p:nvPr/>
        </p:nvSpPr>
        <p:spPr>
          <a:xfrm>
            <a:off x="650239" y="1696736"/>
            <a:ext cx="827014" cy="797082"/>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7" name="Picture 2" descr="Resultado de imagen para ÃNDICE ICONO">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8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1555501"/>
            <a:ext cx="10515600" cy="1325563"/>
          </a:xfrm>
        </p:spPr>
        <p:txBody>
          <a:bodyPr>
            <a:normAutofit/>
          </a:bodyPr>
          <a:lstStyle/>
          <a:p>
            <a:r>
              <a:rPr lang="es-EC" sz="3200" dirty="0" smtClean="0">
                <a:solidFill>
                  <a:schemeClr val="bg1"/>
                </a:solidFill>
              </a:rPr>
              <a:t>             </a:t>
            </a:r>
            <a:r>
              <a:rPr lang="es-ES_tradnl" sz="3200" dirty="0" smtClean="0">
                <a:solidFill>
                  <a:schemeClr val="bg1"/>
                </a:solidFill>
              </a:rPr>
              <a:t>Sentido </a:t>
            </a:r>
            <a:r>
              <a:rPr lang="es-ES_tradnl" sz="3200" dirty="0">
                <a:solidFill>
                  <a:schemeClr val="bg1"/>
                </a:solidFill>
              </a:rPr>
              <a:t>de la </a:t>
            </a:r>
            <a:r>
              <a:rPr lang="es-ES_tradnl" sz="3200" dirty="0" smtClean="0">
                <a:solidFill>
                  <a:schemeClr val="bg1"/>
                </a:solidFill>
              </a:rPr>
              <a:t>vía                         Semaforización</a:t>
            </a:r>
            <a:endParaRPr lang="es-EC" sz="3200" dirty="0">
              <a:solidFill>
                <a:schemeClr val="bg1"/>
              </a:solidFill>
            </a:endParaRPr>
          </a:p>
        </p:txBody>
      </p:sp>
      <p:sp>
        <p:nvSpPr>
          <p:cNvPr id="7" name="Rectángulo 6"/>
          <p:cNvSpPr/>
          <p:nvPr/>
        </p:nvSpPr>
        <p:spPr>
          <a:xfrm>
            <a:off x="1086991" y="5769278"/>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13</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Edición manual de </a:t>
            </a:r>
            <a:r>
              <a:rPr lang="es-EC" sz="1100" dirty="0" smtClean="0">
                <a:solidFill>
                  <a:schemeClr val="bg1"/>
                </a:solidFill>
                <a:latin typeface="Times New Roman" panose="02020603050405020304" pitchFamily="18" charset="0"/>
                <a:ea typeface="Arial" panose="020B0604020202020204" pitchFamily="34" charset="0"/>
                <a:cs typeface="Times New Roman (Cuerpo en alfa"/>
              </a:rPr>
              <a:t> sentido de vía</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Autor</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8" name="Rectángulo 7"/>
          <p:cNvSpPr/>
          <p:nvPr/>
        </p:nvSpPr>
        <p:spPr>
          <a:xfrm>
            <a:off x="6243498" y="5828821"/>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14.</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i="1" dirty="0">
                <a:solidFill>
                  <a:schemeClr val="bg1"/>
                </a:solidFill>
              </a:rPr>
              <a:t>Edición de los semáforos en OSM</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Autor</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pic>
        <p:nvPicPr>
          <p:cNvPr id="9" name="Imagen 8"/>
          <p:cNvPicPr/>
          <p:nvPr/>
        </p:nvPicPr>
        <p:blipFill>
          <a:blip r:embed="rId2"/>
          <a:stretch>
            <a:fillRect/>
          </a:stretch>
        </p:blipFill>
        <p:spPr>
          <a:xfrm>
            <a:off x="1846513" y="2552033"/>
            <a:ext cx="4815549" cy="3032733"/>
          </a:xfrm>
          <a:prstGeom prst="rect">
            <a:avLst/>
          </a:prstGeom>
        </p:spPr>
      </p:pic>
      <p:pic>
        <p:nvPicPr>
          <p:cNvPr id="10" name="Imagen 9"/>
          <p:cNvPicPr/>
          <p:nvPr/>
        </p:nvPicPr>
        <p:blipFill rotWithShape="1">
          <a:blip r:embed="rId3"/>
          <a:srcRect l="15095"/>
          <a:stretch/>
        </p:blipFill>
        <p:spPr>
          <a:xfrm>
            <a:off x="7182991" y="2552033"/>
            <a:ext cx="4423948" cy="3032733"/>
          </a:xfrm>
          <a:prstGeom prst="rect">
            <a:avLst/>
          </a:prstGeom>
        </p:spPr>
      </p:pic>
      <p:grpSp>
        <p:nvGrpSpPr>
          <p:cNvPr id="11" name="Grupo 10"/>
          <p:cNvGrpSpPr/>
          <p:nvPr/>
        </p:nvGrpSpPr>
        <p:grpSpPr>
          <a:xfrm>
            <a:off x="1086991" y="502610"/>
            <a:ext cx="5405120" cy="873502"/>
            <a:chOff x="1579815" y="2272582"/>
            <a:chExt cx="5405120" cy="873502"/>
          </a:xfrm>
        </p:grpSpPr>
        <p:sp>
          <p:nvSpPr>
            <p:cNvPr id="12" name="Pentágono 11"/>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4" name="Elipse 13"/>
          <p:cNvSpPr/>
          <p:nvPr/>
        </p:nvSpPr>
        <p:spPr>
          <a:xfrm>
            <a:off x="650240" y="502610"/>
            <a:ext cx="873502" cy="873502"/>
          </a:xfrm>
          <a:prstGeom prst="ellipse">
            <a:avLst/>
          </a:prstGeom>
          <a:blipFill>
            <a:blip r:embed="rId4"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5" name="Grupo 14"/>
          <p:cNvGrpSpPr/>
          <p:nvPr/>
        </p:nvGrpSpPr>
        <p:grpSpPr>
          <a:xfrm rot="5400000">
            <a:off x="-1061047" y="3871570"/>
            <a:ext cx="4249586" cy="827013"/>
            <a:chOff x="1890375" y="19"/>
            <a:chExt cx="6684229" cy="827013"/>
          </a:xfrm>
        </p:grpSpPr>
        <p:sp>
          <p:nvSpPr>
            <p:cNvPr id="16" name="Pentágono 15"/>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Modelamiento de la malla vial</a:t>
              </a:r>
              <a:endParaRPr lang="es-ES" sz="3000" b="0" kern="1200" dirty="0"/>
            </a:p>
          </p:txBody>
        </p:sp>
      </p:grpSp>
      <p:sp>
        <p:nvSpPr>
          <p:cNvPr id="18" name="Elipse 17"/>
          <p:cNvSpPr/>
          <p:nvPr/>
        </p:nvSpPr>
        <p:spPr>
          <a:xfrm>
            <a:off x="650239" y="1696736"/>
            <a:ext cx="827014" cy="797082"/>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Título 1"/>
          <p:cNvSpPr txBox="1">
            <a:spLocks/>
          </p:cNvSpPr>
          <p:nvPr/>
        </p:nvSpPr>
        <p:spPr>
          <a:xfrm>
            <a:off x="6710486" y="325049"/>
            <a:ext cx="51620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4000" b="1" dirty="0" smtClean="0">
                <a:solidFill>
                  <a:schemeClr val="bg1"/>
                </a:solidFill>
              </a:rPr>
              <a:t>Edición manual del modelo (NetEdit)</a:t>
            </a:r>
            <a:endParaRPr lang="es-EC" sz="4000" b="1" dirty="0">
              <a:solidFill>
                <a:schemeClr val="bg1"/>
              </a:solidFill>
            </a:endParaRPr>
          </a:p>
        </p:txBody>
      </p:sp>
      <p:pic>
        <p:nvPicPr>
          <p:cNvPr id="20" name="Picture 2" descr="Resultado de imagen para ÃNDICE ICONO">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71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10486" y="502609"/>
            <a:ext cx="5019552" cy="873503"/>
          </a:xfrm>
          <a:ln>
            <a:solidFill>
              <a:schemeClr val="bg1"/>
            </a:solidFill>
          </a:ln>
        </p:spPr>
        <p:txBody>
          <a:bodyPr>
            <a:normAutofit fontScale="92500"/>
          </a:bodyPr>
          <a:lstStyle/>
          <a:p>
            <a:pPr marL="0" indent="0" algn="just">
              <a:buNone/>
            </a:pPr>
            <a:r>
              <a:rPr lang="en-US" i="1" dirty="0">
                <a:solidFill>
                  <a:schemeClr val="bg1"/>
                </a:solidFill>
              </a:rPr>
              <a:t>python PATH\</a:t>
            </a:r>
            <a:r>
              <a:rPr lang="en-US" i="1" dirty="0">
                <a:solidFill>
                  <a:schemeClr val="accent6">
                    <a:lumMod val="75000"/>
                  </a:schemeClr>
                </a:solidFill>
              </a:rPr>
              <a:t>randomTrips.py</a:t>
            </a:r>
            <a:r>
              <a:rPr lang="en-US" i="1" dirty="0">
                <a:solidFill>
                  <a:schemeClr val="bg1"/>
                </a:solidFill>
              </a:rPr>
              <a:t> –n ***.net.xml –r ***.rou.xml –e 50 –</a:t>
            </a:r>
            <a:r>
              <a:rPr lang="en-US" i="1" dirty="0" smtClean="0">
                <a:solidFill>
                  <a:schemeClr val="bg1"/>
                </a:solidFill>
              </a:rPr>
              <a:t>l</a:t>
            </a:r>
            <a:endParaRPr lang="es-EC" dirty="0">
              <a:solidFill>
                <a:schemeClr val="bg1"/>
              </a:solidFill>
            </a:endParaRPr>
          </a:p>
          <a:p>
            <a:pPr marL="0" indent="0">
              <a:buNone/>
            </a:pPr>
            <a:endParaRPr lang="es-EC" dirty="0"/>
          </a:p>
        </p:txBody>
      </p:sp>
      <p:pic>
        <p:nvPicPr>
          <p:cNvPr id="4" name="Marcador de contenido 3"/>
          <p:cNvPicPr>
            <a:picLocks/>
          </p:cNvPicPr>
          <p:nvPr/>
        </p:nvPicPr>
        <p:blipFill>
          <a:blip r:embed="rId2"/>
          <a:stretch>
            <a:fillRect/>
          </a:stretch>
        </p:blipFill>
        <p:spPr>
          <a:xfrm>
            <a:off x="2511305" y="2665991"/>
            <a:ext cx="2806136" cy="1837009"/>
          </a:xfrm>
          <a:prstGeom prst="rect">
            <a:avLst/>
          </a:prstGeom>
          <a:ln>
            <a:solidFill>
              <a:schemeClr val="tx1"/>
            </a:solidFill>
          </a:ln>
        </p:spPr>
      </p:pic>
      <p:sp>
        <p:nvSpPr>
          <p:cNvPr id="7" name="CuadroTexto 6"/>
          <p:cNvSpPr txBox="1"/>
          <p:nvPr/>
        </p:nvSpPr>
        <p:spPr>
          <a:xfrm>
            <a:off x="1908671" y="4858794"/>
            <a:ext cx="4290759" cy="923330"/>
          </a:xfrm>
          <a:prstGeom prst="rect">
            <a:avLst/>
          </a:prstGeom>
          <a:solidFill>
            <a:schemeClr val="accent6">
              <a:lumMod val="75000"/>
            </a:schemeClr>
          </a:solidFill>
        </p:spPr>
        <p:txBody>
          <a:bodyPr wrap="square" rtlCol="0">
            <a:spAutoFit/>
          </a:bodyPr>
          <a:lstStyle/>
          <a:p>
            <a:pPr marL="285750" indent="-285750">
              <a:buFont typeface="Wingdings" panose="05000000000000000000" pitchFamily="2" charset="2"/>
              <a:buChar char="ü"/>
            </a:pPr>
            <a:r>
              <a:rPr lang="es-EC" dirty="0" smtClean="0">
                <a:solidFill>
                  <a:schemeClr val="bg1"/>
                </a:solidFill>
              </a:rPr>
              <a:t>La Simulación aleatoria permite verificar errores en las conexiones entre vías y nodos.</a:t>
            </a:r>
            <a:endParaRPr lang="es-EC" dirty="0">
              <a:solidFill>
                <a:schemeClr val="bg1"/>
              </a:solidFill>
            </a:endParaRPr>
          </a:p>
        </p:txBody>
      </p:sp>
      <p:sp>
        <p:nvSpPr>
          <p:cNvPr id="8" name="Flecha derecha 7"/>
          <p:cNvSpPr/>
          <p:nvPr/>
        </p:nvSpPr>
        <p:spPr>
          <a:xfrm>
            <a:off x="5492595" y="3628905"/>
            <a:ext cx="1042737" cy="721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2511305" y="2276267"/>
            <a:ext cx="2827601" cy="369332"/>
          </a:xfrm>
          <a:prstGeom prst="rect">
            <a:avLst/>
          </a:prstGeom>
          <a:noFill/>
        </p:spPr>
        <p:txBody>
          <a:bodyPr wrap="square" rtlCol="0">
            <a:spAutoFit/>
          </a:bodyPr>
          <a:lstStyle/>
          <a:p>
            <a:r>
              <a:rPr lang="es-EC" dirty="0" smtClean="0">
                <a:solidFill>
                  <a:schemeClr val="bg1"/>
                </a:solidFill>
              </a:rPr>
              <a:t>Parámetros de ruta y viaje</a:t>
            </a:r>
            <a:endParaRPr lang="es-EC" dirty="0">
              <a:solidFill>
                <a:schemeClr val="bg1"/>
              </a:solidFill>
            </a:endParaRPr>
          </a:p>
        </p:txBody>
      </p:sp>
      <p:sp>
        <p:nvSpPr>
          <p:cNvPr id="10" name="CuadroTexto 9"/>
          <p:cNvSpPr txBox="1"/>
          <p:nvPr/>
        </p:nvSpPr>
        <p:spPr>
          <a:xfrm>
            <a:off x="6630848" y="1790951"/>
            <a:ext cx="3659611" cy="369332"/>
          </a:xfrm>
          <a:prstGeom prst="rect">
            <a:avLst/>
          </a:prstGeom>
          <a:noFill/>
        </p:spPr>
        <p:txBody>
          <a:bodyPr wrap="square" rtlCol="0">
            <a:spAutoFit/>
          </a:bodyPr>
          <a:lstStyle/>
          <a:p>
            <a:r>
              <a:rPr lang="es-EC" dirty="0" smtClean="0">
                <a:solidFill>
                  <a:schemeClr val="bg1"/>
                </a:solidFill>
              </a:rPr>
              <a:t>Simulación aleatoria</a:t>
            </a:r>
            <a:endParaRPr lang="es-EC" dirty="0">
              <a:solidFill>
                <a:schemeClr val="bg1"/>
              </a:solidFill>
            </a:endParaRPr>
          </a:p>
        </p:txBody>
      </p:sp>
      <p:sp>
        <p:nvSpPr>
          <p:cNvPr id="11" name="CuadroTexto 10"/>
          <p:cNvSpPr txBox="1"/>
          <p:nvPr/>
        </p:nvSpPr>
        <p:spPr>
          <a:xfrm>
            <a:off x="6199430" y="6389938"/>
            <a:ext cx="3522748" cy="261610"/>
          </a:xfrm>
          <a:prstGeom prst="rect">
            <a:avLst/>
          </a:prstGeom>
          <a:noFill/>
        </p:spPr>
        <p:txBody>
          <a:bodyPr wrap="square" rtlCol="0">
            <a:spAutoFit/>
          </a:bodyPr>
          <a:lstStyle/>
          <a:p>
            <a:pPr algn="r"/>
            <a:r>
              <a:rPr lang="es-EC" sz="1100" dirty="0" smtClean="0">
                <a:solidFill>
                  <a:schemeClr val="bg1"/>
                </a:solidFill>
              </a:rPr>
              <a:t>Fuente : Autor</a:t>
            </a:r>
            <a:endParaRPr lang="es-EC" sz="1100" dirty="0">
              <a:solidFill>
                <a:schemeClr val="bg1"/>
              </a:solidFill>
            </a:endParaRPr>
          </a:p>
        </p:txBody>
      </p:sp>
      <p:grpSp>
        <p:nvGrpSpPr>
          <p:cNvPr id="12" name="Grupo 11"/>
          <p:cNvGrpSpPr/>
          <p:nvPr/>
        </p:nvGrpSpPr>
        <p:grpSpPr>
          <a:xfrm>
            <a:off x="1086991" y="502610"/>
            <a:ext cx="5405120" cy="873502"/>
            <a:chOff x="1579815" y="2272582"/>
            <a:chExt cx="5405120" cy="873502"/>
          </a:xfrm>
        </p:grpSpPr>
        <p:sp>
          <p:nvSpPr>
            <p:cNvPr id="13" name="Pentágono 12"/>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5" name="Elipse 14"/>
          <p:cNvSpPr/>
          <p:nvPr/>
        </p:nvSpPr>
        <p:spPr>
          <a:xfrm>
            <a:off x="650240" y="502610"/>
            <a:ext cx="873502" cy="873502"/>
          </a:xfrm>
          <a:prstGeom prst="ellipse">
            <a:avLst/>
          </a:prstGeom>
          <a:blipFill>
            <a:blip r:embed="rId3"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upo 15"/>
          <p:cNvGrpSpPr/>
          <p:nvPr/>
        </p:nvGrpSpPr>
        <p:grpSpPr>
          <a:xfrm rot="5400000">
            <a:off x="-1061047" y="3871570"/>
            <a:ext cx="4249586" cy="827013"/>
            <a:chOff x="1890375" y="19"/>
            <a:chExt cx="6684229" cy="827013"/>
          </a:xfrm>
        </p:grpSpPr>
        <p:sp>
          <p:nvSpPr>
            <p:cNvPr id="17" name="Pentágono 16"/>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Aleatoria</a:t>
              </a:r>
              <a:endParaRPr lang="es-ES" sz="3000" b="0" kern="1200" dirty="0"/>
            </a:p>
          </p:txBody>
        </p:sp>
      </p:grpSp>
      <p:pic>
        <p:nvPicPr>
          <p:cNvPr id="20" name="Imagen 19"/>
          <p:cNvPicPr>
            <a:picLocks noChangeAspect="1"/>
          </p:cNvPicPr>
          <p:nvPr/>
        </p:nvPicPr>
        <p:blipFill>
          <a:blip r:embed="rId4"/>
          <a:stretch>
            <a:fillRect/>
          </a:stretch>
        </p:blipFill>
        <p:spPr>
          <a:xfrm>
            <a:off x="6710486" y="2291729"/>
            <a:ext cx="4762747" cy="1837009"/>
          </a:xfrm>
          <a:prstGeom prst="rect">
            <a:avLst/>
          </a:prstGeom>
        </p:spPr>
      </p:pic>
      <p:pic>
        <p:nvPicPr>
          <p:cNvPr id="21"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rotWithShape="1">
          <a:blip r:embed="rId7"/>
          <a:srcRect l="31417" t="777" r="3555" b="-777"/>
          <a:stretch/>
        </p:blipFill>
        <p:spPr>
          <a:xfrm>
            <a:off x="7756198" y="4290924"/>
            <a:ext cx="2928127" cy="2059071"/>
          </a:xfrm>
          <a:prstGeom prst="rect">
            <a:avLst/>
          </a:prstGeom>
        </p:spPr>
      </p:pic>
      <p:pic>
        <p:nvPicPr>
          <p:cNvPr id="7170" name="Picture 2" descr="Resultado de imagen para pytho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0741" y="2493818"/>
            <a:ext cx="2497997" cy="1179610"/>
          </a:xfrm>
          <a:prstGeom prst="rect">
            <a:avLst/>
          </a:prstGeom>
          <a:noFill/>
          <a:extLst>
            <a:ext uri="{909E8E84-426E-40DD-AFC4-6F175D3DCCD1}">
              <a14:hiddenFill xmlns:a14="http://schemas.microsoft.com/office/drawing/2010/main">
                <a:solidFill>
                  <a:srgbClr val="FFFFFF"/>
                </a:solidFill>
              </a14:hiddenFill>
            </a:ext>
          </a:extLst>
        </p:spPr>
      </p:pic>
      <p:sp>
        <p:nvSpPr>
          <p:cNvPr id="24" name="Elipse 23"/>
          <p:cNvSpPr/>
          <p:nvPr/>
        </p:nvSpPr>
        <p:spPr>
          <a:xfrm>
            <a:off x="646246" y="1762215"/>
            <a:ext cx="827014" cy="788649"/>
          </a:xfrm>
          <a:prstGeom prst="ellipse">
            <a:avLst/>
          </a:prstGeom>
          <a:blipFill>
            <a:blip r:embed="rId9"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43261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4039673" y="1699578"/>
            <a:ext cx="4904874" cy="4161674"/>
          </a:xfrm>
          <a:prstGeom prst="rect">
            <a:avLst/>
          </a:prstGeom>
          <a:ln>
            <a:solidFill>
              <a:schemeClr val="tx1"/>
            </a:solidFill>
          </a:ln>
        </p:spPr>
      </p:pic>
      <p:sp>
        <p:nvSpPr>
          <p:cNvPr id="5" name="Rectángulo 4"/>
          <p:cNvSpPr/>
          <p:nvPr/>
        </p:nvSpPr>
        <p:spPr>
          <a:xfrm>
            <a:off x="4212126" y="5861253"/>
            <a:ext cx="4732421" cy="635559"/>
          </a:xfrm>
          <a:prstGeom prst="rect">
            <a:avLst/>
          </a:prstGeom>
        </p:spPr>
        <p:txBody>
          <a:bodyPr wrap="square">
            <a:spAutoFit/>
          </a:bodyPr>
          <a:lstStyle/>
          <a:p>
            <a:pPr algn="ctr">
              <a:lnSpc>
                <a:spcPct val="115000"/>
              </a:lnSpc>
              <a:spcAft>
                <a:spcPts val="1200"/>
              </a:spcAft>
            </a:pPr>
            <a:r>
              <a:rPr lang="es-EC" sz="11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Figura </a:t>
            </a:r>
            <a:r>
              <a:rPr lang="es-EC" sz="1100" b="1" i="1" dirty="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15.</a:t>
            </a:r>
            <a:r>
              <a:rPr lang="es-EC" sz="1100" i="1" dirty="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s-ES_tradnl" sz="1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Diseño de la metodología para la preparación de la simulación</a:t>
            </a:r>
            <a:endParaRPr lang="es-EC" sz="1100" dirty="0">
              <a:solidFill>
                <a:schemeClr val="bg1"/>
              </a:solidFill>
              <a:latin typeface="Times New Roman" panose="02020603050405020304" pitchFamily="18" charset="0"/>
              <a:ea typeface="Arial" panose="020B0604020202020204" pitchFamily="34" charset="0"/>
              <a:cs typeface="Times New Roman (Cuerpo en alfa"/>
            </a:endParaRPr>
          </a:p>
          <a:p>
            <a:pPr algn="ctr">
              <a:lnSpc>
                <a:spcPct val="115000"/>
              </a:lnSpc>
              <a:spcAft>
                <a:spcPts val="1200"/>
              </a:spcAft>
            </a:pPr>
            <a:r>
              <a:rPr lang="es-ES_tradnl" sz="1100" dirty="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Fuente. Autor.	</a:t>
            </a:r>
            <a:endParaRPr lang="es-EC" sz="1100" dirty="0">
              <a:solidFill>
                <a:schemeClr val="bg1"/>
              </a:solidFill>
              <a:latin typeface="Times New Roman" panose="02020603050405020304" pitchFamily="18" charset="0"/>
              <a:ea typeface="Arial" panose="020B0604020202020204" pitchFamily="34" charset="0"/>
              <a:cs typeface="Times New Roman (Cuerpo en alfa"/>
            </a:endParaRPr>
          </a:p>
        </p:txBody>
      </p:sp>
      <p:grpSp>
        <p:nvGrpSpPr>
          <p:cNvPr id="6" name="Grupo 5"/>
          <p:cNvGrpSpPr/>
          <p:nvPr/>
        </p:nvGrpSpPr>
        <p:grpSpPr>
          <a:xfrm>
            <a:off x="1086991" y="502610"/>
            <a:ext cx="5405120" cy="873502"/>
            <a:chOff x="1579815" y="2272582"/>
            <a:chExt cx="5405120" cy="873502"/>
          </a:xfrm>
        </p:grpSpPr>
        <p:sp>
          <p:nvSpPr>
            <p:cNvPr id="7" name="Pentágono 6"/>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9" name="Elipse 8"/>
          <p:cNvSpPr/>
          <p:nvPr/>
        </p:nvSpPr>
        <p:spPr>
          <a:xfrm>
            <a:off x="650240" y="502610"/>
            <a:ext cx="873502" cy="873502"/>
          </a:xfrm>
          <a:prstGeom prst="ellipse">
            <a:avLst/>
          </a:prstGeom>
          <a:blipFill>
            <a:blip r:embed="rId3"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o 9"/>
          <p:cNvGrpSpPr/>
          <p:nvPr/>
        </p:nvGrpSpPr>
        <p:grpSpPr>
          <a:xfrm rot="5400000">
            <a:off x="-1061047" y="3871570"/>
            <a:ext cx="4249586" cy="827013"/>
            <a:chOff x="1890375" y="19"/>
            <a:chExt cx="6684229" cy="827013"/>
          </a:xfrm>
        </p:grpSpPr>
        <p:sp>
          <p:nvSpPr>
            <p:cNvPr id="11" name="Pentágono 10"/>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Aplicada</a:t>
              </a:r>
              <a:endParaRPr lang="es-ES" sz="3000" b="0" kern="1200" dirty="0"/>
            </a:p>
          </p:txBody>
        </p:sp>
      </p:grpSp>
      <p:sp>
        <p:nvSpPr>
          <p:cNvPr id="14" name="Elipse 13"/>
          <p:cNvSpPr/>
          <p:nvPr/>
        </p:nvSpPr>
        <p:spPr>
          <a:xfrm>
            <a:off x="650239" y="1696736"/>
            <a:ext cx="825441" cy="790323"/>
          </a:xfrm>
          <a:prstGeom prst="ellipse">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CuadroTexto 14"/>
          <p:cNvSpPr txBox="1"/>
          <p:nvPr/>
        </p:nvSpPr>
        <p:spPr>
          <a:xfrm>
            <a:off x="5731932" y="2475202"/>
            <a:ext cx="692727" cy="307777"/>
          </a:xfrm>
          <a:prstGeom prst="rect">
            <a:avLst/>
          </a:prstGeom>
          <a:noFill/>
        </p:spPr>
        <p:txBody>
          <a:bodyPr wrap="square" rtlCol="0">
            <a:spAutoFit/>
          </a:bodyPr>
          <a:lstStyle/>
          <a:p>
            <a:r>
              <a:rPr lang="es-MX" sz="1400" dirty="0" smtClean="0"/>
              <a:t>XML</a:t>
            </a:r>
            <a:endParaRPr lang="en-US" sz="1400" dirty="0"/>
          </a:p>
        </p:txBody>
      </p:sp>
      <p:sp>
        <p:nvSpPr>
          <p:cNvPr id="17" name="CuadroTexto 16"/>
          <p:cNvSpPr txBox="1"/>
          <p:nvPr/>
        </p:nvSpPr>
        <p:spPr>
          <a:xfrm>
            <a:off x="5667918" y="3989489"/>
            <a:ext cx="692727" cy="307777"/>
          </a:xfrm>
          <a:prstGeom prst="rect">
            <a:avLst/>
          </a:prstGeom>
          <a:noFill/>
        </p:spPr>
        <p:txBody>
          <a:bodyPr wrap="square" rtlCol="0">
            <a:spAutoFit/>
          </a:bodyPr>
          <a:lstStyle/>
          <a:p>
            <a:r>
              <a:rPr lang="es-MX" sz="1400" dirty="0" smtClean="0"/>
              <a:t>XML</a:t>
            </a:r>
            <a:endParaRPr lang="en-US" sz="1400" dirty="0"/>
          </a:p>
        </p:txBody>
      </p:sp>
      <p:sp>
        <p:nvSpPr>
          <p:cNvPr id="18" name="CuadroTexto 17"/>
          <p:cNvSpPr txBox="1"/>
          <p:nvPr/>
        </p:nvSpPr>
        <p:spPr>
          <a:xfrm>
            <a:off x="5731932" y="5491920"/>
            <a:ext cx="692727" cy="307777"/>
          </a:xfrm>
          <a:prstGeom prst="rect">
            <a:avLst/>
          </a:prstGeom>
          <a:noFill/>
        </p:spPr>
        <p:txBody>
          <a:bodyPr wrap="square" rtlCol="0">
            <a:spAutoFit/>
          </a:bodyPr>
          <a:lstStyle/>
          <a:p>
            <a:r>
              <a:rPr lang="es-MX" sz="1400" dirty="0" smtClean="0"/>
              <a:t>XML</a:t>
            </a:r>
            <a:endParaRPr lang="en-US" sz="1400" dirty="0"/>
          </a:p>
        </p:txBody>
      </p:sp>
      <p:sp>
        <p:nvSpPr>
          <p:cNvPr id="19" name="CuadroTexto 18"/>
          <p:cNvSpPr txBox="1"/>
          <p:nvPr/>
        </p:nvSpPr>
        <p:spPr>
          <a:xfrm>
            <a:off x="7988890" y="4358821"/>
            <a:ext cx="692727" cy="307777"/>
          </a:xfrm>
          <a:prstGeom prst="rect">
            <a:avLst/>
          </a:prstGeom>
          <a:noFill/>
        </p:spPr>
        <p:txBody>
          <a:bodyPr wrap="square" rtlCol="0">
            <a:spAutoFit/>
          </a:bodyPr>
          <a:lstStyle/>
          <a:p>
            <a:r>
              <a:rPr lang="es-MX" sz="1400" dirty="0" smtClean="0"/>
              <a:t>XML</a:t>
            </a:r>
            <a:endParaRPr lang="en-US" sz="1400" dirty="0"/>
          </a:p>
        </p:txBody>
      </p:sp>
      <p:pic>
        <p:nvPicPr>
          <p:cNvPr id="21"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899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7055" y="664248"/>
            <a:ext cx="10515600" cy="1325563"/>
          </a:xfrm>
        </p:spPr>
        <p:txBody>
          <a:bodyPr/>
          <a:lstStyle/>
          <a:p>
            <a:r>
              <a:rPr lang="es-MX" b="1" dirty="0" smtClean="0">
                <a:solidFill>
                  <a:schemeClr val="bg1"/>
                </a:solidFill>
              </a:rPr>
              <a:t>ÍNDICE:</a:t>
            </a:r>
            <a:endParaRPr lang="en-US" b="1" dirty="0">
              <a:solidFill>
                <a:schemeClr val="bg1"/>
              </a:solidFill>
            </a:endParaRPr>
          </a:p>
        </p:txBody>
      </p:sp>
      <p:graphicFrame>
        <p:nvGraphicFramePr>
          <p:cNvPr id="4" name="Diagrama 3"/>
          <p:cNvGraphicFramePr/>
          <p:nvPr>
            <p:extLst>
              <p:ext uri="{D42A27DB-BD31-4B8C-83A1-F6EECF244321}">
                <p14:modId xmlns:p14="http://schemas.microsoft.com/office/powerpoint/2010/main" val="3872850731"/>
              </p:ext>
            </p:extLst>
          </p:nvPr>
        </p:nvGraphicFramePr>
        <p:xfrm>
          <a:off x="3583710" y="6642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31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4698" y="365125"/>
            <a:ext cx="4639101" cy="1325563"/>
          </a:xfrm>
        </p:spPr>
        <p:txBody>
          <a:bodyPr>
            <a:normAutofit fontScale="90000"/>
          </a:bodyPr>
          <a:lstStyle/>
          <a:p>
            <a:pPr algn="r"/>
            <a:r>
              <a:rPr lang="es-ES_tradnl" dirty="0" smtClean="0">
                <a:solidFill>
                  <a:schemeClr val="bg1"/>
                </a:solidFill>
              </a:rPr>
              <a:t>Archivo </a:t>
            </a:r>
            <a:r>
              <a:rPr lang="es-ES_tradnl" dirty="0">
                <a:solidFill>
                  <a:schemeClr val="bg1"/>
                </a:solidFill>
              </a:rPr>
              <a:t>de asignación de tráfico </a:t>
            </a:r>
            <a:r>
              <a:rPr lang="es-ES_tradnl" dirty="0" smtClean="0">
                <a:solidFill>
                  <a:schemeClr val="bg1"/>
                </a:solidFill>
              </a:rPr>
              <a:t>(</a:t>
            </a:r>
            <a:r>
              <a:rPr lang="es-ES_tradnl" dirty="0">
                <a:solidFill>
                  <a:schemeClr val="bg1"/>
                </a:solidFill>
              </a:rPr>
              <a:t>TAZ)</a:t>
            </a:r>
            <a:endParaRPr lang="es-EC" dirty="0">
              <a:solidFill>
                <a:schemeClr val="bg1"/>
              </a:solidFill>
            </a:endParaRPr>
          </a:p>
        </p:txBody>
      </p:sp>
      <p:pic>
        <p:nvPicPr>
          <p:cNvPr id="4" name="Marcador de contenido 3"/>
          <p:cNvPicPr>
            <a:picLocks noGrp="1"/>
          </p:cNvPicPr>
          <p:nvPr>
            <p:ph idx="1"/>
          </p:nvPr>
        </p:nvPicPr>
        <p:blipFill>
          <a:blip r:embed="rId2"/>
          <a:stretch>
            <a:fillRect/>
          </a:stretch>
        </p:blipFill>
        <p:spPr>
          <a:xfrm>
            <a:off x="7763466" y="2091897"/>
            <a:ext cx="3814010" cy="3635291"/>
          </a:xfrm>
          <a:prstGeom prst="rect">
            <a:avLst/>
          </a:prstGeom>
          <a:ln>
            <a:solidFill>
              <a:schemeClr val="tx1"/>
            </a:solidFill>
          </a:ln>
        </p:spPr>
      </p:pic>
      <p:sp>
        <p:nvSpPr>
          <p:cNvPr id="5" name="Rectángulo 4"/>
          <p:cNvSpPr/>
          <p:nvPr/>
        </p:nvSpPr>
        <p:spPr>
          <a:xfrm>
            <a:off x="7604954" y="5766596"/>
            <a:ext cx="3814011" cy="559127"/>
          </a:xfrm>
          <a:prstGeom prst="rect">
            <a:avLst/>
          </a:prstGeom>
        </p:spPr>
        <p:txBody>
          <a:bodyPr wrap="square">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16.</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Base XML del archivo TAZ</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t>
            </a:r>
            <a:r>
              <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rPr>
              <a:t>(SUMO, 2018)</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7" name="Grupo 6"/>
          <p:cNvGrpSpPr/>
          <p:nvPr/>
        </p:nvGrpSpPr>
        <p:grpSpPr>
          <a:xfrm>
            <a:off x="1086991" y="502610"/>
            <a:ext cx="5405120" cy="873502"/>
            <a:chOff x="1579815" y="2272582"/>
            <a:chExt cx="5405120" cy="873502"/>
          </a:xfrm>
        </p:grpSpPr>
        <p:sp>
          <p:nvSpPr>
            <p:cNvPr id="8" name="Pentágono 7"/>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0" name="Elipse 9"/>
          <p:cNvSpPr/>
          <p:nvPr/>
        </p:nvSpPr>
        <p:spPr>
          <a:xfrm>
            <a:off x="650240" y="502610"/>
            <a:ext cx="873502" cy="873502"/>
          </a:xfrm>
          <a:prstGeom prst="ellipse">
            <a:avLst/>
          </a:prstGeom>
          <a:blipFill>
            <a:blip r:embed="rId3"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o 10"/>
          <p:cNvGrpSpPr/>
          <p:nvPr/>
        </p:nvGrpSpPr>
        <p:grpSpPr>
          <a:xfrm rot="5400000">
            <a:off x="-1061047" y="3871570"/>
            <a:ext cx="4249586" cy="827013"/>
            <a:chOff x="1890375" y="19"/>
            <a:chExt cx="6684229" cy="827013"/>
          </a:xfrm>
        </p:grpSpPr>
        <p:sp>
          <p:nvSpPr>
            <p:cNvPr id="12" name="Pentágono 11"/>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Aplicada</a:t>
              </a:r>
              <a:endParaRPr lang="es-ES" sz="3000" b="0" kern="1200" dirty="0"/>
            </a:p>
          </p:txBody>
        </p:sp>
      </p:grpSp>
      <p:sp>
        <p:nvSpPr>
          <p:cNvPr id="14" name="Elipse 13"/>
          <p:cNvSpPr/>
          <p:nvPr/>
        </p:nvSpPr>
        <p:spPr>
          <a:xfrm>
            <a:off x="650239" y="1696736"/>
            <a:ext cx="825441" cy="790323"/>
          </a:xfrm>
          <a:prstGeom prst="ellipse">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Imagen 14"/>
          <p:cNvPicPr/>
          <p:nvPr/>
        </p:nvPicPr>
        <p:blipFill>
          <a:blip r:embed="rId5"/>
          <a:stretch>
            <a:fillRect/>
          </a:stretch>
        </p:blipFill>
        <p:spPr>
          <a:xfrm>
            <a:off x="4063456" y="3944203"/>
            <a:ext cx="3388843" cy="2465667"/>
          </a:xfrm>
          <a:prstGeom prst="rect">
            <a:avLst/>
          </a:prstGeom>
          <a:ln>
            <a:solidFill>
              <a:schemeClr val="tx1"/>
            </a:solidFill>
          </a:ln>
        </p:spPr>
      </p:pic>
      <p:pic>
        <p:nvPicPr>
          <p:cNvPr id="16" name="Imagen 15" descr="PUNTOS_TESIS_rec"/>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3337" y="1690686"/>
            <a:ext cx="2669679" cy="3488779"/>
          </a:xfrm>
          <a:prstGeom prst="rect">
            <a:avLst/>
          </a:prstGeom>
          <a:noFill/>
          <a:ln>
            <a:noFill/>
          </a:ln>
        </p:spPr>
      </p:pic>
      <p:sp>
        <p:nvSpPr>
          <p:cNvPr id="3" name="CuadroTexto 2"/>
          <p:cNvSpPr txBox="1"/>
          <p:nvPr/>
        </p:nvSpPr>
        <p:spPr>
          <a:xfrm>
            <a:off x="4413016" y="1687027"/>
            <a:ext cx="2320119" cy="646331"/>
          </a:xfrm>
          <a:prstGeom prst="rect">
            <a:avLst/>
          </a:prstGeom>
          <a:noFill/>
        </p:spPr>
        <p:txBody>
          <a:bodyPr wrap="square" rtlCol="0">
            <a:spAutoFit/>
          </a:bodyPr>
          <a:lstStyle/>
          <a:p>
            <a:r>
              <a:rPr lang="es-MX" b="1" dirty="0" smtClean="0">
                <a:solidFill>
                  <a:schemeClr val="bg1"/>
                </a:solidFill>
              </a:rPr>
              <a:t>ORIGENES</a:t>
            </a:r>
          </a:p>
          <a:p>
            <a:pPr marL="285750" indent="-285750">
              <a:buFont typeface="Arial" panose="020B0604020202020204" pitchFamily="34" charset="0"/>
              <a:buChar char="•"/>
            </a:pPr>
            <a:r>
              <a:rPr lang="es-MX" dirty="0" smtClean="0">
                <a:solidFill>
                  <a:schemeClr val="bg1"/>
                </a:solidFill>
              </a:rPr>
              <a:t>Puntos de aforo</a:t>
            </a:r>
            <a:endParaRPr lang="en-US" dirty="0">
              <a:solidFill>
                <a:schemeClr val="bg1"/>
              </a:solidFill>
            </a:endParaRPr>
          </a:p>
        </p:txBody>
      </p:sp>
      <p:sp>
        <p:nvSpPr>
          <p:cNvPr id="17" name="CuadroTexto 16"/>
          <p:cNvSpPr txBox="1"/>
          <p:nvPr/>
        </p:nvSpPr>
        <p:spPr>
          <a:xfrm>
            <a:off x="1743337" y="5274846"/>
            <a:ext cx="2320119" cy="1754326"/>
          </a:xfrm>
          <a:prstGeom prst="rect">
            <a:avLst/>
          </a:prstGeom>
          <a:noFill/>
        </p:spPr>
        <p:txBody>
          <a:bodyPr wrap="square" rtlCol="0">
            <a:spAutoFit/>
          </a:bodyPr>
          <a:lstStyle/>
          <a:p>
            <a:pPr algn="r"/>
            <a:r>
              <a:rPr lang="es-MX" b="1" dirty="0" smtClean="0">
                <a:solidFill>
                  <a:schemeClr val="bg1"/>
                </a:solidFill>
              </a:rPr>
              <a:t>DESTINOS</a:t>
            </a:r>
          </a:p>
          <a:p>
            <a:pPr marL="285750" indent="-285750" algn="r">
              <a:buFont typeface="Arial" panose="020B0604020202020204" pitchFamily="34" charset="0"/>
              <a:buChar char="•"/>
            </a:pPr>
            <a:r>
              <a:rPr lang="es-MX" dirty="0" smtClean="0">
                <a:solidFill>
                  <a:schemeClr val="bg1"/>
                </a:solidFill>
              </a:rPr>
              <a:t>Puntos de seguridad (</a:t>
            </a:r>
            <a:r>
              <a:rPr lang="es-MX" i="1" dirty="0" smtClean="0">
                <a:solidFill>
                  <a:schemeClr val="bg1"/>
                </a:solidFill>
                <a:latin typeface="Times New Roman" panose="02020603050405020304" pitchFamily="18" charset="0"/>
                <a:ea typeface="Arial" panose="020B0604020202020204" pitchFamily="34" charset="0"/>
                <a:cs typeface="Times New Roman (Cuerpo en alfa"/>
              </a:rPr>
              <a:t>Padilla </a:t>
            </a:r>
            <a:r>
              <a:rPr lang="es-MX" i="1" dirty="0">
                <a:solidFill>
                  <a:schemeClr val="bg1"/>
                </a:solidFill>
                <a:latin typeface="Times New Roman" panose="02020603050405020304" pitchFamily="18" charset="0"/>
                <a:ea typeface="Arial" panose="020B0604020202020204" pitchFamily="34" charset="0"/>
                <a:cs typeface="Times New Roman (Cuerpo en alfa"/>
              </a:rPr>
              <a:t>&amp; Bosque, 2015)</a:t>
            </a:r>
            <a:endParaRPr lang="en-US" i="1" dirty="0">
              <a:solidFill>
                <a:schemeClr val="bg1"/>
              </a:solidFill>
              <a:latin typeface="Times New Roman" panose="02020603050405020304" pitchFamily="18" charset="0"/>
              <a:ea typeface="Arial" panose="020B0604020202020204" pitchFamily="34" charset="0"/>
              <a:cs typeface="Times New Roman (Cuerpo en alfa"/>
            </a:endParaRPr>
          </a:p>
          <a:p>
            <a:pPr marL="285750" indent="-285750" algn="r">
              <a:buFont typeface="Arial" panose="020B0604020202020204" pitchFamily="34" charset="0"/>
              <a:buChar char="•"/>
            </a:pPr>
            <a:endParaRPr lang="es-MX" dirty="0" smtClean="0">
              <a:solidFill>
                <a:schemeClr val="bg1"/>
              </a:solidFill>
            </a:endParaRPr>
          </a:p>
          <a:p>
            <a:pPr algn="r"/>
            <a:endParaRPr lang="en-US" b="1" dirty="0">
              <a:solidFill>
                <a:schemeClr val="bg1"/>
              </a:solidFill>
            </a:endParaRPr>
          </a:p>
        </p:txBody>
      </p:sp>
      <p:pic>
        <p:nvPicPr>
          <p:cNvPr id="18" name="Picture 2" descr="Resultado de imagen para ÃNDICE ICONO">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4711757" y="6457911"/>
            <a:ext cx="2092240" cy="261610"/>
          </a:xfrm>
          <a:prstGeom prst="rect">
            <a:avLst/>
          </a:prstGeom>
        </p:spPr>
        <p:txBody>
          <a:bodyPr wrap="none">
            <a:spAutoFit/>
          </a:bodyPr>
          <a:lstStyle/>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t>
            </a:r>
            <a:r>
              <a:rPr lang="es-EC" sz="1100" i="1" dirty="0" smtClean="0">
                <a:solidFill>
                  <a:schemeClr val="bg1"/>
                </a:solidFill>
                <a:latin typeface="Times New Roman" panose="02020603050405020304" pitchFamily="18" charset="0"/>
                <a:ea typeface="Arial" panose="020B0604020202020204" pitchFamily="34" charset="0"/>
                <a:cs typeface="Times New Roman (Cuerpo en alfa"/>
              </a:rPr>
              <a:t>(Padilla &amp; Bosque, 2015)</a:t>
            </a:r>
            <a:endParaRPr lang="es-EC" sz="1100" i="1" dirty="0">
              <a:solidFill>
                <a:schemeClr val="bg1"/>
              </a:solidFill>
              <a:latin typeface="Times New Roman" panose="02020603050405020304" pitchFamily="18" charset="0"/>
              <a:ea typeface="Arial" panose="020B0604020202020204" pitchFamily="34" charset="0"/>
              <a:cs typeface="Times New Roman (Cuerpo en alfa"/>
            </a:endParaRPr>
          </a:p>
        </p:txBody>
      </p:sp>
    </p:spTree>
    <p:extLst>
      <p:ext uri="{BB962C8B-B14F-4D97-AF65-F5344CB8AC3E}">
        <p14:creationId xmlns:p14="http://schemas.microsoft.com/office/powerpoint/2010/main" val="3047842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8406" y="365125"/>
            <a:ext cx="3465393" cy="1325563"/>
          </a:xfrm>
        </p:spPr>
        <p:txBody>
          <a:bodyPr/>
          <a:lstStyle/>
          <a:p>
            <a:pPr algn="r"/>
            <a:r>
              <a:rPr lang="es-ES_tradnl" b="1" dirty="0">
                <a:solidFill>
                  <a:schemeClr val="bg1"/>
                </a:solidFill>
              </a:rPr>
              <a:t>M</a:t>
            </a:r>
            <a:r>
              <a:rPr lang="es-ES_tradnl" b="1" dirty="0" smtClean="0">
                <a:solidFill>
                  <a:schemeClr val="bg1"/>
                </a:solidFill>
              </a:rPr>
              <a:t>atriz </a:t>
            </a:r>
            <a:r>
              <a:rPr lang="es-ES_tradnl" b="1" dirty="0">
                <a:solidFill>
                  <a:schemeClr val="bg1"/>
                </a:solidFill>
              </a:rPr>
              <a:t>Origen- Destino (O-D)</a:t>
            </a:r>
            <a:endParaRPr lang="es-EC" b="1" dirty="0">
              <a:solidFill>
                <a:schemeClr val="bg1"/>
              </a:solidFill>
            </a:endParaRPr>
          </a:p>
        </p:txBody>
      </p:sp>
      <p:pic>
        <p:nvPicPr>
          <p:cNvPr id="4" name="Marcador de contenido 3"/>
          <p:cNvPicPr>
            <a:picLocks noGrp="1"/>
          </p:cNvPicPr>
          <p:nvPr>
            <p:ph idx="1"/>
          </p:nvPr>
        </p:nvPicPr>
        <p:blipFill>
          <a:blip r:embed="rId2"/>
          <a:stretch>
            <a:fillRect/>
          </a:stretch>
        </p:blipFill>
        <p:spPr>
          <a:xfrm>
            <a:off x="4488853" y="2160283"/>
            <a:ext cx="4006516" cy="3578919"/>
          </a:xfrm>
          <a:prstGeom prst="rect">
            <a:avLst/>
          </a:prstGeom>
          <a:ln>
            <a:solidFill>
              <a:schemeClr val="tx1"/>
            </a:solidFill>
          </a:ln>
        </p:spPr>
      </p:pic>
      <p:sp>
        <p:nvSpPr>
          <p:cNvPr id="5" name="Rectángulo 4"/>
          <p:cNvSpPr/>
          <p:nvPr/>
        </p:nvSpPr>
        <p:spPr>
          <a:xfrm>
            <a:off x="3444111" y="5799717"/>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17</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Base XML de la matriz OD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t>
            </a:r>
            <a:r>
              <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rPr>
              <a:t>(SUMO, 2018)</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7" name="Grupo 6"/>
          <p:cNvGrpSpPr/>
          <p:nvPr/>
        </p:nvGrpSpPr>
        <p:grpSpPr>
          <a:xfrm>
            <a:off x="1086991" y="502610"/>
            <a:ext cx="5405120" cy="873502"/>
            <a:chOff x="1579815" y="2272582"/>
            <a:chExt cx="5405120" cy="873502"/>
          </a:xfrm>
        </p:grpSpPr>
        <p:sp>
          <p:nvSpPr>
            <p:cNvPr id="8" name="Pentágono 7"/>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0" name="Elipse 9"/>
          <p:cNvSpPr/>
          <p:nvPr/>
        </p:nvSpPr>
        <p:spPr>
          <a:xfrm>
            <a:off x="650240" y="502610"/>
            <a:ext cx="873502" cy="873502"/>
          </a:xfrm>
          <a:prstGeom prst="ellipse">
            <a:avLst/>
          </a:prstGeom>
          <a:blipFill>
            <a:blip r:embed="rId3"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o 10"/>
          <p:cNvGrpSpPr/>
          <p:nvPr/>
        </p:nvGrpSpPr>
        <p:grpSpPr>
          <a:xfrm rot="5400000">
            <a:off x="-1061047" y="3871570"/>
            <a:ext cx="4249586" cy="827013"/>
            <a:chOff x="1890375" y="19"/>
            <a:chExt cx="6684229" cy="827013"/>
          </a:xfrm>
        </p:grpSpPr>
        <p:sp>
          <p:nvSpPr>
            <p:cNvPr id="12" name="Pentágono 11"/>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Aplicada</a:t>
              </a:r>
              <a:endParaRPr lang="es-ES" sz="3000" b="0" kern="1200" dirty="0"/>
            </a:p>
          </p:txBody>
        </p:sp>
      </p:grpSp>
      <p:sp>
        <p:nvSpPr>
          <p:cNvPr id="14" name="Elipse 13"/>
          <p:cNvSpPr/>
          <p:nvPr/>
        </p:nvSpPr>
        <p:spPr>
          <a:xfrm>
            <a:off x="650239" y="1696736"/>
            <a:ext cx="825441" cy="790323"/>
          </a:xfrm>
          <a:prstGeom prst="ellipse">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5" name="Conector recto de flecha 14"/>
          <p:cNvCxnSpPr/>
          <p:nvPr/>
        </p:nvCxnSpPr>
        <p:spPr>
          <a:xfrm>
            <a:off x="7069540" y="4285397"/>
            <a:ext cx="2306472" cy="50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5500048" y="2674961"/>
            <a:ext cx="3753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4326340" y="4080681"/>
            <a:ext cx="1705970" cy="859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ector recto de flecha 19"/>
          <p:cNvCxnSpPr>
            <a:stCxn id="18" idx="1"/>
          </p:cNvCxnSpPr>
          <p:nvPr/>
        </p:nvCxnSpPr>
        <p:spPr>
          <a:xfrm flipH="1">
            <a:off x="3821373" y="4510586"/>
            <a:ext cx="504967" cy="6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9253182" y="2376875"/>
            <a:ext cx="2253787" cy="923330"/>
          </a:xfrm>
          <a:prstGeom prst="rect">
            <a:avLst/>
          </a:prstGeom>
          <a:noFill/>
          <a:ln>
            <a:solidFill>
              <a:schemeClr val="bg1"/>
            </a:solidFill>
          </a:ln>
        </p:spPr>
        <p:txBody>
          <a:bodyPr wrap="square" rtlCol="0">
            <a:spAutoFit/>
          </a:bodyPr>
          <a:lstStyle/>
          <a:p>
            <a:pPr algn="ctr"/>
            <a:r>
              <a:rPr lang="es-MX" dirty="0" smtClean="0">
                <a:solidFill>
                  <a:schemeClr val="bg1"/>
                </a:solidFill>
              </a:rPr>
              <a:t>Tiempo</a:t>
            </a:r>
          </a:p>
          <a:p>
            <a:pPr algn="ctr"/>
            <a:r>
              <a:rPr lang="es-MX" dirty="0" smtClean="0">
                <a:solidFill>
                  <a:schemeClr val="bg1"/>
                </a:solidFill>
              </a:rPr>
              <a:t>Intensidad de tráfico - AFORO</a:t>
            </a:r>
            <a:endParaRPr lang="en-US" dirty="0">
              <a:solidFill>
                <a:schemeClr val="bg1"/>
              </a:solidFill>
            </a:endParaRPr>
          </a:p>
        </p:txBody>
      </p:sp>
      <p:sp>
        <p:nvSpPr>
          <p:cNvPr id="22" name="CuadroTexto 21"/>
          <p:cNvSpPr txBox="1"/>
          <p:nvPr/>
        </p:nvSpPr>
        <p:spPr>
          <a:xfrm>
            <a:off x="9376012" y="4371710"/>
            <a:ext cx="2253787" cy="646331"/>
          </a:xfrm>
          <a:prstGeom prst="rect">
            <a:avLst/>
          </a:prstGeom>
          <a:noFill/>
          <a:ln>
            <a:solidFill>
              <a:schemeClr val="bg1"/>
            </a:solidFill>
          </a:ln>
        </p:spPr>
        <p:txBody>
          <a:bodyPr wrap="square" rtlCol="0">
            <a:spAutoFit/>
          </a:bodyPr>
          <a:lstStyle/>
          <a:p>
            <a:pPr algn="ctr"/>
            <a:r>
              <a:rPr lang="es-MX" dirty="0" smtClean="0">
                <a:solidFill>
                  <a:schemeClr val="bg1"/>
                </a:solidFill>
              </a:rPr>
              <a:t>Cantidad de vehículos en base al aforo</a:t>
            </a:r>
            <a:endParaRPr lang="en-US" dirty="0">
              <a:solidFill>
                <a:schemeClr val="bg1"/>
              </a:solidFill>
            </a:endParaRPr>
          </a:p>
        </p:txBody>
      </p:sp>
      <p:sp>
        <p:nvSpPr>
          <p:cNvPr id="23" name="CuadroTexto 22"/>
          <p:cNvSpPr txBox="1"/>
          <p:nvPr/>
        </p:nvSpPr>
        <p:spPr>
          <a:xfrm>
            <a:off x="1863281" y="3494922"/>
            <a:ext cx="1958092" cy="2031325"/>
          </a:xfrm>
          <a:prstGeom prst="rect">
            <a:avLst/>
          </a:prstGeom>
          <a:noFill/>
          <a:ln>
            <a:solidFill>
              <a:schemeClr val="bg1"/>
            </a:solidFill>
          </a:ln>
        </p:spPr>
        <p:txBody>
          <a:bodyPr wrap="square" rtlCol="0">
            <a:spAutoFit/>
          </a:bodyPr>
          <a:lstStyle/>
          <a:p>
            <a:pPr algn="ctr"/>
            <a:r>
              <a:rPr lang="es-MX" dirty="0" smtClean="0">
                <a:solidFill>
                  <a:schemeClr val="bg1"/>
                </a:solidFill>
              </a:rPr>
              <a:t>Se establece los puntos de seguridad a los que se puede acceder desde cada punto de origen</a:t>
            </a:r>
            <a:endParaRPr lang="en-US" dirty="0">
              <a:solidFill>
                <a:schemeClr val="bg1"/>
              </a:solidFill>
            </a:endParaRPr>
          </a:p>
        </p:txBody>
      </p:sp>
      <p:pic>
        <p:nvPicPr>
          <p:cNvPr id="24"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6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0486" y="334056"/>
            <a:ext cx="4998493" cy="1325563"/>
          </a:xfrm>
        </p:spPr>
        <p:txBody>
          <a:bodyPr/>
          <a:lstStyle/>
          <a:p>
            <a:pPr algn="r"/>
            <a:r>
              <a:rPr lang="es-ES_tradnl" b="1" dirty="0" smtClean="0">
                <a:solidFill>
                  <a:schemeClr val="bg1"/>
                </a:solidFill>
              </a:rPr>
              <a:t>Generación </a:t>
            </a:r>
            <a:r>
              <a:rPr lang="es-ES_tradnl" b="1" dirty="0">
                <a:solidFill>
                  <a:schemeClr val="bg1"/>
                </a:solidFill>
              </a:rPr>
              <a:t>de viajes</a:t>
            </a:r>
            <a:endParaRPr lang="es-EC" b="1" dirty="0">
              <a:solidFill>
                <a:schemeClr val="bg1"/>
              </a:solidFill>
            </a:endParaRPr>
          </a:p>
        </p:txBody>
      </p:sp>
      <p:pic>
        <p:nvPicPr>
          <p:cNvPr id="4" name="Marcador de contenido 3"/>
          <p:cNvPicPr>
            <a:picLocks noGrp="1"/>
          </p:cNvPicPr>
          <p:nvPr>
            <p:ph idx="1"/>
          </p:nvPr>
        </p:nvPicPr>
        <p:blipFill>
          <a:blip r:embed="rId2"/>
          <a:stretch>
            <a:fillRect/>
          </a:stretch>
        </p:blipFill>
        <p:spPr>
          <a:xfrm>
            <a:off x="1944929" y="2643087"/>
            <a:ext cx="4005496" cy="3405355"/>
          </a:xfrm>
          <a:prstGeom prst="rect">
            <a:avLst/>
          </a:prstGeom>
          <a:ln>
            <a:solidFill>
              <a:schemeClr val="tx1"/>
            </a:solidFill>
          </a:ln>
        </p:spPr>
      </p:pic>
      <p:sp>
        <p:nvSpPr>
          <p:cNvPr id="5" name="Rectángulo 4"/>
          <p:cNvSpPr/>
          <p:nvPr/>
        </p:nvSpPr>
        <p:spPr>
          <a:xfrm>
            <a:off x="899677" y="6092421"/>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18.</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Archivo de configuración de SUMO</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 Fuente. </a:t>
            </a:r>
            <a:r>
              <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rPr>
              <a:t>(SUMO, 2018)</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6" name="CuadroTexto 5"/>
          <p:cNvSpPr txBox="1"/>
          <p:nvPr/>
        </p:nvSpPr>
        <p:spPr>
          <a:xfrm rot="5400000">
            <a:off x="9669844" y="4186977"/>
            <a:ext cx="2786222" cy="523220"/>
          </a:xfrm>
          <a:prstGeom prst="rect">
            <a:avLst/>
          </a:prstGeom>
          <a:noFill/>
        </p:spPr>
        <p:txBody>
          <a:bodyPr wrap="square" rtlCol="0">
            <a:spAutoFit/>
          </a:bodyPr>
          <a:lstStyle/>
          <a:p>
            <a:r>
              <a:rPr lang="es-EC" sz="2800" dirty="0">
                <a:solidFill>
                  <a:schemeClr val="bg1"/>
                </a:solidFill>
              </a:rPr>
              <a:t>A</a:t>
            </a:r>
            <a:r>
              <a:rPr lang="es-EC" sz="2800" dirty="0" smtClean="0">
                <a:solidFill>
                  <a:schemeClr val="bg1"/>
                </a:solidFill>
              </a:rPr>
              <a:t>rchivo </a:t>
            </a:r>
            <a:r>
              <a:rPr lang="es-EC" sz="2800" dirty="0">
                <a:solidFill>
                  <a:schemeClr val="bg1"/>
                </a:solidFill>
              </a:rPr>
              <a:t>de viajes</a:t>
            </a:r>
          </a:p>
        </p:txBody>
      </p:sp>
      <p:sp>
        <p:nvSpPr>
          <p:cNvPr id="7" name="Marcador de contenido 2"/>
          <p:cNvSpPr txBox="1">
            <a:spLocks/>
          </p:cNvSpPr>
          <p:nvPr/>
        </p:nvSpPr>
        <p:spPr>
          <a:xfrm>
            <a:off x="1801504" y="1681537"/>
            <a:ext cx="9552296" cy="109669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600" i="1" dirty="0" smtClean="0">
                <a:solidFill>
                  <a:schemeClr val="accent6">
                    <a:lumMod val="75000"/>
                  </a:schemeClr>
                </a:solidFill>
              </a:rPr>
              <a:t>od2trips</a:t>
            </a:r>
            <a:r>
              <a:rPr lang="en-US" sz="4600" i="1" dirty="0" smtClean="0">
                <a:solidFill>
                  <a:schemeClr val="bg1"/>
                </a:solidFill>
              </a:rPr>
              <a:t> -c PATH\od2trips.config.xml -n PATH\taz_file.taz.xml –d PATH\OD_file.od -o PATH\od_file.odtrips.xml</a:t>
            </a:r>
            <a:endParaRPr lang="es-EC" sz="4600" dirty="0">
              <a:solidFill>
                <a:schemeClr val="bg1"/>
              </a:solidFill>
            </a:endParaRPr>
          </a:p>
        </p:txBody>
      </p:sp>
      <p:pic>
        <p:nvPicPr>
          <p:cNvPr id="8" name="Imagen 7"/>
          <p:cNvPicPr/>
          <p:nvPr/>
        </p:nvPicPr>
        <p:blipFill>
          <a:blip r:embed="rId3"/>
          <a:stretch>
            <a:fillRect/>
          </a:stretch>
        </p:blipFill>
        <p:spPr>
          <a:xfrm>
            <a:off x="6838330" y="2830461"/>
            <a:ext cx="3851564" cy="3011237"/>
          </a:xfrm>
          <a:prstGeom prst="rect">
            <a:avLst/>
          </a:prstGeom>
          <a:ln>
            <a:solidFill>
              <a:schemeClr val="tx1"/>
            </a:solidFill>
          </a:ln>
        </p:spPr>
      </p:pic>
      <p:sp>
        <p:nvSpPr>
          <p:cNvPr id="3" name="Rectángulo redondeado 2"/>
          <p:cNvSpPr/>
          <p:nvPr/>
        </p:nvSpPr>
        <p:spPr>
          <a:xfrm>
            <a:off x="8860539" y="3453803"/>
            <a:ext cx="1440872" cy="16625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Resultado de imagen para ÃNDICE ICONO">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1086991" y="502610"/>
            <a:ext cx="5405120" cy="873502"/>
            <a:chOff x="1579815" y="2272582"/>
            <a:chExt cx="5405120" cy="873502"/>
          </a:xfrm>
        </p:grpSpPr>
        <p:sp>
          <p:nvSpPr>
            <p:cNvPr id="11" name="Pentágono 10"/>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3" name="Elipse 12"/>
          <p:cNvSpPr/>
          <p:nvPr/>
        </p:nvSpPr>
        <p:spPr>
          <a:xfrm>
            <a:off x="650240" y="502610"/>
            <a:ext cx="873502" cy="873502"/>
          </a:xfrm>
          <a:prstGeom prst="ellipse">
            <a:avLst/>
          </a:prstGeom>
          <a:blipFill>
            <a:blip r:embed="rId6"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o 13"/>
          <p:cNvGrpSpPr/>
          <p:nvPr/>
        </p:nvGrpSpPr>
        <p:grpSpPr>
          <a:xfrm rot="5400000">
            <a:off x="-1061047" y="3871570"/>
            <a:ext cx="4249586" cy="827013"/>
            <a:chOff x="1890375" y="19"/>
            <a:chExt cx="6684229" cy="827013"/>
          </a:xfrm>
        </p:grpSpPr>
        <p:sp>
          <p:nvSpPr>
            <p:cNvPr id="15" name="Pentágono 14"/>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Aplicada</a:t>
              </a:r>
              <a:endParaRPr lang="es-ES" sz="3000" b="0" kern="1200" dirty="0"/>
            </a:p>
          </p:txBody>
        </p:sp>
      </p:grpSp>
      <p:sp>
        <p:nvSpPr>
          <p:cNvPr id="17" name="Elipse 16"/>
          <p:cNvSpPr/>
          <p:nvPr/>
        </p:nvSpPr>
        <p:spPr>
          <a:xfrm>
            <a:off x="650239" y="1696736"/>
            <a:ext cx="825441" cy="790323"/>
          </a:xfrm>
          <a:prstGeom prst="ellipse">
            <a:avLst/>
          </a:prstGeom>
          <a:blipFill>
            <a:blip r:embed="rId7">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9" name="Conector recto de flecha 18"/>
          <p:cNvCxnSpPr/>
          <p:nvPr/>
        </p:nvCxnSpPr>
        <p:spPr>
          <a:xfrm flipH="1" flipV="1">
            <a:off x="5950425" y="5116350"/>
            <a:ext cx="1187354" cy="19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643936" cy="1325563"/>
          </a:xfrm>
        </p:spPr>
        <p:txBody>
          <a:bodyPr/>
          <a:lstStyle/>
          <a:p>
            <a:pPr algn="r"/>
            <a:r>
              <a:rPr lang="es-ES_tradnl" b="1" dirty="0" smtClean="0">
                <a:solidFill>
                  <a:schemeClr val="bg1"/>
                </a:solidFill>
              </a:rPr>
              <a:t>Asignación </a:t>
            </a:r>
            <a:r>
              <a:rPr lang="es-ES_tradnl" b="1" dirty="0">
                <a:solidFill>
                  <a:schemeClr val="bg1"/>
                </a:solidFill>
              </a:rPr>
              <a:t>de ruta</a:t>
            </a:r>
            <a:endParaRPr lang="es-EC" b="1" dirty="0">
              <a:solidFill>
                <a:schemeClr val="bg1"/>
              </a:solidFill>
            </a:endParaRPr>
          </a:p>
        </p:txBody>
      </p:sp>
      <p:pic>
        <p:nvPicPr>
          <p:cNvPr id="4" name="Marcador de contenido 3"/>
          <p:cNvPicPr>
            <a:picLocks noGrp="1"/>
          </p:cNvPicPr>
          <p:nvPr>
            <p:ph idx="1"/>
          </p:nvPr>
        </p:nvPicPr>
        <p:blipFill>
          <a:blip r:embed="rId2"/>
          <a:stretch>
            <a:fillRect/>
          </a:stretch>
        </p:blipFill>
        <p:spPr>
          <a:xfrm>
            <a:off x="5833493" y="2523137"/>
            <a:ext cx="5648643" cy="3271268"/>
          </a:xfrm>
          <a:prstGeom prst="rect">
            <a:avLst/>
          </a:prstGeom>
          <a:ln>
            <a:solidFill>
              <a:schemeClr val="tx1"/>
            </a:solidFill>
          </a:ln>
        </p:spPr>
      </p:pic>
      <p:sp>
        <p:nvSpPr>
          <p:cNvPr id="5" name="Rectángulo 4"/>
          <p:cNvSpPr/>
          <p:nvPr/>
        </p:nvSpPr>
        <p:spPr>
          <a:xfrm>
            <a:off x="5559353" y="5840677"/>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19.</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Archivo de asignación de ruta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t>
            </a:r>
            <a:r>
              <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rPr>
              <a:t>(SUMO, 2018)</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6" name="Rectángulo 5"/>
          <p:cNvSpPr/>
          <p:nvPr/>
        </p:nvSpPr>
        <p:spPr>
          <a:xfrm>
            <a:off x="1902204" y="2739159"/>
            <a:ext cx="3506337" cy="3046988"/>
          </a:xfrm>
          <a:prstGeom prst="rect">
            <a:avLst/>
          </a:prstGeom>
        </p:spPr>
        <p:txBody>
          <a:bodyPr wrap="square">
            <a:spAutoFit/>
          </a:bodyPr>
          <a:lstStyle/>
          <a:p>
            <a:pPr marL="285750" indent="-285750" algn="just">
              <a:buFont typeface="Arial" panose="020B0604020202020204" pitchFamily="34" charset="0"/>
              <a:buChar char="•"/>
            </a:pPr>
            <a:r>
              <a:rPr lang="es-EC" sz="2400" dirty="0" smtClean="0">
                <a:solidFill>
                  <a:schemeClr val="bg1"/>
                </a:solidFill>
              </a:rPr>
              <a:t>Considera el archivo anterior y el modelo como entradas</a:t>
            </a:r>
            <a:endParaRPr lang="es-EC" sz="2400" dirty="0">
              <a:solidFill>
                <a:schemeClr val="bg1"/>
              </a:solidFill>
            </a:endParaRPr>
          </a:p>
          <a:p>
            <a:pPr marL="285750" indent="-285750">
              <a:buFont typeface="Arial" panose="020B0604020202020204" pitchFamily="34" charset="0"/>
              <a:buChar char="•"/>
            </a:pPr>
            <a:endParaRPr lang="es-EC" sz="2400" dirty="0">
              <a:solidFill>
                <a:schemeClr val="bg1"/>
              </a:solidFill>
            </a:endParaRPr>
          </a:p>
          <a:p>
            <a:pPr marL="285750" indent="-285750" algn="just">
              <a:buFont typeface="Arial" panose="020B0604020202020204" pitchFamily="34" charset="0"/>
              <a:buChar char="•"/>
            </a:pPr>
            <a:r>
              <a:rPr lang="es-EC" sz="2400" dirty="0" smtClean="0">
                <a:solidFill>
                  <a:schemeClr val="bg1"/>
                </a:solidFill>
              </a:rPr>
              <a:t>Selecciona la Ruta óptima para cada vehículo en base la matriz OD.</a:t>
            </a:r>
            <a:endParaRPr lang="es-EC" sz="2400" dirty="0">
              <a:solidFill>
                <a:schemeClr val="bg1"/>
              </a:solidFill>
            </a:endParaRPr>
          </a:p>
        </p:txBody>
      </p:sp>
      <p:sp>
        <p:nvSpPr>
          <p:cNvPr id="7" name="Marcador de contenido 2"/>
          <p:cNvSpPr txBox="1">
            <a:spLocks/>
          </p:cNvSpPr>
          <p:nvPr/>
        </p:nvSpPr>
        <p:spPr>
          <a:xfrm>
            <a:off x="1305366" y="1743008"/>
            <a:ext cx="10515600" cy="733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i="1" dirty="0" smtClean="0">
                <a:solidFill>
                  <a:schemeClr val="accent6">
                    <a:lumMod val="75000"/>
                  </a:schemeClr>
                </a:solidFill>
              </a:rPr>
              <a:t>duarouter</a:t>
            </a:r>
            <a:r>
              <a:rPr lang="en-US" sz="3200" i="1" dirty="0" smtClean="0">
                <a:solidFill>
                  <a:schemeClr val="bg1"/>
                </a:solidFill>
              </a:rPr>
              <a:t> –c PATH\duarcfg_file.trips2routes.duarcfg</a:t>
            </a:r>
            <a:endParaRPr lang="es-EC" sz="3200" dirty="0">
              <a:solidFill>
                <a:schemeClr val="bg1"/>
              </a:solidFill>
            </a:endParaRPr>
          </a:p>
        </p:txBody>
      </p:sp>
      <p:pic>
        <p:nvPicPr>
          <p:cNvPr id="8" name="Picture 2" descr="Resultado de imagen para ÃNDICE ICONO">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1086991" y="502610"/>
            <a:ext cx="5405120" cy="873502"/>
            <a:chOff x="1579815" y="2272582"/>
            <a:chExt cx="5405120" cy="873502"/>
          </a:xfrm>
        </p:grpSpPr>
        <p:sp>
          <p:nvSpPr>
            <p:cNvPr id="10" name="Pentágono 9"/>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2" name="Elipse 11"/>
          <p:cNvSpPr/>
          <p:nvPr/>
        </p:nvSpPr>
        <p:spPr>
          <a:xfrm>
            <a:off x="650240" y="502610"/>
            <a:ext cx="873502" cy="873502"/>
          </a:xfrm>
          <a:prstGeom prst="ellipse">
            <a:avLst/>
          </a:prstGeom>
          <a:blipFill>
            <a:blip r:embed="rId5"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3" name="Grupo 12"/>
          <p:cNvGrpSpPr/>
          <p:nvPr/>
        </p:nvGrpSpPr>
        <p:grpSpPr>
          <a:xfrm rot="5400000">
            <a:off x="-1061047" y="3871570"/>
            <a:ext cx="4249586" cy="827013"/>
            <a:chOff x="1890375" y="19"/>
            <a:chExt cx="6684229" cy="827013"/>
          </a:xfrm>
        </p:grpSpPr>
        <p:sp>
          <p:nvSpPr>
            <p:cNvPr id="14" name="Pentágono 13"/>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Aplicada</a:t>
              </a:r>
              <a:endParaRPr lang="es-ES" sz="3000" b="0" kern="1200" dirty="0"/>
            </a:p>
          </p:txBody>
        </p:sp>
      </p:grpSp>
      <p:sp>
        <p:nvSpPr>
          <p:cNvPr id="16" name="Elipse 15"/>
          <p:cNvSpPr/>
          <p:nvPr/>
        </p:nvSpPr>
        <p:spPr>
          <a:xfrm>
            <a:off x="650239" y="1696736"/>
            <a:ext cx="825441" cy="790323"/>
          </a:xfrm>
          <a:prstGeom prst="ellipse">
            <a:avLst/>
          </a:prstGeom>
          <a:blipFill>
            <a:blip r:embed="rId6">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30657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55472" y="365125"/>
            <a:ext cx="5161843" cy="1325563"/>
          </a:xfrm>
        </p:spPr>
        <p:txBody>
          <a:bodyPr>
            <a:normAutofit fontScale="90000"/>
          </a:bodyPr>
          <a:lstStyle/>
          <a:p>
            <a:pPr algn="r"/>
            <a:r>
              <a:rPr lang="es-ES_tradnl" b="1" dirty="0">
                <a:solidFill>
                  <a:schemeClr val="bg1"/>
                </a:solidFill>
              </a:rPr>
              <a:t>Archivo de configuración de SUMO</a:t>
            </a:r>
            <a:endParaRPr lang="es-EC" b="1" dirty="0">
              <a:solidFill>
                <a:schemeClr val="bg1"/>
              </a:solidFill>
            </a:endParaRPr>
          </a:p>
        </p:txBody>
      </p:sp>
      <p:pic>
        <p:nvPicPr>
          <p:cNvPr id="4" name="Marcador de contenido 3"/>
          <p:cNvPicPr>
            <a:picLocks noGrp="1"/>
          </p:cNvPicPr>
          <p:nvPr>
            <p:ph idx="1"/>
          </p:nvPr>
        </p:nvPicPr>
        <p:blipFill>
          <a:blip r:embed="rId2"/>
          <a:stretch>
            <a:fillRect/>
          </a:stretch>
        </p:blipFill>
        <p:spPr>
          <a:xfrm>
            <a:off x="1649033" y="2041679"/>
            <a:ext cx="5081337" cy="3651333"/>
          </a:xfrm>
          <a:prstGeom prst="rect">
            <a:avLst/>
          </a:prstGeom>
          <a:ln>
            <a:solidFill>
              <a:schemeClr val="tx1"/>
            </a:solidFill>
          </a:ln>
        </p:spPr>
      </p:pic>
      <p:sp>
        <p:nvSpPr>
          <p:cNvPr id="5" name="Rectángulo 4"/>
          <p:cNvSpPr/>
          <p:nvPr/>
        </p:nvSpPr>
        <p:spPr>
          <a:xfrm>
            <a:off x="850738" y="5693012"/>
            <a:ext cx="6096000" cy="559127"/>
          </a:xfrm>
          <a:prstGeom prst="rect">
            <a:avLst/>
          </a:prstGeom>
        </p:spPr>
        <p:txBody>
          <a:bodyPr>
            <a:spAutoFit/>
          </a:bodyPr>
          <a:lstStyle/>
          <a:p>
            <a:pPr algn="ctr">
              <a:spcAft>
                <a:spcPts val="1000"/>
              </a:spcAft>
            </a:pP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Figura 20.</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 Archivo de configuración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de SUMO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t>
            </a:r>
            <a:r>
              <a:rPr lang="es-EC" sz="1100" i="0" dirty="0" smtClean="0">
                <a:solidFill>
                  <a:schemeClr val="bg1"/>
                </a:solidFill>
                <a:effectLst/>
                <a:latin typeface="Times New Roman" panose="02020603050405020304" pitchFamily="18" charset="0"/>
                <a:ea typeface="Arial" panose="020B0604020202020204" pitchFamily="34" charset="0"/>
                <a:cs typeface="Times New Roman (Cuerpo en alfa"/>
              </a:rPr>
              <a:t>(SUMO, 2018)</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pic>
        <p:nvPicPr>
          <p:cNvPr id="7" name="Picture 2" descr="Resultado de imagen para ÃNDICE ICONO">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pic>
        <p:nvPicPr>
          <p:cNvPr id="8" name="Marcador de contenido 3"/>
          <p:cNvPicPr>
            <a:picLocks/>
          </p:cNvPicPr>
          <p:nvPr/>
        </p:nvPicPr>
        <p:blipFill>
          <a:blip r:embed="rId5"/>
          <a:stretch>
            <a:fillRect/>
          </a:stretch>
        </p:blipFill>
        <p:spPr>
          <a:xfrm>
            <a:off x="6995934" y="1763890"/>
            <a:ext cx="4821381" cy="4211349"/>
          </a:xfrm>
          <a:prstGeom prst="rect">
            <a:avLst/>
          </a:prstGeom>
          <a:ln>
            <a:noFill/>
          </a:ln>
        </p:spPr>
      </p:pic>
      <p:sp>
        <p:nvSpPr>
          <p:cNvPr id="3" name="Rectángulo 2"/>
          <p:cNvSpPr/>
          <p:nvPr/>
        </p:nvSpPr>
        <p:spPr>
          <a:xfrm>
            <a:off x="1649033" y="2757109"/>
            <a:ext cx="5006440" cy="3807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3858169" y="3482451"/>
            <a:ext cx="2797304" cy="369332"/>
          </a:xfrm>
          <a:prstGeom prst="rect">
            <a:avLst/>
          </a:prstGeom>
          <a:solidFill>
            <a:schemeClr val="accent6">
              <a:lumMod val="75000"/>
            </a:schemeClr>
          </a:solidFill>
        </p:spPr>
        <p:txBody>
          <a:bodyPr wrap="none">
            <a:spAutoFit/>
          </a:bodyPr>
          <a:lstStyle/>
          <a:p>
            <a:r>
              <a:rPr lang="es-EC" dirty="0">
                <a:solidFill>
                  <a:schemeClr val="bg1"/>
                </a:solidFill>
              </a:rPr>
              <a:t>Permite agregar coberturas </a:t>
            </a:r>
            <a:endParaRPr lang="en-US" dirty="0"/>
          </a:p>
        </p:txBody>
      </p:sp>
      <p:cxnSp>
        <p:nvCxnSpPr>
          <p:cNvPr id="11" name="Conector recto de flecha 10"/>
          <p:cNvCxnSpPr/>
          <p:nvPr/>
        </p:nvCxnSpPr>
        <p:spPr>
          <a:xfrm>
            <a:off x="3295768" y="3638187"/>
            <a:ext cx="53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V="1">
            <a:off x="3295768" y="3344850"/>
            <a:ext cx="0" cy="322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550808" y="4197837"/>
            <a:ext cx="43191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a:off x="1086991" y="502610"/>
            <a:ext cx="5405120" cy="873502"/>
            <a:chOff x="1579815" y="2272582"/>
            <a:chExt cx="5405120" cy="873502"/>
          </a:xfrm>
        </p:grpSpPr>
        <p:sp>
          <p:nvSpPr>
            <p:cNvPr id="17" name="Pentágono 16"/>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9" name="Elipse 18"/>
          <p:cNvSpPr/>
          <p:nvPr/>
        </p:nvSpPr>
        <p:spPr>
          <a:xfrm>
            <a:off x="650240" y="502610"/>
            <a:ext cx="873502" cy="873502"/>
          </a:xfrm>
          <a:prstGeom prst="ellipse">
            <a:avLst/>
          </a:prstGeom>
          <a:blipFill>
            <a:blip r:embed="rId6"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upo 19"/>
          <p:cNvGrpSpPr/>
          <p:nvPr/>
        </p:nvGrpSpPr>
        <p:grpSpPr>
          <a:xfrm rot="5400000">
            <a:off x="-1061047" y="3871570"/>
            <a:ext cx="4249586" cy="827013"/>
            <a:chOff x="1890375" y="19"/>
            <a:chExt cx="6684229" cy="827013"/>
          </a:xfrm>
        </p:grpSpPr>
        <p:sp>
          <p:nvSpPr>
            <p:cNvPr id="21" name="Pentágono 20"/>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Aplicada</a:t>
              </a:r>
              <a:endParaRPr lang="es-ES" sz="3000" b="0" kern="1200" dirty="0"/>
            </a:p>
          </p:txBody>
        </p:sp>
      </p:grpSp>
      <p:sp>
        <p:nvSpPr>
          <p:cNvPr id="23" name="Elipse 22"/>
          <p:cNvSpPr/>
          <p:nvPr/>
        </p:nvSpPr>
        <p:spPr>
          <a:xfrm>
            <a:off x="650239" y="1696736"/>
            <a:ext cx="825441" cy="790323"/>
          </a:xfrm>
          <a:prstGeom prst="ellipse">
            <a:avLst/>
          </a:prstGeom>
          <a:blipFill>
            <a:blip r:embed="rId7">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Rectángulo 24"/>
          <p:cNvSpPr/>
          <p:nvPr/>
        </p:nvSpPr>
        <p:spPr>
          <a:xfrm>
            <a:off x="1649033" y="3183547"/>
            <a:ext cx="4061348" cy="2184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4050721" y="2247077"/>
            <a:ext cx="2412199" cy="369332"/>
          </a:xfrm>
          <a:prstGeom prst="rect">
            <a:avLst/>
          </a:prstGeom>
          <a:solidFill>
            <a:schemeClr val="accent6">
              <a:lumMod val="75000"/>
            </a:schemeClr>
          </a:solidFill>
        </p:spPr>
        <p:txBody>
          <a:bodyPr wrap="none">
            <a:spAutoFit/>
          </a:bodyPr>
          <a:lstStyle/>
          <a:p>
            <a:r>
              <a:rPr lang="es-EC" dirty="0" smtClean="0">
                <a:solidFill>
                  <a:schemeClr val="bg1"/>
                </a:solidFill>
              </a:rPr>
              <a:t>Modelo y rutas óptimas</a:t>
            </a:r>
            <a:endParaRPr lang="en-US" dirty="0"/>
          </a:p>
        </p:txBody>
      </p:sp>
      <p:cxnSp>
        <p:nvCxnSpPr>
          <p:cNvPr id="28" name="Conector recto de flecha 27"/>
          <p:cNvCxnSpPr/>
          <p:nvPr/>
        </p:nvCxnSpPr>
        <p:spPr>
          <a:xfrm>
            <a:off x="3429641" y="2487059"/>
            <a:ext cx="621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429641" y="2487059"/>
            <a:ext cx="0" cy="27005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6358624" y="5988178"/>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6</a:t>
            </a:r>
            <a:r>
              <a:rPr lang="es-ES_tradnl" sz="1100" i="1" dirty="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Tiempos de llegada del Lahar al Valle de los Chillos. </a:t>
            </a:r>
            <a:endParaRPr lang="en-U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t>
            </a:r>
            <a:r>
              <a:rPr lang="es-MX" sz="1100" i="1" dirty="0">
                <a:solidFill>
                  <a:schemeClr val="bg1"/>
                </a:solidFill>
                <a:latin typeface="Times New Roman" panose="02020603050405020304" pitchFamily="18" charset="0"/>
                <a:ea typeface="Arial" panose="020B0604020202020204" pitchFamily="34" charset="0"/>
                <a:cs typeface="Times New Roman (Cuerpo en alfa"/>
              </a:rPr>
              <a:t>(Padilla &amp; Bosque, 2015)</a:t>
            </a:r>
            <a:endParaRPr lang="en-U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Tree>
    <p:extLst>
      <p:ext uri="{BB962C8B-B14F-4D97-AF65-F5344CB8AC3E}">
        <p14:creationId xmlns:p14="http://schemas.microsoft.com/office/powerpoint/2010/main" val="1002775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442299" y="339459"/>
            <a:ext cx="5589053" cy="2578056"/>
          </a:xfrm>
          <a:prstGeom prst="rect">
            <a:avLst/>
          </a:prstGeom>
        </p:spPr>
      </p:pic>
      <p:sp>
        <p:nvSpPr>
          <p:cNvPr id="5" name="Rectángulo 4"/>
          <p:cNvSpPr/>
          <p:nvPr/>
        </p:nvSpPr>
        <p:spPr>
          <a:xfrm>
            <a:off x="3236825" y="5916361"/>
            <a:ext cx="6096000" cy="559127"/>
          </a:xfrm>
          <a:prstGeom prst="rect">
            <a:avLst/>
          </a:prstGeom>
        </p:spPr>
        <p:txBody>
          <a:bodyPr>
            <a:spAutoFit/>
          </a:bodyPr>
          <a:lstStyle/>
          <a:p>
            <a:pPr algn="ctr">
              <a:spcAft>
                <a:spcPts val="1000"/>
              </a:spcAft>
            </a:pP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Figura 21.</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Entorno de Simulación de SUMO. </a:t>
            </a:r>
            <a:endParaRPr lang="es-EC" sz="110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i="0" dirty="0" smtClean="0">
                <a:solidFill>
                  <a:schemeClr val="bg1"/>
                </a:solidFill>
                <a:effectLst/>
                <a:latin typeface="Times New Roman" panose="02020603050405020304" pitchFamily="18" charset="0"/>
                <a:ea typeface="Arial" panose="020B0604020202020204" pitchFamily="34" charset="0"/>
                <a:cs typeface="Times New Roman (Cuerpo en alfa"/>
              </a:rPr>
              <a:t>Fuente: Autor</a:t>
            </a:r>
            <a:endParaRPr lang="es-EC"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pic>
        <p:nvPicPr>
          <p:cNvPr id="6" name="Picture 2" descr="Resultado de imagen para ÃNDICE ICONO">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pic>
        <p:nvPicPr>
          <p:cNvPr id="7" name="Marcador de contenido 3"/>
          <p:cNvPicPr>
            <a:picLocks noGrp="1"/>
          </p:cNvPicPr>
          <p:nvPr>
            <p:ph idx="1"/>
          </p:nvPr>
        </p:nvPicPr>
        <p:blipFill rotWithShape="1">
          <a:blip r:embed="rId5"/>
          <a:srcRect l="10494"/>
          <a:stretch/>
        </p:blipFill>
        <p:spPr>
          <a:xfrm>
            <a:off x="6141492" y="339459"/>
            <a:ext cx="5650173" cy="2578056"/>
          </a:xfrm>
          <a:prstGeom prst="rect">
            <a:avLst/>
          </a:prstGeom>
          <a:ln>
            <a:solidFill>
              <a:schemeClr val="tx1"/>
            </a:solidFill>
          </a:ln>
        </p:spPr>
      </p:pic>
      <p:pic>
        <p:nvPicPr>
          <p:cNvPr id="8" name="Marcador de contenido 3"/>
          <p:cNvPicPr>
            <a:picLocks/>
          </p:cNvPicPr>
          <p:nvPr/>
        </p:nvPicPr>
        <p:blipFill>
          <a:blip r:embed="rId6"/>
          <a:stretch>
            <a:fillRect/>
          </a:stretch>
        </p:blipFill>
        <p:spPr>
          <a:xfrm>
            <a:off x="442299" y="3064998"/>
            <a:ext cx="5589053" cy="2703880"/>
          </a:xfrm>
          <a:prstGeom prst="rect">
            <a:avLst/>
          </a:prstGeom>
          <a:ln>
            <a:solidFill>
              <a:schemeClr val="tx1"/>
            </a:solidFill>
          </a:ln>
        </p:spPr>
      </p:pic>
      <p:pic>
        <p:nvPicPr>
          <p:cNvPr id="2" name="Imagen 1"/>
          <p:cNvPicPr>
            <a:picLocks noChangeAspect="1"/>
          </p:cNvPicPr>
          <p:nvPr/>
        </p:nvPicPr>
        <p:blipFill>
          <a:blip r:embed="rId7"/>
          <a:stretch>
            <a:fillRect/>
          </a:stretch>
        </p:blipFill>
        <p:spPr>
          <a:xfrm>
            <a:off x="6141492" y="3064998"/>
            <a:ext cx="5685485" cy="2703880"/>
          </a:xfrm>
          <a:prstGeom prst="rect">
            <a:avLst/>
          </a:prstGeom>
        </p:spPr>
      </p:pic>
    </p:spTree>
    <p:extLst>
      <p:ext uri="{BB962C8B-B14F-4D97-AF65-F5344CB8AC3E}">
        <p14:creationId xmlns:p14="http://schemas.microsoft.com/office/powerpoint/2010/main" val="2626787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5"/>
          <p:cNvPicPr>
            <a:picLocks noChangeAspect="1" noChangeArrowheads="1"/>
          </p:cNvPicPr>
          <p:nvPr/>
        </p:nvPicPr>
        <p:blipFill>
          <a:blip r:embed="rId2">
            <a:extLst>
              <a:ext uri="{28A0092B-C50C-407E-A947-70E740481C1C}">
                <a14:useLocalDpi xmlns:a14="http://schemas.microsoft.com/office/drawing/2010/main" val="0"/>
              </a:ext>
            </a:extLst>
          </a:blip>
          <a:srcRect l="21954" t="22403" b="15"/>
          <a:stretch>
            <a:fillRect/>
          </a:stretch>
        </p:blipFill>
        <p:spPr bwMode="auto">
          <a:xfrm>
            <a:off x="1998071" y="2363798"/>
            <a:ext cx="4820944" cy="282201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693" y="2351860"/>
            <a:ext cx="4636169" cy="282201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066499" y="1731664"/>
            <a:ext cx="4197880" cy="461665"/>
          </a:xfrm>
          <a:prstGeom prst="rect">
            <a:avLst/>
          </a:prstGeom>
        </p:spPr>
        <p:txBody>
          <a:bodyPr wrap="none">
            <a:spAutoFit/>
          </a:bodyPr>
          <a:lstStyle/>
          <a:p>
            <a:r>
              <a:rPr lang="es-ES_tradnl" sz="2400" dirty="0" smtClean="0">
                <a:solidFill>
                  <a:schemeClr val="bg1"/>
                </a:solidFill>
              </a:rPr>
              <a:t>Se presentaron dos alternativas:</a:t>
            </a:r>
          </a:p>
        </p:txBody>
      </p:sp>
      <p:sp>
        <p:nvSpPr>
          <p:cNvPr id="8" name="Rectángulo 7"/>
          <p:cNvSpPr/>
          <p:nvPr/>
        </p:nvSpPr>
        <p:spPr>
          <a:xfrm>
            <a:off x="6819015" y="5260529"/>
            <a:ext cx="4636169" cy="646331"/>
          </a:xfrm>
          <a:prstGeom prst="rect">
            <a:avLst/>
          </a:prstGeom>
        </p:spPr>
        <p:txBody>
          <a:bodyPr wrap="square">
            <a:spAutoFit/>
          </a:bodyPr>
          <a:lstStyle/>
          <a:p>
            <a:pPr algn="ctr"/>
            <a:r>
              <a:rPr lang="es-ES_tradnl" dirty="0" smtClean="0">
                <a:solidFill>
                  <a:schemeClr val="bg1"/>
                </a:solidFill>
              </a:rPr>
              <a:t>Contraflujo en la Autopista Rumiñahui y en la Av. General Enríquez</a:t>
            </a:r>
          </a:p>
        </p:txBody>
      </p:sp>
      <p:sp>
        <p:nvSpPr>
          <p:cNvPr id="9" name="Rectángulo 8"/>
          <p:cNvSpPr/>
          <p:nvPr/>
        </p:nvSpPr>
        <p:spPr>
          <a:xfrm>
            <a:off x="2090458" y="5267270"/>
            <a:ext cx="4636169" cy="369332"/>
          </a:xfrm>
          <a:prstGeom prst="rect">
            <a:avLst/>
          </a:prstGeom>
        </p:spPr>
        <p:txBody>
          <a:bodyPr wrap="square">
            <a:spAutoFit/>
          </a:bodyPr>
          <a:lstStyle/>
          <a:p>
            <a:pPr algn="ctr"/>
            <a:r>
              <a:rPr lang="es-ES_tradnl" dirty="0" smtClean="0">
                <a:solidFill>
                  <a:schemeClr val="bg1"/>
                </a:solidFill>
              </a:rPr>
              <a:t>Condiciones normales de las vías</a:t>
            </a:r>
          </a:p>
        </p:txBody>
      </p:sp>
      <p:sp>
        <p:nvSpPr>
          <p:cNvPr id="3" name="CuadroTexto 2"/>
          <p:cNvSpPr txBox="1"/>
          <p:nvPr/>
        </p:nvSpPr>
        <p:spPr>
          <a:xfrm>
            <a:off x="5989648" y="5943398"/>
            <a:ext cx="1473958" cy="276999"/>
          </a:xfrm>
          <a:prstGeom prst="rect">
            <a:avLst/>
          </a:prstGeom>
          <a:noFill/>
        </p:spPr>
        <p:txBody>
          <a:bodyPr wrap="square" rtlCol="0">
            <a:spAutoFit/>
          </a:bodyPr>
          <a:lstStyle/>
          <a:p>
            <a:r>
              <a:rPr lang="es-ES" sz="1200" dirty="0" smtClean="0">
                <a:solidFill>
                  <a:schemeClr val="bg1"/>
                </a:solidFill>
              </a:rPr>
              <a:t>Fuente: Autor</a:t>
            </a:r>
            <a:endParaRPr lang="es-ES" sz="1200" dirty="0">
              <a:solidFill>
                <a:schemeClr val="bg1"/>
              </a:solidFill>
            </a:endParaRPr>
          </a:p>
        </p:txBody>
      </p:sp>
      <p:sp>
        <p:nvSpPr>
          <p:cNvPr id="6" name="Elipse 5"/>
          <p:cNvSpPr/>
          <p:nvPr/>
        </p:nvSpPr>
        <p:spPr>
          <a:xfrm>
            <a:off x="3898738" y="3461124"/>
            <a:ext cx="2806041" cy="15378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8844821" y="3832457"/>
            <a:ext cx="2806041" cy="15378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Resultado de imagen para ÃNDICE ICONO">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1086991" y="502610"/>
            <a:ext cx="5405120" cy="873502"/>
            <a:chOff x="1579815" y="2272582"/>
            <a:chExt cx="5405120" cy="873502"/>
          </a:xfrm>
        </p:grpSpPr>
        <p:sp>
          <p:nvSpPr>
            <p:cNvPr id="13" name="Pentágono 12"/>
            <p:cNvSpPr/>
            <p:nvPr/>
          </p:nvSpPr>
          <p:spPr>
            <a:xfrm rot="10800000">
              <a:off x="1579815" y="2272582"/>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ágono 4"/>
            <p:cNvSpPr txBox="1"/>
            <p:nvPr/>
          </p:nvSpPr>
          <p:spPr>
            <a:xfrm rot="21600000">
              <a:off x="1798190" y="2272582"/>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III: METODOLOGÍA</a:t>
              </a:r>
              <a:endParaRPr lang="es-ES" sz="2400" kern="1200" dirty="0"/>
            </a:p>
          </p:txBody>
        </p:sp>
      </p:grpSp>
      <p:sp>
        <p:nvSpPr>
          <p:cNvPr id="15" name="Elipse 14"/>
          <p:cNvSpPr/>
          <p:nvPr/>
        </p:nvSpPr>
        <p:spPr>
          <a:xfrm>
            <a:off x="650240" y="502610"/>
            <a:ext cx="873502" cy="873502"/>
          </a:xfrm>
          <a:prstGeom prst="ellipse">
            <a:avLst/>
          </a:prstGeom>
          <a:blipFill>
            <a:blip r:embed="rId6"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upo 15"/>
          <p:cNvGrpSpPr/>
          <p:nvPr/>
        </p:nvGrpSpPr>
        <p:grpSpPr>
          <a:xfrm rot="5400000">
            <a:off x="-1168078" y="3857211"/>
            <a:ext cx="4491266" cy="827013"/>
            <a:chOff x="1890375" y="19"/>
            <a:chExt cx="6684229" cy="827013"/>
          </a:xfrm>
        </p:grpSpPr>
        <p:sp>
          <p:nvSpPr>
            <p:cNvPr id="17" name="Pentágono 16"/>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2400" dirty="0" smtClean="0">
                  <a:solidFill>
                    <a:schemeClr val="bg1"/>
                  </a:solidFill>
                </a:rPr>
                <a:t>Presentación de diferentes posibles escenarios</a:t>
              </a:r>
              <a:endParaRPr lang="es-ES" sz="2400" b="0" kern="1200" dirty="0"/>
            </a:p>
          </p:txBody>
        </p:sp>
      </p:grpSp>
      <p:sp>
        <p:nvSpPr>
          <p:cNvPr id="19" name="Elipse 18"/>
          <p:cNvSpPr/>
          <p:nvPr/>
        </p:nvSpPr>
        <p:spPr>
          <a:xfrm>
            <a:off x="664048" y="1561537"/>
            <a:ext cx="825441" cy="790323"/>
          </a:xfrm>
          <a:prstGeom prst="ellipse">
            <a:avLst/>
          </a:prstGeom>
          <a:blipFill>
            <a:blip r:embed="rId7">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CuadroTexto 20"/>
          <p:cNvSpPr txBox="1"/>
          <p:nvPr/>
        </p:nvSpPr>
        <p:spPr>
          <a:xfrm>
            <a:off x="8120418" y="1376112"/>
            <a:ext cx="3530444" cy="923330"/>
          </a:xfrm>
          <a:prstGeom prst="rect">
            <a:avLst/>
          </a:prstGeom>
          <a:solidFill>
            <a:schemeClr val="accent6">
              <a:lumMod val="75000"/>
            </a:schemeClr>
          </a:solidFill>
        </p:spPr>
        <p:txBody>
          <a:bodyPr wrap="square" rtlCol="0">
            <a:spAutoFit/>
          </a:bodyPr>
          <a:lstStyle/>
          <a:p>
            <a:pPr algn="r"/>
            <a:r>
              <a:rPr lang="es-MX" dirty="0" smtClean="0">
                <a:solidFill>
                  <a:schemeClr val="bg1"/>
                </a:solidFill>
              </a:rPr>
              <a:t>La mayoría de vehículos evacuan por las pos principales vías hacia el exterior</a:t>
            </a:r>
            <a:endParaRPr lang="en-US" dirty="0">
              <a:solidFill>
                <a:schemeClr val="bg1"/>
              </a:solidFill>
            </a:endParaRPr>
          </a:p>
        </p:txBody>
      </p:sp>
    </p:spTree>
    <p:extLst>
      <p:ext uri="{BB962C8B-B14F-4D97-AF65-F5344CB8AC3E}">
        <p14:creationId xmlns:p14="http://schemas.microsoft.com/office/powerpoint/2010/main" val="3775318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117669" y="591460"/>
            <a:ext cx="5405120" cy="873502"/>
            <a:chOff x="1579815" y="1138333"/>
            <a:chExt cx="5405120" cy="873502"/>
          </a:xfrm>
        </p:grpSpPr>
        <p:sp>
          <p:nvSpPr>
            <p:cNvPr id="5" name="Pentágono 4"/>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graphicFrame>
        <p:nvGraphicFramePr>
          <p:cNvPr id="8" name="Marcador de contenido 11"/>
          <p:cNvGraphicFramePr>
            <a:graphicFrameLocks noGrp="1"/>
          </p:cNvGraphicFramePr>
          <p:nvPr>
            <p:ph idx="1"/>
            <p:extLst>
              <p:ext uri="{D42A27DB-BD31-4B8C-83A1-F6EECF244321}">
                <p14:modId xmlns:p14="http://schemas.microsoft.com/office/powerpoint/2010/main" val="891714707"/>
              </p:ext>
            </p:extLst>
          </p:nvPr>
        </p:nvGraphicFramePr>
        <p:xfrm>
          <a:off x="1523741" y="1897037"/>
          <a:ext cx="9447634" cy="455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ipse 8"/>
          <p:cNvSpPr/>
          <p:nvPr/>
        </p:nvSpPr>
        <p:spPr>
          <a:xfrm>
            <a:off x="650239" y="591458"/>
            <a:ext cx="873502" cy="873502"/>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 name="Picture 2" descr="Resultado de imagen para ÃNDICE ICONO">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37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57172" y="1917952"/>
            <a:ext cx="5786255" cy="4351338"/>
          </a:xfrm>
          <a:prstGeom prst="rect">
            <a:avLst/>
          </a:prstGeom>
        </p:spPr>
      </p:pic>
      <p:pic>
        <p:nvPicPr>
          <p:cNvPr id="6148" name="Picture 4" descr="Resultado de imagen para base de da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352" y="4903676"/>
            <a:ext cx="2241261" cy="1628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ÃNDICE ICONO">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1117669" y="618256"/>
            <a:ext cx="5405120" cy="873502"/>
            <a:chOff x="1579815" y="1138333"/>
            <a:chExt cx="5405120" cy="873502"/>
          </a:xfrm>
        </p:grpSpPr>
        <p:sp>
          <p:nvSpPr>
            <p:cNvPr id="9" name="Pentágono 8"/>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1" name="Elipse 10"/>
          <p:cNvSpPr/>
          <p:nvPr/>
        </p:nvSpPr>
        <p:spPr>
          <a:xfrm>
            <a:off x="650239" y="618254"/>
            <a:ext cx="873502" cy="873502"/>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o 16"/>
          <p:cNvGrpSpPr/>
          <p:nvPr/>
        </p:nvGrpSpPr>
        <p:grpSpPr>
          <a:xfrm rot="5400000">
            <a:off x="-1014559" y="3993411"/>
            <a:ext cx="4249586" cy="827013"/>
            <a:chOff x="1890375" y="19"/>
            <a:chExt cx="6684229" cy="827013"/>
          </a:xfrm>
        </p:grpSpPr>
        <p:sp>
          <p:nvSpPr>
            <p:cNvPr id="18" name="Pentágono 17"/>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Aforo y clasificación</a:t>
              </a:r>
              <a:endParaRPr lang="es-ES" sz="3000" b="0" kern="1200" dirty="0"/>
            </a:p>
          </p:txBody>
        </p:sp>
      </p:grpSp>
      <p:sp>
        <p:nvSpPr>
          <p:cNvPr id="21" name="Elipse 20"/>
          <p:cNvSpPr/>
          <p:nvPr/>
        </p:nvSpPr>
        <p:spPr>
          <a:xfrm>
            <a:off x="696727" y="1745043"/>
            <a:ext cx="827014" cy="775413"/>
          </a:xfrm>
          <a:prstGeom prst="ellipse">
            <a:avLst/>
          </a:prstGeom>
          <a:blipFill>
            <a:blip r:embed="rId7"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p:cNvSpPr txBox="1"/>
          <p:nvPr/>
        </p:nvSpPr>
        <p:spPr>
          <a:xfrm>
            <a:off x="10266218" y="2520456"/>
            <a:ext cx="1385455" cy="369332"/>
          </a:xfrm>
          <a:prstGeom prst="rect">
            <a:avLst/>
          </a:prstGeom>
          <a:solidFill>
            <a:schemeClr val="accent6">
              <a:lumMod val="75000"/>
            </a:schemeClr>
          </a:solidFill>
        </p:spPr>
        <p:txBody>
          <a:bodyPr wrap="square" rtlCol="0">
            <a:spAutoFit/>
          </a:bodyPr>
          <a:lstStyle/>
          <a:p>
            <a:pPr algn="ctr"/>
            <a:r>
              <a:rPr lang="es-MX" b="1" dirty="0" smtClean="0"/>
              <a:t>IDA</a:t>
            </a:r>
            <a:endParaRPr lang="en-US" b="1" dirty="0"/>
          </a:p>
        </p:txBody>
      </p:sp>
      <p:sp>
        <p:nvSpPr>
          <p:cNvPr id="14" name="CuadroTexto 13"/>
          <p:cNvSpPr txBox="1"/>
          <p:nvPr/>
        </p:nvSpPr>
        <p:spPr>
          <a:xfrm>
            <a:off x="10266218" y="3724289"/>
            <a:ext cx="1385455" cy="369332"/>
          </a:xfrm>
          <a:prstGeom prst="rect">
            <a:avLst/>
          </a:prstGeom>
          <a:solidFill>
            <a:schemeClr val="accent6">
              <a:lumMod val="75000"/>
            </a:schemeClr>
          </a:solidFill>
        </p:spPr>
        <p:txBody>
          <a:bodyPr wrap="square" rtlCol="0">
            <a:spAutoFit/>
          </a:bodyPr>
          <a:lstStyle/>
          <a:p>
            <a:pPr algn="ctr"/>
            <a:r>
              <a:rPr lang="es-MX" b="1" dirty="0" smtClean="0"/>
              <a:t>VUELTA</a:t>
            </a:r>
            <a:endParaRPr lang="en-US" b="1" dirty="0"/>
          </a:p>
        </p:txBody>
      </p:sp>
      <p:cxnSp>
        <p:nvCxnSpPr>
          <p:cNvPr id="5" name="Conector recto de flecha 4"/>
          <p:cNvCxnSpPr>
            <a:endCxn id="2" idx="1"/>
          </p:cNvCxnSpPr>
          <p:nvPr/>
        </p:nvCxnSpPr>
        <p:spPr>
          <a:xfrm>
            <a:off x="8943427" y="2282124"/>
            <a:ext cx="1322791" cy="422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endCxn id="14" idx="1"/>
          </p:cNvCxnSpPr>
          <p:nvPr/>
        </p:nvCxnSpPr>
        <p:spPr>
          <a:xfrm>
            <a:off x="8943427" y="2282124"/>
            <a:ext cx="1322791" cy="1626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266218" y="2929677"/>
            <a:ext cx="1385455" cy="369332"/>
          </a:xfrm>
          <a:prstGeom prst="rect">
            <a:avLst/>
          </a:prstGeom>
          <a:solidFill>
            <a:schemeClr val="accent6">
              <a:lumMod val="75000"/>
            </a:schemeClr>
          </a:solidFill>
        </p:spPr>
        <p:txBody>
          <a:bodyPr wrap="square" rtlCol="0">
            <a:spAutoFit/>
          </a:bodyPr>
          <a:lstStyle/>
          <a:p>
            <a:pPr algn="ctr"/>
            <a:r>
              <a:rPr lang="es-MX" b="1" dirty="0" smtClean="0">
                <a:solidFill>
                  <a:schemeClr val="bg1"/>
                </a:solidFill>
              </a:rPr>
              <a:t>AL VALLE</a:t>
            </a:r>
            <a:endParaRPr lang="en-US" b="1" dirty="0">
              <a:solidFill>
                <a:schemeClr val="bg1"/>
              </a:solidFill>
            </a:endParaRPr>
          </a:p>
        </p:txBody>
      </p:sp>
      <p:sp>
        <p:nvSpPr>
          <p:cNvPr id="22" name="CuadroTexto 21"/>
          <p:cNvSpPr txBox="1"/>
          <p:nvPr/>
        </p:nvSpPr>
        <p:spPr>
          <a:xfrm>
            <a:off x="10266217" y="4144357"/>
            <a:ext cx="1385455" cy="369332"/>
          </a:xfrm>
          <a:prstGeom prst="rect">
            <a:avLst/>
          </a:prstGeom>
          <a:solidFill>
            <a:schemeClr val="accent6">
              <a:lumMod val="75000"/>
            </a:schemeClr>
          </a:solidFill>
        </p:spPr>
        <p:txBody>
          <a:bodyPr wrap="square" rtlCol="0">
            <a:spAutoFit/>
          </a:bodyPr>
          <a:lstStyle/>
          <a:p>
            <a:pPr algn="ctr"/>
            <a:r>
              <a:rPr lang="es-MX" b="1" dirty="0" smtClean="0">
                <a:solidFill>
                  <a:schemeClr val="bg1"/>
                </a:solidFill>
              </a:rPr>
              <a:t>A QUITO</a:t>
            </a:r>
            <a:endParaRPr lang="en-US" b="1" dirty="0">
              <a:solidFill>
                <a:schemeClr val="bg1"/>
              </a:solidFill>
            </a:endParaRPr>
          </a:p>
        </p:txBody>
      </p:sp>
    </p:spTree>
    <p:extLst>
      <p:ext uri="{BB962C8B-B14F-4D97-AF65-F5344CB8AC3E}">
        <p14:creationId xmlns:p14="http://schemas.microsoft.com/office/powerpoint/2010/main" val="1769703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605537" y="1289953"/>
            <a:ext cx="4660575" cy="5051833"/>
          </a:xfrm>
          <a:prstGeom prst="rect">
            <a:avLst/>
          </a:prstGeom>
        </p:spPr>
      </p:pic>
      <p:pic>
        <p:nvPicPr>
          <p:cNvPr id="7" name="Imagen 6"/>
          <p:cNvPicPr>
            <a:picLocks noChangeAspect="1"/>
          </p:cNvPicPr>
          <p:nvPr/>
        </p:nvPicPr>
        <p:blipFill>
          <a:blip r:embed="rId3"/>
          <a:stretch>
            <a:fillRect/>
          </a:stretch>
        </p:blipFill>
        <p:spPr>
          <a:xfrm>
            <a:off x="6479492" y="1289952"/>
            <a:ext cx="4695097" cy="5051833"/>
          </a:xfrm>
          <a:prstGeom prst="rect">
            <a:avLst/>
          </a:prstGeom>
        </p:spPr>
      </p:pic>
      <p:sp>
        <p:nvSpPr>
          <p:cNvPr id="8" name="Rectángulo 7"/>
          <p:cNvSpPr/>
          <p:nvPr/>
        </p:nvSpPr>
        <p:spPr>
          <a:xfrm>
            <a:off x="1605537" y="6306626"/>
            <a:ext cx="4839786" cy="369332"/>
          </a:xfrm>
          <a:prstGeom prst="rect">
            <a:avLst/>
          </a:prstGeom>
        </p:spPr>
        <p:txBody>
          <a:bodyPr wrap="none">
            <a:spAutoFit/>
          </a:bodyPr>
          <a:lstStyle/>
          <a:p>
            <a:r>
              <a:rPr lang="es-ES_tradnl" i="1" dirty="0">
                <a:solidFill>
                  <a:schemeClr val="bg1"/>
                </a:solidFill>
                <a:latin typeface="Times New Roman" panose="02020603050405020304" pitchFamily="18" charset="0"/>
                <a:ea typeface="Arial" panose="020B0604020202020204" pitchFamily="34" charset="0"/>
                <a:cs typeface="Times New Roman (Cuerpo en alfa"/>
              </a:rPr>
              <a:t>Intensidad de tráfico media para el sentido “ida” </a:t>
            </a:r>
            <a:endParaRPr lang="es-EC" dirty="0">
              <a:solidFill>
                <a:schemeClr val="bg1"/>
              </a:solidFill>
            </a:endParaRPr>
          </a:p>
        </p:txBody>
      </p:sp>
      <p:sp>
        <p:nvSpPr>
          <p:cNvPr id="9" name="Rectángulo 8"/>
          <p:cNvSpPr/>
          <p:nvPr/>
        </p:nvSpPr>
        <p:spPr>
          <a:xfrm>
            <a:off x="6443232" y="6306626"/>
            <a:ext cx="5109091" cy="369332"/>
          </a:xfrm>
          <a:prstGeom prst="rect">
            <a:avLst/>
          </a:prstGeom>
        </p:spPr>
        <p:txBody>
          <a:bodyPr wrap="none">
            <a:spAutoFit/>
          </a:bodyPr>
          <a:lstStyle/>
          <a:p>
            <a:r>
              <a:rPr lang="es-ES_tradnl" i="1" dirty="0">
                <a:solidFill>
                  <a:schemeClr val="bg1"/>
                </a:solidFill>
                <a:latin typeface="Times New Roman" panose="02020603050405020304" pitchFamily="18" charset="0"/>
                <a:ea typeface="Arial" panose="020B0604020202020204" pitchFamily="34" charset="0"/>
                <a:cs typeface="Times New Roman (Cuerpo en alfa"/>
              </a:rPr>
              <a:t>Intensidad de tráfico media para el sentido </a:t>
            </a:r>
            <a:r>
              <a:rPr lang="es-ES_tradnl" i="1" dirty="0" smtClean="0">
                <a:solidFill>
                  <a:schemeClr val="bg1"/>
                </a:solidFill>
                <a:latin typeface="Times New Roman" panose="02020603050405020304" pitchFamily="18" charset="0"/>
                <a:ea typeface="Arial" panose="020B0604020202020204" pitchFamily="34" charset="0"/>
                <a:cs typeface="Times New Roman (Cuerpo en alfa"/>
              </a:rPr>
              <a:t>“vuelta” </a:t>
            </a:r>
            <a:endParaRPr lang="es-EC" dirty="0">
              <a:solidFill>
                <a:schemeClr val="bg1"/>
              </a:solidFill>
            </a:endParaRPr>
          </a:p>
        </p:txBody>
      </p:sp>
      <p:grpSp>
        <p:nvGrpSpPr>
          <p:cNvPr id="10" name="Grupo 9"/>
          <p:cNvGrpSpPr/>
          <p:nvPr/>
        </p:nvGrpSpPr>
        <p:grpSpPr>
          <a:xfrm>
            <a:off x="849724" y="249331"/>
            <a:ext cx="5405120" cy="873502"/>
            <a:chOff x="1579815" y="1138333"/>
            <a:chExt cx="5405120" cy="873502"/>
          </a:xfrm>
        </p:grpSpPr>
        <p:sp>
          <p:nvSpPr>
            <p:cNvPr id="11" name="Pentágono 10"/>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3" name="Elipse 12"/>
          <p:cNvSpPr/>
          <p:nvPr/>
        </p:nvSpPr>
        <p:spPr>
          <a:xfrm>
            <a:off x="382294" y="249329"/>
            <a:ext cx="873502" cy="87350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rot="5400000">
            <a:off x="-1336284" y="3550574"/>
            <a:ext cx="4249586" cy="827013"/>
            <a:chOff x="1890375" y="19"/>
            <a:chExt cx="6684229" cy="827013"/>
          </a:xfrm>
        </p:grpSpPr>
        <p:sp>
          <p:nvSpPr>
            <p:cNvPr id="16" name="Pentágono 15"/>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Aforo y clasificación</a:t>
              </a:r>
              <a:endParaRPr lang="es-ES" sz="3000" b="0" kern="1200" dirty="0"/>
            </a:p>
          </p:txBody>
        </p:sp>
      </p:grpSp>
      <p:sp>
        <p:nvSpPr>
          <p:cNvPr id="19" name="Elipse 18"/>
          <p:cNvSpPr/>
          <p:nvPr/>
        </p:nvSpPr>
        <p:spPr>
          <a:xfrm>
            <a:off x="375002" y="1362622"/>
            <a:ext cx="827014" cy="793723"/>
          </a:xfrm>
          <a:prstGeom prst="ellipse">
            <a:avLst/>
          </a:prstGeom>
          <a:blipFill>
            <a:blip r:embed="rId7"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35527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2499588563"/>
              </p:ext>
            </p:extLst>
          </p:nvPr>
        </p:nvGraphicFramePr>
        <p:xfrm>
          <a:off x="2922057" y="2230583"/>
          <a:ext cx="6647938"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p:cNvGrpSpPr/>
          <p:nvPr/>
        </p:nvGrpSpPr>
        <p:grpSpPr>
          <a:xfrm>
            <a:off x="1131851" y="706249"/>
            <a:ext cx="5405120" cy="873502"/>
            <a:chOff x="1579815" y="4084"/>
            <a:chExt cx="5405120" cy="873502"/>
          </a:xfrm>
        </p:grpSpPr>
        <p:sp>
          <p:nvSpPr>
            <p:cNvPr id="11" name="Pentágono 10">
              <a:hlinkClick r:id="rId7" action="ppaction://hlinksldjump"/>
            </p:cNvPr>
            <p:cNvSpPr/>
            <p:nvPr/>
          </p:nvSpPr>
          <p:spPr>
            <a:xfrm rot="10800000">
              <a:off x="1579815" y="4084"/>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4084"/>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 ASPECTOS GENERALES</a:t>
              </a:r>
              <a:endParaRPr lang="es-ES" sz="2400" kern="1200" dirty="0"/>
            </a:p>
          </p:txBody>
        </p:sp>
      </p:grpSp>
      <p:sp>
        <p:nvSpPr>
          <p:cNvPr id="10" name="Elipse 9"/>
          <p:cNvSpPr/>
          <p:nvPr/>
        </p:nvSpPr>
        <p:spPr>
          <a:xfrm>
            <a:off x="695100" y="706249"/>
            <a:ext cx="873502" cy="873502"/>
          </a:xfrm>
          <a:prstGeom prst="ellipse">
            <a:avLst/>
          </a:prstGeom>
          <a:blipFill>
            <a:blip r:embed="rId8"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Resultado de imagen para ÃNDICE ICONO">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42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59125" y="1859180"/>
            <a:ext cx="4882201" cy="2718257"/>
          </a:xfrm>
          <a:prstGeom prst="rect">
            <a:avLst/>
          </a:prstGeom>
        </p:spPr>
      </p:pic>
      <p:pic>
        <p:nvPicPr>
          <p:cNvPr id="5" name="Imagen 4"/>
          <p:cNvPicPr>
            <a:picLocks noChangeAspect="1"/>
          </p:cNvPicPr>
          <p:nvPr/>
        </p:nvPicPr>
        <p:blipFill>
          <a:blip r:embed="rId3"/>
          <a:stretch>
            <a:fillRect/>
          </a:stretch>
        </p:blipFill>
        <p:spPr>
          <a:xfrm>
            <a:off x="6826450" y="1866954"/>
            <a:ext cx="4828903" cy="2718257"/>
          </a:xfrm>
          <a:prstGeom prst="rect">
            <a:avLst/>
          </a:prstGeom>
        </p:spPr>
      </p:pic>
      <p:sp>
        <p:nvSpPr>
          <p:cNvPr id="6" name="Rectángulo 5"/>
          <p:cNvSpPr/>
          <p:nvPr/>
        </p:nvSpPr>
        <p:spPr>
          <a:xfrm>
            <a:off x="772229" y="4730026"/>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24.</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Sumatoria de vehículos para el sentido ida.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7" name="Rectángulo 6"/>
          <p:cNvSpPr/>
          <p:nvPr/>
        </p:nvSpPr>
        <p:spPr>
          <a:xfrm>
            <a:off x="5845790" y="4745574"/>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25.</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Sumatoria de vehículos para el sentido </a:t>
            </a:r>
            <a:r>
              <a:rPr lang="es-ES" sz="1100" dirty="0" smtClean="0">
                <a:solidFill>
                  <a:schemeClr val="bg1"/>
                </a:solidFill>
                <a:latin typeface="Times New Roman" panose="02020603050405020304" pitchFamily="18" charset="0"/>
                <a:ea typeface="Arial" panose="020B0604020202020204" pitchFamily="34" charset="0"/>
                <a:cs typeface="Times New Roman (Cuerpo en alfa"/>
              </a:rPr>
              <a:t>vuelta</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8" name="Rectángulo 7"/>
          <p:cNvSpPr/>
          <p:nvPr/>
        </p:nvSpPr>
        <p:spPr>
          <a:xfrm>
            <a:off x="2613263" y="5594331"/>
            <a:ext cx="8509931" cy="707886"/>
          </a:xfrm>
          <a:prstGeom prst="rect">
            <a:avLst/>
          </a:prstGeom>
          <a:solidFill>
            <a:schemeClr val="accent6">
              <a:lumMod val="75000"/>
            </a:schemeClr>
          </a:solidFill>
        </p:spPr>
        <p:txBody>
          <a:bodyPr wrap="square">
            <a:spAutoFit/>
          </a:bodyPr>
          <a:lstStyle/>
          <a:p>
            <a:pPr algn="ctr"/>
            <a:r>
              <a:rPr lang="es-EC" sz="2000" dirty="0" smtClean="0">
                <a:solidFill>
                  <a:schemeClr val="bg1"/>
                </a:solidFill>
              </a:rPr>
              <a:t>Se </a:t>
            </a:r>
            <a:r>
              <a:rPr lang="es-EC" sz="2000" dirty="0">
                <a:solidFill>
                  <a:schemeClr val="bg1"/>
                </a:solidFill>
              </a:rPr>
              <a:t>seleccionó el horario de 16:00 a 18:00 horas (Tarde II) como el más conflictivo en ambos sentidos de vía para la realización de las simulaciones</a:t>
            </a:r>
          </a:p>
        </p:txBody>
      </p:sp>
      <p:grpSp>
        <p:nvGrpSpPr>
          <p:cNvPr id="9" name="Grupo 8"/>
          <p:cNvGrpSpPr/>
          <p:nvPr/>
        </p:nvGrpSpPr>
        <p:grpSpPr>
          <a:xfrm>
            <a:off x="1117669" y="591460"/>
            <a:ext cx="5405120" cy="873502"/>
            <a:chOff x="1579815" y="1138333"/>
            <a:chExt cx="5405120" cy="873502"/>
          </a:xfrm>
        </p:grpSpPr>
        <p:sp>
          <p:nvSpPr>
            <p:cNvPr id="10" name="Pentágono 9"/>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2" name="Elipse 11"/>
          <p:cNvSpPr/>
          <p:nvPr/>
        </p:nvSpPr>
        <p:spPr>
          <a:xfrm>
            <a:off x="650239" y="591458"/>
            <a:ext cx="873502" cy="87350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p:cNvGrpSpPr/>
          <p:nvPr/>
        </p:nvGrpSpPr>
        <p:grpSpPr>
          <a:xfrm rot="5400000">
            <a:off x="-1007893" y="3763917"/>
            <a:ext cx="4249586" cy="827013"/>
            <a:chOff x="1890375" y="19"/>
            <a:chExt cx="6684229" cy="827013"/>
          </a:xfrm>
        </p:grpSpPr>
        <p:sp>
          <p:nvSpPr>
            <p:cNvPr id="15" name="Pentágono 14"/>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Aforo y clasificación</a:t>
              </a:r>
              <a:endParaRPr lang="es-ES" sz="3000" b="0" kern="1200" dirty="0"/>
            </a:p>
          </p:txBody>
        </p:sp>
      </p:grpSp>
      <p:sp>
        <p:nvSpPr>
          <p:cNvPr id="17" name="Elipse 16"/>
          <p:cNvSpPr/>
          <p:nvPr/>
        </p:nvSpPr>
        <p:spPr>
          <a:xfrm>
            <a:off x="703393" y="1575965"/>
            <a:ext cx="827014" cy="793723"/>
          </a:xfrm>
          <a:prstGeom prst="ellipse">
            <a:avLst/>
          </a:prstGeom>
          <a:blipFill>
            <a:blip r:embed="rId7"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72750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117669" y="591460"/>
            <a:ext cx="5405120" cy="873502"/>
            <a:chOff x="1579815" y="1138333"/>
            <a:chExt cx="5405120" cy="873502"/>
          </a:xfrm>
        </p:grpSpPr>
        <p:sp>
          <p:nvSpPr>
            <p:cNvPr id="5" name="Pentágono 4"/>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7" name="Elipse 6"/>
          <p:cNvSpPr/>
          <p:nvPr/>
        </p:nvSpPr>
        <p:spPr>
          <a:xfrm>
            <a:off x="650239" y="591458"/>
            <a:ext cx="873502" cy="873502"/>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Imagen 7"/>
          <p:cNvPicPr/>
          <p:nvPr/>
        </p:nvPicPr>
        <p:blipFill>
          <a:blip r:embed="rId3"/>
          <a:stretch>
            <a:fillRect/>
          </a:stretch>
        </p:blipFill>
        <p:spPr>
          <a:xfrm>
            <a:off x="1746618" y="1696150"/>
            <a:ext cx="4713331" cy="2610351"/>
          </a:xfrm>
          <a:prstGeom prst="rect">
            <a:avLst/>
          </a:prstGeom>
          <a:ln>
            <a:solidFill>
              <a:schemeClr val="tx1"/>
            </a:solidFill>
          </a:ln>
        </p:spPr>
      </p:pic>
      <p:pic>
        <p:nvPicPr>
          <p:cNvPr id="9" name="Imagen 105"/>
          <p:cNvPicPr>
            <a:picLocks noChangeAspect="1" noChangeArrowheads="1"/>
          </p:cNvPicPr>
          <p:nvPr/>
        </p:nvPicPr>
        <p:blipFill>
          <a:blip r:embed="rId4">
            <a:extLst>
              <a:ext uri="{28A0092B-C50C-407E-A947-70E740481C1C}">
                <a14:useLocalDpi xmlns:a14="http://schemas.microsoft.com/office/drawing/2010/main" val="0"/>
              </a:ext>
            </a:extLst>
          </a:blip>
          <a:srcRect l="21954" t="22403" b="15"/>
          <a:stretch>
            <a:fillRect/>
          </a:stretch>
        </p:blipFill>
        <p:spPr bwMode="auto">
          <a:xfrm>
            <a:off x="6654012" y="1688856"/>
            <a:ext cx="5161155" cy="26103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746618" y="4380041"/>
            <a:ext cx="6096000" cy="261610"/>
          </a:xfrm>
          <a:prstGeom prst="rect">
            <a:avLst/>
          </a:prstGeom>
        </p:spPr>
        <p:txBody>
          <a:bodyPr>
            <a:spAutoFit/>
          </a:bodyPr>
          <a:lstStyle/>
          <a:p>
            <a:pP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26</a:t>
            </a:r>
            <a:r>
              <a:rPr lang="es-ES_tradnl" sz="1100" i="1" dirty="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Modelo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a contraflujo</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p:txBody>
      </p:sp>
      <p:sp>
        <p:nvSpPr>
          <p:cNvPr id="11" name="Rectángulo 10"/>
          <p:cNvSpPr/>
          <p:nvPr/>
        </p:nvSpPr>
        <p:spPr>
          <a:xfrm>
            <a:off x="5719167" y="4374230"/>
            <a:ext cx="6096000" cy="261610"/>
          </a:xfrm>
          <a:prstGeom prst="rect">
            <a:avLst/>
          </a:prstGeom>
        </p:spPr>
        <p:txBody>
          <a:bodyPr>
            <a:spAutoFit/>
          </a:bodyPr>
          <a:lstStyle/>
          <a:p>
            <a:pPr algn="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27.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Modelo en condiciones normales</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p:txBody>
      </p:sp>
      <p:pic>
        <p:nvPicPr>
          <p:cNvPr id="12" name="Imagen 11"/>
          <p:cNvPicPr/>
          <p:nvPr/>
        </p:nvPicPr>
        <p:blipFill>
          <a:blip r:embed="rId5"/>
          <a:stretch>
            <a:fillRect/>
          </a:stretch>
        </p:blipFill>
        <p:spPr>
          <a:xfrm>
            <a:off x="3929416" y="3794106"/>
            <a:ext cx="5215601" cy="2495410"/>
          </a:xfrm>
          <a:prstGeom prst="rect">
            <a:avLst/>
          </a:prstGeom>
        </p:spPr>
      </p:pic>
      <p:sp>
        <p:nvSpPr>
          <p:cNvPr id="13" name="Rectángulo 12"/>
          <p:cNvSpPr/>
          <p:nvPr/>
        </p:nvSpPr>
        <p:spPr>
          <a:xfrm>
            <a:off x="3034134" y="6354515"/>
            <a:ext cx="6096000" cy="261610"/>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28</a:t>
            </a:r>
            <a:r>
              <a:rPr lang="es-ES_tradnl" sz="1100" i="1" dirty="0" smtClean="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Coberturas agregadas al modelo.</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p:txBody>
      </p:sp>
      <p:sp>
        <p:nvSpPr>
          <p:cNvPr id="14" name="Rectángulo 13"/>
          <p:cNvSpPr/>
          <p:nvPr/>
        </p:nvSpPr>
        <p:spPr>
          <a:xfrm>
            <a:off x="165170" y="6485320"/>
            <a:ext cx="970137" cy="261610"/>
          </a:xfrm>
          <a:prstGeom prst="rect">
            <a:avLst/>
          </a:prstGeom>
        </p:spPr>
        <p:txBody>
          <a:bodyPr wrap="none">
            <a:spAutoFit/>
          </a:bodyPr>
          <a:lstStyle/>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p:txBody>
      </p:sp>
      <p:pic>
        <p:nvPicPr>
          <p:cNvPr id="15" name="Picture 2" descr="Resultado de imagen para ÃNDICE ICONO">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1720633" y="4679521"/>
            <a:ext cx="1916465" cy="400110"/>
          </a:xfrm>
          <a:prstGeom prst="rect">
            <a:avLst/>
          </a:prstGeom>
          <a:noFill/>
        </p:spPr>
        <p:txBody>
          <a:bodyPr wrap="square" rtlCol="0">
            <a:spAutoFit/>
          </a:bodyPr>
          <a:lstStyle/>
          <a:p>
            <a:r>
              <a:rPr lang="es-MX" sz="2000" dirty="0" smtClean="0">
                <a:solidFill>
                  <a:schemeClr val="bg1"/>
                </a:solidFill>
              </a:rPr>
              <a:t>Contraflujo</a:t>
            </a:r>
            <a:endParaRPr lang="en-US" dirty="0">
              <a:solidFill>
                <a:schemeClr val="bg1"/>
              </a:solidFill>
            </a:endParaRPr>
          </a:p>
        </p:txBody>
      </p:sp>
      <p:sp>
        <p:nvSpPr>
          <p:cNvPr id="17" name="CuadroTexto 16"/>
          <p:cNvSpPr txBox="1"/>
          <p:nvPr/>
        </p:nvSpPr>
        <p:spPr>
          <a:xfrm>
            <a:off x="9437335" y="4641701"/>
            <a:ext cx="1916465" cy="400110"/>
          </a:xfrm>
          <a:prstGeom prst="rect">
            <a:avLst/>
          </a:prstGeom>
          <a:noFill/>
        </p:spPr>
        <p:txBody>
          <a:bodyPr wrap="square" rtlCol="0">
            <a:spAutoFit/>
          </a:bodyPr>
          <a:lstStyle/>
          <a:p>
            <a:pPr algn="r"/>
            <a:r>
              <a:rPr lang="es-MX" dirty="0" smtClean="0">
                <a:solidFill>
                  <a:schemeClr val="bg1"/>
                </a:solidFill>
              </a:rPr>
              <a:t>Cond. </a:t>
            </a:r>
            <a:r>
              <a:rPr lang="es-MX" sz="2000" dirty="0" smtClean="0">
                <a:solidFill>
                  <a:schemeClr val="bg1"/>
                </a:solidFill>
              </a:rPr>
              <a:t>Normales</a:t>
            </a:r>
            <a:endParaRPr lang="en-US" dirty="0">
              <a:solidFill>
                <a:schemeClr val="bg1"/>
              </a:solidFill>
            </a:endParaRPr>
          </a:p>
        </p:txBody>
      </p:sp>
      <p:sp>
        <p:nvSpPr>
          <p:cNvPr id="18" name="CuadroTexto 17"/>
          <p:cNvSpPr txBox="1"/>
          <p:nvPr/>
        </p:nvSpPr>
        <p:spPr>
          <a:xfrm>
            <a:off x="2231160" y="5214726"/>
            <a:ext cx="1405938" cy="646331"/>
          </a:xfrm>
          <a:prstGeom prst="rect">
            <a:avLst/>
          </a:prstGeom>
          <a:solidFill>
            <a:schemeClr val="accent6">
              <a:lumMod val="75000"/>
            </a:schemeClr>
          </a:solidFill>
        </p:spPr>
        <p:txBody>
          <a:bodyPr wrap="square" rtlCol="0">
            <a:spAutoFit/>
          </a:bodyPr>
          <a:lstStyle/>
          <a:p>
            <a:pPr algn="ctr"/>
            <a:r>
              <a:rPr lang="es-MX" b="1" dirty="0" smtClean="0"/>
              <a:t>WGS84 zona 17S</a:t>
            </a:r>
            <a:endParaRPr lang="en-US" b="1" dirty="0"/>
          </a:p>
        </p:txBody>
      </p:sp>
      <p:sp>
        <p:nvSpPr>
          <p:cNvPr id="19" name="CuadroTexto 18"/>
          <p:cNvSpPr txBox="1"/>
          <p:nvPr/>
        </p:nvSpPr>
        <p:spPr>
          <a:xfrm>
            <a:off x="9335008" y="5214726"/>
            <a:ext cx="1828800" cy="646331"/>
          </a:xfrm>
          <a:prstGeom prst="rect">
            <a:avLst/>
          </a:prstGeom>
          <a:solidFill>
            <a:schemeClr val="accent6">
              <a:lumMod val="75000"/>
            </a:schemeClr>
          </a:solidFill>
        </p:spPr>
        <p:txBody>
          <a:bodyPr wrap="square" rtlCol="0">
            <a:spAutoFit/>
          </a:bodyPr>
          <a:lstStyle/>
          <a:p>
            <a:pPr algn="ctr"/>
            <a:r>
              <a:rPr lang="es-MX" b="1" dirty="0" smtClean="0"/>
              <a:t>SIMULACION ALEATORIA</a:t>
            </a:r>
            <a:endParaRPr lang="en-US" b="1" dirty="0"/>
          </a:p>
        </p:txBody>
      </p:sp>
      <p:pic>
        <p:nvPicPr>
          <p:cNvPr id="23554" name="Picture 2" descr="Resultado de imagen para VIS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63808" y="5209984"/>
            <a:ext cx="536239" cy="48489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o 20"/>
          <p:cNvGrpSpPr/>
          <p:nvPr/>
        </p:nvGrpSpPr>
        <p:grpSpPr>
          <a:xfrm rot="5400000">
            <a:off x="-1007893" y="3763917"/>
            <a:ext cx="4249586" cy="827013"/>
            <a:chOff x="1890375" y="19"/>
            <a:chExt cx="6684229" cy="827013"/>
          </a:xfrm>
        </p:grpSpPr>
        <p:sp>
          <p:nvSpPr>
            <p:cNvPr id="22" name="Pentágono 21"/>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Modelos</a:t>
              </a:r>
              <a:endParaRPr lang="es-ES" sz="3000" b="0" kern="1200" dirty="0"/>
            </a:p>
          </p:txBody>
        </p:sp>
      </p:grpSp>
      <p:sp>
        <p:nvSpPr>
          <p:cNvPr id="25" name="Elipse 24"/>
          <p:cNvSpPr/>
          <p:nvPr/>
        </p:nvSpPr>
        <p:spPr>
          <a:xfrm>
            <a:off x="703393" y="1696149"/>
            <a:ext cx="820348" cy="746799"/>
          </a:xfrm>
          <a:prstGeom prst="ellipse">
            <a:avLst/>
          </a:prstGeom>
          <a:blipFill>
            <a:blip r:embed="rId9" cstate="print">
              <a:extLst>
                <a:ext uri="{28A0092B-C50C-407E-A947-70E740481C1C}">
                  <a14:useLocalDpi xmlns:a14="http://schemas.microsoft.com/office/drawing/2010/main" val="0"/>
                </a:ext>
              </a:extLst>
            </a:blip>
            <a:srcRect/>
            <a:stretch>
              <a:fillRect l="-36000" r="-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46923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2479343" y="1972825"/>
            <a:ext cx="8821003" cy="3772881"/>
          </a:xfrm>
          <a:prstGeom prst="rect">
            <a:avLst/>
          </a:prstGeom>
          <a:ln>
            <a:solidFill>
              <a:schemeClr val="tx1"/>
            </a:solidFill>
          </a:ln>
        </p:spPr>
      </p:pic>
      <p:sp>
        <p:nvSpPr>
          <p:cNvPr id="5" name="Rectángulo 4"/>
          <p:cNvSpPr/>
          <p:nvPr/>
        </p:nvSpPr>
        <p:spPr>
          <a:xfrm>
            <a:off x="4184473" y="5855807"/>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30,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Entorno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de simulación de SUMO, sector redondel ESPE.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10" name="Grupo 9"/>
          <p:cNvGrpSpPr/>
          <p:nvPr/>
        </p:nvGrpSpPr>
        <p:grpSpPr>
          <a:xfrm>
            <a:off x="1117669" y="591460"/>
            <a:ext cx="5405120" cy="873502"/>
            <a:chOff x="1579815" y="1138333"/>
            <a:chExt cx="5405120" cy="873502"/>
          </a:xfrm>
        </p:grpSpPr>
        <p:sp>
          <p:nvSpPr>
            <p:cNvPr id="11" name="Pentágono 10"/>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3" name="Elipse 12"/>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o 13"/>
          <p:cNvGrpSpPr/>
          <p:nvPr/>
        </p:nvGrpSpPr>
        <p:grpSpPr>
          <a:xfrm rot="5400000">
            <a:off x="-1007893" y="3763917"/>
            <a:ext cx="4249586" cy="827013"/>
            <a:chOff x="1890375" y="19"/>
            <a:chExt cx="6684229" cy="827013"/>
          </a:xfrm>
        </p:grpSpPr>
        <p:sp>
          <p:nvSpPr>
            <p:cNvPr id="15" name="Pentágono 14"/>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en Cond. Normales</a:t>
              </a:r>
              <a:endParaRPr lang="es-ES" sz="3000" b="0" kern="1200" dirty="0"/>
            </a:p>
          </p:txBody>
        </p:sp>
      </p:grpSp>
      <p:sp>
        <p:nvSpPr>
          <p:cNvPr id="18" name="Elipse 17"/>
          <p:cNvSpPr/>
          <p:nvPr/>
        </p:nvSpPr>
        <p:spPr>
          <a:xfrm>
            <a:off x="703393" y="1668769"/>
            <a:ext cx="827014" cy="760531"/>
          </a:xfrm>
          <a:prstGeom prst="ellipse">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9"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36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711966" y="2184076"/>
            <a:ext cx="5621645" cy="2923255"/>
          </a:xfrm>
          <a:prstGeom prst="rect">
            <a:avLst/>
          </a:prstGeom>
        </p:spPr>
      </p:pic>
      <p:grpSp>
        <p:nvGrpSpPr>
          <p:cNvPr id="8" name="Grupo 7"/>
          <p:cNvGrpSpPr/>
          <p:nvPr/>
        </p:nvGrpSpPr>
        <p:grpSpPr>
          <a:xfrm>
            <a:off x="1117669" y="591460"/>
            <a:ext cx="5405120" cy="873502"/>
            <a:chOff x="1579815" y="1138333"/>
            <a:chExt cx="5405120" cy="873502"/>
          </a:xfrm>
        </p:grpSpPr>
        <p:sp>
          <p:nvSpPr>
            <p:cNvPr id="9" name="Pentágono 8"/>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1" name="Elipse 10"/>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9942"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102" y="5405796"/>
            <a:ext cx="706254" cy="706254"/>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Resultado de imagen para COLIS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113" y="5405796"/>
            <a:ext cx="706254" cy="61604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rot="5400000">
            <a:off x="-1007893" y="3763917"/>
            <a:ext cx="4249586" cy="827013"/>
            <a:chOff x="1890375" y="19"/>
            <a:chExt cx="6684229" cy="827013"/>
          </a:xfrm>
        </p:grpSpPr>
        <p:sp>
          <p:nvSpPr>
            <p:cNvPr id="17" name="Pentágono 16"/>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en Cond. Normales</a:t>
              </a:r>
              <a:endParaRPr lang="es-ES" sz="3000" b="0" kern="1200" dirty="0"/>
            </a:p>
          </p:txBody>
        </p:sp>
      </p:grpSp>
      <p:sp>
        <p:nvSpPr>
          <p:cNvPr id="19" name="Elipse 18"/>
          <p:cNvSpPr/>
          <p:nvPr/>
        </p:nvSpPr>
        <p:spPr>
          <a:xfrm>
            <a:off x="703393" y="1668769"/>
            <a:ext cx="827014" cy="760531"/>
          </a:xfrm>
          <a:prstGeom prst="ellipse">
            <a:avLst/>
          </a:prstGeom>
          <a:blipFill>
            <a:blip r:embed="rId6">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CuadroTexto 2"/>
          <p:cNvSpPr txBox="1"/>
          <p:nvPr/>
        </p:nvSpPr>
        <p:spPr>
          <a:xfrm>
            <a:off x="4326339" y="5435757"/>
            <a:ext cx="2797791" cy="646331"/>
          </a:xfrm>
          <a:prstGeom prst="rect">
            <a:avLst/>
          </a:prstGeom>
          <a:noFill/>
        </p:spPr>
        <p:txBody>
          <a:bodyPr wrap="square" rtlCol="0">
            <a:spAutoFit/>
          </a:bodyPr>
          <a:lstStyle/>
          <a:p>
            <a:r>
              <a:rPr lang="es-MX" b="1" dirty="0" smtClean="0">
                <a:solidFill>
                  <a:schemeClr val="bg1"/>
                </a:solidFill>
              </a:rPr>
              <a:t>V. Media:  </a:t>
            </a:r>
            <a:r>
              <a:rPr lang="es-MX" dirty="0" smtClean="0">
                <a:solidFill>
                  <a:schemeClr val="bg1"/>
                </a:solidFill>
              </a:rPr>
              <a:t>3,2 km/h</a:t>
            </a:r>
          </a:p>
          <a:p>
            <a:r>
              <a:rPr lang="es-MX" b="1" dirty="0" smtClean="0">
                <a:solidFill>
                  <a:schemeClr val="bg1"/>
                </a:solidFill>
              </a:rPr>
              <a:t>V. Relativa: </a:t>
            </a:r>
            <a:r>
              <a:rPr lang="es-MX" dirty="0" smtClean="0">
                <a:solidFill>
                  <a:schemeClr val="bg1"/>
                </a:solidFill>
              </a:rPr>
              <a:t>0,2 Km/h</a:t>
            </a:r>
          </a:p>
        </p:txBody>
      </p:sp>
      <p:sp>
        <p:nvSpPr>
          <p:cNvPr id="21" name="CuadroTexto 20"/>
          <p:cNvSpPr txBox="1"/>
          <p:nvPr/>
        </p:nvSpPr>
        <p:spPr>
          <a:xfrm>
            <a:off x="8133492" y="5574256"/>
            <a:ext cx="2797791" cy="369332"/>
          </a:xfrm>
          <a:prstGeom prst="rect">
            <a:avLst/>
          </a:prstGeom>
          <a:noFill/>
        </p:spPr>
        <p:txBody>
          <a:bodyPr wrap="square" rtlCol="0">
            <a:spAutoFit/>
          </a:bodyPr>
          <a:lstStyle/>
          <a:p>
            <a:r>
              <a:rPr lang="es-MX" b="1" dirty="0" smtClean="0">
                <a:solidFill>
                  <a:schemeClr val="bg1"/>
                </a:solidFill>
              </a:rPr>
              <a:t>2 Colisiones</a:t>
            </a:r>
            <a:endParaRPr lang="es-MX" dirty="0" smtClean="0">
              <a:solidFill>
                <a:schemeClr val="bg1"/>
              </a:solidFill>
            </a:endParaRPr>
          </a:p>
        </p:txBody>
      </p:sp>
      <p:sp>
        <p:nvSpPr>
          <p:cNvPr id="12" name="Rectángulo 11"/>
          <p:cNvSpPr/>
          <p:nvPr/>
        </p:nvSpPr>
        <p:spPr>
          <a:xfrm>
            <a:off x="3820229" y="3562066"/>
            <a:ext cx="4531282" cy="2866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ector recto de flecha 23"/>
          <p:cNvCxnSpPr>
            <a:stCxn id="21" idx="3"/>
          </p:cNvCxnSpPr>
          <p:nvPr/>
        </p:nvCxnSpPr>
        <p:spPr>
          <a:xfrm flipH="1">
            <a:off x="9635319" y="5758922"/>
            <a:ext cx="1295964" cy="14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25"/>
          <p:cNvCxnSpPr>
            <a:stCxn id="21" idx="3"/>
          </p:cNvCxnSpPr>
          <p:nvPr/>
        </p:nvCxnSpPr>
        <p:spPr>
          <a:xfrm flipV="1">
            <a:off x="10931283" y="3712191"/>
            <a:ext cx="0" cy="20467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8351511" y="3712191"/>
            <a:ext cx="25797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3820229" y="4218122"/>
            <a:ext cx="4531282" cy="476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ector recto de flecha 30"/>
          <p:cNvCxnSpPr/>
          <p:nvPr/>
        </p:nvCxnSpPr>
        <p:spPr>
          <a:xfrm>
            <a:off x="2524836" y="5773003"/>
            <a:ext cx="77792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V="1">
            <a:off x="2497540" y="4558352"/>
            <a:ext cx="0" cy="12005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2497540" y="4558352"/>
            <a:ext cx="13226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Picture 2" descr="Resultado de imagen para ÃNDICE ICONO">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40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958027" y="1784074"/>
            <a:ext cx="7090438" cy="4295453"/>
          </a:xfrm>
          <a:prstGeom prst="rect">
            <a:avLst/>
          </a:prstGeom>
        </p:spPr>
      </p:pic>
      <p:sp>
        <p:nvSpPr>
          <p:cNvPr id="5" name="Rectángulo 4"/>
          <p:cNvSpPr/>
          <p:nvPr/>
        </p:nvSpPr>
        <p:spPr>
          <a:xfrm>
            <a:off x="2564635" y="6079527"/>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31.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Porcentajes de vehículos en condiciones normales a los 25min.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6" name="Grupo 5"/>
          <p:cNvGrpSpPr/>
          <p:nvPr/>
        </p:nvGrpSpPr>
        <p:grpSpPr>
          <a:xfrm>
            <a:off x="1117669" y="591460"/>
            <a:ext cx="5405120" cy="873502"/>
            <a:chOff x="1579815" y="1138333"/>
            <a:chExt cx="5405120" cy="873502"/>
          </a:xfrm>
        </p:grpSpPr>
        <p:sp>
          <p:nvSpPr>
            <p:cNvPr id="7" name="Pentágono 6"/>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9" name="Elipse 8"/>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o 9"/>
          <p:cNvGrpSpPr/>
          <p:nvPr/>
        </p:nvGrpSpPr>
        <p:grpSpPr>
          <a:xfrm rot="5400000">
            <a:off x="-1007893" y="3763917"/>
            <a:ext cx="4249586" cy="827013"/>
            <a:chOff x="1890375" y="19"/>
            <a:chExt cx="6684229" cy="827013"/>
          </a:xfrm>
        </p:grpSpPr>
        <p:sp>
          <p:nvSpPr>
            <p:cNvPr id="11" name="Pentágono 10"/>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en Cond. Normales</a:t>
              </a:r>
              <a:endParaRPr lang="es-ES" sz="3000" b="0" kern="1200" dirty="0"/>
            </a:p>
          </p:txBody>
        </p:sp>
      </p:grpSp>
      <p:sp>
        <p:nvSpPr>
          <p:cNvPr id="13" name="Elipse 12"/>
          <p:cNvSpPr/>
          <p:nvPr/>
        </p:nvSpPr>
        <p:spPr>
          <a:xfrm>
            <a:off x="703393" y="1668769"/>
            <a:ext cx="827014" cy="760531"/>
          </a:xfrm>
          <a:prstGeom prst="ellipse">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3010" name="Picture 2" descr="Resultado de imagen para persona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6886" y="3793321"/>
            <a:ext cx="1031680" cy="142142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10106068" y="5056017"/>
            <a:ext cx="1596788" cy="369332"/>
          </a:xfrm>
          <a:prstGeom prst="rect">
            <a:avLst/>
          </a:prstGeom>
          <a:noFill/>
        </p:spPr>
        <p:txBody>
          <a:bodyPr wrap="square" rtlCol="0">
            <a:spAutoFit/>
          </a:bodyPr>
          <a:lstStyle/>
          <a:p>
            <a:r>
              <a:rPr lang="es-MX" dirty="0" smtClean="0">
                <a:solidFill>
                  <a:schemeClr val="bg1"/>
                </a:solidFill>
              </a:rPr>
              <a:t>40 855</a:t>
            </a:r>
            <a:endParaRPr lang="en-US" dirty="0">
              <a:solidFill>
                <a:schemeClr val="bg1"/>
              </a:solidFill>
            </a:endParaRPr>
          </a:p>
        </p:txBody>
      </p:sp>
      <p:pic>
        <p:nvPicPr>
          <p:cNvPr id="43012" name="Picture 4" descr="Resultado de imagen para peligr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53540" y="3809788"/>
            <a:ext cx="475026" cy="614423"/>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Resultado de imagen para carr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499" y="2525584"/>
            <a:ext cx="1417872" cy="7089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CuadroTexto 17"/>
              <p:cNvSpPr txBox="1"/>
              <p:nvPr/>
            </p:nvSpPr>
            <p:spPr>
              <a:xfrm>
                <a:off x="9844604" y="3184571"/>
                <a:ext cx="1749070" cy="485646"/>
              </a:xfrm>
              <a:prstGeom prst="rect">
                <a:avLst/>
              </a:prstGeom>
              <a:noFill/>
            </p:spPr>
            <p:txBody>
              <a:bodyPr wrap="square" rtlCol="0">
                <a:spAutoFit/>
              </a:bodyPr>
              <a:lstStyle/>
              <a:p>
                <a:r>
                  <a:rPr lang="es-MX" dirty="0" smtClean="0">
                    <a:solidFill>
                      <a:schemeClr val="bg1"/>
                    </a:solidFill>
                  </a:rPr>
                  <a:t>5 </a:t>
                </a:r>
                <a14:m>
                  <m:oMath xmlns:m="http://schemas.openxmlformats.org/officeDocument/2006/math">
                    <m:f>
                      <m:fPr>
                        <m:ctrlPr>
                          <a:rPr lang="es-MX"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𝑃𝑒𝑟𝑠𝑜𝑛𝑎𝑠</m:t>
                        </m:r>
                      </m:num>
                      <m:den>
                        <m:r>
                          <a:rPr lang="es-MX" b="0" i="1" smtClean="0">
                            <a:solidFill>
                              <a:schemeClr val="bg1"/>
                            </a:solidFill>
                            <a:latin typeface="Cambria Math" panose="02040503050406030204" pitchFamily="18" charset="0"/>
                          </a:rPr>
                          <m:t>𝑣𝑒h</m:t>
                        </m:r>
                        <m:r>
                          <a:rPr lang="es-MX" b="0" i="1" smtClean="0">
                            <a:solidFill>
                              <a:schemeClr val="bg1"/>
                            </a:solidFill>
                            <a:latin typeface="Cambria Math" panose="02040503050406030204" pitchFamily="18" charset="0"/>
                          </a:rPr>
                          <m:t>í</m:t>
                        </m:r>
                        <m:r>
                          <a:rPr lang="es-MX" b="0" i="1" smtClean="0">
                            <a:solidFill>
                              <a:schemeClr val="bg1"/>
                            </a:solidFill>
                            <a:latin typeface="Cambria Math" panose="02040503050406030204" pitchFamily="18" charset="0"/>
                          </a:rPr>
                          <m:t>𝑐𝑢𝑙𝑜</m:t>
                        </m:r>
                      </m:den>
                    </m:f>
                  </m:oMath>
                </a14:m>
                <a:endParaRPr lang="en-US" dirty="0">
                  <a:solidFill>
                    <a:schemeClr val="bg1"/>
                  </a:solidFill>
                </a:endParaRPr>
              </a:p>
            </p:txBody>
          </p:sp>
        </mc:Choice>
        <mc:Fallback xmlns="">
          <p:sp>
            <p:nvSpPr>
              <p:cNvPr id="18" name="CuadroTexto 17"/>
              <p:cNvSpPr txBox="1">
                <a:spLocks noRot="1" noChangeAspect="1" noMove="1" noResize="1" noEditPoints="1" noAdjustHandles="1" noChangeArrowheads="1" noChangeShapeType="1" noTextEdit="1"/>
              </p:cNvSpPr>
              <p:nvPr/>
            </p:nvSpPr>
            <p:spPr>
              <a:xfrm>
                <a:off x="9844604" y="3184571"/>
                <a:ext cx="1749070" cy="485646"/>
              </a:xfrm>
              <a:prstGeom prst="rect">
                <a:avLst/>
              </a:prstGeom>
              <a:blipFill>
                <a:blip r:embed="rId8"/>
                <a:stretch>
                  <a:fillRect l="-3136" b="-7500"/>
                </a:stretch>
              </a:blipFill>
            </p:spPr>
            <p:txBody>
              <a:bodyPr/>
              <a:lstStyle/>
              <a:p>
                <a:r>
                  <a:rPr lang="en-US">
                    <a:noFill/>
                  </a:rPr>
                  <a:t> </a:t>
                </a:r>
              </a:p>
            </p:txBody>
          </p:sp>
        </mc:Fallback>
      </mc:AlternateContent>
      <p:pic>
        <p:nvPicPr>
          <p:cNvPr id="19" name="Picture 2" descr="Resultado de imagen para ÃNDICE ICONO">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62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11111111111111111normal"/>
          <p:cNvPicPr>
            <a:picLocks noChangeAspect="1" noChangeArrowheads="1"/>
          </p:cNvPicPr>
          <p:nvPr/>
        </p:nvPicPr>
        <p:blipFill>
          <a:blip r:embed="rId2">
            <a:extLst>
              <a:ext uri="{28A0092B-C50C-407E-A947-70E740481C1C}">
                <a14:useLocalDpi xmlns:a14="http://schemas.microsoft.com/office/drawing/2010/main" val="0"/>
              </a:ext>
            </a:extLst>
          </a:blip>
          <a:srcRect b="12646"/>
          <a:stretch>
            <a:fillRect/>
          </a:stretch>
        </p:blipFill>
        <p:spPr bwMode="auto">
          <a:xfrm>
            <a:off x="6741164" y="229213"/>
            <a:ext cx="5284933" cy="65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2042615" y="2653929"/>
            <a:ext cx="4480174" cy="3046988"/>
          </a:xfrm>
          <a:prstGeom prst="rect">
            <a:avLst/>
          </a:prstGeom>
        </p:spPr>
        <p:txBody>
          <a:bodyPr wrap="square">
            <a:spAutoFit/>
          </a:bodyPr>
          <a:lstStyle/>
          <a:p>
            <a:r>
              <a:rPr lang="es-EC" sz="2400" dirty="0" smtClean="0">
                <a:solidFill>
                  <a:schemeClr val="bg1"/>
                </a:solidFill>
                <a:ea typeface="Arial" panose="020B0604020202020204" pitchFamily="34" charset="0"/>
                <a:cs typeface="Times New Roman" panose="02020603050405020304" pitchFamily="18" charset="0"/>
              </a:rPr>
              <a:t>Mayor intensidad </a:t>
            </a:r>
            <a:r>
              <a:rPr lang="es-EC" sz="2400" dirty="0">
                <a:solidFill>
                  <a:schemeClr val="bg1"/>
                </a:solidFill>
                <a:ea typeface="Arial" panose="020B0604020202020204" pitchFamily="34" charset="0"/>
                <a:cs typeface="Times New Roman" panose="02020603050405020304" pitchFamily="18" charset="0"/>
              </a:rPr>
              <a:t>de tráfico </a:t>
            </a:r>
            <a:r>
              <a:rPr lang="es-EC" sz="2400" dirty="0" smtClean="0">
                <a:solidFill>
                  <a:schemeClr val="bg1"/>
                </a:solidFill>
                <a:ea typeface="Arial" panose="020B0604020202020204" pitchFamily="34" charset="0"/>
                <a:cs typeface="Times New Roman" panose="02020603050405020304" pitchFamily="18" charset="0"/>
              </a:rPr>
              <a:t>en:</a:t>
            </a:r>
          </a:p>
          <a:p>
            <a:endParaRPr lang="es-EC" sz="2400" dirty="0" smtClean="0">
              <a:solidFill>
                <a:schemeClr val="bg1"/>
              </a:solidFill>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r>
              <a:rPr lang="es-EC" sz="2400" dirty="0">
                <a:solidFill>
                  <a:schemeClr val="bg1"/>
                </a:solidFill>
                <a:ea typeface="Arial" panose="020B0604020202020204" pitchFamily="34" charset="0"/>
                <a:cs typeface="Times New Roman" panose="02020603050405020304" pitchFamily="18" charset="0"/>
              </a:rPr>
              <a:t>R</a:t>
            </a:r>
            <a:r>
              <a:rPr lang="es-EC" sz="2400" dirty="0" smtClean="0">
                <a:solidFill>
                  <a:schemeClr val="bg1"/>
                </a:solidFill>
                <a:ea typeface="Arial" panose="020B0604020202020204" pitchFamily="34" charset="0"/>
                <a:cs typeface="Times New Roman" panose="02020603050405020304" pitchFamily="18" charset="0"/>
              </a:rPr>
              <a:t>edondel </a:t>
            </a:r>
            <a:r>
              <a:rPr lang="es-EC" sz="2400" dirty="0">
                <a:solidFill>
                  <a:schemeClr val="bg1"/>
                </a:solidFill>
                <a:ea typeface="Arial" panose="020B0604020202020204" pitchFamily="34" charset="0"/>
                <a:cs typeface="Times New Roman" panose="02020603050405020304" pitchFamily="18" charset="0"/>
              </a:rPr>
              <a:t>del </a:t>
            </a:r>
            <a:r>
              <a:rPr lang="es-EC" sz="2400" dirty="0" smtClean="0">
                <a:solidFill>
                  <a:schemeClr val="bg1"/>
                </a:solidFill>
                <a:ea typeface="Arial" panose="020B0604020202020204" pitchFamily="34" charset="0"/>
                <a:cs typeface="Times New Roman" panose="02020603050405020304" pitchFamily="18" charset="0"/>
              </a:rPr>
              <a:t>Colibrí</a:t>
            </a:r>
          </a:p>
          <a:p>
            <a:pPr marL="342900" indent="-342900">
              <a:buFont typeface="Arial" panose="020B0604020202020204" pitchFamily="34" charset="0"/>
              <a:buChar char="•"/>
            </a:pPr>
            <a:r>
              <a:rPr lang="es-EC" sz="2400" dirty="0">
                <a:solidFill>
                  <a:schemeClr val="bg1"/>
                </a:solidFill>
                <a:ea typeface="Arial" panose="020B0604020202020204" pitchFamily="34" charset="0"/>
                <a:cs typeface="Times New Roman" panose="02020603050405020304" pitchFamily="18" charset="0"/>
              </a:rPr>
              <a:t>R</a:t>
            </a:r>
            <a:r>
              <a:rPr lang="es-EC" sz="2400" dirty="0" smtClean="0">
                <a:solidFill>
                  <a:schemeClr val="bg1"/>
                </a:solidFill>
                <a:ea typeface="Arial" panose="020B0604020202020204" pitchFamily="34" charset="0"/>
                <a:cs typeface="Times New Roman" panose="02020603050405020304" pitchFamily="18" charset="0"/>
              </a:rPr>
              <a:t>edondel </a:t>
            </a:r>
            <a:r>
              <a:rPr lang="es-EC" sz="2400" dirty="0">
                <a:solidFill>
                  <a:schemeClr val="bg1"/>
                </a:solidFill>
                <a:ea typeface="Arial" panose="020B0604020202020204" pitchFamily="34" charset="0"/>
                <a:cs typeface="Times New Roman" panose="02020603050405020304" pitchFamily="18" charset="0"/>
              </a:rPr>
              <a:t>del </a:t>
            </a:r>
            <a:r>
              <a:rPr lang="es-EC" sz="2400" dirty="0" smtClean="0">
                <a:solidFill>
                  <a:schemeClr val="bg1"/>
                </a:solidFill>
                <a:ea typeface="Arial" panose="020B0604020202020204" pitchFamily="34" charset="0"/>
                <a:cs typeface="Times New Roman" panose="02020603050405020304" pitchFamily="18" charset="0"/>
              </a:rPr>
              <a:t>Choclo</a:t>
            </a:r>
            <a:endParaRPr lang="es-EC" sz="2400" dirty="0">
              <a:solidFill>
                <a:schemeClr val="bg1"/>
              </a:solidFill>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r>
              <a:rPr lang="es-EC" sz="2400" dirty="0" smtClean="0">
                <a:solidFill>
                  <a:schemeClr val="bg1"/>
                </a:solidFill>
                <a:ea typeface="Arial" panose="020B0604020202020204" pitchFamily="34" charset="0"/>
                <a:cs typeface="Times New Roman" panose="02020603050405020304" pitchFamily="18" charset="0"/>
              </a:rPr>
              <a:t>Sector River mall</a:t>
            </a:r>
          </a:p>
          <a:p>
            <a:pPr marL="342900" indent="-342900">
              <a:buFont typeface="Arial" panose="020B0604020202020204" pitchFamily="34" charset="0"/>
              <a:buChar char="•"/>
            </a:pPr>
            <a:r>
              <a:rPr lang="es-EC" sz="2400" dirty="0" smtClean="0">
                <a:solidFill>
                  <a:schemeClr val="bg1"/>
                </a:solidFill>
                <a:ea typeface="Arial" panose="020B0604020202020204" pitchFamily="34" charset="0"/>
                <a:cs typeface="Times New Roman" panose="02020603050405020304" pitchFamily="18" charset="0"/>
              </a:rPr>
              <a:t>Vía </a:t>
            </a:r>
            <a:r>
              <a:rPr lang="es-EC" sz="2400" dirty="0">
                <a:solidFill>
                  <a:schemeClr val="bg1"/>
                </a:solidFill>
                <a:ea typeface="Arial" panose="020B0604020202020204" pitchFamily="34" charset="0"/>
                <a:cs typeface="Times New Roman" panose="02020603050405020304" pitchFamily="18" charset="0"/>
              </a:rPr>
              <a:t>Colibrí – </a:t>
            </a:r>
            <a:r>
              <a:rPr lang="es-EC" sz="2400" dirty="0" smtClean="0">
                <a:solidFill>
                  <a:schemeClr val="bg1"/>
                </a:solidFill>
                <a:ea typeface="Arial" panose="020B0604020202020204" pitchFamily="34" charset="0"/>
                <a:cs typeface="Times New Roman" panose="02020603050405020304" pitchFamily="18" charset="0"/>
              </a:rPr>
              <a:t>ESPE</a:t>
            </a:r>
          </a:p>
          <a:p>
            <a:pPr marL="342900" indent="-342900">
              <a:buFont typeface="Arial" panose="020B0604020202020204" pitchFamily="34" charset="0"/>
              <a:buChar char="•"/>
            </a:pPr>
            <a:r>
              <a:rPr lang="es-EC" sz="2400" dirty="0" smtClean="0">
                <a:solidFill>
                  <a:schemeClr val="bg1"/>
                </a:solidFill>
                <a:ea typeface="Arial" panose="020B0604020202020204" pitchFamily="34" charset="0"/>
                <a:cs typeface="Times New Roman" panose="02020603050405020304" pitchFamily="18" charset="0"/>
              </a:rPr>
              <a:t>San Luis</a:t>
            </a:r>
          </a:p>
          <a:p>
            <a:pPr marL="342900" indent="-342900">
              <a:buFont typeface="Arial" panose="020B0604020202020204" pitchFamily="34" charset="0"/>
              <a:buChar char="•"/>
            </a:pPr>
            <a:r>
              <a:rPr lang="es-EC" sz="2400" dirty="0">
                <a:solidFill>
                  <a:schemeClr val="bg1"/>
                </a:solidFill>
                <a:ea typeface="Arial" panose="020B0604020202020204" pitchFamily="34" charset="0"/>
                <a:cs typeface="Times New Roman" panose="02020603050405020304" pitchFamily="18" charset="0"/>
              </a:rPr>
              <a:t>S</a:t>
            </a:r>
            <a:r>
              <a:rPr lang="es-EC" sz="2400" dirty="0" smtClean="0">
                <a:solidFill>
                  <a:schemeClr val="bg1"/>
                </a:solidFill>
                <a:ea typeface="Arial" panose="020B0604020202020204" pitchFamily="34" charset="0"/>
                <a:cs typeface="Times New Roman" panose="02020603050405020304" pitchFamily="18" charset="0"/>
              </a:rPr>
              <a:t>ector </a:t>
            </a:r>
            <a:r>
              <a:rPr lang="es-EC" sz="2400" dirty="0">
                <a:solidFill>
                  <a:schemeClr val="bg1"/>
                </a:solidFill>
                <a:ea typeface="Arial" panose="020B0604020202020204" pitchFamily="34" charset="0"/>
                <a:cs typeface="Times New Roman" panose="02020603050405020304" pitchFamily="18" charset="0"/>
              </a:rPr>
              <a:t>el Triángulo</a:t>
            </a:r>
            <a:r>
              <a:rPr lang="es-EC" sz="2400" dirty="0" smtClean="0">
                <a:solidFill>
                  <a:schemeClr val="bg1"/>
                </a:solidFill>
                <a:ea typeface="Arial" panose="020B0604020202020204" pitchFamily="34" charset="0"/>
                <a:cs typeface="Times New Roman" panose="02020603050405020304" pitchFamily="18" charset="0"/>
              </a:rPr>
              <a:t>,</a:t>
            </a:r>
            <a:endParaRPr lang="es-ES" sz="2400" dirty="0">
              <a:solidFill>
                <a:schemeClr val="bg1"/>
              </a:solidFill>
              <a:cs typeface="Times New Roman" panose="02020603050405020304" pitchFamily="18" charset="0"/>
            </a:endParaRPr>
          </a:p>
        </p:txBody>
      </p:sp>
      <p:grpSp>
        <p:nvGrpSpPr>
          <p:cNvPr id="5" name="Grupo 4"/>
          <p:cNvGrpSpPr/>
          <p:nvPr/>
        </p:nvGrpSpPr>
        <p:grpSpPr>
          <a:xfrm>
            <a:off x="1117669" y="591460"/>
            <a:ext cx="5405120" cy="873502"/>
            <a:chOff x="1579815" y="1138333"/>
            <a:chExt cx="5405120" cy="873502"/>
          </a:xfrm>
        </p:grpSpPr>
        <p:sp>
          <p:nvSpPr>
            <p:cNvPr id="6" name="Pentágono 5"/>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8" name="Elipse 7"/>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upo 8"/>
          <p:cNvGrpSpPr/>
          <p:nvPr/>
        </p:nvGrpSpPr>
        <p:grpSpPr>
          <a:xfrm rot="5400000">
            <a:off x="-1007893" y="3763917"/>
            <a:ext cx="4249586" cy="827013"/>
            <a:chOff x="1890375" y="19"/>
            <a:chExt cx="6684229" cy="827013"/>
          </a:xfrm>
        </p:grpSpPr>
        <p:sp>
          <p:nvSpPr>
            <p:cNvPr id="10" name="Pentágono 9"/>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en Cond. Normales</a:t>
              </a:r>
              <a:endParaRPr lang="es-ES" sz="3000" b="0" kern="1200" dirty="0"/>
            </a:p>
          </p:txBody>
        </p:sp>
      </p:grpSp>
      <p:sp>
        <p:nvSpPr>
          <p:cNvPr id="12" name="Elipse 11"/>
          <p:cNvSpPr/>
          <p:nvPr/>
        </p:nvSpPr>
        <p:spPr>
          <a:xfrm>
            <a:off x="703393" y="1668769"/>
            <a:ext cx="827014" cy="760531"/>
          </a:xfrm>
          <a:prstGeom prst="ellipse">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9683" y="614150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4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84473" y="5855807"/>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32,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Entorno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de simulación de SUMO, sector redondel ESPE.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10" name="Grupo 9"/>
          <p:cNvGrpSpPr/>
          <p:nvPr/>
        </p:nvGrpSpPr>
        <p:grpSpPr>
          <a:xfrm>
            <a:off x="1117669" y="591460"/>
            <a:ext cx="5405120" cy="873502"/>
            <a:chOff x="1579815" y="1138333"/>
            <a:chExt cx="5405120" cy="873502"/>
          </a:xfrm>
        </p:grpSpPr>
        <p:sp>
          <p:nvSpPr>
            <p:cNvPr id="11" name="Pentágono 10"/>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3" name="Elipse 12"/>
          <p:cNvSpPr/>
          <p:nvPr/>
        </p:nvSpPr>
        <p:spPr>
          <a:xfrm>
            <a:off x="650239" y="591458"/>
            <a:ext cx="873502" cy="873502"/>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o 13"/>
          <p:cNvGrpSpPr/>
          <p:nvPr/>
        </p:nvGrpSpPr>
        <p:grpSpPr>
          <a:xfrm rot="5400000">
            <a:off x="-1007893" y="3763917"/>
            <a:ext cx="4249586" cy="827013"/>
            <a:chOff x="1890375" y="19"/>
            <a:chExt cx="6684229" cy="827013"/>
          </a:xfrm>
        </p:grpSpPr>
        <p:sp>
          <p:nvSpPr>
            <p:cNvPr id="15" name="Pentágono 14"/>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smtClean="0">
                  <a:solidFill>
                    <a:schemeClr val="bg1"/>
                  </a:solidFill>
                </a:rPr>
                <a:t>Simulación en Contraflujo</a:t>
              </a:r>
              <a:endParaRPr lang="es-ES" sz="3000" b="0" kern="1200" dirty="0"/>
            </a:p>
          </p:txBody>
        </p:sp>
      </p:grpSp>
      <p:sp>
        <p:nvSpPr>
          <p:cNvPr id="18" name="Elipse 17"/>
          <p:cNvSpPr/>
          <p:nvPr/>
        </p:nvSpPr>
        <p:spPr>
          <a:xfrm>
            <a:off x="703393" y="1668769"/>
            <a:ext cx="827014" cy="760531"/>
          </a:xfrm>
          <a:prstGeom prst="ellipse">
            <a:avLst/>
          </a:prstGeom>
          <a:blipFill>
            <a:blip r:embed="rId3">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7" name="Marcador de contenido 3"/>
          <p:cNvPicPr>
            <a:picLocks noGrp="1"/>
          </p:cNvPicPr>
          <p:nvPr>
            <p:ph idx="1"/>
          </p:nvPr>
        </p:nvPicPr>
        <p:blipFill>
          <a:blip r:embed="rId4"/>
          <a:stretch>
            <a:fillRect/>
          </a:stretch>
        </p:blipFill>
        <p:spPr>
          <a:xfrm>
            <a:off x="2544170" y="1952910"/>
            <a:ext cx="8578755" cy="3902897"/>
          </a:xfrm>
          <a:prstGeom prst="rect">
            <a:avLst/>
          </a:prstGeom>
          <a:ln>
            <a:solidFill>
              <a:schemeClr val="tx1"/>
            </a:solidFill>
          </a:ln>
        </p:spPr>
      </p:pic>
      <p:pic>
        <p:nvPicPr>
          <p:cNvPr id="19"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12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stretch>
            <a:fillRect/>
          </a:stretch>
        </p:blipFill>
        <p:spPr>
          <a:xfrm>
            <a:off x="3876533" y="2320366"/>
            <a:ext cx="4655337" cy="2770002"/>
          </a:xfrm>
          <a:prstGeom prst="rect">
            <a:avLst/>
          </a:prstGeom>
        </p:spPr>
      </p:pic>
      <p:grpSp>
        <p:nvGrpSpPr>
          <p:cNvPr id="8" name="Grupo 7"/>
          <p:cNvGrpSpPr/>
          <p:nvPr/>
        </p:nvGrpSpPr>
        <p:grpSpPr>
          <a:xfrm>
            <a:off x="1117669" y="591460"/>
            <a:ext cx="5405120" cy="873502"/>
            <a:chOff x="1579815" y="1138333"/>
            <a:chExt cx="5405120" cy="873502"/>
          </a:xfrm>
        </p:grpSpPr>
        <p:sp>
          <p:nvSpPr>
            <p:cNvPr id="9" name="Pentágono 8"/>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1" name="Elipse 10"/>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9942"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102" y="5405796"/>
            <a:ext cx="706254" cy="706254"/>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Resultado de imagen para COLISI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113" y="5405796"/>
            <a:ext cx="706254" cy="61604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rot="5400000">
            <a:off x="-1007893" y="3763917"/>
            <a:ext cx="4249586" cy="827013"/>
            <a:chOff x="1890375" y="19"/>
            <a:chExt cx="6684229" cy="827013"/>
          </a:xfrm>
        </p:grpSpPr>
        <p:sp>
          <p:nvSpPr>
            <p:cNvPr id="17" name="Pentágono 16"/>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a:solidFill>
                    <a:schemeClr val="bg1"/>
                  </a:solidFill>
                </a:rPr>
                <a:t>Simulación en Contraflujo</a:t>
              </a:r>
              <a:endParaRPr lang="es-ES" sz="3000" dirty="0"/>
            </a:p>
          </p:txBody>
        </p:sp>
      </p:grpSp>
      <p:sp>
        <p:nvSpPr>
          <p:cNvPr id="19" name="Elipse 18"/>
          <p:cNvSpPr/>
          <p:nvPr/>
        </p:nvSpPr>
        <p:spPr>
          <a:xfrm>
            <a:off x="703393" y="1668769"/>
            <a:ext cx="827014" cy="760531"/>
          </a:xfrm>
          <a:prstGeom prst="ellipse">
            <a:avLst/>
          </a:prstGeom>
          <a:blipFill>
            <a:blip r:embed="rId6">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CuadroTexto 2"/>
          <p:cNvSpPr txBox="1"/>
          <p:nvPr/>
        </p:nvSpPr>
        <p:spPr>
          <a:xfrm>
            <a:off x="4326339" y="5435757"/>
            <a:ext cx="2797791" cy="646331"/>
          </a:xfrm>
          <a:prstGeom prst="rect">
            <a:avLst/>
          </a:prstGeom>
          <a:noFill/>
        </p:spPr>
        <p:txBody>
          <a:bodyPr wrap="square" rtlCol="0">
            <a:spAutoFit/>
          </a:bodyPr>
          <a:lstStyle/>
          <a:p>
            <a:r>
              <a:rPr lang="es-MX" b="1" dirty="0" smtClean="0">
                <a:solidFill>
                  <a:schemeClr val="bg1"/>
                </a:solidFill>
              </a:rPr>
              <a:t>V. Media:  </a:t>
            </a:r>
            <a:r>
              <a:rPr lang="es-MX" dirty="0" smtClean="0">
                <a:solidFill>
                  <a:schemeClr val="bg1"/>
                </a:solidFill>
              </a:rPr>
              <a:t>13,7 km/h</a:t>
            </a:r>
          </a:p>
          <a:p>
            <a:r>
              <a:rPr lang="es-MX" b="1" dirty="0" smtClean="0">
                <a:solidFill>
                  <a:schemeClr val="bg1"/>
                </a:solidFill>
              </a:rPr>
              <a:t>V. Relativa: </a:t>
            </a:r>
            <a:r>
              <a:rPr lang="es-MX" dirty="0" smtClean="0">
                <a:solidFill>
                  <a:schemeClr val="bg1"/>
                </a:solidFill>
              </a:rPr>
              <a:t>0,8 Km/h</a:t>
            </a:r>
          </a:p>
        </p:txBody>
      </p:sp>
      <p:sp>
        <p:nvSpPr>
          <p:cNvPr id="21" name="CuadroTexto 20"/>
          <p:cNvSpPr txBox="1"/>
          <p:nvPr/>
        </p:nvSpPr>
        <p:spPr>
          <a:xfrm>
            <a:off x="8133492" y="5574256"/>
            <a:ext cx="2797791" cy="369332"/>
          </a:xfrm>
          <a:prstGeom prst="rect">
            <a:avLst/>
          </a:prstGeom>
          <a:noFill/>
        </p:spPr>
        <p:txBody>
          <a:bodyPr wrap="square" rtlCol="0">
            <a:spAutoFit/>
          </a:bodyPr>
          <a:lstStyle/>
          <a:p>
            <a:r>
              <a:rPr lang="es-MX" b="1" dirty="0">
                <a:solidFill>
                  <a:schemeClr val="bg1"/>
                </a:solidFill>
              </a:rPr>
              <a:t>0</a:t>
            </a:r>
            <a:r>
              <a:rPr lang="es-MX" b="1" dirty="0" smtClean="0">
                <a:solidFill>
                  <a:schemeClr val="bg1"/>
                </a:solidFill>
              </a:rPr>
              <a:t> Colisiones</a:t>
            </a:r>
            <a:endParaRPr lang="es-MX" dirty="0" smtClean="0">
              <a:solidFill>
                <a:schemeClr val="bg1"/>
              </a:solidFill>
            </a:endParaRPr>
          </a:p>
        </p:txBody>
      </p:sp>
      <p:sp>
        <p:nvSpPr>
          <p:cNvPr id="12" name="Rectángulo 11"/>
          <p:cNvSpPr/>
          <p:nvPr/>
        </p:nvSpPr>
        <p:spPr>
          <a:xfrm>
            <a:off x="3820229" y="3562066"/>
            <a:ext cx="4531282" cy="2866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ector recto de flecha 23"/>
          <p:cNvCxnSpPr>
            <a:stCxn id="21" idx="3"/>
          </p:cNvCxnSpPr>
          <p:nvPr/>
        </p:nvCxnSpPr>
        <p:spPr>
          <a:xfrm flipH="1">
            <a:off x="9635319" y="5758922"/>
            <a:ext cx="1295964" cy="14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25"/>
          <p:cNvCxnSpPr>
            <a:stCxn id="21" idx="3"/>
          </p:cNvCxnSpPr>
          <p:nvPr/>
        </p:nvCxnSpPr>
        <p:spPr>
          <a:xfrm flipV="1">
            <a:off x="10931283" y="3712191"/>
            <a:ext cx="0" cy="20467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8351511" y="3712191"/>
            <a:ext cx="25797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3820229" y="4164097"/>
            <a:ext cx="4531282" cy="6399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ector recto de flecha 30"/>
          <p:cNvCxnSpPr/>
          <p:nvPr/>
        </p:nvCxnSpPr>
        <p:spPr>
          <a:xfrm>
            <a:off x="2524836" y="5773003"/>
            <a:ext cx="77792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V="1">
            <a:off x="2497540" y="4558352"/>
            <a:ext cx="0" cy="12005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2497540" y="4558352"/>
            <a:ext cx="13226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21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39615" y="6058503"/>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a:t>
            </a: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33.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Porcentajes de vehículos en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contraflujo a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los 25min.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6" name="Grupo 5"/>
          <p:cNvGrpSpPr/>
          <p:nvPr/>
        </p:nvGrpSpPr>
        <p:grpSpPr>
          <a:xfrm>
            <a:off x="1117669" y="591460"/>
            <a:ext cx="5405120" cy="873502"/>
            <a:chOff x="1579815" y="1138333"/>
            <a:chExt cx="5405120" cy="873502"/>
          </a:xfrm>
        </p:grpSpPr>
        <p:sp>
          <p:nvSpPr>
            <p:cNvPr id="7" name="Pentágono 6"/>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9" name="Elipse 8"/>
          <p:cNvSpPr/>
          <p:nvPr/>
        </p:nvSpPr>
        <p:spPr>
          <a:xfrm>
            <a:off x="650239" y="591458"/>
            <a:ext cx="873502" cy="873502"/>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o 9"/>
          <p:cNvGrpSpPr/>
          <p:nvPr/>
        </p:nvGrpSpPr>
        <p:grpSpPr>
          <a:xfrm rot="5400000">
            <a:off x="-1007893" y="3763917"/>
            <a:ext cx="4249586" cy="827013"/>
            <a:chOff x="1890375" y="19"/>
            <a:chExt cx="6684229" cy="827013"/>
          </a:xfrm>
        </p:grpSpPr>
        <p:sp>
          <p:nvSpPr>
            <p:cNvPr id="11" name="Pentágono 10"/>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a:solidFill>
                    <a:schemeClr val="bg1"/>
                  </a:solidFill>
                </a:rPr>
                <a:t>Simulación en Contraflujo</a:t>
              </a:r>
              <a:endParaRPr lang="es-ES" sz="3000" dirty="0"/>
            </a:p>
          </p:txBody>
        </p:sp>
      </p:grpSp>
      <p:sp>
        <p:nvSpPr>
          <p:cNvPr id="13" name="Elipse 12"/>
          <p:cNvSpPr/>
          <p:nvPr/>
        </p:nvSpPr>
        <p:spPr>
          <a:xfrm>
            <a:off x="703393" y="1668769"/>
            <a:ext cx="827014" cy="760531"/>
          </a:xfrm>
          <a:prstGeom prst="ellipse">
            <a:avLst/>
          </a:prstGeom>
          <a:blipFill>
            <a:blip r:embed="rId3">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3010" name="Picture 2" descr="Resultado de imagen para persona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886" y="3793321"/>
            <a:ext cx="1031680" cy="142142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10085497" y="5153185"/>
            <a:ext cx="1596788" cy="369332"/>
          </a:xfrm>
          <a:prstGeom prst="rect">
            <a:avLst/>
          </a:prstGeom>
          <a:noFill/>
        </p:spPr>
        <p:txBody>
          <a:bodyPr wrap="square" rtlCol="0">
            <a:spAutoFit/>
          </a:bodyPr>
          <a:lstStyle/>
          <a:p>
            <a:r>
              <a:rPr lang="es-MX" dirty="0">
                <a:solidFill>
                  <a:schemeClr val="bg1"/>
                </a:solidFill>
              </a:rPr>
              <a:t>1</a:t>
            </a:r>
            <a:r>
              <a:rPr lang="es-MX" dirty="0" smtClean="0">
                <a:solidFill>
                  <a:schemeClr val="bg1"/>
                </a:solidFill>
              </a:rPr>
              <a:t>0 556</a:t>
            </a:r>
            <a:endParaRPr lang="en-US" dirty="0">
              <a:solidFill>
                <a:schemeClr val="bg1"/>
              </a:solidFill>
            </a:endParaRPr>
          </a:p>
        </p:txBody>
      </p:sp>
      <p:pic>
        <p:nvPicPr>
          <p:cNvPr id="43012" name="Picture 4" descr="Resultado de imagen para peligr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3540" y="3809788"/>
            <a:ext cx="475026" cy="614423"/>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Resultado de imagen para carr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20499" y="2525584"/>
            <a:ext cx="1417872" cy="7089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CuadroTexto 17"/>
              <p:cNvSpPr txBox="1"/>
              <p:nvPr/>
            </p:nvSpPr>
            <p:spPr>
              <a:xfrm>
                <a:off x="9844604" y="3184571"/>
                <a:ext cx="1749070" cy="485646"/>
              </a:xfrm>
              <a:prstGeom prst="rect">
                <a:avLst/>
              </a:prstGeom>
              <a:noFill/>
            </p:spPr>
            <p:txBody>
              <a:bodyPr wrap="square" rtlCol="0">
                <a:spAutoFit/>
              </a:bodyPr>
              <a:lstStyle/>
              <a:p>
                <a:r>
                  <a:rPr lang="es-MX" dirty="0" smtClean="0">
                    <a:solidFill>
                      <a:schemeClr val="bg1"/>
                    </a:solidFill>
                  </a:rPr>
                  <a:t>5 </a:t>
                </a:r>
                <a14:m>
                  <m:oMath xmlns:m="http://schemas.openxmlformats.org/officeDocument/2006/math">
                    <m:f>
                      <m:fPr>
                        <m:ctrlPr>
                          <a:rPr lang="es-MX"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𝑃𝑒𝑟𝑠𝑜𝑛𝑎𝑠</m:t>
                        </m:r>
                      </m:num>
                      <m:den>
                        <m:r>
                          <a:rPr lang="es-MX" b="0" i="1" smtClean="0">
                            <a:solidFill>
                              <a:schemeClr val="bg1"/>
                            </a:solidFill>
                            <a:latin typeface="Cambria Math" panose="02040503050406030204" pitchFamily="18" charset="0"/>
                          </a:rPr>
                          <m:t>𝑣𝑒h</m:t>
                        </m:r>
                        <m:r>
                          <a:rPr lang="es-MX" b="0" i="1" smtClean="0">
                            <a:solidFill>
                              <a:schemeClr val="bg1"/>
                            </a:solidFill>
                            <a:latin typeface="Cambria Math" panose="02040503050406030204" pitchFamily="18" charset="0"/>
                          </a:rPr>
                          <m:t>í</m:t>
                        </m:r>
                        <m:r>
                          <a:rPr lang="es-MX" b="0" i="1" smtClean="0">
                            <a:solidFill>
                              <a:schemeClr val="bg1"/>
                            </a:solidFill>
                            <a:latin typeface="Cambria Math" panose="02040503050406030204" pitchFamily="18" charset="0"/>
                          </a:rPr>
                          <m:t>𝑐𝑢𝑙𝑜</m:t>
                        </m:r>
                      </m:den>
                    </m:f>
                  </m:oMath>
                </a14:m>
                <a:endParaRPr lang="en-US" dirty="0">
                  <a:solidFill>
                    <a:schemeClr val="bg1"/>
                  </a:solidFill>
                </a:endParaRPr>
              </a:p>
            </p:txBody>
          </p:sp>
        </mc:Choice>
        <mc:Fallback xmlns="">
          <p:sp>
            <p:nvSpPr>
              <p:cNvPr id="18" name="CuadroTexto 17"/>
              <p:cNvSpPr txBox="1">
                <a:spLocks noRot="1" noChangeAspect="1" noMove="1" noResize="1" noEditPoints="1" noAdjustHandles="1" noChangeArrowheads="1" noChangeShapeType="1" noTextEdit="1"/>
              </p:cNvSpPr>
              <p:nvPr/>
            </p:nvSpPr>
            <p:spPr>
              <a:xfrm>
                <a:off x="9844604" y="3184571"/>
                <a:ext cx="1749070" cy="485646"/>
              </a:xfrm>
              <a:prstGeom prst="rect">
                <a:avLst/>
              </a:prstGeom>
              <a:blipFill>
                <a:blip r:embed="rId7"/>
                <a:stretch>
                  <a:fillRect l="-3136" b="-7500"/>
                </a:stretch>
              </a:blipFill>
            </p:spPr>
            <p:txBody>
              <a:bodyPr/>
              <a:lstStyle/>
              <a:p>
                <a:r>
                  <a:rPr lang="en-US">
                    <a:noFill/>
                  </a:rPr>
                  <a:t> </a:t>
                </a:r>
              </a:p>
            </p:txBody>
          </p:sp>
        </mc:Fallback>
      </mc:AlternateContent>
      <p:pic>
        <p:nvPicPr>
          <p:cNvPr id="19" name="Imagen 18"/>
          <p:cNvPicPr>
            <a:picLocks noChangeAspect="1"/>
          </p:cNvPicPr>
          <p:nvPr/>
        </p:nvPicPr>
        <p:blipFill>
          <a:blip r:embed="rId8"/>
          <a:stretch>
            <a:fillRect/>
          </a:stretch>
        </p:blipFill>
        <p:spPr>
          <a:xfrm>
            <a:off x="2223539" y="1876139"/>
            <a:ext cx="6712076" cy="4203387"/>
          </a:xfrm>
          <a:prstGeom prst="rect">
            <a:avLst/>
          </a:prstGeom>
        </p:spPr>
      </p:pic>
      <p:pic>
        <p:nvPicPr>
          <p:cNvPr id="20" name="Picture 2" descr="Resultado de imagen para ÃNDICE ICONO">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21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92366" y="3042817"/>
            <a:ext cx="4480174" cy="1200329"/>
          </a:xfrm>
          <a:prstGeom prst="rect">
            <a:avLst/>
          </a:prstGeom>
        </p:spPr>
        <p:txBody>
          <a:bodyPr wrap="square">
            <a:spAutoFit/>
          </a:bodyPr>
          <a:lstStyle/>
          <a:p>
            <a:r>
              <a:rPr lang="es-EC" sz="2400" dirty="0" smtClean="0">
                <a:solidFill>
                  <a:schemeClr val="bg1"/>
                </a:solidFill>
                <a:ea typeface="Arial" panose="020B0604020202020204" pitchFamily="34" charset="0"/>
                <a:cs typeface="Times New Roman" panose="02020603050405020304" pitchFamily="18" charset="0"/>
              </a:rPr>
              <a:t>Mayor intensidad </a:t>
            </a:r>
            <a:r>
              <a:rPr lang="es-EC" sz="2400" dirty="0">
                <a:solidFill>
                  <a:schemeClr val="bg1"/>
                </a:solidFill>
                <a:ea typeface="Arial" panose="020B0604020202020204" pitchFamily="34" charset="0"/>
                <a:cs typeface="Times New Roman" panose="02020603050405020304" pitchFamily="18" charset="0"/>
              </a:rPr>
              <a:t>de tráfico </a:t>
            </a:r>
            <a:r>
              <a:rPr lang="es-EC" sz="2400" dirty="0" smtClean="0">
                <a:solidFill>
                  <a:schemeClr val="bg1"/>
                </a:solidFill>
                <a:ea typeface="Arial" panose="020B0604020202020204" pitchFamily="34" charset="0"/>
                <a:cs typeface="Times New Roman" panose="02020603050405020304" pitchFamily="18" charset="0"/>
              </a:rPr>
              <a:t>en:</a:t>
            </a:r>
          </a:p>
          <a:p>
            <a:endParaRPr lang="es-EC" sz="2400" dirty="0" smtClean="0">
              <a:solidFill>
                <a:schemeClr val="bg1"/>
              </a:solidFill>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r>
              <a:rPr lang="es-EC" sz="2400" dirty="0">
                <a:solidFill>
                  <a:schemeClr val="bg1"/>
                </a:solidFill>
                <a:ea typeface="Arial" panose="020B0604020202020204" pitchFamily="34" charset="0"/>
                <a:cs typeface="Times New Roman" panose="02020603050405020304" pitchFamily="18" charset="0"/>
              </a:rPr>
              <a:t>Zona entre San Luis - Triangulo</a:t>
            </a:r>
          </a:p>
        </p:txBody>
      </p:sp>
      <p:grpSp>
        <p:nvGrpSpPr>
          <p:cNvPr id="5" name="Grupo 4"/>
          <p:cNvGrpSpPr/>
          <p:nvPr/>
        </p:nvGrpSpPr>
        <p:grpSpPr>
          <a:xfrm>
            <a:off x="1117669" y="591460"/>
            <a:ext cx="5405120" cy="873502"/>
            <a:chOff x="1579815" y="1138333"/>
            <a:chExt cx="5405120" cy="873502"/>
          </a:xfrm>
        </p:grpSpPr>
        <p:sp>
          <p:nvSpPr>
            <p:cNvPr id="6" name="Pentágono 5"/>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8" name="Elipse 7"/>
          <p:cNvSpPr/>
          <p:nvPr/>
        </p:nvSpPr>
        <p:spPr>
          <a:xfrm>
            <a:off x="650239" y="591458"/>
            <a:ext cx="873502" cy="873502"/>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upo 8"/>
          <p:cNvGrpSpPr/>
          <p:nvPr/>
        </p:nvGrpSpPr>
        <p:grpSpPr>
          <a:xfrm rot="5400000">
            <a:off x="-1007893" y="3763917"/>
            <a:ext cx="4249586" cy="827013"/>
            <a:chOff x="1890375" y="19"/>
            <a:chExt cx="6684229" cy="827013"/>
          </a:xfrm>
        </p:grpSpPr>
        <p:sp>
          <p:nvSpPr>
            <p:cNvPr id="10" name="Pentágono 9"/>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dirty="0">
                  <a:solidFill>
                    <a:schemeClr val="bg1"/>
                  </a:solidFill>
                </a:rPr>
                <a:t>Simulación en Contraflujo</a:t>
              </a:r>
              <a:endParaRPr lang="es-ES" sz="3000" dirty="0"/>
            </a:p>
          </p:txBody>
        </p:sp>
      </p:grpSp>
      <p:sp>
        <p:nvSpPr>
          <p:cNvPr id="12" name="Elipse 11"/>
          <p:cNvSpPr/>
          <p:nvPr/>
        </p:nvSpPr>
        <p:spPr>
          <a:xfrm>
            <a:off x="703393" y="1668769"/>
            <a:ext cx="827014" cy="760531"/>
          </a:xfrm>
          <a:prstGeom prst="ellipse">
            <a:avLst/>
          </a:prstGeom>
          <a:blipFill>
            <a:blip r:embed="rId3">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22222_contra"/>
          <p:cNvPicPr>
            <a:picLocks noChangeAspect="1" noChangeArrowheads="1"/>
          </p:cNvPicPr>
          <p:nvPr/>
        </p:nvPicPr>
        <p:blipFill>
          <a:blip r:embed="rId4">
            <a:extLst>
              <a:ext uri="{28A0092B-C50C-407E-A947-70E740481C1C}">
                <a14:useLocalDpi xmlns:a14="http://schemas.microsoft.com/office/drawing/2010/main" val="0"/>
              </a:ext>
            </a:extLst>
          </a:blip>
          <a:srcRect b="12646"/>
          <a:stretch>
            <a:fillRect/>
          </a:stretch>
        </p:blipFill>
        <p:spPr bwMode="auto">
          <a:xfrm>
            <a:off x="6741164" y="176960"/>
            <a:ext cx="5252227" cy="6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9683" y="60999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1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940261290"/>
              </p:ext>
            </p:extLst>
          </p:nvPr>
        </p:nvGraphicFramePr>
        <p:xfrm>
          <a:off x="1347537" y="2095825"/>
          <a:ext cx="7134726" cy="39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683186" y="2095825"/>
            <a:ext cx="2871537" cy="3323987"/>
          </a:xfrm>
          <a:prstGeom prst="rect">
            <a:avLst/>
          </a:prstGeom>
          <a:solidFill>
            <a:schemeClr val="accent6">
              <a:lumMod val="75000"/>
            </a:schemeClr>
          </a:solidFill>
        </p:spPr>
        <p:txBody>
          <a:bodyPr wrap="square" rtlCol="0">
            <a:spAutoFit/>
          </a:bodyPr>
          <a:lstStyle/>
          <a:p>
            <a:pPr algn="ctr"/>
            <a:r>
              <a:rPr lang="es-ES_tradnl" sz="2400" b="1" i="1" dirty="0">
                <a:solidFill>
                  <a:schemeClr val="bg1"/>
                </a:solidFill>
              </a:rPr>
              <a:t>M</a:t>
            </a:r>
            <a:r>
              <a:rPr lang="es-ES_tradnl" sz="2400" b="1" i="1" dirty="0" smtClean="0">
                <a:solidFill>
                  <a:schemeClr val="bg1"/>
                </a:solidFill>
              </a:rPr>
              <a:t>odelos de evacuación</a:t>
            </a:r>
          </a:p>
          <a:p>
            <a:pPr marL="342900" indent="-342900" algn="ctr">
              <a:buFont typeface="Wingdings" panose="05000000000000000000" pitchFamily="2" charset="2"/>
              <a:buChar char="ü"/>
            </a:pPr>
            <a:endParaRPr lang="es-ES_tradnl" sz="2400" dirty="0">
              <a:solidFill>
                <a:schemeClr val="bg1"/>
              </a:solidFill>
            </a:endParaRPr>
          </a:p>
          <a:p>
            <a:pPr marL="342900" indent="-342900" algn="ctr">
              <a:buFont typeface="Wingdings" panose="05000000000000000000" pitchFamily="2" charset="2"/>
              <a:buChar char="ü"/>
            </a:pPr>
            <a:r>
              <a:rPr lang="es-ES_tradnl" sz="2400" dirty="0" smtClean="0">
                <a:solidFill>
                  <a:schemeClr val="bg1"/>
                </a:solidFill>
                <a:ea typeface="Arial" panose="020B0604020202020204" pitchFamily="34" charset="0"/>
              </a:rPr>
              <a:t>Prevenir escenarios</a:t>
            </a:r>
          </a:p>
          <a:p>
            <a:pPr marL="342900" indent="-342900" algn="ctr">
              <a:buFont typeface="Wingdings" panose="05000000000000000000" pitchFamily="2" charset="2"/>
              <a:buChar char="ü"/>
            </a:pPr>
            <a:endParaRPr lang="es-ES_tradnl" sz="2400" dirty="0">
              <a:solidFill>
                <a:schemeClr val="bg1"/>
              </a:solidFill>
            </a:endParaRPr>
          </a:p>
          <a:p>
            <a:pPr marL="342900" indent="-342900" algn="ctr">
              <a:buFont typeface="Wingdings" panose="05000000000000000000" pitchFamily="2" charset="2"/>
              <a:buChar char="ü"/>
            </a:pPr>
            <a:r>
              <a:rPr lang="es-ES_tradnl" sz="2400" dirty="0" smtClean="0">
                <a:solidFill>
                  <a:schemeClr val="bg1"/>
                </a:solidFill>
                <a:ea typeface="Arial" panose="020B0604020202020204" pitchFamily="34" charset="0"/>
              </a:rPr>
              <a:t>Herramienta a las autoridades</a:t>
            </a:r>
            <a:endParaRPr lang="es-EC" dirty="0" smtClean="0">
              <a:solidFill>
                <a:schemeClr val="bg1"/>
              </a:solidFill>
            </a:endParaRPr>
          </a:p>
          <a:p>
            <a:endParaRPr lang="es-EC" dirty="0">
              <a:solidFill>
                <a:schemeClr val="bg1"/>
              </a:solidFill>
            </a:endParaRPr>
          </a:p>
        </p:txBody>
      </p:sp>
      <p:pic>
        <p:nvPicPr>
          <p:cNvPr id="6146" name="Picture 2" descr="Resultado de imagen para ÃNDICE ICONO">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rot="5400000">
            <a:off x="-1234673" y="3833410"/>
            <a:ext cx="3889072" cy="873502"/>
            <a:chOff x="1366629" y="1066"/>
            <a:chExt cx="4420878" cy="1012398"/>
          </a:xfrm>
        </p:grpSpPr>
        <p:sp>
          <p:nvSpPr>
            <p:cNvPr id="14" name="Pentágono 13"/>
            <p:cNvSpPr/>
            <p:nvPr/>
          </p:nvSpPr>
          <p:spPr>
            <a:xfrm rot="10800000">
              <a:off x="1366629" y="1066"/>
              <a:ext cx="4420878" cy="101239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ágono 4">
              <a:hlinkClick r:id="rId9" action="ppaction://hlinksldjump"/>
            </p:cNvPr>
            <p:cNvSpPr txBox="1"/>
            <p:nvPr/>
          </p:nvSpPr>
          <p:spPr>
            <a:xfrm rot="21600000">
              <a:off x="1619728" y="1066"/>
              <a:ext cx="4167779" cy="1012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6440"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Planteamiento del problema</a:t>
              </a:r>
              <a:endParaRPr lang="es-ES" sz="2800" kern="1200" dirty="0"/>
            </a:p>
          </p:txBody>
        </p:sp>
      </p:grpSp>
      <p:sp>
        <p:nvSpPr>
          <p:cNvPr id="13" name="Elipse 12"/>
          <p:cNvSpPr/>
          <p:nvPr/>
        </p:nvSpPr>
        <p:spPr>
          <a:xfrm rot="5400000">
            <a:off x="264557" y="1827981"/>
            <a:ext cx="890612" cy="873502"/>
          </a:xfrm>
          <a:prstGeom prst="ellipse">
            <a:avLst/>
          </a:prstGeom>
          <a:blipFill>
            <a:blip r:embed="rId10"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upo 15"/>
          <p:cNvGrpSpPr/>
          <p:nvPr/>
        </p:nvGrpSpPr>
        <p:grpSpPr>
          <a:xfrm>
            <a:off x="709862" y="397847"/>
            <a:ext cx="5405120" cy="873502"/>
            <a:chOff x="1579815" y="4084"/>
            <a:chExt cx="5405120" cy="873502"/>
          </a:xfrm>
        </p:grpSpPr>
        <p:sp>
          <p:nvSpPr>
            <p:cNvPr id="17" name="Pentágono 16">
              <a:hlinkClick r:id="rId9" action="ppaction://hlinksldjump"/>
            </p:cNvPr>
            <p:cNvSpPr/>
            <p:nvPr/>
          </p:nvSpPr>
          <p:spPr>
            <a:xfrm rot="10800000">
              <a:off x="1579815" y="4084"/>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Pentágono 4"/>
            <p:cNvSpPr txBox="1"/>
            <p:nvPr/>
          </p:nvSpPr>
          <p:spPr>
            <a:xfrm rot="21600000">
              <a:off x="1798190" y="4084"/>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 ASPECTOS GENERALES</a:t>
              </a:r>
              <a:endParaRPr lang="es-ES" sz="2400" kern="1200" dirty="0"/>
            </a:p>
          </p:txBody>
        </p:sp>
      </p:grpSp>
      <p:sp>
        <p:nvSpPr>
          <p:cNvPr id="19" name="Elipse 18"/>
          <p:cNvSpPr/>
          <p:nvPr/>
        </p:nvSpPr>
        <p:spPr>
          <a:xfrm>
            <a:off x="273111" y="397847"/>
            <a:ext cx="873502" cy="873502"/>
          </a:xfrm>
          <a:prstGeom prst="ellipse">
            <a:avLst/>
          </a:prstGeom>
          <a:blipFill>
            <a:blip r:embed="rId11"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p:cNvSpPr txBox="1"/>
          <p:nvPr/>
        </p:nvSpPr>
        <p:spPr>
          <a:xfrm>
            <a:off x="1900627" y="2080066"/>
            <a:ext cx="1620982" cy="369332"/>
          </a:xfrm>
          <a:prstGeom prst="rect">
            <a:avLst/>
          </a:prstGeom>
          <a:noFill/>
          <a:ln>
            <a:solidFill>
              <a:schemeClr val="bg1"/>
            </a:solidFill>
          </a:ln>
        </p:spPr>
        <p:txBody>
          <a:bodyPr wrap="square" rtlCol="0">
            <a:spAutoFit/>
          </a:bodyPr>
          <a:lstStyle/>
          <a:p>
            <a:pPr algn="ctr"/>
            <a:r>
              <a:rPr lang="es-MX" dirty="0" smtClean="0">
                <a:solidFill>
                  <a:schemeClr val="bg1"/>
                </a:solidFill>
              </a:rPr>
              <a:t>Flujos de lodo</a:t>
            </a:r>
            <a:endParaRPr lang="en-US" dirty="0">
              <a:solidFill>
                <a:schemeClr val="bg1"/>
              </a:solidFill>
            </a:endParaRPr>
          </a:p>
        </p:txBody>
      </p:sp>
      <p:cxnSp>
        <p:nvCxnSpPr>
          <p:cNvPr id="6" name="Conector recto de flecha 5"/>
          <p:cNvCxnSpPr/>
          <p:nvPr/>
        </p:nvCxnSpPr>
        <p:spPr>
          <a:xfrm flipH="1" flipV="1">
            <a:off x="2590800" y="2449398"/>
            <a:ext cx="120318" cy="861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6961743" y="5832518"/>
            <a:ext cx="1620982" cy="646331"/>
          </a:xfrm>
          <a:prstGeom prst="rect">
            <a:avLst/>
          </a:prstGeom>
          <a:noFill/>
          <a:ln>
            <a:solidFill>
              <a:schemeClr val="bg1"/>
            </a:solidFill>
          </a:ln>
        </p:spPr>
        <p:txBody>
          <a:bodyPr wrap="square" rtlCol="0">
            <a:spAutoFit/>
          </a:bodyPr>
          <a:lstStyle/>
          <a:p>
            <a:pPr algn="ctr"/>
            <a:r>
              <a:rPr lang="es-MX" dirty="0" smtClean="0">
                <a:solidFill>
                  <a:schemeClr val="bg1"/>
                </a:solidFill>
              </a:rPr>
              <a:t>Ante evacuación</a:t>
            </a:r>
            <a:endParaRPr lang="en-US" dirty="0">
              <a:solidFill>
                <a:schemeClr val="bg1"/>
              </a:solidFill>
            </a:endParaRPr>
          </a:p>
        </p:txBody>
      </p:sp>
      <p:cxnSp>
        <p:nvCxnSpPr>
          <p:cNvPr id="8" name="Conector recto de flecha 7"/>
          <p:cNvCxnSpPr>
            <a:endCxn id="21" idx="0"/>
          </p:cNvCxnSpPr>
          <p:nvPr/>
        </p:nvCxnSpPr>
        <p:spPr>
          <a:xfrm>
            <a:off x="7259782" y="4862945"/>
            <a:ext cx="512452" cy="969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604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73781221"/>
              </p:ext>
            </p:extLst>
          </p:nvPr>
        </p:nvGraphicFramePr>
        <p:xfrm>
          <a:off x="2059349" y="1840267"/>
          <a:ext cx="8995337" cy="390543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3509017" y="5841446"/>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56.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Vehículos detenidos por embotellamientos.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5" name="Grupo 4"/>
          <p:cNvGrpSpPr/>
          <p:nvPr/>
        </p:nvGrpSpPr>
        <p:grpSpPr>
          <a:xfrm>
            <a:off x="1117669" y="591460"/>
            <a:ext cx="5405120" cy="873502"/>
            <a:chOff x="1579815" y="1138333"/>
            <a:chExt cx="5405120" cy="873502"/>
          </a:xfrm>
        </p:grpSpPr>
        <p:sp>
          <p:nvSpPr>
            <p:cNvPr id="7" name="Pentágono 6"/>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9" name="Elipse 8"/>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o 9"/>
          <p:cNvGrpSpPr/>
          <p:nvPr/>
        </p:nvGrpSpPr>
        <p:grpSpPr>
          <a:xfrm rot="5400000">
            <a:off x="-1007893" y="3763917"/>
            <a:ext cx="4249586" cy="827013"/>
            <a:chOff x="1890375" y="19"/>
            <a:chExt cx="6684229" cy="827013"/>
          </a:xfrm>
        </p:grpSpPr>
        <p:sp>
          <p:nvSpPr>
            <p:cNvPr id="11" name="Pentágono 10"/>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 sz="3000" dirty="0" smtClean="0"/>
                <a:t>Comparación de alternativas</a:t>
              </a:r>
              <a:endParaRPr lang="es-ES" sz="3000" dirty="0"/>
            </a:p>
          </p:txBody>
        </p:sp>
      </p:grpSp>
      <p:sp>
        <p:nvSpPr>
          <p:cNvPr id="14" name="Elipse 13"/>
          <p:cNvSpPr/>
          <p:nvPr/>
        </p:nvSpPr>
        <p:spPr>
          <a:xfrm>
            <a:off x="703393" y="1596406"/>
            <a:ext cx="827014" cy="778304"/>
          </a:xfrm>
          <a:prstGeom prst="ellipse">
            <a:avLst/>
          </a:prstGeom>
          <a:blipFill>
            <a:blip r:embed="rId4"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99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843470394"/>
              </p:ext>
            </p:extLst>
          </p:nvPr>
        </p:nvGraphicFramePr>
        <p:xfrm>
          <a:off x="2866030" y="1746912"/>
          <a:ext cx="8355998" cy="414043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832640" y="5887352"/>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57.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Vehículos que llegaron a su destino.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6" name="Grupo 5"/>
          <p:cNvGrpSpPr/>
          <p:nvPr/>
        </p:nvGrpSpPr>
        <p:grpSpPr>
          <a:xfrm>
            <a:off x="1117669" y="591460"/>
            <a:ext cx="5405120" cy="873502"/>
            <a:chOff x="1579815" y="1138333"/>
            <a:chExt cx="5405120" cy="873502"/>
          </a:xfrm>
        </p:grpSpPr>
        <p:sp>
          <p:nvSpPr>
            <p:cNvPr id="7" name="Pentágono 6"/>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9" name="Elipse 8"/>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o 9"/>
          <p:cNvGrpSpPr/>
          <p:nvPr/>
        </p:nvGrpSpPr>
        <p:grpSpPr>
          <a:xfrm rot="5400000">
            <a:off x="-1007893" y="3763917"/>
            <a:ext cx="4249586" cy="827013"/>
            <a:chOff x="1890375" y="19"/>
            <a:chExt cx="6684229" cy="827013"/>
          </a:xfrm>
        </p:grpSpPr>
        <p:sp>
          <p:nvSpPr>
            <p:cNvPr id="11" name="Pentágono 10"/>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 sz="3000" dirty="0" smtClean="0"/>
                <a:t>Comparación de alternativas</a:t>
              </a:r>
              <a:endParaRPr lang="es-ES" sz="3000" dirty="0"/>
            </a:p>
          </p:txBody>
        </p:sp>
      </p:grpSp>
      <p:sp>
        <p:nvSpPr>
          <p:cNvPr id="13" name="Elipse 12"/>
          <p:cNvSpPr/>
          <p:nvPr/>
        </p:nvSpPr>
        <p:spPr>
          <a:xfrm>
            <a:off x="703393" y="1596406"/>
            <a:ext cx="827014" cy="778304"/>
          </a:xfrm>
          <a:prstGeom prst="ellipse">
            <a:avLst/>
          </a:prstGeom>
          <a:blipFill>
            <a:blip r:embed="rId4"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13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14918832"/>
              </p:ext>
            </p:extLst>
          </p:nvPr>
        </p:nvGraphicFramePr>
        <p:xfrm>
          <a:off x="2620370" y="1737916"/>
          <a:ext cx="8372165" cy="426059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upo 2"/>
          <p:cNvGrpSpPr/>
          <p:nvPr/>
        </p:nvGrpSpPr>
        <p:grpSpPr>
          <a:xfrm>
            <a:off x="1117669" y="591460"/>
            <a:ext cx="5405120" cy="873502"/>
            <a:chOff x="1579815" y="1138333"/>
            <a:chExt cx="5405120" cy="873502"/>
          </a:xfrm>
        </p:grpSpPr>
        <p:sp>
          <p:nvSpPr>
            <p:cNvPr id="5" name="Pentágono 4"/>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7" name="Elipse 6"/>
          <p:cNvSpPr/>
          <p:nvPr/>
        </p:nvSpPr>
        <p:spPr>
          <a:xfrm>
            <a:off x="650239" y="591458"/>
            <a:ext cx="873502" cy="87350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upo 7"/>
          <p:cNvGrpSpPr/>
          <p:nvPr/>
        </p:nvGrpSpPr>
        <p:grpSpPr>
          <a:xfrm rot="5400000">
            <a:off x="-1007893" y="3763917"/>
            <a:ext cx="4249586" cy="827013"/>
            <a:chOff x="1890375" y="19"/>
            <a:chExt cx="6684229" cy="827013"/>
          </a:xfrm>
        </p:grpSpPr>
        <p:sp>
          <p:nvSpPr>
            <p:cNvPr id="9" name="Pentágono 8"/>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 sz="3000" dirty="0" smtClean="0"/>
                <a:t>Comparación de alternativas</a:t>
              </a:r>
              <a:endParaRPr lang="es-ES" sz="3000" dirty="0"/>
            </a:p>
          </p:txBody>
        </p:sp>
      </p:grpSp>
      <p:sp>
        <p:nvSpPr>
          <p:cNvPr id="11" name="Elipse 10"/>
          <p:cNvSpPr/>
          <p:nvPr/>
        </p:nvSpPr>
        <p:spPr>
          <a:xfrm>
            <a:off x="703393" y="1596406"/>
            <a:ext cx="827014" cy="778304"/>
          </a:xfrm>
          <a:prstGeom prst="ellipse">
            <a:avLst/>
          </a:prstGeom>
          <a:blipFill>
            <a:blip r:embed="rId4"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ángulo 11"/>
          <p:cNvSpPr/>
          <p:nvPr/>
        </p:nvSpPr>
        <p:spPr>
          <a:xfrm>
            <a:off x="3758452" y="6022653"/>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56.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Vehículos </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en circulación. </a:t>
            </a:r>
            <a:endParaRPr lang="es-E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pic>
        <p:nvPicPr>
          <p:cNvPr id="13" name="Picture 2" descr="Resultado de imagen para ÃNDICE ICONO">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3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11111111111111111normal"/>
          <p:cNvPicPr>
            <a:picLocks noChangeAspect="1" noChangeArrowheads="1"/>
          </p:cNvPicPr>
          <p:nvPr/>
        </p:nvPicPr>
        <p:blipFill>
          <a:blip r:embed="rId2">
            <a:extLst>
              <a:ext uri="{28A0092B-C50C-407E-A947-70E740481C1C}">
                <a14:useLocalDpi xmlns:a14="http://schemas.microsoft.com/office/drawing/2010/main" val="0"/>
              </a:ext>
            </a:extLst>
          </a:blip>
          <a:srcRect b="12646"/>
          <a:stretch>
            <a:fillRect/>
          </a:stretch>
        </p:blipFill>
        <p:spPr bwMode="auto">
          <a:xfrm>
            <a:off x="926399" y="332309"/>
            <a:ext cx="5145623"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22222_contra"/>
          <p:cNvPicPr>
            <a:picLocks noChangeAspect="1" noChangeArrowheads="1"/>
          </p:cNvPicPr>
          <p:nvPr/>
        </p:nvPicPr>
        <p:blipFill>
          <a:blip r:embed="rId3">
            <a:extLst>
              <a:ext uri="{28A0092B-C50C-407E-A947-70E740481C1C}">
                <a14:useLocalDpi xmlns:a14="http://schemas.microsoft.com/office/drawing/2010/main" val="0"/>
              </a:ext>
            </a:extLst>
          </a:blip>
          <a:srcRect b="12646"/>
          <a:stretch>
            <a:fillRect/>
          </a:stretch>
        </p:blipFill>
        <p:spPr bwMode="auto">
          <a:xfrm>
            <a:off x="6269296" y="332309"/>
            <a:ext cx="51054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6951786" y="4872110"/>
            <a:ext cx="590843" cy="4079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1545100" y="4872110"/>
            <a:ext cx="590843" cy="4079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5261984" y="3271573"/>
            <a:ext cx="1759528" cy="646331"/>
          </a:xfrm>
          <a:prstGeom prst="rect">
            <a:avLst/>
          </a:prstGeom>
          <a:solidFill>
            <a:schemeClr val="accent6">
              <a:lumMod val="75000"/>
            </a:schemeClr>
          </a:solidFill>
          <a:ln>
            <a:solidFill>
              <a:schemeClr val="tx1"/>
            </a:solidFill>
          </a:ln>
        </p:spPr>
        <p:txBody>
          <a:bodyPr wrap="square" rtlCol="0">
            <a:spAutoFit/>
          </a:bodyPr>
          <a:lstStyle/>
          <a:p>
            <a:pPr algn="ctr"/>
            <a:r>
              <a:rPr lang="es-MX" dirty="0" smtClean="0">
                <a:solidFill>
                  <a:schemeClr val="bg1"/>
                </a:solidFill>
              </a:rPr>
              <a:t>Disminución del 40%</a:t>
            </a:r>
            <a:endParaRPr lang="en-US" dirty="0">
              <a:solidFill>
                <a:schemeClr val="bg1"/>
              </a:solidFill>
            </a:endParaRPr>
          </a:p>
        </p:txBody>
      </p:sp>
      <p:cxnSp>
        <p:nvCxnSpPr>
          <p:cNvPr id="8" name="Conector recto 7"/>
          <p:cNvCxnSpPr>
            <a:stCxn id="7" idx="7"/>
            <a:endCxn id="2" idx="2"/>
          </p:cNvCxnSpPr>
          <p:nvPr/>
        </p:nvCxnSpPr>
        <p:spPr>
          <a:xfrm flipV="1">
            <a:off x="2049416" y="3917904"/>
            <a:ext cx="4092332" cy="101395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Conector recto 9"/>
          <p:cNvCxnSpPr>
            <a:stCxn id="6" idx="0"/>
            <a:endCxn id="2" idx="2"/>
          </p:cNvCxnSpPr>
          <p:nvPr/>
        </p:nvCxnSpPr>
        <p:spPr>
          <a:xfrm flipH="1" flipV="1">
            <a:off x="6141748" y="3917904"/>
            <a:ext cx="1105460" cy="954206"/>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1" name="CuadroTexto 10"/>
          <p:cNvSpPr txBox="1"/>
          <p:nvPr/>
        </p:nvSpPr>
        <p:spPr>
          <a:xfrm>
            <a:off x="411984" y="549478"/>
            <a:ext cx="180110" cy="5632311"/>
          </a:xfrm>
          <a:prstGeom prst="rect">
            <a:avLst/>
          </a:prstGeom>
          <a:noFill/>
        </p:spPr>
        <p:txBody>
          <a:bodyPr wrap="square" rtlCol="0">
            <a:spAutoFit/>
          </a:bodyPr>
          <a:lstStyle/>
          <a:p>
            <a:r>
              <a:rPr lang="es-MX" dirty="0" smtClean="0">
                <a:solidFill>
                  <a:schemeClr val="bg1"/>
                </a:solidFill>
              </a:rPr>
              <a:t>CONDICIONES</a:t>
            </a:r>
          </a:p>
          <a:p>
            <a:r>
              <a:rPr lang="es-MX" dirty="0" smtClean="0">
                <a:solidFill>
                  <a:schemeClr val="bg1"/>
                </a:solidFill>
              </a:rPr>
              <a:t> NORMALES</a:t>
            </a:r>
            <a:endParaRPr lang="en-US" dirty="0">
              <a:solidFill>
                <a:schemeClr val="bg1"/>
              </a:solidFill>
            </a:endParaRPr>
          </a:p>
        </p:txBody>
      </p:sp>
      <p:sp>
        <p:nvSpPr>
          <p:cNvPr id="13" name="CuadroTexto 12"/>
          <p:cNvSpPr txBox="1"/>
          <p:nvPr/>
        </p:nvSpPr>
        <p:spPr>
          <a:xfrm>
            <a:off x="11571970" y="1732789"/>
            <a:ext cx="180110" cy="3139321"/>
          </a:xfrm>
          <a:prstGeom prst="rect">
            <a:avLst/>
          </a:prstGeom>
          <a:noFill/>
        </p:spPr>
        <p:txBody>
          <a:bodyPr wrap="square" rtlCol="0">
            <a:spAutoFit/>
          </a:bodyPr>
          <a:lstStyle/>
          <a:p>
            <a:r>
              <a:rPr lang="es-MX" dirty="0" smtClean="0">
                <a:solidFill>
                  <a:schemeClr val="bg1"/>
                </a:solidFill>
              </a:rPr>
              <a:t>CONTRAFLUJO</a:t>
            </a:r>
          </a:p>
        </p:txBody>
      </p:sp>
      <p:sp>
        <p:nvSpPr>
          <p:cNvPr id="14" name="Rectángulo 13"/>
          <p:cNvSpPr/>
          <p:nvPr/>
        </p:nvSpPr>
        <p:spPr>
          <a:xfrm>
            <a:off x="4893630" y="2548038"/>
            <a:ext cx="2512592" cy="646331"/>
          </a:xfrm>
          <a:prstGeom prst="rect">
            <a:avLst/>
          </a:prstGeom>
          <a:solidFill>
            <a:schemeClr val="bg1"/>
          </a:solidFill>
          <a:ln>
            <a:solidFill>
              <a:schemeClr val="tx1"/>
            </a:solidFill>
          </a:ln>
        </p:spPr>
        <p:txBody>
          <a:bodyPr wrap="square">
            <a:spAutoFit/>
          </a:bodyPr>
          <a:lstStyle/>
          <a:p>
            <a:pPr algn="ctr"/>
            <a:r>
              <a:rPr lang="es-EC" dirty="0" smtClean="0">
                <a:latin typeface="Times New Roman" panose="02020603050405020304" pitchFamily="18" charset="0"/>
                <a:ea typeface="Arial" panose="020B0604020202020204" pitchFamily="34" charset="0"/>
                <a:cs typeface="Times New Roman (Cuerpo en alfa"/>
              </a:rPr>
              <a:t>Disminución </a:t>
            </a:r>
            <a:r>
              <a:rPr lang="es-EC" dirty="0">
                <a:latin typeface="Times New Roman" panose="02020603050405020304" pitchFamily="18" charset="0"/>
                <a:ea typeface="Arial" panose="020B0604020202020204" pitchFamily="34" charset="0"/>
                <a:cs typeface="Times New Roman (Cuerpo en alfa"/>
              </a:rPr>
              <a:t>del 25,89</a:t>
            </a:r>
            <a:r>
              <a:rPr lang="es-EC" dirty="0" smtClean="0">
                <a:latin typeface="Times New Roman" panose="02020603050405020304" pitchFamily="18" charset="0"/>
                <a:ea typeface="Arial" panose="020B0604020202020204" pitchFamily="34" charset="0"/>
                <a:cs typeface="Times New Roman (Cuerpo en alfa"/>
              </a:rPr>
              <a:t>% de personas afectadas</a:t>
            </a:r>
            <a:endParaRPr lang="en-US" dirty="0"/>
          </a:p>
        </p:txBody>
      </p:sp>
      <p:pic>
        <p:nvPicPr>
          <p:cNvPr id="12" name="Picture 2" descr="Resultado de imagen para persona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819" y="1252811"/>
            <a:ext cx="1031680" cy="14214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peligr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473" y="1269278"/>
            <a:ext cx="475026" cy="614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ÃNDICE ICONO">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50527" y="6072853"/>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64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15660" y="2317538"/>
            <a:ext cx="5012450" cy="2754590"/>
          </a:xfrm>
          <a:prstGeom prst="rect">
            <a:avLst/>
          </a:prstGeom>
        </p:spPr>
      </p:pic>
      <p:pic>
        <p:nvPicPr>
          <p:cNvPr id="6" name="Imagen 5"/>
          <p:cNvPicPr>
            <a:picLocks noChangeAspect="1"/>
          </p:cNvPicPr>
          <p:nvPr/>
        </p:nvPicPr>
        <p:blipFill>
          <a:blip r:embed="rId3"/>
          <a:stretch>
            <a:fillRect/>
          </a:stretch>
        </p:blipFill>
        <p:spPr>
          <a:xfrm>
            <a:off x="6966234" y="2317022"/>
            <a:ext cx="5043796" cy="2755106"/>
          </a:xfrm>
          <a:prstGeom prst="rect">
            <a:avLst/>
          </a:prstGeom>
        </p:spPr>
      </p:pic>
      <p:sp>
        <p:nvSpPr>
          <p:cNvPr id="7" name="Marcador de contenido 2"/>
          <p:cNvSpPr>
            <a:spLocks noGrp="1"/>
          </p:cNvSpPr>
          <p:nvPr>
            <p:ph idx="1"/>
          </p:nvPr>
        </p:nvSpPr>
        <p:spPr>
          <a:xfrm>
            <a:off x="7016322" y="4805077"/>
            <a:ext cx="4943619" cy="1497139"/>
          </a:xfrm>
        </p:spPr>
        <p:txBody>
          <a:bodyPr>
            <a:normAutofit/>
          </a:bodyPr>
          <a:lstStyle/>
          <a:p>
            <a:pPr algn="ctr"/>
            <a:endParaRPr lang="es-EC" sz="1800" dirty="0" smtClean="0">
              <a:solidFill>
                <a:schemeClr val="bg1"/>
              </a:solidFill>
            </a:endParaRPr>
          </a:p>
          <a:p>
            <a:pPr marL="0" indent="0" algn="ctr">
              <a:buNone/>
            </a:pPr>
            <a:r>
              <a:rPr lang="es-EC" sz="1800" b="1" dirty="0" smtClean="0">
                <a:solidFill>
                  <a:schemeClr val="bg1"/>
                </a:solidFill>
              </a:rPr>
              <a:t>Velocidad media relativa</a:t>
            </a:r>
          </a:p>
          <a:p>
            <a:pPr marL="0" indent="0" algn="ctr">
              <a:buNone/>
            </a:pPr>
            <a:r>
              <a:rPr lang="es-EC" sz="1800" dirty="0" smtClean="0">
                <a:solidFill>
                  <a:schemeClr val="bg1"/>
                </a:solidFill>
              </a:rPr>
              <a:t>Aumento de 0,6 km/h</a:t>
            </a:r>
            <a:endParaRPr lang="es-EC" sz="1800" dirty="0">
              <a:solidFill>
                <a:schemeClr val="bg1"/>
              </a:solidFill>
            </a:endParaRPr>
          </a:p>
        </p:txBody>
      </p:sp>
      <p:sp>
        <p:nvSpPr>
          <p:cNvPr id="8" name="Marcador de contenido 2"/>
          <p:cNvSpPr txBox="1">
            <a:spLocks/>
          </p:cNvSpPr>
          <p:nvPr/>
        </p:nvSpPr>
        <p:spPr>
          <a:xfrm>
            <a:off x="1855762" y="4805078"/>
            <a:ext cx="4943619" cy="149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1800" dirty="0" smtClean="0">
              <a:solidFill>
                <a:schemeClr val="bg1"/>
              </a:solidFill>
            </a:endParaRPr>
          </a:p>
          <a:p>
            <a:pPr marL="0" indent="0" algn="ctr">
              <a:buFont typeface="Arial" panose="020B0604020202020204" pitchFamily="34" charset="0"/>
              <a:buNone/>
            </a:pPr>
            <a:r>
              <a:rPr lang="es-EC" sz="1800" b="1" dirty="0" smtClean="0">
                <a:solidFill>
                  <a:schemeClr val="bg1"/>
                </a:solidFill>
              </a:rPr>
              <a:t>Velocidad media</a:t>
            </a:r>
          </a:p>
          <a:p>
            <a:pPr marL="0" indent="0" algn="ctr">
              <a:buFont typeface="Arial" panose="020B0604020202020204" pitchFamily="34" charset="0"/>
              <a:buNone/>
            </a:pPr>
            <a:r>
              <a:rPr lang="es-EC" sz="1800" dirty="0" smtClean="0">
                <a:solidFill>
                  <a:schemeClr val="bg1"/>
                </a:solidFill>
              </a:rPr>
              <a:t>Aumento de 10,5 km/h</a:t>
            </a:r>
            <a:endParaRPr lang="es-EC" sz="1800" dirty="0">
              <a:solidFill>
                <a:schemeClr val="bg1"/>
              </a:solidFill>
            </a:endParaRPr>
          </a:p>
        </p:txBody>
      </p:sp>
      <p:sp>
        <p:nvSpPr>
          <p:cNvPr id="9" name="Rectángulo 8"/>
          <p:cNvSpPr/>
          <p:nvPr/>
        </p:nvSpPr>
        <p:spPr>
          <a:xfrm>
            <a:off x="5901980" y="6171411"/>
            <a:ext cx="1794802" cy="261610"/>
          </a:xfrm>
          <a:prstGeom prst="rect">
            <a:avLst/>
          </a:prstGeom>
        </p:spPr>
        <p:txBody>
          <a:bodyPr wrap="square">
            <a:spAutoFit/>
          </a:bodyPr>
          <a:lstStyle/>
          <a:p>
            <a:pPr algn="ctr">
              <a:spcAft>
                <a:spcPts val="1000"/>
              </a:spcAft>
            </a:pPr>
            <a:r>
              <a:rPr lang="es-ES_tradnl" sz="1100" b="1" i="1" dirty="0" smtClean="0">
                <a:solidFill>
                  <a:schemeClr val="bg1"/>
                </a:solidFill>
                <a:latin typeface="Times New Roman" panose="02020603050405020304" pitchFamily="18" charset="0"/>
                <a:ea typeface="Arial" panose="020B0604020202020204" pitchFamily="34" charset="0"/>
                <a:cs typeface="Times New Roman (Cuerpo en alfa"/>
              </a:rPr>
              <a:t>Fu</a:t>
            </a:r>
            <a:r>
              <a:rPr lang="es-ES_tradnl" sz="1100" dirty="0" smtClean="0">
                <a:solidFill>
                  <a:schemeClr val="bg1"/>
                </a:solidFill>
                <a:latin typeface="Times New Roman" panose="02020603050405020304" pitchFamily="18" charset="0"/>
                <a:ea typeface="Arial" panose="020B0604020202020204" pitchFamily="34" charset="0"/>
                <a:cs typeface="Times New Roman (Cuerpo en alfa"/>
              </a:rPr>
              <a:t>ente</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 Autor</a:t>
            </a:r>
            <a:endParaRPr lang="es-E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10" name="Grupo 9"/>
          <p:cNvGrpSpPr/>
          <p:nvPr/>
        </p:nvGrpSpPr>
        <p:grpSpPr>
          <a:xfrm>
            <a:off x="1117669" y="591460"/>
            <a:ext cx="5405120" cy="873502"/>
            <a:chOff x="1579815" y="1138333"/>
            <a:chExt cx="5405120" cy="873502"/>
          </a:xfrm>
        </p:grpSpPr>
        <p:sp>
          <p:nvSpPr>
            <p:cNvPr id="11" name="Pentágono 10"/>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13" name="Elipse 12"/>
          <p:cNvSpPr/>
          <p:nvPr/>
        </p:nvSpPr>
        <p:spPr>
          <a:xfrm>
            <a:off x="650239" y="591458"/>
            <a:ext cx="873502" cy="87350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o 13"/>
          <p:cNvGrpSpPr/>
          <p:nvPr/>
        </p:nvGrpSpPr>
        <p:grpSpPr>
          <a:xfrm rot="5400000">
            <a:off x="-1007893" y="3763917"/>
            <a:ext cx="4249586" cy="827013"/>
            <a:chOff x="1890375" y="19"/>
            <a:chExt cx="6684229" cy="827013"/>
          </a:xfrm>
        </p:grpSpPr>
        <p:sp>
          <p:nvSpPr>
            <p:cNvPr id="15" name="Pentágono 14"/>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 sz="3000" dirty="0" smtClean="0"/>
                <a:t>Comparación de alternativas</a:t>
              </a:r>
              <a:endParaRPr lang="es-ES" sz="3000" dirty="0"/>
            </a:p>
          </p:txBody>
        </p:sp>
      </p:grpSp>
      <p:sp>
        <p:nvSpPr>
          <p:cNvPr id="17" name="Elipse 16"/>
          <p:cNvSpPr/>
          <p:nvPr/>
        </p:nvSpPr>
        <p:spPr>
          <a:xfrm>
            <a:off x="703393" y="1596406"/>
            <a:ext cx="827014" cy="778304"/>
          </a:xfrm>
          <a:prstGeom prst="ellipse">
            <a:avLst/>
          </a:prstGeom>
          <a:blipFill>
            <a:blip r:embed="rId5"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p:cNvSpPr txBox="1"/>
          <p:nvPr/>
        </p:nvSpPr>
        <p:spPr>
          <a:xfrm>
            <a:off x="5690607" y="2885356"/>
            <a:ext cx="804377" cy="369332"/>
          </a:xfrm>
          <a:prstGeom prst="rect">
            <a:avLst/>
          </a:prstGeom>
          <a:solidFill>
            <a:schemeClr val="bg1"/>
          </a:solidFill>
          <a:ln>
            <a:solidFill>
              <a:schemeClr val="bg1"/>
            </a:solidFill>
          </a:ln>
        </p:spPr>
        <p:txBody>
          <a:bodyPr wrap="square" rtlCol="0">
            <a:spAutoFit/>
          </a:bodyPr>
          <a:lstStyle/>
          <a:p>
            <a:pPr algn="ctr"/>
            <a:r>
              <a:rPr lang="es-MX" dirty="0" smtClean="0"/>
              <a:t>13,7</a:t>
            </a:r>
            <a:endParaRPr lang="en-US" dirty="0"/>
          </a:p>
        </p:txBody>
      </p:sp>
      <p:sp>
        <p:nvSpPr>
          <p:cNvPr id="18" name="CuadroTexto 17"/>
          <p:cNvSpPr txBox="1"/>
          <p:nvPr/>
        </p:nvSpPr>
        <p:spPr>
          <a:xfrm>
            <a:off x="10824440" y="2885356"/>
            <a:ext cx="804377" cy="369332"/>
          </a:xfrm>
          <a:prstGeom prst="rect">
            <a:avLst/>
          </a:prstGeom>
          <a:solidFill>
            <a:schemeClr val="bg1"/>
          </a:solidFill>
          <a:ln>
            <a:solidFill>
              <a:schemeClr val="bg1"/>
            </a:solidFill>
          </a:ln>
        </p:spPr>
        <p:txBody>
          <a:bodyPr wrap="square" rtlCol="0">
            <a:spAutoFit/>
          </a:bodyPr>
          <a:lstStyle/>
          <a:p>
            <a:pPr algn="ctr"/>
            <a:r>
              <a:rPr lang="es-MX" dirty="0" smtClean="0"/>
              <a:t>0,8</a:t>
            </a:r>
            <a:endParaRPr lang="en-US" dirty="0"/>
          </a:p>
        </p:txBody>
      </p:sp>
      <p:sp>
        <p:nvSpPr>
          <p:cNvPr id="19" name="CuadroTexto 18"/>
          <p:cNvSpPr txBox="1"/>
          <p:nvPr/>
        </p:nvSpPr>
        <p:spPr>
          <a:xfrm>
            <a:off x="8583568" y="4275118"/>
            <a:ext cx="804377" cy="369332"/>
          </a:xfrm>
          <a:prstGeom prst="rect">
            <a:avLst/>
          </a:prstGeom>
          <a:solidFill>
            <a:schemeClr val="bg1"/>
          </a:solidFill>
          <a:ln>
            <a:solidFill>
              <a:schemeClr val="bg1"/>
            </a:solidFill>
          </a:ln>
        </p:spPr>
        <p:txBody>
          <a:bodyPr wrap="square" rtlCol="0">
            <a:spAutoFit/>
          </a:bodyPr>
          <a:lstStyle/>
          <a:p>
            <a:pPr algn="ctr"/>
            <a:r>
              <a:rPr lang="es-MX" dirty="0" smtClean="0"/>
              <a:t>0,2</a:t>
            </a:r>
            <a:endParaRPr lang="en-US" dirty="0"/>
          </a:p>
        </p:txBody>
      </p:sp>
      <p:sp>
        <p:nvSpPr>
          <p:cNvPr id="20" name="CuadroTexto 19"/>
          <p:cNvSpPr txBox="1"/>
          <p:nvPr/>
        </p:nvSpPr>
        <p:spPr>
          <a:xfrm>
            <a:off x="3418040" y="4304942"/>
            <a:ext cx="804377" cy="369332"/>
          </a:xfrm>
          <a:prstGeom prst="rect">
            <a:avLst/>
          </a:prstGeom>
          <a:solidFill>
            <a:schemeClr val="bg1"/>
          </a:solidFill>
          <a:ln>
            <a:solidFill>
              <a:schemeClr val="bg1"/>
            </a:solidFill>
          </a:ln>
        </p:spPr>
        <p:txBody>
          <a:bodyPr wrap="square" rtlCol="0">
            <a:spAutoFit/>
          </a:bodyPr>
          <a:lstStyle/>
          <a:p>
            <a:pPr algn="ctr"/>
            <a:r>
              <a:rPr lang="es-MX" dirty="0" smtClean="0"/>
              <a:t>3,2</a:t>
            </a:r>
            <a:endParaRPr lang="en-US" dirty="0"/>
          </a:p>
        </p:txBody>
      </p:sp>
      <p:pic>
        <p:nvPicPr>
          <p:cNvPr id="21" name="Picture 2" descr="Resultado de imagen para ÃNDICE ICONO">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57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Marcador de contenido 19"/>
          <p:cNvGraphicFramePr>
            <a:graphicFrameLocks noGrp="1"/>
          </p:cNvGraphicFramePr>
          <p:nvPr>
            <p:ph idx="1"/>
            <p:extLst>
              <p:ext uri="{D42A27DB-BD31-4B8C-83A1-F6EECF244321}">
                <p14:modId xmlns:p14="http://schemas.microsoft.com/office/powerpoint/2010/main" val="2615994784"/>
              </p:ext>
            </p:extLst>
          </p:nvPr>
        </p:nvGraphicFramePr>
        <p:xfrm>
          <a:off x="2416175" y="1825625"/>
          <a:ext cx="89376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1117669" y="591460"/>
            <a:ext cx="5405120" cy="873502"/>
            <a:chOff x="1579815" y="1138333"/>
            <a:chExt cx="5405120" cy="873502"/>
          </a:xfrm>
        </p:grpSpPr>
        <p:sp>
          <p:nvSpPr>
            <p:cNvPr id="5" name="Pentágono 4"/>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IV: RESULTADOS</a:t>
              </a:r>
              <a:endParaRPr lang="es-ES" sz="2400" kern="1200" dirty="0"/>
            </a:p>
          </p:txBody>
        </p:sp>
      </p:grpSp>
      <p:sp>
        <p:nvSpPr>
          <p:cNvPr id="7" name="Elipse 6"/>
          <p:cNvSpPr/>
          <p:nvPr/>
        </p:nvSpPr>
        <p:spPr>
          <a:xfrm>
            <a:off x="650239" y="591458"/>
            <a:ext cx="873502" cy="873502"/>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upo 7"/>
          <p:cNvGrpSpPr/>
          <p:nvPr/>
        </p:nvGrpSpPr>
        <p:grpSpPr>
          <a:xfrm rot="5400000">
            <a:off x="-1007893" y="3763917"/>
            <a:ext cx="4249586" cy="827013"/>
            <a:chOff x="1890375" y="19"/>
            <a:chExt cx="6684229" cy="827013"/>
          </a:xfrm>
        </p:grpSpPr>
        <p:sp>
          <p:nvSpPr>
            <p:cNvPr id="9" name="Pentágono 8"/>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 sz="3000" dirty="0" smtClean="0"/>
                <a:t>Discusión de resultados</a:t>
              </a:r>
              <a:endParaRPr lang="es-ES" sz="3000" dirty="0"/>
            </a:p>
          </p:txBody>
        </p:sp>
      </p:grpSp>
      <p:sp>
        <p:nvSpPr>
          <p:cNvPr id="21" name="Elipse 20"/>
          <p:cNvSpPr/>
          <p:nvPr/>
        </p:nvSpPr>
        <p:spPr>
          <a:xfrm>
            <a:off x="650239" y="1682852"/>
            <a:ext cx="873502" cy="814688"/>
          </a:xfrm>
          <a:prstGeom prst="ellipse">
            <a:avLst/>
          </a:prstGeom>
          <a:blipFill>
            <a:blip r:embed="rId8"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Picture 2" descr="Resultado de imagen para ÃNDICE ICONO">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500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117669" y="591460"/>
            <a:ext cx="5405120" cy="873502"/>
            <a:chOff x="1579815" y="1138333"/>
            <a:chExt cx="5405120" cy="873502"/>
          </a:xfrm>
        </p:grpSpPr>
        <p:sp>
          <p:nvSpPr>
            <p:cNvPr id="5" name="Pentágono 4"/>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V: CONCLUSIONES Y RECOMENDACIONES</a:t>
              </a:r>
              <a:endParaRPr lang="es-ES" sz="2400" kern="1200" dirty="0"/>
            </a:p>
          </p:txBody>
        </p:sp>
      </p:grpSp>
      <p:graphicFrame>
        <p:nvGraphicFramePr>
          <p:cNvPr id="7" name="Marcador de contenido 11"/>
          <p:cNvGraphicFramePr>
            <a:graphicFrameLocks noGrp="1"/>
          </p:cNvGraphicFramePr>
          <p:nvPr>
            <p:ph idx="1"/>
            <p:extLst>
              <p:ext uri="{D42A27DB-BD31-4B8C-83A1-F6EECF244321}">
                <p14:modId xmlns:p14="http://schemas.microsoft.com/office/powerpoint/2010/main" val="1808866917"/>
              </p:ext>
            </p:extLst>
          </p:nvPr>
        </p:nvGraphicFramePr>
        <p:xfrm>
          <a:off x="1336044" y="2511189"/>
          <a:ext cx="9447634" cy="2756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ipse 7"/>
          <p:cNvSpPr/>
          <p:nvPr/>
        </p:nvSpPr>
        <p:spPr>
          <a:xfrm>
            <a:off x="650239" y="591458"/>
            <a:ext cx="873502" cy="873502"/>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Picture 2" descr="Resultado de imagen para ÃNDICE ICONO">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0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53465" y="1730090"/>
            <a:ext cx="9538648" cy="4476593"/>
          </a:xfrm>
        </p:spPr>
        <p:txBody>
          <a:bodyPr>
            <a:noAutofit/>
          </a:bodyPr>
          <a:lstStyle/>
          <a:p>
            <a:pPr algn="just"/>
            <a:r>
              <a:rPr lang="es-EC" sz="2200" dirty="0" smtClean="0">
                <a:solidFill>
                  <a:schemeClr val="bg1"/>
                </a:solidFill>
              </a:rPr>
              <a:t>Se </a:t>
            </a:r>
            <a:r>
              <a:rPr lang="es-EC" sz="2200" dirty="0">
                <a:solidFill>
                  <a:schemeClr val="bg1"/>
                </a:solidFill>
              </a:rPr>
              <a:t>estableció la diferencia entre simulaciones del tipo microscópico y macroscópico, por lo tanto, se puede decir que; al aplicar el modelamiento de escenarios de evacuación, las simulaciones microscópicas son idóneas, puesto que permiten el estudio individual de cada vehículo, otorgando la libertad de tomar decisiones en base a las condiciones y requerimientos del usuario y entregando información detallada de los escenarios simulados</a:t>
            </a:r>
            <a:r>
              <a:rPr lang="es-EC" sz="2200" dirty="0" smtClean="0">
                <a:solidFill>
                  <a:schemeClr val="bg1"/>
                </a:solidFill>
              </a:rPr>
              <a:t>.</a:t>
            </a:r>
          </a:p>
          <a:p>
            <a:pPr lvl="0" algn="just"/>
            <a:r>
              <a:rPr lang="es-EC" sz="2200" dirty="0">
                <a:solidFill>
                  <a:schemeClr val="bg1"/>
                </a:solidFill>
              </a:rPr>
              <a:t>La aplicación de Open Street Map para la generación de modelos en SUMO resulta especialmente útil cuando se trabaja con zonas de gran tamaño, permitiendo obtener información básica sobre la red vial y dándonos la alternativa de trabajar con modelos georreferenciados.</a:t>
            </a:r>
            <a:endParaRPr lang="en-US" sz="2200" dirty="0">
              <a:solidFill>
                <a:schemeClr val="bg1"/>
              </a:solidFill>
            </a:endParaRPr>
          </a:p>
          <a:p>
            <a:pPr lvl="0" algn="just"/>
            <a:r>
              <a:rPr lang="es-EC" sz="2200" dirty="0" smtClean="0">
                <a:solidFill>
                  <a:schemeClr val="bg1"/>
                </a:solidFill>
              </a:rPr>
              <a:t>La </a:t>
            </a:r>
            <a:r>
              <a:rPr lang="es-EC" sz="2200" dirty="0">
                <a:solidFill>
                  <a:schemeClr val="bg1"/>
                </a:solidFill>
              </a:rPr>
              <a:t>alternativa de modelo en condiciones normales representa un escenario poco práctico e improvisado, los modelos a contraflujo resultan un escenario más adecuado para una correcta evacuación ante una eventual </a:t>
            </a:r>
            <a:r>
              <a:rPr lang="es-EC" sz="2200" dirty="0" smtClean="0">
                <a:solidFill>
                  <a:schemeClr val="bg1"/>
                </a:solidFill>
              </a:rPr>
              <a:t>erupción, debido </a:t>
            </a:r>
            <a:r>
              <a:rPr lang="es-EC" sz="2200" dirty="0">
                <a:solidFill>
                  <a:schemeClr val="bg1"/>
                </a:solidFill>
              </a:rPr>
              <a:t>a su gran efectividad presentada en la simulación con respecto al otro modelo</a:t>
            </a:r>
            <a:r>
              <a:rPr lang="es-EC" sz="2200" dirty="0" smtClean="0">
                <a:solidFill>
                  <a:schemeClr val="bg1"/>
                </a:solidFill>
              </a:rPr>
              <a:t>.</a:t>
            </a:r>
          </a:p>
        </p:txBody>
      </p:sp>
      <p:grpSp>
        <p:nvGrpSpPr>
          <p:cNvPr id="5" name="Grupo 4"/>
          <p:cNvGrpSpPr/>
          <p:nvPr/>
        </p:nvGrpSpPr>
        <p:grpSpPr>
          <a:xfrm>
            <a:off x="1117669" y="591460"/>
            <a:ext cx="5405120" cy="873502"/>
            <a:chOff x="1579815" y="1138333"/>
            <a:chExt cx="5405120" cy="873502"/>
          </a:xfrm>
        </p:grpSpPr>
        <p:sp>
          <p:nvSpPr>
            <p:cNvPr id="6" name="Pentágono 5"/>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V: CONCLUSIONES Y RECOMENDACIONES</a:t>
              </a:r>
              <a:endParaRPr lang="es-ES" sz="2400" kern="1200" dirty="0"/>
            </a:p>
          </p:txBody>
        </p:sp>
      </p:grpSp>
      <p:sp>
        <p:nvSpPr>
          <p:cNvPr id="8" name="Elipse 7"/>
          <p:cNvSpPr/>
          <p:nvPr/>
        </p:nvSpPr>
        <p:spPr>
          <a:xfrm>
            <a:off x="650239" y="591458"/>
            <a:ext cx="873502" cy="873502"/>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upo 8"/>
          <p:cNvGrpSpPr/>
          <p:nvPr/>
        </p:nvGrpSpPr>
        <p:grpSpPr>
          <a:xfrm rot="5400000">
            <a:off x="-1007893" y="3763917"/>
            <a:ext cx="4249586" cy="827013"/>
            <a:chOff x="1890375" y="19"/>
            <a:chExt cx="6684229" cy="827013"/>
          </a:xfrm>
        </p:grpSpPr>
        <p:sp>
          <p:nvSpPr>
            <p:cNvPr id="10" name="Pentágono 9"/>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 sz="3000" dirty="0" smtClean="0"/>
                <a:t>Conclusiones</a:t>
              </a:r>
              <a:endParaRPr lang="es-ES" sz="3000" dirty="0"/>
            </a:p>
          </p:txBody>
        </p:sp>
      </p:grpSp>
      <p:sp>
        <p:nvSpPr>
          <p:cNvPr id="12" name="Elipse 11"/>
          <p:cNvSpPr/>
          <p:nvPr/>
        </p:nvSpPr>
        <p:spPr>
          <a:xfrm>
            <a:off x="703393" y="1596406"/>
            <a:ext cx="827014" cy="778304"/>
          </a:xfrm>
          <a:prstGeom prst="ellipse">
            <a:avLst/>
          </a:prstGeom>
          <a:blipFill>
            <a:blip r:embed="rId3"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Resultado de imagen para ÃNDICE ICONO">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59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117669" y="591460"/>
            <a:ext cx="5405120" cy="873502"/>
            <a:chOff x="1579815" y="1138333"/>
            <a:chExt cx="5405120" cy="873502"/>
          </a:xfrm>
        </p:grpSpPr>
        <p:sp>
          <p:nvSpPr>
            <p:cNvPr id="5" name="Pentágono 4"/>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V: CONCLUSIONES Y RECOMENDACIONES</a:t>
              </a:r>
              <a:endParaRPr lang="es-ES" sz="2400" kern="1200" dirty="0"/>
            </a:p>
          </p:txBody>
        </p:sp>
      </p:grpSp>
      <p:sp>
        <p:nvSpPr>
          <p:cNvPr id="7" name="Elipse 6"/>
          <p:cNvSpPr/>
          <p:nvPr/>
        </p:nvSpPr>
        <p:spPr>
          <a:xfrm>
            <a:off x="650239" y="591458"/>
            <a:ext cx="873502" cy="873502"/>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upo 7"/>
          <p:cNvGrpSpPr/>
          <p:nvPr/>
        </p:nvGrpSpPr>
        <p:grpSpPr>
          <a:xfrm rot="5400000">
            <a:off x="-1007893" y="3763917"/>
            <a:ext cx="4249586" cy="827013"/>
            <a:chOff x="1890375" y="19"/>
            <a:chExt cx="6684229" cy="827013"/>
          </a:xfrm>
        </p:grpSpPr>
        <p:sp>
          <p:nvSpPr>
            <p:cNvPr id="9" name="Pentágono 8"/>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 sz="3000" dirty="0" smtClean="0"/>
                <a:t>Recomendaciones</a:t>
              </a:r>
              <a:endParaRPr lang="es-ES" sz="3000" dirty="0"/>
            </a:p>
          </p:txBody>
        </p:sp>
      </p:grpSp>
      <p:sp>
        <p:nvSpPr>
          <p:cNvPr id="11" name="Elipse 10"/>
          <p:cNvSpPr/>
          <p:nvPr/>
        </p:nvSpPr>
        <p:spPr>
          <a:xfrm>
            <a:off x="703393" y="1596406"/>
            <a:ext cx="827014" cy="778304"/>
          </a:xfrm>
          <a:prstGeom prst="ellipse">
            <a:avLst/>
          </a:prstGeom>
          <a:blipFill>
            <a:blip r:embed="rId3"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Rectángulo 1"/>
          <p:cNvSpPr/>
          <p:nvPr/>
        </p:nvSpPr>
        <p:spPr>
          <a:xfrm>
            <a:off x="2010770" y="1774545"/>
            <a:ext cx="9426054" cy="4770537"/>
          </a:xfrm>
          <a:prstGeom prst="rect">
            <a:avLst/>
          </a:prstGeom>
        </p:spPr>
        <p:txBody>
          <a:bodyPr wrap="square">
            <a:spAutoFit/>
          </a:bodyPr>
          <a:lstStyle/>
          <a:p>
            <a:pPr marL="285750" indent="-285750" algn="just">
              <a:buFont typeface="Arial" panose="020B0604020202020204" pitchFamily="34" charset="0"/>
              <a:buChar char="•"/>
            </a:pPr>
            <a:r>
              <a:rPr lang="es-EC" sz="2200" dirty="0">
                <a:solidFill>
                  <a:schemeClr val="bg1"/>
                </a:solidFill>
              </a:rPr>
              <a:t>Se recomienda ampliar las zonas de aforo vehicular para posteriores estudios, puesto que esto mejoraría la distribución de los mismos alrededor de la malla vial, permitiendo simular escenarios aún más allegados a la realidad</a:t>
            </a:r>
            <a:r>
              <a:rPr lang="es-EC" sz="2200" dirty="0" smtClean="0">
                <a:solidFill>
                  <a:schemeClr val="bg1"/>
                </a:solidFill>
              </a:rPr>
              <a:t>.</a:t>
            </a:r>
          </a:p>
          <a:p>
            <a:pPr algn="just"/>
            <a:endParaRPr lang="es-EC" sz="2200" dirty="0" smtClean="0">
              <a:solidFill>
                <a:schemeClr val="bg1"/>
              </a:solidFill>
            </a:endParaRPr>
          </a:p>
          <a:p>
            <a:pPr marL="285750" lvl="0" indent="-285750" algn="just">
              <a:buFont typeface="Arial" panose="020B0604020202020204" pitchFamily="34" charset="0"/>
              <a:buChar char="•"/>
            </a:pPr>
            <a:r>
              <a:rPr lang="es-EC" sz="2200" dirty="0" smtClean="0">
                <a:solidFill>
                  <a:schemeClr val="bg1"/>
                </a:solidFill>
              </a:rPr>
              <a:t>Posteriormente</a:t>
            </a:r>
            <a:r>
              <a:rPr lang="es-EC" sz="2200" dirty="0">
                <a:solidFill>
                  <a:schemeClr val="bg1"/>
                </a:solidFill>
              </a:rPr>
              <a:t>, sería recomendable para futuras investigaciones realizar simulaciones de evacuación peatonal hacia los sitos seguros, la plataforma SUMO también permite realizar este tipo de simulaciones y sería un gran aporte contrastar la información presentada en esta investigación junto con la de una evacuación peatonal</a:t>
            </a:r>
            <a:r>
              <a:rPr lang="es-EC" sz="2200" dirty="0" smtClean="0">
                <a:solidFill>
                  <a:schemeClr val="bg1"/>
                </a:solidFill>
              </a:rPr>
              <a:t>.</a:t>
            </a:r>
          </a:p>
          <a:p>
            <a:pPr lvl="0" algn="just"/>
            <a:endParaRPr lang="es-ES" sz="2200" dirty="0">
              <a:solidFill>
                <a:schemeClr val="bg1"/>
              </a:solidFill>
            </a:endParaRPr>
          </a:p>
          <a:p>
            <a:pPr marL="285750" lvl="0" indent="-285750" algn="just">
              <a:buFont typeface="Arial" panose="020B0604020202020204" pitchFamily="34" charset="0"/>
              <a:buChar char="•"/>
            </a:pPr>
            <a:r>
              <a:rPr lang="es-EC" sz="2200" dirty="0">
                <a:solidFill>
                  <a:schemeClr val="bg1"/>
                </a:solidFill>
              </a:rPr>
              <a:t>Se recomienda realizar un llamado de atención a las autoridades pertinentes a fin de tomar las medidas necesarias y fomentar la generación de estudios que permitan el salvaguardar la vida de los pobladores del sector.</a:t>
            </a:r>
            <a:endParaRPr lang="es-ES" sz="2200" dirty="0">
              <a:solidFill>
                <a:schemeClr val="bg1"/>
              </a:solidFill>
            </a:endParaRPr>
          </a:p>
          <a:p>
            <a:endParaRPr lang="es-ES" dirty="0">
              <a:solidFill>
                <a:schemeClr val="bg1"/>
              </a:solidFill>
            </a:endParaRPr>
          </a:p>
        </p:txBody>
      </p:sp>
      <p:pic>
        <p:nvPicPr>
          <p:cNvPr id="12" name="Picture 2" descr="Resultado de imagen para ÃNDICE ICONO">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52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41032" y="1573260"/>
            <a:ext cx="10515600" cy="2852737"/>
          </a:xfrm>
        </p:spPr>
        <p:txBody>
          <a:bodyPr>
            <a:normAutofit/>
          </a:bodyPr>
          <a:lstStyle/>
          <a:p>
            <a:pPr algn="ctr"/>
            <a:r>
              <a:rPr lang="es-MX" sz="11500" dirty="0" smtClean="0">
                <a:solidFill>
                  <a:schemeClr val="bg1"/>
                </a:solidFill>
              </a:rPr>
              <a:t>GRACIAS</a:t>
            </a:r>
            <a:endParaRPr lang="en-US" sz="11500" dirty="0">
              <a:solidFill>
                <a:schemeClr val="bg1"/>
              </a:solidFill>
            </a:endParaRPr>
          </a:p>
        </p:txBody>
      </p:sp>
      <p:pic>
        <p:nvPicPr>
          <p:cNvPr id="3" name="Picture 2" descr="Resultado de imagen para ÃNDICE ICONO">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134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Descargas\4.2 Area de inundació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544" y="397846"/>
            <a:ext cx="5716824" cy="5501808"/>
          </a:xfrm>
          <a:prstGeom prst="rect">
            <a:avLst/>
          </a:prstGeom>
          <a:noFill/>
          <a:ln>
            <a:noFill/>
          </a:ln>
        </p:spPr>
      </p:pic>
      <p:sp>
        <p:nvSpPr>
          <p:cNvPr id="5" name="Rectángulo 4"/>
          <p:cNvSpPr/>
          <p:nvPr/>
        </p:nvSpPr>
        <p:spPr>
          <a:xfrm>
            <a:off x="6336632" y="5966338"/>
            <a:ext cx="5855368" cy="543739"/>
          </a:xfrm>
          <a:prstGeom prst="rect">
            <a:avLst/>
          </a:prstGeom>
        </p:spPr>
        <p:txBody>
          <a:bodyPr wrap="square">
            <a:spAutoFit/>
          </a:bodyPr>
          <a:lstStyle/>
          <a:p>
            <a:pPr algn="ctr">
              <a:spcAft>
                <a:spcPts val="1000"/>
              </a:spcAft>
            </a:pPr>
            <a:r>
              <a:rPr lang="es-ES_tradnl" sz="105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Figura 1.</a:t>
            </a:r>
            <a:r>
              <a:rPr lang="es-ES_tradnl" sz="10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s-ES_tradnl" sz="10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Mapa de ubicación de la zona de estudio en el Valle de los Chillos.</a:t>
            </a:r>
            <a:endParaRPr lang="es-EC" sz="1050" i="1" dirty="0" smtClean="0">
              <a:solidFill>
                <a:schemeClr val="bg1"/>
              </a:solidFill>
              <a:effectLst/>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050" i="0" dirty="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Fuente. Universidad de las Fuerzas Armadas - ESPE</a:t>
            </a:r>
            <a:endParaRPr lang="es-EC" sz="105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6" name="Rectángulo 5"/>
          <p:cNvSpPr/>
          <p:nvPr/>
        </p:nvSpPr>
        <p:spPr>
          <a:xfrm>
            <a:off x="1566459" y="2232584"/>
            <a:ext cx="4350326" cy="3139321"/>
          </a:xfrm>
          <a:prstGeom prst="rect">
            <a:avLst/>
          </a:prstGeom>
        </p:spPr>
        <p:txBody>
          <a:bodyPr wrap="square">
            <a:spAutoFit/>
          </a:bodyPr>
          <a:lstStyle/>
          <a:p>
            <a:pPr marL="285750" indent="-285750">
              <a:buFont typeface="Arial" panose="020B0604020202020204" pitchFamily="34" charset="0"/>
              <a:buChar char="•"/>
            </a:pPr>
            <a:r>
              <a:rPr lang="es-ES_tradnl" sz="2200" dirty="0" smtClean="0">
                <a:solidFill>
                  <a:schemeClr val="bg1"/>
                </a:solidFill>
              </a:rPr>
              <a:t>Provincia </a:t>
            </a:r>
            <a:r>
              <a:rPr lang="es-ES_tradnl" sz="2200" dirty="0">
                <a:solidFill>
                  <a:schemeClr val="bg1"/>
                </a:solidFill>
              </a:rPr>
              <a:t>de Pichincha</a:t>
            </a:r>
            <a:endParaRPr lang="es-ES_tradnl" sz="2200" dirty="0" smtClean="0">
              <a:solidFill>
                <a:schemeClr val="bg1"/>
              </a:solidFill>
            </a:endParaRPr>
          </a:p>
          <a:p>
            <a:pPr marL="285750" indent="-285750">
              <a:buFont typeface="Arial" panose="020B0604020202020204" pitchFamily="34" charset="0"/>
              <a:buChar char="•"/>
            </a:pPr>
            <a:endParaRPr lang="es-ES_tradnl" sz="2200" dirty="0" smtClean="0"/>
          </a:p>
          <a:p>
            <a:pPr marL="285750" indent="-285750">
              <a:buFont typeface="Arial" panose="020B0604020202020204" pitchFamily="34" charset="0"/>
              <a:buChar char="•"/>
            </a:pPr>
            <a:r>
              <a:rPr lang="es-ES_tradnl" sz="2200" dirty="0" smtClean="0">
                <a:solidFill>
                  <a:schemeClr val="bg1"/>
                </a:solidFill>
              </a:rPr>
              <a:t>Alberga </a:t>
            </a:r>
            <a:r>
              <a:rPr lang="es-ES_tradnl" sz="2200" dirty="0">
                <a:solidFill>
                  <a:schemeClr val="bg1"/>
                </a:solidFill>
              </a:rPr>
              <a:t>siete parroquias </a:t>
            </a:r>
            <a:endParaRPr lang="es-ES_tradnl" sz="2200" dirty="0" smtClean="0">
              <a:solidFill>
                <a:schemeClr val="bg1"/>
              </a:solidFill>
            </a:endParaRPr>
          </a:p>
          <a:p>
            <a:pPr marL="285750" indent="-285750">
              <a:buFont typeface="Arial" panose="020B0604020202020204" pitchFamily="34" charset="0"/>
              <a:buChar char="•"/>
            </a:pPr>
            <a:endParaRPr lang="es-ES_tradnl" sz="2200" dirty="0">
              <a:solidFill>
                <a:schemeClr val="bg1"/>
              </a:solidFill>
            </a:endParaRPr>
          </a:p>
          <a:p>
            <a:pPr marL="285750" indent="-285750">
              <a:buFont typeface="Arial" panose="020B0604020202020204" pitchFamily="34" charset="0"/>
              <a:buChar char="•"/>
            </a:pPr>
            <a:r>
              <a:rPr lang="es-ES_tradnl" sz="2200" dirty="0" smtClean="0">
                <a:solidFill>
                  <a:schemeClr val="bg1"/>
                </a:solidFill>
              </a:rPr>
              <a:t>Alangasí</a:t>
            </a:r>
            <a:r>
              <a:rPr lang="es-ES_tradnl" sz="2200" dirty="0">
                <a:solidFill>
                  <a:schemeClr val="bg1"/>
                </a:solidFill>
              </a:rPr>
              <a:t>, Conocoto, Guangolpolo, Sangolquí y </a:t>
            </a:r>
            <a:r>
              <a:rPr lang="es-ES_tradnl" sz="2200" dirty="0" smtClean="0">
                <a:solidFill>
                  <a:schemeClr val="bg1"/>
                </a:solidFill>
              </a:rPr>
              <a:t>Píntag se verían afectadas</a:t>
            </a:r>
          </a:p>
          <a:p>
            <a:endParaRPr lang="es-ES_tradnl" sz="2200" dirty="0" smtClean="0">
              <a:solidFill>
                <a:schemeClr val="bg1"/>
              </a:solidFill>
              <a:latin typeface="Times New Roman" panose="02020603050405020304" pitchFamily="18" charset="0"/>
              <a:ea typeface="Arial" panose="020B0604020202020204" pitchFamily="34" charset="0"/>
              <a:cs typeface="Times New Roman (Cuerpo en alfa"/>
            </a:endParaRPr>
          </a:p>
          <a:p>
            <a:pPr marL="285750" indent="-285750">
              <a:buFont typeface="Arial" panose="020B0604020202020204" pitchFamily="34" charset="0"/>
              <a:buChar char="•"/>
            </a:pPr>
            <a:r>
              <a:rPr lang="es-ES_tradnl" sz="2200" dirty="0" smtClean="0">
                <a:solidFill>
                  <a:schemeClr val="bg1"/>
                </a:solidFill>
                <a:latin typeface="Times New Roman" panose="02020603050405020304" pitchFamily="18" charset="0"/>
                <a:ea typeface="Arial" panose="020B0604020202020204" pitchFamily="34" charset="0"/>
                <a:cs typeface="Times New Roman (Cuerpo en alfa"/>
              </a:rPr>
              <a:t>+180 </a:t>
            </a:r>
            <a:r>
              <a:rPr lang="es-ES_tradnl" sz="2200" dirty="0">
                <a:solidFill>
                  <a:schemeClr val="bg1"/>
                </a:solidFill>
                <a:latin typeface="Times New Roman" panose="02020603050405020304" pitchFamily="18" charset="0"/>
                <a:ea typeface="Arial" panose="020B0604020202020204" pitchFamily="34" charset="0"/>
                <a:cs typeface="Times New Roman (Cuerpo en alfa"/>
              </a:rPr>
              <a:t>000 </a:t>
            </a:r>
            <a:r>
              <a:rPr lang="es-ES_tradnl" sz="2200" dirty="0" smtClean="0">
                <a:solidFill>
                  <a:schemeClr val="bg1"/>
                </a:solidFill>
                <a:latin typeface="Times New Roman" panose="02020603050405020304" pitchFamily="18" charset="0"/>
                <a:ea typeface="Arial" panose="020B0604020202020204" pitchFamily="34" charset="0"/>
                <a:cs typeface="Times New Roman (Cuerpo en alfa"/>
              </a:rPr>
              <a:t>habitantes</a:t>
            </a:r>
            <a:endParaRPr lang="es-EC" sz="2200" dirty="0">
              <a:solidFill>
                <a:schemeClr val="bg1"/>
              </a:solidFill>
            </a:endParaRPr>
          </a:p>
        </p:txBody>
      </p:sp>
      <p:grpSp>
        <p:nvGrpSpPr>
          <p:cNvPr id="7" name="Grupo 6"/>
          <p:cNvGrpSpPr/>
          <p:nvPr/>
        </p:nvGrpSpPr>
        <p:grpSpPr>
          <a:xfrm rot="5400000">
            <a:off x="-1234673" y="3833410"/>
            <a:ext cx="3889072" cy="873502"/>
            <a:chOff x="1366629" y="1066"/>
            <a:chExt cx="4420878" cy="1012398"/>
          </a:xfrm>
        </p:grpSpPr>
        <p:sp>
          <p:nvSpPr>
            <p:cNvPr id="8" name="Pentágono 7"/>
            <p:cNvSpPr/>
            <p:nvPr/>
          </p:nvSpPr>
          <p:spPr>
            <a:xfrm rot="10800000">
              <a:off x="1366629" y="1066"/>
              <a:ext cx="4420878" cy="101239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entágono 4"/>
            <p:cNvSpPr txBox="1"/>
            <p:nvPr/>
          </p:nvSpPr>
          <p:spPr>
            <a:xfrm rot="21600000">
              <a:off x="1619728" y="1066"/>
              <a:ext cx="4167779" cy="1012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6440"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Área de influencia</a:t>
              </a:r>
              <a:endParaRPr lang="es-ES" sz="2800" kern="1200" dirty="0"/>
            </a:p>
          </p:txBody>
        </p:sp>
      </p:grpSp>
      <p:grpSp>
        <p:nvGrpSpPr>
          <p:cNvPr id="11" name="Grupo 10"/>
          <p:cNvGrpSpPr/>
          <p:nvPr/>
        </p:nvGrpSpPr>
        <p:grpSpPr>
          <a:xfrm>
            <a:off x="709862" y="397847"/>
            <a:ext cx="5405120" cy="873502"/>
            <a:chOff x="1579815" y="4084"/>
            <a:chExt cx="5405120" cy="873502"/>
          </a:xfrm>
        </p:grpSpPr>
        <p:sp>
          <p:nvSpPr>
            <p:cNvPr id="12" name="Pentágono 11">
              <a:hlinkClick r:id="rId3" action="ppaction://hlinksldjump"/>
            </p:cNvPr>
            <p:cNvSpPr/>
            <p:nvPr/>
          </p:nvSpPr>
          <p:spPr>
            <a:xfrm rot="10800000">
              <a:off x="1579815" y="4084"/>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Pentágono 4"/>
            <p:cNvSpPr txBox="1"/>
            <p:nvPr/>
          </p:nvSpPr>
          <p:spPr>
            <a:xfrm rot="21600000">
              <a:off x="1798190" y="4084"/>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 ASPECTOS GENERALES</a:t>
              </a:r>
              <a:endParaRPr lang="es-ES" sz="2400" kern="1200" dirty="0"/>
            </a:p>
          </p:txBody>
        </p:sp>
      </p:grpSp>
      <p:sp>
        <p:nvSpPr>
          <p:cNvPr id="14" name="Elipse 13"/>
          <p:cNvSpPr/>
          <p:nvPr/>
        </p:nvSpPr>
        <p:spPr>
          <a:xfrm>
            <a:off x="273111" y="397847"/>
            <a:ext cx="873502" cy="873502"/>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Elipse 15"/>
          <p:cNvSpPr/>
          <p:nvPr/>
        </p:nvSpPr>
        <p:spPr>
          <a:xfrm>
            <a:off x="203663" y="1744670"/>
            <a:ext cx="942950" cy="975828"/>
          </a:xfrm>
          <a:prstGeom prst="ellipse">
            <a:avLst/>
          </a:prstGeom>
          <a:blipFill>
            <a:blip r:embed="rId5"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57223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bg1"/>
                </a:solidFill>
              </a:rPr>
              <a:t>REFERENCIAS</a:t>
            </a:r>
            <a:endParaRPr lang="es-ES" dirty="0">
              <a:solidFill>
                <a:schemeClr val="bg1"/>
              </a:solidFill>
            </a:endParaRPr>
          </a:p>
        </p:txBody>
      </p:sp>
      <p:sp>
        <p:nvSpPr>
          <p:cNvPr id="3" name="Marcador de contenido 2"/>
          <p:cNvSpPr>
            <a:spLocks noGrp="1"/>
          </p:cNvSpPr>
          <p:nvPr>
            <p:ph idx="1"/>
          </p:nvPr>
        </p:nvSpPr>
        <p:spPr/>
        <p:txBody>
          <a:bodyPr>
            <a:normAutofit fontScale="47500" lnSpcReduction="20000"/>
          </a:bodyPr>
          <a:lstStyle/>
          <a:p>
            <a:r>
              <a:rPr lang="es-EC" dirty="0" err="1">
                <a:solidFill>
                  <a:schemeClr val="bg1"/>
                </a:solidFill>
              </a:rPr>
              <a:t>Alamy</a:t>
            </a:r>
            <a:r>
              <a:rPr lang="es-EC" dirty="0">
                <a:solidFill>
                  <a:schemeClr val="bg1"/>
                </a:solidFill>
              </a:rPr>
              <a:t>. (13 de diciembre de 2017). </a:t>
            </a:r>
            <a:r>
              <a:rPr lang="es-EC" i="1" dirty="0">
                <a:solidFill>
                  <a:schemeClr val="bg1"/>
                </a:solidFill>
              </a:rPr>
              <a:t>Volcán Cotopaxi, Ecuador con rocas cubiertas de líquenes arrojados desde erupciones pasadas en primer plano</a:t>
            </a:r>
            <a:r>
              <a:rPr lang="es-EC" dirty="0">
                <a:solidFill>
                  <a:schemeClr val="bg1"/>
                </a:solidFill>
              </a:rPr>
              <a:t>. Obtenido de https://www.alamy.es/foto-volcan-cotopaxi-ecuador-con-rocas-cubiertas-de-liquenes-arrojados-desde-erupciones-pasadas-en-primer-plano-uno-de-los-volcanes-activos-mas-altos-del-mundo-un-170557527.html</a:t>
            </a:r>
            <a:endParaRPr lang="es-ES" dirty="0">
              <a:solidFill>
                <a:schemeClr val="bg1"/>
              </a:solidFill>
            </a:endParaRPr>
          </a:p>
          <a:p>
            <a:r>
              <a:rPr lang="es-EC" dirty="0">
                <a:solidFill>
                  <a:schemeClr val="bg1"/>
                </a:solidFill>
              </a:rPr>
              <a:t>Ayuntamiento de Leganés. (2010). </a:t>
            </a:r>
            <a:r>
              <a:rPr lang="es-EC" i="1" dirty="0">
                <a:solidFill>
                  <a:schemeClr val="bg1"/>
                </a:solidFill>
              </a:rPr>
              <a:t>Plan de Movilidad Urbana Sostenible de </a:t>
            </a:r>
            <a:r>
              <a:rPr lang="es-EC" i="1" dirty="0" err="1">
                <a:solidFill>
                  <a:schemeClr val="bg1"/>
                </a:solidFill>
              </a:rPr>
              <a:t>leganés</a:t>
            </a:r>
            <a:r>
              <a:rPr lang="es-EC" i="1" dirty="0">
                <a:solidFill>
                  <a:schemeClr val="bg1"/>
                </a:solidFill>
              </a:rPr>
              <a:t>, Anexo II.</a:t>
            </a:r>
            <a:r>
              <a:rPr lang="es-EC" dirty="0">
                <a:solidFill>
                  <a:schemeClr val="bg1"/>
                </a:solidFill>
              </a:rPr>
              <a:t> Madrid.</a:t>
            </a:r>
            <a:endParaRPr lang="es-ES" dirty="0">
              <a:solidFill>
                <a:schemeClr val="bg1"/>
              </a:solidFill>
            </a:endParaRPr>
          </a:p>
          <a:p>
            <a:r>
              <a:rPr lang="es-EC" dirty="0">
                <a:solidFill>
                  <a:schemeClr val="bg1"/>
                </a:solidFill>
              </a:rPr>
              <a:t>BBVA. (29 de Octubre de 2014). Las 5 licencias de software libre más importantes que todo desarrollador debe conocer. </a:t>
            </a:r>
            <a:r>
              <a:rPr lang="en-US" dirty="0">
                <a:solidFill>
                  <a:schemeClr val="bg1"/>
                </a:solidFill>
              </a:rPr>
              <a:t>(B. Open4U, Ed.) </a:t>
            </a:r>
            <a:r>
              <a:rPr lang="en-US" dirty="0" err="1">
                <a:solidFill>
                  <a:schemeClr val="bg1"/>
                </a:solidFill>
              </a:rPr>
              <a:t>Obtenido</a:t>
            </a:r>
            <a:r>
              <a:rPr lang="en-US" dirty="0">
                <a:solidFill>
                  <a:schemeClr val="bg1"/>
                </a:solidFill>
              </a:rPr>
              <a:t> de BBVAOPEN4U.</a:t>
            </a:r>
            <a:endParaRPr lang="es-ES" dirty="0">
              <a:solidFill>
                <a:schemeClr val="bg1"/>
              </a:solidFill>
            </a:endParaRPr>
          </a:p>
          <a:p>
            <a:r>
              <a:rPr lang="en-US" dirty="0" err="1">
                <a:solidFill>
                  <a:schemeClr val="bg1"/>
                </a:solidFill>
              </a:rPr>
              <a:t>Behrisch</a:t>
            </a:r>
            <a:r>
              <a:rPr lang="en-US" dirty="0">
                <a:solidFill>
                  <a:schemeClr val="bg1"/>
                </a:solidFill>
              </a:rPr>
              <a:t>, M., </a:t>
            </a:r>
            <a:r>
              <a:rPr lang="en-US" dirty="0" err="1">
                <a:solidFill>
                  <a:schemeClr val="bg1"/>
                </a:solidFill>
              </a:rPr>
              <a:t>Bieker</a:t>
            </a:r>
            <a:r>
              <a:rPr lang="en-US" dirty="0">
                <a:solidFill>
                  <a:schemeClr val="bg1"/>
                </a:solidFill>
              </a:rPr>
              <a:t>, L., Erdmann, J., &amp; </a:t>
            </a:r>
            <a:r>
              <a:rPr lang="en-US" dirty="0" err="1">
                <a:solidFill>
                  <a:schemeClr val="bg1"/>
                </a:solidFill>
              </a:rPr>
              <a:t>Krajzewic</a:t>
            </a:r>
            <a:r>
              <a:rPr lang="en-US" dirty="0">
                <a:solidFill>
                  <a:schemeClr val="bg1"/>
                </a:solidFill>
              </a:rPr>
              <a:t>. (2011). SUMO–simulation of urban mobility: an overview. (</a:t>
            </a:r>
            <a:r>
              <a:rPr lang="en-US" dirty="0" err="1">
                <a:solidFill>
                  <a:schemeClr val="bg1"/>
                </a:solidFill>
              </a:rPr>
              <a:t>ThinkMind</a:t>
            </a:r>
            <a:r>
              <a:rPr lang="en-US" dirty="0">
                <a:solidFill>
                  <a:schemeClr val="bg1"/>
                </a:solidFill>
              </a:rPr>
              <a:t>, Ed.) </a:t>
            </a:r>
            <a:r>
              <a:rPr lang="en-US" i="1" dirty="0">
                <a:solidFill>
                  <a:schemeClr val="bg1"/>
                </a:solidFill>
              </a:rPr>
              <a:t>In Proceedings of SIMUL 2011, The Third International Conference on Advances in System Simulation</a:t>
            </a:r>
            <a:r>
              <a:rPr lang="en-US" dirty="0">
                <a:solidFill>
                  <a:schemeClr val="bg1"/>
                </a:solidFill>
              </a:rPr>
              <a:t>.</a:t>
            </a:r>
            <a:endParaRPr lang="es-ES" dirty="0">
              <a:solidFill>
                <a:schemeClr val="bg1"/>
              </a:solidFill>
            </a:endParaRPr>
          </a:p>
          <a:p>
            <a:r>
              <a:rPr lang="en-US" dirty="0">
                <a:solidFill>
                  <a:schemeClr val="bg1"/>
                </a:solidFill>
              </a:rPr>
              <a:t>Bennett, J. (2010). </a:t>
            </a:r>
            <a:r>
              <a:rPr lang="en-US" i="1" dirty="0" err="1">
                <a:solidFill>
                  <a:schemeClr val="bg1"/>
                </a:solidFill>
              </a:rPr>
              <a:t>OpenStreetMap</a:t>
            </a:r>
            <a:r>
              <a:rPr lang="en-US" i="1" dirty="0">
                <a:solidFill>
                  <a:schemeClr val="bg1"/>
                </a:solidFill>
              </a:rPr>
              <a:t>.</a:t>
            </a:r>
            <a:r>
              <a:rPr lang="en-US" dirty="0">
                <a:solidFill>
                  <a:schemeClr val="bg1"/>
                </a:solidFill>
              </a:rPr>
              <a:t> </a:t>
            </a:r>
            <a:r>
              <a:rPr lang="en-US" dirty="0" err="1">
                <a:solidFill>
                  <a:schemeClr val="bg1"/>
                </a:solidFill>
              </a:rPr>
              <a:t>Packt</a:t>
            </a:r>
            <a:r>
              <a:rPr lang="en-US" dirty="0">
                <a:solidFill>
                  <a:schemeClr val="bg1"/>
                </a:solidFill>
              </a:rPr>
              <a:t> Publishing Ltd.</a:t>
            </a:r>
            <a:endParaRPr lang="es-ES" dirty="0">
              <a:solidFill>
                <a:schemeClr val="bg1"/>
              </a:solidFill>
            </a:endParaRPr>
          </a:p>
          <a:p>
            <a:r>
              <a:rPr lang="es-EC" dirty="0">
                <a:solidFill>
                  <a:schemeClr val="bg1"/>
                </a:solidFill>
              </a:rPr>
              <a:t>Bocanegra, H. L. (2005). </a:t>
            </a:r>
            <a:r>
              <a:rPr lang="es-EC" i="1" dirty="0">
                <a:solidFill>
                  <a:schemeClr val="bg1"/>
                </a:solidFill>
              </a:rPr>
              <a:t>Estimación de una matriz origen-destino a partir de aforos vehiculares.</a:t>
            </a:r>
            <a:r>
              <a:rPr lang="es-EC" dirty="0">
                <a:solidFill>
                  <a:schemeClr val="bg1"/>
                </a:solidFill>
              </a:rPr>
              <a:t> Nuevo León: Tesis de Maestría en ciencias con especialidad en Ingeniería de Tránsito.</a:t>
            </a:r>
            <a:endParaRPr lang="es-ES" dirty="0">
              <a:solidFill>
                <a:schemeClr val="bg1"/>
              </a:solidFill>
            </a:endParaRPr>
          </a:p>
          <a:p>
            <a:r>
              <a:rPr lang="es-EC" dirty="0">
                <a:solidFill>
                  <a:schemeClr val="bg1"/>
                </a:solidFill>
              </a:rPr>
              <a:t>Cal, R., Mayor, R., &amp; Cárdenas, G. (1996). Ingeniería de tránsito. </a:t>
            </a:r>
            <a:r>
              <a:rPr lang="es-EC" dirty="0" err="1">
                <a:solidFill>
                  <a:schemeClr val="bg1"/>
                </a:solidFill>
              </a:rPr>
              <a:t>Cuspide</a:t>
            </a:r>
            <a:r>
              <a:rPr lang="es-EC" dirty="0">
                <a:solidFill>
                  <a:schemeClr val="bg1"/>
                </a:solidFill>
              </a:rPr>
              <a:t>.</a:t>
            </a:r>
            <a:endParaRPr lang="es-ES" dirty="0">
              <a:solidFill>
                <a:schemeClr val="bg1"/>
              </a:solidFill>
            </a:endParaRPr>
          </a:p>
          <a:p>
            <a:r>
              <a:rPr lang="es-EC" dirty="0" err="1">
                <a:solidFill>
                  <a:schemeClr val="bg1"/>
                </a:solidFill>
              </a:rPr>
              <a:t>Carracedo</a:t>
            </a:r>
            <a:r>
              <a:rPr lang="es-EC" dirty="0">
                <a:solidFill>
                  <a:schemeClr val="bg1"/>
                </a:solidFill>
              </a:rPr>
              <a:t>, J. (2015). Peligros asociados a </a:t>
            </a:r>
            <a:r>
              <a:rPr lang="es-EC" dirty="0" err="1">
                <a:solidFill>
                  <a:schemeClr val="bg1"/>
                </a:solidFill>
              </a:rPr>
              <a:t>megadeslizamientos</a:t>
            </a:r>
            <a:r>
              <a:rPr lang="es-EC" dirty="0">
                <a:solidFill>
                  <a:schemeClr val="bg1"/>
                </a:solidFill>
              </a:rPr>
              <a:t> y </a:t>
            </a:r>
            <a:r>
              <a:rPr lang="es-EC" dirty="0" err="1">
                <a:solidFill>
                  <a:schemeClr val="bg1"/>
                </a:solidFill>
              </a:rPr>
              <a:t>lahares</a:t>
            </a:r>
            <a:r>
              <a:rPr lang="es-EC" dirty="0">
                <a:solidFill>
                  <a:schemeClr val="bg1"/>
                </a:solidFill>
              </a:rPr>
              <a:t>. </a:t>
            </a:r>
            <a:r>
              <a:rPr lang="es-EC" i="1" dirty="0">
                <a:solidFill>
                  <a:schemeClr val="bg1"/>
                </a:solidFill>
              </a:rPr>
              <a:t>Enseñanza de las Ciencias de la Tierra, 23</a:t>
            </a:r>
            <a:r>
              <a:rPr lang="es-EC" dirty="0">
                <a:solidFill>
                  <a:schemeClr val="bg1"/>
                </a:solidFill>
              </a:rPr>
              <a:t>(1), 66.</a:t>
            </a:r>
            <a:endParaRPr lang="es-ES" dirty="0">
              <a:solidFill>
                <a:schemeClr val="bg1"/>
              </a:solidFill>
            </a:endParaRPr>
          </a:p>
          <a:p>
            <a:r>
              <a:rPr lang="es-EC" dirty="0">
                <a:solidFill>
                  <a:schemeClr val="bg1"/>
                </a:solidFill>
              </a:rPr>
              <a:t>Centeno, M. (1996). </a:t>
            </a:r>
            <a:r>
              <a:rPr lang="es-EC" dirty="0" err="1">
                <a:solidFill>
                  <a:schemeClr val="bg1"/>
                </a:solidFill>
              </a:rPr>
              <a:t>An</a:t>
            </a:r>
            <a:r>
              <a:rPr lang="es-EC" dirty="0">
                <a:solidFill>
                  <a:schemeClr val="bg1"/>
                </a:solidFill>
              </a:rPr>
              <a:t> </a:t>
            </a:r>
            <a:r>
              <a:rPr lang="es-EC" dirty="0" err="1">
                <a:solidFill>
                  <a:schemeClr val="bg1"/>
                </a:solidFill>
              </a:rPr>
              <a:t>Introduction</a:t>
            </a:r>
            <a:r>
              <a:rPr lang="es-EC" dirty="0">
                <a:solidFill>
                  <a:schemeClr val="bg1"/>
                </a:solidFill>
              </a:rPr>
              <a:t> to </a:t>
            </a:r>
            <a:r>
              <a:rPr lang="es-EC" dirty="0" err="1">
                <a:solidFill>
                  <a:schemeClr val="bg1"/>
                </a:solidFill>
              </a:rPr>
              <a:t>simulation</a:t>
            </a:r>
            <a:r>
              <a:rPr lang="es-EC" dirty="0">
                <a:solidFill>
                  <a:schemeClr val="bg1"/>
                </a:solidFill>
              </a:rPr>
              <a:t> </a:t>
            </a:r>
            <a:r>
              <a:rPr lang="es-EC" dirty="0" err="1">
                <a:solidFill>
                  <a:schemeClr val="bg1"/>
                </a:solidFill>
              </a:rPr>
              <a:t>modeling</a:t>
            </a:r>
            <a:r>
              <a:rPr lang="es-EC" dirty="0">
                <a:solidFill>
                  <a:schemeClr val="bg1"/>
                </a:solidFill>
              </a:rPr>
              <a:t>. </a:t>
            </a:r>
            <a:r>
              <a:rPr lang="es-EC" i="1" dirty="0">
                <a:solidFill>
                  <a:schemeClr val="bg1"/>
                </a:solidFill>
              </a:rPr>
              <a:t>Winter </a:t>
            </a:r>
            <a:r>
              <a:rPr lang="es-EC" i="1" dirty="0" err="1">
                <a:solidFill>
                  <a:schemeClr val="bg1"/>
                </a:solidFill>
              </a:rPr>
              <a:t>Simulation</a:t>
            </a:r>
            <a:r>
              <a:rPr lang="es-EC" i="1" dirty="0">
                <a:solidFill>
                  <a:schemeClr val="bg1"/>
                </a:solidFill>
              </a:rPr>
              <a:t> </a:t>
            </a:r>
            <a:r>
              <a:rPr lang="es-EC" i="1" dirty="0" err="1">
                <a:solidFill>
                  <a:schemeClr val="bg1"/>
                </a:solidFill>
              </a:rPr>
              <a:t>Conference</a:t>
            </a:r>
            <a:r>
              <a:rPr lang="es-EC" dirty="0">
                <a:solidFill>
                  <a:schemeClr val="bg1"/>
                </a:solidFill>
              </a:rPr>
              <a:t>, 1-8.</a:t>
            </a:r>
            <a:endParaRPr lang="es-ES" dirty="0">
              <a:solidFill>
                <a:schemeClr val="bg1"/>
              </a:solidFill>
            </a:endParaRPr>
          </a:p>
          <a:p>
            <a:r>
              <a:rPr lang="es-EC" dirty="0">
                <a:solidFill>
                  <a:schemeClr val="bg1"/>
                </a:solidFill>
              </a:rPr>
              <a:t>Centro Nacional de Prevención de Desastres. (30 de septiembre de 2018). </a:t>
            </a:r>
            <a:r>
              <a:rPr lang="es-EC" i="1" dirty="0">
                <a:solidFill>
                  <a:schemeClr val="bg1"/>
                </a:solidFill>
              </a:rPr>
              <a:t>¿Qué es la ceniza volcánica?</a:t>
            </a:r>
            <a:r>
              <a:rPr lang="es-EC" dirty="0">
                <a:solidFill>
                  <a:schemeClr val="bg1"/>
                </a:solidFill>
              </a:rPr>
              <a:t> Obtenido de https://www.gob.mx/cenapred/articulos/conocemas-que-es-la-ceniza-volcanica</a:t>
            </a:r>
            <a:endParaRPr lang="es-ES" dirty="0">
              <a:solidFill>
                <a:schemeClr val="bg1"/>
              </a:solidFill>
            </a:endParaRPr>
          </a:p>
          <a:p>
            <a:r>
              <a:rPr lang="es-EC" dirty="0">
                <a:solidFill>
                  <a:schemeClr val="bg1"/>
                </a:solidFill>
              </a:rPr>
              <a:t>Chanca, J. (2004). </a:t>
            </a:r>
            <a:r>
              <a:rPr lang="es-EC" dirty="0" err="1">
                <a:solidFill>
                  <a:schemeClr val="bg1"/>
                </a:solidFill>
              </a:rPr>
              <a:t>Simulacion</a:t>
            </a:r>
            <a:r>
              <a:rPr lang="es-EC" dirty="0">
                <a:solidFill>
                  <a:schemeClr val="bg1"/>
                </a:solidFill>
              </a:rPr>
              <a:t> microscópica de trafico Urbano y su aplicación en un </a:t>
            </a:r>
            <a:r>
              <a:rPr lang="es-EC" dirty="0" err="1">
                <a:solidFill>
                  <a:schemeClr val="bg1"/>
                </a:solidFill>
              </a:rPr>
              <a:t>area</a:t>
            </a:r>
            <a:r>
              <a:rPr lang="es-EC" dirty="0">
                <a:solidFill>
                  <a:schemeClr val="bg1"/>
                </a:solidFill>
              </a:rPr>
              <a:t> de la ciudad de </a:t>
            </a:r>
            <a:r>
              <a:rPr lang="es-EC" dirty="0" err="1">
                <a:solidFill>
                  <a:schemeClr val="bg1"/>
                </a:solidFill>
              </a:rPr>
              <a:t>Zaragosa</a:t>
            </a:r>
            <a:r>
              <a:rPr lang="es-EC" dirty="0">
                <a:solidFill>
                  <a:schemeClr val="bg1"/>
                </a:solidFill>
              </a:rPr>
              <a:t>. </a:t>
            </a:r>
            <a:r>
              <a:rPr lang="es-EC" i="1" dirty="0">
                <a:solidFill>
                  <a:schemeClr val="bg1"/>
                </a:solidFill>
              </a:rPr>
              <a:t>XXV Jornadas de Automática</a:t>
            </a:r>
            <a:r>
              <a:rPr lang="es-EC" dirty="0">
                <a:solidFill>
                  <a:schemeClr val="bg1"/>
                </a:solidFill>
              </a:rPr>
              <a:t>.</a:t>
            </a:r>
            <a:endParaRPr lang="es-ES" dirty="0">
              <a:solidFill>
                <a:schemeClr val="bg1"/>
              </a:solidFill>
            </a:endParaRPr>
          </a:p>
          <a:p>
            <a:r>
              <a:rPr lang="es-EC" dirty="0">
                <a:solidFill>
                  <a:schemeClr val="bg1"/>
                </a:solidFill>
              </a:rPr>
              <a:t>Colón, E. (2014). Experiencias en Desastres Naturales. </a:t>
            </a:r>
            <a:r>
              <a:rPr lang="es-EC" i="1" dirty="0">
                <a:solidFill>
                  <a:schemeClr val="bg1"/>
                </a:solidFill>
              </a:rPr>
              <a:t>CONFEA</a:t>
            </a:r>
            <a:r>
              <a:rPr lang="es-EC" dirty="0">
                <a:solidFill>
                  <a:schemeClr val="bg1"/>
                </a:solidFill>
              </a:rPr>
              <a:t>, 1-55.</a:t>
            </a:r>
            <a:endParaRPr lang="es-ES" dirty="0">
              <a:solidFill>
                <a:schemeClr val="bg1"/>
              </a:solidFill>
            </a:endParaRPr>
          </a:p>
          <a:p>
            <a:r>
              <a:rPr lang="es-EC" dirty="0">
                <a:solidFill>
                  <a:schemeClr val="bg1"/>
                </a:solidFill>
              </a:rPr>
              <a:t>El Comercio. (14 de septiembre de 2015). La evacuación desde las zonas de riesgo en los valles se hará utilizando 10 vías. </a:t>
            </a:r>
            <a:r>
              <a:rPr lang="es-EC" i="1" dirty="0">
                <a:solidFill>
                  <a:schemeClr val="bg1"/>
                </a:solidFill>
              </a:rPr>
              <a:t>El Comercio</a:t>
            </a:r>
            <a:r>
              <a:rPr lang="es-EC" dirty="0">
                <a:solidFill>
                  <a:schemeClr val="bg1"/>
                </a:solidFill>
              </a:rPr>
              <a:t>.</a:t>
            </a:r>
            <a:endParaRPr lang="es-ES" dirty="0">
              <a:solidFill>
                <a:schemeClr val="bg1"/>
              </a:solidFill>
            </a:endParaRPr>
          </a:p>
          <a:p>
            <a:endParaRPr lang="es-ES" dirty="0"/>
          </a:p>
        </p:txBody>
      </p:sp>
      <p:pic>
        <p:nvPicPr>
          <p:cNvPr id="4" name="Picture 2" descr="Resultado de imagen para ÃNDICE ICONO">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38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09684"/>
            <a:ext cx="10515600" cy="5467279"/>
          </a:xfrm>
        </p:spPr>
        <p:txBody>
          <a:bodyPr>
            <a:normAutofit fontScale="47500" lnSpcReduction="20000"/>
          </a:bodyPr>
          <a:lstStyle/>
          <a:p>
            <a:r>
              <a:rPr lang="es-EC" dirty="0">
                <a:solidFill>
                  <a:schemeClr val="bg1"/>
                </a:solidFill>
              </a:rPr>
              <a:t>El Universo. (15 de Agosto de 2015). Rafael Correa anuncia estado de excepción por actividad de volcán Cotopaxi. </a:t>
            </a:r>
            <a:r>
              <a:rPr lang="es-EC" i="1" dirty="0">
                <a:solidFill>
                  <a:schemeClr val="bg1"/>
                </a:solidFill>
              </a:rPr>
              <a:t>El Universo</a:t>
            </a:r>
            <a:r>
              <a:rPr lang="es-EC" dirty="0">
                <a:solidFill>
                  <a:schemeClr val="bg1"/>
                </a:solidFill>
              </a:rPr>
              <a:t>.</a:t>
            </a:r>
            <a:endParaRPr lang="es-ES" dirty="0">
              <a:solidFill>
                <a:schemeClr val="bg1"/>
              </a:solidFill>
            </a:endParaRPr>
          </a:p>
          <a:p>
            <a:r>
              <a:rPr lang="es-EC" dirty="0" err="1">
                <a:solidFill>
                  <a:schemeClr val="bg1"/>
                </a:solidFill>
              </a:rPr>
              <a:t>Exemys</a:t>
            </a:r>
            <a:r>
              <a:rPr lang="es-EC" dirty="0">
                <a:solidFill>
                  <a:schemeClr val="bg1"/>
                </a:solidFill>
              </a:rPr>
              <a:t>. (2019). </a:t>
            </a:r>
            <a:r>
              <a:rPr lang="es-EC" i="1" dirty="0">
                <a:solidFill>
                  <a:schemeClr val="bg1"/>
                </a:solidFill>
              </a:rPr>
              <a:t>Aplicaciones detector </a:t>
            </a:r>
            <a:r>
              <a:rPr lang="es-EC" i="1" dirty="0" err="1">
                <a:solidFill>
                  <a:schemeClr val="bg1"/>
                </a:solidFill>
              </a:rPr>
              <a:t>indictivo</a:t>
            </a:r>
            <a:r>
              <a:rPr lang="es-EC" i="1" dirty="0">
                <a:solidFill>
                  <a:schemeClr val="bg1"/>
                </a:solidFill>
              </a:rPr>
              <a:t> de </a:t>
            </a:r>
            <a:r>
              <a:rPr lang="es-EC" i="1" dirty="0" err="1">
                <a:solidFill>
                  <a:schemeClr val="bg1"/>
                </a:solidFill>
              </a:rPr>
              <a:t>vehiculos</a:t>
            </a:r>
            <a:r>
              <a:rPr lang="es-EC" dirty="0">
                <a:solidFill>
                  <a:schemeClr val="bg1"/>
                </a:solidFill>
              </a:rPr>
              <a:t>. Obtenido de https://exemys.com.ar/LINKS/IDx_aplicaciones/</a:t>
            </a:r>
            <a:endParaRPr lang="es-ES" dirty="0">
              <a:solidFill>
                <a:schemeClr val="bg1"/>
              </a:solidFill>
            </a:endParaRPr>
          </a:p>
          <a:p>
            <a:r>
              <a:rPr lang="es-EC" dirty="0" err="1">
                <a:solidFill>
                  <a:schemeClr val="bg1"/>
                </a:solidFill>
              </a:rPr>
              <a:t>FCEFyN</a:t>
            </a:r>
            <a:r>
              <a:rPr lang="es-EC" dirty="0">
                <a:solidFill>
                  <a:schemeClr val="bg1"/>
                </a:solidFill>
              </a:rPr>
              <a:t>. (2014). Modelos de predicción de la demanda. En D. d. Civiles. Córdoba.</a:t>
            </a:r>
            <a:endParaRPr lang="es-ES" dirty="0">
              <a:solidFill>
                <a:schemeClr val="bg1"/>
              </a:solidFill>
            </a:endParaRPr>
          </a:p>
          <a:p>
            <a:r>
              <a:rPr lang="en-US" dirty="0">
                <a:solidFill>
                  <a:schemeClr val="bg1"/>
                </a:solidFill>
              </a:rPr>
              <a:t>Hall, M., &amp; </a:t>
            </a:r>
            <a:r>
              <a:rPr lang="en-US" dirty="0" err="1">
                <a:solidFill>
                  <a:schemeClr val="bg1"/>
                </a:solidFill>
              </a:rPr>
              <a:t>Mothes</a:t>
            </a:r>
            <a:r>
              <a:rPr lang="en-US" dirty="0">
                <a:solidFill>
                  <a:schemeClr val="bg1"/>
                </a:solidFill>
              </a:rPr>
              <a:t>, P. (2008). The </a:t>
            </a:r>
            <a:r>
              <a:rPr lang="en-US" dirty="0" err="1">
                <a:solidFill>
                  <a:schemeClr val="bg1"/>
                </a:solidFill>
              </a:rPr>
              <a:t>rhyolitic</a:t>
            </a:r>
            <a:r>
              <a:rPr lang="en-US" dirty="0">
                <a:solidFill>
                  <a:schemeClr val="bg1"/>
                </a:solidFill>
              </a:rPr>
              <a:t>–andesitic eruptive history of Cotopaxi volcano, Ecuador. </a:t>
            </a:r>
            <a:r>
              <a:rPr lang="es-EC" i="1" dirty="0" err="1">
                <a:solidFill>
                  <a:schemeClr val="bg1"/>
                </a:solidFill>
              </a:rPr>
              <a:t>Bulletin</a:t>
            </a:r>
            <a:r>
              <a:rPr lang="es-EC" i="1" dirty="0">
                <a:solidFill>
                  <a:schemeClr val="bg1"/>
                </a:solidFill>
              </a:rPr>
              <a:t> of </a:t>
            </a:r>
            <a:r>
              <a:rPr lang="es-EC" i="1" dirty="0" err="1">
                <a:solidFill>
                  <a:schemeClr val="bg1"/>
                </a:solidFill>
              </a:rPr>
              <a:t>Volcanology</a:t>
            </a:r>
            <a:r>
              <a:rPr lang="es-EC" i="1" dirty="0">
                <a:solidFill>
                  <a:schemeClr val="bg1"/>
                </a:solidFill>
              </a:rPr>
              <a:t>, 70</a:t>
            </a:r>
            <a:r>
              <a:rPr lang="es-EC" dirty="0">
                <a:solidFill>
                  <a:schemeClr val="bg1"/>
                </a:solidFill>
              </a:rPr>
              <a:t>(6), 675-702.</a:t>
            </a:r>
            <a:endParaRPr lang="es-ES" dirty="0">
              <a:solidFill>
                <a:schemeClr val="bg1"/>
              </a:solidFill>
            </a:endParaRPr>
          </a:p>
          <a:p>
            <a:r>
              <a:rPr lang="es-EC" dirty="0">
                <a:solidFill>
                  <a:schemeClr val="bg1"/>
                </a:solidFill>
              </a:rPr>
              <a:t>Instituto Geofísico. (16 de Agosto de 2016). </a:t>
            </a:r>
            <a:r>
              <a:rPr lang="es-EC" i="1" dirty="0">
                <a:solidFill>
                  <a:schemeClr val="bg1"/>
                </a:solidFill>
              </a:rPr>
              <a:t>Crónicas de la erupción del volcán Cotopaxi</a:t>
            </a:r>
            <a:r>
              <a:rPr lang="es-EC" dirty="0">
                <a:solidFill>
                  <a:schemeClr val="bg1"/>
                </a:solidFill>
              </a:rPr>
              <a:t>. Obtenido de https://www.igepn.edu.ec/servicios/noticias/1376-cronicas-de-la-erupcion-del-volcan-cotopaxi-2015</a:t>
            </a:r>
            <a:endParaRPr lang="es-ES" dirty="0">
              <a:solidFill>
                <a:schemeClr val="bg1"/>
              </a:solidFill>
            </a:endParaRPr>
          </a:p>
          <a:p>
            <a:r>
              <a:rPr lang="es-EC" dirty="0">
                <a:solidFill>
                  <a:schemeClr val="bg1"/>
                </a:solidFill>
              </a:rPr>
              <a:t>Instituto Geofísico EPN. (24 de junio de 2014). </a:t>
            </a:r>
            <a:r>
              <a:rPr lang="es-EC" i="1" dirty="0">
                <a:solidFill>
                  <a:schemeClr val="bg1"/>
                </a:solidFill>
              </a:rPr>
              <a:t>Instituto Geofísico de la Escuela </a:t>
            </a:r>
            <a:r>
              <a:rPr lang="es-EC" i="1" dirty="0" err="1">
                <a:solidFill>
                  <a:schemeClr val="bg1"/>
                </a:solidFill>
              </a:rPr>
              <a:t>Plitécnica</a:t>
            </a:r>
            <a:r>
              <a:rPr lang="es-EC" i="1" dirty="0">
                <a:solidFill>
                  <a:schemeClr val="bg1"/>
                </a:solidFill>
              </a:rPr>
              <a:t> Nacional</a:t>
            </a:r>
            <a:r>
              <a:rPr lang="es-EC" dirty="0">
                <a:solidFill>
                  <a:schemeClr val="bg1"/>
                </a:solidFill>
              </a:rPr>
              <a:t>. Obtenido de Cotopaxi: https://www.igepn.edu.ec/content/9-cotopaxi</a:t>
            </a:r>
            <a:endParaRPr lang="es-ES" dirty="0">
              <a:solidFill>
                <a:schemeClr val="bg1"/>
              </a:solidFill>
            </a:endParaRPr>
          </a:p>
          <a:p>
            <a:r>
              <a:rPr lang="es-EC" dirty="0" err="1">
                <a:solidFill>
                  <a:schemeClr val="bg1"/>
                </a:solidFill>
              </a:rPr>
              <a:t>Kerner</a:t>
            </a:r>
            <a:r>
              <a:rPr lang="es-EC" dirty="0">
                <a:solidFill>
                  <a:schemeClr val="bg1"/>
                </a:solidFill>
              </a:rPr>
              <a:t>, B. (2009). </a:t>
            </a:r>
            <a:r>
              <a:rPr lang="en-US" i="1" dirty="0">
                <a:solidFill>
                  <a:schemeClr val="bg1"/>
                </a:solidFill>
              </a:rPr>
              <a:t>Introduction to modern traffic flow theory and control: the long road to three-phase traffic theory.</a:t>
            </a:r>
            <a:r>
              <a:rPr lang="en-US" dirty="0">
                <a:solidFill>
                  <a:schemeClr val="bg1"/>
                </a:solidFill>
              </a:rPr>
              <a:t> Springer Science &amp; Business Media.</a:t>
            </a:r>
            <a:endParaRPr lang="es-ES" dirty="0">
              <a:solidFill>
                <a:schemeClr val="bg1"/>
              </a:solidFill>
            </a:endParaRPr>
          </a:p>
          <a:p>
            <a:r>
              <a:rPr lang="en-US" dirty="0" err="1">
                <a:solidFill>
                  <a:schemeClr val="bg1"/>
                </a:solidFill>
              </a:rPr>
              <a:t>Kerner</a:t>
            </a:r>
            <a:r>
              <a:rPr lang="en-US" dirty="0">
                <a:solidFill>
                  <a:schemeClr val="bg1"/>
                </a:solidFill>
              </a:rPr>
              <a:t>, B., &amp; </a:t>
            </a:r>
            <a:r>
              <a:rPr lang="en-US" dirty="0" err="1">
                <a:solidFill>
                  <a:schemeClr val="bg1"/>
                </a:solidFill>
              </a:rPr>
              <a:t>Rehborn</a:t>
            </a:r>
            <a:r>
              <a:rPr lang="en-US" dirty="0">
                <a:solidFill>
                  <a:schemeClr val="bg1"/>
                </a:solidFill>
              </a:rPr>
              <a:t>, H. (2000). Experimental Properties of Phase Transitions in Traffic Flow.</a:t>
            </a:r>
            <a:endParaRPr lang="es-ES" dirty="0">
              <a:solidFill>
                <a:schemeClr val="bg1"/>
              </a:solidFill>
            </a:endParaRPr>
          </a:p>
          <a:p>
            <a:r>
              <a:rPr lang="es-EC" dirty="0">
                <a:solidFill>
                  <a:schemeClr val="bg1"/>
                </a:solidFill>
              </a:rPr>
              <a:t>Lara, R. C. (2013). Herramientas de software libre para aplicaciones en ciencias e ingeniería. </a:t>
            </a:r>
            <a:r>
              <a:rPr lang="en-US" i="1" dirty="0" err="1">
                <a:solidFill>
                  <a:schemeClr val="bg1"/>
                </a:solidFill>
              </a:rPr>
              <a:t>Revista</a:t>
            </a:r>
            <a:r>
              <a:rPr lang="en-US" i="1" dirty="0">
                <a:solidFill>
                  <a:schemeClr val="bg1"/>
                </a:solidFill>
              </a:rPr>
              <a:t> </a:t>
            </a:r>
            <a:r>
              <a:rPr lang="en-US" i="1" dirty="0" err="1">
                <a:solidFill>
                  <a:schemeClr val="bg1"/>
                </a:solidFill>
              </a:rPr>
              <a:t>Politécnica</a:t>
            </a:r>
            <a:r>
              <a:rPr lang="en-US" i="1" dirty="0">
                <a:solidFill>
                  <a:schemeClr val="bg1"/>
                </a:solidFill>
              </a:rPr>
              <a:t>, 32</a:t>
            </a:r>
            <a:r>
              <a:rPr lang="en-US" dirty="0">
                <a:solidFill>
                  <a:schemeClr val="bg1"/>
                </a:solidFill>
              </a:rPr>
              <a:t>.</a:t>
            </a:r>
            <a:endParaRPr lang="es-ES" dirty="0">
              <a:solidFill>
                <a:schemeClr val="bg1"/>
              </a:solidFill>
            </a:endParaRPr>
          </a:p>
          <a:p>
            <a:r>
              <a:rPr lang="en-US" dirty="0" err="1">
                <a:solidFill>
                  <a:schemeClr val="bg1"/>
                </a:solidFill>
              </a:rPr>
              <a:t>Obe</a:t>
            </a:r>
            <a:r>
              <a:rPr lang="en-US" dirty="0">
                <a:solidFill>
                  <a:schemeClr val="bg1"/>
                </a:solidFill>
              </a:rPr>
              <a:t>, R., &amp; Hsu, L. (2011). Today and Tomorrow, </a:t>
            </a:r>
            <a:r>
              <a:rPr lang="en-US" dirty="0" err="1">
                <a:solidFill>
                  <a:schemeClr val="bg1"/>
                </a:solidFill>
              </a:rPr>
              <a:t>PostGIS</a:t>
            </a:r>
            <a:r>
              <a:rPr lang="en-US" dirty="0">
                <a:solidFill>
                  <a:schemeClr val="bg1"/>
                </a:solidFill>
              </a:rPr>
              <a:t> in Action. </a:t>
            </a:r>
            <a:r>
              <a:rPr lang="en-US" i="1" dirty="0" err="1">
                <a:solidFill>
                  <a:schemeClr val="bg1"/>
                </a:solidFill>
              </a:rPr>
              <a:t>GeoInformatics</a:t>
            </a:r>
            <a:r>
              <a:rPr lang="en-US" i="1" dirty="0">
                <a:solidFill>
                  <a:schemeClr val="bg1"/>
                </a:solidFill>
              </a:rPr>
              <a:t>, 14</a:t>
            </a:r>
            <a:r>
              <a:rPr lang="en-US" dirty="0">
                <a:solidFill>
                  <a:schemeClr val="bg1"/>
                </a:solidFill>
              </a:rPr>
              <a:t>(8), 30-33.</a:t>
            </a:r>
            <a:endParaRPr lang="es-ES" dirty="0">
              <a:solidFill>
                <a:schemeClr val="bg1"/>
              </a:solidFill>
            </a:endParaRPr>
          </a:p>
          <a:p>
            <a:r>
              <a:rPr lang="en-US" dirty="0" err="1">
                <a:solidFill>
                  <a:schemeClr val="bg1"/>
                </a:solidFill>
              </a:rPr>
              <a:t>Ortuzar</a:t>
            </a:r>
            <a:r>
              <a:rPr lang="en-US" dirty="0">
                <a:solidFill>
                  <a:schemeClr val="bg1"/>
                </a:solidFill>
              </a:rPr>
              <a:t>, J., &amp; </a:t>
            </a:r>
            <a:r>
              <a:rPr lang="en-US" dirty="0" err="1">
                <a:solidFill>
                  <a:schemeClr val="bg1"/>
                </a:solidFill>
              </a:rPr>
              <a:t>Willumsen</a:t>
            </a:r>
            <a:r>
              <a:rPr lang="en-US" dirty="0">
                <a:solidFill>
                  <a:schemeClr val="bg1"/>
                </a:solidFill>
              </a:rPr>
              <a:t>, L. (2011). </a:t>
            </a:r>
            <a:r>
              <a:rPr lang="en-US" i="1" dirty="0">
                <a:solidFill>
                  <a:schemeClr val="bg1"/>
                </a:solidFill>
              </a:rPr>
              <a:t>Modelling transport.</a:t>
            </a:r>
            <a:r>
              <a:rPr lang="en-US" dirty="0">
                <a:solidFill>
                  <a:schemeClr val="bg1"/>
                </a:solidFill>
              </a:rPr>
              <a:t> Modelling transport.</a:t>
            </a:r>
            <a:endParaRPr lang="es-ES" dirty="0">
              <a:solidFill>
                <a:schemeClr val="bg1"/>
              </a:solidFill>
            </a:endParaRPr>
          </a:p>
          <a:p>
            <a:r>
              <a:rPr lang="en-US" dirty="0">
                <a:solidFill>
                  <a:schemeClr val="bg1"/>
                </a:solidFill>
              </a:rPr>
              <a:t>Padilla, O., &amp; Bosque, J. (2014). </a:t>
            </a:r>
            <a:r>
              <a:rPr lang="es-EC" dirty="0">
                <a:solidFill>
                  <a:schemeClr val="bg1"/>
                </a:solidFill>
              </a:rPr>
              <a:t>Determinación de puntos de evacuación vertical y horizontal en caso de una erupción del volcán </a:t>
            </a:r>
            <a:r>
              <a:rPr lang="es-EC" dirty="0" err="1">
                <a:solidFill>
                  <a:schemeClr val="bg1"/>
                </a:solidFill>
              </a:rPr>
              <a:t>cotopaxi</a:t>
            </a:r>
            <a:r>
              <a:rPr lang="es-EC" dirty="0">
                <a:solidFill>
                  <a:schemeClr val="bg1"/>
                </a:solidFill>
              </a:rPr>
              <a:t> en el Valle de los Chillos, </a:t>
            </a:r>
            <a:r>
              <a:rPr lang="es-EC" dirty="0" err="1">
                <a:solidFill>
                  <a:schemeClr val="bg1"/>
                </a:solidFill>
              </a:rPr>
              <a:t>Sangolquí</a:t>
            </a:r>
            <a:r>
              <a:rPr lang="es-EC" dirty="0">
                <a:solidFill>
                  <a:schemeClr val="bg1"/>
                </a:solidFill>
              </a:rPr>
              <a:t>, Ecuador. </a:t>
            </a:r>
            <a:r>
              <a:rPr lang="es-EC" i="1" dirty="0">
                <a:solidFill>
                  <a:schemeClr val="bg1"/>
                </a:solidFill>
              </a:rPr>
              <a:t>Revista Geoespacial, 11</a:t>
            </a:r>
            <a:r>
              <a:rPr lang="es-EC" dirty="0">
                <a:solidFill>
                  <a:schemeClr val="bg1"/>
                </a:solidFill>
              </a:rPr>
              <a:t>, 67-79.</a:t>
            </a:r>
            <a:endParaRPr lang="es-ES" dirty="0">
              <a:solidFill>
                <a:schemeClr val="bg1"/>
              </a:solidFill>
            </a:endParaRPr>
          </a:p>
          <a:p>
            <a:r>
              <a:rPr lang="es-EC" dirty="0">
                <a:solidFill>
                  <a:schemeClr val="bg1"/>
                </a:solidFill>
              </a:rPr>
              <a:t>Padilla, O., &amp; Bosque, J. (2015). Calculo, </a:t>
            </a:r>
            <a:r>
              <a:rPr lang="es-EC" dirty="0" err="1">
                <a:solidFill>
                  <a:schemeClr val="bg1"/>
                </a:solidFill>
              </a:rPr>
              <a:t>analisis</a:t>
            </a:r>
            <a:r>
              <a:rPr lang="es-EC" dirty="0">
                <a:solidFill>
                  <a:schemeClr val="bg1"/>
                </a:solidFill>
              </a:rPr>
              <a:t> y </a:t>
            </a:r>
            <a:r>
              <a:rPr lang="es-EC" dirty="0" err="1">
                <a:solidFill>
                  <a:schemeClr val="bg1"/>
                </a:solidFill>
              </a:rPr>
              <a:t>representacion</a:t>
            </a:r>
            <a:r>
              <a:rPr lang="es-EC" dirty="0">
                <a:solidFill>
                  <a:schemeClr val="bg1"/>
                </a:solidFill>
              </a:rPr>
              <a:t> de tiempos de </a:t>
            </a:r>
            <a:r>
              <a:rPr lang="es-EC" dirty="0" err="1">
                <a:solidFill>
                  <a:schemeClr val="bg1"/>
                </a:solidFill>
              </a:rPr>
              <a:t>evacuacion</a:t>
            </a:r>
            <a:r>
              <a:rPr lang="es-EC" dirty="0">
                <a:solidFill>
                  <a:schemeClr val="bg1"/>
                </a:solidFill>
              </a:rPr>
              <a:t> en el Valle de los Chillos frente a una eventual erupción del volcán Cotopaxi. </a:t>
            </a:r>
            <a:r>
              <a:rPr lang="en-US" dirty="0">
                <a:solidFill>
                  <a:schemeClr val="bg1"/>
                </a:solidFill>
              </a:rPr>
              <a:t>21.</a:t>
            </a:r>
            <a:endParaRPr lang="es-ES" dirty="0">
              <a:solidFill>
                <a:schemeClr val="bg1"/>
              </a:solidFill>
            </a:endParaRPr>
          </a:p>
          <a:p>
            <a:r>
              <a:rPr lang="en-US" dirty="0" err="1">
                <a:solidFill>
                  <a:schemeClr val="bg1"/>
                </a:solidFill>
              </a:rPr>
              <a:t>Pegden</a:t>
            </a:r>
            <a:r>
              <a:rPr lang="en-US" dirty="0">
                <a:solidFill>
                  <a:schemeClr val="bg1"/>
                </a:solidFill>
              </a:rPr>
              <a:t>, C., Shannon, R., &amp; </a:t>
            </a:r>
            <a:r>
              <a:rPr lang="en-US" dirty="0" err="1">
                <a:solidFill>
                  <a:schemeClr val="bg1"/>
                </a:solidFill>
              </a:rPr>
              <a:t>Sadowski</a:t>
            </a:r>
            <a:r>
              <a:rPr lang="en-US" dirty="0">
                <a:solidFill>
                  <a:schemeClr val="bg1"/>
                </a:solidFill>
              </a:rPr>
              <a:t>, R. (1995). </a:t>
            </a:r>
            <a:r>
              <a:rPr lang="en-US" i="1" dirty="0">
                <a:solidFill>
                  <a:schemeClr val="bg1"/>
                </a:solidFill>
              </a:rPr>
              <a:t>Introduction to simulation using SIMAN</a:t>
            </a:r>
            <a:r>
              <a:rPr lang="en-US" dirty="0">
                <a:solidFill>
                  <a:schemeClr val="bg1"/>
                </a:solidFill>
              </a:rPr>
              <a:t> (Vol. </a:t>
            </a:r>
            <a:r>
              <a:rPr lang="es-EC" dirty="0">
                <a:solidFill>
                  <a:schemeClr val="bg1"/>
                </a:solidFill>
              </a:rPr>
              <a:t>II). New York: McGraw-Hill.</a:t>
            </a:r>
            <a:endParaRPr lang="es-ES" dirty="0">
              <a:solidFill>
                <a:schemeClr val="bg1"/>
              </a:solidFill>
            </a:endParaRPr>
          </a:p>
          <a:p>
            <a:r>
              <a:rPr lang="es-EC" dirty="0">
                <a:solidFill>
                  <a:schemeClr val="bg1"/>
                </a:solidFill>
              </a:rPr>
              <a:t>Salazar, D., &amp; </a:t>
            </a:r>
            <a:r>
              <a:rPr lang="es-EC" dirty="0" err="1">
                <a:solidFill>
                  <a:schemeClr val="bg1"/>
                </a:solidFill>
              </a:rPr>
              <a:t>D’Ercole</a:t>
            </a:r>
            <a:r>
              <a:rPr lang="es-EC" dirty="0">
                <a:solidFill>
                  <a:schemeClr val="bg1"/>
                </a:solidFill>
              </a:rPr>
              <a:t>, R. (2009). Percepción del riesgo asociado al volcán Cotopaxi y vulnerabilidad en el Valle de Los Chillos (Ecuador). </a:t>
            </a:r>
            <a:r>
              <a:rPr lang="es-EC" i="1" dirty="0" err="1">
                <a:solidFill>
                  <a:schemeClr val="bg1"/>
                </a:solidFill>
              </a:rPr>
              <a:t>Bulletin</a:t>
            </a:r>
            <a:r>
              <a:rPr lang="es-EC" i="1" dirty="0">
                <a:solidFill>
                  <a:schemeClr val="bg1"/>
                </a:solidFill>
              </a:rPr>
              <a:t> de </a:t>
            </a:r>
            <a:r>
              <a:rPr lang="es-EC" i="1" dirty="0" err="1">
                <a:solidFill>
                  <a:schemeClr val="bg1"/>
                </a:solidFill>
              </a:rPr>
              <a:t>l'Institut</a:t>
            </a:r>
            <a:r>
              <a:rPr lang="es-EC" i="1" dirty="0">
                <a:solidFill>
                  <a:schemeClr val="bg1"/>
                </a:solidFill>
              </a:rPr>
              <a:t> </a:t>
            </a:r>
            <a:r>
              <a:rPr lang="es-EC" i="1" dirty="0" err="1">
                <a:solidFill>
                  <a:schemeClr val="bg1"/>
                </a:solidFill>
              </a:rPr>
              <a:t>français</a:t>
            </a:r>
            <a:r>
              <a:rPr lang="es-EC" i="1" dirty="0">
                <a:solidFill>
                  <a:schemeClr val="bg1"/>
                </a:solidFill>
              </a:rPr>
              <a:t> </a:t>
            </a:r>
            <a:r>
              <a:rPr lang="es-EC" i="1" dirty="0" err="1">
                <a:solidFill>
                  <a:schemeClr val="bg1"/>
                </a:solidFill>
              </a:rPr>
              <a:t>d'études</a:t>
            </a:r>
            <a:r>
              <a:rPr lang="es-EC" i="1" dirty="0">
                <a:solidFill>
                  <a:schemeClr val="bg1"/>
                </a:solidFill>
              </a:rPr>
              <a:t> </a:t>
            </a:r>
            <a:r>
              <a:rPr lang="es-EC" i="1" dirty="0" err="1">
                <a:solidFill>
                  <a:schemeClr val="bg1"/>
                </a:solidFill>
              </a:rPr>
              <a:t>andines</a:t>
            </a:r>
            <a:r>
              <a:rPr lang="es-EC" i="1" dirty="0">
                <a:solidFill>
                  <a:schemeClr val="bg1"/>
                </a:solidFill>
              </a:rPr>
              <a:t>, 38</a:t>
            </a:r>
            <a:r>
              <a:rPr lang="es-EC" dirty="0">
                <a:solidFill>
                  <a:schemeClr val="bg1"/>
                </a:solidFill>
              </a:rPr>
              <a:t>(3), 849-871.</a:t>
            </a:r>
            <a:endParaRPr lang="es-ES" dirty="0">
              <a:solidFill>
                <a:schemeClr val="bg1"/>
              </a:solidFill>
            </a:endParaRPr>
          </a:p>
          <a:p>
            <a:r>
              <a:rPr lang="es-EC" dirty="0">
                <a:solidFill>
                  <a:schemeClr val="bg1"/>
                </a:solidFill>
              </a:rPr>
              <a:t>Secretaría de Gestión de Riesgos. (2015). </a:t>
            </a:r>
            <a:r>
              <a:rPr lang="es-EC" i="1" dirty="0">
                <a:solidFill>
                  <a:schemeClr val="bg1"/>
                </a:solidFill>
              </a:rPr>
              <a:t>Plan de contingencia ante una posible erupción del volcán "Cotopaxi".</a:t>
            </a:r>
            <a:r>
              <a:rPr lang="es-EC" dirty="0">
                <a:solidFill>
                  <a:schemeClr val="bg1"/>
                </a:solidFill>
              </a:rPr>
              <a:t> </a:t>
            </a:r>
            <a:endParaRPr lang="es-ES" dirty="0">
              <a:solidFill>
                <a:schemeClr val="bg1"/>
              </a:solidFill>
            </a:endParaRPr>
          </a:p>
        </p:txBody>
      </p:sp>
      <p:pic>
        <p:nvPicPr>
          <p:cNvPr id="4" name="Picture 2" descr="Resultado de imagen para ÃNDICE ICONO">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55093"/>
            <a:ext cx="10515600" cy="5521870"/>
          </a:xfrm>
        </p:spPr>
        <p:txBody>
          <a:bodyPr>
            <a:normAutofit/>
          </a:bodyPr>
          <a:lstStyle/>
          <a:p>
            <a:r>
              <a:rPr lang="es-EC" sz="1700" dirty="0" err="1">
                <a:solidFill>
                  <a:schemeClr val="bg1"/>
                </a:solidFill>
              </a:rPr>
              <a:t>Stallman</a:t>
            </a:r>
            <a:r>
              <a:rPr lang="es-EC" sz="1700" dirty="0">
                <a:solidFill>
                  <a:schemeClr val="bg1"/>
                </a:solidFill>
              </a:rPr>
              <a:t>, R. M. (2004). </a:t>
            </a:r>
            <a:r>
              <a:rPr lang="es-EC" sz="1700" i="1" dirty="0">
                <a:solidFill>
                  <a:schemeClr val="bg1"/>
                </a:solidFill>
              </a:rPr>
              <a:t>Software libre para una sociedad libre</a:t>
            </a:r>
            <a:r>
              <a:rPr lang="es-EC" sz="1700" dirty="0">
                <a:solidFill>
                  <a:schemeClr val="bg1"/>
                </a:solidFill>
              </a:rPr>
              <a:t> (Primera ed.). Madrid: Traficantes de Sueños.</a:t>
            </a:r>
            <a:endParaRPr lang="es-ES" sz="1700" dirty="0">
              <a:solidFill>
                <a:schemeClr val="bg1"/>
              </a:solidFill>
            </a:endParaRPr>
          </a:p>
          <a:p>
            <a:r>
              <a:rPr lang="es-EC" sz="1700" dirty="0">
                <a:solidFill>
                  <a:schemeClr val="bg1"/>
                </a:solidFill>
              </a:rPr>
              <a:t>SUMO. (9 de Julio de 2018). </a:t>
            </a:r>
            <a:r>
              <a:rPr lang="es-EC" sz="1700" i="1" dirty="0" err="1">
                <a:solidFill>
                  <a:schemeClr val="bg1"/>
                </a:solidFill>
              </a:rPr>
              <a:t>Simulation</a:t>
            </a:r>
            <a:r>
              <a:rPr lang="es-EC" sz="1700" i="1" dirty="0">
                <a:solidFill>
                  <a:schemeClr val="bg1"/>
                </a:solidFill>
              </a:rPr>
              <a:t> of </a:t>
            </a:r>
            <a:r>
              <a:rPr lang="es-EC" sz="1700" i="1" dirty="0" err="1">
                <a:solidFill>
                  <a:schemeClr val="bg1"/>
                </a:solidFill>
              </a:rPr>
              <a:t>Urban</a:t>
            </a:r>
            <a:r>
              <a:rPr lang="es-EC" sz="1700" i="1" dirty="0">
                <a:solidFill>
                  <a:schemeClr val="bg1"/>
                </a:solidFill>
              </a:rPr>
              <a:t> </a:t>
            </a:r>
            <a:r>
              <a:rPr lang="es-EC" sz="1700" i="1" dirty="0" err="1">
                <a:solidFill>
                  <a:schemeClr val="bg1"/>
                </a:solidFill>
              </a:rPr>
              <a:t>MObility</a:t>
            </a:r>
            <a:r>
              <a:rPr lang="es-EC" sz="1700" dirty="0">
                <a:solidFill>
                  <a:schemeClr val="bg1"/>
                </a:solidFill>
              </a:rPr>
              <a:t>. Obtenido de </a:t>
            </a:r>
            <a:r>
              <a:rPr lang="es-EC" sz="1700" dirty="0" err="1">
                <a:solidFill>
                  <a:schemeClr val="bg1"/>
                </a:solidFill>
              </a:rPr>
              <a:t>Tutorials</a:t>
            </a:r>
            <a:r>
              <a:rPr lang="es-EC" sz="1700" dirty="0">
                <a:solidFill>
                  <a:schemeClr val="bg1"/>
                </a:solidFill>
              </a:rPr>
              <a:t>/</a:t>
            </a:r>
            <a:r>
              <a:rPr lang="es-EC" sz="1700" dirty="0" err="1">
                <a:solidFill>
                  <a:schemeClr val="bg1"/>
                </a:solidFill>
              </a:rPr>
              <a:t>Import</a:t>
            </a:r>
            <a:r>
              <a:rPr lang="es-EC" sz="1700" dirty="0">
                <a:solidFill>
                  <a:schemeClr val="bg1"/>
                </a:solidFill>
              </a:rPr>
              <a:t> </a:t>
            </a:r>
            <a:r>
              <a:rPr lang="es-EC" sz="1700" dirty="0" err="1">
                <a:solidFill>
                  <a:schemeClr val="bg1"/>
                </a:solidFill>
              </a:rPr>
              <a:t>from</a:t>
            </a:r>
            <a:r>
              <a:rPr lang="es-EC" sz="1700" dirty="0">
                <a:solidFill>
                  <a:schemeClr val="bg1"/>
                </a:solidFill>
              </a:rPr>
              <a:t> </a:t>
            </a:r>
            <a:r>
              <a:rPr lang="es-EC" sz="1700" dirty="0" err="1">
                <a:solidFill>
                  <a:schemeClr val="bg1"/>
                </a:solidFill>
              </a:rPr>
              <a:t>OpenStreetMap</a:t>
            </a:r>
            <a:r>
              <a:rPr lang="es-EC" sz="1700" dirty="0">
                <a:solidFill>
                  <a:schemeClr val="bg1"/>
                </a:solidFill>
              </a:rPr>
              <a:t>: http://www.sumo.dlr.de/userdoc/Tutorials/Import_from_OpenStreetMap.html</a:t>
            </a:r>
            <a:endParaRPr lang="es-ES" sz="1700" dirty="0">
              <a:solidFill>
                <a:schemeClr val="bg1"/>
              </a:solidFill>
            </a:endParaRPr>
          </a:p>
          <a:p>
            <a:r>
              <a:rPr lang="es-EC" sz="1700" dirty="0" err="1">
                <a:solidFill>
                  <a:schemeClr val="bg1"/>
                </a:solidFill>
              </a:rPr>
              <a:t>Toulkeridis</a:t>
            </a:r>
            <a:r>
              <a:rPr lang="es-EC" sz="1700" dirty="0">
                <a:solidFill>
                  <a:schemeClr val="bg1"/>
                </a:solidFill>
              </a:rPr>
              <a:t>, T., &amp; Aguilera, E. (2005). El Volcán Cotopaxi, una amenaza que acecha. </a:t>
            </a:r>
            <a:r>
              <a:rPr lang="es-EC" sz="1700" i="1" dirty="0">
                <a:solidFill>
                  <a:schemeClr val="bg1"/>
                </a:solidFill>
              </a:rPr>
              <a:t>Proyecto de prevención de los riesgos asociados con la erupción del volcán Cotopaxi - </a:t>
            </a:r>
            <a:r>
              <a:rPr lang="es-EC" sz="1700" i="1" dirty="0" err="1">
                <a:solidFill>
                  <a:schemeClr val="bg1"/>
                </a:solidFill>
              </a:rPr>
              <a:t>Prevolco</a:t>
            </a:r>
            <a:r>
              <a:rPr lang="es-EC" sz="1700" i="1" dirty="0">
                <a:solidFill>
                  <a:schemeClr val="bg1"/>
                </a:solidFill>
              </a:rPr>
              <a:t> - Ecuador 2004 - 2005</a:t>
            </a:r>
            <a:r>
              <a:rPr lang="es-EC" sz="1700" dirty="0">
                <a:solidFill>
                  <a:schemeClr val="bg1"/>
                </a:solidFill>
              </a:rPr>
              <a:t>, 1-50.</a:t>
            </a:r>
            <a:endParaRPr lang="es-ES" sz="1700" dirty="0">
              <a:solidFill>
                <a:schemeClr val="bg1"/>
              </a:solidFill>
            </a:endParaRPr>
          </a:p>
          <a:p>
            <a:r>
              <a:rPr lang="es-EC" sz="1700" dirty="0">
                <a:solidFill>
                  <a:schemeClr val="bg1"/>
                </a:solidFill>
              </a:rPr>
              <a:t>USA TODAY. (15 de Mayo de 2015). </a:t>
            </a:r>
            <a:r>
              <a:rPr lang="en-US" sz="1700" dirty="0">
                <a:solidFill>
                  <a:schemeClr val="bg1"/>
                </a:solidFill>
              </a:rPr>
              <a:t>Mount St. Helens: Facts about deadliest U.S. volcanic event 35 years later. </a:t>
            </a:r>
            <a:r>
              <a:rPr lang="en-US" sz="1700" i="1" dirty="0">
                <a:solidFill>
                  <a:schemeClr val="bg1"/>
                </a:solidFill>
              </a:rPr>
              <a:t>USA TODAY</a:t>
            </a:r>
            <a:r>
              <a:rPr lang="en-US" sz="1700" dirty="0">
                <a:solidFill>
                  <a:schemeClr val="bg1"/>
                </a:solidFill>
              </a:rPr>
              <a:t>.</a:t>
            </a:r>
            <a:endParaRPr lang="es-ES" sz="1700" dirty="0">
              <a:solidFill>
                <a:schemeClr val="bg1"/>
              </a:solidFill>
            </a:endParaRPr>
          </a:p>
          <a:p>
            <a:r>
              <a:rPr lang="en-US" sz="1700" dirty="0">
                <a:solidFill>
                  <a:schemeClr val="bg1"/>
                </a:solidFill>
              </a:rPr>
              <a:t>USGS. (2019). </a:t>
            </a:r>
            <a:r>
              <a:rPr lang="en-US" sz="1700" i="1" dirty="0">
                <a:solidFill>
                  <a:schemeClr val="bg1"/>
                </a:solidFill>
              </a:rPr>
              <a:t>USGS </a:t>
            </a:r>
            <a:r>
              <a:rPr lang="en-US" sz="1700" i="1" dirty="0" err="1">
                <a:solidFill>
                  <a:schemeClr val="bg1"/>
                </a:solidFill>
              </a:rPr>
              <a:t>sicence</a:t>
            </a:r>
            <a:r>
              <a:rPr lang="en-US" sz="1700" i="1" dirty="0">
                <a:solidFill>
                  <a:schemeClr val="bg1"/>
                </a:solidFill>
              </a:rPr>
              <a:t> for a changing world</a:t>
            </a:r>
            <a:r>
              <a:rPr lang="en-US" sz="1700" dirty="0">
                <a:solidFill>
                  <a:schemeClr val="bg1"/>
                </a:solidFill>
              </a:rPr>
              <a:t>. </a:t>
            </a:r>
            <a:r>
              <a:rPr lang="en-US" sz="1700" dirty="0" err="1">
                <a:solidFill>
                  <a:schemeClr val="bg1"/>
                </a:solidFill>
              </a:rPr>
              <a:t>Obtenido</a:t>
            </a:r>
            <a:r>
              <a:rPr lang="en-US" sz="1700" dirty="0">
                <a:solidFill>
                  <a:schemeClr val="bg1"/>
                </a:solidFill>
              </a:rPr>
              <a:t> de https://volcanoes.usgs.gov/volcanoes/st_helens/st_helens_multimedia_gallery.html</a:t>
            </a:r>
            <a:endParaRPr lang="es-ES" sz="1700" dirty="0">
              <a:solidFill>
                <a:schemeClr val="bg1"/>
              </a:solidFill>
            </a:endParaRPr>
          </a:p>
          <a:p>
            <a:r>
              <a:rPr lang="es-EC" sz="1700" dirty="0">
                <a:solidFill>
                  <a:schemeClr val="bg1"/>
                </a:solidFill>
              </a:rPr>
              <a:t>Valladares, A. (2016). </a:t>
            </a:r>
            <a:r>
              <a:rPr lang="es-EC" sz="1700" i="1" dirty="0">
                <a:solidFill>
                  <a:schemeClr val="bg1"/>
                </a:solidFill>
              </a:rPr>
              <a:t>Comparación de un enfoque macroscópico y otro microscópico al estimar las demoras por la congestión urbana.</a:t>
            </a:r>
            <a:r>
              <a:rPr lang="es-EC" sz="1700" dirty="0">
                <a:solidFill>
                  <a:schemeClr val="bg1"/>
                </a:solidFill>
              </a:rPr>
              <a:t> Medellín, Universidad Nacional de Colombia: (Tesis de maestría).</a:t>
            </a:r>
            <a:endParaRPr lang="es-ES" sz="1700" dirty="0">
              <a:solidFill>
                <a:schemeClr val="bg1"/>
              </a:solidFill>
            </a:endParaRPr>
          </a:p>
          <a:p>
            <a:r>
              <a:rPr lang="es-EC" sz="1700" dirty="0">
                <a:solidFill>
                  <a:schemeClr val="bg1"/>
                </a:solidFill>
              </a:rPr>
              <a:t>Valles, J. A. (2019). </a:t>
            </a:r>
            <a:r>
              <a:rPr lang="es-EC" sz="1700" i="1" dirty="0">
                <a:solidFill>
                  <a:schemeClr val="bg1"/>
                </a:solidFill>
              </a:rPr>
              <a:t>Curso de </a:t>
            </a:r>
            <a:r>
              <a:rPr lang="es-EC" sz="1700" i="1" dirty="0" err="1">
                <a:solidFill>
                  <a:schemeClr val="bg1"/>
                </a:solidFill>
              </a:rPr>
              <a:t>TransCAD</a:t>
            </a:r>
            <a:r>
              <a:rPr lang="es-EC" sz="1700" i="1" dirty="0">
                <a:solidFill>
                  <a:schemeClr val="bg1"/>
                </a:solidFill>
              </a:rPr>
              <a:t> en Español.</a:t>
            </a:r>
            <a:r>
              <a:rPr lang="es-EC" sz="1700" dirty="0">
                <a:solidFill>
                  <a:schemeClr val="bg1"/>
                </a:solidFill>
              </a:rPr>
              <a:t> </a:t>
            </a:r>
            <a:endParaRPr lang="es-ES" sz="1700" dirty="0">
              <a:solidFill>
                <a:schemeClr val="bg1"/>
              </a:solidFill>
            </a:endParaRPr>
          </a:p>
          <a:p>
            <a:r>
              <a:rPr lang="en-US" sz="1700" dirty="0" err="1">
                <a:solidFill>
                  <a:schemeClr val="bg1"/>
                </a:solidFill>
              </a:rPr>
              <a:t>Westra</a:t>
            </a:r>
            <a:r>
              <a:rPr lang="en-US" sz="1700" dirty="0">
                <a:solidFill>
                  <a:schemeClr val="bg1"/>
                </a:solidFill>
              </a:rPr>
              <a:t>, E. (2014). </a:t>
            </a:r>
            <a:r>
              <a:rPr lang="en-US" sz="1700" i="1" dirty="0">
                <a:solidFill>
                  <a:schemeClr val="bg1"/>
                </a:solidFill>
              </a:rPr>
              <a:t>Building mapping applications with QGIS.</a:t>
            </a:r>
            <a:r>
              <a:rPr lang="en-US" sz="1700" dirty="0">
                <a:solidFill>
                  <a:schemeClr val="bg1"/>
                </a:solidFill>
              </a:rPr>
              <a:t> </a:t>
            </a:r>
            <a:r>
              <a:rPr lang="es-EC" sz="1700" dirty="0" err="1">
                <a:solidFill>
                  <a:schemeClr val="bg1"/>
                </a:solidFill>
              </a:rPr>
              <a:t>Packt</a:t>
            </a:r>
            <a:r>
              <a:rPr lang="es-EC" sz="1700" dirty="0">
                <a:solidFill>
                  <a:schemeClr val="bg1"/>
                </a:solidFill>
              </a:rPr>
              <a:t> Publishing Ltd.</a:t>
            </a:r>
            <a:endParaRPr lang="es-ES" sz="1700" dirty="0">
              <a:solidFill>
                <a:schemeClr val="bg1"/>
              </a:solidFill>
            </a:endParaRPr>
          </a:p>
          <a:p>
            <a:pPr marL="0" indent="0">
              <a:buNone/>
            </a:pPr>
            <a:endParaRPr lang="es-ES" dirty="0"/>
          </a:p>
        </p:txBody>
      </p:sp>
      <p:pic>
        <p:nvPicPr>
          <p:cNvPr id="4" name="Picture 2" descr="Resultado de imagen para ÃNDICE ICONO">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936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429" y="1120417"/>
            <a:ext cx="10515600" cy="1325563"/>
          </a:xfrm>
        </p:spPr>
        <p:txBody>
          <a:bodyPr>
            <a:normAutofit/>
          </a:bodyPr>
          <a:lstStyle/>
          <a:p>
            <a:r>
              <a:rPr lang="es-EC" sz="4000" b="1" dirty="0" smtClean="0">
                <a:solidFill>
                  <a:schemeClr val="bg1"/>
                </a:solidFill>
              </a:rPr>
              <a:t>Objetivo General</a:t>
            </a:r>
            <a:endParaRPr lang="es-EC" sz="4000" b="1" dirty="0">
              <a:solidFill>
                <a:schemeClr val="bg1"/>
              </a:solidFill>
            </a:endParaRPr>
          </a:p>
        </p:txBody>
      </p:sp>
      <p:sp>
        <p:nvSpPr>
          <p:cNvPr id="3" name="Marcador de contenido 2"/>
          <p:cNvSpPr>
            <a:spLocks noGrp="1"/>
          </p:cNvSpPr>
          <p:nvPr>
            <p:ph idx="1"/>
          </p:nvPr>
        </p:nvSpPr>
        <p:spPr>
          <a:xfrm>
            <a:off x="1564428" y="2095503"/>
            <a:ext cx="9893279" cy="1099533"/>
          </a:xfrm>
        </p:spPr>
        <p:txBody>
          <a:bodyPr>
            <a:normAutofit fontScale="92500" lnSpcReduction="20000"/>
          </a:bodyPr>
          <a:lstStyle/>
          <a:p>
            <a:pPr marL="0" indent="0" algn="just">
              <a:buNone/>
            </a:pPr>
            <a:r>
              <a:rPr lang="es-ES_tradnl" sz="2300" dirty="0" smtClean="0">
                <a:solidFill>
                  <a:schemeClr val="bg1"/>
                </a:solidFill>
              </a:rPr>
              <a:t>Generar </a:t>
            </a:r>
            <a:r>
              <a:rPr lang="es-ES_tradnl" sz="2300" dirty="0">
                <a:solidFill>
                  <a:schemeClr val="bg1"/>
                </a:solidFill>
              </a:rPr>
              <a:t>una simulación de tránsito vehicular en caso de una eventual erupción del volcán Cotopaxi en la zona de influencia por lahares en el Valle de los Chillos, por medio de herramientas geoinformáticas de software libre, para la identificación de posibles escenarios al momento de evacuar.</a:t>
            </a:r>
            <a:endParaRPr lang="es-EC" sz="2300" dirty="0">
              <a:solidFill>
                <a:schemeClr val="bg1"/>
              </a:solidFill>
            </a:endParaRPr>
          </a:p>
          <a:p>
            <a:pPr marL="0" indent="0">
              <a:buNone/>
            </a:pPr>
            <a:endParaRPr lang="es-EC" sz="2300" dirty="0"/>
          </a:p>
        </p:txBody>
      </p:sp>
      <p:sp>
        <p:nvSpPr>
          <p:cNvPr id="4" name="Título 1"/>
          <p:cNvSpPr txBox="1">
            <a:spLocks/>
          </p:cNvSpPr>
          <p:nvPr/>
        </p:nvSpPr>
        <p:spPr>
          <a:xfrm>
            <a:off x="1564429" y="27134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rPr>
              <a:t>Objetivos específicos</a:t>
            </a:r>
            <a:endParaRPr lang="es-EC" sz="4000" dirty="0"/>
          </a:p>
        </p:txBody>
      </p:sp>
      <p:sp>
        <p:nvSpPr>
          <p:cNvPr id="5" name="Marcador de contenido 2"/>
          <p:cNvSpPr txBox="1">
            <a:spLocks/>
          </p:cNvSpPr>
          <p:nvPr/>
        </p:nvSpPr>
        <p:spPr>
          <a:xfrm>
            <a:off x="1427018" y="3617385"/>
            <a:ext cx="9926782" cy="227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_tradnl" sz="2200" dirty="0" smtClean="0">
                <a:solidFill>
                  <a:schemeClr val="bg1"/>
                </a:solidFill>
              </a:rPr>
              <a:t>Realizar un aforo y clasificación vehicular en las zonas de mayor afluencia de vehículos.</a:t>
            </a:r>
            <a:endParaRPr lang="es-EC" sz="2200" dirty="0" smtClean="0">
              <a:solidFill>
                <a:schemeClr val="bg1"/>
              </a:solidFill>
            </a:endParaRPr>
          </a:p>
          <a:p>
            <a:pPr algn="just"/>
            <a:r>
              <a:rPr lang="es-ES_tradnl" sz="2200" dirty="0" smtClean="0">
                <a:solidFill>
                  <a:schemeClr val="bg1"/>
                </a:solidFill>
              </a:rPr>
              <a:t>Proponer un modelo de la malla vial en el software SUMO (Simulation of Urban Mobility).</a:t>
            </a:r>
            <a:endParaRPr lang="es-EC" sz="2200" dirty="0" smtClean="0">
              <a:solidFill>
                <a:schemeClr val="bg1"/>
              </a:solidFill>
            </a:endParaRPr>
          </a:p>
          <a:p>
            <a:pPr algn="just"/>
            <a:r>
              <a:rPr lang="es-ES_tradnl" sz="2200" dirty="0" smtClean="0">
                <a:solidFill>
                  <a:schemeClr val="bg1"/>
                </a:solidFill>
              </a:rPr>
              <a:t>Generar la simulación del tránsito vehicular en el software SUMO con la información de tránsito vehicular recolectada y el modelo diseñado.</a:t>
            </a:r>
            <a:endParaRPr lang="es-EC" sz="2200" dirty="0" smtClean="0">
              <a:solidFill>
                <a:schemeClr val="bg1"/>
              </a:solidFill>
            </a:endParaRPr>
          </a:p>
          <a:p>
            <a:pPr algn="just"/>
            <a:r>
              <a:rPr lang="es-ES_tradnl" sz="2200" dirty="0" smtClean="0">
                <a:solidFill>
                  <a:schemeClr val="bg1"/>
                </a:solidFill>
              </a:rPr>
              <a:t>Simular diferentes posibles escenarios que podrían suscitarse al realizar las evacuaciones.</a:t>
            </a:r>
            <a:endParaRPr lang="es-EC" sz="2200" dirty="0" smtClean="0">
              <a:solidFill>
                <a:schemeClr val="bg1"/>
              </a:solidFill>
            </a:endParaRPr>
          </a:p>
          <a:p>
            <a:pPr algn="just"/>
            <a:endParaRPr lang="es-EC" sz="2200" dirty="0"/>
          </a:p>
        </p:txBody>
      </p:sp>
      <p:pic>
        <p:nvPicPr>
          <p:cNvPr id="6" name="Picture 2" descr="Resultado de imagen para ÃNDICE ICONO">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rot="5400000">
            <a:off x="-1234673" y="3833410"/>
            <a:ext cx="3889072" cy="873502"/>
            <a:chOff x="1366629" y="1066"/>
            <a:chExt cx="4420878" cy="1012398"/>
          </a:xfrm>
        </p:grpSpPr>
        <p:sp>
          <p:nvSpPr>
            <p:cNvPr id="8" name="Pentágono 7"/>
            <p:cNvSpPr/>
            <p:nvPr/>
          </p:nvSpPr>
          <p:spPr>
            <a:xfrm rot="10800000">
              <a:off x="1366629" y="1066"/>
              <a:ext cx="4420878" cy="101239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entágono 4"/>
            <p:cNvSpPr txBox="1"/>
            <p:nvPr/>
          </p:nvSpPr>
          <p:spPr>
            <a:xfrm rot="21600000">
              <a:off x="1619728" y="1066"/>
              <a:ext cx="4167779" cy="1012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6440"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Objetivos</a:t>
              </a:r>
              <a:endParaRPr lang="es-ES" sz="2800" kern="1200" dirty="0"/>
            </a:p>
          </p:txBody>
        </p:sp>
      </p:grpSp>
      <p:grpSp>
        <p:nvGrpSpPr>
          <p:cNvPr id="10" name="Grupo 9"/>
          <p:cNvGrpSpPr/>
          <p:nvPr/>
        </p:nvGrpSpPr>
        <p:grpSpPr>
          <a:xfrm>
            <a:off x="709862" y="371361"/>
            <a:ext cx="5405120" cy="873502"/>
            <a:chOff x="1579815" y="4084"/>
            <a:chExt cx="5405120" cy="873502"/>
          </a:xfrm>
        </p:grpSpPr>
        <p:sp>
          <p:nvSpPr>
            <p:cNvPr id="11" name="Pentágono 10">
              <a:hlinkClick r:id="rId4" action="ppaction://hlinksldjump"/>
            </p:cNvPr>
            <p:cNvSpPr/>
            <p:nvPr/>
          </p:nvSpPr>
          <p:spPr>
            <a:xfrm rot="10800000">
              <a:off x="1579815" y="4084"/>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ágono 4"/>
            <p:cNvSpPr txBox="1"/>
            <p:nvPr/>
          </p:nvSpPr>
          <p:spPr>
            <a:xfrm rot="21600000">
              <a:off x="1798190" y="4084"/>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 ASPECTOS GENERALES</a:t>
              </a:r>
              <a:endParaRPr lang="es-ES" sz="2400" kern="1200" dirty="0"/>
            </a:p>
          </p:txBody>
        </p:sp>
      </p:grpSp>
      <p:sp>
        <p:nvSpPr>
          <p:cNvPr id="13" name="Elipse 12"/>
          <p:cNvSpPr/>
          <p:nvPr/>
        </p:nvSpPr>
        <p:spPr>
          <a:xfrm>
            <a:off x="273111" y="397847"/>
            <a:ext cx="873502" cy="873502"/>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Elipse 14"/>
          <p:cNvSpPr/>
          <p:nvPr/>
        </p:nvSpPr>
        <p:spPr>
          <a:xfrm>
            <a:off x="273111" y="1745673"/>
            <a:ext cx="873502" cy="881432"/>
          </a:xfrm>
          <a:prstGeom prst="ellipse">
            <a:avLst/>
          </a:prstGeom>
          <a:blipFill>
            <a:blip r:embed="rId6"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0601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965597" y="609267"/>
            <a:ext cx="5405120" cy="873502"/>
            <a:chOff x="1579815" y="1138333"/>
            <a:chExt cx="5405120" cy="873502"/>
          </a:xfrm>
        </p:grpSpPr>
        <p:sp>
          <p:nvSpPr>
            <p:cNvPr id="9" name="Pentágono 8"/>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 MARCO TEÓRICO</a:t>
              </a:r>
              <a:endParaRPr lang="es-ES" sz="2400" kern="1200" dirty="0"/>
            </a:p>
          </p:txBody>
        </p:sp>
      </p:grpSp>
      <p:sp>
        <p:nvSpPr>
          <p:cNvPr id="8" name="Elipse 7"/>
          <p:cNvSpPr/>
          <p:nvPr/>
        </p:nvSpPr>
        <p:spPr>
          <a:xfrm>
            <a:off x="528846" y="609267"/>
            <a:ext cx="873502" cy="873502"/>
          </a:xfrm>
          <a:prstGeom prst="ellipse">
            <a:avLst/>
          </a:prstGeom>
          <a:blipFill>
            <a:blip r:embed="rId2"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2" name="Marcador de contenido 11"/>
          <p:cNvGraphicFramePr>
            <a:graphicFrameLocks noGrp="1"/>
          </p:cNvGraphicFramePr>
          <p:nvPr>
            <p:ph idx="1"/>
            <p:extLst>
              <p:ext uri="{D42A27DB-BD31-4B8C-83A1-F6EECF244321}">
                <p14:modId xmlns:p14="http://schemas.microsoft.com/office/powerpoint/2010/main" val="550066141"/>
              </p:ext>
            </p:extLst>
          </p:nvPr>
        </p:nvGraphicFramePr>
        <p:xfrm>
          <a:off x="1074790" y="2375257"/>
          <a:ext cx="10051473" cy="3411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 descr="Resultado de imagen para ÃNDICE ICONO">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82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1821728" y="1575163"/>
            <a:ext cx="4821381" cy="4211349"/>
          </a:xfrm>
          <a:prstGeom prst="rect">
            <a:avLst/>
          </a:prstGeom>
          <a:ln>
            <a:noFill/>
          </a:ln>
        </p:spPr>
      </p:pic>
      <p:pic>
        <p:nvPicPr>
          <p:cNvPr id="5" name="Imagen 4"/>
          <p:cNvPicPr/>
          <p:nvPr/>
        </p:nvPicPr>
        <p:blipFill>
          <a:blip r:embed="rId3"/>
          <a:stretch>
            <a:fillRect/>
          </a:stretch>
        </p:blipFill>
        <p:spPr>
          <a:xfrm>
            <a:off x="6816615" y="1575162"/>
            <a:ext cx="4724219" cy="4211350"/>
          </a:xfrm>
          <a:prstGeom prst="rect">
            <a:avLst/>
          </a:prstGeom>
          <a:ln>
            <a:solidFill>
              <a:schemeClr val="tx1"/>
            </a:solidFill>
          </a:ln>
        </p:spPr>
      </p:pic>
      <p:sp>
        <p:nvSpPr>
          <p:cNvPr id="6" name="Rectángulo 5"/>
          <p:cNvSpPr/>
          <p:nvPr/>
        </p:nvSpPr>
        <p:spPr>
          <a:xfrm>
            <a:off x="6096000" y="5787420"/>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7.</a:t>
            </a:r>
            <a:r>
              <a:rPr lang="es-ES_tradnl" sz="1100" i="1" dirty="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Puntos de evacuación, seguridad y rutas óptimas. </a:t>
            </a:r>
            <a:endParaRPr lang="en-U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t>
            </a:r>
            <a:r>
              <a:rPr lang="es-MX" sz="1100" i="1" dirty="0">
                <a:solidFill>
                  <a:schemeClr val="bg1"/>
                </a:solidFill>
                <a:latin typeface="Times New Roman" panose="02020603050405020304" pitchFamily="18" charset="0"/>
                <a:ea typeface="Arial" panose="020B0604020202020204" pitchFamily="34" charset="0"/>
                <a:cs typeface="Times New Roman (Cuerpo en alfa"/>
              </a:rPr>
              <a:t>(Padilla &amp; Bosque, 2015)</a:t>
            </a:r>
            <a:endParaRPr lang="en-U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sp>
        <p:nvSpPr>
          <p:cNvPr id="7" name="Rectángulo 6"/>
          <p:cNvSpPr/>
          <p:nvPr/>
        </p:nvSpPr>
        <p:spPr>
          <a:xfrm>
            <a:off x="1184418" y="5787420"/>
            <a:ext cx="6096000" cy="559127"/>
          </a:xfrm>
          <a:prstGeom prst="rect">
            <a:avLst/>
          </a:prstGeom>
        </p:spPr>
        <p:txBody>
          <a:bodyPr>
            <a:spAutoFit/>
          </a:bodyPr>
          <a:lstStyle/>
          <a:p>
            <a:pPr algn="ctr">
              <a:spcAft>
                <a:spcPts val="1000"/>
              </a:spcAft>
            </a:pPr>
            <a:r>
              <a:rPr lang="es-ES_tradnl" sz="1100" b="1" i="1" dirty="0">
                <a:solidFill>
                  <a:schemeClr val="bg1"/>
                </a:solidFill>
                <a:latin typeface="Times New Roman" panose="02020603050405020304" pitchFamily="18" charset="0"/>
                <a:ea typeface="Arial" panose="020B0604020202020204" pitchFamily="34" charset="0"/>
                <a:cs typeface="Times New Roman (Cuerpo en alfa"/>
              </a:rPr>
              <a:t>Figura 6</a:t>
            </a:r>
            <a:r>
              <a:rPr lang="es-ES_tradnl" sz="1100" i="1" dirty="0">
                <a:solidFill>
                  <a:schemeClr val="bg1"/>
                </a:solidFill>
                <a:latin typeface="Times New Roman" panose="02020603050405020304" pitchFamily="18" charset="0"/>
                <a:ea typeface="Arial" panose="020B0604020202020204" pitchFamily="34" charset="0"/>
                <a:cs typeface="Times New Roman (Cuerpo en alfa"/>
              </a:rPr>
              <a:t>. </a:t>
            </a:r>
            <a:r>
              <a:rPr lang="es-ES_tradnl" sz="1100" dirty="0">
                <a:solidFill>
                  <a:schemeClr val="bg1"/>
                </a:solidFill>
                <a:latin typeface="Times New Roman" panose="02020603050405020304" pitchFamily="18" charset="0"/>
                <a:ea typeface="Arial" panose="020B0604020202020204" pitchFamily="34" charset="0"/>
                <a:cs typeface="Times New Roman (Cuerpo en alfa"/>
              </a:rPr>
              <a:t>Tiempos de llegada del Lahar al Valle de los Chillos. </a:t>
            </a:r>
            <a:endParaRPr lang="en-US" sz="1100" i="1" dirty="0">
              <a:solidFill>
                <a:schemeClr val="bg1"/>
              </a:solidFill>
              <a:latin typeface="Times New Roman" panose="02020603050405020304" pitchFamily="18" charset="0"/>
              <a:ea typeface="Arial" panose="020B0604020202020204" pitchFamily="34" charset="0"/>
              <a:cs typeface="Times New Roman (Cuerpo en alfa"/>
            </a:endParaRPr>
          </a:p>
          <a:p>
            <a:pPr algn="ctr">
              <a:spcAft>
                <a:spcPts val="1000"/>
              </a:spcAft>
            </a:pPr>
            <a:r>
              <a:rPr lang="es-ES_tradnl" sz="1100" dirty="0">
                <a:solidFill>
                  <a:schemeClr val="bg1"/>
                </a:solidFill>
                <a:latin typeface="Times New Roman" panose="02020603050405020304" pitchFamily="18" charset="0"/>
                <a:ea typeface="Arial" panose="020B0604020202020204" pitchFamily="34" charset="0"/>
                <a:cs typeface="Times New Roman (Cuerpo en alfa"/>
              </a:rPr>
              <a:t>Fuente </a:t>
            </a:r>
            <a:r>
              <a:rPr lang="es-MX" sz="1100" i="1" dirty="0">
                <a:solidFill>
                  <a:schemeClr val="bg1"/>
                </a:solidFill>
                <a:latin typeface="Times New Roman" panose="02020603050405020304" pitchFamily="18" charset="0"/>
                <a:ea typeface="Arial" panose="020B0604020202020204" pitchFamily="34" charset="0"/>
                <a:cs typeface="Times New Roman (Cuerpo en alfa"/>
              </a:rPr>
              <a:t>(Padilla &amp; Bosque, 2015)</a:t>
            </a:r>
            <a:endParaRPr lang="en-US" sz="1100" i="1" dirty="0">
              <a:solidFill>
                <a:schemeClr val="bg1"/>
              </a:solidFill>
              <a:effectLst/>
              <a:latin typeface="Times New Roman" panose="02020603050405020304" pitchFamily="18" charset="0"/>
              <a:ea typeface="Arial" panose="020B0604020202020204" pitchFamily="34" charset="0"/>
              <a:cs typeface="Times New Roman (Cuerpo en alfa"/>
            </a:endParaRPr>
          </a:p>
        </p:txBody>
      </p:sp>
      <p:grpSp>
        <p:nvGrpSpPr>
          <p:cNvPr id="8" name="Grupo 7"/>
          <p:cNvGrpSpPr/>
          <p:nvPr/>
        </p:nvGrpSpPr>
        <p:grpSpPr>
          <a:xfrm rot="5400000">
            <a:off x="-1250297" y="3914137"/>
            <a:ext cx="4249586" cy="827013"/>
            <a:chOff x="1890375" y="19"/>
            <a:chExt cx="6684229" cy="827013"/>
          </a:xfrm>
        </p:grpSpPr>
        <p:sp>
          <p:nvSpPr>
            <p:cNvPr id="9" name="Pentágono 8"/>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b="0" kern="1200" dirty="0" smtClean="0">
                  <a:solidFill>
                    <a:schemeClr val="bg1"/>
                  </a:solidFill>
                </a:rPr>
                <a:t>Alternativas de evacuación</a:t>
              </a:r>
              <a:endParaRPr lang="es-ES" sz="3000" b="0" kern="1200" dirty="0"/>
            </a:p>
          </p:txBody>
        </p:sp>
      </p:grpSp>
      <p:grpSp>
        <p:nvGrpSpPr>
          <p:cNvPr id="12" name="Grupo 11"/>
          <p:cNvGrpSpPr/>
          <p:nvPr/>
        </p:nvGrpSpPr>
        <p:grpSpPr>
          <a:xfrm>
            <a:off x="854761" y="476983"/>
            <a:ext cx="5405120" cy="873502"/>
            <a:chOff x="1579815" y="1138333"/>
            <a:chExt cx="5405120" cy="873502"/>
          </a:xfrm>
        </p:grpSpPr>
        <p:sp>
          <p:nvSpPr>
            <p:cNvPr id="13" name="Pentágono 12"/>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 MARCO TEÓRICO</a:t>
              </a:r>
              <a:endParaRPr lang="es-ES" sz="2400" kern="1200" dirty="0"/>
            </a:p>
          </p:txBody>
        </p:sp>
      </p:grpSp>
      <p:sp>
        <p:nvSpPr>
          <p:cNvPr id="15" name="Elipse 14"/>
          <p:cNvSpPr/>
          <p:nvPr/>
        </p:nvSpPr>
        <p:spPr>
          <a:xfrm>
            <a:off x="418010" y="476983"/>
            <a:ext cx="873502" cy="873502"/>
          </a:xfrm>
          <a:prstGeom prst="ellipse">
            <a:avLst/>
          </a:prstGeom>
          <a:blipFill>
            <a:blip r:embed="rId4"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Elipse 15"/>
          <p:cNvSpPr/>
          <p:nvPr/>
        </p:nvSpPr>
        <p:spPr>
          <a:xfrm>
            <a:off x="460989" y="1723621"/>
            <a:ext cx="827014" cy="827013"/>
          </a:xfrm>
          <a:prstGeom prst="ellipse">
            <a:avLst/>
          </a:prstGeom>
          <a:blipFill>
            <a:blip r:embed="rId5"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7" name="Picture 2" descr="Resultado de imagen para ÃNDICE ICONO">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3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865006471"/>
              </p:ext>
            </p:extLst>
          </p:nvPr>
        </p:nvGraphicFramePr>
        <p:xfrm>
          <a:off x="1073136" y="1724053"/>
          <a:ext cx="6502400" cy="4295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1605343649"/>
              </p:ext>
            </p:extLst>
          </p:nvPr>
        </p:nvGraphicFramePr>
        <p:xfrm>
          <a:off x="5689600" y="1683617"/>
          <a:ext cx="6502400" cy="42956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2" descr="Resultado de imagen para sumo simul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98944" y="4884633"/>
            <a:ext cx="2699858" cy="92401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de flecha 12"/>
          <p:cNvCxnSpPr>
            <a:endCxn id="5" idx="1"/>
          </p:cNvCxnSpPr>
          <p:nvPr/>
        </p:nvCxnSpPr>
        <p:spPr>
          <a:xfrm>
            <a:off x="8454349" y="5346641"/>
            <a:ext cx="644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upo 6"/>
          <p:cNvGrpSpPr/>
          <p:nvPr/>
        </p:nvGrpSpPr>
        <p:grpSpPr>
          <a:xfrm>
            <a:off x="854761" y="476983"/>
            <a:ext cx="5405120" cy="873502"/>
            <a:chOff x="1579815" y="1138333"/>
            <a:chExt cx="5405120" cy="873502"/>
          </a:xfrm>
        </p:grpSpPr>
        <p:sp>
          <p:nvSpPr>
            <p:cNvPr id="8" name="Pentágono 7"/>
            <p:cNvSpPr/>
            <p:nvPr/>
          </p:nvSpPr>
          <p:spPr>
            <a:xfrm rot="10800000">
              <a:off x="1579815" y="1138333"/>
              <a:ext cx="5405120" cy="873502"/>
            </a:xfrm>
            <a:prstGeom prst="homePlat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ágono 4"/>
            <p:cNvSpPr txBox="1"/>
            <p:nvPr/>
          </p:nvSpPr>
          <p:spPr>
            <a:xfrm rot="21600000">
              <a:off x="1798190" y="1138333"/>
              <a:ext cx="5186745" cy="873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19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CAPÍTULO II: MARCO TEÓRICO</a:t>
              </a:r>
              <a:endParaRPr lang="es-ES" sz="2400" kern="1200" dirty="0"/>
            </a:p>
          </p:txBody>
        </p:sp>
      </p:grpSp>
      <p:sp>
        <p:nvSpPr>
          <p:cNvPr id="10" name="Elipse 9"/>
          <p:cNvSpPr/>
          <p:nvPr/>
        </p:nvSpPr>
        <p:spPr>
          <a:xfrm>
            <a:off x="418010" y="476983"/>
            <a:ext cx="873502" cy="873502"/>
          </a:xfrm>
          <a:prstGeom prst="ellipse">
            <a:avLst/>
          </a:prstGeom>
          <a:blipFill>
            <a:blip r:embed="rId14"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o 10"/>
          <p:cNvGrpSpPr/>
          <p:nvPr/>
        </p:nvGrpSpPr>
        <p:grpSpPr>
          <a:xfrm rot="5400000">
            <a:off x="-1250297" y="3914137"/>
            <a:ext cx="4249586" cy="827013"/>
            <a:chOff x="1890375" y="19"/>
            <a:chExt cx="6684229" cy="827013"/>
          </a:xfrm>
        </p:grpSpPr>
        <p:sp>
          <p:nvSpPr>
            <p:cNvPr id="12" name="Pentágono 11"/>
            <p:cNvSpPr/>
            <p:nvPr/>
          </p:nvSpPr>
          <p:spPr>
            <a:xfrm rot="10800000">
              <a:off x="1890375" y="19"/>
              <a:ext cx="6684229" cy="8270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entágono 4"/>
            <p:cNvSpPr txBox="1"/>
            <p:nvPr/>
          </p:nvSpPr>
          <p:spPr>
            <a:xfrm rot="21600000">
              <a:off x="2097128" y="19"/>
              <a:ext cx="6477476" cy="827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4690" tIns="114300" rIns="213360" bIns="114300" numCol="1" spcCol="1270" anchor="ctr" anchorCtr="0">
              <a:noAutofit/>
            </a:bodyPr>
            <a:lstStyle/>
            <a:p>
              <a:pPr lvl="0" algn="ctr" defTabSz="1333500">
                <a:lnSpc>
                  <a:spcPct val="90000"/>
                </a:lnSpc>
                <a:spcBef>
                  <a:spcPct val="0"/>
                </a:spcBef>
                <a:spcAft>
                  <a:spcPct val="35000"/>
                </a:spcAft>
              </a:pPr>
              <a:r>
                <a:rPr lang="es-ES_tradnl" sz="3000" b="0" kern="1200" dirty="0" smtClean="0">
                  <a:solidFill>
                    <a:schemeClr val="bg1"/>
                  </a:solidFill>
                </a:rPr>
                <a:t>Modelamiento y Simulación</a:t>
              </a:r>
              <a:endParaRPr lang="es-ES" sz="3000" b="0" kern="1200" dirty="0"/>
            </a:p>
          </p:txBody>
        </p:sp>
      </p:grpSp>
      <p:cxnSp>
        <p:nvCxnSpPr>
          <p:cNvPr id="6" name="Conector recto 5"/>
          <p:cNvCxnSpPr/>
          <p:nvPr/>
        </p:nvCxnSpPr>
        <p:spPr>
          <a:xfrm flipV="1">
            <a:off x="8454349" y="4747300"/>
            <a:ext cx="0" cy="599341"/>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460989" y="1677529"/>
            <a:ext cx="827013" cy="827013"/>
          </a:xfrm>
          <a:prstGeom prst="ellipse">
            <a:avLst/>
          </a:prstGeom>
          <a:blipFill>
            <a:blip r:embed="rId15" cstate="print">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8" name="Picture 2" descr="Resultado de imagen para ÃNDICE ICONO">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353800" y="6048442"/>
            <a:ext cx="603106" cy="60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831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TM03457485[[fn=Malla]]</Template>
  <TotalTime>4647</TotalTime>
  <Words>3043</Words>
  <Application>Microsoft Office PowerPoint</Application>
  <PresentationFormat>Panorámica</PresentationFormat>
  <Paragraphs>385</Paragraphs>
  <Slides>52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52</vt:i4>
      </vt:variant>
    </vt:vector>
  </HeadingPairs>
  <TitlesOfParts>
    <vt:vector size="60" baseType="lpstr">
      <vt:lpstr>Arial</vt:lpstr>
      <vt:lpstr>Calibri</vt:lpstr>
      <vt:lpstr>Calibri Light</vt:lpstr>
      <vt:lpstr>Cambria Math</vt:lpstr>
      <vt:lpstr>Times New Roman</vt:lpstr>
      <vt:lpstr>Times New Roman (Cuerpo en alfa</vt:lpstr>
      <vt:lpstr>Wingdings</vt:lpstr>
      <vt:lpstr>Tema de Office</vt:lpstr>
      <vt:lpstr>TRABAJO DE TITULACIÓN, PREVIO A LA OBTENCIÓN DEL TÍTULO DE INGENIERÍA GEOGRÁFICA Y DEL MEDIO AMBIENTE </vt:lpstr>
      <vt:lpstr>ÍNDICE:</vt:lpstr>
      <vt:lpstr>Presentación de PowerPoint</vt:lpstr>
      <vt:lpstr>Presentación de PowerPoint</vt:lpstr>
      <vt:lpstr>Presentación de PowerPoint</vt:lpstr>
      <vt:lpstr>Objetivo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Edición manual del modelo (NetEdit)</vt:lpstr>
      <vt:lpstr>             Sentido de la vía                         Semaforización</vt:lpstr>
      <vt:lpstr>Presentación de PowerPoint</vt:lpstr>
      <vt:lpstr>Presentación de PowerPoint</vt:lpstr>
      <vt:lpstr>Archivo de asignación de tráfico (TAZ)</vt:lpstr>
      <vt:lpstr>Matriz Origen- Destino (O-D)</vt:lpstr>
      <vt:lpstr>Generación de viajes</vt:lpstr>
      <vt:lpstr>Asignación de ruta</vt:lpstr>
      <vt:lpstr>Archivo de configuración de SUMO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REFERENCIAS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INGENIERÍA GEOGRÁFICA Y DEL MEDIO AMBIENTE</dc:title>
  <dc:creator>KARINA MICHELLE SANTOS CHUNIR</dc:creator>
  <cp:lastModifiedBy>Christian Sánchez Carrasco</cp:lastModifiedBy>
  <cp:revision>120</cp:revision>
  <dcterms:created xsi:type="dcterms:W3CDTF">2019-04-25T15:39:01Z</dcterms:created>
  <dcterms:modified xsi:type="dcterms:W3CDTF">2019-05-02T15:01:30Z</dcterms:modified>
</cp:coreProperties>
</file>