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256" r:id="rId58"/>
  </p:sldIdLst>
  <p:sldSz cx="10058400" cy="7772400"/>
  <p:notesSz cx="10058400" cy="77724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51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319" y="539948"/>
            <a:ext cx="9403437" cy="6410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963" y="756046"/>
            <a:ext cx="9436179" cy="6463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99429"/>
            <a:ext cx="9855274" cy="7458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Personalizado</PresentationFormat>
  <Paragraphs>0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9" baseType="lpstr"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Galo Andrade Daza</cp:lastModifiedBy>
  <cp:revision>1</cp:revision>
  <dcterms:created xsi:type="dcterms:W3CDTF">2019-02-04T23:04:37Z</dcterms:created>
  <dcterms:modified xsi:type="dcterms:W3CDTF">2019-02-04T23:07:14Z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2019-02-04T00:00:00Z</vt:filetime>
  </property>
  <property fmtid="{D5CDD505-2E9C-101B-9397-08002B2CF9AE}" pid="3" name="LastSaved">
    <vt:filetime>2019-02-04T00:00:00Z</vt:filetime>
  </property>
</Properties>
</file>