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1"/>
  </p:sldMasterIdLst>
  <p:notesMasterIdLst>
    <p:notesMasterId r:id="rId53"/>
  </p:notesMasterIdLst>
  <p:sldIdLst>
    <p:sldId id="256" r:id="rId2"/>
    <p:sldId id="309" r:id="rId3"/>
    <p:sldId id="304" r:id="rId4"/>
    <p:sldId id="263" r:id="rId5"/>
    <p:sldId id="264" r:id="rId6"/>
    <p:sldId id="257" r:id="rId7"/>
    <p:sldId id="258" r:id="rId8"/>
    <p:sldId id="305" r:id="rId9"/>
    <p:sldId id="265" r:id="rId10"/>
    <p:sldId id="266" r:id="rId11"/>
    <p:sldId id="267" r:id="rId12"/>
    <p:sldId id="268" r:id="rId13"/>
    <p:sldId id="303" r:id="rId14"/>
    <p:sldId id="269" r:id="rId15"/>
    <p:sldId id="270" r:id="rId16"/>
    <p:sldId id="271" r:id="rId17"/>
    <p:sldId id="272" r:id="rId18"/>
    <p:sldId id="261" r:id="rId19"/>
    <p:sldId id="262" r:id="rId20"/>
    <p:sldId id="273" r:id="rId21"/>
    <p:sldId id="274" r:id="rId22"/>
    <p:sldId id="275" r:id="rId23"/>
    <p:sldId id="306" r:id="rId24"/>
    <p:sldId id="276" r:id="rId25"/>
    <p:sldId id="277" r:id="rId26"/>
    <p:sldId id="280" r:id="rId27"/>
    <p:sldId id="314" r:id="rId28"/>
    <p:sldId id="282" r:id="rId29"/>
    <p:sldId id="289" r:id="rId30"/>
    <p:sldId id="329" r:id="rId31"/>
    <p:sldId id="291" r:id="rId32"/>
    <p:sldId id="307" r:id="rId33"/>
    <p:sldId id="296" r:id="rId34"/>
    <p:sldId id="298" r:id="rId35"/>
    <p:sldId id="330" r:id="rId36"/>
    <p:sldId id="300" r:id="rId37"/>
    <p:sldId id="301" r:id="rId38"/>
    <p:sldId id="302" r:id="rId39"/>
    <p:sldId id="311" r:id="rId40"/>
    <p:sldId id="312" r:id="rId41"/>
    <p:sldId id="317" r:id="rId42"/>
    <p:sldId id="322" r:id="rId43"/>
    <p:sldId id="318" r:id="rId44"/>
    <p:sldId id="323" r:id="rId45"/>
    <p:sldId id="319" r:id="rId46"/>
    <p:sldId id="320" r:id="rId47"/>
    <p:sldId id="324" r:id="rId48"/>
    <p:sldId id="325" r:id="rId49"/>
    <p:sldId id="326" r:id="rId50"/>
    <p:sldId id="327" r:id="rId51"/>
    <p:sldId id="328" r:id="rId5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83124" autoAdjust="0"/>
  </p:normalViewPr>
  <p:slideViewPr>
    <p:cSldViewPr snapToGrid="0">
      <p:cViewPr varScale="1">
        <p:scale>
          <a:sx n="62" d="100"/>
          <a:sy n="62" d="100"/>
        </p:scale>
        <p:origin x="1026" y="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BF8B85-19D4-453D-9C52-7DBC2227B827}" type="doc">
      <dgm:prSet loTypeId="urn:microsoft.com/office/officeart/2005/8/layout/vList3" loCatId="list" qsTypeId="urn:microsoft.com/office/officeart/2005/8/quickstyle/simple1" qsCatId="simple" csTypeId="urn:microsoft.com/office/officeart/2005/8/colors/accent1_3" csCatId="accent1" phldr="1"/>
      <dgm:spPr/>
    </dgm:pt>
    <dgm:pt modelId="{5F8A9007-5459-41FE-A4E6-52AA010AE7A1}">
      <dgm:prSet phldrT="[Texto]"/>
      <dgm:spPr/>
      <dgm:t>
        <a:bodyPr/>
        <a:lstStyle/>
        <a:p>
          <a:r>
            <a:rPr lang="es-EC" dirty="0" smtClean="0"/>
            <a:t>Generalidades</a:t>
          </a:r>
          <a:endParaRPr lang="es-EC" dirty="0"/>
        </a:p>
      </dgm:t>
    </dgm:pt>
    <dgm:pt modelId="{2FD473D1-1A39-4141-A00F-80D6E07158A9}" type="parTrans" cxnId="{A121DCE0-2747-47A2-9C3B-B946329DB576}">
      <dgm:prSet/>
      <dgm:spPr/>
      <dgm:t>
        <a:bodyPr/>
        <a:lstStyle/>
        <a:p>
          <a:endParaRPr lang="es-EC"/>
        </a:p>
      </dgm:t>
    </dgm:pt>
    <dgm:pt modelId="{AFE7DA47-4EC8-49B0-AD64-26BFAD0A584F}" type="sibTrans" cxnId="{A121DCE0-2747-47A2-9C3B-B946329DB576}">
      <dgm:prSet/>
      <dgm:spPr/>
      <dgm:t>
        <a:bodyPr/>
        <a:lstStyle/>
        <a:p>
          <a:endParaRPr lang="es-EC"/>
        </a:p>
      </dgm:t>
    </dgm:pt>
    <dgm:pt modelId="{66E7A9F2-26D0-472C-90CB-D9F798574D7D}">
      <dgm:prSet phldrT="[Texto]"/>
      <dgm:spPr/>
      <dgm:t>
        <a:bodyPr/>
        <a:lstStyle/>
        <a:p>
          <a:r>
            <a:rPr lang="es-EC" dirty="0" smtClean="0"/>
            <a:t>Marco Teórico</a:t>
          </a:r>
          <a:endParaRPr lang="es-EC" dirty="0"/>
        </a:p>
      </dgm:t>
    </dgm:pt>
    <dgm:pt modelId="{9A5AA430-9D84-4879-AB81-BFE961922B0F}" type="parTrans" cxnId="{FCD16F11-D891-4740-A07E-517A09EEA672}">
      <dgm:prSet/>
      <dgm:spPr/>
      <dgm:t>
        <a:bodyPr/>
        <a:lstStyle/>
        <a:p>
          <a:endParaRPr lang="es-EC"/>
        </a:p>
      </dgm:t>
    </dgm:pt>
    <dgm:pt modelId="{597BBF22-DAEA-463F-9AAB-3FD301DB3BC7}" type="sibTrans" cxnId="{FCD16F11-D891-4740-A07E-517A09EEA672}">
      <dgm:prSet/>
      <dgm:spPr/>
      <dgm:t>
        <a:bodyPr/>
        <a:lstStyle/>
        <a:p>
          <a:endParaRPr lang="es-EC"/>
        </a:p>
      </dgm:t>
    </dgm:pt>
    <dgm:pt modelId="{18A47548-4732-4C9B-9D79-6F1F663E6240}">
      <dgm:prSet phldrT="[Texto]"/>
      <dgm:spPr/>
      <dgm:t>
        <a:bodyPr/>
        <a:lstStyle/>
        <a:p>
          <a:r>
            <a:rPr lang="es-EC" dirty="0" smtClean="0"/>
            <a:t>Metodología</a:t>
          </a:r>
          <a:endParaRPr lang="es-EC" dirty="0"/>
        </a:p>
      </dgm:t>
    </dgm:pt>
    <dgm:pt modelId="{E14056C3-A44E-4923-AA8E-58A4E207BAA3}" type="parTrans" cxnId="{57DA385C-3831-4184-9D0F-65908A8AE094}">
      <dgm:prSet/>
      <dgm:spPr/>
      <dgm:t>
        <a:bodyPr/>
        <a:lstStyle/>
        <a:p>
          <a:endParaRPr lang="es-EC"/>
        </a:p>
      </dgm:t>
    </dgm:pt>
    <dgm:pt modelId="{C90AE70B-02E6-40A4-BA93-3F4E9CE6CC11}" type="sibTrans" cxnId="{57DA385C-3831-4184-9D0F-65908A8AE094}">
      <dgm:prSet/>
      <dgm:spPr/>
      <dgm:t>
        <a:bodyPr/>
        <a:lstStyle/>
        <a:p>
          <a:endParaRPr lang="es-EC"/>
        </a:p>
      </dgm:t>
    </dgm:pt>
    <dgm:pt modelId="{DAECCF6E-2A8A-41CF-B808-C4E39885A5DA}">
      <dgm:prSet phldrT="[Texto]"/>
      <dgm:spPr/>
      <dgm:t>
        <a:bodyPr/>
        <a:lstStyle/>
        <a:p>
          <a:r>
            <a:rPr lang="es-EC" dirty="0" smtClean="0"/>
            <a:t>Resultados</a:t>
          </a:r>
          <a:endParaRPr lang="es-EC" dirty="0"/>
        </a:p>
      </dgm:t>
    </dgm:pt>
    <dgm:pt modelId="{6CE602A1-5ECF-4AB2-9B2F-F23EC22C234E}" type="parTrans" cxnId="{7159CCAB-2DA5-4269-A7A2-D2075DA75A1D}">
      <dgm:prSet/>
      <dgm:spPr/>
      <dgm:t>
        <a:bodyPr/>
        <a:lstStyle/>
        <a:p>
          <a:endParaRPr lang="es-EC"/>
        </a:p>
      </dgm:t>
    </dgm:pt>
    <dgm:pt modelId="{2A054EF3-77CA-48B7-A584-816C4ED14A41}" type="sibTrans" cxnId="{7159CCAB-2DA5-4269-A7A2-D2075DA75A1D}">
      <dgm:prSet/>
      <dgm:spPr/>
      <dgm:t>
        <a:bodyPr/>
        <a:lstStyle/>
        <a:p>
          <a:endParaRPr lang="es-EC"/>
        </a:p>
      </dgm:t>
    </dgm:pt>
    <dgm:pt modelId="{70F41A82-E7E2-44C4-875E-705FCFDBFEEA}">
      <dgm:prSet phldrT="[Texto]"/>
      <dgm:spPr/>
      <dgm:t>
        <a:bodyPr/>
        <a:lstStyle/>
        <a:p>
          <a:r>
            <a:rPr lang="es-EC" dirty="0" smtClean="0"/>
            <a:t>Conclusiones y Recomendaciones</a:t>
          </a:r>
          <a:endParaRPr lang="es-EC" dirty="0"/>
        </a:p>
      </dgm:t>
    </dgm:pt>
    <dgm:pt modelId="{BE9B59C8-4C61-4E2E-9AB0-A48BCB690B62}" type="parTrans" cxnId="{5CA7B0D5-25E2-4651-9F43-89B31FB04E6B}">
      <dgm:prSet/>
      <dgm:spPr/>
      <dgm:t>
        <a:bodyPr/>
        <a:lstStyle/>
        <a:p>
          <a:endParaRPr lang="es-EC"/>
        </a:p>
      </dgm:t>
    </dgm:pt>
    <dgm:pt modelId="{3E00A906-664E-4DE6-A25A-D8900C295896}" type="sibTrans" cxnId="{5CA7B0D5-25E2-4651-9F43-89B31FB04E6B}">
      <dgm:prSet/>
      <dgm:spPr/>
      <dgm:t>
        <a:bodyPr/>
        <a:lstStyle/>
        <a:p>
          <a:endParaRPr lang="es-EC"/>
        </a:p>
      </dgm:t>
    </dgm:pt>
    <dgm:pt modelId="{296D7C45-C900-403D-8491-1A356639730A}" type="pres">
      <dgm:prSet presAssocID="{AEBF8B85-19D4-453D-9C52-7DBC2227B827}" presName="linearFlow" presStyleCnt="0">
        <dgm:presLayoutVars>
          <dgm:dir/>
          <dgm:resizeHandles val="exact"/>
        </dgm:presLayoutVars>
      </dgm:prSet>
      <dgm:spPr/>
    </dgm:pt>
    <dgm:pt modelId="{6DA78D2B-AE13-4912-851C-71303CE6FE3F}" type="pres">
      <dgm:prSet presAssocID="{5F8A9007-5459-41FE-A4E6-52AA010AE7A1}" presName="composite" presStyleCnt="0"/>
      <dgm:spPr/>
    </dgm:pt>
    <dgm:pt modelId="{53CCC9CE-E1B5-4494-8D9F-800335040B57}" type="pres">
      <dgm:prSet presAssocID="{5F8A9007-5459-41FE-A4E6-52AA010AE7A1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0EC77A0-2E44-430D-BADF-F67F66738426}" type="pres">
      <dgm:prSet presAssocID="{5F8A9007-5459-41FE-A4E6-52AA010AE7A1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ADFAEE-3B1D-44D8-ADB2-AC45944A4617}" type="pres">
      <dgm:prSet presAssocID="{AFE7DA47-4EC8-49B0-AD64-26BFAD0A584F}" presName="spacing" presStyleCnt="0"/>
      <dgm:spPr/>
    </dgm:pt>
    <dgm:pt modelId="{9A42D3D4-1910-47C9-91BE-E75C31F4A5B3}" type="pres">
      <dgm:prSet presAssocID="{66E7A9F2-26D0-472C-90CB-D9F798574D7D}" presName="composite" presStyleCnt="0"/>
      <dgm:spPr/>
    </dgm:pt>
    <dgm:pt modelId="{84D08FE3-7ABF-4E39-AA1A-58EA9486C206}" type="pres">
      <dgm:prSet presAssocID="{66E7A9F2-26D0-472C-90CB-D9F798574D7D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AD8AB8C-330B-4C03-A834-D3F5544C227C}" type="pres">
      <dgm:prSet presAssocID="{66E7A9F2-26D0-472C-90CB-D9F798574D7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A27FE8-475D-48A3-93CC-C0DFDB0B8E7F}" type="pres">
      <dgm:prSet presAssocID="{597BBF22-DAEA-463F-9AAB-3FD301DB3BC7}" presName="spacing" presStyleCnt="0"/>
      <dgm:spPr/>
    </dgm:pt>
    <dgm:pt modelId="{1B9BD18B-114D-4D21-9C71-A6DAC9336E89}" type="pres">
      <dgm:prSet presAssocID="{18A47548-4732-4C9B-9D79-6F1F663E6240}" presName="composite" presStyleCnt="0"/>
      <dgm:spPr/>
    </dgm:pt>
    <dgm:pt modelId="{C8ABFB2F-F12E-495D-988E-72D724635364}" type="pres">
      <dgm:prSet presAssocID="{18A47548-4732-4C9B-9D79-6F1F663E6240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D701E63-F99B-4D4C-8824-BD943E6F681B}" type="pres">
      <dgm:prSet presAssocID="{18A47548-4732-4C9B-9D79-6F1F663E6240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8A95AC-1283-49FD-A2E2-9F291BC3B601}" type="pres">
      <dgm:prSet presAssocID="{C90AE70B-02E6-40A4-BA93-3F4E9CE6CC11}" presName="spacing" presStyleCnt="0"/>
      <dgm:spPr/>
    </dgm:pt>
    <dgm:pt modelId="{08897763-A707-4584-BCE0-93C15831627D}" type="pres">
      <dgm:prSet presAssocID="{DAECCF6E-2A8A-41CF-B808-C4E39885A5DA}" presName="composite" presStyleCnt="0"/>
      <dgm:spPr/>
    </dgm:pt>
    <dgm:pt modelId="{5D4A85F6-0F8E-483E-9F73-129A064AD24A}" type="pres">
      <dgm:prSet presAssocID="{DAECCF6E-2A8A-41CF-B808-C4E39885A5DA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C55B004-8E2F-465C-97D5-480224AD55AD}" type="pres">
      <dgm:prSet presAssocID="{DAECCF6E-2A8A-41CF-B808-C4E39885A5DA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1BE2BC-842B-49A9-9D4F-A9D26490EA1C}" type="pres">
      <dgm:prSet presAssocID="{2A054EF3-77CA-48B7-A584-816C4ED14A41}" presName="spacing" presStyleCnt="0"/>
      <dgm:spPr/>
    </dgm:pt>
    <dgm:pt modelId="{4028EFE8-685F-4A38-8871-2CF70BF4CA4D}" type="pres">
      <dgm:prSet presAssocID="{70F41A82-E7E2-44C4-875E-705FCFDBFEEA}" presName="composite" presStyleCnt="0"/>
      <dgm:spPr/>
    </dgm:pt>
    <dgm:pt modelId="{5862A54C-1AEA-4FBB-8801-4F2571B20DB7}" type="pres">
      <dgm:prSet presAssocID="{70F41A82-E7E2-44C4-875E-705FCFDBFEEA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A424439-3D6D-47B1-A21D-616D00C828A9}" type="pres">
      <dgm:prSet presAssocID="{70F41A82-E7E2-44C4-875E-705FCFDBFEEA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930FC7E-6C6E-4585-A72C-DED5B935279C}" type="presOf" srcId="{70F41A82-E7E2-44C4-875E-705FCFDBFEEA}" destId="{6A424439-3D6D-47B1-A21D-616D00C828A9}" srcOrd="0" destOrd="0" presId="urn:microsoft.com/office/officeart/2005/8/layout/vList3"/>
    <dgm:cxn modelId="{DBABC355-A3B7-4235-BB24-8E468F5881ED}" type="presOf" srcId="{AEBF8B85-19D4-453D-9C52-7DBC2227B827}" destId="{296D7C45-C900-403D-8491-1A356639730A}" srcOrd="0" destOrd="0" presId="urn:microsoft.com/office/officeart/2005/8/layout/vList3"/>
    <dgm:cxn modelId="{A121DCE0-2747-47A2-9C3B-B946329DB576}" srcId="{AEBF8B85-19D4-453D-9C52-7DBC2227B827}" destId="{5F8A9007-5459-41FE-A4E6-52AA010AE7A1}" srcOrd="0" destOrd="0" parTransId="{2FD473D1-1A39-4141-A00F-80D6E07158A9}" sibTransId="{AFE7DA47-4EC8-49B0-AD64-26BFAD0A584F}"/>
    <dgm:cxn modelId="{5CA7B0D5-25E2-4651-9F43-89B31FB04E6B}" srcId="{AEBF8B85-19D4-453D-9C52-7DBC2227B827}" destId="{70F41A82-E7E2-44C4-875E-705FCFDBFEEA}" srcOrd="4" destOrd="0" parTransId="{BE9B59C8-4C61-4E2E-9AB0-A48BCB690B62}" sibTransId="{3E00A906-664E-4DE6-A25A-D8900C295896}"/>
    <dgm:cxn modelId="{AE466BB6-3FFF-4874-8296-CF8379460B12}" type="presOf" srcId="{5F8A9007-5459-41FE-A4E6-52AA010AE7A1}" destId="{B0EC77A0-2E44-430D-BADF-F67F66738426}" srcOrd="0" destOrd="0" presId="urn:microsoft.com/office/officeart/2005/8/layout/vList3"/>
    <dgm:cxn modelId="{6B589609-EE15-4B30-A1E9-7D2177DD74B4}" type="presOf" srcId="{66E7A9F2-26D0-472C-90CB-D9F798574D7D}" destId="{5AD8AB8C-330B-4C03-A834-D3F5544C227C}" srcOrd="0" destOrd="0" presId="urn:microsoft.com/office/officeart/2005/8/layout/vList3"/>
    <dgm:cxn modelId="{57DA385C-3831-4184-9D0F-65908A8AE094}" srcId="{AEBF8B85-19D4-453D-9C52-7DBC2227B827}" destId="{18A47548-4732-4C9B-9D79-6F1F663E6240}" srcOrd="2" destOrd="0" parTransId="{E14056C3-A44E-4923-AA8E-58A4E207BAA3}" sibTransId="{C90AE70B-02E6-40A4-BA93-3F4E9CE6CC11}"/>
    <dgm:cxn modelId="{3EB7E2C9-7DEB-439B-9AB3-E985E5ABABFA}" type="presOf" srcId="{18A47548-4732-4C9B-9D79-6F1F663E6240}" destId="{CD701E63-F99B-4D4C-8824-BD943E6F681B}" srcOrd="0" destOrd="0" presId="urn:microsoft.com/office/officeart/2005/8/layout/vList3"/>
    <dgm:cxn modelId="{7159CCAB-2DA5-4269-A7A2-D2075DA75A1D}" srcId="{AEBF8B85-19D4-453D-9C52-7DBC2227B827}" destId="{DAECCF6E-2A8A-41CF-B808-C4E39885A5DA}" srcOrd="3" destOrd="0" parTransId="{6CE602A1-5ECF-4AB2-9B2F-F23EC22C234E}" sibTransId="{2A054EF3-77CA-48B7-A584-816C4ED14A41}"/>
    <dgm:cxn modelId="{FCD16F11-D891-4740-A07E-517A09EEA672}" srcId="{AEBF8B85-19D4-453D-9C52-7DBC2227B827}" destId="{66E7A9F2-26D0-472C-90CB-D9F798574D7D}" srcOrd="1" destOrd="0" parTransId="{9A5AA430-9D84-4879-AB81-BFE961922B0F}" sibTransId="{597BBF22-DAEA-463F-9AAB-3FD301DB3BC7}"/>
    <dgm:cxn modelId="{8942FEAE-F44B-456D-8C27-9336327602A6}" type="presOf" srcId="{DAECCF6E-2A8A-41CF-B808-C4E39885A5DA}" destId="{1C55B004-8E2F-465C-97D5-480224AD55AD}" srcOrd="0" destOrd="0" presId="urn:microsoft.com/office/officeart/2005/8/layout/vList3"/>
    <dgm:cxn modelId="{19C07539-4588-4ECC-A7EF-DAA6C155EACA}" type="presParOf" srcId="{296D7C45-C900-403D-8491-1A356639730A}" destId="{6DA78D2B-AE13-4912-851C-71303CE6FE3F}" srcOrd="0" destOrd="0" presId="urn:microsoft.com/office/officeart/2005/8/layout/vList3"/>
    <dgm:cxn modelId="{40FFDCC1-1A82-4F06-BA63-AE9F11328C67}" type="presParOf" srcId="{6DA78D2B-AE13-4912-851C-71303CE6FE3F}" destId="{53CCC9CE-E1B5-4494-8D9F-800335040B57}" srcOrd="0" destOrd="0" presId="urn:microsoft.com/office/officeart/2005/8/layout/vList3"/>
    <dgm:cxn modelId="{C2A238D0-31B3-4BAA-A09B-0193395472B9}" type="presParOf" srcId="{6DA78D2B-AE13-4912-851C-71303CE6FE3F}" destId="{B0EC77A0-2E44-430D-BADF-F67F66738426}" srcOrd="1" destOrd="0" presId="urn:microsoft.com/office/officeart/2005/8/layout/vList3"/>
    <dgm:cxn modelId="{C857B256-B82A-430D-A3B5-3BEF2F5341EF}" type="presParOf" srcId="{296D7C45-C900-403D-8491-1A356639730A}" destId="{C5ADFAEE-3B1D-44D8-ADB2-AC45944A4617}" srcOrd="1" destOrd="0" presId="urn:microsoft.com/office/officeart/2005/8/layout/vList3"/>
    <dgm:cxn modelId="{0BA2787D-CECE-4AB0-9A4A-68427BCC203F}" type="presParOf" srcId="{296D7C45-C900-403D-8491-1A356639730A}" destId="{9A42D3D4-1910-47C9-91BE-E75C31F4A5B3}" srcOrd="2" destOrd="0" presId="urn:microsoft.com/office/officeart/2005/8/layout/vList3"/>
    <dgm:cxn modelId="{E63AF28F-D86E-4240-BF07-05B6C8508EC8}" type="presParOf" srcId="{9A42D3D4-1910-47C9-91BE-E75C31F4A5B3}" destId="{84D08FE3-7ABF-4E39-AA1A-58EA9486C206}" srcOrd="0" destOrd="0" presId="urn:microsoft.com/office/officeart/2005/8/layout/vList3"/>
    <dgm:cxn modelId="{1C458F7C-4995-4E02-BEEB-565E4D445789}" type="presParOf" srcId="{9A42D3D4-1910-47C9-91BE-E75C31F4A5B3}" destId="{5AD8AB8C-330B-4C03-A834-D3F5544C227C}" srcOrd="1" destOrd="0" presId="urn:microsoft.com/office/officeart/2005/8/layout/vList3"/>
    <dgm:cxn modelId="{77DD1F56-4235-4765-8314-DFB4DA2DCF1E}" type="presParOf" srcId="{296D7C45-C900-403D-8491-1A356639730A}" destId="{5EA27FE8-475D-48A3-93CC-C0DFDB0B8E7F}" srcOrd="3" destOrd="0" presId="urn:microsoft.com/office/officeart/2005/8/layout/vList3"/>
    <dgm:cxn modelId="{C4576F82-8697-47BF-8F06-9BEAD2E65E84}" type="presParOf" srcId="{296D7C45-C900-403D-8491-1A356639730A}" destId="{1B9BD18B-114D-4D21-9C71-A6DAC9336E89}" srcOrd="4" destOrd="0" presId="urn:microsoft.com/office/officeart/2005/8/layout/vList3"/>
    <dgm:cxn modelId="{CA6C31DE-0013-4B4C-A1A0-6ED440D6AC83}" type="presParOf" srcId="{1B9BD18B-114D-4D21-9C71-A6DAC9336E89}" destId="{C8ABFB2F-F12E-495D-988E-72D724635364}" srcOrd="0" destOrd="0" presId="urn:microsoft.com/office/officeart/2005/8/layout/vList3"/>
    <dgm:cxn modelId="{8CA19AA4-1176-4FAE-92B4-401FD6621B85}" type="presParOf" srcId="{1B9BD18B-114D-4D21-9C71-A6DAC9336E89}" destId="{CD701E63-F99B-4D4C-8824-BD943E6F681B}" srcOrd="1" destOrd="0" presId="urn:microsoft.com/office/officeart/2005/8/layout/vList3"/>
    <dgm:cxn modelId="{57368F3B-0C75-4163-8F42-20B8CBA00864}" type="presParOf" srcId="{296D7C45-C900-403D-8491-1A356639730A}" destId="{CF8A95AC-1283-49FD-A2E2-9F291BC3B601}" srcOrd="5" destOrd="0" presId="urn:microsoft.com/office/officeart/2005/8/layout/vList3"/>
    <dgm:cxn modelId="{EAA0E167-2C49-4CD9-AEA6-1F6CDD57578F}" type="presParOf" srcId="{296D7C45-C900-403D-8491-1A356639730A}" destId="{08897763-A707-4584-BCE0-93C15831627D}" srcOrd="6" destOrd="0" presId="urn:microsoft.com/office/officeart/2005/8/layout/vList3"/>
    <dgm:cxn modelId="{67B3E7C9-2572-4B8C-8AD5-71F10FBBBF6E}" type="presParOf" srcId="{08897763-A707-4584-BCE0-93C15831627D}" destId="{5D4A85F6-0F8E-483E-9F73-129A064AD24A}" srcOrd="0" destOrd="0" presId="urn:microsoft.com/office/officeart/2005/8/layout/vList3"/>
    <dgm:cxn modelId="{7538A976-A498-463C-B136-B62B1BFF9876}" type="presParOf" srcId="{08897763-A707-4584-BCE0-93C15831627D}" destId="{1C55B004-8E2F-465C-97D5-480224AD55AD}" srcOrd="1" destOrd="0" presId="urn:microsoft.com/office/officeart/2005/8/layout/vList3"/>
    <dgm:cxn modelId="{CBD2D2C5-32CE-43C3-898F-3D1731E917C3}" type="presParOf" srcId="{296D7C45-C900-403D-8491-1A356639730A}" destId="{5B1BE2BC-842B-49A9-9D4F-A9D26490EA1C}" srcOrd="7" destOrd="0" presId="urn:microsoft.com/office/officeart/2005/8/layout/vList3"/>
    <dgm:cxn modelId="{9DCD9222-EEB9-41C1-99E7-EB4D04E7EDDE}" type="presParOf" srcId="{296D7C45-C900-403D-8491-1A356639730A}" destId="{4028EFE8-685F-4A38-8871-2CF70BF4CA4D}" srcOrd="8" destOrd="0" presId="urn:microsoft.com/office/officeart/2005/8/layout/vList3"/>
    <dgm:cxn modelId="{EBE0E25F-4419-4DDE-9064-22B81586D4AE}" type="presParOf" srcId="{4028EFE8-685F-4A38-8871-2CF70BF4CA4D}" destId="{5862A54C-1AEA-4FBB-8801-4F2571B20DB7}" srcOrd="0" destOrd="0" presId="urn:microsoft.com/office/officeart/2005/8/layout/vList3"/>
    <dgm:cxn modelId="{4856A31F-909B-470F-8352-8602628E9D57}" type="presParOf" srcId="{4028EFE8-685F-4A38-8871-2CF70BF4CA4D}" destId="{6A424439-3D6D-47B1-A21D-616D00C828A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31D7E26-4A40-4688-85E3-3022A409E13C}" type="doc">
      <dgm:prSet loTypeId="urn:microsoft.com/office/officeart/2005/8/layout/vList3" loCatId="list" qsTypeId="urn:microsoft.com/office/officeart/2005/8/quickstyle/simple1" qsCatId="simple" csTypeId="urn:microsoft.com/office/officeart/2005/8/colors/accent1_5" csCatId="accent1" phldr="1"/>
      <dgm:spPr/>
    </dgm:pt>
    <dgm:pt modelId="{EF5CB956-90E1-4AF0-810D-F84FF468864A}">
      <dgm:prSet phldrT="[Texto]"/>
      <dgm:spPr/>
      <dgm:t>
        <a:bodyPr/>
        <a:lstStyle/>
        <a:p>
          <a:r>
            <a:rPr lang="es-EC" dirty="0" smtClean="0"/>
            <a:t>Microcuenca del río Pita</a:t>
          </a:r>
          <a:endParaRPr lang="es-EC" dirty="0"/>
        </a:p>
      </dgm:t>
    </dgm:pt>
    <dgm:pt modelId="{F7DEAC8D-0A15-4FC0-A46A-4297D10DE17B}" type="parTrans" cxnId="{23BEF3AD-6AE0-4958-A2EC-B7AF212CEB44}">
      <dgm:prSet/>
      <dgm:spPr/>
      <dgm:t>
        <a:bodyPr/>
        <a:lstStyle/>
        <a:p>
          <a:endParaRPr lang="es-EC"/>
        </a:p>
      </dgm:t>
    </dgm:pt>
    <dgm:pt modelId="{78EE047C-AB88-4E02-91BD-7CA0B4943CED}" type="sibTrans" cxnId="{23BEF3AD-6AE0-4958-A2EC-B7AF212CEB44}">
      <dgm:prSet/>
      <dgm:spPr/>
      <dgm:t>
        <a:bodyPr/>
        <a:lstStyle/>
        <a:p>
          <a:endParaRPr lang="es-EC"/>
        </a:p>
      </dgm:t>
    </dgm:pt>
    <dgm:pt modelId="{7B129289-F06D-40B0-A0E6-C4538D381C13}">
      <dgm:prSet phldrT="[Texto]"/>
      <dgm:spPr/>
      <dgm:t>
        <a:bodyPr/>
        <a:lstStyle/>
        <a:p>
          <a:r>
            <a:rPr lang="es-EC" dirty="0" smtClean="0"/>
            <a:t>Microcuenca del río Pisque</a:t>
          </a:r>
          <a:endParaRPr lang="es-EC" dirty="0"/>
        </a:p>
      </dgm:t>
    </dgm:pt>
    <dgm:pt modelId="{FECC1F3F-97CE-47D8-BFA0-AA8C47B4948D}" type="parTrans" cxnId="{2D9DD063-24AA-4372-A25E-43EEF2BF8232}">
      <dgm:prSet/>
      <dgm:spPr/>
      <dgm:t>
        <a:bodyPr/>
        <a:lstStyle/>
        <a:p>
          <a:endParaRPr lang="es-EC"/>
        </a:p>
      </dgm:t>
    </dgm:pt>
    <dgm:pt modelId="{559BB2C4-9678-487B-89A7-A20858428B9F}" type="sibTrans" cxnId="{2D9DD063-24AA-4372-A25E-43EEF2BF8232}">
      <dgm:prSet/>
      <dgm:spPr/>
      <dgm:t>
        <a:bodyPr/>
        <a:lstStyle/>
        <a:p>
          <a:endParaRPr lang="es-EC"/>
        </a:p>
      </dgm:t>
    </dgm:pt>
    <dgm:pt modelId="{A50D2532-CB93-4368-9DD8-3BCF90CA4C96}">
      <dgm:prSet phldrT="[Texto]"/>
      <dgm:spPr/>
      <dgm:t>
        <a:bodyPr/>
        <a:lstStyle/>
        <a:p>
          <a:r>
            <a:rPr lang="es-EC" dirty="0" smtClean="0"/>
            <a:t>Lineamientos para intervención</a:t>
          </a:r>
          <a:endParaRPr lang="es-EC" dirty="0"/>
        </a:p>
      </dgm:t>
    </dgm:pt>
    <dgm:pt modelId="{4F1D6B25-F7A1-467E-BD39-98EEB2323464}" type="parTrans" cxnId="{E45DBA94-E0C2-4350-8A1D-F15E009496BA}">
      <dgm:prSet/>
      <dgm:spPr/>
      <dgm:t>
        <a:bodyPr/>
        <a:lstStyle/>
        <a:p>
          <a:endParaRPr lang="es-EC"/>
        </a:p>
      </dgm:t>
    </dgm:pt>
    <dgm:pt modelId="{570E8EB3-8516-472E-9D6E-8AAFBFF9AF49}" type="sibTrans" cxnId="{E45DBA94-E0C2-4350-8A1D-F15E009496BA}">
      <dgm:prSet/>
      <dgm:spPr/>
      <dgm:t>
        <a:bodyPr/>
        <a:lstStyle/>
        <a:p>
          <a:endParaRPr lang="es-EC"/>
        </a:p>
      </dgm:t>
    </dgm:pt>
    <dgm:pt modelId="{DCB5CAA1-2827-4544-8DBC-5C13A03BF5A5}" type="pres">
      <dgm:prSet presAssocID="{831D7E26-4A40-4688-85E3-3022A409E13C}" presName="linearFlow" presStyleCnt="0">
        <dgm:presLayoutVars>
          <dgm:dir/>
          <dgm:resizeHandles val="exact"/>
        </dgm:presLayoutVars>
      </dgm:prSet>
      <dgm:spPr/>
    </dgm:pt>
    <dgm:pt modelId="{F67FFE35-64DF-4642-9F8D-B4B85B10895B}" type="pres">
      <dgm:prSet presAssocID="{EF5CB956-90E1-4AF0-810D-F84FF468864A}" presName="composite" presStyleCnt="0"/>
      <dgm:spPr/>
    </dgm:pt>
    <dgm:pt modelId="{ADFCC8E1-9AA7-4AA6-A67D-D8AD4555A657}" type="pres">
      <dgm:prSet presAssocID="{EF5CB956-90E1-4AF0-810D-F84FF468864A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6E0889A-2286-4C48-AF5C-254C9E11A92D}" type="pres">
      <dgm:prSet presAssocID="{EF5CB956-90E1-4AF0-810D-F84FF468864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2E6DA7-BE96-4E44-90A0-6A0E721ACB77}" type="pres">
      <dgm:prSet presAssocID="{78EE047C-AB88-4E02-91BD-7CA0B4943CED}" presName="spacing" presStyleCnt="0"/>
      <dgm:spPr/>
    </dgm:pt>
    <dgm:pt modelId="{A71C2894-8E10-4799-B427-CF8019A27598}" type="pres">
      <dgm:prSet presAssocID="{7B129289-F06D-40B0-A0E6-C4538D381C13}" presName="composite" presStyleCnt="0"/>
      <dgm:spPr/>
    </dgm:pt>
    <dgm:pt modelId="{642224E6-B795-43F0-9E73-F6B79AC22393}" type="pres">
      <dgm:prSet presAssocID="{7B129289-F06D-40B0-A0E6-C4538D381C13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55AEAF1-741A-477D-87D1-987BD26924CA}" type="pres">
      <dgm:prSet presAssocID="{7B129289-F06D-40B0-A0E6-C4538D381C1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767EA6-5822-4888-82C3-BFCB8412858A}" type="pres">
      <dgm:prSet presAssocID="{559BB2C4-9678-487B-89A7-A20858428B9F}" presName="spacing" presStyleCnt="0"/>
      <dgm:spPr/>
    </dgm:pt>
    <dgm:pt modelId="{0A51C3CC-7BFA-460F-A363-2104638E78C3}" type="pres">
      <dgm:prSet presAssocID="{A50D2532-CB93-4368-9DD8-3BCF90CA4C96}" presName="composite" presStyleCnt="0"/>
      <dgm:spPr/>
    </dgm:pt>
    <dgm:pt modelId="{DAD7BD6A-04C8-4075-BEE4-4DA0A9C5772A}" type="pres">
      <dgm:prSet presAssocID="{A50D2532-CB93-4368-9DD8-3BCF90CA4C96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0B26DAA-55EB-47C7-B85D-A4327DF58F80}" type="pres">
      <dgm:prSet presAssocID="{A50D2532-CB93-4368-9DD8-3BCF90CA4C9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E2E329E-CF38-4E46-A9BD-DA33CC774570}" type="presOf" srcId="{EF5CB956-90E1-4AF0-810D-F84FF468864A}" destId="{C6E0889A-2286-4C48-AF5C-254C9E11A92D}" srcOrd="0" destOrd="0" presId="urn:microsoft.com/office/officeart/2005/8/layout/vList3"/>
    <dgm:cxn modelId="{E45DBA94-E0C2-4350-8A1D-F15E009496BA}" srcId="{831D7E26-4A40-4688-85E3-3022A409E13C}" destId="{A50D2532-CB93-4368-9DD8-3BCF90CA4C96}" srcOrd="2" destOrd="0" parTransId="{4F1D6B25-F7A1-467E-BD39-98EEB2323464}" sibTransId="{570E8EB3-8516-472E-9D6E-8AAFBFF9AF49}"/>
    <dgm:cxn modelId="{96FD2A90-D18D-47E9-A0A5-31FB27BD825C}" type="presOf" srcId="{A50D2532-CB93-4368-9DD8-3BCF90CA4C96}" destId="{C0B26DAA-55EB-47C7-B85D-A4327DF58F80}" srcOrd="0" destOrd="0" presId="urn:microsoft.com/office/officeart/2005/8/layout/vList3"/>
    <dgm:cxn modelId="{9E04F498-5630-4056-B6C2-7085291D6719}" type="presOf" srcId="{831D7E26-4A40-4688-85E3-3022A409E13C}" destId="{DCB5CAA1-2827-4544-8DBC-5C13A03BF5A5}" srcOrd="0" destOrd="0" presId="urn:microsoft.com/office/officeart/2005/8/layout/vList3"/>
    <dgm:cxn modelId="{2D9DD063-24AA-4372-A25E-43EEF2BF8232}" srcId="{831D7E26-4A40-4688-85E3-3022A409E13C}" destId="{7B129289-F06D-40B0-A0E6-C4538D381C13}" srcOrd="1" destOrd="0" parTransId="{FECC1F3F-97CE-47D8-BFA0-AA8C47B4948D}" sibTransId="{559BB2C4-9678-487B-89A7-A20858428B9F}"/>
    <dgm:cxn modelId="{23BEF3AD-6AE0-4958-A2EC-B7AF212CEB44}" srcId="{831D7E26-4A40-4688-85E3-3022A409E13C}" destId="{EF5CB956-90E1-4AF0-810D-F84FF468864A}" srcOrd="0" destOrd="0" parTransId="{F7DEAC8D-0A15-4FC0-A46A-4297D10DE17B}" sibTransId="{78EE047C-AB88-4E02-91BD-7CA0B4943CED}"/>
    <dgm:cxn modelId="{36F2E6B2-B152-4CAD-A796-88F7F4D250F3}" type="presOf" srcId="{7B129289-F06D-40B0-A0E6-C4538D381C13}" destId="{D55AEAF1-741A-477D-87D1-987BD26924CA}" srcOrd="0" destOrd="0" presId="urn:microsoft.com/office/officeart/2005/8/layout/vList3"/>
    <dgm:cxn modelId="{EE473F47-E03A-47A9-8BBC-4C7CD30C3DB2}" type="presParOf" srcId="{DCB5CAA1-2827-4544-8DBC-5C13A03BF5A5}" destId="{F67FFE35-64DF-4642-9F8D-B4B85B10895B}" srcOrd="0" destOrd="0" presId="urn:microsoft.com/office/officeart/2005/8/layout/vList3"/>
    <dgm:cxn modelId="{9B2F44B0-0BED-4BEB-B0BA-697FDBDD4341}" type="presParOf" srcId="{F67FFE35-64DF-4642-9F8D-B4B85B10895B}" destId="{ADFCC8E1-9AA7-4AA6-A67D-D8AD4555A657}" srcOrd="0" destOrd="0" presId="urn:microsoft.com/office/officeart/2005/8/layout/vList3"/>
    <dgm:cxn modelId="{3046F67A-8B79-4246-BBBB-3170E56F22B9}" type="presParOf" srcId="{F67FFE35-64DF-4642-9F8D-B4B85B10895B}" destId="{C6E0889A-2286-4C48-AF5C-254C9E11A92D}" srcOrd="1" destOrd="0" presId="urn:microsoft.com/office/officeart/2005/8/layout/vList3"/>
    <dgm:cxn modelId="{0A8ABF29-462D-46F9-B8AE-8DDC2B5D3A5A}" type="presParOf" srcId="{DCB5CAA1-2827-4544-8DBC-5C13A03BF5A5}" destId="{2C2E6DA7-BE96-4E44-90A0-6A0E721ACB77}" srcOrd="1" destOrd="0" presId="urn:microsoft.com/office/officeart/2005/8/layout/vList3"/>
    <dgm:cxn modelId="{D25D4AC1-3955-4F1A-91EB-74D985C71EA3}" type="presParOf" srcId="{DCB5CAA1-2827-4544-8DBC-5C13A03BF5A5}" destId="{A71C2894-8E10-4799-B427-CF8019A27598}" srcOrd="2" destOrd="0" presId="urn:microsoft.com/office/officeart/2005/8/layout/vList3"/>
    <dgm:cxn modelId="{346265E6-DA2A-45DD-932C-CA9B9C403822}" type="presParOf" srcId="{A71C2894-8E10-4799-B427-CF8019A27598}" destId="{642224E6-B795-43F0-9E73-F6B79AC22393}" srcOrd="0" destOrd="0" presId="urn:microsoft.com/office/officeart/2005/8/layout/vList3"/>
    <dgm:cxn modelId="{FB577096-B3B8-4D00-AA91-5C66815F06D8}" type="presParOf" srcId="{A71C2894-8E10-4799-B427-CF8019A27598}" destId="{D55AEAF1-741A-477D-87D1-987BD26924CA}" srcOrd="1" destOrd="0" presId="urn:microsoft.com/office/officeart/2005/8/layout/vList3"/>
    <dgm:cxn modelId="{B4D1D735-70F8-4AF7-A067-CC9EE41025F0}" type="presParOf" srcId="{DCB5CAA1-2827-4544-8DBC-5C13A03BF5A5}" destId="{EB767EA6-5822-4888-82C3-BFCB8412858A}" srcOrd="3" destOrd="0" presId="urn:microsoft.com/office/officeart/2005/8/layout/vList3"/>
    <dgm:cxn modelId="{7D713D16-50EE-4F72-B73B-3652B256BBC5}" type="presParOf" srcId="{DCB5CAA1-2827-4544-8DBC-5C13A03BF5A5}" destId="{0A51C3CC-7BFA-460F-A363-2104638E78C3}" srcOrd="4" destOrd="0" presId="urn:microsoft.com/office/officeart/2005/8/layout/vList3"/>
    <dgm:cxn modelId="{570487FF-B7AB-4313-9DE4-774BCE00B65B}" type="presParOf" srcId="{0A51C3CC-7BFA-460F-A363-2104638E78C3}" destId="{DAD7BD6A-04C8-4075-BEE4-4DA0A9C5772A}" srcOrd="0" destOrd="0" presId="urn:microsoft.com/office/officeart/2005/8/layout/vList3"/>
    <dgm:cxn modelId="{EC3573B1-209C-4700-A2BB-083BEE3FBBAC}" type="presParOf" srcId="{0A51C3CC-7BFA-460F-A363-2104638E78C3}" destId="{C0B26DAA-55EB-47C7-B85D-A4327DF58F8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582597-E46F-4CD7-8929-8CB193390A5F}" type="doc">
      <dgm:prSet loTypeId="urn:microsoft.com/office/officeart/2005/8/layout/vList3" loCatId="list" qsTypeId="urn:microsoft.com/office/officeart/2005/8/quickstyle/3d3" qsCatId="3D" csTypeId="urn:microsoft.com/office/officeart/2005/8/colors/accent1_4" csCatId="accent1" phldr="1"/>
      <dgm:spPr/>
    </dgm:pt>
    <dgm:pt modelId="{EDFD559E-4C82-4768-A78E-854470E0FF60}">
      <dgm:prSet phldrT="[Texto]"/>
      <dgm:spPr/>
      <dgm:t>
        <a:bodyPr/>
        <a:lstStyle/>
        <a:p>
          <a:r>
            <a:rPr lang="es-EC" dirty="0" smtClean="0"/>
            <a:t>Planteamiento del problema</a:t>
          </a:r>
          <a:endParaRPr lang="es-EC" dirty="0"/>
        </a:p>
      </dgm:t>
    </dgm:pt>
    <dgm:pt modelId="{E627B8CF-BDBF-4EE8-9814-8D45511FBAC9}" type="parTrans" cxnId="{8998C7B0-F96F-4F8D-A6D6-1ABBAC5128F3}">
      <dgm:prSet/>
      <dgm:spPr/>
      <dgm:t>
        <a:bodyPr/>
        <a:lstStyle/>
        <a:p>
          <a:endParaRPr lang="es-EC"/>
        </a:p>
      </dgm:t>
    </dgm:pt>
    <dgm:pt modelId="{4EBA2A86-816D-4E70-BB5F-2634F8D7FE9C}" type="sibTrans" cxnId="{8998C7B0-F96F-4F8D-A6D6-1ABBAC5128F3}">
      <dgm:prSet/>
      <dgm:spPr/>
      <dgm:t>
        <a:bodyPr/>
        <a:lstStyle/>
        <a:p>
          <a:endParaRPr lang="es-EC"/>
        </a:p>
      </dgm:t>
    </dgm:pt>
    <dgm:pt modelId="{3244D236-702F-41A7-AD3C-13EACCB723DA}">
      <dgm:prSet phldrT="[Texto]"/>
      <dgm:spPr/>
      <dgm:t>
        <a:bodyPr/>
        <a:lstStyle/>
        <a:p>
          <a:r>
            <a:rPr lang="es-EC" dirty="0" smtClean="0"/>
            <a:t>Área de influencia</a:t>
          </a:r>
          <a:endParaRPr lang="es-EC" dirty="0"/>
        </a:p>
      </dgm:t>
    </dgm:pt>
    <dgm:pt modelId="{C3ED8A6B-2C44-40A9-924B-55A94A36BF1F}" type="parTrans" cxnId="{6BA3C49C-9267-4926-9067-4E04F7F01A5A}">
      <dgm:prSet/>
      <dgm:spPr/>
      <dgm:t>
        <a:bodyPr/>
        <a:lstStyle/>
        <a:p>
          <a:endParaRPr lang="es-EC"/>
        </a:p>
      </dgm:t>
    </dgm:pt>
    <dgm:pt modelId="{B80890EE-33B8-4A1F-92E5-CFE250ECBCBB}" type="sibTrans" cxnId="{6BA3C49C-9267-4926-9067-4E04F7F01A5A}">
      <dgm:prSet/>
      <dgm:spPr/>
      <dgm:t>
        <a:bodyPr/>
        <a:lstStyle/>
        <a:p>
          <a:endParaRPr lang="es-EC"/>
        </a:p>
      </dgm:t>
    </dgm:pt>
    <dgm:pt modelId="{B94DF4AC-A8FD-4FA7-8104-CBA65E52B959}">
      <dgm:prSet phldrT="[Texto]"/>
      <dgm:spPr/>
      <dgm:t>
        <a:bodyPr/>
        <a:lstStyle/>
        <a:p>
          <a:r>
            <a:rPr lang="es-EC" dirty="0" smtClean="0"/>
            <a:t>Objetivos</a:t>
          </a:r>
          <a:endParaRPr lang="es-EC" dirty="0"/>
        </a:p>
      </dgm:t>
    </dgm:pt>
    <dgm:pt modelId="{B1F0F718-E253-4F53-AED7-4955656063D5}" type="parTrans" cxnId="{B391DF03-CDAC-4CA8-8CE8-3943A8DC66AD}">
      <dgm:prSet/>
      <dgm:spPr/>
      <dgm:t>
        <a:bodyPr/>
        <a:lstStyle/>
        <a:p>
          <a:endParaRPr lang="es-EC"/>
        </a:p>
      </dgm:t>
    </dgm:pt>
    <dgm:pt modelId="{A1E3EB13-4466-44A8-B2F6-7FAAEFEF6EC8}" type="sibTrans" cxnId="{B391DF03-CDAC-4CA8-8CE8-3943A8DC66AD}">
      <dgm:prSet/>
      <dgm:spPr/>
      <dgm:t>
        <a:bodyPr/>
        <a:lstStyle/>
        <a:p>
          <a:endParaRPr lang="es-EC"/>
        </a:p>
      </dgm:t>
    </dgm:pt>
    <dgm:pt modelId="{0C0B3DAB-B898-4450-B8A8-14BB490E91C7}" type="pres">
      <dgm:prSet presAssocID="{8C582597-E46F-4CD7-8929-8CB193390A5F}" presName="linearFlow" presStyleCnt="0">
        <dgm:presLayoutVars>
          <dgm:dir/>
          <dgm:resizeHandles val="exact"/>
        </dgm:presLayoutVars>
      </dgm:prSet>
      <dgm:spPr/>
    </dgm:pt>
    <dgm:pt modelId="{3CC1D3E6-9FC2-4BA7-9C33-24FAADA2B2B7}" type="pres">
      <dgm:prSet presAssocID="{EDFD559E-4C82-4768-A78E-854470E0FF60}" presName="composite" presStyleCnt="0"/>
      <dgm:spPr/>
    </dgm:pt>
    <dgm:pt modelId="{4AF9845E-B04D-472C-800E-502C727FF510}" type="pres">
      <dgm:prSet presAssocID="{EDFD559E-4C82-4768-A78E-854470E0FF60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BF298A5-4240-4E5F-A99C-E54EDC5E0961}" type="pres">
      <dgm:prSet presAssocID="{EDFD559E-4C82-4768-A78E-854470E0FF60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A47EA9-4AA4-4664-9DBC-DBA2BEA0226D}" type="pres">
      <dgm:prSet presAssocID="{4EBA2A86-816D-4E70-BB5F-2634F8D7FE9C}" presName="spacing" presStyleCnt="0"/>
      <dgm:spPr/>
    </dgm:pt>
    <dgm:pt modelId="{D39D2880-C056-4DA9-BFE6-ECD3D02FEC80}" type="pres">
      <dgm:prSet presAssocID="{3244D236-702F-41A7-AD3C-13EACCB723DA}" presName="composite" presStyleCnt="0"/>
      <dgm:spPr/>
    </dgm:pt>
    <dgm:pt modelId="{82898C58-50E3-4A0D-8678-9FC5CF518188}" type="pres">
      <dgm:prSet presAssocID="{3244D236-702F-41A7-AD3C-13EACCB723DA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193CEB6-85A3-41FD-8B8F-F8A1E297B46B}" type="pres">
      <dgm:prSet presAssocID="{3244D236-702F-41A7-AD3C-13EACCB723DA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362A99-04CA-4939-8440-A151F2945F2A}" type="pres">
      <dgm:prSet presAssocID="{B80890EE-33B8-4A1F-92E5-CFE250ECBCBB}" presName="spacing" presStyleCnt="0"/>
      <dgm:spPr/>
    </dgm:pt>
    <dgm:pt modelId="{9C11E120-9CF1-438F-82A9-3997ED71DE76}" type="pres">
      <dgm:prSet presAssocID="{B94DF4AC-A8FD-4FA7-8104-CBA65E52B959}" presName="composite" presStyleCnt="0"/>
      <dgm:spPr/>
    </dgm:pt>
    <dgm:pt modelId="{812183D9-9DFB-444E-BBDD-7380DF5FA500}" type="pres">
      <dgm:prSet presAssocID="{B94DF4AC-A8FD-4FA7-8104-CBA65E52B959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FE0C2FF-49FA-471F-962C-1AF9671A9FD5}" type="pres">
      <dgm:prSet presAssocID="{B94DF4AC-A8FD-4FA7-8104-CBA65E52B95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F3D9338-04ED-4C72-828B-A739C300527F}" type="presOf" srcId="{EDFD559E-4C82-4768-A78E-854470E0FF60}" destId="{0BF298A5-4240-4E5F-A99C-E54EDC5E0961}" srcOrd="0" destOrd="0" presId="urn:microsoft.com/office/officeart/2005/8/layout/vList3"/>
    <dgm:cxn modelId="{B8958C39-B93E-43A0-A0B3-44099F8C909F}" type="presOf" srcId="{8C582597-E46F-4CD7-8929-8CB193390A5F}" destId="{0C0B3DAB-B898-4450-B8A8-14BB490E91C7}" srcOrd="0" destOrd="0" presId="urn:microsoft.com/office/officeart/2005/8/layout/vList3"/>
    <dgm:cxn modelId="{8998C7B0-F96F-4F8D-A6D6-1ABBAC5128F3}" srcId="{8C582597-E46F-4CD7-8929-8CB193390A5F}" destId="{EDFD559E-4C82-4768-A78E-854470E0FF60}" srcOrd="0" destOrd="0" parTransId="{E627B8CF-BDBF-4EE8-9814-8D45511FBAC9}" sibTransId="{4EBA2A86-816D-4E70-BB5F-2634F8D7FE9C}"/>
    <dgm:cxn modelId="{959E5FAC-1536-4D89-9E95-789CAD026EAC}" type="presOf" srcId="{B94DF4AC-A8FD-4FA7-8104-CBA65E52B959}" destId="{EFE0C2FF-49FA-471F-962C-1AF9671A9FD5}" srcOrd="0" destOrd="0" presId="urn:microsoft.com/office/officeart/2005/8/layout/vList3"/>
    <dgm:cxn modelId="{6BA3C49C-9267-4926-9067-4E04F7F01A5A}" srcId="{8C582597-E46F-4CD7-8929-8CB193390A5F}" destId="{3244D236-702F-41A7-AD3C-13EACCB723DA}" srcOrd="1" destOrd="0" parTransId="{C3ED8A6B-2C44-40A9-924B-55A94A36BF1F}" sibTransId="{B80890EE-33B8-4A1F-92E5-CFE250ECBCBB}"/>
    <dgm:cxn modelId="{CED67822-9C57-4384-9960-BF2C6E027DCF}" type="presOf" srcId="{3244D236-702F-41A7-AD3C-13EACCB723DA}" destId="{1193CEB6-85A3-41FD-8B8F-F8A1E297B46B}" srcOrd="0" destOrd="0" presId="urn:microsoft.com/office/officeart/2005/8/layout/vList3"/>
    <dgm:cxn modelId="{B391DF03-CDAC-4CA8-8CE8-3943A8DC66AD}" srcId="{8C582597-E46F-4CD7-8929-8CB193390A5F}" destId="{B94DF4AC-A8FD-4FA7-8104-CBA65E52B959}" srcOrd="2" destOrd="0" parTransId="{B1F0F718-E253-4F53-AED7-4955656063D5}" sibTransId="{A1E3EB13-4466-44A8-B2F6-7FAAEFEF6EC8}"/>
    <dgm:cxn modelId="{6D2DCF35-F87B-4938-AAC9-91CEF41E01B4}" type="presParOf" srcId="{0C0B3DAB-B898-4450-B8A8-14BB490E91C7}" destId="{3CC1D3E6-9FC2-4BA7-9C33-24FAADA2B2B7}" srcOrd="0" destOrd="0" presId="urn:microsoft.com/office/officeart/2005/8/layout/vList3"/>
    <dgm:cxn modelId="{5532A093-5C0E-477B-9DEF-A069D3F2565C}" type="presParOf" srcId="{3CC1D3E6-9FC2-4BA7-9C33-24FAADA2B2B7}" destId="{4AF9845E-B04D-472C-800E-502C727FF510}" srcOrd="0" destOrd="0" presId="urn:microsoft.com/office/officeart/2005/8/layout/vList3"/>
    <dgm:cxn modelId="{A6C85A0A-AF1B-49A4-BDEE-DF6B0959C668}" type="presParOf" srcId="{3CC1D3E6-9FC2-4BA7-9C33-24FAADA2B2B7}" destId="{0BF298A5-4240-4E5F-A99C-E54EDC5E0961}" srcOrd="1" destOrd="0" presId="urn:microsoft.com/office/officeart/2005/8/layout/vList3"/>
    <dgm:cxn modelId="{55C756B0-8CFE-4911-92E6-6539BBE5F848}" type="presParOf" srcId="{0C0B3DAB-B898-4450-B8A8-14BB490E91C7}" destId="{75A47EA9-4AA4-4664-9DBC-DBA2BEA0226D}" srcOrd="1" destOrd="0" presId="urn:microsoft.com/office/officeart/2005/8/layout/vList3"/>
    <dgm:cxn modelId="{3F202C97-A458-4DBF-A0C9-DB671807A22B}" type="presParOf" srcId="{0C0B3DAB-B898-4450-B8A8-14BB490E91C7}" destId="{D39D2880-C056-4DA9-BFE6-ECD3D02FEC80}" srcOrd="2" destOrd="0" presId="urn:microsoft.com/office/officeart/2005/8/layout/vList3"/>
    <dgm:cxn modelId="{41971664-8BEB-4236-A1EE-7EC716DCCA9B}" type="presParOf" srcId="{D39D2880-C056-4DA9-BFE6-ECD3D02FEC80}" destId="{82898C58-50E3-4A0D-8678-9FC5CF518188}" srcOrd="0" destOrd="0" presId="urn:microsoft.com/office/officeart/2005/8/layout/vList3"/>
    <dgm:cxn modelId="{90A53956-9C8D-4D37-8A84-1334556C4996}" type="presParOf" srcId="{D39D2880-C056-4DA9-BFE6-ECD3D02FEC80}" destId="{1193CEB6-85A3-41FD-8B8F-F8A1E297B46B}" srcOrd="1" destOrd="0" presId="urn:microsoft.com/office/officeart/2005/8/layout/vList3"/>
    <dgm:cxn modelId="{B236BBC6-FD96-4139-A9F8-9E31E23AD91D}" type="presParOf" srcId="{0C0B3DAB-B898-4450-B8A8-14BB490E91C7}" destId="{59362A99-04CA-4939-8440-A151F2945F2A}" srcOrd="3" destOrd="0" presId="urn:microsoft.com/office/officeart/2005/8/layout/vList3"/>
    <dgm:cxn modelId="{A5D77FD7-4907-4DF1-80E8-2F93092E006B}" type="presParOf" srcId="{0C0B3DAB-B898-4450-B8A8-14BB490E91C7}" destId="{9C11E120-9CF1-438F-82A9-3997ED71DE76}" srcOrd="4" destOrd="0" presId="urn:microsoft.com/office/officeart/2005/8/layout/vList3"/>
    <dgm:cxn modelId="{284BFDE1-3547-4AAB-A794-90DA9784DD9D}" type="presParOf" srcId="{9C11E120-9CF1-438F-82A9-3997ED71DE76}" destId="{812183D9-9DFB-444E-BBDD-7380DF5FA500}" srcOrd="0" destOrd="0" presId="urn:microsoft.com/office/officeart/2005/8/layout/vList3"/>
    <dgm:cxn modelId="{CE12B547-69DE-4D1D-AB8B-82018BA76D58}" type="presParOf" srcId="{9C11E120-9CF1-438F-82A9-3997ED71DE76}" destId="{EFE0C2FF-49FA-471F-962C-1AF9671A9F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9B7EFB-336D-4952-9C13-AEF621420992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9C101CB-3993-4818-9852-8DDC2536CE6F}">
      <dgm:prSet phldrT="[Texto]" custT="1"/>
      <dgm:spPr/>
      <dgm:t>
        <a:bodyPr/>
        <a:lstStyle/>
        <a:p>
          <a:pPr algn="ctr"/>
          <a:r>
            <a:rPr lang="es-EC" sz="2400" dirty="0" smtClean="0"/>
            <a:t>Informe de las Naciones Unidas</a:t>
          </a:r>
          <a:endParaRPr lang="es-ES" sz="2400" dirty="0"/>
        </a:p>
      </dgm:t>
    </dgm:pt>
    <dgm:pt modelId="{979E38B6-22A2-4591-B41D-76F048771926}" type="parTrans" cxnId="{3910DC5E-E818-4189-A0CE-1CEF800883EC}">
      <dgm:prSet/>
      <dgm:spPr/>
      <dgm:t>
        <a:bodyPr/>
        <a:lstStyle/>
        <a:p>
          <a:pPr algn="ctr"/>
          <a:endParaRPr lang="es-ES" sz="2400"/>
        </a:p>
      </dgm:t>
    </dgm:pt>
    <dgm:pt modelId="{F6446463-BF68-4030-B42E-E2749E3BDAE2}" type="sibTrans" cxnId="{3910DC5E-E818-4189-A0CE-1CEF800883EC}">
      <dgm:prSet/>
      <dgm:spPr/>
      <dgm:t>
        <a:bodyPr/>
        <a:lstStyle/>
        <a:p>
          <a:pPr algn="ctr"/>
          <a:endParaRPr lang="es-ES" sz="2400"/>
        </a:p>
      </dgm:t>
    </dgm:pt>
    <dgm:pt modelId="{E78E93F9-FB85-47BD-9002-19721A7DE5D0}">
      <dgm:prSet phldrT="[Texto]" custT="1"/>
      <dgm:spPr/>
      <dgm:t>
        <a:bodyPr/>
        <a:lstStyle/>
        <a:p>
          <a:pPr algn="ctr"/>
          <a:r>
            <a:rPr lang="es-EC" sz="2800" dirty="0" smtClean="0"/>
            <a:t>Amenazas para el agua</a:t>
          </a:r>
          <a:endParaRPr lang="es-ES" sz="2800" dirty="0"/>
        </a:p>
      </dgm:t>
    </dgm:pt>
    <dgm:pt modelId="{EFD9BD64-FDF7-4BBE-8B75-D320C3FB54D7}" type="parTrans" cxnId="{B65DE569-7FAA-46F5-8E28-CBD84F360790}">
      <dgm:prSet/>
      <dgm:spPr/>
      <dgm:t>
        <a:bodyPr/>
        <a:lstStyle/>
        <a:p>
          <a:pPr algn="ctr"/>
          <a:endParaRPr lang="es-ES" sz="2400"/>
        </a:p>
      </dgm:t>
    </dgm:pt>
    <dgm:pt modelId="{52E27159-37BB-4029-B1CC-F73DC47AEBB2}" type="sibTrans" cxnId="{B65DE569-7FAA-46F5-8E28-CBD84F360790}">
      <dgm:prSet/>
      <dgm:spPr/>
      <dgm:t>
        <a:bodyPr/>
        <a:lstStyle/>
        <a:p>
          <a:pPr algn="ctr"/>
          <a:endParaRPr lang="es-ES" sz="2400"/>
        </a:p>
      </dgm:t>
    </dgm:pt>
    <dgm:pt modelId="{A63B5C3E-5150-4121-86BE-3AFA5AB0F053}">
      <dgm:prSet phldrT="[Texto]" custT="1"/>
      <dgm:spPr/>
      <dgm:t>
        <a:bodyPr/>
        <a:lstStyle/>
        <a:p>
          <a:pPr algn="ctr"/>
          <a:r>
            <a:rPr lang="es-EC" sz="2800" dirty="0" smtClean="0"/>
            <a:t>Causas</a:t>
          </a:r>
          <a:endParaRPr lang="es-ES" sz="2800" dirty="0"/>
        </a:p>
      </dgm:t>
    </dgm:pt>
    <dgm:pt modelId="{0DAEF0EB-1BEB-44EE-8B9F-96E7E65D05EC}" type="parTrans" cxnId="{647A35DC-A7E1-4283-91BE-E0F700266E01}">
      <dgm:prSet/>
      <dgm:spPr/>
      <dgm:t>
        <a:bodyPr/>
        <a:lstStyle/>
        <a:p>
          <a:pPr algn="ctr"/>
          <a:endParaRPr lang="es-ES" sz="2400"/>
        </a:p>
      </dgm:t>
    </dgm:pt>
    <dgm:pt modelId="{6D883B5A-074D-4765-A17A-2DDF2A7759E1}" type="sibTrans" cxnId="{647A35DC-A7E1-4283-91BE-E0F700266E01}">
      <dgm:prSet/>
      <dgm:spPr/>
      <dgm:t>
        <a:bodyPr/>
        <a:lstStyle/>
        <a:p>
          <a:pPr algn="ctr"/>
          <a:endParaRPr lang="es-ES" sz="2400"/>
        </a:p>
      </dgm:t>
    </dgm:pt>
    <dgm:pt modelId="{2D7D8A7C-18EE-45CE-A98F-C88FD694AACF}">
      <dgm:prSet phldrT="[Texto]" custT="1"/>
      <dgm:spPr/>
      <dgm:t>
        <a:bodyPr/>
        <a:lstStyle/>
        <a:p>
          <a:pPr algn="ctr"/>
          <a:r>
            <a:rPr lang="es-EC" sz="1800" dirty="0" smtClean="0"/>
            <a:t>recursos hídricos en el mundo (2015), </a:t>
          </a:r>
          <a:endParaRPr lang="es-ES" sz="1800" dirty="0"/>
        </a:p>
      </dgm:t>
    </dgm:pt>
    <dgm:pt modelId="{7DE25983-1301-42B9-9849-66D07A6D5F69}" type="parTrans" cxnId="{4AA23691-0F9F-4097-8DC6-BDAB3FCB8802}">
      <dgm:prSet/>
      <dgm:spPr/>
      <dgm:t>
        <a:bodyPr/>
        <a:lstStyle/>
        <a:p>
          <a:pPr algn="ctr"/>
          <a:endParaRPr lang="es-ES" sz="2400"/>
        </a:p>
      </dgm:t>
    </dgm:pt>
    <dgm:pt modelId="{2836545B-D943-4FD9-815C-A2A2399E4D8D}" type="sibTrans" cxnId="{4AA23691-0F9F-4097-8DC6-BDAB3FCB8802}">
      <dgm:prSet/>
      <dgm:spPr/>
      <dgm:t>
        <a:bodyPr/>
        <a:lstStyle/>
        <a:p>
          <a:pPr algn="ctr"/>
          <a:endParaRPr lang="es-ES" sz="2400"/>
        </a:p>
      </dgm:t>
    </dgm:pt>
    <dgm:pt modelId="{CA9EB79E-D420-42FD-99BC-2A1D280E99D8}">
      <dgm:prSet phldrT="[Texto]" custT="1"/>
      <dgm:spPr/>
      <dgm:t>
        <a:bodyPr/>
        <a:lstStyle/>
        <a:p>
          <a:pPr algn="ctr"/>
          <a:r>
            <a:rPr lang="es-EC" sz="2400" dirty="0" smtClean="0"/>
            <a:t>déficit 40%</a:t>
          </a:r>
          <a:endParaRPr lang="es-ES" sz="2400" dirty="0"/>
        </a:p>
      </dgm:t>
    </dgm:pt>
    <dgm:pt modelId="{ADE55139-FDAF-431F-A60B-7A8854B7BDE4}" type="parTrans" cxnId="{E5412C23-C986-428C-AE30-9848E6441EE2}">
      <dgm:prSet/>
      <dgm:spPr/>
      <dgm:t>
        <a:bodyPr/>
        <a:lstStyle/>
        <a:p>
          <a:pPr algn="ctr"/>
          <a:endParaRPr lang="es-ES" sz="2400"/>
        </a:p>
      </dgm:t>
    </dgm:pt>
    <dgm:pt modelId="{A607D943-0439-477B-A5DD-BA4AA33C69AA}" type="sibTrans" cxnId="{E5412C23-C986-428C-AE30-9848E6441EE2}">
      <dgm:prSet/>
      <dgm:spPr/>
      <dgm:t>
        <a:bodyPr/>
        <a:lstStyle/>
        <a:p>
          <a:pPr algn="ctr"/>
          <a:endParaRPr lang="es-ES" sz="2400"/>
        </a:p>
      </dgm:t>
    </dgm:pt>
    <dgm:pt modelId="{F12D2B41-CFEC-4654-9689-D25964935887}">
      <dgm:prSet phldrT="[Texto]" custT="1"/>
      <dgm:spPr/>
      <dgm:t>
        <a:bodyPr/>
        <a:lstStyle/>
        <a:p>
          <a:pPr algn="ctr"/>
          <a:r>
            <a:rPr lang="es-EC" sz="2800" dirty="0" smtClean="0"/>
            <a:t>Sobre-</a:t>
          </a:r>
        </a:p>
        <a:p>
          <a:pPr algn="ctr"/>
          <a:r>
            <a:rPr lang="es-EC" sz="2800" dirty="0" smtClean="0"/>
            <a:t>población</a:t>
          </a:r>
          <a:endParaRPr lang="es-ES" sz="2800" dirty="0"/>
        </a:p>
      </dgm:t>
    </dgm:pt>
    <dgm:pt modelId="{4D308C6D-BEB8-4E8A-9941-0F68BE8B0D53}" type="parTrans" cxnId="{246CE243-3460-4F62-9B50-96C062B20656}">
      <dgm:prSet/>
      <dgm:spPr/>
      <dgm:t>
        <a:bodyPr/>
        <a:lstStyle/>
        <a:p>
          <a:pPr algn="ctr"/>
          <a:endParaRPr lang="es-ES" sz="2400"/>
        </a:p>
      </dgm:t>
    </dgm:pt>
    <dgm:pt modelId="{5D797BBB-4017-429C-B8F7-889B562E24D8}" type="sibTrans" cxnId="{246CE243-3460-4F62-9B50-96C062B20656}">
      <dgm:prSet/>
      <dgm:spPr/>
      <dgm:t>
        <a:bodyPr/>
        <a:lstStyle/>
        <a:p>
          <a:pPr algn="ctr"/>
          <a:endParaRPr lang="es-ES" sz="2400"/>
        </a:p>
      </dgm:t>
    </dgm:pt>
    <dgm:pt modelId="{730498AC-059C-47AB-9B01-89C6D9F7ABF5}">
      <dgm:prSet phldrT="[Texto]" custT="1"/>
      <dgm:spPr/>
      <dgm:t>
        <a:bodyPr/>
        <a:lstStyle/>
        <a:p>
          <a:pPr algn="ctr"/>
          <a:r>
            <a:rPr lang="es-EC" sz="2400" dirty="0" smtClean="0"/>
            <a:t>demanda de agua.</a:t>
          </a:r>
          <a:endParaRPr lang="es-ES" sz="2400" dirty="0"/>
        </a:p>
      </dgm:t>
    </dgm:pt>
    <dgm:pt modelId="{89AB1A9F-4E68-49E5-9B9E-15899F3EB928}" type="parTrans" cxnId="{6FE67152-4307-4621-8BE4-F88896CC0A7C}">
      <dgm:prSet/>
      <dgm:spPr/>
      <dgm:t>
        <a:bodyPr/>
        <a:lstStyle/>
        <a:p>
          <a:pPr algn="ctr"/>
          <a:endParaRPr lang="es-ES" sz="2400"/>
        </a:p>
      </dgm:t>
    </dgm:pt>
    <dgm:pt modelId="{B40C25F9-99E0-4326-892E-2C7D5DE1D1E2}" type="sibTrans" cxnId="{6FE67152-4307-4621-8BE4-F88896CC0A7C}">
      <dgm:prSet/>
      <dgm:spPr/>
      <dgm:t>
        <a:bodyPr/>
        <a:lstStyle/>
        <a:p>
          <a:pPr algn="ctr"/>
          <a:endParaRPr lang="es-ES" sz="2400"/>
        </a:p>
      </dgm:t>
    </dgm:pt>
    <dgm:pt modelId="{94228D16-C728-4D95-8339-3C87DB1F159B}">
      <dgm:prSet phldrT="[Texto]" custT="1"/>
      <dgm:spPr/>
      <dgm:t>
        <a:bodyPr/>
        <a:lstStyle/>
        <a:p>
          <a:pPr algn="ctr"/>
          <a:r>
            <a:rPr lang="es-EC" sz="2000" dirty="0" smtClean="0"/>
            <a:t>Reducción de ecosistemas</a:t>
          </a:r>
          <a:endParaRPr lang="es-ES" sz="2000" dirty="0"/>
        </a:p>
      </dgm:t>
    </dgm:pt>
    <dgm:pt modelId="{886E721D-7BD1-4509-BFB1-3CDA333D38BA}" type="parTrans" cxnId="{E5B0470B-D283-4204-A1F9-580ABE57AD97}">
      <dgm:prSet/>
      <dgm:spPr/>
      <dgm:t>
        <a:bodyPr/>
        <a:lstStyle/>
        <a:p>
          <a:pPr algn="ctr"/>
          <a:endParaRPr lang="es-ES" sz="2400"/>
        </a:p>
      </dgm:t>
    </dgm:pt>
    <dgm:pt modelId="{11B9F472-52B7-4A57-A5F0-FA1D99DD6E50}" type="sibTrans" cxnId="{E5B0470B-D283-4204-A1F9-580ABE57AD97}">
      <dgm:prSet/>
      <dgm:spPr/>
      <dgm:t>
        <a:bodyPr/>
        <a:lstStyle/>
        <a:p>
          <a:pPr algn="ctr"/>
          <a:endParaRPr lang="es-ES" sz="2400"/>
        </a:p>
      </dgm:t>
    </dgm:pt>
    <dgm:pt modelId="{64E3678A-EF96-44D5-B75C-1B1F8877C1F2}">
      <dgm:prSet phldrT="[Texto]" custT="1"/>
      <dgm:spPr/>
      <dgm:t>
        <a:bodyPr/>
        <a:lstStyle/>
        <a:p>
          <a:pPr algn="ctr"/>
          <a:r>
            <a:rPr lang="es-EC" sz="1800" dirty="0" smtClean="0"/>
            <a:t>demanda de alimento(cultivo a gran escala)</a:t>
          </a:r>
          <a:endParaRPr lang="es-ES" sz="1800" dirty="0"/>
        </a:p>
      </dgm:t>
    </dgm:pt>
    <dgm:pt modelId="{C2C5B161-2250-441B-80CB-4CF4E9059B25}" type="parTrans" cxnId="{8D9D08E6-0C5C-4729-AA93-4C5FB1C6C56B}">
      <dgm:prSet/>
      <dgm:spPr/>
      <dgm:t>
        <a:bodyPr/>
        <a:lstStyle/>
        <a:p>
          <a:pPr algn="ctr"/>
          <a:endParaRPr lang="es-ES" sz="2400"/>
        </a:p>
      </dgm:t>
    </dgm:pt>
    <dgm:pt modelId="{B7B2C640-C02C-418B-B25D-990668C99159}" type="sibTrans" cxnId="{8D9D08E6-0C5C-4729-AA93-4C5FB1C6C56B}">
      <dgm:prSet/>
      <dgm:spPr/>
      <dgm:t>
        <a:bodyPr/>
        <a:lstStyle/>
        <a:p>
          <a:pPr algn="ctr"/>
          <a:endParaRPr lang="es-ES" sz="2400"/>
        </a:p>
      </dgm:t>
    </dgm:pt>
    <dgm:pt modelId="{A02B0DAE-8E14-41D5-AED8-FB3026BABC18}">
      <dgm:prSet phldrT="[Texto]" custT="1"/>
      <dgm:spPr/>
      <dgm:t>
        <a:bodyPr/>
        <a:lstStyle/>
        <a:p>
          <a:pPr algn="ctr"/>
          <a:r>
            <a:rPr lang="es-EC" sz="1800" dirty="0" smtClean="0"/>
            <a:t>devastación de los bosques y páramos</a:t>
          </a:r>
          <a:endParaRPr lang="es-ES" sz="1800" dirty="0"/>
        </a:p>
      </dgm:t>
    </dgm:pt>
    <dgm:pt modelId="{4C0A1267-D556-4772-B2AF-D79CD8D3658C}" type="parTrans" cxnId="{95F6A571-29C9-4467-854C-41094E84034E}">
      <dgm:prSet/>
      <dgm:spPr/>
      <dgm:t>
        <a:bodyPr/>
        <a:lstStyle/>
        <a:p>
          <a:pPr algn="ctr"/>
          <a:endParaRPr lang="es-ES" sz="2400"/>
        </a:p>
      </dgm:t>
    </dgm:pt>
    <dgm:pt modelId="{940D1A15-C6F5-441E-A20F-860EB38658B5}" type="sibTrans" cxnId="{95F6A571-29C9-4467-854C-41094E84034E}">
      <dgm:prSet/>
      <dgm:spPr/>
      <dgm:t>
        <a:bodyPr/>
        <a:lstStyle/>
        <a:p>
          <a:pPr algn="ctr"/>
          <a:endParaRPr lang="es-ES" sz="2400"/>
        </a:p>
      </dgm:t>
    </dgm:pt>
    <dgm:pt modelId="{20E06177-8751-4137-9C29-3986F642502E}">
      <dgm:prSet phldrT="[Texto]" custT="1"/>
      <dgm:spPr/>
      <dgm:t>
        <a:bodyPr/>
        <a:lstStyle/>
        <a:p>
          <a:pPr algn="ctr"/>
          <a:r>
            <a:rPr lang="es-EC" sz="1600" dirty="0" smtClean="0"/>
            <a:t>quemas, sobrepastoreo la minería (</a:t>
          </a:r>
          <a:r>
            <a:rPr lang="es-EC" sz="1600" dirty="0" err="1" smtClean="0"/>
            <a:t>Hofstede</a:t>
          </a:r>
          <a:r>
            <a:rPr lang="es-EC" sz="1600" dirty="0" smtClean="0"/>
            <a:t> R. C., 2014).</a:t>
          </a:r>
          <a:endParaRPr lang="es-ES" sz="1600" dirty="0"/>
        </a:p>
      </dgm:t>
    </dgm:pt>
    <dgm:pt modelId="{AF38DBA6-3AD7-47B9-ACCD-AC61264E8EBB}" type="parTrans" cxnId="{E2871771-248E-4431-B5D1-3EA37D9A0237}">
      <dgm:prSet/>
      <dgm:spPr/>
      <dgm:t>
        <a:bodyPr/>
        <a:lstStyle/>
        <a:p>
          <a:pPr algn="ctr"/>
          <a:endParaRPr lang="es-ES" sz="2400"/>
        </a:p>
      </dgm:t>
    </dgm:pt>
    <dgm:pt modelId="{52E1D3D0-76B7-4DB6-9572-AB94DE2EEE2B}" type="sibTrans" cxnId="{E2871771-248E-4431-B5D1-3EA37D9A0237}">
      <dgm:prSet/>
      <dgm:spPr/>
      <dgm:t>
        <a:bodyPr/>
        <a:lstStyle/>
        <a:p>
          <a:pPr algn="ctr"/>
          <a:endParaRPr lang="es-ES" sz="2400"/>
        </a:p>
      </dgm:t>
    </dgm:pt>
    <dgm:pt modelId="{B051D847-FC62-41D6-BBFA-66E4707E3EEA}">
      <dgm:prSet phldrT="[Texto]" custT="1"/>
      <dgm:spPr/>
      <dgm:t>
        <a:bodyPr/>
        <a:lstStyle/>
        <a:p>
          <a:pPr algn="ctr"/>
          <a:r>
            <a:rPr lang="es-EC" sz="2800" dirty="0" smtClean="0"/>
            <a:t>El Ecuador</a:t>
          </a:r>
          <a:endParaRPr lang="es-ES" sz="2800" dirty="0"/>
        </a:p>
      </dgm:t>
    </dgm:pt>
    <dgm:pt modelId="{06CE3655-DE43-48AE-88E8-7C4DCD5F55CA}" type="parTrans" cxnId="{63E641B0-E8B7-40D8-87A8-8BA296B402D8}">
      <dgm:prSet/>
      <dgm:spPr/>
      <dgm:t>
        <a:bodyPr/>
        <a:lstStyle/>
        <a:p>
          <a:pPr algn="ctr"/>
          <a:endParaRPr lang="es-ES" sz="2400"/>
        </a:p>
      </dgm:t>
    </dgm:pt>
    <dgm:pt modelId="{731D3C94-CE3F-4B75-BCB2-5B42263E688D}" type="sibTrans" cxnId="{63E641B0-E8B7-40D8-87A8-8BA296B402D8}">
      <dgm:prSet/>
      <dgm:spPr/>
      <dgm:t>
        <a:bodyPr/>
        <a:lstStyle/>
        <a:p>
          <a:pPr algn="ctr"/>
          <a:endParaRPr lang="es-ES" sz="2400"/>
        </a:p>
      </dgm:t>
    </dgm:pt>
    <dgm:pt modelId="{53C33EF8-F1BD-4B2D-B618-D32DEB4C409E}">
      <dgm:prSet phldrT="[Texto]" custT="1"/>
      <dgm:spPr/>
      <dgm:t>
        <a:bodyPr/>
        <a:lstStyle/>
        <a:p>
          <a:pPr algn="ctr"/>
          <a:r>
            <a:rPr lang="es-EC" sz="1800" dirty="0" smtClean="0"/>
            <a:t>“fábrica de agua, esponjas para su almacenamiento o cuna del sistema hídrico de los </a:t>
          </a:r>
          <a:r>
            <a:rPr lang="es-EC" sz="1800" dirty="0" err="1" smtClean="0"/>
            <a:t>neotrópicos</a:t>
          </a:r>
          <a:r>
            <a:rPr lang="es-EC" sz="1800" dirty="0" smtClean="0"/>
            <a:t>”.</a:t>
          </a:r>
          <a:endParaRPr lang="es-ES" sz="1800" dirty="0"/>
        </a:p>
      </dgm:t>
    </dgm:pt>
    <dgm:pt modelId="{F8A39E07-8DC0-44CB-B58C-622DE395BABC}" type="parTrans" cxnId="{19EB41C1-EFDB-4163-BBC0-BEFE62DDF43B}">
      <dgm:prSet/>
      <dgm:spPr/>
      <dgm:t>
        <a:bodyPr/>
        <a:lstStyle/>
        <a:p>
          <a:pPr algn="ctr"/>
          <a:endParaRPr lang="es-ES" sz="2400"/>
        </a:p>
      </dgm:t>
    </dgm:pt>
    <dgm:pt modelId="{BA3258A2-5FDD-4C82-B2B4-EE820C382C80}" type="sibTrans" cxnId="{19EB41C1-EFDB-4163-BBC0-BEFE62DDF43B}">
      <dgm:prSet/>
      <dgm:spPr/>
      <dgm:t>
        <a:bodyPr/>
        <a:lstStyle/>
        <a:p>
          <a:pPr algn="ctr"/>
          <a:endParaRPr lang="es-ES" sz="2400"/>
        </a:p>
      </dgm:t>
    </dgm:pt>
    <dgm:pt modelId="{0538150C-DAB6-4D40-918D-C6A83D03C89B}">
      <dgm:prSet phldrT="[Texto]" custT="1"/>
      <dgm:spPr/>
      <dgm:t>
        <a:bodyPr/>
        <a:lstStyle/>
        <a:p>
          <a:pPr algn="ctr"/>
          <a:r>
            <a:rPr lang="es-EC" sz="1800" dirty="0" smtClean="0"/>
            <a:t>poseer grandes extensiones de páramos</a:t>
          </a:r>
          <a:endParaRPr lang="es-ES" sz="1800" dirty="0"/>
        </a:p>
      </dgm:t>
    </dgm:pt>
    <dgm:pt modelId="{C3E66269-ACF1-49BA-B78B-5614E01793A9}" type="parTrans" cxnId="{442F3384-503A-4178-85E4-DA7CF0559215}">
      <dgm:prSet/>
      <dgm:spPr/>
      <dgm:t>
        <a:bodyPr/>
        <a:lstStyle/>
        <a:p>
          <a:pPr algn="ctr"/>
          <a:endParaRPr lang="es-ES" sz="2400"/>
        </a:p>
      </dgm:t>
    </dgm:pt>
    <dgm:pt modelId="{8055C32D-D7AC-4DF3-83A3-105D13100249}" type="sibTrans" cxnId="{442F3384-503A-4178-85E4-DA7CF0559215}">
      <dgm:prSet/>
      <dgm:spPr/>
      <dgm:t>
        <a:bodyPr/>
        <a:lstStyle/>
        <a:p>
          <a:pPr algn="ctr"/>
          <a:endParaRPr lang="es-ES" sz="2400"/>
        </a:p>
      </dgm:t>
    </dgm:pt>
    <dgm:pt modelId="{B45FC4EE-44EA-4938-9CCD-F2AE0D492B54}">
      <dgm:prSet phldrT="[Texto]" custT="1"/>
      <dgm:spPr/>
      <dgm:t>
        <a:bodyPr/>
        <a:lstStyle/>
        <a:p>
          <a:pPr algn="ctr"/>
          <a:r>
            <a:rPr lang="es-EC" sz="2400" dirty="0" smtClean="0"/>
            <a:t>los páramos</a:t>
          </a:r>
          <a:endParaRPr lang="es-ES" sz="2400" dirty="0"/>
        </a:p>
      </dgm:t>
    </dgm:pt>
    <dgm:pt modelId="{02316788-C37D-4A0C-A4F6-BA33094CF02F}" type="parTrans" cxnId="{A78EAFEF-4F6B-4499-A6EC-A0451BD19FA5}">
      <dgm:prSet/>
      <dgm:spPr/>
      <dgm:t>
        <a:bodyPr/>
        <a:lstStyle/>
        <a:p>
          <a:pPr algn="ctr"/>
          <a:endParaRPr lang="es-ES" sz="2400"/>
        </a:p>
      </dgm:t>
    </dgm:pt>
    <dgm:pt modelId="{71B55051-F047-438E-9D83-0DA38290FDAC}" type="sibTrans" cxnId="{A78EAFEF-4F6B-4499-A6EC-A0451BD19FA5}">
      <dgm:prSet/>
      <dgm:spPr/>
      <dgm:t>
        <a:bodyPr/>
        <a:lstStyle/>
        <a:p>
          <a:pPr algn="ctr"/>
          <a:endParaRPr lang="es-ES" sz="2400"/>
        </a:p>
      </dgm:t>
    </dgm:pt>
    <dgm:pt modelId="{087C275A-6EB7-4F67-9AA2-D27654562778}">
      <dgm:prSet phldrT="[Texto]" custT="1"/>
      <dgm:spPr/>
      <dgm:t>
        <a:bodyPr/>
        <a:lstStyle/>
        <a:p>
          <a:pPr algn="ctr"/>
          <a:r>
            <a:rPr lang="es-EC" sz="3200" dirty="0" smtClean="0"/>
            <a:t>2030</a:t>
          </a:r>
          <a:endParaRPr lang="es-ES" sz="3200" dirty="0"/>
        </a:p>
      </dgm:t>
    </dgm:pt>
    <dgm:pt modelId="{195ACB4F-9E06-4555-A888-31F77595A87F}" type="sibTrans" cxnId="{D204AB67-9E5E-411D-95B7-73C342AD78FD}">
      <dgm:prSet/>
      <dgm:spPr/>
      <dgm:t>
        <a:bodyPr/>
        <a:lstStyle/>
        <a:p>
          <a:pPr algn="ctr"/>
          <a:endParaRPr lang="es-ES" sz="2400"/>
        </a:p>
      </dgm:t>
    </dgm:pt>
    <dgm:pt modelId="{682520FA-8961-46EC-89AC-643ACBA767C0}" type="parTrans" cxnId="{D204AB67-9E5E-411D-95B7-73C342AD78FD}">
      <dgm:prSet/>
      <dgm:spPr/>
      <dgm:t>
        <a:bodyPr/>
        <a:lstStyle/>
        <a:p>
          <a:pPr algn="ctr"/>
          <a:endParaRPr lang="es-ES" sz="2400"/>
        </a:p>
      </dgm:t>
    </dgm:pt>
    <dgm:pt modelId="{CFF3B592-C49D-43D4-B2BB-C5D764EB7EEF}" type="pres">
      <dgm:prSet presAssocID="{3B9B7EFB-336D-4952-9C13-AEF621420992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EB1E3521-A31F-4FFC-B6A2-5808D010655C}" type="pres">
      <dgm:prSet presAssocID="{69C101CB-3993-4818-9852-8DDC2536CE6F}" presName="horFlow" presStyleCnt="0"/>
      <dgm:spPr/>
    </dgm:pt>
    <dgm:pt modelId="{3B3B383D-FE77-4136-9C0D-0119299C25E0}" type="pres">
      <dgm:prSet presAssocID="{69C101CB-3993-4818-9852-8DDC2536CE6F}" presName="bigChev" presStyleLbl="node1" presStyleIdx="0" presStyleCnt="4"/>
      <dgm:spPr/>
      <dgm:t>
        <a:bodyPr/>
        <a:lstStyle/>
        <a:p>
          <a:endParaRPr lang="es-ES"/>
        </a:p>
      </dgm:t>
    </dgm:pt>
    <dgm:pt modelId="{CB366286-ED79-4CF4-9A49-4035F9163F9F}" type="pres">
      <dgm:prSet presAssocID="{7DE25983-1301-42B9-9849-66D07A6D5F69}" presName="parTrans" presStyleCnt="0"/>
      <dgm:spPr/>
    </dgm:pt>
    <dgm:pt modelId="{B14106F0-D168-4771-957D-78461C0BA74F}" type="pres">
      <dgm:prSet presAssocID="{2D7D8A7C-18EE-45CE-A98F-C88FD694AACF}" presName="node" presStyleLbl="alignAccFollowNode1" presStyleIdx="0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300D42-7B6C-4257-A032-C83E9F09AC04}" type="pres">
      <dgm:prSet presAssocID="{2836545B-D943-4FD9-815C-A2A2399E4D8D}" presName="sibTrans" presStyleCnt="0"/>
      <dgm:spPr/>
    </dgm:pt>
    <dgm:pt modelId="{C863926F-19F6-4D73-BD1B-286507BDBD40}" type="pres">
      <dgm:prSet presAssocID="{087C275A-6EB7-4F67-9AA2-D27654562778}" presName="node" presStyleLbl="alignAccFollowNode1" presStyleIdx="1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AEAF56-F8AE-40E8-9ED6-E0B0796BF22A}" type="pres">
      <dgm:prSet presAssocID="{195ACB4F-9E06-4555-A888-31F77595A87F}" presName="sibTrans" presStyleCnt="0"/>
      <dgm:spPr/>
    </dgm:pt>
    <dgm:pt modelId="{EF659CDD-D2C8-49B9-B81C-A88673E8158C}" type="pres">
      <dgm:prSet presAssocID="{CA9EB79E-D420-42FD-99BC-2A1D280E99D8}" presName="node" presStyleLbl="alignAccFollowNode1" presStyleIdx="2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CB8323-C4D3-4D43-A9DE-B6523B39EFD6}" type="pres">
      <dgm:prSet presAssocID="{69C101CB-3993-4818-9852-8DDC2536CE6F}" presName="vSp" presStyleCnt="0"/>
      <dgm:spPr/>
    </dgm:pt>
    <dgm:pt modelId="{929E3837-8091-4C7E-BB11-F0BE59CAC90E}" type="pres">
      <dgm:prSet presAssocID="{A63B5C3E-5150-4121-86BE-3AFA5AB0F053}" presName="horFlow" presStyleCnt="0"/>
      <dgm:spPr/>
    </dgm:pt>
    <dgm:pt modelId="{873893AD-BAB0-4794-A2DA-C94AA470B5B9}" type="pres">
      <dgm:prSet presAssocID="{A63B5C3E-5150-4121-86BE-3AFA5AB0F053}" presName="bigChev" presStyleLbl="node1" presStyleIdx="1" presStyleCnt="4"/>
      <dgm:spPr/>
      <dgm:t>
        <a:bodyPr/>
        <a:lstStyle/>
        <a:p>
          <a:endParaRPr lang="es-ES"/>
        </a:p>
      </dgm:t>
    </dgm:pt>
    <dgm:pt modelId="{5C8220D8-8742-4FD4-938F-87888F2C9C4D}" type="pres">
      <dgm:prSet presAssocID="{4D308C6D-BEB8-4E8A-9941-0F68BE8B0D53}" presName="parTrans" presStyleCnt="0"/>
      <dgm:spPr/>
    </dgm:pt>
    <dgm:pt modelId="{0EF53349-7025-41F8-9519-A45547D381ED}" type="pres">
      <dgm:prSet presAssocID="{F12D2B41-CFEC-4654-9689-D25964935887}" presName="node" presStyleLbl="alignAccFollowNode1" presStyleIdx="3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1CE4D8-636E-4D34-B544-783B6962C25F}" type="pres">
      <dgm:prSet presAssocID="{5D797BBB-4017-429C-B8F7-889B562E24D8}" presName="sibTrans" presStyleCnt="0"/>
      <dgm:spPr/>
    </dgm:pt>
    <dgm:pt modelId="{0D69B377-D362-4EE6-86D4-D6802260B5BA}" type="pres">
      <dgm:prSet presAssocID="{730498AC-059C-47AB-9B01-89C6D9F7ABF5}" presName="node" presStyleLbl="alignAccFollowNode1" presStyleIdx="4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73FE8F-A2EA-4C4B-81F8-8569A0A97EFC}" type="pres">
      <dgm:prSet presAssocID="{A63B5C3E-5150-4121-86BE-3AFA5AB0F053}" presName="vSp" presStyleCnt="0"/>
      <dgm:spPr/>
    </dgm:pt>
    <dgm:pt modelId="{58C772F9-2082-42D3-A6D5-106C296F72E8}" type="pres">
      <dgm:prSet presAssocID="{E78E93F9-FB85-47BD-9002-19721A7DE5D0}" presName="horFlow" presStyleCnt="0"/>
      <dgm:spPr/>
    </dgm:pt>
    <dgm:pt modelId="{B63736F9-0863-4F24-AA17-6474516B8B8C}" type="pres">
      <dgm:prSet presAssocID="{E78E93F9-FB85-47BD-9002-19721A7DE5D0}" presName="bigChev" presStyleLbl="node1" presStyleIdx="2" presStyleCnt="4"/>
      <dgm:spPr/>
      <dgm:t>
        <a:bodyPr/>
        <a:lstStyle/>
        <a:p>
          <a:endParaRPr lang="es-ES"/>
        </a:p>
      </dgm:t>
    </dgm:pt>
    <dgm:pt modelId="{4D2354A6-597B-4F82-BD53-59745988621C}" type="pres">
      <dgm:prSet presAssocID="{886E721D-7BD1-4509-BFB1-3CDA333D38BA}" presName="parTrans" presStyleCnt="0"/>
      <dgm:spPr/>
    </dgm:pt>
    <dgm:pt modelId="{08EDB50A-B533-4557-805F-DA81B4DC4B0D}" type="pres">
      <dgm:prSet presAssocID="{94228D16-C728-4D95-8339-3C87DB1F159B}" presName="node" presStyleLbl="alignAccFollowNode1" presStyleIdx="5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A20AB6-7EA9-444B-B88D-99DA54543EA6}" type="pres">
      <dgm:prSet presAssocID="{11B9F472-52B7-4A57-A5F0-FA1D99DD6E50}" presName="sibTrans" presStyleCnt="0"/>
      <dgm:spPr/>
    </dgm:pt>
    <dgm:pt modelId="{DFF67B4D-210A-431B-982A-D7A50FD03156}" type="pres">
      <dgm:prSet presAssocID="{64E3678A-EF96-44D5-B75C-1B1F8877C1F2}" presName="node" presStyleLbl="alignAccFollowNode1" presStyleIdx="6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68773D-372A-41B1-8D6B-563D351CE449}" type="pres">
      <dgm:prSet presAssocID="{B7B2C640-C02C-418B-B25D-990668C99159}" presName="sibTrans" presStyleCnt="0"/>
      <dgm:spPr/>
    </dgm:pt>
    <dgm:pt modelId="{F764D5AD-7C79-4640-9536-1D605CCF9D29}" type="pres">
      <dgm:prSet presAssocID="{A02B0DAE-8E14-41D5-AED8-FB3026BABC18}" presName="node" presStyleLbl="alignAccFollowNode1" presStyleIdx="7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1C13DA-1FB7-4A03-BD3E-2908B65D07FE}" type="pres">
      <dgm:prSet presAssocID="{940D1A15-C6F5-441E-A20F-860EB38658B5}" presName="sibTrans" presStyleCnt="0"/>
      <dgm:spPr/>
    </dgm:pt>
    <dgm:pt modelId="{D8FC6AE1-A714-440F-8152-BA37DD5A7A89}" type="pres">
      <dgm:prSet presAssocID="{20E06177-8751-4137-9C29-3986F642502E}" presName="node" presStyleLbl="alignAccFollowNode1" presStyleIdx="8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A5ECC5-213E-4613-BA6B-4C724A2EEB20}" type="pres">
      <dgm:prSet presAssocID="{E78E93F9-FB85-47BD-9002-19721A7DE5D0}" presName="vSp" presStyleCnt="0"/>
      <dgm:spPr/>
    </dgm:pt>
    <dgm:pt modelId="{070E898C-D5E4-46BF-B50A-5801CC7DDF03}" type="pres">
      <dgm:prSet presAssocID="{B051D847-FC62-41D6-BBFA-66E4707E3EEA}" presName="horFlow" presStyleCnt="0"/>
      <dgm:spPr/>
    </dgm:pt>
    <dgm:pt modelId="{C3617CC3-77C1-4C14-94A0-0993E4BA6A95}" type="pres">
      <dgm:prSet presAssocID="{B051D847-FC62-41D6-BBFA-66E4707E3EEA}" presName="bigChev" presStyleLbl="node1" presStyleIdx="3" presStyleCnt="4"/>
      <dgm:spPr/>
      <dgm:t>
        <a:bodyPr/>
        <a:lstStyle/>
        <a:p>
          <a:endParaRPr lang="es-ES"/>
        </a:p>
      </dgm:t>
    </dgm:pt>
    <dgm:pt modelId="{2D80B659-F77E-4C10-B214-16B7F389E1F4}" type="pres">
      <dgm:prSet presAssocID="{C3E66269-ACF1-49BA-B78B-5614E01793A9}" presName="parTrans" presStyleCnt="0"/>
      <dgm:spPr/>
    </dgm:pt>
    <dgm:pt modelId="{BF3F12AD-D345-4EF8-A078-0B5B62E1C8DC}" type="pres">
      <dgm:prSet presAssocID="{0538150C-DAB6-4D40-918D-C6A83D03C89B}" presName="node" presStyleLbl="alignAccFollowNode1" presStyleIdx="9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5DDCBB-6674-43C1-8A2F-EE60E3D65F7C}" type="pres">
      <dgm:prSet presAssocID="{8055C32D-D7AC-4DF3-83A3-105D13100249}" presName="sibTrans" presStyleCnt="0"/>
      <dgm:spPr/>
    </dgm:pt>
    <dgm:pt modelId="{CBCFA651-FD64-4E24-B763-1CF4ECB4D36D}" type="pres">
      <dgm:prSet presAssocID="{B45FC4EE-44EA-4938-9CCD-F2AE0D492B54}" presName="node" presStyleLbl="alignAccFollow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E69C88-F0EB-442C-948C-267741B0F24E}" type="pres">
      <dgm:prSet presAssocID="{71B55051-F047-438E-9D83-0DA38290FDAC}" presName="sibTrans" presStyleCnt="0"/>
      <dgm:spPr/>
    </dgm:pt>
    <dgm:pt modelId="{C0281F00-7AD8-46A1-AA47-672CF7632B29}" type="pres">
      <dgm:prSet presAssocID="{53C33EF8-F1BD-4B2D-B618-D32DEB4C409E}" presName="node" presStyleLbl="alignAccFollowNode1" presStyleIdx="11" presStyleCnt="12" custScaleX="17762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42F3384-503A-4178-85E4-DA7CF0559215}" srcId="{B051D847-FC62-41D6-BBFA-66E4707E3EEA}" destId="{0538150C-DAB6-4D40-918D-C6A83D03C89B}" srcOrd="0" destOrd="0" parTransId="{C3E66269-ACF1-49BA-B78B-5614E01793A9}" sibTransId="{8055C32D-D7AC-4DF3-83A3-105D13100249}"/>
    <dgm:cxn modelId="{3016B042-11D0-4D06-8C35-BB7E236878A1}" type="presOf" srcId="{CA9EB79E-D420-42FD-99BC-2A1D280E99D8}" destId="{EF659CDD-D2C8-49B9-B81C-A88673E8158C}" srcOrd="0" destOrd="0" presId="urn:microsoft.com/office/officeart/2005/8/layout/lProcess3"/>
    <dgm:cxn modelId="{6D2133F5-3AE4-4209-AF80-FFD8C63388B9}" type="presOf" srcId="{2D7D8A7C-18EE-45CE-A98F-C88FD694AACF}" destId="{B14106F0-D168-4771-957D-78461C0BA74F}" srcOrd="0" destOrd="0" presId="urn:microsoft.com/office/officeart/2005/8/layout/lProcess3"/>
    <dgm:cxn modelId="{B169BDE9-B2F6-40B2-8942-A0555F549AD5}" type="presOf" srcId="{F12D2B41-CFEC-4654-9689-D25964935887}" destId="{0EF53349-7025-41F8-9519-A45547D381ED}" srcOrd="0" destOrd="0" presId="urn:microsoft.com/office/officeart/2005/8/layout/lProcess3"/>
    <dgm:cxn modelId="{AB53003F-5982-49F5-99E7-D7587CC933F1}" type="presOf" srcId="{E78E93F9-FB85-47BD-9002-19721A7DE5D0}" destId="{B63736F9-0863-4F24-AA17-6474516B8B8C}" srcOrd="0" destOrd="0" presId="urn:microsoft.com/office/officeart/2005/8/layout/lProcess3"/>
    <dgm:cxn modelId="{647A35DC-A7E1-4283-91BE-E0F700266E01}" srcId="{3B9B7EFB-336D-4952-9C13-AEF621420992}" destId="{A63B5C3E-5150-4121-86BE-3AFA5AB0F053}" srcOrd="1" destOrd="0" parTransId="{0DAEF0EB-1BEB-44EE-8B9F-96E7E65D05EC}" sibTransId="{6D883B5A-074D-4765-A17A-2DDF2A7759E1}"/>
    <dgm:cxn modelId="{0D1F4266-7A00-4858-B052-5ACA3BB1DD69}" type="presOf" srcId="{3B9B7EFB-336D-4952-9C13-AEF621420992}" destId="{CFF3B592-C49D-43D4-B2BB-C5D764EB7EEF}" srcOrd="0" destOrd="0" presId="urn:microsoft.com/office/officeart/2005/8/layout/lProcess3"/>
    <dgm:cxn modelId="{E5412C23-C986-428C-AE30-9848E6441EE2}" srcId="{69C101CB-3993-4818-9852-8DDC2536CE6F}" destId="{CA9EB79E-D420-42FD-99BC-2A1D280E99D8}" srcOrd="2" destOrd="0" parTransId="{ADE55139-FDAF-431F-A60B-7A8854B7BDE4}" sibTransId="{A607D943-0439-477B-A5DD-BA4AA33C69AA}"/>
    <dgm:cxn modelId="{6CC02725-94C3-4F47-85AC-DE2C7860CAF7}" type="presOf" srcId="{087C275A-6EB7-4F67-9AA2-D27654562778}" destId="{C863926F-19F6-4D73-BD1B-286507BDBD40}" srcOrd="0" destOrd="0" presId="urn:microsoft.com/office/officeart/2005/8/layout/lProcess3"/>
    <dgm:cxn modelId="{D204AB67-9E5E-411D-95B7-73C342AD78FD}" srcId="{69C101CB-3993-4818-9852-8DDC2536CE6F}" destId="{087C275A-6EB7-4F67-9AA2-D27654562778}" srcOrd="1" destOrd="0" parTransId="{682520FA-8961-46EC-89AC-643ACBA767C0}" sibTransId="{195ACB4F-9E06-4555-A888-31F77595A87F}"/>
    <dgm:cxn modelId="{7B7FFA68-BE1A-4874-AE89-45881B91CA37}" type="presOf" srcId="{64E3678A-EF96-44D5-B75C-1B1F8877C1F2}" destId="{DFF67B4D-210A-431B-982A-D7A50FD03156}" srcOrd="0" destOrd="0" presId="urn:microsoft.com/office/officeart/2005/8/layout/lProcess3"/>
    <dgm:cxn modelId="{3910DC5E-E818-4189-A0CE-1CEF800883EC}" srcId="{3B9B7EFB-336D-4952-9C13-AEF621420992}" destId="{69C101CB-3993-4818-9852-8DDC2536CE6F}" srcOrd="0" destOrd="0" parTransId="{979E38B6-22A2-4591-B41D-76F048771926}" sibTransId="{F6446463-BF68-4030-B42E-E2749E3BDAE2}"/>
    <dgm:cxn modelId="{6FE67152-4307-4621-8BE4-F88896CC0A7C}" srcId="{A63B5C3E-5150-4121-86BE-3AFA5AB0F053}" destId="{730498AC-059C-47AB-9B01-89C6D9F7ABF5}" srcOrd="1" destOrd="0" parTransId="{89AB1A9F-4E68-49E5-9B9E-15899F3EB928}" sibTransId="{B40C25F9-99E0-4326-892E-2C7D5DE1D1E2}"/>
    <dgm:cxn modelId="{AB06E604-1FFF-4AB9-9962-26FB1BFC5FD8}" type="presOf" srcId="{20E06177-8751-4137-9C29-3986F642502E}" destId="{D8FC6AE1-A714-440F-8152-BA37DD5A7A89}" srcOrd="0" destOrd="0" presId="urn:microsoft.com/office/officeart/2005/8/layout/lProcess3"/>
    <dgm:cxn modelId="{8D9D08E6-0C5C-4729-AA93-4C5FB1C6C56B}" srcId="{E78E93F9-FB85-47BD-9002-19721A7DE5D0}" destId="{64E3678A-EF96-44D5-B75C-1B1F8877C1F2}" srcOrd="1" destOrd="0" parTransId="{C2C5B161-2250-441B-80CB-4CF4E9059B25}" sibTransId="{B7B2C640-C02C-418B-B25D-990668C99159}"/>
    <dgm:cxn modelId="{C8B8D0F6-CD07-43CE-8434-04675052BD9D}" type="presOf" srcId="{94228D16-C728-4D95-8339-3C87DB1F159B}" destId="{08EDB50A-B533-4557-805F-DA81B4DC4B0D}" srcOrd="0" destOrd="0" presId="urn:microsoft.com/office/officeart/2005/8/layout/lProcess3"/>
    <dgm:cxn modelId="{A78EAFEF-4F6B-4499-A6EC-A0451BD19FA5}" srcId="{B051D847-FC62-41D6-BBFA-66E4707E3EEA}" destId="{B45FC4EE-44EA-4938-9CCD-F2AE0D492B54}" srcOrd="1" destOrd="0" parTransId="{02316788-C37D-4A0C-A4F6-BA33094CF02F}" sibTransId="{71B55051-F047-438E-9D83-0DA38290FDAC}"/>
    <dgm:cxn modelId="{246CE243-3460-4F62-9B50-96C062B20656}" srcId="{A63B5C3E-5150-4121-86BE-3AFA5AB0F053}" destId="{F12D2B41-CFEC-4654-9689-D25964935887}" srcOrd="0" destOrd="0" parTransId="{4D308C6D-BEB8-4E8A-9941-0F68BE8B0D53}" sibTransId="{5D797BBB-4017-429C-B8F7-889B562E24D8}"/>
    <dgm:cxn modelId="{E2871771-248E-4431-B5D1-3EA37D9A0237}" srcId="{E78E93F9-FB85-47BD-9002-19721A7DE5D0}" destId="{20E06177-8751-4137-9C29-3986F642502E}" srcOrd="3" destOrd="0" parTransId="{AF38DBA6-3AD7-47B9-ACCD-AC61264E8EBB}" sibTransId="{52E1D3D0-76B7-4DB6-9572-AB94DE2EEE2B}"/>
    <dgm:cxn modelId="{5677A976-E44D-482A-94C1-851078E52197}" type="presOf" srcId="{B45FC4EE-44EA-4938-9CCD-F2AE0D492B54}" destId="{CBCFA651-FD64-4E24-B763-1CF4ECB4D36D}" srcOrd="0" destOrd="0" presId="urn:microsoft.com/office/officeart/2005/8/layout/lProcess3"/>
    <dgm:cxn modelId="{63E641B0-E8B7-40D8-87A8-8BA296B402D8}" srcId="{3B9B7EFB-336D-4952-9C13-AEF621420992}" destId="{B051D847-FC62-41D6-BBFA-66E4707E3EEA}" srcOrd="3" destOrd="0" parTransId="{06CE3655-DE43-48AE-88E8-7C4DCD5F55CA}" sibTransId="{731D3C94-CE3F-4B75-BCB2-5B42263E688D}"/>
    <dgm:cxn modelId="{95F6A571-29C9-4467-854C-41094E84034E}" srcId="{E78E93F9-FB85-47BD-9002-19721A7DE5D0}" destId="{A02B0DAE-8E14-41D5-AED8-FB3026BABC18}" srcOrd="2" destOrd="0" parTransId="{4C0A1267-D556-4772-B2AF-D79CD8D3658C}" sibTransId="{940D1A15-C6F5-441E-A20F-860EB38658B5}"/>
    <dgm:cxn modelId="{E5B0470B-D283-4204-A1F9-580ABE57AD97}" srcId="{E78E93F9-FB85-47BD-9002-19721A7DE5D0}" destId="{94228D16-C728-4D95-8339-3C87DB1F159B}" srcOrd="0" destOrd="0" parTransId="{886E721D-7BD1-4509-BFB1-3CDA333D38BA}" sibTransId="{11B9F472-52B7-4A57-A5F0-FA1D99DD6E50}"/>
    <dgm:cxn modelId="{4AA23691-0F9F-4097-8DC6-BDAB3FCB8802}" srcId="{69C101CB-3993-4818-9852-8DDC2536CE6F}" destId="{2D7D8A7C-18EE-45CE-A98F-C88FD694AACF}" srcOrd="0" destOrd="0" parTransId="{7DE25983-1301-42B9-9849-66D07A6D5F69}" sibTransId="{2836545B-D943-4FD9-815C-A2A2399E4D8D}"/>
    <dgm:cxn modelId="{D7FCBFC9-E4EB-41E1-A098-81A68B7E5AB6}" type="presOf" srcId="{0538150C-DAB6-4D40-918D-C6A83D03C89B}" destId="{BF3F12AD-D345-4EF8-A078-0B5B62E1C8DC}" srcOrd="0" destOrd="0" presId="urn:microsoft.com/office/officeart/2005/8/layout/lProcess3"/>
    <dgm:cxn modelId="{0D7EA23D-1339-4229-BB19-2D074F152E78}" type="presOf" srcId="{A02B0DAE-8E14-41D5-AED8-FB3026BABC18}" destId="{F764D5AD-7C79-4640-9536-1D605CCF9D29}" srcOrd="0" destOrd="0" presId="urn:microsoft.com/office/officeart/2005/8/layout/lProcess3"/>
    <dgm:cxn modelId="{7A2B29AB-E7A7-4DF4-9B4F-1C2CE7B2FCA3}" type="presOf" srcId="{A63B5C3E-5150-4121-86BE-3AFA5AB0F053}" destId="{873893AD-BAB0-4794-A2DA-C94AA470B5B9}" srcOrd="0" destOrd="0" presId="urn:microsoft.com/office/officeart/2005/8/layout/lProcess3"/>
    <dgm:cxn modelId="{4F6B79C2-2FEC-4FE2-8EFF-384FB753F16D}" type="presOf" srcId="{B051D847-FC62-41D6-BBFA-66E4707E3EEA}" destId="{C3617CC3-77C1-4C14-94A0-0993E4BA6A95}" srcOrd="0" destOrd="0" presId="urn:microsoft.com/office/officeart/2005/8/layout/lProcess3"/>
    <dgm:cxn modelId="{19EB41C1-EFDB-4163-BBC0-BEFE62DDF43B}" srcId="{B051D847-FC62-41D6-BBFA-66E4707E3EEA}" destId="{53C33EF8-F1BD-4B2D-B618-D32DEB4C409E}" srcOrd="2" destOrd="0" parTransId="{F8A39E07-8DC0-44CB-B58C-622DE395BABC}" sibTransId="{BA3258A2-5FDD-4C82-B2B4-EE820C382C80}"/>
    <dgm:cxn modelId="{5DBF7270-1542-4D07-AE2C-3BA93F7C4F93}" type="presOf" srcId="{53C33EF8-F1BD-4B2D-B618-D32DEB4C409E}" destId="{C0281F00-7AD8-46A1-AA47-672CF7632B29}" srcOrd="0" destOrd="0" presId="urn:microsoft.com/office/officeart/2005/8/layout/lProcess3"/>
    <dgm:cxn modelId="{1A947AFE-F8F3-4CEB-AB05-6B929EF1349D}" type="presOf" srcId="{730498AC-059C-47AB-9B01-89C6D9F7ABF5}" destId="{0D69B377-D362-4EE6-86D4-D6802260B5BA}" srcOrd="0" destOrd="0" presId="urn:microsoft.com/office/officeart/2005/8/layout/lProcess3"/>
    <dgm:cxn modelId="{B65DE569-7FAA-46F5-8E28-CBD84F360790}" srcId="{3B9B7EFB-336D-4952-9C13-AEF621420992}" destId="{E78E93F9-FB85-47BD-9002-19721A7DE5D0}" srcOrd="2" destOrd="0" parTransId="{EFD9BD64-FDF7-4BBE-8B75-D320C3FB54D7}" sibTransId="{52E27159-37BB-4029-B1CC-F73DC47AEBB2}"/>
    <dgm:cxn modelId="{D1CD4CA5-0D1B-4113-BE60-D5C2B216E374}" type="presOf" srcId="{69C101CB-3993-4818-9852-8DDC2536CE6F}" destId="{3B3B383D-FE77-4136-9C0D-0119299C25E0}" srcOrd="0" destOrd="0" presId="urn:microsoft.com/office/officeart/2005/8/layout/lProcess3"/>
    <dgm:cxn modelId="{11C3C04D-3C15-4928-889B-30905E799D4E}" type="presParOf" srcId="{CFF3B592-C49D-43D4-B2BB-C5D764EB7EEF}" destId="{EB1E3521-A31F-4FFC-B6A2-5808D010655C}" srcOrd="0" destOrd="0" presId="urn:microsoft.com/office/officeart/2005/8/layout/lProcess3"/>
    <dgm:cxn modelId="{AB87BAEB-7945-4DD7-948F-DE2CC3ED149D}" type="presParOf" srcId="{EB1E3521-A31F-4FFC-B6A2-5808D010655C}" destId="{3B3B383D-FE77-4136-9C0D-0119299C25E0}" srcOrd="0" destOrd="0" presId="urn:microsoft.com/office/officeart/2005/8/layout/lProcess3"/>
    <dgm:cxn modelId="{B30E504A-94A5-420F-8B07-6A5116A89C2B}" type="presParOf" srcId="{EB1E3521-A31F-4FFC-B6A2-5808D010655C}" destId="{CB366286-ED79-4CF4-9A49-4035F9163F9F}" srcOrd="1" destOrd="0" presId="urn:microsoft.com/office/officeart/2005/8/layout/lProcess3"/>
    <dgm:cxn modelId="{4CEA64E9-DF8F-47E8-A4E8-95159A900424}" type="presParOf" srcId="{EB1E3521-A31F-4FFC-B6A2-5808D010655C}" destId="{B14106F0-D168-4771-957D-78461C0BA74F}" srcOrd="2" destOrd="0" presId="urn:microsoft.com/office/officeart/2005/8/layout/lProcess3"/>
    <dgm:cxn modelId="{714AA1AA-6B31-4725-8BB9-C6AA4F40060C}" type="presParOf" srcId="{EB1E3521-A31F-4FFC-B6A2-5808D010655C}" destId="{01300D42-7B6C-4257-A032-C83E9F09AC04}" srcOrd="3" destOrd="0" presId="urn:microsoft.com/office/officeart/2005/8/layout/lProcess3"/>
    <dgm:cxn modelId="{74AAF53F-A8CA-4B7A-A06D-96193CC5EFAB}" type="presParOf" srcId="{EB1E3521-A31F-4FFC-B6A2-5808D010655C}" destId="{C863926F-19F6-4D73-BD1B-286507BDBD40}" srcOrd="4" destOrd="0" presId="urn:microsoft.com/office/officeart/2005/8/layout/lProcess3"/>
    <dgm:cxn modelId="{31C9F0DF-F058-46B2-AB12-45DD0BDB1956}" type="presParOf" srcId="{EB1E3521-A31F-4FFC-B6A2-5808D010655C}" destId="{F4AEAF56-F8AE-40E8-9ED6-E0B0796BF22A}" srcOrd="5" destOrd="0" presId="urn:microsoft.com/office/officeart/2005/8/layout/lProcess3"/>
    <dgm:cxn modelId="{FEEE3211-1375-4F58-B6BE-54EA86D5E083}" type="presParOf" srcId="{EB1E3521-A31F-4FFC-B6A2-5808D010655C}" destId="{EF659CDD-D2C8-49B9-B81C-A88673E8158C}" srcOrd="6" destOrd="0" presId="urn:microsoft.com/office/officeart/2005/8/layout/lProcess3"/>
    <dgm:cxn modelId="{8BCF8680-EF68-45ED-B61B-14D9EF59AC84}" type="presParOf" srcId="{CFF3B592-C49D-43D4-B2BB-C5D764EB7EEF}" destId="{2BCB8323-C4D3-4D43-A9DE-B6523B39EFD6}" srcOrd="1" destOrd="0" presId="urn:microsoft.com/office/officeart/2005/8/layout/lProcess3"/>
    <dgm:cxn modelId="{44F79053-E65D-48C7-B2E2-D8FB1699FC3A}" type="presParOf" srcId="{CFF3B592-C49D-43D4-B2BB-C5D764EB7EEF}" destId="{929E3837-8091-4C7E-BB11-F0BE59CAC90E}" srcOrd="2" destOrd="0" presId="urn:microsoft.com/office/officeart/2005/8/layout/lProcess3"/>
    <dgm:cxn modelId="{18641D7D-9D8E-4832-B977-92681C6FC7FB}" type="presParOf" srcId="{929E3837-8091-4C7E-BB11-F0BE59CAC90E}" destId="{873893AD-BAB0-4794-A2DA-C94AA470B5B9}" srcOrd="0" destOrd="0" presId="urn:microsoft.com/office/officeart/2005/8/layout/lProcess3"/>
    <dgm:cxn modelId="{A3E48F38-113D-423C-83AC-BFEC6369D136}" type="presParOf" srcId="{929E3837-8091-4C7E-BB11-F0BE59CAC90E}" destId="{5C8220D8-8742-4FD4-938F-87888F2C9C4D}" srcOrd="1" destOrd="0" presId="urn:microsoft.com/office/officeart/2005/8/layout/lProcess3"/>
    <dgm:cxn modelId="{21DAE20D-B393-4629-BB45-B9028DD9FB3B}" type="presParOf" srcId="{929E3837-8091-4C7E-BB11-F0BE59CAC90E}" destId="{0EF53349-7025-41F8-9519-A45547D381ED}" srcOrd="2" destOrd="0" presId="urn:microsoft.com/office/officeart/2005/8/layout/lProcess3"/>
    <dgm:cxn modelId="{0739A18A-1F7E-4082-8658-371FA81AD913}" type="presParOf" srcId="{929E3837-8091-4C7E-BB11-F0BE59CAC90E}" destId="{EF1CE4D8-636E-4D34-B544-783B6962C25F}" srcOrd="3" destOrd="0" presId="urn:microsoft.com/office/officeart/2005/8/layout/lProcess3"/>
    <dgm:cxn modelId="{1762B81A-FF16-428B-9A44-BD0E3176203D}" type="presParOf" srcId="{929E3837-8091-4C7E-BB11-F0BE59CAC90E}" destId="{0D69B377-D362-4EE6-86D4-D6802260B5BA}" srcOrd="4" destOrd="0" presId="urn:microsoft.com/office/officeart/2005/8/layout/lProcess3"/>
    <dgm:cxn modelId="{91555698-66F2-4137-BEB7-F356F2205334}" type="presParOf" srcId="{CFF3B592-C49D-43D4-B2BB-C5D764EB7EEF}" destId="{7D73FE8F-A2EA-4C4B-81F8-8569A0A97EFC}" srcOrd="3" destOrd="0" presId="urn:microsoft.com/office/officeart/2005/8/layout/lProcess3"/>
    <dgm:cxn modelId="{8CA2E7F7-AEB6-4700-9A36-DAABE3C975C0}" type="presParOf" srcId="{CFF3B592-C49D-43D4-B2BB-C5D764EB7EEF}" destId="{58C772F9-2082-42D3-A6D5-106C296F72E8}" srcOrd="4" destOrd="0" presId="urn:microsoft.com/office/officeart/2005/8/layout/lProcess3"/>
    <dgm:cxn modelId="{2605D439-DD96-4340-9AE9-76F940996363}" type="presParOf" srcId="{58C772F9-2082-42D3-A6D5-106C296F72E8}" destId="{B63736F9-0863-4F24-AA17-6474516B8B8C}" srcOrd="0" destOrd="0" presId="urn:microsoft.com/office/officeart/2005/8/layout/lProcess3"/>
    <dgm:cxn modelId="{B6BB359F-9F46-41A7-B18A-AA17D9D53D9F}" type="presParOf" srcId="{58C772F9-2082-42D3-A6D5-106C296F72E8}" destId="{4D2354A6-597B-4F82-BD53-59745988621C}" srcOrd="1" destOrd="0" presId="urn:microsoft.com/office/officeart/2005/8/layout/lProcess3"/>
    <dgm:cxn modelId="{FD46891C-48A7-4CEB-86DA-7458C64B80DA}" type="presParOf" srcId="{58C772F9-2082-42D3-A6D5-106C296F72E8}" destId="{08EDB50A-B533-4557-805F-DA81B4DC4B0D}" srcOrd="2" destOrd="0" presId="urn:microsoft.com/office/officeart/2005/8/layout/lProcess3"/>
    <dgm:cxn modelId="{F8DCDDB3-0C68-44D0-A66D-EFCA03E1CC7A}" type="presParOf" srcId="{58C772F9-2082-42D3-A6D5-106C296F72E8}" destId="{B4A20AB6-7EA9-444B-B88D-99DA54543EA6}" srcOrd="3" destOrd="0" presId="urn:microsoft.com/office/officeart/2005/8/layout/lProcess3"/>
    <dgm:cxn modelId="{E7CCF151-180B-4B87-AC64-97B18BA73244}" type="presParOf" srcId="{58C772F9-2082-42D3-A6D5-106C296F72E8}" destId="{DFF67B4D-210A-431B-982A-D7A50FD03156}" srcOrd="4" destOrd="0" presId="urn:microsoft.com/office/officeart/2005/8/layout/lProcess3"/>
    <dgm:cxn modelId="{CF19FFC3-6677-401B-9B66-3A48D98AD243}" type="presParOf" srcId="{58C772F9-2082-42D3-A6D5-106C296F72E8}" destId="{2968773D-372A-41B1-8D6B-563D351CE449}" srcOrd="5" destOrd="0" presId="urn:microsoft.com/office/officeart/2005/8/layout/lProcess3"/>
    <dgm:cxn modelId="{D5C4743C-2E2F-4F14-99BF-26AF8A5D1B31}" type="presParOf" srcId="{58C772F9-2082-42D3-A6D5-106C296F72E8}" destId="{F764D5AD-7C79-4640-9536-1D605CCF9D29}" srcOrd="6" destOrd="0" presId="urn:microsoft.com/office/officeart/2005/8/layout/lProcess3"/>
    <dgm:cxn modelId="{0E394427-3095-4279-A15F-11ABB0D3710B}" type="presParOf" srcId="{58C772F9-2082-42D3-A6D5-106C296F72E8}" destId="{BF1C13DA-1FB7-4A03-BD3E-2908B65D07FE}" srcOrd="7" destOrd="0" presId="urn:microsoft.com/office/officeart/2005/8/layout/lProcess3"/>
    <dgm:cxn modelId="{8EBB2CC1-C1DC-4A65-8B53-385A85F72C4A}" type="presParOf" srcId="{58C772F9-2082-42D3-A6D5-106C296F72E8}" destId="{D8FC6AE1-A714-440F-8152-BA37DD5A7A89}" srcOrd="8" destOrd="0" presId="urn:microsoft.com/office/officeart/2005/8/layout/lProcess3"/>
    <dgm:cxn modelId="{9CFB1BA6-D17A-46A7-9D57-EAEC158F88CD}" type="presParOf" srcId="{CFF3B592-C49D-43D4-B2BB-C5D764EB7EEF}" destId="{69A5ECC5-213E-4613-BA6B-4C724A2EEB20}" srcOrd="5" destOrd="0" presId="urn:microsoft.com/office/officeart/2005/8/layout/lProcess3"/>
    <dgm:cxn modelId="{35F95D3B-A9F3-4906-9CF8-1FF38AB552FF}" type="presParOf" srcId="{CFF3B592-C49D-43D4-B2BB-C5D764EB7EEF}" destId="{070E898C-D5E4-46BF-B50A-5801CC7DDF03}" srcOrd="6" destOrd="0" presId="urn:microsoft.com/office/officeart/2005/8/layout/lProcess3"/>
    <dgm:cxn modelId="{BCF2E42F-A64B-4F9A-82F3-9717D7E4CA31}" type="presParOf" srcId="{070E898C-D5E4-46BF-B50A-5801CC7DDF03}" destId="{C3617CC3-77C1-4C14-94A0-0993E4BA6A95}" srcOrd="0" destOrd="0" presId="urn:microsoft.com/office/officeart/2005/8/layout/lProcess3"/>
    <dgm:cxn modelId="{51074984-1215-45F2-9F25-55B57B4EB80F}" type="presParOf" srcId="{070E898C-D5E4-46BF-B50A-5801CC7DDF03}" destId="{2D80B659-F77E-4C10-B214-16B7F389E1F4}" srcOrd="1" destOrd="0" presId="urn:microsoft.com/office/officeart/2005/8/layout/lProcess3"/>
    <dgm:cxn modelId="{526F9DD2-6543-45EB-ACFF-283216137E34}" type="presParOf" srcId="{070E898C-D5E4-46BF-B50A-5801CC7DDF03}" destId="{BF3F12AD-D345-4EF8-A078-0B5B62E1C8DC}" srcOrd="2" destOrd="0" presId="urn:microsoft.com/office/officeart/2005/8/layout/lProcess3"/>
    <dgm:cxn modelId="{BDA851EF-9198-4A1D-A4F2-3C1542A5974A}" type="presParOf" srcId="{070E898C-D5E4-46BF-B50A-5801CC7DDF03}" destId="{D25DDCBB-6674-43C1-8A2F-EE60E3D65F7C}" srcOrd="3" destOrd="0" presId="urn:microsoft.com/office/officeart/2005/8/layout/lProcess3"/>
    <dgm:cxn modelId="{FA2E6D9C-F62C-4588-A1D5-04FA54AE23BB}" type="presParOf" srcId="{070E898C-D5E4-46BF-B50A-5801CC7DDF03}" destId="{CBCFA651-FD64-4E24-B763-1CF4ECB4D36D}" srcOrd="4" destOrd="0" presId="urn:microsoft.com/office/officeart/2005/8/layout/lProcess3"/>
    <dgm:cxn modelId="{1008C873-02A0-4FB1-A8CF-748871E07CBC}" type="presParOf" srcId="{070E898C-D5E4-46BF-B50A-5801CC7DDF03}" destId="{98E69C88-F0EB-442C-948C-267741B0F24E}" srcOrd="5" destOrd="0" presId="urn:microsoft.com/office/officeart/2005/8/layout/lProcess3"/>
    <dgm:cxn modelId="{4C0FC41A-8938-49BD-883C-941FE9565045}" type="presParOf" srcId="{070E898C-D5E4-46BF-B50A-5801CC7DDF03}" destId="{C0281F00-7AD8-46A1-AA47-672CF7632B29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9B7EFB-336D-4952-9C13-AEF621420992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70761A6-744E-4EF3-97AA-76F949D8A8EC}">
      <dgm:prSet/>
      <dgm:spPr/>
      <dgm:t>
        <a:bodyPr/>
        <a:lstStyle/>
        <a:p>
          <a:r>
            <a:rPr lang="es-EC" dirty="0" smtClean="0"/>
            <a:t>El presente estudio busca</a:t>
          </a:r>
          <a:endParaRPr lang="es-EC" dirty="0"/>
        </a:p>
      </dgm:t>
    </dgm:pt>
    <dgm:pt modelId="{8DB7C318-567A-47E0-AE64-4426F4A2D016}" type="parTrans" cxnId="{DF3CF429-2314-4C24-9704-0DA7AC7F1167}">
      <dgm:prSet/>
      <dgm:spPr/>
      <dgm:t>
        <a:bodyPr/>
        <a:lstStyle/>
        <a:p>
          <a:endParaRPr lang="es-ES"/>
        </a:p>
      </dgm:t>
    </dgm:pt>
    <dgm:pt modelId="{D1DB1A49-CB8F-4CCD-9357-E5EC7B7B9FB2}" type="sibTrans" cxnId="{DF3CF429-2314-4C24-9704-0DA7AC7F1167}">
      <dgm:prSet/>
      <dgm:spPr/>
      <dgm:t>
        <a:bodyPr/>
        <a:lstStyle/>
        <a:p>
          <a:endParaRPr lang="es-ES"/>
        </a:p>
      </dgm:t>
    </dgm:pt>
    <dgm:pt modelId="{50DA6B03-666B-45F0-B969-7B5D766CFFDE}">
      <dgm:prSet/>
      <dgm:spPr/>
      <dgm:t>
        <a:bodyPr/>
        <a:lstStyle/>
        <a:p>
          <a:r>
            <a:rPr lang="es-EC" dirty="0" smtClean="0"/>
            <a:t>estrategias entorno al análisis espacial</a:t>
          </a:r>
          <a:endParaRPr lang="es-EC" dirty="0"/>
        </a:p>
      </dgm:t>
    </dgm:pt>
    <dgm:pt modelId="{B4F4BA8B-ED8A-48BD-9B59-0BA1BB05FCCA}" type="parTrans" cxnId="{3515A7BE-D9A2-427A-82BC-8FE77CECF7B1}">
      <dgm:prSet/>
      <dgm:spPr/>
      <dgm:t>
        <a:bodyPr/>
        <a:lstStyle/>
        <a:p>
          <a:endParaRPr lang="es-ES"/>
        </a:p>
      </dgm:t>
    </dgm:pt>
    <dgm:pt modelId="{7E9A07EB-F764-4260-BA9B-4FFE63AFE20A}" type="sibTrans" cxnId="{3515A7BE-D9A2-427A-82BC-8FE77CECF7B1}">
      <dgm:prSet/>
      <dgm:spPr/>
      <dgm:t>
        <a:bodyPr/>
        <a:lstStyle/>
        <a:p>
          <a:endParaRPr lang="es-ES"/>
        </a:p>
      </dgm:t>
    </dgm:pt>
    <dgm:pt modelId="{D98A0B03-ECA6-4779-9177-DA0831B4B117}">
      <dgm:prSet/>
      <dgm:spPr/>
      <dgm:t>
        <a:bodyPr/>
        <a:lstStyle/>
        <a:p>
          <a:r>
            <a:rPr lang="es-EC" dirty="0" smtClean="0"/>
            <a:t>Microcuencas</a:t>
          </a:r>
          <a:endParaRPr lang="es-EC" dirty="0"/>
        </a:p>
      </dgm:t>
    </dgm:pt>
    <dgm:pt modelId="{E9F7B93C-80BD-48D9-A205-B48420463779}" type="parTrans" cxnId="{DBA52DA0-58EB-4B9B-B904-308509F3A533}">
      <dgm:prSet/>
      <dgm:spPr/>
      <dgm:t>
        <a:bodyPr/>
        <a:lstStyle/>
        <a:p>
          <a:endParaRPr lang="es-ES"/>
        </a:p>
      </dgm:t>
    </dgm:pt>
    <dgm:pt modelId="{7AFAAA9D-3DFA-4AF0-B290-5728BC0FFD32}" type="sibTrans" cxnId="{DBA52DA0-58EB-4B9B-B904-308509F3A533}">
      <dgm:prSet/>
      <dgm:spPr/>
      <dgm:t>
        <a:bodyPr/>
        <a:lstStyle/>
        <a:p>
          <a:endParaRPr lang="es-ES"/>
        </a:p>
      </dgm:t>
    </dgm:pt>
    <dgm:pt modelId="{26C457C3-C52C-4925-899A-1E9E7D318545}">
      <dgm:prSet custT="1"/>
      <dgm:spPr/>
      <dgm:t>
        <a:bodyPr/>
        <a:lstStyle/>
        <a:p>
          <a:r>
            <a:rPr lang="es-EC" sz="2800" dirty="0" smtClean="0"/>
            <a:t>abastecimiento del agua</a:t>
          </a:r>
          <a:endParaRPr lang="es-EC" sz="2800" dirty="0"/>
        </a:p>
      </dgm:t>
    </dgm:pt>
    <dgm:pt modelId="{23101BAE-E4D4-47F2-AA05-434CFFF4DE73}" type="parTrans" cxnId="{6DBC8148-70FF-41F3-82E8-A1FDD170E316}">
      <dgm:prSet/>
      <dgm:spPr/>
      <dgm:t>
        <a:bodyPr/>
        <a:lstStyle/>
        <a:p>
          <a:endParaRPr lang="es-ES"/>
        </a:p>
      </dgm:t>
    </dgm:pt>
    <dgm:pt modelId="{9F162F65-D888-45CA-9052-F35AEEF9EC9D}" type="sibTrans" cxnId="{6DBC8148-70FF-41F3-82E8-A1FDD170E316}">
      <dgm:prSet/>
      <dgm:spPr/>
      <dgm:t>
        <a:bodyPr/>
        <a:lstStyle/>
        <a:p>
          <a:endParaRPr lang="es-ES"/>
        </a:p>
      </dgm:t>
    </dgm:pt>
    <dgm:pt modelId="{6FE448F5-7662-4A82-99C0-3A816A4B94BC}">
      <dgm:prSet custT="1"/>
      <dgm:spPr/>
      <dgm:t>
        <a:bodyPr/>
        <a:lstStyle/>
        <a:p>
          <a:r>
            <a:rPr lang="es-EC" sz="2800" dirty="0" smtClean="0"/>
            <a:t>propietarios privados, comunidades, juntas de agua existentes</a:t>
          </a:r>
          <a:endParaRPr lang="es-EC" sz="2800" dirty="0"/>
        </a:p>
      </dgm:t>
    </dgm:pt>
    <dgm:pt modelId="{910A8A89-B3E6-467C-BD48-95904F9E5CC7}" type="parTrans" cxnId="{FB9F91D3-653D-4CC3-9552-AFDFB7DEC215}">
      <dgm:prSet/>
      <dgm:spPr/>
      <dgm:t>
        <a:bodyPr/>
        <a:lstStyle/>
        <a:p>
          <a:endParaRPr lang="es-ES"/>
        </a:p>
      </dgm:t>
    </dgm:pt>
    <dgm:pt modelId="{01E0BFFF-FC52-4C51-BF1A-ED455862BFDD}" type="sibTrans" cxnId="{FB9F91D3-653D-4CC3-9552-AFDFB7DEC215}">
      <dgm:prSet/>
      <dgm:spPr/>
      <dgm:t>
        <a:bodyPr/>
        <a:lstStyle/>
        <a:p>
          <a:endParaRPr lang="es-ES"/>
        </a:p>
      </dgm:t>
    </dgm:pt>
    <dgm:pt modelId="{59CF7062-691A-4E7D-80AA-A243E9C8DA7D}">
      <dgm:prSet custT="1"/>
      <dgm:spPr/>
      <dgm:t>
        <a:bodyPr/>
        <a:lstStyle/>
        <a:p>
          <a:r>
            <a:rPr lang="es-EC" sz="2800" dirty="0" smtClean="0"/>
            <a:t>cantones como Cayambe, Mejía, Pedro Moncayo y el Distrito metropolitano de Quito (DMQ)</a:t>
          </a:r>
          <a:endParaRPr lang="es-EC" sz="2800" dirty="0"/>
        </a:p>
      </dgm:t>
    </dgm:pt>
    <dgm:pt modelId="{95B71ACB-F696-4C1D-88EF-8F183B783853}" type="parTrans" cxnId="{6200606F-73AE-409D-95D9-975E7F1C3A25}">
      <dgm:prSet/>
      <dgm:spPr/>
      <dgm:t>
        <a:bodyPr/>
        <a:lstStyle/>
        <a:p>
          <a:endParaRPr lang="es-ES"/>
        </a:p>
      </dgm:t>
    </dgm:pt>
    <dgm:pt modelId="{A6D0E80C-CC75-4092-979A-C1F40F817DEA}" type="sibTrans" cxnId="{6200606F-73AE-409D-95D9-975E7F1C3A25}">
      <dgm:prSet/>
      <dgm:spPr/>
      <dgm:t>
        <a:bodyPr/>
        <a:lstStyle/>
        <a:p>
          <a:endParaRPr lang="es-ES"/>
        </a:p>
      </dgm:t>
    </dgm:pt>
    <dgm:pt modelId="{1B953137-D7D0-42CC-9128-870D179B66BB}">
      <dgm:prSet/>
      <dgm:spPr/>
      <dgm:t>
        <a:bodyPr/>
        <a:lstStyle/>
        <a:p>
          <a:r>
            <a:rPr lang="es-EC" dirty="0" smtClean="0"/>
            <a:t>zonas a ser intervenidas</a:t>
          </a:r>
          <a:endParaRPr lang="es-EC" dirty="0"/>
        </a:p>
      </dgm:t>
    </dgm:pt>
    <dgm:pt modelId="{D8F06CC0-4A11-4B63-A599-0CB047CD7124}" type="parTrans" cxnId="{91AC73BB-132F-4823-821D-B417D79AC4F3}">
      <dgm:prSet/>
      <dgm:spPr/>
      <dgm:t>
        <a:bodyPr/>
        <a:lstStyle/>
        <a:p>
          <a:endParaRPr lang="es-EC"/>
        </a:p>
      </dgm:t>
    </dgm:pt>
    <dgm:pt modelId="{32B4E157-AE1C-47EC-A76C-D7B3351C52F8}" type="sibTrans" cxnId="{91AC73BB-132F-4823-821D-B417D79AC4F3}">
      <dgm:prSet/>
      <dgm:spPr/>
      <dgm:t>
        <a:bodyPr/>
        <a:lstStyle/>
        <a:p>
          <a:endParaRPr lang="es-EC"/>
        </a:p>
      </dgm:t>
    </dgm:pt>
    <dgm:pt modelId="{1C9D7EA7-609F-45A4-9D0B-D13DF56A42B8}">
      <dgm:prSet/>
      <dgm:spPr/>
      <dgm:t>
        <a:bodyPr/>
        <a:lstStyle/>
        <a:p>
          <a:r>
            <a:rPr lang="es-EC" dirty="0" smtClean="0"/>
            <a:t>adecuado manejo de las </a:t>
          </a:r>
          <a:r>
            <a:rPr lang="es-EC" dirty="0" err="1" smtClean="0"/>
            <a:t>microcuencas</a:t>
          </a:r>
          <a:endParaRPr lang="es-EC" dirty="0"/>
        </a:p>
      </dgm:t>
    </dgm:pt>
    <dgm:pt modelId="{1080AEC6-B7D1-4EB5-90D9-0784FFC4909F}" type="parTrans" cxnId="{21FB9FEF-25F1-498B-A088-601702A91318}">
      <dgm:prSet/>
      <dgm:spPr/>
      <dgm:t>
        <a:bodyPr/>
        <a:lstStyle/>
        <a:p>
          <a:endParaRPr lang="es-EC"/>
        </a:p>
      </dgm:t>
    </dgm:pt>
    <dgm:pt modelId="{E3A36434-A9A9-449E-9065-6351622269CD}" type="sibTrans" cxnId="{21FB9FEF-25F1-498B-A088-601702A91318}">
      <dgm:prSet/>
      <dgm:spPr/>
      <dgm:t>
        <a:bodyPr/>
        <a:lstStyle/>
        <a:p>
          <a:endParaRPr lang="es-EC"/>
        </a:p>
      </dgm:t>
    </dgm:pt>
    <dgm:pt modelId="{FF7A9E1E-817F-4631-84D5-92ACA4B78A40}">
      <dgm:prSet/>
      <dgm:spPr/>
      <dgm:t>
        <a:bodyPr/>
        <a:lstStyle/>
        <a:p>
          <a:r>
            <a:rPr lang="es-EC" smtClean="0"/>
            <a:t>ríos </a:t>
          </a:r>
          <a:r>
            <a:rPr lang="es-EC" dirty="0" smtClean="0"/>
            <a:t>Pita y Pisque</a:t>
          </a:r>
          <a:endParaRPr lang="es-EC" dirty="0"/>
        </a:p>
      </dgm:t>
    </dgm:pt>
    <dgm:pt modelId="{F49CA5ED-A63B-4A1F-BC1F-755AB6E23AAF}" type="parTrans" cxnId="{DB0ED075-9E4C-419D-B7F0-D2B77DBD0A45}">
      <dgm:prSet/>
      <dgm:spPr/>
      <dgm:t>
        <a:bodyPr/>
        <a:lstStyle/>
        <a:p>
          <a:endParaRPr lang="es-EC"/>
        </a:p>
      </dgm:t>
    </dgm:pt>
    <dgm:pt modelId="{AAD2E723-39FF-4787-8521-4B1B3CF3A597}" type="sibTrans" cxnId="{DB0ED075-9E4C-419D-B7F0-D2B77DBD0A45}">
      <dgm:prSet/>
      <dgm:spPr/>
      <dgm:t>
        <a:bodyPr/>
        <a:lstStyle/>
        <a:p>
          <a:endParaRPr lang="es-EC"/>
        </a:p>
      </dgm:t>
    </dgm:pt>
    <dgm:pt modelId="{DB3BCADC-EDA8-44DD-9360-35E329F3E924}" type="pres">
      <dgm:prSet presAssocID="{3B9B7EFB-336D-4952-9C13-AEF621420992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B120FBE9-7ADC-4F52-B951-C66C22F92331}" type="pres">
      <dgm:prSet presAssocID="{B70761A6-744E-4EF3-97AA-76F949D8A8EC}" presName="parentText1" presStyleLbl="node1" presStyleIdx="0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8B4047-8D95-46FD-BBF2-86D97BCBF764}" type="pres">
      <dgm:prSet presAssocID="{B70761A6-744E-4EF3-97AA-76F949D8A8EC}" presName="childText1" presStyleLbl="solidAlignAcc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4D03B3-43E4-4C03-91E2-7F526E5531A7}" type="pres">
      <dgm:prSet presAssocID="{D98A0B03-ECA6-4779-9177-DA0831B4B117}" presName="parentText2" presStyleLbl="node1" presStyleIdx="1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AB8809-002B-409A-B97C-9084A12D5B92}" type="pres">
      <dgm:prSet presAssocID="{D98A0B03-ECA6-4779-9177-DA0831B4B117}" presName="childText2" presStyleLbl="solidAlignAcc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B0ED075-9E4C-419D-B7F0-D2B77DBD0A45}" srcId="{B70761A6-744E-4EF3-97AA-76F949D8A8EC}" destId="{FF7A9E1E-817F-4631-84D5-92ACA4B78A40}" srcOrd="3" destOrd="0" parTransId="{F49CA5ED-A63B-4A1F-BC1F-755AB6E23AAF}" sibTransId="{AAD2E723-39FF-4787-8521-4B1B3CF3A597}"/>
    <dgm:cxn modelId="{62E4FBAB-B3D7-4487-98A6-A89027FD6E64}" type="presOf" srcId="{B70761A6-744E-4EF3-97AA-76F949D8A8EC}" destId="{B120FBE9-7ADC-4F52-B951-C66C22F92331}" srcOrd="0" destOrd="0" presId="urn:microsoft.com/office/officeart/2009/3/layout/IncreasingArrowsProcess"/>
    <dgm:cxn modelId="{E704930F-6B92-405A-8E55-669663BE7A53}" type="presOf" srcId="{6FE448F5-7662-4A82-99C0-3A816A4B94BC}" destId="{65AB8809-002B-409A-B97C-9084A12D5B92}" srcOrd="0" destOrd="1" presId="urn:microsoft.com/office/officeart/2009/3/layout/IncreasingArrowsProcess"/>
    <dgm:cxn modelId="{A4B35BFE-56F2-4C2A-BE2C-6E0C09D69176}" type="presOf" srcId="{D98A0B03-ECA6-4779-9177-DA0831B4B117}" destId="{274D03B3-43E4-4C03-91E2-7F526E5531A7}" srcOrd="0" destOrd="0" presId="urn:microsoft.com/office/officeart/2009/3/layout/IncreasingArrowsProcess"/>
    <dgm:cxn modelId="{21FB9FEF-25F1-498B-A088-601702A91318}" srcId="{B70761A6-744E-4EF3-97AA-76F949D8A8EC}" destId="{1C9D7EA7-609F-45A4-9D0B-D13DF56A42B8}" srcOrd="2" destOrd="0" parTransId="{1080AEC6-B7D1-4EB5-90D9-0784FFC4909F}" sibTransId="{E3A36434-A9A9-449E-9065-6351622269CD}"/>
    <dgm:cxn modelId="{DBA52DA0-58EB-4B9B-B904-308509F3A533}" srcId="{3B9B7EFB-336D-4952-9C13-AEF621420992}" destId="{D98A0B03-ECA6-4779-9177-DA0831B4B117}" srcOrd="1" destOrd="0" parTransId="{E9F7B93C-80BD-48D9-A205-B48420463779}" sibTransId="{7AFAAA9D-3DFA-4AF0-B290-5728BC0FFD32}"/>
    <dgm:cxn modelId="{3515A7BE-D9A2-427A-82BC-8FE77CECF7B1}" srcId="{B70761A6-744E-4EF3-97AA-76F949D8A8EC}" destId="{50DA6B03-666B-45F0-B969-7B5D766CFFDE}" srcOrd="0" destOrd="0" parTransId="{B4F4BA8B-ED8A-48BD-9B59-0BA1BB05FCCA}" sibTransId="{7E9A07EB-F764-4260-BA9B-4FFE63AFE20A}"/>
    <dgm:cxn modelId="{91AC73BB-132F-4823-821D-B417D79AC4F3}" srcId="{B70761A6-744E-4EF3-97AA-76F949D8A8EC}" destId="{1B953137-D7D0-42CC-9128-870D179B66BB}" srcOrd="1" destOrd="0" parTransId="{D8F06CC0-4A11-4B63-A599-0CB047CD7124}" sibTransId="{32B4E157-AE1C-47EC-A76C-D7B3351C52F8}"/>
    <dgm:cxn modelId="{6C412880-EF5C-4D67-A01A-84F84BFC268E}" type="presOf" srcId="{59CF7062-691A-4E7D-80AA-A243E9C8DA7D}" destId="{65AB8809-002B-409A-B97C-9084A12D5B92}" srcOrd="0" destOrd="2" presId="urn:microsoft.com/office/officeart/2009/3/layout/IncreasingArrowsProcess"/>
    <dgm:cxn modelId="{6DBC8148-70FF-41F3-82E8-A1FDD170E316}" srcId="{D98A0B03-ECA6-4779-9177-DA0831B4B117}" destId="{26C457C3-C52C-4925-899A-1E9E7D318545}" srcOrd="0" destOrd="0" parTransId="{23101BAE-E4D4-47F2-AA05-434CFFF4DE73}" sibTransId="{9F162F65-D888-45CA-9052-F35AEEF9EC9D}"/>
    <dgm:cxn modelId="{83D389E0-3840-4708-B451-5AE4FC1C0473}" type="presOf" srcId="{26C457C3-C52C-4925-899A-1E9E7D318545}" destId="{65AB8809-002B-409A-B97C-9084A12D5B92}" srcOrd="0" destOrd="0" presId="urn:microsoft.com/office/officeart/2009/3/layout/IncreasingArrowsProcess"/>
    <dgm:cxn modelId="{2A99294D-06D2-4B9E-AE5D-81942AC4E755}" type="presOf" srcId="{50DA6B03-666B-45F0-B969-7B5D766CFFDE}" destId="{CE8B4047-8D95-46FD-BBF2-86D97BCBF764}" srcOrd="0" destOrd="0" presId="urn:microsoft.com/office/officeart/2009/3/layout/IncreasingArrowsProcess"/>
    <dgm:cxn modelId="{DF3CF429-2314-4C24-9704-0DA7AC7F1167}" srcId="{3B9B7EFB-336D-4952-9C13-AEF621420992}" destId="{B70761A6-744E-4EF3-97AA-76F949D8A8EC}" srcOrd="0" destOrd="0" parTransId="{8DB7C318-567A-47E0-AE64-4426F4A2D016}" sibTransId="{D1DB1A49-CB8F-4CCD-9357-E5EC7B7B9FB2}"/>
    <dgm:cxn modelId="{6200606F-73AE-409D-95D9-975E7F1C3A25}" srcId="{26C457C3-C52C-4925-899A-1E9E7D318545}" destId="{59CF7062-691A-4E7D-80AA-A243E9C8DA7D}" srcOrd="1" destOrd="0" parTransId="{95B71ACB-F696-4C1D-88EF-8F183B783853}" sibTransId="{A6D0E80C-CC75-4092-979A-C1F40F817DEA}"/>
    <dgm:cxn modelId="{A2C84435-DCA6-4104-9E35-CDB8FC437DE6}" type="presOf" srcId="{FF7A9E1E-817F-4631-84D5-92ACA4B78A40}" destId="{CE8B4047-8D95-46FD-BBF2-86D97BCBF764}" srcOrd="0" destOrd="3" presId="urn:microsoft.com/office/officeart/2009/3/layout/IncreasingArrowsProcess"/>
    <dgm:cxn modelId="{2B33B9C8-8499-4054-80D4-C35BCEC6DFCC}" type="presOf" srcId="{1B953137-D7D0-42CC-9128-870D179B66BB}" destId="{CE8B4047-8D95-46FD-BBF2-86D97BCBF764}" srcOrd="0" destOrd="1" presId="urn:microsoft.com/office/officeart/2009/3/layout/IncreasingArrowsProcess"/>
    <dgm:cxn modelId="{FB9F91D3-653D-4CC3-9552-AFDFB7DEC215}" srcId="{26C457C3-C52C-4925-899A-1E9E7D318545}" destId="{6FE448F5-7662-4A82-99C0-3A816A4B94BC}" srcOrd="0" destOrd="0" parTransId="{910A8A89-B3E6-467C-BD48-95904F9E5CC7}" sibTransId="{01E0BFFF-FC52-4C51-BF1A-ED455862BFDD}"/>
    <dgm:cxn modelId="{61D4A611-D116-4552-B681-196E65D2EFCB}" type="presOf" srcId="{3B9B7EFB-336D-4952-9C13-AEF621420992}" destId="{DB3BCADC-EDA8-44DD-9360-35E329F3E924}" srcOrd="0" destOrd="0" presId="urn:microsoft.com/office/officeart/2009/3/layout/IncreasingArrowsProcess"/>
    <dgm:cxn modelId="{8103EB23-E2D4-4F4D-9D5B-EA59974F9A6C}" type="presOf" srcId="{1C9D7EA7-609F-45A4-9D0B-D13DF56A42B8}" destId="{CE8B4047-8D95-46FD-BBF2-86D97BCBF764}" srcOrd="0" destOrd="2" presId="urn:microsoft.com/office/officeart/2009/3/layout/IncreasingArrowsProcess"/>
    <dgm:cxn modelId="{99317983-49BD-4A75-ACB7-B634D4F30107}" type="presParOf" srcId="{DB3BCADC-EDA8-44DD-9360-35E329F3E924}" destId="{B120FBE9-7ADC-4F52-B951-C66C22F92331}" srcOrd="0" destOrd="0" presId="urn:microsoft.com/office/officeart/2009/3/layout/IncreasingArrowsProcess"/>
    <dgm:cxn modelId="{CF255D2E-FE13-47E8-8571-A5E8424DA50C}" type="presParOf" srcId="{DB3BCADC-EDA8-44DD-9360-35E329F3E924}" destId="{CE8B4047-8D95-46FD-BBF2-86D97BCBF764}" srcOrd="1" destOrd="0" presId="urn:microsoft.com/office/officeart/2009/3/layout/IncreasingArrowsProcess"/>
    <dgm:cxn modelId="{74C0ADD9-1377-4641-801A-7E069CCE41D4}" type="presParOf" srcId="{DB3BCADC-EDA8-44DD-9360-35E329F3E924}" destId="{274D03B3-43E4-4C03-91E2-7F526E5531A7}" srcOrd="2" destOrd="0" presId="urn:microsoft.com/office/officeart/2009/3/layout/IncreasingArrowsProcess"/>
    <dgm:cxn modelId="{47435B8C-EAA4-4E4F-BC36-06B9B38649D3}" type="presParOf" srcId="{DB3BCADC-EDA8-44DD-9360-35E329F3E924}" destId="{65AB8809-002B-409A-B97C-9084A12D5B92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A9361F-C920-4738-B158-9FE913908CA2}" type="doc">
      <dgm:prSet loTypeId="urn:microsoft.com/office/officeart/2009/3/layout/StepUpProcess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44CF7D7-4C12-4CE5-B131-28FD965FE8E1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bg1"/>
              </a:solidFill>
            </a:rPr>
            <a:t>Provincia de Pichincha</a:t>
          </a:r>
          <a:endParaRPr lang="es-ES" sz="1800" dirty="0">
            <a:solidFill>
              <a:schemeClr val="bg1"/>
            </a:solidFill>
          </a:endParaRPr>
        </a:p>
      </dgm:t>
    </dgm:pt>
    <dgm:pt modelId="{722F5902-18D2-43EE-8417-8ACA37B7DF1A}" type="parTrans" cxnId="{4CFBF2E2-42A4-42EC-AAA7-C24815F9A141}">
      <dgm:prSet/>
      <dgm:spPr/>
      <dgm:t>
        <a:bodyPr/>
        <a:lstStyle/>
        <a:p>
          <a:endParaRPr lang="es-ES" sz="1800">
            <a:solidFill>
              <a:schemeClr val="bg1"/>
            </a:solidFill>
          </a:endParaRPr>
        </a:p>
      </dgm:t>
    </dgm:pt>
    <dgm:pt modelId="{EEB289A6-C8C3-4A80-9763-ACE0E23CAB0E}" type="sibTrans" cxnId="{4CFBF2E2-42A4-42EC-AAA7-C24815F9A141}">
      <dgm:prSet custT="1"/>
      <dgm:spPr/>
      <dgm:t>
        <a:bodyPr/>
        <a:lstStyle/>
        <a:p>
          <a:endParaRPr lang="es-ES" sz="1800">
            <a:solidFill>
              <a:schemeClr val="bg1"/>
            </a:solidFill>
          </a:endParaRPr>
        </a:p>
      </dgm:t>
    </dgm:pt>
    <dgm:pt modelId="{DA6F6CAC-0450-4EA6-A3C2-209713D317C2}">
      <dgm:prSet custT="1"/>
      <dgm:spPr/>
      <dgm:t>
        <a:bodyPr/>
        <a:lstStyle/>
        <a:p>
          <a:r>
            <a:rPr lang="es-EC" sz="1800" dirty="0" smtClean="0">
              <a:solidFill>
                <a:schemeClr val="bg1"/>
              </a:solidFill>
            </a:rPr>
            <a:t>Microcuenca hidrográfica del Río Pisque</a:t>
          </a:r>
          <a:endParaRPr lang="es-EC" sz="1800" dirty="0">
            <a:solidFill>
              <a:schemeClr val="bg1"/>
            </a:solidFill>
          </a:endParaRPr>
        </a:p>
      </dgm:t>
    </dgm:pt>
    <dgm:pt modelId="{B808362E-49C2-4138-881C-539C9E669CE7}" type="parTrans" cxnId="{616A587F-0B79-4266-9E21-742FB49B724D}">
      <dgm:prSet/>
      <dgm:spPr/>
      <dgm:t>
        <a:bodyPr/>
        <a:lstStyle/>
        <a:p>
          <a:endParaRPr lang="es-ES" sz="1800">
            <a:solidFill>
              <a:schemeClr val="bg1"/>
            </a:solidFill>
          </a:endParaRPr>
        </a:p>
      </dgm:t>
    </dgm:pt>
    <dgm:pt modelId="{C64AFE57-CA7B-48C8-9A36-1173FC0EB5B9}" type="sibTrans" cxnId="{616A587F-0B79-4266-9E21-742FB49B724D}">
      <dgm:prSet custT="1"/>
      <dgm:spPr/>
      <dgm:t>
        <a:bodyPr/>
        <a:lstStyle/>
        <a:p>
          <a:endParaRPr lang="es-ES" sz="1800">
            <a:solidFill>
              <a:schemeClr val="bg1"/>
            </a:solidFill>
          </a:endParaRPr>
        </a:p>
      </dgm:t>
    </dgm:pt>
    <dgm:pt modelId="{745996ED-43B1-4488-9A7D-FEF3F3F6460A}">
      <dgm:prSet custT="1"/>
      <dgm:spPr/>
      <dgm:t>
        <a:bodyPr/>
        <a:lstStyle/>
        <a:p>
          <a:r>
            <a:rPr lang="es-EC" sz="1800" dirty="0" err="1" smtClean="0">
              <a:solidFill>
                <a:schemeClr val="bg1"/>
              </a:solidFill>
            </a:rPr>
            <a:t>nor</a:t>
          </a:r>
          <a:r>
            <a:rPr lang="es-EC" sz="1800" dirty="0" smtClean="0">
              <a:solidFill>
                <a:schemeClr val="bg1"/>
              </a:solidFill>
            </a:rPr>
            <a:t>-este</a:t>
          </a:r>
          <a:endParaRPr lang="es-EC" sz="1800" dirty="0">
            <a:solidFill>
              <a:schemeClr val="bg1"/>
            </a:solidFill>
          </a:endParaRPr>
        </a:p>
      </dgm:t>
    </dgm:pt>
    <dgm:pt modelId="{15A89B74-5BD5-498A-B87F-82B15792E3B0}" type="parTrans" cxnId="{380B1332-BEED-4B9C-B97D-E7BB67B502CC}">
      <dgm:prSet/>
      <dgm:spPr/>
      <dgm:t>
        <a:bodyPr/>
        <a:lstStyle/>
        <a:p>
          <a:endParaRPr lang="es-ES" sz="1800">
            <a:solidFill>
              <a:schemeClr val="bg1"/>
            </a:solidFill>
          </a:endParaRPr>
        </a:p>
      </dgm:t>
    </dgm:pt>
    <dgm:pt modelId="{880C391D-1924-4D7E-8F47-A0E27F01E41D}" type="sibTrans" cxnId="{380B1332-BEED-4B9C-B97D-E7BB67B502CC}">
      <dgm:prSet/>
      <dgm:spPr/>
      <dgm:t>
        <a:bodyPr/>
        <a:lstStyle/>
        <a:p>
          <a:endParaRPr lang="es-ES" sz="1800">
            <a:solidFill>
              <a:schemeClr val="bg1"/>
            </a:solidFill>
          </a:endParaRPr>
        </a:p>
      </dgm:t>
    </dgm:pt>
    <dgm:pt modelId="{C904684B-4FDB-4CF6-A219-968BBBF807F8}">
      <dgm:prSet custT="1"/>
      <dgm:spPr/>
      <dgm:t>
        <a:bodyPr/>
        <a:lstStyle/>
        <a:p>
          <a:r>
            <a:rPr lang="es-EC" sz="1800" dirty="0" smtClean="0">
              <a:solidFill>
                <a:schemeClr val="bg1"/>
              </a:solidFill>
            </a:rPr>
            <a:t>sur</a:t>
          </a:r>
          <a:endParaRPr lang="es-EC" sz="1800" dirty="0">
            <a:solidFill>
              <a:schemeClr val="bg1"/>
            </a:solidFill>
          </a:endParaRPr>
        </a:p>
      </dgm:t>
    </dgm:pt>
    <dgm:pt modelId="{CC35298E-4947-47EB-B5A3-A78F9EF02F2A}" type="parTrans" cxnId="{033FF66D-7C9E-4839-B5F3-634E9008B48D}">
      <dgm:prSet/>
      <dgm:spPr/>
      <dgm:t>
        <a:bodyPr/>
        <a:lstStyle/>
        <a:p>
          <a:endParaRPr lang="es-ES" sz="1800">
            <a:solidFill>
              <a:schemeClr val="bg1"/>
            </a:solidFill>
          </a:endParaRPr>
        </a:p>
      </dgm:t>
    </dgm:pt>
    <dgm:pt modelId="{4593D683-4A91-404B-B20C-C1F7B7355E0F}" type="sibTrans" cxnId="{033FF66D-7C9E-4839-B5F3-634E9008B48D}">
      <dgm:prSet/>
      <dgm:spPr/>
      <dgm:t>
        <a:bodyPr/>
        <a:lstStyle/>
        <a:p>
          <a:endParaRPr lang="es-ES" sz="1800">
            <a:solidFill>
              <a:schemeClr val="bg1"/>
            </a:solidFill>
          </a:endParaRPr>
        </a:p>
      </dgm:t>
    </dgm:pt>
    <dgm:pt modelId="{3B3E0B41-AE43-4856-91F1-63B4799E0E9B}">
      <dgm:prSet custT="1"/>
      <dgm:spPr/>
      <dgm:t>
        <a:bodyPr/>
        <a:lstStyle/>
        <a:p>
          <a:r>
            <a:rPr lang="es-EC" sz="1800" dirty="0" smtClean="0">
              <a:solidFill>
                <a:schemeClr val="bg1"/>
              </a:solidFill>
            </a:rPr>
            <a:t>Microcuenca hidrográfica del río Pita</a:t>
          </a:r>
          <a:endParaRPr lang="es-EC" sz="1800" dirty="0">
            <a:solidFill>
              <a:schemeClr val="bg1"/>
            </a:solidFill>
          </a:endParaRPr>
        </a:p>
      </dgm:t>
    </dgm:pt>
    <dgm:pt modelId="{BF9BB8EC-EC5F-4269-B1D6-405976FA0933}" type="sibTrans" cxnId="{60FE96DA-38F4-4CCE-8AF5-4718989D7A98}">
      <dgm:prSet custT="1"/>
      <dgm:spPr/>
      <dgm:t>
        <a:bodyPr/>
        <a:lstStyle/>
        <a:p>
          <a:endParaRPr lang="es-ES" sz="1800">
            <a:solidFill>
              <a:schemeClr val="bg1"/>
            </a:solidFill>
          </a:endParaRPr>
        </a:p>
      </dgm:t>
    </dgm:pt>
    <dgm:pt modelId="{85EBB3FC-D8A3-4169-AF89-55C70B0BBE04}" type="parTrans" cxnId="{60FE96DA-38F4-4CCE-8AF5-4718989D7A98}">
      <dgm:prSet/>
      <dgm:spPr/>
      <dgm:t>
        <a:bodyPr/>
        <a:lstStyle/>
        <a:p>
          <a:endParaRPr lang="es-ES" sz="1800">
            <a:solidFill>
              <a:schemeClr val="bg1"/>
            </a:solidFill>
          </a:endParaRPr>
        </a:p>
      </dgm:t>
    </dgm:pt>
    <dgm:pt modelId="{A040A829-0CB1-4375-88E0-40B6828836D2}">
      <dgm:prSet custT="1"/>
      <dgm:spPr/>
      <dgm:t>
        <a:bodyPr/>
        <a:lstStyle/>
        <a:p>
          <a:r>
            <a:rPr lang="es-EC" sz="1800" dirty="0" smtClean="0">
              <a:solidFill>
                <a:schemeClr val="bg1"/>
              </a:solidFill>
            </a:rPr>
            <a:t>1.720 </a:t>
          </a:r>
        </a:p>
        <a:p>
          <a:r>
            <a:rPr lang="es-EC" sz="1800" dirty="0" smtClean="0">
              <a:solidFill>
                <a:schemeClr val="bg1"/>
              </a:solidFill>
            </a:rPr>
            <a:t>km2.</a:t>
          </a:r>
          <a:endParaRPr lang="es-EC" sz="1800" dirty="0">
            <a:solidFill>
              <a:schemeClr val="bg1"/>
            </a:solidFill>
          </a:endParaRPr>
        </a:p>
      </dgm:t>
    </dgm:pt>
    <dgm:pt modelId="{F84AB7C1-C94D-43B7-8E25-D61EC01DEF33}" type="parTrans" cxnId="{F0ECAEEE-2BB8-4F2B-B11F-E8E8BED3022F}">
      <dgm:prSet/>
      <dgm:spPr/>
      <dgm:t>
        <a:bodyPr/>
        <a:lstStyle/>
        <a:p>
          <a:endParaRPr lang="es-EC" sz="1800"/>
        </a:p>
      </dgm:t>
    </dgm:pt>
    <dgm:pt modelId="{39D62E0B-44E5-4A4E-A59A-3CE3E7359AC9}" type="sibTrans" cxnId="{F0ECAEEE-2BB8-4F2B-B11F-E8E8BED3022F}">
      <dgm:prSet/>
      <dgm:spPr/>
      <dgm:t>
        <a:bodyPr/>
        <a:lstStyle/>
        <a:p>
          <a:endParaRPr lang="es-EC" sz="1800"/>
        </a:p>
      </dgm:t>
    </dgm:pt>
    <dgm:pt modelId="{6FD30695-2390-43E0-921E-0746802865DF}" type="pres">
      <dgm:prSet presAssocID="{9BA9361F-C920-4738-B158-9FE913908CA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95E1DC1A-50E2-44C0-BCAE-254DF3E40129}" type="pres">
      <dgm:prSet presAssocID="{644CF7D7-4C12-4CE5-B131-28FD965FE8E1}" presName="composite" presStyleCnt="0"/>
      <dgm:spPr/>
    </dgm:pt>
    <dgm:pt modelId="{EAF68253-B062-4146-8C4B-A8B6248CF0ED}" type="pres">
      <dgm:prSet presAssocID="{644CF7D7-4C12-4CE5-B131-28FD965FE8E1}" presName="LShape" presStyleLbl="alignNode1" presStyleIdx="0" presStyleCnt="7"/>
      <dgm:spPr/>
    </dgm:pt>
    <dgm:pt modelId="{680941EA-E95D-4C8B-8B50-2F3B813532E8}" type="pres">
      <dgm:prSet presAssocID="{644CF7D7-4C12-4CE5-B131-28FD965FE8E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B8EC2A-4AEA-461F-89F6-2D1A126E6495}" type="pres">
      <dgm:prSet presAssocID="{644CF7D7-4C12-4CE5-B131-28FD965FE8E1}" presName="Triangle" presStyleLbl="alignNode1" presStyleIdx="1" presStyleCnt="7"/>
      <dgm:spPr/>
    </dgm:pt>
    <dgm:pt modelId="{6D5CFA03-FA0C-4782-9655-715A49E05E50}" type="pres">
      <dgm:prSet presAssocID="{EEB289A6-C8C3-4A80-9763-ACE0E23CAB0E}" presName="sibTrans" presStyleCnt="0"/>
      <dgm:spPr/>
    </dgm:pt>
    <dgm:pt modelId="{AE988A31-D8C6-4DD5-907E-BEEEB9B168AC}" type="pres">
      <dgm:prSet presAssocID="{EEB289A6-C8C3-4A80-9763-ACE0E23CAB0E}" presName="space" presStyleCnt="0"/>
      <dgm:spPr/>
    </dgm:pt>
    <dgm:pt modelId="{7B02395B-DC5B-4879-944B-481C3676C6C6}" type="pres">
      <dgm:prSet presAssocID="{DA6F6CAC-0450-4EA6-A3C2-209713D317C2}" presName="composite" presStyleCnt="0"/>
      <dgm:spPr/>
    </dgm:pt>
    <dgm:pt modelId="{E073980D-0F09-478B-92DE-78BECC5021CB}" type="pres">
      <dgm:prSet presAssocID="{DA6F6CAC-0450-4EA6-A3C2-209713D317C2}" presName="LShape" presStyleLbl="alignNode1" presStyleIdx="2" presStyleCnt="7"/>
      <dgm:spPr/>
    </dgm:pt>
    <dgm:pt modelId="{7D8785A4-269F-4AB0-8BD0-28C98FCCBB71}" type="pres">
      <dgm:prSet presAssocID="{DA6F6CAC-0450-4EA6-A3C2-209713D317C2}" presName="ParentText" presStyleLbl="revTx" presStyleIdx="1" presStyleCnt="4" custScaleX="1040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7B2085-56F6-42AA-AD2C-70586579373F}" type="pres">
      <dgm:prSet presAssocID="{DA6F6CAC-0450-4EA6-A3C2-209713D317C2}" presName="Triangle" presStyleLbl="alignNode1" presStyleIdx="3" presStyleCnt="7"/>
      <dgm:spPr/>
    </dgm:pt>
    <dgm:pt modelId="{4F3D31CB-6C53-475F-8945-AC82CB4A707F}" type="pres">
      <dgm:prSet presAssocID="{C64AFE57-CA7B-48C8-9A36-1173FC0EB5B9}" presName="sibTrans" presStyleCnt="0"/>
      <dgm:spPr/>
    </dgm:pt>
    <dgm:pt modelId="{B7591FEB-D57A-4FFD-9066-6BC469FFC76A}" type="pres">
      <dgm:prSet presAssocID="{C64AFE57-CA7B-48C8-9A36-1173FC0EB5B9}" presName="space" presStyleCnt="0"/>
      <dgm:spPr/>
    </dgm:pt>
    <dgm:pt modelId="{8B85EE8B-564E-4199-9CBB-71AC06BB0041}" type="pres">
      <dgm:prSet presAssocID="{3B3E0B41-AE43-4856-91F1-63B4799E0E9B}" presName="composite" presStyleCnt="0"/>
      <dgm:spPr/>
    </dgm:pt>
    <dgm:pt modelId="{57CA96FA-7212-4A37-8F24-6F76B88E7ACD}" type="pres">
      <dgm:prSet presAssocID="{3B3E0B41-AE43-4856-91F1-63B4799E0E9B}" presName="LShape" presStyleLbl="alignNode1" presStyleIdx="4" presStyleCnt="7"/>
      <dgm:spPr/>
    </dgm:pt>
    <dgm:pt modelId="{96ABD925-F851-4207-977B-4934AECCB172}" type="pres">
      <dgm:prSet presAssocID="{3B3E0B41-AE43-4856-91F1-63B4799E0E9B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E3AE3E-279F-4F50-8683-5D0D4283CC81}" type="pres">
      <dgm:prSet presAssocID="{3B3E0B41-AE43-4856-91F1-63B4799E0E9B}" presName="Triangle" presStyleLbl="alignNode1" presStyleIdx="5" presStyleCnt="7"/>
      <dgm:spPr/>
    </dgm:pt>
    <dgm:pt modelId="{E4108C72-B4FD-4BFB-AB95-BB06362A8500}" type="pres">
      <dgm:prSet presAssocID="{BF9BB8EC-EC5F-4269-B1D6-405976FA0933}" presName="sibTrans" presStyleCnt="0"/>
      <dgm:spPr/>
    </dgm:pt>
    <dgm:pt modelId="{E00684A6-4C36-41CB-A30B-026BF5E7D2CB}" type="pres">
      <dgm:prSet presAssocID="{BF9BB8EC-EC5F-4269-B1D6-405976FA0933}" presName="space" presStyleCnt="0"/>
      <dgm:spPr/>
    </dgm:pt>
    <dgm:pt modelId="{33921501-24AC-40BE-BAFD-DB0440BB6C6F}" type="pres">
      <dgm:prSet presAssocID="{A040A829-0CB1-4375-88E0-40B6828836D2}" presName="composite" presStyleCnt="0"/>
      <dgm:spPr/>
    </dgm:pt>
    <dgm:pt modelId="{7BFDE43B-A1F5-4536-B731-81F3F45D2196}" type="pres">
      <dgm:prSet presAssocID="{A040A829-0CB1-4375-88E0-40B6828836D2}" presName="LShape" presStyleLbl="alignNode1" presStyleIdx="6" presStyleCnt="7"/>
      <dgm:spPr/>
    </dgm:pt>
    <dgm:pt modelId="{AE29BF27-DBF4-4F9F-8F8E-39405A422560}" type="pres">
      <dgm:prSet presAssocID="{A040A829-0CB1-4375-88E0-40B6828836D2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7F9C965-013B-471B-B76F-32DEC5DCA156}" type="presOf" srcId="{745996ED-43B1-4488-9A7D-FEF3F3F6460A}" destId="{7D8785A4-269F-4AB0-8BD0-28C98FCCBB71}" srcOrd="0" destOrd="1" presId="urn:microsoft.com/office/officeart/2009/3/layout/StepUpProcess"/>
    <dgm:cxn modelId="{69DEC6E1-2A91-43FA-889D-D20BEC26632C}" type="presOf" srcId="{3B3E0B41-AE43-4856-91F1-63B4799E0E9B}" destId="{96ABD925-F851-4207-977B-4934AECCB172}" srcOrd="0" destOrd="0" presId="urn:microsoft.com/office/officeart/2009/3/layout/StepUpProcess"/>
    <dgm:cxn modelId="{4CFBF2E2-42A4-42EC-AAA7-C24815F9A141}" srcId="{9BA9361F-C920-4738-B158-9FE913908CA2}" destId="{644CF7D7-4C12-4CE5-B131-28FD965FE8E1}" srcOrd="0" destOrd="0" parTransId="{722F5902-18D2-43EE-8417-8ACA37B7DF1A}" sibTransId="{EEB289A6-C8C3-4A80-9763-ACE0E23CAB0E}"/>
    <dgm:cxn modelId="{3F6A5F16-FB57-49F3-859F-4C3F4E12E176}" type="presOf" srcId="{9BA9361F-C920-4738-B158-9FE913908CA2}" destId="{6FD30695-2390-43E0-921E-0746802865DF}" srcOrd="0" destOrd="0" presId="urn:microsoft.com/office/officeart/2009/3/layout/StepUpProcess"/>
    <dgm:cxn modelId="{033FF66D-7C9E-4839-B5F3-634E9008B48D}" srcId="{3B3E0B41-AE43-4856-91F1-63B4799E0E9B}" destId="{C904684B-4FDB-4CF6-A219-968BBBF807F8}" srcOrd="0" destOrd="0" parTransId="{CC35298E-4947-47EB-B5A3-A78F9EF02F2A}" sibTransId="{4593D683-4A91-404B-B20C-C1F7B7355E0F}"/>
    <dgm:cxn modelId="{BC8FDA0D-A296-4708-9B5A-516CADDA0F8D}" type="presOf" srcId="{C904684B-4FDB-4CF6-A219-968BBBF807F8}" destId="{96ABD925-F851-4207-977B-4934AECCB172}" srcOrd="0" destOrd="1" presId="urn:microsoft.com/office/officeart/2009/3/layout/StepUpProcess"/>
    <dgm:cxn modelId="{0453F885-FDE1-4685-A68B-2C370865D7AA}" type="presOf" srcId="{A040A829-0CB1-4375-88E0-40B6828836D2}" destId="{AE29BF27-DBF4-4F9F-8F8E-39405A422560}" srcOrd="0" destOrd="0" presId="urn:microsoft.com/office/officeart/2009/3/layout/StepUpProcess"/>
    <dgm:cxn modelId="{616A587F-0B79-4266-9E21-742FB49B724D}" srcId="{9BA9361F-C920-4738-B158-9FE913908CA2}" destId="{DA6F6CAC-0450-4EA6-A3C2-209713D317C2}" srcOrd="1" destOrd="0" parTransId="{B808362E-49C2-4138-881C-539C9E669CE7}" sibTransId="{C64AFE57-CA7B-48C8-9A36-1173FC0EB5B9}"/>
    <dgm:cxn modelId="{F0ECAEEE-2BB8-4F2B-B11F-E8E8BED3022F}" srcId="{9BA9361F-C920-4738-B158-9FE913908CA2}" destId="{A040A829-0CB1-4375-88E0-40B6828836D2}" srcOrd="3" destOrd="0" parTransId="{F84AB7C1-C94D-43B7-8E25-D61EC01DEF33}" sibTransId="{39D62E0B-44E5-4A4E-A59A-3CE3E7359AC9}"/>
    <dgm:cxn modelId="{714A6470-4EB5-42BF-B7EB-1C775B9ED47B}" type="presOf" srcId="{644CF7D7-4C12-4CE5-B131-28FD965FE8E1}" destId="{680941EA-E95D-4C8B-8B50-2F3B813532E8}" srcOrd="0" destOrd="0" presId="urn:microsoft.com/office/officeart/2009/3/layout/StepUpProcess"/>
    <dgm:cxn modelId="{60FE96DA-38F4-4CCE-8AF5-4718989D7A98}" srcId="{9BA9361F-C920-4738-B158-9FE913908CA2}" destId="{3B3E0B41-AE43-4856-91F1-63B4799E0E9B}" srcOrd="2" destOrd="0" parTransId="{85EBB3FC-D8A3-4169-AF89-55C70B0BBE04}" sibTransId="{BF9BB8EC-EC5F-4269-B1D6-405976FA0933}"/>
    <dgm:cxn modelId="{380B1332-BEED-4B9C-B97D-E7BB67B502CC}" srcId="{DA6F6CAC-0450-4EA6-A3C2-209713D317C2}" destId="{745996ED-43B1-4488-9A7D-FEF3F3F6460A}" srcOrd="0" destOrd="0" parTransId="{15A89B74-5BD5-498A-B87F-82B15792E3B0}" sibTransId="{880C391D-1924-4D7E-8F47-A0E27F01E41D}"/>
    <dgm:cxn modelId="{EAA8A6C6-58A5-443A-BB15-6D7DDA21B511}" type="presOf" srcId="{DA6F6CAC-0450-4EA6-A3C2-209713D317C2}" destId="{7D8785A4-269F-4AB0-8BD0-28C98FCCBB71}" srcOrd="0" destOrd="0" presId="urn:microsoft.com/office/officeart/2009/3/layout/StepUpProcess"/>
    <dgm:cxn modelId="{7E53AF46-B692-4136-AFAA-25402A729A73}" type="presParOf" srcId="{6FD30695-2390-43E0-921E-0746802865DF}" destId="{95E1DC1A-50E2-44C0-BCAE-254DF3E40129}" srcOrd="0" destOrd="0" presId="urn:microsoft.com/office/officeart/2009/3/layout/StepUpProcess"/>
    <dgm:cxn modelId="{BC096FC9-402A-4A69-8554-2F0572F7039F}" type="presParOf" srcId="{95E1DC1A-50E2-44C0-BCAE-254DF3E40129}" destId="{EAF68253-B062-4146-8C4B-A8B6248CF0ED}" srcOrd="0" destOrd="0" presId="urn:microsoft.com/office/officeart/2009/3/layout/StepUpProcess"/>
    <dgm:cxn modelId="{0051AFAB-D91A-41FA-9A15-45EBA03E751A}" type="presParOf" srcId="{95E1DC1A-50E2-44C0-BCAE-254DF3E40129}" destId="{680941EA-E95D-4C8B-8B50-2F3B813532E8}" srcOrd="1" destOrd="0" presId="urn:microsoft.com/office/officeart/2009/3/layout/StepUpProcess"/>
    <dgm:cxn modelId="{8207246A-523F-4681-95AA-BCBB564FD86A}" type="presParOf" srcId="{95E1DC1A-50E2-44C0-BCAE-254DF3E40129}" destId="{09B8EC2A-4AEA-461F-89F6-2D1A126E6495}" srcOrd="2" destOrd="0" presId="urn:microsoft.com/office/officeart/2009/3/layout/StepUpProcess"/>
    <dgm:cxn modelId="{859F1883-366A-4E5B-9293-800C26F6FE1E}" type="presParOf" srcId="{6FD30695-2390-43E0-921E-0746802865DF}" destId="{6D5CFA03-FA0C-4782-9655-715A49E05E50}" srcOrd="1" destOrd="0" presId="urn:microsoft.com/office/officeart/2009/3/layout/StepUpProcess"/>
    <dgm:cxn modelId="{484CC252-0958-4DC1-8647-4C64ED17333F}" type="presParOf" srcId="{6D5CFA03-FA0C-4782-9655-715A49E05E50}" destId="{AE988A31-D8C6-4DD5-907E-BEEEB9B168AC}" srcOrd="0" destOrd="0" presId="urn:microsoft.com/office/officeart/2009/3/layout/StepUpProcess"/>
    <dgm:cxn modelId="{C1B4BF87-8FF2-4896-BB1B-E3384FAAFD9C}" type="presParOf" srcId="{6FD30695-2390-43E0-921E-0746802865DF}" destId="{7B02395B-DC5B-4879-944B-481C3676C6C6}" srcOrd="2" destOrd="0" presId="urn:microsoft.com/office/officeart/2009/3/layout/StepUpProcess"/>
    <dgm:cxn modelId="{5603641F-E1B5-4925-9E20-6BE1BFB8787F}" type="presParOf" srcId="{7B02395B-DC5B-4879-944B-481C3676C6C6}" destId="{E073980D-0F09-478B-92DE-78BECC5021CB}" srcOrd="0" destOrd="0" presId="urn:microsoft.com/office/officeart/2009/3/layout/StepUpProcess"/>
    <dgm:cxn modelId="{13F25F0B-F079-4AFC-8A82-0D7A788058DD}" type="presParOf" srcId="{7B02395B-DC5B-4879-944B-481C3676C6C6}" destId="{7D8785A4-269F-4AB0-8BD0-28C98FCCBB71}" srcOrd="1" destOrd="0" presId="urn:microsoft.com/office/officeart/2009/3/layout/StepUpProcess"/>
    <dgm:cxn modelId="{BFC4C36F-E174-40B7-AFFB-82204E89CFEC}" type="presParOf" srcId="{7B02395B-DC5B-4879-944B-481C3676C6C6}" destId="{D27B2085-56F6-42AA-AD2C-70586579373F}" srcOrd="2" destOrd="0" presId="urn:microsoft.com/office/officeart/2009/3/layout/StepUpProcess"/>
    <dgm:cxn modelId="{BFC656B2-FB87-4561-ABF9-2A0582190F8A}" type="presParOf" srcId="{6FD30695-2390-43E0-921E-0746802865DF}" destId="{4F3D31CB-6C53-475F-8945-AC82CB4A707F}" srcOrd="3" destOrd="0" presId="urn:microsoft.com/office/officeart/2009/3/layout/StepUpProcess"/>
    <dgm:cxn modelId="{1FEA51B7-D405-4BC8-BED0-B2370E734574}" type="presParOf" srcId="{4F3D31CB-6C53-475F-8945-AC82CB4A707F}" destId="{B7591FEB-D57A-4FFD-9066-6BC469FFC76A}" srcOrd="0" destOrd="0" presId="urn:microsoft.com/office/officeart/2009/3/layout/StepUpProcess"/>
    <dgm:cxn modelId="{96DBF48B-B9E4-45CC-9F3B-05B4C7809664}" type="presParOf" srcId="{6FD30695-2390-43E0-921E-0746802865DF}" destId="{8B85EE8B-564E-4199-9CBB-71AC06BB0041}" srcOrd="4" destOrd="0" presId="urn:microsoft.com/office/officeart/2009/3/layout/StepUpProcess"/>
    <dgm:cxn modelId="{B84DBA99-9FBA-46CD-B093-2A91C69EC6F6}" type="presParOf" srcId="{8B85EE8B-564E-4199-9CBB-71AC06BB0041}" destId="{57CA96FA-7212-4A37-8F24-6F76B88E7ACD}" srcOrd="0" destOrd="0" presId="urn:microsoft.com/office/officeart/2009/3/layout/StepUpProcess"/>
    <dgm:cxn modelId="{CCDC7A32-996F-45D9-846D-FCB6018F91FB}" type="presParOf" srcId="{8B85EE8B-564E-4199-9CBB-71AC06BB0041}" destId="{96ABD925-F851-4207-977B-4934AECCB172}" srcOrd="1" destOrd="0" presId="urn:microsoft.com/office/officeart/2009/3/layout/StepUpProcess"/>
    <dgm:cxn modelId="{B48B6363-1F7E-4537-A6A8-F2927AAB7DCE}" type="presParOf" srcId="{8B85EE8B-564E-4199-9CBB-71AC06BB0041}" destId="{F5E3AE3E-279F-4F50-8683-5D0D4283CC81}" srcOrd="2" destOrd="0" presId="urn:microsoft.com/office/officeart/2009/3/layout/StepUpProcess"/>
    <dgm:cxn modelId="{587C5492-7710-4B69-A1F6-07EDEA3C3944}" type="presParOf" srcId="{6FD30695-2390-43E0-921E-0746802865DF}" destId="{E4108C72-B4FD-4BFB-AB95-BB06362A8500}" srcOrd="5" destOrd="0" presId="urn:microsoft.com/office/officeart/2009/3/layout/StepUpProcess"/>
    <dgm:cxn modelId="{CECFD1E7-75C2-40A7-9B70-BF52C9A5632A}" type="presParOf" srcId="{E4108C72-B4FD-4BFB-AB95-BB06362A8500}" destId="{E00684A6-4C36-41CB-A30B-026BF5E7D2CB}" srcOrd="0" destOrd="0" presId="urn:microsoft.com/office/officeart/2009/3/layout/StepUpProcess"/>
    <dgm:cxn modelId="{8AD7E357-5367-4F85-B722-CCE005F3338F}" type="presParOf" srcId="{6FD30695-2390-43E0-921E-0746802865DF}" destId="{33921501-24AC-40BE-BAFD-DB0440BB6C6F}" srcOrd="6" destOrd="0" presId="urn:microsoft.com/office/officeart/2009/3/layout/StepUpProcess"/>
    <dgm:cxn modelId="{838FC5B9-72DF-47EE-8663-37F8F38FE190}" type="presParOf" srcId="{33921501-24AC-40BE-BAFD-DB0440BB6C6F}" destId="{7BFDE43B-A1F5-4536-B731-81F3F45D2196}" srcOrd="0" destOrd="0" presId="urn:microsoft.com/office/officeart/2009/3/layout/StepUpProcess"/>
    <dgm:cxn modelId="{E8CB6E0A-72FE-4CC4-A6EE-9CD915032043}" type="presParOf" srcId="{33921501-24AC-40BE-BAFD-DB0440BB6C6F}" destId="{AE29BF27-DBF4-4F9F-8F8E-39405A42256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C89C4D-BF73-41E3-B7AB-6E290A494AB7}" type="doc">
      <dgm:prSet loTypeId="urn:microsoft.com/office/officeart/2005/8/layout/vList3" loCatId="list" qsTypeId="urn:microsoft.com/office/officeart/2005/8/quickstyle/simple1" qsCatId="simple" csTypeId="urn:microsoft.com/office/officeart/2005/8/colors/accent1_4" csCatId="accent1" phldr="1"/>
      <dgm:spPr/>
    </dgm:pt>
    <dgm:pt modelId="{E1AEDD26-B5C4-4DB7-95E0-A287821B98FB}">
      <dgm:prSet phldrT="[Texto]"/>
      <dgm:spPr/>
      <dgm:t>
        <a:bodyPr/>
        <a:lstStyle/>
        <a:p>
          <a:r>
            <a:rPr lang="es-EC" dirty="0" smtClean="0"/>
            <a:t>Cuenca hidrográfica</a:t>
          </a:r>
          <a:endParaRPr lang="es-EC" dirty="0"/>
        </a:p>
      </dgm:t>
    </dgm:pt>
    <dgm:pt modelId="{312B962A-4010-42CE-A87A-DDF598C90BFC}" type="parTrans" cxnId="{0D6EF7F9-E746-4BBC-A835-06F1B1040FB0}">
      <dgm:prSet/>
      <dgm:spPr/>
      <dgm:t>
        <a:bodyPr/>
        <a:lstStyle/>
        <a:p>
          <a:endParaRPr lang="es-EC"/>
        </a:p>
      </dgm:t>
    </dgm:pt>
    <dgm:pt modelId="{078D8312-DDDA-423C-8AFD-D14F52793A95}" type="sibTrans" cxnId="{0D6EF7F9-E746-4BBC-A835-06F1B1040FB0}">
      <dgm:prSet/>
      <dgm:spPr/>
      <dgm:t>
        <a:bodyPr/>
        <a:lstStyle/>
        <a:p>
          <a:endParaRPr lang="es-EC"/>
        </a:p>
      </dgm:t>
    </dgm:pt>
    <dgm:pt modelId="{2F815018-A9F2-4896-B3CD-7FA0A0150CF2}">
      <dgm:prSet phldrT="[Texto]"/>
      <dgm:spPr/>
      <dgm:t>
        <a:bodyPr/>
        <a:lstStyle/>
        <a:p>
          <a:r>
            <a:rPr lang="es-EC" dirty="0" smtClean="0"/>
            <a:t>Ciclo hídrico</a:t>
          </a:r>
          <a:endParaRPr lang="es-EC" dirty="0"/>
        </a:p>
      </dgm:t>
    </dgm:pt>
    <dgm:pt modelId="{37324EB7-FFF2-4273-AEA8-0558D35932CC}" type="parTrans" cxnId="{B9D9B1FC-CCA9-4DAA-80ED-4DC21F02D112}">
      <dgm:prSet/>
      <dgm:spPr/>
      <dgm:t>
        <a:bodyPr/>
        <a:lstStyle/>
        <a:p>
          <a:endParaRPr lang="es-EC"/>
        </a:p>
      </dgm:t>
    </dgm:pt>
    <dgm:pt modelId="{A93B5251-5C18-4088-94A4-55E2D0481E85}" type="sibTrans" cxnId="{B9D9B1FC-CCA9-4DAA-80ED-4DC21F02D112}">
      <dgm:prSet/>
      <dgm:spPr/>
      <dgm:t>
        <a:bodyPr/>
        <a:lstStyle/>
        <a:p>
          <a:endParaRPr lang="es-EC"/>
        </a:p>
      </dgm:t>
    </dgm:pt>
    <dgm:pt modelId="{0E6CF6D9-1FA4-4778-9C9E-026E93001D2D}">
      <dgm:prSet phldrT="[Texto]"/>
      <dgm:spPr/>
      <dgm:t>
        <a:bodyPr/>
        <a:lstStyle/>
        <a:p>
          <a:r>
            <a:rPr lang="es-EC" dirty="0" smtClean="0"/>
            <a:t>Lógica difusa</a:t>
          </a:r>
          <a:endParaRPr lang="es-EC" dirty="0"/>
        </a:p>
      </dgm:t>
    </dgm:pt>
    <dgm:pt modelId="{0A36FF2A-3F0A-487F-B41A-A03B4486B0B4}" type="parTrans" cxnId="{D611691F-F375-425E-B1FD-AFF2975E8A26}">
      <dgm:prSet/>
      <dgm:spPr/>
      <dgm:t>
        <a:bodyPr/>
        <a:lstStyle/>
        <a:p>
          <a:endParaRPr lang="es-EC"/>
        </a:p>
      </dgm:t>
    </dgm:pt>
    <dgm:pt modelId="{02C8AB57-539F-4B16-A040-32E4FB6B9937}" type="sibTrans" cxnId="{D611691F-F375-425E-B1FD-AFF2975E8A26}">
      <dgm:prSet/>
      <dgm:spPr/>
      <dgm:t>
        <a:bodyPr/>
        <a:lstStyle/>
        <a:p>
          <a:endParaRPr lang="es-EC"/>
        </a:p>
      </dgm:t>
    </dgm:pt>
    <dgm:pt modelId="{D4A815A0-16A4-4471-BEA4-5B72EB2CB6C3}" type="pres">
      <dgm:prSet presAssocID="{0CC89C4D-BF73-41E3-B7AB-6E290A494AB7}" presName="linearFlow" presStyleCnt="0">
        <dgm:presLayoutVars>
          <dgm:dir/>
          <dgm:resizeHandles val="exact"/>
        </dgm:presLayoutVars>
      </dgm:prSet>
      <dgm:spPr/>
    </dgm:pt>
    <dgm:pt modelId="{9F1EEA7F-D637-4FBE-8369-36423E7C52ED}" type="pres">
      <dgm:prSet presAssocID="{E1AEDD26-B5C4-4DB7-95E0-A287821B98FB}" presName="composite" presStyleCnt="0"/>
      <dgm:spPr/>
    </dgm:pt>
    <dgm:pt modelId="{901D104B-0220-416F-B253-770FD36EC2FA}" type="pres">
      <dgm:prSet presAssocID="{E1AEDD26-B5C4-4DB7-95E0-A287821B98FB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EAF5E07-E66A-40DA-BA6C-1E992BFBE5FD}" type="pres">
      <dgm:prSet presAssocID="{E1AEDD26-B5C4-4DB7-95E0-A287821B98F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BC3F46-7188-45F8-91A1-519B2FF136EB}" type="pres">
      <dgm:prSet presAssocID="{078D8312-DDDA-423C-8AFD-D14F52793A95}" presName="spacing" presStyleCnt="0"/>
      <dgm:spPr/>
    </dgm:pt>
    <dgm:pt modelId="{FC5EF5CA-F5A0-4E58-925D-3FACF46E1BC8}" type="pres">
      <dgm:prSet presAssocID="{2F815018-A9F2-4896-B3CD-7FA0A0150CF2}" presName="composite" presStyleCnt="0"/>
      <dgm:spPr/>
    </dgm:pt>
    <dgm:pt modelId="{0B50C5EC-3659-4324-91EE-DF2F077FFBBA}" type="pres">
      <dgm:prSet presAssocID="{2F815018-A9F2-4896-B3CD-7FA0A0150CF2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7ACF062-DAAA-4106-BF13-CB1293564AD0}" type="pres">
      <dgm:prSet presAssocID="{2F815018-A9F2-4896-B3CD-7FA0A0150CF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D2F965-DEF1-4DFA-B382-9E81E2DA1D6B}" type="pres">
      <dgm:prSet presAssocID="{A93B5251-5C18-4088-94A4-55E2D0481E85}" presName="spacing" presStyleCnt="0"/>
      <dgm:spPr/>
    </dgm:pt>
    <dgm:pt modelId="{17DE7032-7406-4ECC-8C40-2365A834AA0F}" type="pres">
      <dgm:prSet presAssocID="{0E6CF6D9-1FA4-4778-9C9E-026E93001D2D}" presName="composite" presStyleCnt="0"/>
      <dgm:spPr/>
    </dgm:pt>
    <dgm:pt modelId="{34537236-3A78-4D69-9FC7-DFF62B2AF716}" type="pres">
      <dgm:prSet presAssocID="{0E6CF6D9-1FA4-4778-9C9E-026E93001D2D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5976F20-ED5D-4152-94B6-F2D728B079A3}" type="pres">
      <dgm:prSet presAssocID="{0E6CF6D9-1FA4-4778-9C9E-026E93001D2D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D6EF7F9-E746-4BBC-A835-06F1B1040FB0}" srcId="{0CC89C4D-BF73-41E3-B7AB-6E290A494AB7}" destId="{E1AEDD26-B5C4-4DB7-95E0-A287821B98FB}" srcOrd="0" destOrd="0" parTransId="{312B962A-4010-42CE-A87A-DDF598C90BFC}" sibTransId="{078D8312-DDDA-423C-8AFD-D14F52793A95}"/>
    <dgm:cxn modelId="{BB0553E6-2C3C-4F2F-A77B-C42BA00AA99C}" type="presOf" srcId="{0CC89C4D-BF73-41E3-B7AB-6E290A494AB7}" destId="{D4A815A0-16A4-4471-BEA4-5B72EB2CB6C3}" srcOrd="0" destOrd="0" presId="urn:microsoft.com/office/officeart/2005/8/layout/vList3"/>
    <dgm:cxn modelId="{AEF9586F-CBC9-485E-AC66-8381C4FE4D3A}" type="presOf" srcId="{2F815018-A9F2-4896-B3CD-7FA0A0150CF2}" destId="{37ACF062-DAAA-4106-BF13-CB1293564AD0}" srcOrd="0" destOrd="0" presId="urn:microsoft.com/office/officeart/2005/8/layout/vList3"/>
    <dgm:cxn modelId="{B9D9B1FC-CCA9-4DAA-80ED-4DC21F02D112}" srcId="{0CC89C4D-BF73-41E3-B7AB-6E290A494AB7}" destId="{2F815018-A9F2-4896-B3CD-7FA0A0150CF2}" srcOrd="1" destOrd="0" parTransId="{37324EB7-FFF2-4273-AEA8-0558D35932CC}" sibTransId="{A93B5251-5C18-4088-94A4-55E2D0481E85}"/>
    <dgm:cxn modelId="{318DBE62-41BB-4A0A-913D-F1CCBA9017E0}" type="presOf" srcId="{E1AEDD26-B5C4-4DB7-95E0-A287821B98FB}" destId="{9EAF5E07-E66A-40DA-BA6C-1E992BFBE5FD}" srcOrd="0" destOrd="0" presId="urn:microsoft.com/office/officeart/2005/8/layout/vList3"/>
    <dgm:cxn modelId="{A198377A-3230-407A-BB41-F5EB2192B209}" type="presOf" srcId="{0E6CF6D9-1FA4-4778-9C9E-026E93001D2D}" destId="{05976F20-ED5D-4152-94B6-F2D728B079A3}" srcOrd="0" destOrd="0" presId="urn:microsoft.com/office/officeart/2005/8/layout/vList3"/>
    <dgm:cxn modelId="{D611691F-F375-425E-B1FD-AFF2975E8A26}" srcId="{0CC89C4D-BF73-41E3-B7AB-6E290A494AB7}" destId="{0E6CF6D9-1FA4-4778-9C9E-026E93001D2D}" srcOrd="2" destOrd="0" parTransId="{0A36FF2A-3F0A-487F-B41A-A03B4486B0B4}" sibTransId="{02C8AB57-539F-4B16-A040-32E4FB6B9937}"/>
    <dgm:cxn modelId="{67A5B6CC-9FBB-40B3-B258-289C5DE065E0}" type="presParOf" srcId="{D4A815A0-16A4-4471-BEA4-5B72EB2CB6C3}" destId="{9F1EEA7F-D637-4FBE-8369-36423E7C52ED}" srcOrd="0" destOrd="0" presId="urn:microsoft.com/office/officeart/2005/8/layout/vList3"/>
    <dgm:cxn modelId="{768433B4-545A-4A71-927F-BB961A0145A1}" type="presParOf" srcId="{9F1EEA7F-D637-4FBE-8369-36423E7C52ED}" destId="{901D104B-0220-416F-B253-770FD36EC2FA}" srcOrd="0" destOrd="0" presId="urn:microsoft.com/office/officeart/2005/8/layout/vList3"/>
    <dgm:cxn modelId="{56AD9F15-8EB6-4EF3-9C7E-A7D53AC0E377}" type="presParOf" srcId="{9F1EEA7F-D637-4FBE-8369-36423E7C52ED}" destId="{9EAF5E07-E66A-40DA-BA6C-1E992BFBE5FD}" srcOrd="1" destOrd="0" presId="urn:microsoft.com/office/officeart/2005/8/layout/vList3"/>
    <dgm:cxn modelId="{4E031CEE-4689-4636-998B-1F9E223BB059}" type="presParOf" srcId="{D4A815A0-16A4-4471-BEA4-5B72EB2CB6C3}" destId="{F5BC3F46-7188-45F8-91A1-519B2FF136EB}" srcOrd="1" destOrd="0" presId="urn:microsoft.com/office/officeart/2005/8/layout/vList3"/>
    <dgm:cxn modelId="{690E9451-6CC4-450F-A01D-6AD4A4D8C6B9}" type="presParOf" srcId="{D4A815A0-16A4-4471-BEA4-5B72EB2CB6C3}" destId="{FC5EF5CA-F5A0-4E58-925D-3FACF46E1BC8}" srcOrd="2" destOrd="0" presId="urn:microsoft.com/office/officeart/2005/8/layout/vList3"/>
    <dgm:cxn modelId="{F78F11A5-0BF3-4EAE-9541-54C1DA17FB72}" type="presParOf" srcId="{FC5EF5CA-F5A0-4E58-925D-3FACF46E1BC8}" destId="{0B50C5EC-3659-4324-91EE-DF2F077FFBBA}" srcOrd="0" destOrd="0" presId="urn:microsoft.com/office/officeart/2005/8/layout/vList3"/>
    <dgm:cxn modelId="{8462B58F-24A5-43B0-A2ED-F81859B09056}" type="presParOf" srcId="{FC5EF5CA-F5A0-4E58-925D-3FACF46E1BC8}" destId="{37ACF062-DAAA-4106-BF13-CB1293564AD0}" srcOrd="1" destOrd="0" presId="urn:microsoft.com/office/officeart/2005/8/layout/vList3"/>
    <dgm:cxn modelId="{6D0F76CD-E8BA-4BE5-AFE8-CC61F586A01C}" type="presParOf" srcId="{D4A815A0-16A4-4471-BEA4-5B72EB2CB6C3}" destId="{34D2F965-DEF1-4DFA-B382-9E81E2DA1D6B}" srcOrd="3" destOrd="0" presId="urn:microsoft.com/office/officeart/2005/8/layout/vList3"/>
    <dgm:cxn modelId="{83F7D58E-01BB-48A7-BB71-DC802D7A060E}" type="presParOf" srcId="{D4A815A0-16A4-4471-BEA4-5B72EB2CB6C3}" destId="{17DE7032-7406-4ECC-8C40-2365A834AA0F}" srcOrd="4" destOrd="0" presId="urn:microsoft.com/office/officeart/2005/8/layout/vList3"/>
    <dgm:cxn modelId="{5A87FB0D-49E7-4F63-8ED5-D8818F29F5F1}" type="presParOf" srcId="{17DE7032-7406-4ECC-8C40-2365A834AA0F}" destId="{34537236-3A78-4D69-9FC7-DFF62B2AF716}" srcOrd="0" destOrd="0" presId="urn:microsoft.com/office/officeart/2005/8/layout/vList3"/>
    <dgm:cxn modelId="{240ED946-A09C-48DD-972D-205696AD1E53}" type="presParOf" srcId="{17DE7032-7406-4ECC-8C40-2365A834AA0F}" destId="{05976F20-ED5D-4152-94B6-F2D728B079A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6395702-6406-4661-8BA5-8257F1D9D812}" type="doc">
      <dgm:prSet loTypeId="urn:microsoft.com/office/officeart/2008/layout/PictureStrip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DF8BC8B2-D6C2-45E5-BE38-12FD95F22780}">
      <dgm:prSet phldrT="[Texto]"/>
      <dgm:spPr>
        <a:solidFill>
          <a:schemeClr val="bg1">
            <a:alpha val="40000"/>
          </a:schemeClr>
        </a:solidFill>
      </dgm:spPr>
      <dgm:t>
        <a:bodyPr/>
        <a:lstStyle/>
        <a:p>
          <a:r>
            <a:rPr lang="es-EC" dirty="0" smtClean="0"/>
            <a:t>Consiste en la curva completa de la función seno cuadrado, la misma que está en un rango de 0 a π radianes.</a:t>
          </a:r>
          <a:endParaRPr lang="es-ES" dirty="0"/>
        </a:p>
      </dgm:t>
    </dgm:pt>
    <dgm:pt modelId="{2C000908-FDD1-4087-8575-CF2E5E935F72}" type="parTrans" cxnId="{8BA7AB45-B235-4A6B-AD80-63571BBE26F8}">
      <dgm:prSet/>
      <dgm:spPr/>
      <dgm:t>
        <a:bodyPr/>
        <a:lstStyle/>
        <a:p>
          <a:endParaRPr lang="es-ES"/>
        </a:p>
      </dgm:t>
    </dgm:pt>
    <dgm:pt modelId="{69CA98E0-0481-454C-869E-9613CE8C71D3}" type="sibTrans" cxnId="{8BA7AB45-B235-4A6B-AD80-63571BBE26F8}">
      <dgm:prSet/>
      <dgm:spPr/>
      <dgm:t>
        <a:bodyPr/>
        <a:lstStyle/>
        <a:p>
          <a:endParaRPr lang="es-ES"/>
        </a:p>
      </dgm:t>
    </dgm:pt>
    <dgm:pt modelId="{0DED4C7B-3DCD-4B62-B51A-8121A985EC16}">
      <dgm:prSet phldrT="[Texto]"/>
      <dgm:spPr/>
      <dgm:t>
        <a:bodyPr/>
        <a:lstStyle/>
        <a:p>
          <a:r>
            <a:rPr lang="es-EC" dirty="0" smtClean="0"/>
            <a:t>Es la curva de la función seno cuadrado que comprende el rango de 0 a </a:t>
          </a:r>
          <a:endParaRPr lang="es-ES" dirty="0"/>
        </a:p>
      </dgm:t>
    </dgm:pt>
    <dgm:pt modelId="{404948C2-925E-4904-9AAD-043642C79FD4}" type="parTrans" cxnId="{6F8BDAA3-D42E-4127-BF7E-C33FDAE44447}">
      <dgm:prSet/>
      <dgm:spPr/>
      <dgm:t>
        <a:bodyPr/>
        <a:lstStyle/>
        <a:p>
          <a:endParaRPr lang="es-ES"/>
        </a:p>
      </dgm:t>
    </dgm:pt>
    <dgm:pt modelId="{83CECA17-31C9-4426-B183-DE25ECF4295F}" type="sibTrans" cxnId="{6F8BDAA3-D42E-4127-BF7E-C33FDAE44447}">
      <dgm:prSet/>
      <dgm:spPr/>
      <dgm:t>
        <a:bodyPr/>
        <a:lstStyle/>
        <a:p>
          <a:endParaRPr lang="es-ES"/>
        </a:p>
      </dgm:t>
    </dgm:pt>
    <dgm:pt modelId="{1AE3B414-76DA-4D56-98DB-26A4A67A952D}">
      <dgm:prSet phldrT="[Texto]"/>
      <dgm:spPr/>
      <dgm:t>
        <a:bodyPr/>
        <a:lstStyle/>
        <a:p>
          <a:r>
            <a:rPr lang="es-EC" dirty="0" smtClean="0"/>
            <a:t>Es la curva de la función seno cuadrado que comprende el rango de  a π</a:t>
          </a:r>
          <a:endParaRPr lang="es-ES" dirty="0"/>
        </a:p>
      </dgm:t>
    </dgm:pt>
    <dgm:pt modelId="{DF7DA9EE-4D85-44C0-9BB4-6CF0A6447984}" type="parTrans" cxnId="{60C3BEB5-EB50-4BAF-AF90-2A2C09FEE194}">
      <dgm:prSet/>
      <dgm:spPr/>
      <dgm:t>
        <a:bodyPr/>
        <a:lstStyle/>
        <a:p>
          <a:endParaRPr lang="es-ES"/>
        </a:p>
      </dgm:t>
    </dgm:pt>
    <dgm:pt modelId="{C01A4BC0-5557-45C6-93D0-23694D12DF62}" type="sibTrans" cxnId="{60C3BEB5-EB50-4BAF-AF90-2A2C09FEE194}">
      <dgm:prSet/>
      <dgm:spPr/>
      <dgm:t>
        <a:bodyPr/>
        <a:lstStyle/>
        <a:p>
          <a:endParaRPr lang="es-ES"/>
        </a:p>
      </dgm:t>
    </dgm:pt>
    <dgm:pt modelId="{C8D2C66D-7EC2-42CC-A377-3F6D7EF28389}" type="pres">
      <dgm:prSet presAssocID="{06395702-6406-4661-8BA5-8257F1D9D8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7AD7A3F-0FB9-453E-B4C2-2E90EE379A46}" type="pres">
      <dgm:prSet presAssocID="{DF8BC8B2-D6C2-45E5-BE38-12FD95F22780}" presName="composite" presStyleCnt="0"/>
      <dgm:spPr/>
    </dgm:pt>
    <dgm:pt modelId="{3C7458FC-81EB-4F87-94A5-2C2F691D67B9}" type="pres">
      <dgm:prSet presAssocID="{DF8BC8B2-D6C2-45E5-BE38-12FD95F22780}" presName="rect1" presStyleLbl="trAlignAcc1" presStyleIdx="0" presStyleCnt="3" custLinFactNeighborX="23403" custLinFactNeighborY="-18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0D23A9-E4D3-415C-B35E-11AEF6DD9535}" type="pres">
      <dgm:prSet presAssocID="{DF8BC8B2-D6C2-45E5-BE38-12FD95F22780}" presName="rect2" presStyleLbl="fgImgPlace1" presStyleIdx="0" presStyleCnt="3" custScaleX="21275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265801E-B3FE-44D8-8F40-823001D0B701}" type="pres">
      <dgm:prSet presAssocID="{69CA98E0-0481-454C-869E-9613CE8C71D3}" presName="sibTrans" presStyleCnt="0"/>
      <dgm:spPr/>
    </dgm:pt>
    <dgm:pt modelId="{1BAF62D5-7345-4695-AB59-0EF608E52FB3}" type="pres">
      <dgm:prSet presAssocID="{0DED4C7B-3DCD-4B62-B51A-8121A985EC16}" presName="composite" presStyleCnt="0"/>
      <dgm:spPr/>
    </dgm:pt>
    <dgm:pt modelId="{9BBC6F34-CDD3-4EB9-A731-FC9780F1A52C}" type="pres">
      <dgm:prSet presAssocID="{0DED4C7B-3DCD-4B62-B51A-8121A985EC16}" presName="rect1" presStyleLbl="trAlignAcc1" presStyleIdx="1" presStyleCnt="3" custLinFactNeighborX="247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160C73-7615-43BC-AEAE-C8D622727F82}" type="pres">
      <dgm:prSet presAssocID="{0DED4C7B-3DCD-4B62-B51A-8121A985EC16}" presName="rect2" presStyleLbl="fgImgPlace1" presStyleIdx="1" presStyleCnt="3" custScaleX="18715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BC17D6E-D78F-4328-A800-BF74BAE11D8D}" type="pres">
      <dgm:prSet presAssocID="{83CECA17-31C9-4426-B183-DE25ECF4295F}" presName="sibTrans" presStyleCnt="0"/>
      <dgm:spPr/>
    </dgm:pt>
    <dgm:pt modelId="{B6D8BCFA-A06F-4074-B138-D3EE95C1B3A7}" type="pres">
      <dgm:prSet presAssocID="{1AE3B414-76DA-4D56-98DB-26A4A67A952D}" presName="composite" presStyleCnt="0"/>
      <dgm:spPr/>
    </dgm:pt>
    <dgm:pt modelId="{9F7C4F2F-5ACE-43B8-9E51-D59C115A8CE5}" type="pres">
      <dgm:prSet presAssocID="{1AE3B414-76DA-4D56-98DB-26A4A67A952D}" presName="rect1" presStyleLbl="trAlignAcc1" presStyleIdx="2" presStyleCnt="3" custScaleY="93125" custLinFactNeighborX="23166" custLinFactNeighborY="-30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2C3368-FF8C-46E0-8352-A4B6EECED407}" type="pres">
      <dgm:prSet presAssocID="{1AE3B414-76DA-4D56-98DB-26A4A67A952D}" presName="rect2" presStyleLbl="fgImgPlace1" presStyleIdx="2" presStyleCnt="3" custScaleX="19296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A864239-8F16-43FE-A136-92902EF73FD2}" type="presOf" srcId="{1AE3B414-76DA-4D56-98DB-26A4A67A952D}" destId="{9F7C4F2F-5ACE-43B8-9E51-D59C115A8CE5}" srcOrd="0" destOrd="0" presId="urn:microsoft.com/office/officeart/2008/layout/PictureStrips"/>
    <dgm:cxn modelId="{E48EF7CC-45B4-4F49-96DC-C074C111B6F5}" type="presOf" srcId="{DF8BC8B2-D6C2-45E5-BE38-12FD95F22780}" destId="{3C7458FC-81EB-4F87-94A5-2C2F691D67B9}" srcOrd="0" destOrd="0" presId="urn:microsoft.com/office/officeart/2008/layout/PictureStrips"/>
    <dgm:cxn modelId="{428DCAF5-CE11-4587-80E6-CBA8F1BC1EC9}" type="presOf" srcId="{0DED4C7B-3DCD-4B62-B51A-8121A985EC16}" destId="{9BBC6F34-CDD3-4EB9-A731-FC9780F1A52C}" srcOrd="0" destOrd="0" presId="urn:microsoft.com/office/officeart/2008/layout/PictureStrips"/>
    <dgm:cxn modelId="{DAFD5B15-E7B9-43CB-BAA7-35EE1D522559}" type="presOf" srcId="{06395702-6406-4661-8BA5-8257F1D9D812}" destId="{C8D2C66D-7EC2-42CC-A377-3F6D7EF28389}" srcOrd="0" destOrd="0" presId="urn:microsoft.com/office/officeart/2008/layout/PictureStrips"/>
    <dgm:cxn modelId="{8BA7AB45-B235-4A6B-AD80-63571BBE26F8}" srcId="{06395702-6406-4661-8BA5-8257F1D9D812}" destId="{DF8BC8B2-D6C2-45E5-BE38-12FD95F22780}" srcOrd="0" destOrd="0" parTransId="{2C000908-FDD1-4087-8575-CF2E5E935F72}" sibTransId="{69CA98E0-0481-454C-869E-9613CE8C71D3}"/>
    <dgm:cxn modelId="{60C3BEB5-EB50-4BAF-AF90-2A2C09FEE194}" srcId="{06395702-6406-4661-8BA5-8257F1D9D812}" destId="{1AE3B414-76DA-4D56-98DB-26A4A67A952D}" srcOrd="2" destOrd="0" parTransId="{DF7DA9EE-4D85-44C0-9BB4-6CF0A6447984}" sibTransId="{C01A4BC0-5557-45C6-93D0-23694D12DF62}"/>
    <dgm:cxn modelId="{6F8BDAA3-D42E-4127-BF7E-C33FDAE44447}" srcId="{06395702-6406-4661-8BA5-8257F1D9D812}" destId="{0DED4C7B-3DCD-4B62-B51A-8121A985EC16}" srcOrd="1" destOrd="0" parTransId="{404948C2-925E-4904-9AAD-043642C79FD4}" sibTransId="{83CECA17-31C9-4426-B183-DE25ECF4295F}"/>
    <dgm:cxn modelId="{39DEAAFB-3225-4C52-B6AC-AA5716B67736}" type="presParOf" srcId="{C8D2C66D-7EC2-42CC-A377-3F6D7EF28389}" destId="{67AD7A3F-0FB9-453E-B4C2-2E90EE379A46}" srcOrd="0" destOrd="0" presId="urn:microsoft.com/office/officeart/2008/layout/PictureStrips"/>
    <dgm:cxn modelId="{B12DC6A7-DC4D-43DB-BB77-E7064EC04567}" type="presParOf" srcId="{67AD7A3F-0FB9-453E-B4C2-2E90EE379A46}" destId="{3C7458FC-81EB-4F87-94A5-2C2F691D67B9}" srcOrd="0" destOrd="0" presId="urn:microsoft.com/office/officeart/2008/layout/PictureStrips"/>
    <dgm:cxn modelId="{799BFA26-2536-4193-9F27-D5D70E5ACA73}" type="presParOf" srcId="{67AD7A3F-0FB9-453E-B4C2-2E90EE379A46}" destId="{550D23A9-E4D3-415C-B35E-11AEF6DD9535}" srcOrd="1" destOrd="0" presId="urn:microsoft.com/office/officeart/2008/layout/PictureStrips"/>
    <dgm:cxn modelId="{7603A0C0-CAA9-41EE-A184-FA11DE11CA5A}" type="presParOf" srcId="{C8D2C66D-7EC2-42CC-A377-3F6D7EF28389}" destId="{C265801E-B3FE-44D8-8F40-823001D0B701}" srcOrd="1" destOrd="0" presId="urn:microsoft.com/office/officeart/2008/layout/PictureStrips"/>
    <dgm:cxn modelId="{25A5BF1B-75C5-454C-9D12-CCC278A0B41A}" type="presParOf" srcId="{C8D2C66D-7EC2-42CC-A377-3F6D7EF28389}" destId="{1BAF62D5-7345-4695-AB59-0EF608E52FB3}" srcOrd="2" destOrd="0" presId="urn:microsoft.com/office/officeart/2008/layout/PictureStrips"/>
    <dgm:cxn modelId="{7C7E66EC-E6AD-4C56-B7A0-F2A1C0C31413}" type="presParOf" srcId="{1BAF62D5-7345-4695-AB59-0EF608E52FB3}" destId="{9BBC6F34-CDD3-4EB9-A731-FC9780F1A52C}" srcOrd="0" destOrd="0" presId="urn:microsoft.com/office/officeart/2008/layout/PictureStrips"/>
    <dgm:cxn modelId="{AA0C083C-9421-40D7-92D8-7F33E44115B4}" type="presParOf" srcId="{1BAF62D5-7345-4695-AB59-0EF608E52FB3}" destId="{4A160C73-7615-43BC-AEAE-C8D622727F82}" srcOrd="1" destOrd="0" presId="urn:microsoft.com/office/officeart/2008/layout/PictureStrips"/>
    <dgm:cxn modelId="{0D696CCC-5F31-4A11-BF5F-74B0C27188DC}" type="presParOf" srcId="{C8D2C66D-7EC2-42CC-A377-3F6D7EF28389}" destId="{4BC17D6E-D78F-4328-A800-BF74BAE11D8D}" srcOrd="3" destOrd="0" presId="urn:microsoft.com/office/officeart/2008/layout/PictureStrips"/>
    <dgm:cxn modelId="{F877AB23-813E-4E62-95CE-517A4C4720B2}" type="presParOf" srcId="{C8D2C66D-7EC2-42CC-A377-3F6D7EF28389}" destId="{B6D8BCFA-A06F-4074-B138-D3EE95C1B3A7}" srcOrd="4" destOrd="0" presId="urn:microsoft.com/office/officeart/2008/layout/PictureStrips"/>
    <dgm:cxn modelId="{C99291DF-DD09-42A6-ADD8-2924F2D5F0B0}" type="presParOf" srcId="{B6D8BCFA-A06F-4074-B138-D3EE95C1B3A7}" destId="{9F7C4F2F-5ACE-43B8-9E51-D59C115A8CE5}" srcOrd="0" destOrd="0" presId="urn:microsoft.com/office/officeart/2008/layout/PictureStrips"/>
    <dgm:cxn modelId="{7F0D26A0-D9E2-4AC0-BD1D-20387ED926B2}" type="presParOf" srcId="{B6D8BCFA-A06F-4074-B138-D3EE95C1B3A7}" destId="{9A2C3368-FF8C-46E0-8352-A4B6EECED40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4407F40-5DEE-4BDE-9DED-F77E19EA5C53}" type="doc">
      <dgm:prSet loTypeId="urn:microsoft.com/office/officeart/2005/8/layout/vList3" loCatId="list" qsTypeId="urn:microsoft.com/office/officeart/2005/8/quickstyle/simple1" qsCatId="simple" csTypeId="urn:microsoft.com/office/officeart/2005/8/colors/accent1_5" csCatId="accent1" phldr="1"/>
      <dgm:spPr/>
    </dgm:pt>
    <dgm:pt modelId="{C6F0E59C-C02D-40B4-9030-90288C3DC06C}">
      <dgm:prSet phldrT="[Texto]"/>
      <dgm:spPr/>
      <dgm:t>
        <a:bodyPr/>
        <a:lstStyle/>
        <a:p>
          <a:r>
            <a:rPr lang="es-EC" dirty="0" smtClean="0"/>
            <a:t>Variables para el estudio</a:t>
          </a:r>
          <a:endParaRPr lang="es-EC" dirty="0"/>
        </a:p>
      </dgm:t>
    </dgm:pt>
    <dgm:pt modelId="{A8242895-71E1-4257-A5E2-44032F77D3ED}" type="parTrans" cxnId="{115C3A97-3BC3-4A4A-9436-864559395C90}">
      <dgm:prSet/>
      <dgm:spPr/>
      <dgm:t>
        <a:bodyPr/>
        <a:lstStyle/>
        <a:p>
          <a:endParaRPr lang="es-EC"/>
        </a:p>
      </dgm:t>
    </dgm:pt>
    <dgm:pt modelId="{D9EFDB5F-9BBC-4475-A6BA-995D8FEFA172}" type="sibTrans" cxnId="{115C3A97-3BC3-4A4A-9436-864559395C90}">
      <dgm:prSet/>
      <dgm:spPr/>
      <dgm:t>
        <a:bodyPr/>
        <a:lstStyle/>
        <a:p>
          <a:endParaRPr lang="es-EC"/>
        </a:p>
      </dgm:t>
    </dgm:pt>
    <dgm:pt modelId="{8DDF795D-101B-493E-8744-CC8BB2D9670A}">
      <dgm:prSet phldrT="[Texto]"/>
      <dgm:spPr/>
      <dgm:t>
        <a:bodyPr/>
        <a:lstStyle/>
        <a:p>
          <a:r>
            <a:rPr lang="es-EC" dirty="0" smtClean="0"/>
            <a:t>Recarga hídrica</a:t>
          </a:r>
          <a:endParaRPr lang="es-EC" dirty="0"/>
        </a:p>
      </dgm:t>
    </dgm:pt>
    <dgm:pt modelId="{8B3E9462-6C01-4D0B-AA01-E91AAF17C54E}" type="parTrans" cxnId="{89E623FD-B741-481D-B99D-EBD5FFE654C6}">
      <dgm:prSet/>
      <dgm:spPr/>
      <dgm:t>
        <a:bodyPr/>
        <a:lstStyle/>
        <a:p>
          <a:endParaRPr lang="es-EC"/>
        </a:p>
      </dgm:t>
    </dgm:pt>
    <dgm:pt modelId="{404623E9-B54B-49E0-824E-E2396F7803B5}" type="sibTrans" cxnId="{89E623FD-B741-481D-B99D-EBD5FFE654C6}">
      <dgm:prSet/>
      <dgm:spPr/>
      <dgm:t>
        <a:bodyPr/>
        <a:lstStyle/>
        <a:p>
          <a:endParaRPr lang="es-EC"/>
        </a:p>
      </dgm:t>
    </dgm:pt>
    <dgm:pt modelId="{7176EE4B-C863-4874-A8DA-F693A8B629BD}">
      <dgm:prSet phldrT="[Texto]"/>
      <dgm:spPr/>
      <dgm:t>
        <a:bodyPr/>
        <a:lstStyle/>
        <a:p>
          <a:r>
            <a:rPr lang="es-EC" dirty="0" smtClean="0"/>
            <a:t>Modelamiento de variables</a:t>
          </a:r>
          <a:endParaRPr lang="es-EC" dirty="0"/>
        </a:p>
      </dgm:t>
    </dgm:pt>
    <dgm:pt modelId="{9F9AD2AF-0198-4FB8-AC84-C73A5ECFDEB3}" type="parTrans" cxnId="{AA398A25-3549-4523-BCCF-5E0DCF5AE2E3}">
      <dgm:prSet/>
      <dgm:spPr/>
      <dgm:t>
        <a:bodyPr/>
        <a:lstStyle/>
        <a:p>
          <a:endParaRPr lang="es-EC"/>
        </a:p>
      </dgm:t>
    </dgm:pt>
    <dgm:pt modelId="{C7A3C1D6-338D-44F0-83B5-81FF09953E7F}" type="sibTrans" cxnId="{AA398A25-3549-4523-BCCF-5E0DCF5AE2E3}">
      <dgm:prSet/>
      <dgm:spPr/>
      <dgm:t>
        <a:bodyPr/>
        <a:lstStyle/>
        <a:p>
          <a:endParaRPr lang="es-EC"/>
        </a:p>
      </dgm:t>
    </dgm:pt>
    <dgm:pt modelId="{A72AC30D-A3B8-478B-A515-9E3D0A6A32D6}">
      <dgm:prSet phldrT="[Texto]"/>
      <dgm:spPr/>
      <dgm:t>
        <a:bodyPr/>
        <a:lstStyle/>
        <a:p>
          <a:r>
            <a:rPr lang="es-EC" dirty="0" smtClean="0"/>
            <a:t>Modelo 1</a:t>
          </a:r>
          <a:endParaRPr lang="es-EC" dirty="0"/>
        </a:p>
      </dgm:t>
    </dgm:pt>
    <dgm:pt modelId="{2355CC69-B79D-477B-B341-2815E9A77AA3}" type="parTrans" cxnId="{02F6AE95-D258-4BDD-B4CE-CAD4BBC5210B}">
      <dgm:prSet/>
      <dgm:spPr/>
      <dgm:t>
        <a:bodyPr/>
        <a:lstStyle/>
        <a:p>
          <a:endParaRPr lang="es-EC"/>
        </a:p>
      </dgm:t>
    </dgm:pt>
    <dgm:pt modelId="{BF4D6E7C-A837-4762-BAE4-579C6487F72C}" type="sibTrans" cxnId="{02F6AE95-D258-4BDD-B4CE-CAD4BBC5210B}">
      <dgm:prSet/>
      <dgm:spPr/>
      <dgm:t>
        <a:bodyPr/>
        <a:lstStyle/>
        <a:p>
          <a:endParaRPr lang="es-EC"/>
        </a:p>
      </dgm:t>
    </dgm:pt>
    <dgm:pt modelId="{658EA8D7-1353-4A84-9CA5-D8105E01E0BF}">
      <dgm:prSet phldrT="[Texto]"/>
      <dgm:spPr/>
      <dgm:t>
        <a:bodyPr/>
        <a:lstStyle/>
        <a:p>
          <a:r>
            <a:rPr lang="es-EC" dirty="0" err="1" smtClean="0"/>
            <a:t>Saaty</a:t>
          </a:r>
          <a:endParaRPr lang="es-EC" dirty="0"/>
        </a:p>
      </dgm:t>
    </dgm:pt>
    <dgm:pt modelId="{4F0D26F2-9AE3-4E1C-A164-A73FA94E7301}" type="parTrans" cxnId="{35091050-4A76-47DC-9707-EED223DF56FE}">
      <dgm:prSet/>
      <dgm:spPr/>
      <dgm:t>
        <a:bodyPr/>
        <a:lstStyle/>
        <a:p>
          <a:endParaRPr lang="es-EC"/>
        </a:p>
      </dgm:t>
    </dgm:pt>
    <dgm:pt modelId="{C178532A-0116-46B5-B664-467B71774D76}" type="sibTrans" cxnId="{35091050-4A76-47DC-9707-EED223DF56FE}">
      <dgm:prSet/>
      <dgm:spPr/>
      <dgm:t>
        <a:bodyPr/>
        <a:lstStyle/>
        <a:p>
          <a:endParaRPr lang="es-EC"/>
        </a:p>
      </dgm:t>
    </dgm:pt>
    <dgm:pt modelId="{B0DD222A-601E-45F4-9F1F-69109ACBA767}">
      <dgm:prSet phldrT="[Texto]"/>
      <dgm:spPr/>
      <dgm:t>
        <a:bodyPr/>
        <a:lstStyle/>
        <a:p>
          <a:r>
            <a:rPr lang="es-EC" dirty="0" smtClean="0"/>
            <a:t>Modelo 2</a:t>
          </a:r>
          <a:endParaRPr lang="es-EC" dirty="0"/>
        </a:p>
      </dgm:t>
    </dgm:pt>
    <dgm:pt modelId="{3A6968E0-D65A-43A7-826A-487F03D0EEA6}" type="parTrans" cxnId="{D608EB88-F47C-467F-A559-64A8C2736368}">
      <dgm:prSet/>
      <dgm:spPr/>
      <dgm:t>
        <a:bodyPr/>
        <a:lstStyle/>
        <a:p>
          <a:endParaRPr lang="es-EC"/>
        </a:p>
      </dgm:t>
    </dgm:pt>
    <dgm:pt modelId="{507986FF-3139-470D-A377-BB9B0F0B3117}" type="sibTrans" cxnId="{D608EB88-F47C-467F-A559-64A8C2736368}">
      <dgm:prSet/>
      <dgm:spPr/>
      <dgm:t>
        <a:bodyPr/>
        <a:lstStyle/>
        <a:p>
          <a:endParaRPr lang="es-EC"/>
        </a:p>
      </dgm:t>
    </dgm:pt>
    <dgm:pt modelId="{4B156C57-5FC6-4C7A-9C5D-27C8E546B90F}" type="pres">
      <dgm:prSet presAssocID="{C4407F40-5DEE-4BDE-9DED-F77E19EA5C53}" presName="linearFlow" presStyleCnt="0">
        <dgm:presLayoutVars>
          <dgm:dir/>
          <dgm:resizeHandles val="exact"/>
        </dgm:presLayoutVars>
      </dgm:prSet>
      <dgm:spPr/>
    </dgm:pt>
    <dgm:pt modelId="{24A099B6-0F2E-46C9-B2B9-C3DE515079E6}" type="pres">
      <dgm:prSet presAssocID="{C6F0E59C-C02D-40B4-9030-90288C3DC06C}" presName="composite" presStyleCnt="0"/>
      <dgm:spPr/>
    </dgm:pt>
    <dgm:pt modelId="{8F15A512-66B3-4025-83F7-67240A419153}" type="pres">
      <dgm:prSet presAssocID="{C6F0E59C-C02D-40B4-9030-90288C3DC06C}" presName="imgShp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DD238F9-D6CF-4686-8B06-F15FCC5E373A}" type="pres">
      <dgm:prSet presAssocID="{C6F0E59C-C02D-40B4-9030-90288C3DC06C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2D66DF-EDB0-4F99-B570-99FF8EB3882A}" type="pres">
      <dgm:prSet presAssocID="{D9EFDB5F-9BBC-4475-A6BA-995D8FEFA172}" presName="spacing" presStyleCnt="0"/>
      <dgm:spPr/>
    </dgm:pt>
    <dgm:pt modelId="{5453A196-2679-47A3-87E5-555993884C3F}" type="pres">
      <dgm:prSet presAssocID="{8DDF795D-101B-493E-8744-CC8BB2D9670A}" presName="composite" presStyleCnt="0"/>
      <dgm:spPr/>
    </dgm:pt>
    <dgm:pt modelId="{5792B00D-30B2-47CA-90EB-41F23CACC2D0}" type="pres">
      <dgm:prSet presAssocID="{8DDF795D-101B-493E-8744-CC8BB2D9670A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146CFD3-5EE7-45BA-9FA9-3129F0F9971A}" type="pres">
      <dgm:prSet presAssocID="{8DDF795D-101B-493E-8744-CC8BB2D9670A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6A0817-095A-4578-AFF2-EF54459E6541}" type="pres">
      <dgm:prSet presAssocID="{404623E9-B54B-49E0-824E-E2396F7803B5}" presName="spacing" presStyleCnt="0"/>
      <dgm:spPr/>
    </dgm:pt>
    <dgm:pt modelId="{54FC2B71-124A-4E0B-AF12-3FC3F8E39154}" type="pres">
      <dgm:prSet presAssocID="{7176EE4B-C863-4874-A8DA-F693A8B629BD}" presName="composite" presStyleCnt="0"/>
      <dgm:spPr/>
    </dgm:pt>
    <dgm:pt modelId="{24981030-7ACC-49F8-B7B0-0770E09894B1}" type="pres">
      <dgm:prSet presAssocID="{7176EE4B-C863-4874-A8DA-F693A8B629BD}" presName="imgShp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6298278-240A-42EF-B98A-8F2C98DF4D0C}" type="pres">
      <dgm:prSet presAssocID="{7176EE4B-C863-4874-A8DA-F693A8B629BD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69E78A-FA98-4B7D-9833-457642A58629}" type="pres">
      <dgm:prSet presAssocID="{C7A3C1D6-338D-44F0-83B5-81FF09953E7F}" presName="spacing" presStyleCnt="0"/>
      <dgm:spPr/>
    </dgm:pt>
    <dgm:pt modelId="{943C5C3D-5990-4A8E-9838-D38A3395086C}" type="pres">
      <dgm:prSet presAssocID="{A72AC30D-A3B8-478B-A515-9E3D0A6A32D6}" presName="composite" presStyleCnt="0"/>
      <dgm:spPr/>
    </dgm:pt>
    <dgm:pt modelId="{FCBACA6D-28F7-4795-B0E4-8946FCD83181}" type="pres">
      <dgm:prSet presAssocID="{A72AC30D-A3B8-478B-A515-9E3D0A6A32D6}" presName="imgShp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BCF1D1B-8FB7-4CDB-9948-F415DBA3C802}" type="pres">
      <dgm:prSet presAssocID="{A72AC30D-A3B8-478B-A515-9E3D0A6A32D6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A6D383-BC42-4DCA-B86C-26AED9157640}" type="pres">
      <dgm:prSet presAssocID="{BF4D6E7C-A837-4762-BAE4-579C6487F72C}" presName="spacing" presStyleCnt="0"/>
      <dgm:spPr/>
    </dgm:pt>
    <dgm:pt modelId="{BC428AA4-00D2-4F97-A928-0F1B53ED8AA6}" type="pres">
      <dgm:prSet presAssocID="{658EA8D7-1353-4A84-9CA5-D8105E01E0BF}" presName="composite" presStyleCnt="0"/>
      <dgm:spPr/>
    </dgm:pt>
    <dgm:pt modelId="{C29FF8C8-A4B6-4E4B-BF42-3A1149633E4F}" type="pres">
      <dgm:prSet presAssocID="{658EA8D7-1353-4A84-9CA5-D8105E01E0BF}" presName="imgShp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4C3A66ED-A7C0-40EC-984D-381BC130CA4F}" type="pres">
      <dgm:prSet presAssocID="{658EA8D7-1353-4A84-9CA5-D8105E01E0BF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C23537-8D3E-494B-81AC-7FB8E4C2D169}" type="pres">
      <dgm:prSet presAssocID="{C178532A-0116-46B5-B664-467B71774D76}" presName="spacing" presStyleCnt="0"/>
      <dgm:spPr/>
    </dgm:pt>
    <dgm:pt modelId="{A267950E-6FD5-4BCA-9D1F-43ECF90B3E28}" type="pres">
      <dgm:prSet presAssocID="{B0DD222A-601E-45F4-9F1F-69109ACBA767}" presName="composite" presStyleCnt="0"/>
      <dgm:spPr/>
    </dgm:pt>
    <dgm:pt modelId="{1C73E3CA-B0A5-47F3-B341-DE2E176681C9}" type="pres">
      <dgm:prSet presAssocID="{B0DD222A-601E-45F4-9F1F-69109ACBA767}" presName="imgShp" presStyleLbl="fgImgPlace1" presStyleIdx="5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0601277-0D80-4010-8243-79AFCB021049}" type="pres">
      <dgm:prSet presAssocID="{B0DD222A-601E-45F4-9F1F-69109ACBA767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5091050-4A76-47DC-9707-EED223DF56FE}" srcId="{C4407F40-5DEE-4BDE-9DED-F77E19EA5C53}" destId="{658EA8D7-1353-4A84-9CA5-D8105E01E0BF}" srcOrd="4" destOrd="0" parTransId="{4F0D26F2-9AE3-4E1C-A164-A73FA94E7301}" sibTransId="{C178532A-0116-46B5-B664-467B71774D76}"/>
    <dgm:cxn modelId="{9CFE1FAA-F700-4AEB-8133-C72EB8ADE592}" type="presOf" srcId="{C4407F40-5DEE-4BDE-9DED-F77E19EA5C53}" destId="{4B156C57-5FC6-4C7A-9C5D-27C8E546B90F}" srcOrd="0" destOrd="0" presId="urn:microsoft.com/office/officeart/2005/8/layout/vList3"/>
    <dgm:cxn modelId="{AA398A25-3549-4523-BCCF-5E0DCF5AE2E3}" srcId="{C4407F40-5DEE-4BDE-9DED-F77E19EA5C53}" destId="{7176EE4B-C863-4874-A8DA-F693A8B629BD}" srcOrd="2" destOrd="0" parTransId="{9F9AD2AF-0198-4FB8-AC84-C73A5ECFDEB3}" sibTransId="{C7A3C1D6-338D-44F0-83B5-81FF09953E7F}"/>
    <dgm:cxn modelId="{89E623FD-B741-481D-B99D-EBD5FFE654C6}" srcId="{C4407F40-5DEE-4BDE-9DED-F77E19EA5C53}" destId="{8DDF795D-101B-493E-8744-CC8BB2D9670A}" srcOrd="1" destOrd="0" parTransId="{8B3E9462-6C01-4D0B-AA01-E91AAF17C54E}" sibTransId="{404623E9-B54B-49E0-824E-E2396F7803B5}"/>
    <dgm:cxn modelId="{D608EB88-F47C-467F-A559-64A8C2736368}" srcId="{C4407F40-5DEE-4BDE-9DED-F77E19EA5C53}" destId="{B0DD222A-601E-45F4-9F1F-69109ACBA767}" srcOrd="5" destOrd="0" parTransId="{3A6968E0-D65A-43A7-826A-487F03D0EEA6}" sibTransId="{507986FF-3139-470D-A377-BB9B0F0B3117}"/>
    <dgm:cxn modelId="{115C3A97-3BC3-4A4A-9436-864559395C90}" srcId="{C4407F40-5DEE-4BDE-9DED-F77E19EA5C53}" destId="{C6F0E59C-C02D-40B4-9030-90288C3DC06C}" srcOrd="0" destOrd="0" parTransId="{A8242895-71E1-4257-A5E2-44032F77D3ED}" sibTransId="{D9EFDB5F-9BBC-4475-A6BA-995D8FEFA172}"/>
    <dgm:cxn modelId="{0DAC517A-2363-48D8-97E3-DB311C0BC46E}" type="presOf" srcId="{A72AC30D-A3B8-478B-A515-9E3D0A6A32D6}" destId="{CBCF1D1B-8FB7-4CDB-9948-F415DBA3C802}" srcOrd="0" destOrd="0" presId="urn:microsoft.com/office/officeart/2005/8/layout/vList3"/>
    <dgm:cxn modelId="{7D81E97C-D5E6-4A9B-879C-7C1E0D4007A6}" type="presOf" srcId="{7176EE4B-C863-4874-A8DA-F693A8B629BD}" destId="{26298278-240A-42EF-B98A-8F2C98DF4D0C}" srcOrd="0" destOrd="0" presId="urn:microsoft.com/office/officeart/2005/8/layout/vList3"/>
    <dgm:cxn modelId="{3786A0AE-172C-469B-94FE-A728E4CF9D83}" type="presOf" srcId="{658EA8D7-1353-4A84-9CA5-D8105E01E0BF}" destId="{4C3A66ED-A7C0-40EC-984D-381BC130CA4F}" srcOrd="0" destOrd="0" presId="urn:microsoft.com/office/officeart/2005/8/layout/vList3"/>
    <dgm:cxn modelId="{12BE3021-D0E4-4C41-A969-F5487E69DEFF}" type="presOf" srcId="{B0DD222A-601E-45F4-9F1F-69109ACBA767}" destId="{50601277-0D80-4010-8243-79AFCB021049}" srcOrd="0" destOrd="0" presId="urn:microsoft.com/office/officeart/2005/8/layout/vList3"/>
    <dgm:cxn modelId="{02F6AE95-D258-4BDD-B4CE-CAD4BBC5210B}" srcId="{C4407F40-5DEE-4BDE-9DED-F77E19EA5C53}" destId="{A72AC30D-A3B8-478B-A515-9E3D0A6A32D6}" srcOrd="3" destOrd="0" parTransId="{2355CC69-B79D-477B-B341-2815E9A77AA3}" sibTransId="{BF4D6E7C-A837-4762-BAE4-579C6487F72C}"/>
    <dgm:cxn modelId="{B1000FED-E2D1-4985-95E5-0098BA9E3073}" type="presOf" srcId="{C6F0E59C-C02D-40B4-9030-90288C3DC06C}" destId="{1DD238F9-D6CF-4686-8B06-F15FCC5E373A}" srcOrd="0" destOrd="0" presId="urn:microsoft.com/office/officeart/2005/8/layout/vList3"/>
    <dgm:cxn modelId="{5AD22B05-64DA-467D-A7FB-CD865BA32EA2}" type="presOf" srcId="{8DDF795D-101B-493E-8744-CC8BB2D9670A}" destId="{8146CFD3-5EE7-45BA-9FA9-3129F0F9971A}" srcOrd="0" destOrd="0" presId="urn:microsoft.com/office/officeart/2005/8/layout/vList3"/>
    <dgm:cxn modelId="{A21EF6E6-E2C0-4576-B9E6-7C9151BCBB3A}" type="presParOf" srcId="{4B156C57-5FC6-4C7A-9C5D-27C8E546B90F}" destId="{24A099B6-0F2E-46C9-B2B9-C3DE515079E6}" srcOrd="0" destOrd="0" presId="urn:microsoft.com/office/officeart/2005/8/layout/vList3"/>
    <dgm:cxn modelId="{89D760DE-3844-48C8-A611-BFAEABCB6ED4}" type="presParOf" srcId="{24A099B6-0F2E-46C9-B2B9-C3DE515079E6}" destId="{8F15A512-66B3-4025-83F7-67240A419153}" srcOrd="0" destOrd="0" presId="urn:microsoft.com/office/officeart/2005/8/layout/vList3"/>
    <dgm:cxn modelId="{7A812E13-70D9-4C6D-9F86-9778CAB351B3}" type="presParOf" srcId="{24A099B6-0F2E-46C9-B2B9-C3DE515079E6}" destId="{1DD238F9-D6CF-4686-8B06-F15FCC5E373A}" srcOrd="1" destOrd="0" presId="urn:microsoft.com/office/officeart/2005/8/layout/vList3"/>
    <dgm:cxn modelId="{D9B45DB7-5BB5-413C-8BED-1B39F1B086AD}" type="presParOf" srcId="{4B156C57-5FC6-4C7A-9C5D-27C8E546B90F}" destId="{D22D66DF-EDB0-4F99-B570-99FF8EB3882A}" srcOrd="1" destOrd="0" presId="urn:microsoft.com/office/officeart/2005/8/layout/vList3"/>
    <dgm:cxn modelId="{1478369B-0FFE-43CE-B202-06F6B901AB72}" type="presParOf" srcId="{4B156C57-5FC6-4C7A-9C5D-27C8E546B90F}" destId="{5453A196-2679-47A3-87E5-555993884C3F}" srcOrd="2" destOrd="0" presId="urn:microsoft.com/office/officeart/2005/8/layout/vList3"/>
    <dgm:cxn modelId="{3FF029DB-0397-4605-AA68-CFAB23ECAB87}" type="presParOf" srcId="{5453A196-2679-47A3-87E5-555993884C3F}" destId="{5792B00D-30B2-47CA-90EB-41F23CACC2D0}" srcOrd="0" destOrd="0" presId="urn:microsoft.com/office/officeart/2005/8/layout/vList3"/>
    <dgm:cxn modelId="{F4A174E0-8AA9-4E4F-B648-7D5939DE319F}" type="presParOf" srcId="{5453A196-2679-47A3-87E5-555993884C3F}" destId="{8146CFD3-5EE7-45BA-9FA9-3129F0F9971A}" srcOrd="1" destOrd="0" presId="urn:microsoft.com/office/officeart/2005/8/layout/vList3"/>
    <dgm:cxn modelId="{FEE2BA3C-02E1-4CE6-B19C-7B4644102B52}" type="presParOf" srcId="{4B156C57-5FC6-4C7A-9C5D-27C8E546B90F}" destId="{746A0817-095A-4578-AFF2-EF54459E6541}" srcOrd="3" destOrd="0" presId="urn:microsoft.com/office/officeart/2005/8/layout/vList3"/>
    <dgm:cxn modelId="{56068A36-D06B-4AAA-9F40-B87D7E7C0036}" type="presParOf" srcId="{4B156C57-5FC6-4C7A-9C5D-27C8E546B90F}" destId="{54FC2B71-124A-4E0B-AF12-3FC3F8E39154}" srcOrd="4" destOrd="0" presId="urn:microsoft.com/office/officeart/2005/8/layout/vList3"/>
    <dgm:cxn modelId="{C3C814C4-EE27-47E1-88E5-3382D5838DEC}" type="presParOf" srcId="{54FC2B71-124A-4E0B-AF12-3FC3F8E39154}" destId="{24981030-7ACC-49F8-B7B0-0770E09894B1}" srcOrd="0" destOrd="0" presId="urn:microsoft.com/office/officeart/2005/8/layout/vList3"/>
    <dgm:cxn modelId="{2178CC6A-7EC7-4183-A9C6-F1F0016EB4CC}" type="presParOf" srcId="{54FC2B71-124A-4E0B-AF12-3FC3F8E39154}" destId="{26298278-240A-42EF-B98A-8F2C98DF4D0C}" srcOrd="1" destOrd="0" presId="urn:microsoft.com/office/officeart/2005/8/layout/vList3"/>
    <dgm:cxn modelId="{EAB4654F-1024-4D42-9651-BF73B44CA013}" type="presParOf" srcId="{4B156C57-5FC6-4C7A-9C5D-27C8E546B90F}" destId="{A669E78A-FA98-4B7D-9833-457642A58629}" srcOrd="5" destOrd="0" presId="urn:microsoft.com/office/officeart/2005/8/layout/vList3"/>
    <dgm:cxn modelId="{702C6140-4046-4FED-8CDB-AE85B58A029B}" type="presParOf" srcId="{4B156C57-5FC6-4C7A-9C5D-27C8E546B90F}" destId="{943C5C3D-5990-4A8E-9838-D38A3395086C}" srcOrd="6" destOrd="0" presId="urn:microsoft.com/office/officeart/2005/8/layout/vList3"/>
    <dgm:cxn modelId="{B8E546CE-0268-4299-869C-3E06A19B05CB}" type="presParOf" srcId="{943C5C3D-5990-4A8E-9838-D38A3395086C}" destId="{FCBACA6D-28F7-4795-B0E4-8946FCD83181}" srcOrd="0" destOrd="0" presId="urn:microsoft.com/office/officeart/2005/8/layout/vList3"/>
    <dgm:cxn modelId="{713C370B-9359-4735-AA92-3F2C5C762318}" type="presParOf" srcId="{943C5C3D-5990-4A8E-9838-D38A3395086C}" destId="{CBCF1D1B-8FB7-4CDB-9948-F415DBA3C802}" srcOrd="1" destOrd="0" presId="urn:microsoft.com/office/officeart/2005/8/layout/vList3"/>
    <dgm:cxn modelId="{F77C011B-3AB2-47C6-AC5E-CEC8187167CC}" type="presParOf" srcId="{4B156C57-5FC6-4C7A-9C5D-27C8E546B90F}" destId="{BBA6D383-BC42-4DCA-B86C-26AED9157640}" srcOrd="7" destOrd="0" presId="urn:microsoft.com/office/officeart/2005/8/layout/vList3"/>
    <dgm:cxn modelId="{AB65CF8F-BE6F-4CD7-B737-3B020243ED5F}" type="presParOf" srcId="{4B156C57-5FC6-4C7A-9C5D-27C8E546B90F}" destId="{BC428AA4-00D2-4F97-A928-0F1B53ED8AA6}" srcOrd="8" destOrd="0" presId="urn:microsoft.com/office/officeart/2005/8/layout/vList3"/>
    <dgm:cxn modelId="{C6B826BB-945B-4C71-A88A-3AD84F1FECD4}" type="presParOf" srcId="{BC428AA4-00D2-4F97-A928-0F1B53ED8AA6}" destId="{C29FF8C8-A4B6-4E4B-BF42-3A1149633E4F}" srcOrd="0" destOrd="0" presId="urn:microsoft.com/office/officeart/2005/8/layout/vList3"/>
    <dgm:cxn modelId="{F7E65408-F9DB-4D18-AB41-57B10F6B85C0}" type="presParOf" srcId="{BC428AA4-00D2-4F97-A928-0F1B53ED8AA6}" destId="{4C3A66ED-A7C0-40EC-984D-381BC130CA4F}" srcOrd="1" destOrd="0" presId="urn:microsoft.com/office/officeart/2005/8/layout/vList3"/>
    <dgm:cxn modelId="{28F86156-0531-414F-AF00-B911A2F22EC6}" type="presParOf" srcId="{4B156C57-5FC6-4C7A-9C5D-27C8E546B90F}" destId="{5BC23537-8D3E-494B-81AC-7FB8E4C2D169}" srcOrd="9" destOrd="0" presId="urn:microsoft.com/office/officeart/2005/8/layout/vList3"/>
    <dgm:cxn modelId="{D33689A7-6E06-4166-BE0D-E4B4B9F12985}" type="presParOf" srcId="{4B156C57-5FC6-4C7A-9C5D-27C8E546B90F}" destId="{A267950E-6FD5-4BCA-9D1F-43ECF90B3E28}" srcOrd="10" destOrd="0" presId="urn:microsoft.com/office/officeart/2005/8/layout/vList3"/>
    <dgm:cxn modelId="{F0138E21-0919-43E8-948B-818F688BD504}" type="presParOf" srcId="{A267950E-6FD5-4BCA-9D1F-43ECF90B3E28}" destId="{1C73E3CA-B0A5-47F3-B341-DE2E176681C9}" srcOrd="0" destOrd="0" presId="urn:microsoft.com/office/officeart/2005/8/layout/vList3"/>
    <dgm:cxn modelId="{0E5BCCD9-8500-454C-B0F9-CCC7700FEB30}" type="presParOf" srcId="{A267950E-6FD5-4BCA-9D1F-43ECF90B3E28}" destId="{50601277-0D80-4010-8243-79AFCB02104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6291AA7-3554-4E3A-83D8-1362434FC3F3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B9C872B-5103-4328-813E-E7AD417E7922}">
      <dgm:prSet phldrT="[Texto]"/>
      <dgm:spPr/>
      <dgm:t>
        <a:bodyPr/>
        <a:lstStyle/>
        <a:p>
          <a:r>
            <a:rPr lang="es-EC" dirty="0" smtClean="0"/>
            <a:t>Altura</a:t>
          </a:r>
          <a:endParaRPr lang="es-EC" dirty="0"/>
        </a:p>
      </dgm:t>
    </dgm:pt>
    <dgm:pt modelId="{867C0A49-FA4E-49CB-8E07-BDA9DADA8B53}" type="parTrans" cxnId="{B1926D15-BAC0-4404-AB8C-46154376AEA4}">
      <dgm:prSet/>
      <dgm:spPr/>
      <dgm:t>
        <a:bodyPr/>
        <a:lstStyle/>
        <a:p>
          <a:endParaRPr lang="es-EC"/>
        </a:p>
      </dgm:t>
    </dgm:pt>
    <dgm:pt modelId="{CFFA550D-5F28-413D-92DE-CBC9E8BA724F}" type="sibTrans" cxnId="{B1926D15-BAC0-4404-AB8C-46154376AEA4}">
      <dgm:prSet/>
      <dgm:spPr/>
      <dgm:t>
        <a:bodyPr/>
        <a:lstStyle/>
        <a:p>
          <a:endParaRPr lang="es-EC"/>
        </a:p>
      </dgm:t>
    </dgm:pt>
    <dgm:pt modelId="{B1543FAF-B0BF-426C-801D-FE3555663A91}">
      <dgm:prSet phldrT="[Texto]"/>
      <dgm:spPr/>
      <dgm:t>
        <a:bodyPr/>
        <a:lstStyle/>
        <a:p>
          <a:r>
            <a:rPr lang="es-EC" dirty="0" smtClean="0"/>
            <a:t>BNA</a:t>
          </a:r>
          <a:endParaRPr lang="es-EC" dirty="0"/>
        </a:p>
      </dgm:t>
    </dgm:pt>
    <dgm:pt modelId="{C6552B00-AB4F-4C64-B97B-81607AAC90B8}" type="parTrans" cxnId="{4CA84B9E-7894-4226-97A2-B24BF9F970AF}">
      <dgm:prSet/>
      <dgm:spPr/>
      <dgm:t>
        <a:bodyPr/>
        <a:lstStyle/>
        <a:p>
          <a:endParaRPr lang="es-EC"/>
        </a:p>
      </dgm:t>
    </dgm:pt>
    <dgm:pt modelId="{99210D18-4A22-426B-8AF9-24F01E78A0A5}" type="sibTrans" cxnId="{4CA84B9E-7894-4226-97A2-B24BF9F970AF}">
      <dgm:prSet/>
      <dgm:spPr/>
      <dgm:t>
        <a:bodyPr/>
        <a:lstStyle/>
        <a:p>
          <a:endParaRPr lang="es-EC"/>
        </a:p>
      </dgm:t>
    </dgm:pt>
    <dgm:pt modelId="{8175417C-9DD5-43E0-BA6C-1CA6A9FF3833}">
      <dgm:prSet phldrT="[Texto]"/>
      <dgm:spPr/>
      <dgm:t>
        <a:bodyPr/>
        <a:lstStyle/>
        <a:p>
          <a:r>
            <a:rPr lang="es-EC" dirty="0" smtClean="0"/>
            <a:t>Canales de agua</a:t>
          </a:r>
          <a:endParaRPr lang="es-EC" dirty="0"/>
        </a:p>
      </dgm:t>
    </dgm:pt>
    <dgm:pt modelId="{C946C9FA-4DE7-47A5-9EA2-12528A3C55A9}" type="parTrans" cxnId="{A186D138-C94D-46B4-ACAA-4326055DA97C}">
      <dgm:prSet/>
      <dgm:spPr/>
      <dgm:t>
        <a:bodyPr/>
        <a:lstStyle/>
        <a:p>
          <a:endParaRPr lang="es-EC"/>
        </a:p>
      </dgm:t>
    </dgm:pt>
    <dgm:pt modelId="{03C3C607-F4BE-48BB-BBEA-5194E922FF83}" type="sibTrans" cxnId="{A186D138-C94D-46B4-ACAA-4326055DA97C}">
      <dgm:prSet/>
      <dgm:spPr/>
      <dgm:t>
        <a:bodyPr/>
        <a:lstStyle/>
        <a:p>
          <a:endParaRPr lang="es-EC"/>
        </a:p>
      </dgm:t>
    </dgm:pt>
    <dgm:pt modelId="{5ADFCDF4-D480-4EDE-8EC7-990B60493272}">
      <dgm:prSet phldrT="[Texto]"/>
      <dgm:spPr/>
      <dgm:t>
        <a:bodyPr/>
        <a:lstStyle/>
        <a:p>
          <a:r>
            <a:rPr lang="es-EC" dirty="0" smtClean="0"/>
            <a:t>Cuerpos de agua</a:t>
          </a:r>
          <a:endParaRPr lang="es-EC" dirty="0"/>
        </a:p>
      </dgm:t>
    </dgm:pt>
    <dgm:pt modelId="{D809ED65-1ED2-491E-B68D-EA837C475C14}" type="parTrans" cxnId="{BC3CE383-A769-49EB-B474-8D0F25475FD4}">
      <dgm:prSet/>
      <dgm:spPr/>
      <dgm:t>
        <a:bodyPr/>
        <a:lstStyle/>
        <a:p>
          <a:endParaRPr lang="es-EC"/>
        </a:p>
      </dgm:t>
    </dgm:pt>
    <dgm:pt modelId="{ECD1076D-DFA9-42C7-974E-26F17475853B}" type="sibTrans" cxnId="{BC3CE383-A769-49EB-B474-8D0F25475FD4}">
      <dgm:prSet/>
      <dgm:spPr/>
      <dgm:t>
        <a:bodyPr/>
        <a:lstStyle/>
        <a:p>
          <a:endParaRPr lang="es-EC"/>
        </a:p>
      </dgm:t>
    </dgm:pt>
    <dgm:pt modelId="{94006AB6-069B-41FF-9138-68C2001DD037}">
      <dgm:prSet phldrT="[Texto]"/>
      <dgm:spPr/>
      <dgm:t>
        <a:bodyPr/>
        <a:lstStyle/>
        <a:p>
          <a:r>
            <a:rPr lang="es-EC" dirty="0" smtClean="0"/>
            <a:t>Degradación</a:t>
          </a:r>
          <a:endParaRPr lang="es-EC" dirty="0"/>
        </a:p>
      </dgm:t>
    </dgm:pt>
    <dgm:pt modelId="{3FD8C0D8-9E41-4125-B3F3-7D0FA353E70A}" type="parTrans" cxnId="{EE38DE85-A39B-490C-A27C-C60F3FC67E98}">
      <dgm:prSet/>
      <dgm:spPr/>
      <dgm:t>
        <a:bodyPr/>
        <a:lstStyle/>
        <a:p>
          <a:endParaRPr lang="es-EC"/>
        </a:p>
      </dgm:t>
    </dgm:pt>
    <dgm:pt modelId="{63F3A704-904A-4B83-98C6-F348189EBF23}" type="sibTrans" cxnId="{EE38DE85-A39B-490C-A27C-C60F3FC67E98}">
      <dgm:prSet/>
      <dgm:spPr/>
      <dgm:t>
        <a:bodyPr/>
        <a:lstStyle/>
        <a:p>
          <a:endParaRPr lang="es-EC"/>
        </a:p>
      </dgm:t>
    </dgm:pt>
    <dgm:pt modelId="{E5CAF67C-EFA5-48F8-A829-896D736F0DA0}">
      <dgm:prSet phldrT="[Texto]"/>
      <dgm:spPr/>
      <dgm:t>
        <a:bodyPr/>
        <a:lstStyle/>
        <a:p>
          <a:r>
            <a:rPr lang="es-EC" dirty="0" smtClean="0"/>
            <a:t>Centros poblados</a:t>
          </a:r>
          <a:endParaRPr lang="es-EC" dirty="0"/>
        </a:p>
      </dgm:t>
    </dgm:pt>
    <dgm:pt modelId="{C41705E8-B031-40F4-90B1-A0A3481ECFF8}" type="parTrans" cxnId="{3FDF619B-4766-4379-9BFE-620B6665014B}">
      <dgm:prSet/>
      <dgm:spPr/>
      <dgm:t>
        <a:bodyPr/>
        <a:lstStyle/>
        <a:p>
          <a:endParaRPr lang="es-EC"/>
        </a:p>
      </dgm:t>
    </dgm:pt>
    <dgm:pt modelId="{E3919D69-EFB1-42B9-A5B5-9B9D7F6200BC}" type="sibTrans" cxnId="{3FDF619B-4766-4379-9BFE-620B6665014B}">
      <dgm:prSet/>
      <dgm:spPr/>
      <dgm:t>
        <a:bodyPr/>
        <a:lstStyle/>
        <a:p>
          <a:endParaRPr lang="es-EC"/>
        </a:p>
      </dgm:t>
    </dgm:pt>
    <dgm:pt modelId="{849CFE0E-2DAB-4710-AF5F-F3C3D696153A}">
      <dgm:prSet phldrT="[Texto]"/>
      <dgm:spPr/>
      <dgm:t>
        <a:bodyPr/>
        <a:lstStyle/>
        <a:p>
          <a:r>
            <a:rPr lang="es-EC" dirty="0" smtClean="0"/>
            <a:t>Ríos</a:t>
          </a:r>
          <a:endParaRPr lang="es-EC" dirty="0"/>
        </a:p>
      </dgm:t>
    </dgm:pt>
    <dgm:pt modelId="{1D989EC8-A3E4-427B-9AC9-D30B12B95B22}" type="parTrans" cxnId="{FEED5802-E57F-43AF-91F7-23082274CD6D}">
      <dgm:prSet/>
      <dgm:spPr/>
      <dgm:t>
        <a:bodyPr/>
        <a:lstStyle/>
        <a:p>
          <a:endParaRPr lang="es-EC"/>
        </a:p>
      </dgm:t>
    </dgm:pt>
    <dgm:pt modelId="{3F155CD0-26EC-4876-9B29-29F674960A8E}" type="sibTrans" cxnId="{FEED5802-E57F-43AF-91F7-23082274CD6D}">
      <dgm:prSet/>
      <dgm:spPr/>
      <dgm:t>
        <a:bodyPr/>
        <a:lstStyle/>
        <a:p>
          <a:endParaRPr lang="es-EC"/>
        </a:p>
      </dgm:t>
    </dgm:pt>
    <dgm:pt modelId="{F7C31F99-3445-493B-B644-815560B8D190}">
      <dgm:prSet phldrT="[Texto]"/>
      <dgm:spPr/>
      <dgm:t>
        <a:bodyPr/>
        <a:lstStyle/>
        <a:p>
          <a:r>
            <a:rPr lang="es-EC" dirty="0" smtClean="0"/>
            <a:t>Vías</a:t>
          </a:r>
          <a:endParaRPr lang="es-EC" dirty="0"/>
        </a:p>
      </dgm:t>
    </dgm:pt>
    <dgm:pt modelId="{04178ED2-52FF-459E-B2C2-15A7EF4DBE5A}" type="parTrans" cxnId="{2AC6F199-215F-4886-B2B4-B5108A1FF94A}">
      <dgm:prSet/>
      <dgm:spPr/>
      <dgm:t>
        <a:bodyPr/>
        <a:lstStyle/>
        <a:p>
          <a:endParaRPr lang="es-EC"/>
        </a:p>
      </dgm:t>
    </dgm:pt>
    <dgm:pt modelId="{4F125E4D-FDFF-48E8-9BF5-B8F33B54F4E5}" type="sibTrans" cxnId="{2AC6F199-215F-4886-B2B4-B5108A1FF94A}">
      <dgm:prSet/>
      <dgm:spPr/>
      <dgm:t>
        <a:bodyPr/>
        <a:lstStyle/>
        <a:p>
          <a:endParaRPr lang="es-EC"/>
        </a:p>
      </dgm:t>
    </dgm:pt>
    <dgm:pt modelId="{C49C6700-3CB6-4E73-87B1-84C9B4E33409}">
      <dgm:prSet phldrT="[Texto]"/>
      <dgm:spPr/>
      <dgm:t>
        <a:bodyPr/>
        <a:lstStyle/>
        <a:p>
          <a:r>
            <a:rPr lang="es-EC" dirty="0" smtClean="0"/>
            <a:t>Zonas de recarga hídrica</a:t>
          </a:r>
          <a:endParaRPr lang="es-EC" dirty="0"/>
        </a:p>
      </dgm:t>
    </dgm:pt>
    <dgm:pt modelId="{DF6AA609-86EC-40B1-8C99-D7BBB09D4BD8}" type="parTrans" cxnId="{A1F8528A-439C-4001-8449-46456718D3A4}">
      <dgm:prSet/>
      <dgm:spPr/>
      <dgm:t>
        <a:bodyPr/>
        <a:lstStyle/>
        <a:p>
          <a:endParaRPr lang="es-EC"/>
        </a:p>
      </dgm:t>
    </dgm:pt>
    <dgm:pt modelId="{27DF04FD-D819-4854-B7E8-FCAF791050F7}" type="sibTrans" cxnId="{A1F8528A-439C-4001-8449-46456718D3A4}">
      <dgm:prSet/>
      <dgm:spPr/>
      <dgm:t>
        <a:bodyPr/>
        <a:lstStyle/>
        <a:p>
          <a:endParaRPr lang="es-EC"/>
        </a:p>
      </dgm:t>
    </dgm:pt>
    <dgm:pt modelId="{A02D8532-C2E5-459A-83D1-F443B91FED45}" type="pres">
      <dgm:prSet presAssocID="{36291AA7-3554-4E3A-83D8-1362434FC3F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EDF8934A-87A7-4E85-94AC-B0555CADAD36}" type="pres">
      <dgm:prSet presAssocID="{9B9C872B-5103-4328-813E-E7AD417E7922}" presName="compNode" presStyleCnt="0"/>
      <dgm:spPr/>
    </dgm:pt>
    <dgm:pt modelId="{600BB45F-F259-46A4-AE3A-A8CEBBBA3E0C}" type="pres">
      <dgm:prSet presAssocID="{9B9C872B-5103-4328-813E-E7AD417E7922}" presName="dummyConnPt" presStyleCnt="0"/>
      <dgm:spPr/>
    </dgm:pt>
    <dgm:pt modelId="{F915EDE1-0701-42EB-AD11-B5B45EC01533}" type="pres">
      <dgm:prSet presAssocID="{9B9C872B-5103-4328-813E-E7AD417E7922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A4533B-A182-40A7-90F0-C8170CC4936D}" type="pres">
      <dgm:prSet presAssocID="{CFFA550D-5F28-413D-92DE-CBC9E8BA724F}" presName="sibTrans" presStyleLbl="bgSibTrans2D1" presStyleIdx="0" presStyleCnt="8"/>
      <dgm:spPr/>
      <dgm:t>
        <a:bodyPr/>
        <a:lstStyle/>
        <a:p>
          <a:endParaRPr lang="es-EC"/>
        </a:p>
      </dgm:t>
    </dgm:pt>
    <dgm:pt modelId="{6203D157-C3C3-4089-AD43-CD37BB1FADF9}" type="pres">
      <dgm:prSet presAssocID="{B1543FAF-B0BF-426C-801D-FE3555663A91}" presName="compNode" presStyleCnt="0"/>
      <dgm:spPr/>
    </dgm:pt>
    <dgm:pt modelId="{F116797B-D32A-4E36-B9A1-D48588DE37A9}" type="pres">
      <dgm:prSet presAssocID="{B1543FAF-B0BF-426C-801D-FE3555663A91}" presName="dummyConnPt" presStyleCnt="0"/>
      <dgm:spPr/>
    </dgm:pt>
    <dgm:pt modelId="{0821866D-861A-49FC-8BBA-FE7F4A3D51C0}" type="pres">
      <dgm:prSet presAssocID="{B1543FAF-B0BF-426C-801D-FE3555663A91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591E57-72E7-4BC2-A6AB-3B3B52171D12}" type="pres">
      <dgm:prSet presAssocID="{99210D18-4A22-426B-8AF9-24F01E78A0A5}" presName="sibTrans" presStyleLbl="bgSibTrans2D1" presStyleIdx="1" presStyleCnt="8"/>
      <dgm:spPr/>
      <dgm:t>
        <a:bodyPr/>
        <a:lstStyle/>
        <a:p>
          <a:endParaRPr lang="es-EC"/>
        </a:p>
      </dgm:t>
    </dgm:pt>
    <dgm:pt modelId="{89DB2324-4F74-48FE-AB23-7B4A4999E9A2}" type="pres">
      <dgm:prSet presAssocID="{8175417C-9DD5-43E0-BA6C-1CA6A9FF3833}" presName="compNode" presStyleCnt="0"/>
      <dgm:spPr/>
    </dgm:pt>
    <dgm:pt modelId="{F70F2EFB-E73E-47FE-BA13-19DD7E5CC2DA}" type="pres">
      <dgm:prSet presAssocID="{8175417C-9DD5-43E0-BA6C-1CA6A9FF3833}" presName="dummyConnPt" presStyleCnt="0"/>
      <dgm:spPr/>
    </dgm:pt>
    <dgm:pt modelId="{1C897396-2D19-404F-9A43-72866FDEC2AF}" type="pres">
      <dgm:prSet presAssocID="{8175417C-9DD5-43E0-BA6C-1CA6A9FF3833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35F83A-4FB8-468D-91AF-9D88B500D96F}" type="pres">
      <dgm:prSet presAssocID="{03C3C607-F4BE-48BB-BBEA-5194E922FF83}" presName="sibTrans" presStyleLbl="bgSibTrans2D1" presStyleIdx="2" presStyleCnt="8"/>
      <dgm:spPr/>
      <dgm:t>
        <a:bodyPr/>
        <a:lstStyle/>
        <a:p>
          <a:endParaRPr lang="es-EC"/>
        </a:p>
      </dgm:t>
    </dgm:pt>
    <dgm:pt modelId="{35691481-E30F-44D5-A143-CCBA02E8F1D9}" type="pres">
      <dgm:prSet presAssocID="{5ADFCDF4-D480-4EDE-8EC7-990B60493272}" presName="compNode" presStyleCnt="0"/>
      <dgm:spPr/>
    </dgm:pt>
    <dgm:pt modelId="{AD23BA97-994D-43E3-9E0C-1D5A59D660B2}" type="pres">
      <dgm:prSet presAssocID="{5ADFCDF4-D480-4EDE-8EC7-990B60493272}" presName="dummyConnPt" presStyleCnt="0"/>
      <dgm:spPr/>
    </dgm:pt>
    <dgm:pt modelId="{8F7A9DCA-326B-4D1C-AA45-7D7753D6F2ED}" type="pres">
      <dgm:prSet presAssocID="{5ADFCDF4-D480-4EDE-8EC7-990B60493272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8D792B-5AF5-4AB9-A524-1BEA11242971}" type="pres">
      <dgm:prSet presAssocID="{ECD1076D-DFA9-42C7-974E-26F17475853B}" presName="sibTrans" presStyleLbl="bgSibTrans2D1" presStyleIdx="3" presStyleCnt="8"/>
      <dgm:spPr/>
      <dgm:t>
        <a:bodyPr/>
        <a:lstStyle/>
        <a:p>
          <a:endParaRPr lang="es-EC"/>
        </a:p>
      </dgm:t>
    </dgm:pt>
    <dgm:pt modelId="{F85F4353-7541-4AED-94ED-0D919F46AF6B}" type="pres">
      <dgm:prSet presAssocID="{94006AB6-069B-41FF-9138-68C2001DD037}" presName="compNode" presStyleCnt="0"/>
      <dgm:spPr/>
    </dgm:pt>
    <dgm:pt modelId="{E970F459-8869-4722-AAA5-9036627F024D}" type="pres">
      <dgm:prSet presAssocID="{94006AB6-069B-41FF-9138-68C2001DD037}" presName="dummyConnPt" presStyleCnt="0"/>
      <dgm:spPr/>
    </dgm:pt>
    <dgm:pt modelId="{E52BF8C1-3839-4AED-B124-3F8576F186D3}" type="pres">
      <dgm:prSet presAssocID="{94006AB6-069B-41FF-9138-68C2001DD03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9DDC61-9356-4BA7-817B-E4C1BB13E2F7}" type="pres">
      <dgm:prSet presAssocID="{63F3A704-904A-4B83-98C6-F348189EBF23}" presName="sibTrans" presStyleLbl="bgSibTrans2D1" presStyleIdx="4" presStyleCnt="8"/>
      <dgm:spPr/>
      <dgm:t>
        <a:bodyPr/>
        <a:lstStyle/>
        <a:p>
          <a:endParaRPr lang="es-EC"/>
        </a:p>
      </dgm:t>
    </dgm:pt>
    <dgm:pt modelId="{7084EC35-7E21-4A96-9E7B-956AED65F167}" type="pres">
      <dgm:prSet presAssocID="{E5CAF67C-EFA5-48F8-A829-896D736F0DA0}" presName="compNode" presStyleCnt="0"/>
      <dgm:spPr/>
    </dgm:pt>
    <dgm:pt modelId="{FCA4E1C0-2861-44BA-83AA-93A8C2C33DC3}" type="pres">
      <dgm:prSet presAssocID="{E5CAF67C-EFA5-48F8-A829-896D736F0DA0}" presName="dummyConnPt" presStyleCnt="0"/>
      <dgm:spPr/>
    </dgm:pt>
    <dgm:pt modelId="{A711228F-CEC4-47F5-828E-C95469E271E9}" type="pres">
      <dgm:prSet presAssocID="{E5CAF67C-EFA5-48F8-A829-896D736F0DA0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8D3242-42D0-49CF-B70C-C531B5D28CDB}" type="pres">
      <dgm:prSet presAssocID="{E3919D69-EFB1-42B9-A5B5-9B9D7F6200BC}" presName="sibTrans" presStyleLbl="bgSibTrans2D1" presStyleIdx="5" presStyleCnt="8"/>
      <dgm:spPr/>
      <dgm:t>
        <a:bodyPr/>
        <a:lstStyle/>
        <a:p>
          <a:endParaRPr lang="es-EC"/>
        </a:p>
      </dgm:t>
    </dgm:pt>
    <dgm:pt modelId="{F9929475-5C8B-4B76-BFC1-469617AB0BB7}" type="pres">
      <dgm:prSet presAssocID="{849CFE0E-2DAB-4710-AF5F-F3C3D696153A}" presName="compNode" presStyleCnt="0"/>
      <dgm:spPr/>
    </dgm:pt>
    <dgm:pt modelId="{E15D03A3-67F7-4FAC-951C-54AB3040B277}" type="pres">
      <dgm:prSet presAssocID="{849CFE0E-2DAB-4710-AF5F-F3C3D696153A}" presName="dummyConnPt" presStyleCnt="0"/>
      <dgm:spPr/>
    </dgm:pt>
    <dgm:pt modelId="{7EFE0ACC-E9FC-49A3-8082-CB747FEFDB91}" type="pres">
      <dgm:prSet presAssocID="{849CFE0E-2DAB-4710-AF5F-F3C3D696153A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497F52-7EF4-49B1-8597-8D186EAEA119}" type="pres">
      <dgm:prSet presAssocID="{3F155CD0-26EC-4876-9B29-29F674960A8E}" presName="sibTrans" presStyleLbl="bgSibTrans2D1" presStyleIdx="6" presStyleCnt="8"/>
      <dgm:spPr/>
      <dgm:t>
        <a:bodyPr/>
        <a:lstStyle/>
        <a:p>
          <a:endParaRPr lang="es-EC"/>
        </a:p>
      </dgm:t>
    </dgm:pt>
    <dgm:pt modelId="{9737EA62-2368-45FF-ACC7-45F3D858DDA8}" type="pres">
      <dgm:prSet presAssocID="{F7C31F99-3445-493B-B644-815560B8D190}" presName="compNode" presStyleCnt="0"/>
      <dgm:spPr/>
    </dgm:pt>
    <dgm:pt modelId="{14E2BB5F-E01E-4398-AD1D-B0771ED4084D}" type="pres">
      <dgm:prSet presAssocID="{F7C31F99-3445-493B-B644-815560B8D190}" presName="dummyConnPt" presStyleCnt="0"/>
      <dgm:spPr/>
    </dgm:pt>
    <dgm:pt modelId="{61D401D7-3BD8-41C4-9CB4-F086EC22472B}" type="pres">
      <dgm:prSet presAssocID="{F7C31F99-3445-493B-B644-815560B8D190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6D9D6B-4A35-4DB4-9578-2AB37EFB8F13}" type="pres">
      <dgm:prSet presAssocID="{4F125E4D-FDFF-48E8-9BF5-B8F33B54F4E5}" presName="sibTrans" presStyleLbl="bgSibTrans2D1" presStyleIdx="7" presStyleCnt="8"/>
      <dgm:spPr/>
      <dgm:t>
        <a:bodyPr/>
        <a:lstStyle/>
        <a:p>
          <a:endParaRPr lang="es-EC"/>
        </a:p>
      </dgm:t>
    </dgm:pt>
    <dgm:pt modelId="{28DCFE34-07F3-4950-AEB0-11DFBBEC80C0}" type="pres">
      <dgm:prSet presAssocID="{C49C6700-3CB6-4E73-87B1-84C9B4E33409}" presName="compNode" presStyleCnt="0"/>
      <dgm:spPr/>
    </dgm:pt>
    <dgm:pt modelId="{36FC9836-0F71-4D36-A4DF-4F3FEC854A0B}" type="pres">
      <dgm:prSet presAssocID="{C49C6700-3CB6-4E73-87B1-84C9B4E33409}" presName="dummyConnPt" presStyleCnt="0"/>
      <dgm:spPr/>
    </dgm:pt>
    <dgm:pt modelId="{E98C476A-D9E8-442D-84D2-7FF9DC075B75}" type="pres">
      <dgm:prSet presAssocID="{C49C6700-3CB6-4E73-87B1-84C9B4E33409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7EE3A1F-BADD-4381-B972-EF0D2CA302A7}" type="presOf" srcId="{C49C6700-3CB6-4E73-87B1-84C9B4E33409}" destId="{E98C476A-D9E8-442D-84D2-7FF9DC075B75}" srcOrd="0" destOrd="0" presId="urn:microsoft.com/office/officeart/2005/8/layout/bProcess4"/>
    <dgm:cxn modelId="{BA773888-5385-49DB-A30B-93C241D925F9}" type="presOf" srcId="{5ADFCDF4-D480-4EDE-8EC7-990B60493272}" destId="{8F7A9DCA-326B-4D1C-AA45-7D7753D6F2ED}" srcOrd="0" destOrd="0" presId="urn:microsoft.com/office/officeart/2005/8/layout/bProcess4"/>
    <dgm:cxn modelId="{A3285400-D9A7-441C-9371-664CB17E8DC7}" type="presOf" srcId="{03C3C607-F4BE-48BB-BBEA-5194E922FF83}" destId="{8035F83A-4FB8-468D-91AF-9D88B500D96F}" srcOrd="0" destOrd="0" presId="urn:microsoft.com/office/officeart/2005/8/layout/bProcess4"/>
    <dgm:cxn modelId="{BC3CE383-A769-49EB-B474-8D0F25475FD4}" srcId="{36291AA7-3554-4E3A-83D8-1362434FC3F3}" destId="{5ADFCDF4-D480-4EDE-8EC7-990B60493272}" srcOrd="3" destOrd="0" parTransId="{D809ED65-1ED2-491E-B68D-EA837C475C14}" sibTransId="{ECD1076D-DFA9-42C7-974E-26F17475853B}"/>
    <dgm:cxn modelId="{3FDF619B-4766-4379-9BFE-620B6665014B}" srcId="{36291AA7-3554-4E3A-83D8-1362434FC3F3}" destId="{E5CAF67C-EFA5-48F8-A829-896D736F0DA0}" srcOrd="5" destOrd="0" parTransId="{C41705E8-B031-40F4-90B1-A0A3481ECFF8}" sibTransId="{E3919D69-EFB1-42B9-A5B5-9B9D7F6200BC}"/>
    <dgm:cxn modelId="{77D16D4E-1A47-41F3-9635-5D6F44EB82F1}" type="presOf" srcId="{3F155CD0-26EC-4876-9B29-29F674960A8E}" destId="{AD497F52-7EF4-49B1-8597-8D186EAEA119}" srcOrd="0" destOrd="0" presId="urn:microsoft.com/office/officeart/2005/8/layout/bProcess4"/>
    <dgm:cxn modelId="{FEED5802-E57F-43AF-91F7-23082274CD6D}" srcId="{36291AA7-3554-4E3A-83D8-1362434FC3F3}" destId="{849CFE0E-2DAB-4710-AF5F-F3C3D696153A}" srcOrd="6" destOrd="0" parTransId="{1D989EC8-A3E4-427B-9AC9-D30B12B95B22}" sibTransId="{3F155CD0-26EC-4876-9B29-29F674960A8E}"/>
    <dgm:cxn modelId="{A1F8528A-439C-4001-8449-46456718D3A4}" srcId="{36291AA7-3554-4E3A-83D8-1362434FC3F3}" destId="{C49C6700-3CB6-4E73-87B1-84C9B4E33409}" srcOrd="8" destOrd="0" parTransId="{DF6AA609-86EC-40B1-8C99-D7BBB09D4BD8}" sibTransId="{27DF04FD-D819-4854-B7E8-FCAF791050F7}"/>
    <dgm:cxn modelId="{DE7E1139-29B1-4688-8A12-0D277499521B}" type="presOf" srcId="{CFFA550D-5F28-413D-92DE-CBC9E8BA724F}" destId="{92A4533B-A182-40A7-90F0-C8170CC4936D}" srcOrd="0" destOrd="0" presId="urn:microsoft.com/office/officeart/2005/8/layout/bProcess4"/>
    <dgm:cxn modelId="{2AC6F199-215F-4886-B2B4-B5108A1FF94A}" srcId="{36291AA7-3554-4E3A-83D8-1362434FC3F3}" destId="{F7C31F99-3445-493B-B644-815560B8D190}" srcOrd="7" destOrd="0" parTransId="{04178ED2-52FF-459E-B2C2-15A7EF4DBE5A}" sibTransId="{4F125E4D-FDFF-48E8-9BF5-B8F33B54F4E5}"/>
    <dgm:cxn modelId="{4CA84B9E-7894-4226-97A2-B24BF9F970AF}" srcId="{36291AA7-3554-4E3A-83D8-1362434FC3F3}" destId="{B1543FAF-B0BF-426C-801D-FE3555663A91}" srcOrd="1" destOrd="0" parTransId="{C6552B00-AB4F-4C64-B97B-81607AAC90B8}" sibTransId="{99210D18-4A22-426B-8AF9-24F01E78A0A5}"/>
    <dgm:cxn modelId="{B1926D15-BAC0-4404-AB8C-46154376AEA4}" srcId="{36291AA7-3554-4E3A-83D8-1362434FC3F3}" destId="{9B9C872B-5103-4328-813E-E7AD417E7922}" srcOrd="0" destOrd="0" parTransId="{867C0A49-FA4E-49CB-8E07-BDA9DADA8B53}" sibTransId="{CFFA550D-5F28-413D-92DE-CBC9E8BA724F}"/>
    <dgm:cxn modelId="{FB893CB6-89E1-4D2B-BC42-C64921451927}" type="presOf" srcId="{4F125E4D-FDFF-48E8-9BF5-B8F33B54F4E5}" destId="{746D9D6B-4A35-4DB4-9578-2AB37EFB8F13}" srcOrd="0" destOrd="0" presId="urn:microsoft.com/office/officeart/2005/8/layout/bProcess4"/>
    <dgm:cxn modelId="{ED8E4F71-F0DC-4EE8-8CDC-17C1CCD7F9DA}" type="presOf" srcId="{36291AA7-3554-4E3A-83D8-1362434FC3F3}" destId="{A02D8532-C2E5-459A-83D1-F443B91FED45}" srcOrd="0" destOrd="0" presId="urn:microsoft.com/office/officeart/2005/8/layout/bProcess4"/>
    <dgm:cxn modelId="{C5421B0C-821D-489E-BEC1-930032C4CE4C}" type="presOf" srcId="{99210D18-4A22-426B-8AF9-24F01E78A0A5}" destId="{66591E57-72E7-4BC2-A6AB-3B3B52171D12}" srcOrd="0" destOrd="0" presId="urn:microsoft.com/office/officeart/2005/8/layout/bProcess4"/>
    <dgm:cxn modelId="{1DE1C238-82B2-4C80-B68C-7D36B73C0321}" type="presOf" srcId="{849CFE0E-2DAB-4710-AF5F-F3C3D696153A}" destId="{7EFE0ACC-E9FC-49A3-8082-CB747FEFDB91}" srcOrd="0" destOrd="0" presId="urn:microsoft.com/office/officeart/2005/8/layout/bProcess4"/>
    <dgm:cxn modelId="{928965F5-8841-445D-B50C-F4162558B769}" type="presOf" srcId="{63F3A704-904A-4B83-98C6-F348189EBF23}" destId="{6F9DDC61-9356-4BA7-817B-E4C1BB13E2F7}" srcOrd="0" destOrd="0" presId="urn:microsoft.com/office/officeart/2005/8/layout/bProcess4"/>
    <dgm:cxn modelId="{D776D202-90F4-4EA4-AF64-61685AFAAF27}" type="presOf" srcId="{9B9C872B-5103-4328-813E-E7AD417E7922}" destId="{F915EDE1-0701-42EB-AD11-B5B45EC01533}" srcOrd="0" destOrd="0" presId="urn:microsoft.com/office/officeart/2005/8/layout/bProcess4"/>
    <dgm:cxn modelId="{5A3D122D-E3F8-461D-AADB-B86E38A229E1}" type="presOf" srcId="{F7C31F99-3445-493B-B644-815560B8D190}" destId="{61D401D7-3BD8-41C4-9CB4-F086EC22472B}" srcOrd="0" destOrd="0" presId="urn:microsoft.com/office/officeart/2005/8/layout/bProcess4"/>
    <dgm:cxn modelId="{47A71D10-C165-40AD-B831-09EF14A86448}" type="presOf" srcId="{ECD1076D-DFA9-42C7-974E-26F17475853B}" destId="{7C8D792B-5AF5-4AB9-A524-1BEA11242971}" srcOrd="0" destOrd="0" presId="urn:microsoft.com/office/officeart/2005/8/layout/bProcess4"/>
    <dgm:cxn modelId="{A186D138-C94D-46B4-ACAA-4326055DA97C}" srcId="{36291AA7-3554-4E3A-83D8-1362434FC3F3}" destId="{8175417C-9DD5-43E0-BA6C-1CA6A9FF3833}" srcOrd="2" destOrd="0" parTransId="{C946C9FA-4DE7-47A5-9EA2-12528A3C55A9}" sibTransId="{03C3C607-F4BE-48BB-BBEA-5194E922FF83}"/>
    <dgm:cxn modelId="{16BC55AB-6ED2-448F-8E50-F26AE0F279FE}" type="presOf" srcId="{E5CAF67C-EFA5-48F8-A829-896D736F0DA0}" destId="{A711228F-CEC4-47F5-828E-C95469E271E9}" srcOrd="0" destOrd="0" presId="urn:microsoft.com/office/officeart/2005/8/layout/bProcess4"/>
    <dgm:cxn modelId="{EE38DE85-A39B-490C-A27C-C60F3FC67E98}" srcId="{36291AA7-3554-4E3A-83D8-1362434FC3F3}" destId="{94006AB6-069B-41FF-9138-68C2001DD037}" srcOrd="4" destOrd="0" parTransId="{3FD8C0D8-9E41-4125-B3F3-7D0FA353E70A}" sibTransId="{63F3A704-904A-4B83-98C6-F348189EBF23}"/>
    <dgm:cxn modelId="{781C16E7-26C5-424D-AF99-7108D01CCF9A}" type="presOf" srcId="{E3919D69-EFB1-42B9-A5B5-9B9D7F6200BC}" destId="{298D3242-42D0-49CF-B70C-C531B5D28CDB}" srcOrd="0" destOrd="0" presId="urn:microsoft.com/office/officeart/2005/8/layout/bProcess4"/>
    <dgm:cxn modelId="{2DE3D836-15D6-47E5-99E9-40F7E4F95D1A}" type="presOf" srcId="{B1543FAF-B0BF-426C-801D-FE3555663A91}" destId="{0821866D-861A-49FC-8BBA-FE7F4A3D51C0}" srcOrd="0" destOrd="0" presId="urn:microsoft.com/office/officeart/2005/8/layout/bProcess4"/>
    <dgm:cxn modelId="{50B3FE57-E466-4A99-9F0E-0C91FC4694E2}" type="presOf" srcId="{94006AB6-069B-41FF-9138-68C2001DD037}" destId="{E52BF8C1-3839-4AED-B124-3F8576F186D3}" srcOrd="0" destOrd="0" presId="urn:microsoft.com/office/officeart/2005/8/layout/bProcess4"/>
    <dgm:cxn modelId="{0C91E4D4-D343-4CF9-B675-2DD64296A48C}" type="presOf" srcId="{8175417C-9DD5-43E0-BA6C-1CA6A9FF3833}" destId="{1C897396-2D19-404F-9A43-72866FDEC2AF}" srcOrd="0" destOrd="0" presId="urn:microsoft.com/office/officeart/2005/8/layout/bProcess4"/>
    <dgm:cxn modelId="{C24506D0-848C-40AE-8E22-57BFDBEC336A}" type="presParOf" srcId="{A02D8532-C2E5-459A-83D1-F443B91FED45}" destId="{EDF8934A-87A7-4E85-94AC-B0555CADAD36}" srcOrd="0" destOrd="0" presId="urn:microsoft.com/office/officeart/2005/8/layout/bProcess4"/>
    <dgm:cxn modelId="{0AF9942B-21F3-4107-8D1C-BE03D8206F73}" type="presParOf" srcId="{EDF8934A-87A7-4E85-94AC-B0555CADAD36}" destId="{600BB45F-F259-46A4-AE3A-A8CEBBBA3E0C}" srcOrd="0" destOrd="0" presId="urn:microsoft.com/office/officeart/2005/8/layout/bProcess4"/>
    <dgm:cxn modelId="{7A266ABC-D4FB-4CC0-8D09-C62F77FA3DEE}" type="presParOf" srcId="{EDF8934A-87A7-4E85-94AC-B0555CADAD36}" destId="{F915EDE1-0701-42EB-AD11-B5B45EC01533}" srcOrd="1" destOrd="0" presId="urn:microsoft.com/office/officeart/2005/8/layout/bProcess4"/>
    <dgm:cxn modelId="{FF6F3BCE-A033-4086-AF97-9B0CB0E41072}" type="presParOf" srcId="{A02D8532-C2E5-459A-83D1-F443B91FED45}" destId="{92A4533B-A182-40A7-90F0-C8170CC4936D}" srcOrd="1" destOrd="0" presId="urn:microsoft.com/office/officeart/2005/8/layout/bProcess4"/>
    <dgm:cxn modelId="{F42FD159-E519-499B-A16A-8485131368EF}" type="presParOf" srcId="{A02D8532-C2E5-459A-83D1-F443B91FED45}" destId="{6203D157-C3C3-4089-AD43-CD37BB1FADF9}" srcOrd="2" destOrd="0" presId="urn:microsoft.com/office/officeart/2005/8/layout/bProcess4"/>
    <dgm:cxn modelId="{3AB9220F-9C56-4014-B3BC-E6F9B389E8BF}" type="presParOf" srcId="{6203D157-C3C3-4089-AD43-CD37BB1FADF9}" destId="{F116797B-D32A-4E36-B9A1-D48588DE37A9}" srcOrd="0" destOrd="0" presId="urn:microsoft.com/office/officeart/2005/8/layout/bProcess4"/>
    <dgm:cxn modelId="{80183551-3E06-4610-A649-A4010657D57F}" type="presParOf" srcId="{6203D157-C3C3-4089-AD43-CD37BB1FADF9}" destId="{0821866D-861A-49FC-8BBA-FE7F4A3D51C0}" srcOrd="1" destOrd="0" presId="urn:microsoft.com/office/officeart/2005/8/layout/bProcess4"/>
    <dgm:cxn modelId="{337AF3C2-B399-46E0-9FE2-6DDD5F8B288D}" type="presParOf" srcId="{A02D8532-C2E5-459A-83D1-F443B91FED45}" destId="{66591E57-72E7-4BC2-A6AB-3B3B52171D12}" srcOrd="3" destOrd="0" presId="urn:microsoft.com/office/officeart/2005/8/layout/bProcess4"/>
    <dgm:cxn modelId="{3423B805-18BF-45B1-B4EE-47E7DDE81504}" type="presParOf" srcId="{A02D8532-C2E5-459A-83D1-F443B91FED45}" destId="{89DB2324-4F74-48FE-AB23-7B4A4999E9A2}" srcOrd="4" destOrd="0" presId="urn:microsoft.com/office/officeart/2005/8/layout/bProcess4"/>
    <dgm:cxn modelId="{053010F2-1D01-471B-BF54-F57E3855CC12}" type="presParOf" srcId="{89DB2324-4F74-48FE-AB23-7B4A4999E9A2}" destId="{F70F2EFB-E73E-47FE-BA13-19DD7E5CC2DA}" srcOrd="0" destOrd="0" presId="urn:microsoft.com/office/officeart/2005/8/layout/bProcess4"/>
    <dgm:cxn modelId="{B5822FEF-10CE-4263-AFC6-E77E54FD83B7}" type="presParOf" srcId="{89DB2324-4F74-48FE-AB23-7B4A4999E9A2}" destId="{1C897396-2D19-404F-9A43-72866FDEC2AF}" srcOrd="1" destOrd="0" presId="urn:microsoft.com/office/officeart/2005/8/layout/bProcess4"/>
    <dgm:cxn modelId="{88C7D30B-A0F0-4E49-AFED-942C9B56A3D0}" type="presParOf" srcId="{A02D8532-C2E5-459A-83D1-F443B91FED45}" destId="{8035F83A-4FB8-468D-91AF-9D88B500D96F}" srcOrd="5" destOrd="0" presId="urn:microsoft.com/office/officeart/2005/8/layout/bProcess4"/>
    <dgm:cxn modelId="{5A77D23D-9D3B-4DE8-B058-3E928B8C8EAD}" type="presParOf" srcId="{A02D8532-C2E5-459A-83D1-F443B91FED45}" destId="{35691481-E30F-44D5-A143-CCBA02E8F1D9}" srcOrd="6" destOrd="0" presId="urn:microsoft.com/office/officeart/2005/8/layout/bProcess4"/>
    <dgm:cxn modelId="{1D23C344-73D0-44A4-B06B-F2A62EBA4FDC}" type="presParOf" srcId="{35691481-E30F-44D5-A143-CCBA02E8F1D9}" destId="{AD23BA97-994D-43E3-9E0C-1D5A59D660B2}" srcOrd="0" destOrd="0" presId="urn:microsoft.com/office/officeart/2005/8/layout/bProcess4"/>
    <dgm:cxn modelId="{C9A95C86-995B-4831-9C4D-51AAC9208AF2}" type="presParOf" srcId="{35691481-E30F-44D5-A143-CCBA02E8F1D9}" destId="{8F7A9DCA-326B-4D1C-AA45-7D7753D6F2ED}" srcOrd="1" destOrd="0" presId="urn:microsoft.com/office/officeart/2005/8/layout/bProcess4"/>
    <dgm:cxn modelId="{0908A51F-BEC4-469E-AB36-95EDC2A192B7}" type="presParOf" srcId="{A02D8532-C2E5-459A-83D1-F443B91FED45}" destId="{7C8D792B-5AF5-4AB9-A524-1BEA11242971}" srcOrd="7" destOrd="0" presId="urn:microsoft.com/office/officeart/2005/8/layout/bProcess4"/>
    <dgm:cxn modelId="{A5566324-435A-4F80-98A4-8370E9CD9198}" type="presParOf" srcId="{A02D8532-C2E5-459A-83D1-F443B91FED45}" destId="{F85F4353-7541-4AED-94ED-0D919F46AF6B}" srcOrd="8" destOrd="0" presId="urn:microsoft.com/office/officeart/2005/8/layout/bProcess4"/>
    <dgm:cxn modelId="{EF63B42C-F8A8-40EB-BCE4-0515B7600D95}" type="presParOf" srcId="{F85F4353-7541-4AED-94ED-0D919F46AF6B}" destId="{E970F459-8869-4722-AAA5-9036627F024D}" srcOrd="0" destOrd="0" presId="urn:microsoft.com/office/officeart/2005/8/layout/bProcess4"/>
    <dgm:cxn modelId="{2D7B2F6A-3814-4B78-B5E4-58DE4943BC03}" type="presParOf" srcId="{F85F4353-7541-4AED-94ED-0D919F46AF6B}" destId="{E52BF8C1-3839-4AED-B124-3F8576F186D3}" srcOrd="1" destOrd="0" presId="urn:microsoft.com/office/officeart/2005/8/layout/bProcess4"/>
    <dgm:cxn modelId="{21CCCE6C-25A4-43B9-92F0-79BBA61654F5}" type="presParOf" srcId="{A02D8532-C2E5-459A-83D1-F443B91FED45}" destId="{6F9DDC61-9356-4BA7-817B-E4C1BB13E2F7}" srcOrd="9" destOrd="0" presId="urn:microsoft.com/office/officeart/2005/8/layout/bProcess4"/>
    <dgm:cxn modelId="{1931C9F4-0EE5-497A-93D1-2088F2C8CFE2}" type="presParOf" srcId="{A02D8532-C2E5-459A-83D1-F443B91FED45}" destId="{7084EC35-7E21-4A96-9E7B-956AED65F167}" srcOrd="10" destOrd="0" presId="urn:microsoft.com/office/officeart/2005/8/layout/bProcess4"/>
    <dgm:cxn modelId="{B2C8CCA0-F686-497D-BDC7-68CC27B73EF6}" type="presParOf" srcId="{7084EC35-7E21-4A96-9E7B-956AED65F167}" destId="{FCA4E1C0-2861-44BA-83AA-93A8C2C33DC3}" srcOrd="0" destOrd="0" presId="urn:microsoft.com/office/officeart/2005/8/layout/bProcess4"/>
    <dgm:cxn modelId="{B7920384-E1E1-4C40-AEF9-D006D128C92E}" type="presParOf" srcId="{7084EC35-7E21-4A96-9E7B-956AED65F167}" destId="{A711228F-CEC4-47F5-828E-C95469E271E9}" srcOrd="1" destOrd="0" presId="urn:microsoft.com/office/officeart/2005/8/layout/bProcess4"/>
    <dgm:cxn modelId="{61B76C3D-41AE-4D6F-B616-698F73AA26DC}" type="presParOf" srcId="{A02D8532-C2E5-459A-83D1-F443B91FED45}" destId="{298D3242-42D0-49CF-B70C-C531B5D28CDB}" srcOrd="11" destOrd="0" presId="urn:microsoft.com/office/officeart/2005/8/layout/bProcess4"/>
    <dgm:cxn modelId="{35E1A52F-EB96-4EA4-9D25-F414DC967E9C}" type="presParOf" srcId="{A02D8532-C2E5-459A-83D1-F443B91FED45}" destId="{F9929475-5C8B-4B76-BFC1-469617AB0BB7}" srcOrd="12" destOrd="0" presId="urn:microsoft.com/office/officeart/2005/8/layout/bProcess4"/>
    <dgm:cxn modelId="{E780D425-B4A4-44E2-B950-7E31376ED5BF}" type="presParOf" srcId="{F9929475-5C8B-4B76-BFC1-469617AB0BB7}" destId="{E15D03A3-67F7-4FAC-951C-54AB3040B277}" srcOrd="0" destOrd="0" presId="urn:microsoft.com/office/officeart/2005/8/layout/bProcess4"/>
    <dgm:cxn modelId="{84C3926A-E479-4847-A573-CC00CE1933AA}" type="presParOf" srcId="{F9929475-5C8B-4B76-BFC1-469617AB0BB7}" destId="{7EFE0ACC-E9FC-49A3-8082-CB747FEFDB91}" srcOrd="1" destOrd="0" presId="urn:microsoft.com/office/officeart/2005/8/layout/bProcess4"/>
    <dgm:cxn modelId="{0DAA2EB6-9609-4B80-900F-6D9F657F5270}" type="presParOf" srcId="{A02D8532-C2E5-459A-83D1-F443B91FED45}" destId="{AD497F52-7EF4-49B1-8597-8D186EAEA119}" srcOrd="13" destOrd="0" presId="urn:microsoft.com/office/officeart/2005/8/layout/bProcess4"/>
    <dgm:cxn modelId="{08ACC650-148E-4C4A-98BE-86C065A79BD1}" type="presParOf" srcId="{A02D8532-C2E5-459A-83D1-F443B91FED45}" destId="{9737EA62-2368-45FF-ACC7-45F3D858DDA8}" srcOrd="14" destOrd="0" presId="urn:microsoft.com/office/officeart/2005/8/layout/bProcess4"/>
    <dgm:cxn modelId="{D211E635-07D0-4AAA-B5E4-33503AD63C91}" type="presParOf" srcId="{9737EA62-2368-45FF-ACC7-45F3D858DDA8}" destId="{14E2BB5F-E01E-4398-AD1D-B0771ED4084D}" srcOrd="0" destOrd="0" presId="urn:microsoft.com/office/officeart/2005/8/layout/bProcess4"/>
    <dgm:cxn modelId="{0FE221F2-852C-48D6-A846-B23AF4A5ED07}" type="presParOf" srcId="{9737EA62-2368-45FF-ACC7-45F3D858DDA8}" destId="{61D401D7-3BD8-41C4-9CB4-F086EC22472B}" srcOrd="1" destOrd="0" presId="urn:microsoft.com/office/officeart/2005/8/layout/bProcess4"/>
    <dgm:cxn modelId="{7BDC78A3-4B07-44EA-B019-F9906F2F1CCF}" type="presParOf" srcId="{A02D8532-C2E5-459A-83D1-F443B91FED45}" destId="{746D9D6B-4A35-4DB4-9578-2AB37EFB8F13}" srcOrd="15" destOrd="0" presId="urn:microsoft.com/office/officeart/2005/8/layout/bProcess4"/>
    <dgm:cxn modelId="{CBA9DD02-785D-4A10-B656-BD99EE9D67E3}" type="presParOf" srcId="{A02D8532-C2E5-459A-83D1-F443B91FED45}" destId="{28DCFE34-07F3-4950-AEB0-11DFBBEC80C0}" srcOrd="16" destOrd="0" presId="urn:microsoft.com/office/officeart/2005/8/layout/bProcess4"/>
    <dgm:cxn modelId="{53510590-8218-44BF-B778-5EAF9A627257}" type="presParOf" srcId="{28DCFE34-07F3-4950-AEB0-11DFBBEC80C0}" destId="{36FC9836-0F71-4D36-A4DF-4F3FEC854A0B}" srcOrd="0" destOrd="0" presId="urn:microsoft.com/office/officeart/2005/8/layout/bProcess4"/>
    <dgm:cxn modelId="{C14A611F-3AE1-4A3F-8B4A-1654050D4D59}" type="presParOf" srcId="{28DCFE34-07F3-4950-AEB0-11DFBBEC80C0}" destId="{E98C476A-D9E8-442D-84D2-7FF9DC075B7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C77A0-2E44-430D-BADF-F67F66738426}">
      <dsp:nvSpPr>
        <dsp:cNvPr id="0" name=""/>
        <dsp:cNvSpPr/>
      </dsp:nvSpPr>
      <dsp:spPr>
        <a:xfrm rot="10800000">
          <a:off x="1906748" y="3304"/>
          <a:ext cx="6579044" cy="998484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304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Generalidades</a:t>
          </a:r>
          <a:endParaRPr lang="es-EC" sz="3200" kern="1200" dirty="0"/>
        </a:p>
      </dsp:txBody>
      <dsp:txXfrm rot="10800000">
        <a:off x="2156369" y="3304"/>
        <a:ext cx="6329423" cy="998484"/>
      </dsp:txXfrm>
    </dsp:sp>
    <dsp:sp modelId="{53CCC9CE-E1B5-4494-8D9F-800335040B57}">
      <dsp:nvSpPr>
        <dsp:cNvPr id="0" name=""/>
        <dsp:cNvSpPr/>
      </dsp:nvSpPr>
      <dsp:spPr>
        <a:xfrm>
          <a:off x="1407506" y="3304"/>
          <a:ext cx="998484" cy="99848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8AB8C-330B-4C03-A834-D3F5544C227C}">
      <dsp:nvSpPr>
        <dsp:cNvPr id="0" name=""/>
        <dsp:cNvSpPr/>
      </dsp:nvSpPr>
      <dsp:spPr>
        <a:xfrm rot="10800000">
          <a:off x="1906748" y="1299843"/>
          <a:ext cx="6579044" cy="998484"/>
        </a:xfrm>
        <a:prstGeom prst="homePlate">
          <a:avLst/>
        </a:prstGeom>
        <a:solidFill>
          <a:schemeClr val="accent1">
            <a:shade val="80000"/>
            <a:hueOff val="67816"/>
            <a:satOff val="1294"/>
            <a:lumOff val="57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304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Marco Teórico</a:t>
          </a:r>
          <a:endParaRPr lang="es-EC" sz="3200" kern="1200" dirty="0"/>
        </a:p>
      </dsp:txBody>
      <dsp:txXfrm rot="10800000">
        <a:off x="2156369" y="1299843"/>
        <a:ext cx="6329423" cy="998484"/>
      </dsp:txXfrm>
    </dsp:sp>
    <dsp:sp modelId="{84D08FE3-7ABF-4E39-AA1A-58EA9486C206}">
      <dsp:nvSpPr>
        <dsp:cNvPr id="0" name=""/>
        <dsp:cNvSpPr/>
      </dsp:nvSpPr>
      <dsp:spPr>
        <a:xfrm>
          <a:off x="1407506" y="1299843"/>
          <a:ext cx="998484" cy="99848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01E63-F99B-4D4C-8824-BD943E6F681B}">
      <dsp:nvSpPr>
        <dsp:cNvPr id="0" name=""/>
        <dsp:cNvSpPr/>
      </dsp:nvSpPr>
      <dsp:spPr>
        <a:xfrm rot="10800000">
          <a:off x="1906748" y="2596382"/>
          <a:ext cx="6579044" cy="998484"/>
        </a:xfrm>
        <a:prstGeom prst="homePlate">
          <a:avLst/>
        </a:prstGeom>
        <a:solidFill>
          <a:schemeClr val="accent1">
            <a:shade val="80000"/>
            <a:hueOff val="135632"/>
            <a:satOff val="2588"/>
            <a:lumOff val="114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304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Metodología</a:t>
          </a:r>
          <a:endParaRPr lang="es-EC" sz="3200" kern="1200" dirty="0"/>
        </a:p>
      </dsp:txBody>
      <dsp:txXfrm rot="10800000">
        <a:off x="2156369" y="2596382"/>
        <a:ext cx="6329423" cy="998484"/>
      </dsp:txXfrm>
    </dsp:sp>
    <dsp:sp modelId="{C8ABFB2F-F12E-495D-988E-72D724635364}">
      <dsp:nvSpPr>
        <dsp:cNvPr id="0" name=""/>
        <dsp:cNvSpPr/>
      </dsp:nvSpPr>
      <dsp:spPr>
        <a:xfrm>
          <a:off x="1407506" y="2596382"/>
          <a:ext cx="998484" cy="99848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5B004-8E2F-465C-97D5-480224AD55AD}">
      <dsp:nvSpPr>
        <dsp:cNvPr id="0" name=""/>
        <dsp:cNvSpPr/>
      </dsp:nvSpPr>
      <dsp:spPr>
        <a:xfrm rot="10800000">
          <a:off x="1906748" y="3892922"/>
          <a:ext cx="6579044" cy="998484"/>
        </a:xfrm>
        <a:prstGeom prst="homePlate">
          <a:avLst/>
        </a:prstGeom>
        <a:solidFill>
          <a:schemeClr val="accent1">
            <a:shade val="80000"/>
            <a:hueOff val="203448"/>
            <a:satOff val="3881"/>
            <a:lumOff val="171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304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Resultados</a:t>
          </a:r>
          <a:endParaRPr lang="es-EC" sz="3200" kern="1200" dirty="0"/>
        </a:p>
      </dsp:txBody>
      <dsp:txXfrm rot="10800000">
        <a:off x="2156369" y="3892922"/>
        <a:ext cx="6329423" cy="998484"/>
      </dsp:txXfrm>
    </dsp:sp>
    <dsp:sp modelId="{5D4A85F6-0F8E-483E-9F73-129A064AD24A}">
      <dsp:nvSpPr>
        <dsp:cNvPr id="0" name=""/>
        <dsp:cNvSpPr/>
      </dsp:nvSpPr>
      <dsp:spPr>
        <a:xfrm>
          <a:off x="1407506" y="3892922"/>
          <a:ext cx="998484" cy="99848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24439-3D6D-47B1-A21D-616D00C828A9}">
      <dsp:nvSpPr>
        <dsp:cNvPr id="0" name=""/>
        <dsp:cNvSpPr/>
      </dsp:nvSpPr>
      <dsp:spPr>
        <a:xfrm rot="10800000">
          <a:off x="1906748" y="5189461"/>
          <a:ext cx="6579044" cy="998484"/>
        </a:xfrm>
        <a:prstGeom prst="homePlate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304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Conclusiones y Recomendaciones</a:t>
          </a:r>
          <a:endParaRPr lang="es-EC" sz="3200" kern="1200" dirty="0"/>
        </a:p>
      </dsp:txBody>
      <dsp:txXfrm rot="10800000">
        <a:off x="2156369" y="5189461"/>
        <a:ext cx="6329423" cy="998484"/>
      </dsp:txXfrm>
    </dsp:sp>
    <dsp:sp modelId="{5862A54C-1AEA-4FBB-8801-4F2571B20DB7}">
      <dsp:nvSpPr>
        <dsp:cNvPr id="0" name=""/>
        <dsp:cNvSpPr/>
      </dsp:nvSpPr>
      <dsp:spPr>
        <a:xfrm>
          <a:off x="1407506" y="5189461"/>
          <a:ext cx="998484" cy="998484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0889A-2286-4C48-AF5C-254C9E11A92D}">
      <dsp:nvSpPr>
        <dsp:cNvPr id="0" name=""/>
        <dsp:cNvSpPr/>
      </dsp:nvSpPr>
      <dsp:spPr>
        <a:xfrm rot="10800000">
          <a:off x="2069831" y="771"/>
          <a:ext cx="6968745" cy="1258183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4824" tIns="133350" rIns="24892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Microcuenca del río Pita</a:t>
          </a:r>
          <a:endParaRPr lang="es-EC" sz="3500" kern="1200" dirty="0"/>
        </a:p>
      </dsp:txBody>
      <dsp:txXfrm rot="10800000">
        <a:off x="2384377" y="771"/>
        <a:ext cx="6654199" cy="1258183"/>
      </dsp:txXfrm>
    </dsp:sp>
    <dsp:sp modelId="{ADFCC8E1-9AA7-4AA6-A67D-D8AD4555A657}">
      <dsp:nvSpPr>
        <dsp:cNvPr id="0" name=""/>
        <dsp:cNvSpPr/>
      </dsp:nvSpPr>
      <dsp:spPr>
        <a:xfrm>
          <a:off x="1440739" y="771"/>
          <a:ext cx="1258183" cy="125818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AEAF1-741A-477D-87D1-987BD26924CA}">
      <dsp:nvSpPr>
        <dsp:cNvPr id="0" name=""/>
        <dsp:cNvSpPr/>
      </dsp:nvSpPr>
      <dsp:spPr>
        <a:xfrm rot="10800000">
          <a:off x="2069831" y="1634531"/>
          <a:ext cx="6968745" cy="1258183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4824" tIns="133350" rIns="24892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Microcuenca del río Pisque</a:t>
          </a:r>
          <a:endParaRPr lang="es-EC" sz="3500" kern="1200" dirty="0"/>
        </a:p>
      </dsp:txBody>
      <dsp:txXfrm rot="10800000">
        <a:off x="2384377" y="1634531"/>
        <a:ext cx="6654199" cy="1258183"/>
      </dsp:txXfrm>
    </dsp:sp>
    <dsp:sp modelId="{642224E6-B795-43F0-9E73-F6B79AC22393}">
      <dsp:nvSpPr>
        <dsp:cNvPr id="0" name=""/>
        <dsp:cNvSpPr/>
      </dsp:nvSpPr>
      <dsp:spPr>
        <a:xfrm>
          <a:off x="1440739" y="1634531"/>
          <a:ext cx="1258183" cy="125818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26DAA-55EB-47C7-B85D-A4327DF58F80}">
      <dsp:nvSpPr>
        <dsp:cNvPr id="0" name=""/>
        <dsp:cNvSpPr/>
      </dsp:nvSpPr>
      <dsp:spPr>
        <a:xfrm rot="10800000">
          <a:off x="2069831" y="3268292"/>
          <a:ext cx="6968745" cy="1258183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4824" tIns="133350" rIns="24892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Lineamientos para intervención</a:t>
          </a:r>
          <a:endParaRPr lang="es-EC" sz="3500" kern="1200" dirty="0"/>
        </a:p>
      </dsp:txBody>
      <dsp:txXfrm rot="10800000">
        <a:off x="2384377" y="3268292"/>
        <a:ext cx="6654199" cy="1258183"/>
      </dsp:txXfrm>
    </dsp:sp>
    <dsp:sp modelId="{DAD7BD6A-04C8-4075-BEE4-4DA0A9C5772A}">
      <dsp:nvSpPr>
        <dsp:cNvPr id="0" name=""/>
        <dsp:cNvSpPr/>
      </dsp:nvSpPr>
      <dsp:spPr>
        <a:xfrm>
          <a:off x="1440739" y="3268292"/>
          <a:ext cx="1258183" cy="125818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F298A5-4240-4E5F-A99C-E54EDC5E0961}">
      <dsp:nvSpPr>
        <dsp:cNvPr id="0" name=""/>
        <dsp:cNvSpPr/>
      </dsp:nvSpPr>
      <dsp:spPr>
        <a:xfrm rot="10800000">
          <a:off x="1765183" y="2289"/>
          <a:ext cx="5856954" cy="1159740"/>
        </a:xfrm>
        <a:prstGeom prst="homePlat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141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Planteamiento del problema</a:t>
          </a:r>
          <a:endParaRPr lang="es-EC" sz="3200" kern="1200" dirty="0"/>
        </a:p>
      </dsp:txBody>
      <dsp:txXfrm rot="10800000">
        <a:off x="2055118" y="2289"/>
        <a:ext cx="5567019" cy="1159740"/>
      </dsp:txXfrm>
    </dsp:sp>
    <dsp:sp modelId="{4AF9845E-B04D-472C-800E-502C727FF510}">
      <dsp:nvSpPr>
        <dsp:cNvPr id="0" name=""/>
        <dsp:cNvSpPr/>
      </dsp:nvSpPr>
      <dsp:spPr>
        <a:xfrm>
          <a:off x="1185312" y="2289"/>
          <a:ext cx="1159740" cy="115974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93CEB6-85A3-41FD-8B8F-F8A1E297B46B}">
      <dsp:nvSpPr>
        <dsp:cNvPr id="0" name=""/>
        <dsp:cNvSpPr/>
      </dsp:nvSpPr>
      <dsp:spPr>
        <a:xfrm rot="10800000">
          <a:off x="1765183" y="1508221"/>
          <a:ext cx="5856954" cy="1159740"/>
        </a:xfrm>
        <a:prstGeom prst="homePlate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141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Área de influencia</a:t>
          </a:r>
          <a:endParaRPr lang="es-EC" sz="3200" kern="1200" dirty="0"/>
        </a:p>
      </dsp:txBody>
      <dsp:txXfrm rot="10800000">
        <a:off x="2055118" y="1508221"/>
        <a:ext cx="5567019" cy="1159740"/>
      </dsp:txXfrm>
    </dsp:sp>
    <dsp:sp modelId="{82898C58-50E3-4A0D-8678-9FC5CF518188}">
      <dsp:nvSpPr>
        <dsp:cNvPr id="0" name=""/>
        <dsp:cNvSpPr/>
      </dsp:nvSpPr>
      <dsp:spPr>
        <a:xfrm>
          <a:off x="1185312" y="1508221"/>
          <a:ext cx="1159740" cy="115974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FE0C2FF-49FA-471F-962C-1AF9671A9FD5}">
      <dsp:nvSpPr>
        <dsp:cNvPr id="0" name=""/>
        <dsp:cNvSpPr/>
      </dsp:nvSpPr>
      <dsp:spPr>
        <a:xfrm rot="10800000">
          <a:off x="1765183" y="3014153"/>
          <a:ext cx="5856954" cy="1159740"/>
        </a:xfrm>
        <a:prstGeom prst="homePlate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141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Objetivos</a:t>
          </a:r>
          <a:endParaRPr lang="es-EC" sz="3200" kern="1200" dirty="0"/>
        </a:p>
      </dsp:txBody>
      <dsp:txXfrm rot="10800000">
        <a:off x="2055118" y="3014153"/>
        <a:ext cx="5567019" cy="1159740"/>
      </dsp:txXfrm>
    </dsp:sp>
    <dsp:sp modelId="{812183D9-9DFB-444E-BBDD-7380DF5FA500}">
      <dsp:nvSpPr>
        <dsp:cNvPr id="0" name=""/>
        <dsp:cNvSpPr/>
      </dsp:nvSpPr>
      <dsp:spPr>
        <a:xfrm>
          <a:off x="1185312" y="3014153"/>
          <a:ext cx="1159740" cy="115974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B383D-FE77-4136-9C0D-0119299C25E0}">
      <dsp:nvSpPr>
        <dsp:cNvPr id="0" name=""/>
        <dsp:cNvSpPr/>
      </dsp:nvSpPr>
      <dsp:spPr>
        <a:xfrm>
          <a:off x="1482" y="211731"/>
          <a:ext cx="2961481" cy="118459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Informe de las Naciones Unidas</a:t>
          </a:r>
          <a:endParaRPr lang="es-ES" sz="2400" kern="1200" dirty="0"/>
        </a:p>
      </dsp:txBody>
      <dsp:txXfrm>
        <a:off x="593778" y="211731"/>
        <a:ext cx="1776889" cy="1184592"/>
      </dsp:txXfrm>
    </dsp:sp>
    <dsp:sp modelId="{B14106F0-D168-4771-957D-78461C0BA74F}">
      <dsp:nvSpPr>
        <dsp:cNvPr id="0" name=""/>
        <dsp:cNvSpPr/>
      </dsp:nvSpPr>
      <dsp:spPr>
        <a:xfrm>
          <a:off x="2577971" y="312421"/>
          <a:ext cx="2458029" cy="983211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recursos hídricos en el mundo (2015), </a:t>
          </a:r>
          <a:endParaRPr lang="es-ES" sz="1800" kern="1200" dirty="0"/>
        </a:p>
      </dsp:txBody>
      <dsp:txXfrm>
        <a:off x="3069577" y="312421"/>
        <a:ext cx="1474818" cy="983211"/>
      </dsp:txXfrm>
    </dsp:sp>
    <dsp:sp modelId="{C863926F-19F6-4D73-BD1B-286507BDBD40}">
      <dsp:nvSpPr>
        <dsp:cNvPr id="0" name=""/>
        <dsp:cNvSpPr/>
      </dsp:nvSpPr>
      <dsp:spPr>
        <a:xfrm>
          <a:off x="4691877" y="312421"/>
          <a:ext cx="2458029" cy="983211"/>
        </a:xfrm>
        <a:prstGeom prst="chevron">
          <a:avLst/>
        </a:prstGeom>
        <a:solidFill>
          <a:schemeClr val="accent5">
            <a:tint val="40000"/>
            <a:alpha val="90000"/>
            <a:hueOff val="-671978"/>
            <a:satOff val="-1165"/>
            <a:lumOff val="-11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1978"/>
              <a:satOff val="-1165"/>
              <a:lumOff val="-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2030</a:t>
          </a:r>
          <a:endParaRPr lang="es-ES" sz="3200" kern="1200" dirty="0"/>
        </a:p>
      </dsp:txBody>
      <dsp:txXfrm>
        <a:off x="5183483" y="312421"/>
        <a:ext cx="1474818" cy="983211"/>
      </dsp:txXfrm>
    </dsp:sp>
    <dsp:sp modelId="{EF659CDD-D2C8-49B9-B81C-A88673E8158C}">
      <dsp:nvSpPr>
        <dsp:cNvPr id="0" name=""/>
        <dsp:cNvSpPr/>
      </dsp:nvSpPr>
      <dsp:spPr>
        <a:xfrm>
          <a:off x="6805782" y="312421"/>
          <a:ext cx="2458029" cy="983211"/>
        </a:xfrm>
        <a:prstGeom prst="chevron">
          <a:avLst/>
        </a:prstGeom>
        <a:solidFill>
          <a:schemeClr val="accent5">
            <a:tint val="40000"/>
            <a:alpha val="90000"/>
            <a:hueOff val="-1343955"/>
            <a:satOff val="-2330"/>
            <a:lumOff val="-23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343955"/>
              <a:satOff val="-2330"/>
              <a:lumOff val="-2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déficit 40%</a:t>
          </a:r>
          <a:endParaRPr lang="es-ES" sz="2400" kern="1200" dirty="0"/>
        </a:p>
      </dsp:txBody>
      <dsp:txXfrm>
        <a:off x="7297388" y="312421"/>
        <a:ext cx="1474818" cy="983211"/>
      </dsp:txXfrm>
    </dsp:sp>
    <dsp:sp modelId="{873893AD-BAB0-4794-A2DA-C94AA470B5B9}">
      <dsp:nvSpPr>
        <dsp:cNvPr id="0" name=""/>
        <dsp:cNvSpPr/>
      </dsp:nvSpPr>
      <dsp:spPr>
        <a:xfrm>
          <a:off x="1482" y="1562166"/>
          <a:ext cx="2961481" cy="1184592"/>
        </a:xfrm>
        <a:prstGeom prst="chevron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Causas</a:t>
          </a:r>
          <a:endParaRPr lang="es-ES" sz="2800" kern="1200" dirty="0"/>
        </a:p>
      </dsp:txBody>
      <dsp:txXfrm>
        <a:off x="593778" y="1562166"/>
        <a:ext cx="1776889" cy="1184592"/>
      </dsp:txXfrm>
    </dsp:sp>
    <dsp:sp modelId="{0EF53349-7025-41F8-9519-A45547D381ED}">
      <dsp:nvSpPr>
        <dsp:cNvPr id="0" name=""/>
        <dsp:cNvSpPr/>
      </dsp:nvSpPr>
      <dsp:spPr>
        <a:xfrm>
          <a:off x="2577971" y="1662857"/>
          <a:ext cx="2458029" cy="983211"/>
        </a:xfrm>
        <a:prstGeom prst="chevron">
          <a:avLst/>
        </a:prstGeom>
        <a:solidFill>
          <a:schemeClr val="accent5">
            <a:tint val="40000"/>
            <a:alpha val="90000"/>
            <a:hueOff val="-2015933"/>
            <a:satOff val="-3495"/>
            <a:lumOff val="-3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015933"/>
              <a:satOff val="-3495"/>
              <a:lumOff val="-3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Sobre-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población</a:t>
          </a:r>
          <a:endParaRPr lang="es-ES" sz="2800" kern="1200" dirty="0"/>
        </a:p>
      </dsp:txBody>
      <dsp:txXfrm>
        <a:off x="3069577" y="1662857"/>
        <a:ext cx="1474818" cy="983211"/>
      </dsp:txXfrm>
    </dsp:sp>
    <dsp:sp modelId="{0D69B377-D362-4EE6-86D4-D6802260B5BA}">
      <dsp:nvSpPr>
        <dsp:cNvPr id="0" name=""/>
        <dsp:cNvSpPr/>
      </dsp:nvSpPr>
      <dsp:spPr>
        <a:xfrm>
          <a:off x="4691877" y="1662857"/>
          <a:ext cx="2458029" cy="983211"/>
        </a:xfrm>
        <a:prstGeom prst="chevron">
          <a:avLst/>
        </a:prstGeom>
        <a:solidFill>
          <a:schemeClr val="accent5">
            <a:tint val="40000"/>
            <a:alpha val="90000"/>
            <a:hueOff val="-2687911"/>
            <a:satOff val="-4660"/>
            <a:lumOff val="-46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687911"/>
              <a:satOff val="-4660"/>
              <a:lumOff val="-4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demanda de agua.</a:t>
          </a:r>
          <a:endParaRPr lang="es-ES" sz="2400" kern="1200" dirty="0"/>
        </a:p>
      </dsp:txBody>
      <dsp:txXfrm>
        <a:off x="5183483" y="1662857"/>
        <a:ext cx="1474818" cy="983211"/>
      </dsp:txXfrm>
    </dsp:sp>
    <dsp:sp modelId="{B63736F9-0863-4F24-AA17-6474516B8B8C}">
      <dsp:nvSpPr>
        <dsp:cNvPr id="0" name=""/>
        <dsp:cNvSpPr/>
      </dsp:nvSpPr>
      <dsp:spPr>
        <a:xfrm>
          <a:off x="1482" y="2912602"/>
          <a:ext cx="2961481" cy="1184592"/>
        </a:xfrm>
        <a:prstGeom prst="chevron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Amenazas para el agua</a:t>
          </a:r>
          <a:endParaRPr lang="es-ES" sz="2800" kern="1200" dirty="0"/>
        </a:p>
      </dsp:txBody>
      <dsp:txXfrm>
        <a:off x="593778" y="2912602"/>
        <a:ext cx="1776889" cy="1184592"/>
      </dsp:txXfrm>
    </dsp:sp>
    <dsp:sp modelId="{08EDB50A-B533-4557-805F-DA81B4DC4B0D}">
      <dsp:nvSpPr>
        <dsp:cNvPr id="0" name=""/>
        <dsp:cNvSpPr/>
      </dsp:nvSpPr>
      <dsp:spPr>
        <a:xfrm>
          <a:off x="2577971" y="3013292"/>
          <a:ext cx="2458029" cy="983211"/>
        </a:xfrm>
        <a:prstGeom prst="chevron">
          <a:avLst/>
        </a:prstGeom>
        <a:solidFill>
          <a:schemeClr val="accent5">
            <a:tint val="40000"/>
            <a:alpha val="90000"/>
            <a:hueOff val="-3359889"/>
            <a:satOff val="-5825"/>
            <a:lumOff val="-58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59889"/>
              <a:satOff val="-5825"/>
              <a:lumOff val="-5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Reducción de ecosistemas</a:t>
          </a:r>
          <a:endParaRPr lang="es-ES" sz="2000" kern="1200" dirty="0"/>
        </a:p>
      </dsp:txBody>
      <dsp:txXfrm>
        <a:off x="3069577" y="3013292"/>
        <a:ext cx="1474818" cy="983211"/>
      </dsp:txXfrm>
    </dsp:sp>
    <dsp:sp modelId="{DFF67B4D-210A-431B-982A-D7A50FD03156}">
      <dsp:nvSpPr>
        <dsp:cNvPr id="0" name=""/>
        <dsp:cNvSpPr/>
      </dsp:nvSpPr>
      <dsp:spPr>
        <a:xfrm>
          <a:off x="4691877" y="3013292"/>
          <a:ext cx="2458029" cy="983211"/>
        </a:xfrm>
        <a:prstGeom prst="chevron">
          <a:avLst/>
        </a:prstGeom>
        <a:solidFill>
          <a:schemeClr val="accent5">
            <a:tint val="40000"/>
            <a:alpha val="90000"/>
            <a:hueOff val="-4031867"/>
            <a:satOff val="-6991"/>
            <a:lumOff val="-70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031867"/>
              <a:satOff val="-6991"/>
              <a:lumOff val="-7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demanda de alimento(cultivo a gran escala)</a:t>
          </a:r>
          <a:endParaRPr lang="es-ES" sz="1800" kern="1200" dirty="0"/>
        </a:p>
      </dsp:txBody>
      <dsp:txXfrm>
        <a:off x="5183483" y="3013292"/>
        <a:ext cx="1474818" cy="983211"/>
      </dsp:txXfrm>
    </dsp:sp>
    <dsp:sp modelId="{F764D5AD-7C79-4640-9536-1D605CCF9D29}">
      <dsp:nvSpPr>
        <dsp:cNvPr id="0" name=""/>
        <dsp:cNvSpPr/>
      </dsp:nvSpPr>
      <dsp:spPr>
        <a:xfrm>
          <a:off x="6805782" y="3013292"/>
          <a:ext cx="2458029" cy="983211"/>
        </a:xfrm>
        <a:prstGeom prst="chevron">
          <a:avLst/>
        </a:prstGeom>
        <a:solidFill>
          <a:schemeClr val="accent5">
            <a:tint val="40000"/>
            <a:alpha val="90000"/>
            <a:hueOff val="-4703844"/>
            <a:satOff val="-8156"/>
            <a:lumOff val="-82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703844"/>
              <a:satOff val="-8156"/>
              <a:lumOff val="-8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devastación de los bosques y páramos</a:t>
          </a:r>
          <a:endParaRPr lang="es-ES" sz="1800" kern="1200" dirty="0"/>
        </a:p>
      </dsp:txBody>
      <dsp:txXfrm>
        <a:off x="7297388" y="3013292"/>
        <a:ext cx="1474818" cy="983211"/>
      </dsp:txXfrm>
    </dsp:sp>
    <dsp:sp modelId="{D8FC6AE1-A714-440F-8152-BA37DD5A7A89}">
      <dsp:nvSpPr>
        <dsp:cNvPr id="0" name=""/>
        <dsp:cNvSpPr/>
      </dsp:nvSpPr>
      <dsp:spPr>
        <a:xfrm>
          <a:off x="8919688" y="3013292"/>
          <a:ext cx="2458029" cy="983211"/>
        </a:xfrm>
        <a:prstGeom prst="chevron">
          <a:avLst/>
        </a:prstGeom>
        <a:solidFill>
          <a:schemeClr val="accent5">
            <a:tint val="40000"/>
            <a:alpha val="90000"/>
            <a:hueOff val="-5375822"/>
            <a:satOff val="-9321"/>
            <a:lumOff val="-93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375822"/>
              <a:satOff val="-9321"/>
              <a:lumOff val="-9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quemas, sobrepastoreo la minería (</a:t>
          </a:r>
          <a:r>
            <a:rPr lang="es-EC" sz="1600" kern="1200" dirty="0" err="1" smtClean="0"/>
            <a:t>Hofstede</a:t>
          </a:r>
          <a:r>
            <a:rPr lang="es-EC" sz="1600" kern="1200" dirty="0" smtClean="0"/>
            <a:t> R. C., 2014).</a:t>
          </a:r>
          <a:endParaRPr lang="es-ES" sz="1600" kern="1200" dirty="0"/>
        </a:p>
      </dsp:txBody>
      <dsp:txXfrm>
        <a:off x="9411294" y="3013292"/>
        <a:ext cx="1474818" cy="983211"/>
      </dsp:txXfrm>
    </dsp:sp>
    <dsp:sp modelId="{C3617CC3-77C1-4C14-94A0-0993E4BA6A95}">
      <dsp:nvSpPr>
        <dsp:cNvPr id="0" name=""/>
        <dsp:cNvSpPr/>
      </dsp:nvSpPr>
      <dsp:spPr>
        <a:xfrm>
          <a:off x="1482" y="4263038"/>
          <a:ext cx="2961481" cy="1184592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El Ecuador</a:t>
          </a:r>
          <a:endParaRPr lang="es-ES" sz="2800" kern="1200" dirty="0"/>
        </a:p>
      </dsp:txBody>
      <dsp:txXfrm>
        <a:off x="593778" y="4263038"/>
        <a:ext cx="1776889" cy="1184592"/>
      </dsp:txXfrm>
    </dsp:sp>
    <dsp:sp modelId="{BF3F12AD-D345-4EF8-A078-0B5B62E1C8DC}">
      <dsp:nvSpPr>
        <dsp:cNvPr id="0" name=""/>
        <dsp:cNvSpPr/>
      </dsp:nvSpPr>
      <dsp:spPr>
        <a:xfrm>
          <a:off x="2577971" y="4363728"/>
          <a:ext cx="2458029" cy="983211"/>
        </a:xfrm>
        <a:prstGeom prst="chevron">
          <a:avLst/>
        </a:prstGeom>
        <a:solidFill>
          <a:schemeClr val="accent5">
            <a:tint val="40000"/>
            <a:alpha val="90000"/>
            <a:hueOff val="-6047799"/>
            <a:satOff val="-10486"/>
            <a:lumOff val="-105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047799"/>
              <a:satOff val="-10486"/>
              <a:lumOff val="-10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poseer grandes extensiones de páramos</a:t>
          </a:r>
          <a:endParaRPr lang="es-ES" sz="1800" kern="1200" dirty="0"/>
        </a:p>
      </dsp:txBody>
      <dsp:txXfrm>
        <a:off x="3069577" y="4363728"/>
        <a:ext cx="1474818" cy="983211"/>
      </dsp:txXfrm>
    </dsp:sp>
    <dsp:sp modelId="{CBCFA651-FD64-4E24-B763-1CF4ECB4D36D}">
      <dsp:nvSpPr>
        <dsp:cNvPr id="0" name=""/>
        <dsp:cNvSpPr/>
      </dsp:nvSpPr>
      <dsp:spPr>
        <a:xfrm>
          <a:off x="4691877" y="4363728"/>
          <a:ext cx="2458029" cy="983211"/>
        </a:xfrm>
        <a:prstGeom prst="chevron">
          <a:avLst/>
        </a:prstGeom>
        <a:solidFill>
          <a:schemeClr val="accent5">
            <a:tint val="40000"/>
            <a:alpha val="90000"/>
            <a:hueOff val="-6719778"/>
            <a:satOff val="-11651"/>
            <a:lumOff val="-117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19778"/>
              <a:satOff val="-11651"/>
              <a:lumOff val="-11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los páramos</a:t>
          </a:r>
          <a:endParaRPr lang="es-ES" sz="2400" kern="1200" dirty="0"/>
        </a:p>
      </dsp:txBody>
      <dsp:txXfrm>
        <a:off x="5183483" y="4363728"/>
        <a:ext cx="1474818" cy="983211"/>
      </dsp:txXfrm>
    </dsp:sp>
    <dsp:sp modelId="{C0281F00-7AD8-46A1-AA47-672CF7632B29}">
      <dsp:nvSpPr>
        <dsp:cNvPr id="0" name=""/>
        <dsp:cNvSpPr/>
      </dsp:nvSpPr>
      <dsp:spPr>
        <a:xfrm>
          <a:off x="6805782" y="4363728"/>
          <a:ext cx="4366026" cy="983211"/>
        </a:xfrm>
        <a:prstGeom prst="chevron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“fábrica de agua, esponjas para su almacenamiento o cuna del sistema hídrico de los </a:t>
          </a:r>
          <a:r>
            <a:rPr lang="es-EC" sz="1800" kern="1200" dirty="0" err="1" smtClean="0"/>
            <a:t>neotrópicos</a:t>
          </a:r>
          <a:r>
            <a:rPr lang="es-EC" sz="1800" kern="1200" dirty="0" smtClean="0"/>
            <a:t>”.</a:t>
          </a:r>
          <a:endParaRPr lang="es-ES" sz="1800" kern="1200" dirty="0"/>
        </a:p>
      </dsp:txBody>
      <dsp:txXfrm>
        <a:off x="7297388" y="4363728"/>
        <a:ext cx="3382815" cy="9832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0FBE9-7ADC-4F52-B951-C66C22F92331}">
      <dsp:nvSpPr>
        <dsp:cNvPr id="0" name=""/>
        <dsp:cNvSpPr/>
      </dsp:nvSpPr>
      <dsp:spPr>
        <a:xfrm>
          <a:off x="0" y="74064"/>
          <a:ext cx="10820398" cy="1575990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0189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El presente estudio busca</a:t>
          </a:r>
          <a:endParaRPr lang="es-EC" sz="3000" kern="1200" dirty="0"/>
        </a:p>
      </dsp:txBody>
      <dsp:txXfrm>
        <a:off x="0" y="468062"/>
        <a:ext cx="10426401" cy="787995"/>
      </dsp:txXfrm>
    </dsp:sp>
    <dsp:sp modelId="{CE8B4047-8D95-46FD-BBF2-86D97BCBF764}">
      <dsp:nvSpPr>
        <dsp:cNvPr id="0" name=""/>
        <dsp:cNvSpPr/>
      </dsp:nvSpPr>
      <dsp:spPr>
        <a:xfrm>
          <a:off x="0" y="1293286"/>
          <a:ext cx="4999024" cy="35176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estrategias entorno al análisis espacial</a:t>
          </a:r>
          <a:endParaRPr lang="es-EC" sz="3000" kern="1200" dirty="0"/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zonas a ser intervenidas</a:t>
          </a:r>
          <a:endParaRPr lang="es-EC" sz="3000" kern="1200" dirty="0"/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adecuado manejo de las </a:t>
          </a:r>
          <a:r>
            <a:rPr lang="es-EC" sz="3000" kern="1200" dirty="0" err="1" smtClean="0"/>
            <a:t>microcuencas</a:t>
          </a:r>
          <a:endParaRPr lang="es-EC" sz="3000" kern="1200" dirty="0"/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smtClean="0"/>
            <a:t>ríos </a:t>
          </a:r>
          <a:r>
            <a:rPr lang="es-EC" sz="3000" kern="1200" dirty="0" smtClean="0"/>
            <a:t>Pita y Pisque</a:t>
          </a:r>
          <a:endParaRPr lang="es-EC" sz="3000" kern="1200" dirty="0"/>
        </a:p>
      </dsp:txBody>
      <dsp:txXfrm>
        <a:off x="0" y="1293286"/>
        <a:ext cx="4999024" cy="3517695"/>
      </dsp:txXfrm>
    </dsp:sp>
    <dsp:sp modelId="{274D03B3-43E4-4C03-91E2-7F526E5531A7}">
      <dsp:nvSpPr>
        <dsp:cNvPr id="0" name=""/>
        <dsp:cNvSpPr/>
      </dsp:nvSpPr>
      <dsp:spPr>
        <a:xfrm>
          <a:off x="4999024" y="599219"/>
          <a:ext cx="5821374" cy="1575990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0189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Microcuencas</a:t>
          </a:r>
          <a:endParaRPr lang="es-EC" sz="3000" kern="1200" dirty="0"/>
        </a:p>
      </dsp:txBody>
      <dsp:txXfrm>
        <a:off x="4999024" y="993217"/>
        <a:ext cx="5427377" cy="787995"/>
      </dsp:txXfrm>
    </dsp:sp>
    <dsp:sp modelId="{65AB8809-002B-409A-B97C-9084A12D5B92}">
      <dsp:nvSpPr>
        <dsp:cNvPr id="0" name=""/>
        <dsp:cNvSpPr/>
      </dsp:nvSpPr>
      <dsp:spPr>
        <a:xfrm>
          <a:off x="4999024" y="1818441"/>
          <a:ext cx="4999024" cy="35176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abastecimiento del agua</a:t>
          </a:r>
          <a:endParaRPr lang="es-EC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kern="1200" dirty="0" smtClean="0"/>
            <a:t>propietarios privados, comunidades, juntas de agua existentes</a:t>
          </a:r>
          <a:endParaRPr lang="es-EC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kern="1200" dirty="0" smtClean="0"/>
            <a:t>cantones como Cayambe, Mejía, Pedro Moncayo y el Distrito metropolitano de Quito (DMQ)</a:t>
          </a:r>
          <a:endParaRPr lang="es-EC" sz="2800" kern="1200" dirty="0"/>
        </a:p>
      </dsp:txBody>
      <dsp:txXfrm>
        <a:off x="4999024" y="1818441"/>
        <a:ext cx="4999024" cy="35176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68253-B062-4146-8C4B-A8B6248CF0ED}">
      <dsp:nvSpPr>
        <dsp:cNvPr id="0" name=""/>
        <dsp:cNvSpPr/>
      </dsp:nvSpPr>
      <dsp:spPr>
        <a:xfrm rot="5400000">
          <a:off x="329422" y="2327439"/>
          <a:ext cx="978276" cy="162783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80941EA-E95D-4C8B-8B50-2F3B813532E8}">
      <dsp:nvSpPr>
        <dsp:cNvPr id="0" name=""/>
        <dsp:cNvSpPr/>
      </dsp:nvSpPr>
      <dsp:spPr>
        <a:xfrm>
          <a:off x="166124" y="2813810"/>
          <a:ext cx="1469614" cy="1288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1"/>
              </a:solidFill>
            </a:rPr>
            <a:t>Provincia de Pichincha</a:t>
          </a:r>
          <a:endParaRPr lang="es-ES" sz="1800" kern="1200" dirty="0">
            <a:solidFill>
              <a:schemeClr val="bg1"/>
            </a:solidFill>
          </a:endParaRPr>
        </a:p>
      </dsp:txBody>
      <dsp:txXfrm>
        <a:off x="166124" y="2813810"/>
        <a:ext cx="1469614" cy="1288203"/>
      </dsp:txXfrm>
    </dsp:sp>
    <dsp:sp modelId="{09B8EC2A-4AEA-461F-89F6-2D1A126E6495}">
      <dsp:nvSpPr>
        <dsp:cNvPr id="0" name=""/>
        <dsp:cNvSpPr/>
      </dsp:nvSpPr>
      <dsp:spPr>
        <a:xfrm>
          <a:off x="1358453" y="2207597"/>
          <a:ext cx="277285" cy="27728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1225557"/>
                <a:satOff val="-1705"/>
                <a:lumOff val="-65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225557"/>
                <a:satOff val="-1705"/>
                <a:lumOff val="-65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225557"/>
                <a:satOff val="-1705"/>
                <a:lumOff val="-65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073980D-0F09-478B-92DE-78BECC5021CB}">
      <dsp:nvSpPr>
        <dsp:cNvPr id="0" name=""/>
        <dsp:cNvSpPr/>
      </dsp:nvSpPr>
      <dsp:spPr>
        <a:xfrm rot="5400000">
          <a:off x="2128518" y="1882251"/>
          <a:ext cx="978276" cy="162783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D8785A4-269F-4AB0-8BD0-28C98FCCBB71}">
      <dsp:nvSpPr>
        <dsp:cNvPr id="0" name=""/>
        <dsp:cNvSpPr/>
      </dsp:nvSpPr>
      <dsp:spPr>
        <a:xfrm>
          <a:off x="1935312" y="2368622"/>
          <a:ext cx="1529427" cy="1288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1"/>
              </a:solidFill>
            </a:rPr>
            <a:t>Microcuenca hidrográfica del Río Pisque</a:t>
          </a:r>
          <a:endParaRPr lang="es-EC" sz="1800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err="1" smtClean="0">
              <a:solidFill>
                <a:schemeClr val="bg1"/>
              </a:solidFill>
            </a:rPr>
            <a:t>nor</a:t>
          </a:r>
          <a:r>
            <a:rPr lang="es-EC" sz="1800" kern="1200" dirty="0" smtClean="0">
              <a:solidFill>
                <a:schemeClr val="bg1"/>
              </a:solidFill>
            </a:rPr>
            <a:t>-este</a:t>
          </a:r>
          <a:endParaRPr lang="es-EC" sz="1800" kern="1200" dirty="0">
            <a:solidFill>
              <a:schemeClr val="bg1"/>
            </a:solidFill>
          </a:endParaRPr>
        </a:p>
      </dsp:txBody>
      <dsp:txXfrm>
        <a:off x="1935312" y="2368622"/>
        <a:ext cx="1529427" cy="1288203"/>
      </dsp:txXfrm>
    </dsp:sp>
    <dsp:sp modelId="{D27B2085-56F6-42AA-AD2C-70586579373F}">
      <dsp:nvSpPr>
        <dsp:cNvPr id="0" name=""/>
        <dsp:cNvSpPr/>
      </dsp:nvSpPr>
      <dsp:spPr>
        <a:xfrm>
          <a:off x="3157548" y="1762409"/>
          <a:ext cx="277285" cy="27728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7CA96FA-7212-4A37-8F24-6F76B88E7ACD}">
      <dsp:nvSpPr>
        <dsp:cNvPr id="0" name=""/>
        <dsp:cNvSpPr/>
      </dsp:nvSpPr>
      <dsp:spPr>
        <a:xfrm rot="5400000">
          <a:off x="3927613" y="1437064"/>
          <a:ext cx="978276" cy="162783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6ABD925-F851-4207-977B-4934AECCB172}">
      <dsp:nvSpPr>
        <dsp:cNvPr id="0" name=""/>
        <dsp:cNvSpPr/>
      </dsp:nvSpPr>
      <dsp:spPr>
        <a:xfrm>
          <a:off x="3764314" y="1923434"/>
          <a:ext cx="1469614" cy="1288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1"/>
              </a:solidFill>
            </a:rPr>
            <a:t>Microcuenca hidrográfica del río Pita</a:t>
          </a:r>
          <a:endParaRPr lang="es-EC" sz="1800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chemeClr val="bg1"/>
              </a:solidFill>
            </a:rPr>
            <a:t>sur</a:t>
          </a:r>
          <a:endParaRPr lang="es-EC" sz="1800" kern="1200" dirty="0">
            <a:solidFill>
              <a:schemeClr val="bg1"/>
            </a:solidFill>
          </a:endParaRPr>
        </a:p>
      </dsp:txBody>
      <dsp:txXfrm>
        <a:off x="3764314" y="1923434"/>
        <a:ext cx="1469614" cy="1288203"/>
      </dsp:txXfrm>
    </dsp:sp>
    <dsp:sp modelId="{F5E3AE3E-279F-4F50-8683-5D0D4283CC81}">
      <dsp:nvSpPr>
        <dsp:cNvPr id="0" name=""/>
        <dsp:cNvSpPr/>
      </dsp:nvSpPr>
      <dsp:spPr>
        <a:xfrm>
          <a:off x="4956643" y="1317221"/>
          <a:ext cx="277285" cy="27728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6127787"/>
                <a:satOff val="-8523"/>
                <a:lumOff val="-326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127787"/>
                <a:satOff val="-8523"/>
                <a:lumOff val="-326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127787"/>
                <a:satOff val="-8523"/>
                <a:lumOff val="-326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BFDE43B-A1F5-4536-B731-81F3F45D2196}">
      <dsp:nvSpPr>
        <dsp:cNvPr id="0" name=""/>
        <dsp:cNvSpPr/>
      </dsp:nvSpPr>
      <dsp:spPr>
        <a:xfrm rot="5400000">
          <a:off x="5726709" y="991876"/>
          <a:ext cx="978276" cy="162783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29BF27-DBF4-4F9F-8F8E-39405A422560}">
      <dsp:nvSpPr>
        <dsp:cNvPr id="0" name=""/>
        <dsp:cNvSpPr/>
      </dsp:nvSpPr>
      <dsp:spPr>
        <a:xfrm>
          <a:off x="5563410" y="1478246"/>
          <a:ext cx="1469614" cy="1288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1"/>
              </a:solidFill>
            </a:rPr>
            <a:t>1.720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1"/>
              </a:solidFill>
            </a:rPr>
            <a:t>km2.</a:t>
          </a:r>
          <a:endParaRPr lang="es-EC" sz="1800" kern="1200" dirty="0">
            <a:solidFill>
              <a:schemeClr val="bg1"/>
            </a:solidFill>
          </a:endParaRPr>
        </a:p>
      </dsp:txBody>
      <dsp:txXfrm>
        <a:off x="5563410" y="1478246"/>
        <a:ext cx="1469614" cy="12882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F5E07-E66A-40DA-BA6C-1E992BFBE5FD}">
      <dsp:nvSpPr>
        <dsp:cNvPr id="0" name=""/>
        <dsp:cNvSpPr/>
      </dsp:nvSpPr>
      <dsp:spPr>
        <a:xfrm rot="10800000">
          <a:off x="1541808" y="667"/>
          <a:ext cx="4995513" cy="1134161"/>
        </a:xfrm>
        <a:prstGeom prst="homePlat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134" tIns="144780" rIns="270256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800" kern="1200" dirty="0" smtClean="0"/>
            <a:t>Cuenca hidrográfica</a:t>
          </a:r>
          <a:endParaRPr lang="es-EC" sz="3800" kern="1200" dirty="0"/>
        </a:p>
      </dsp:txBody>
      <dsp:txXfrm rot="10800000">
        <a:off x="1825348" y="667"/>
        <a:ext cx="4711973" cy="1134161"/>
      </dsp:txXfrm>
    </dsp:sp>
    <dsp:sp modelId="{901D104B-0220-416F-B253-770FD36EC2FA}">
      <dsp:nvSpPr>
        <dsp:cNvPr id="0" name=""/>
        <dsp:cNvSpPr/>
      </dsp:nvSpPr>
      <dsp:spPr>
        <a:xfrm>
          <a:off x="974727" y="667"/>
          <a:ext cx="1134161" cy="113416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CF062-DAAA-4106-BF13-CB1293564AD0}">
      <dsp:nvSpPr>
        <dsp:cNvPr id="0" name=""/>
        <dsp:cNvSpPr/>
      </dsp:nvSpPr>
      <dsp:spPr>
        <a:xfrm rot="10800000">
          <a:off x="1541808" y="1473385"/>
          <a:ext cx="4995513" cy="1134161"/>
        </a:xfrm>
        <a:prstGeom prst="homePlate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134" tIns="144780" rIns="270256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800" kern="1200" dirty="0" smtClean="0"/>
            <a:t>Ciclo hídrico</a:t>
          </a:r>
          <a:endParaRPr lang="es-EC" sz="3800" kern="1200" dirty="0"/>
        </a:p>
      </dsp:txBody>
      <dsp:txXfrm rot="10800000">
        <a:off x="1825348" y="1473385"/>
        <a:ext cx="4711973" cy="1134161"/>
      </dsp:txXfrm>
    </dsp:sp>
    <dsp:sp modelId="{0B50C5EC-3659-4324-91EE-DF2F077FFBBA}">
      <dsp:nvSpPr>
        <dsp:cNvPr id="0" name=""/>
        <dsp:cNvSpPr/>
      </dsp:nvSpPr>
      <dsp:spPr>
        <a:xfrm>
          <a:off x="974727" y="1473385"/>
          <a:ext cx="1134161" cy="113416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76F20-ED5D-4152-94B6-F2D728B079A3}">
      <dsp:nvSpPr>
        <dsp:cNvPr id="0" name=""/>
        <dsp:cNvSpPr/>
      </dsp:nvSpPr>
      <dsp:spPr>
        <a:xfrm rot="10800000">
          <a:off x="1541808" y="2946103"/>
          <a:ext cx="4995513" cy="1134161"/>
        </a:xfrm>
        <a:prstGeom prst="homePlate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134" tIns="144780" rIns="270256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800" kern="1200" dirty="0" smtClean="0"/>
            <a:t>Lógica difusa</a:t>
          </a:r>
          <a:endParaRPr lang="es-EC" sz="3800" kern="1200" dirty="0"/>
        </a:p>
      </dsp:txBody>
      <dsp:txXfrm rot="10800000">
        <a:off x="1825348" y="2946103"/>
        <a:ext cx="4711973" cy="1134161"/>
      </dsp:txXfrm>
    </dsp:sp>
    <dsp:sp modelId="{34537236-3A78-4D69-9FC7-DFF62B2AF716}">
      <dsp:nvSpPr>
        <dsp:cNvPr id="0" name=""/>
        <dsp:cNvSpPr/>
      </dsp:nvSpPr>
      <dsp:spPr>
        <a:xfrm>
          <a:off x="974727" y="2946103"/>
          <a:ext cx="1134161" cy="113416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458FC-81EB-4F87-94A5-2C2F691D67B9}">
      <dsp:nvSpPr>
        <dsp:cNvPr id="0" name=""/>
        <dsp:cNvSpPr/>
      </dsp:nvSpPr>
      <dsp:spPr>
        <a:xfrm>
          <a:off x="3236352" y="329958"/>
          <a:ext cx="4511040" cy="1409700"/>
        </a:xfrm>
        <a:prstGeom prst="rect">
          <a:avLst/>
        </a:prstGeom>
        <a:solidFill>
          <a:schemeClr val="bg1">
            <a:alpha val="4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4837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Consiste en la curva completa de la función seno cuadrado, la misma que está en un rango de 0 a π radianes.</a:t>
          </a:r>
          <a:endParaRPr lang="es-ES" sz="2200" kern="1200" dirty="0"/>
        </a:p>
      </dsp:txBody>
      <dsp:txXfrm>
        <a:off x="3236352" y="329958"/>
        <a:ext cx="4511040" cy="1409700"/>
      </dsp:txXfrm>
    </dsp:sp>
    <dsp:sp modelId="{550D23A9-E4D3-415C-B35E-11AEF6DD9535}">
      <dsp:nvSpPr>
        <dsp:cNvPr id="0" name=""/>
        <dsp:cNvSpPr/>
      </dsp:nvSpPr>
      <dsp:spPr>
        <a:xfrm>
          <a:off x="1436326" y="152245"/>
          <a:ext cx="2099484" cy="148018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BC6F34-CDD3-4EB9-A731-FC9780F1A52C}">
      <dsp:nvSpPr>
        <dsp:cNvPr id="0" name=""/>
        <dsp:cNvSpPr/>
      </dsp:nvSpPr>
      <dsp:spPr>
        <a:xfrm>
          <a:off x="3231836" y="2130524"/>
          <a:ext cx="4511040" cy="140970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4837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Es la curva de la función seno cuadrado que comprende el rango de 0 a </a:t>
          </a:r>
          <a:endParaRPr lang="es-ES" sz="2200" kern="1200" dirty="0"/>
        </a:p>
      </dsp:txBody>
      <dsp:txXfrm>
        <a:off x="3231836" y="2130524"/>
        <a:ext cx="4511040" cy="1409700"/>
      </dsp:txXfrm>
    </dsp:sp>
    <dsp:sp modelId="{4A160C73-7615-43BC-AEAE-C8D622727F82}">
      <dsp:nvSpPr>
        <dsp:cNvPr id="0" name=""/>
        <dsp:cNvSpPr/>
      </dsp:nvSpPr>
      <dsp:spPr>
        <a:xfrm>
          <a:off x="1499485" y="1926901"/>
          <a:ext cx="1846846" cy="148018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C4F2F-5ACE-43B8-9E51-D59C115A8CE5}">
      <dsp:nvSpPr>
        <dsp:cNvPr id="0" name=""/>
        <dsp:cNvSpPr/>
      </dsp:nvSpPr>
      <dsp:spPr>
        <a:xfrm>
          <a:off x="3176832" y="3910092"/>
          <a:ext cx="4511040" cy="13127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4837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Es la curva de la función seno cuadrado que comprende el rango de  a π</a:t>
          </a:r>
          <a:endParaRPr lang="es-ES" sz="2200" kern="1200" dirty="0"/>
        </a:p>
      </dsp:txBody>
      <dsp:txXfrm>
        <a:off x="3176832" y="3910092"/>
        <a:ext cx="4511040" cy="1312783"/>
      </dsp:txXfrm>
    </dsp:sp>
    <dsp:sp modelId="{9A2C3368-FF8C-46E0-8352-A4B6EECED407}">
      <dsp:nvSpPr>
        <dsp:cNvPr id="0" name=""/>
        <dsp:cNvSpPr/>
      </dsp:nvSpPr>
      <dsp:spPr>
        <a:xfrm>
          <a:off x="1485155" y="3701556"/>
          <a:ext cx="1904169" cy="148018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238F9-D6CF-4686-8B06-F15FCC5E373A}">
      <dsp:nvSpPr>
        <dsp:cNvPr id="0" name=""/>
        <dsp:cNvSpPr/>
      </dsp:nvSpPr>
      <dsp:spPr>
        <a:xfrm rot="10800000">
          <a:off x="1450188" y="3867"/>
          <a:ext cx="5071522" cy="69110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56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Variables para el estudio</a:t>
          </a:r>
          <a:endParaRPr lang="es-EC" sz="3100" kern="1200" dirty="0"/>
        </a:p>
      </dsp:txBody>
      <dsp:txXfrm rot="10800000">
        <a:off x="1622963" y="3867"/>
        <a:ext cx="4898747" cy="691100"/>
      </dsp:txXfrm>
    </dsp:sp>
    <dsp:sp modelId="{8F15A512-66B3-4025-83F7-67240A419153}">
      <dsp:nvSpPr>
        <dsp:cNvPr id="0" name=""/>
        <dsp:cNvSpPr/>
      </dsp:nvSpPr>
      <dsp:spPr>
        <a:xfrm>
          <a:off x="1104638" y="3867"/>
          <a:ext cx="691100" cy="6911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46CFD3-5EE7-45BA-9FA9-3129F0F9971A}">
      <dsp:nvSpPr>
        <dsp:cNvPr id="0" name=""/>
        <dsp:cNvSpPr/>
      </dsp:nvSpPr>
      <dsp:spPr>
        <a:xfrm rot="10800000">
          <a:off x="1450188" y="901266"/>
          <a:ext cx="5071522" cy="69110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56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Recarga hídrica</a:t>
          </a:r>
          <a:endParaRPr lang="es-EC" sz="3100" kern="1200" dirty="0"/>
        </a:p>
      </dsp:txBody>
      <dsp:txXfrm rot="10800000">
        <a:off x="1622963" y="901266"/>
        <a:ext cx="4898747" cy="691100"/>
      </dsp:txXfrm>
    </dsp:sp>
    <dsp:sp modelId="{5792B00D-30B2-47CA-90EB-41F23CACC2D0}">
      <dsp:nvSpPr>
        <dsp:cNvPr id="0" name=""/>
        <dsp:cNvSpPr/>
      </dsp:nvSpPr>
      <dsp:spPr>
        <a:xfrm>
          <a:off x="1104638" y="901266"/>
          <a:ext cx="691100" cy="69110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98278-240A-42EF-B98A-8F2C98DF4D0C}">
      <dsp:nvSpPr>
        <dsp:cNvPr id="0" name=""/>
        <dsp:cNvSpPr/>
      </dsp:nvSpPr>
      <dsp:spPr>
        <a:xfrm rot="10800000">
          <a:off x="1450188" y="1798666"/>
          <a:ext cx="5071522" cy="69110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56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Modelamiento de variables</a:t>
          </a:r>
          <a:endParaRPr lang="es-EC" sz="3100" kern="1200" dirty="0"/>
        </a:p>
      </dsp:txBody>
      <dsp:txXfrm rot="10800000">
        <a:off x="1622963" y="1798666"/>
        <a:ext cx="4898747" cy="691100"/>
      </dsp:txXfrm>
    </dsp:sp>
    <dsp:sp modelId="{24981030-7ACC-49F8-B7B0-0770E09894B1}">
      <dsp:nvSpPr>
        <dsp:cNvPr id="0" name=""/>
        <dsp:cNvSpPr/>
      </dsp:nvSpPr>
      <dsp:spPr>
        <a:xfrm>
          <a:off x="1104638" y="1798666"/>
          <a:ext cx="691100" cy="69110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F1D1B-8FB7-4CDB-9948-F415DBA3C802}">
      <dsp:nvSpPr>
        <dsp:cNvPr id="0" name=""/>
        <dsp:cNvSpPr/>
      </dsp:nvSpPr>
      <dsp:spPr>
        <a:xfrm rot="10800000">
          <a:off x="1450188" y="2696065"/>
          <a:ext cx="5071522" cy="69110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56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Modelo 1</a:t>
          </a:r>
          <a:endParaRPr lang="es-EC" sz="3100" kern="1200" dirty="0"/>
        </a:p>
      </dsp:txBody>
      <dsp:txXfrm rot="10800000">
        <a:off x="1622963" y="2696065"/>
        <a:ext cx="4898747" cy="691100"/>
      </dsp:txXfrm>
    </dsp:sp>
    <dsp:sp modelId="{FCBACA6D-28F7-4795-B0E4-8946FCD83181}">
      <dsp:nvSpPr>
        <dsp:cNvPr id="0" name=""/>
        <dsp:cNvSpPr/>
      </dsp:nvSpPr>
      <dsp:spPr>
        <a:xfrm>
          <a:off x="1104638" y="2696065"/>
          <a:ext cx="691100" cy="69110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3A66ED-A7C0-40EC-984D-381BC130CA4F}">
      <dsp:nvSpPr>
        <dsp:cNvPr id="0" name=""/>
        <dsp:cNvSpPr/>
      </dsp:nvSpPr>
      <dsp:spPr>
        <a:xfrm rot="10800000">
          <a:off x="1450188" y="3593465"/>
          <a:ext cx="5071522" cy="69110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56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err="1" smtClean="0"/>
            <a:t>Saaty</a:t>
          </a:r>
          <a:endParaRPr lang="es-EC" sz="3100" kern="1200" dirty="0"/>
        </a:p>
      </dsp:txBody>
      <dsp:txXfrm rot="10800000">
        <a:off x="1622963" y="3593465"/>
        <a:ext cx="4898747" cy="691100"/>
      </dsp:txXfrm>
    </dsp:sp>
    <dsp:sp modelId="{C29FF8C8-A4B6-4E4B-BF42-3A1149633E4F}">
      <dsp:nvSpPr>
        <dsp:cNvPr id="0" name=""/>
        <dsp:cNvSpPr/>
      </dsp:nvSpPr>
      <dsp:spPr>
        <a:xfrm>
          <a:off x="1104638" y="3593465"/>
          <a:ext cx="691100" cy="69110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601277-0D80-4010-8243-79AFCB021049}">
      <dsp:nvSpPr>
        <dsp:cNvPr id="0" name=""/>
        <dsp:cNvSpPr/>
      </dsp:nvSpPr>
      <dsp:spPr>
        <a:xfrm rot="10800000">
          <a:off x="1450188" y="4490864"/>
          <a:ext cx="5071522" cy="69110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56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Modelo 2</a:t>
          </a:r>
          <a:endParaRPr lang="es-EC" sz="3100" kern="1200" dirty="0"/>
        </a:p>
      </dsp:txBody>
      <dsp:txXfrm rot="10800000">
        <a:off x="1622963" y="4490864"/>
        <a:ext cx="4898747" cy="691100"/>
      </dsp:txXfrm>
    </dsp:sp>
    <dsp:sp modelId="{1C73E3CA-B0A5-47F3-B341-DE2E176681C9}">
      <dsp:nvSpPr>
        <dsp:cNvPr id="0" name=""/>
        <dsp:cNvSpPr/>
      </dsp:nvSpPr>
      <dsp:spPr>
        <a:xfrm>
          <a:off x="1104638" y="4490864"/>
          <a:ext cx="691100" cy="69110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4533B-A182-40A7-90F0-C8170CC4936D}">
      <dsp:nvSpPr>
        <dsp:cNvPr id="0" name=""/>
        <dsp:cNvSpPr/>
      </dsp:nvSpPr>
      <dsp:spPr>
        <a:xfrm rot="5400000">
          <a:off x="-374328" y="1438591"/>
          <a:ext cx="1654072" cy="1996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15EDE1-0701-42EB-AD11-B5B45EC01533}">
      <dsp:nvSpPr>
        <dsp:cNvPr id="0" name=""/>
        <dsp:cNvSpPr/>
      </dsp:nvSpPr>
      <dsp:spPr>
        <a:xfrm>
          <a:off x="4087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Altura</a:t>
          </a:r>
          <a:endParaRPr lang="es-EC" sz="2500" kern="1200" dirty="0"/>
        </a:p>
      </dsp:txBody>
      <dsp:txXfrm>
        <a:off x="43074" y="418862"/>
        <a:ext cx="2140557" cy="1253144"/>
      </dsp:txXfrm>
    </dsp:sp>
    <dsp:sp modelId="{66591E57-72E7-4BC2-A6AB-3B3B52171D12}">
      <dsp:nvSpPr>
        <dsp:cNvPr id="0" name=""/>
        <dsp:cNvSpPr/>
      </dsp:nvSpPr>
      <dsp:spPr>
        <a:xfrm rot="5400000">
          <a:off x="-374328" y="3102489"/>
          <a:ext cx="1654072" cy="199667"/>
        </a:xfrm>
        <a:prstGeom prst="rect">
          <a:avLst/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21866D-861A-49FC-8BBA-FE7F4A3D51C0}">
      <dsp:nvSpPr>
        <dsp:cNvPr id="0" name=""/>
        <dsp:cNvSpPr/>
      </dsp:nvSpPr>
      <dsp:spPr>
        <a:xfrm>
          <a:off x="4087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hueOff val="-919168"/>
            <a:satOff val="-1278"/>
            <a:lumOff val="-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BNA</a:t>
          </a:r>
          <a:endParaRPr lang="es-EC" sz="2500" kern="1200" dirty="0"/>
        </a:p>
      </dsp:txBody>
      <dsp:txXfrm>
        <a:off x="43074" y="2082761"/>
        <a:ext cx="2140557" cy="1253144"/>
      </dsp:txXfrm>
    </dsp:sp>
    <dsp:sp modelId="{8035F83A-4FB8-468D-91AF-9D88B500D96F}">
      <dsp:nvSpPr>
        <dsp:cNvPr id="0" name=""/>
        <dsp:cNvSpPr/>
      </dsp:nvSpPr>
      <dsp:spPr>
        <a:xfrm>
          <a:off x="457620" y="3934438"/>
          <a:ext cx="2940820" cy="199667"/>
        </a:xfrm>
        <a:prstGeom prst="rect">
          <a:avLst/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897396-2D19-404F-9A43-72866FDEC2AF}">
      <dsp:nvSpPr>
        <dsp:cNvPr id="0" name=""/>
        <dsp:cNvSpPr/>
      </dsp:nvSpPr>
      <dsp:spPr>
        <a:xfrm>
          <a:off x="4087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Canales de agua</a:t>
          </a:r>
          <a:endParaRPr lang="es-EC" sz="2500" kern="1200" dirty="0"/>
        </a:p>
      </dsp:txBody>
      <dsp:txXfrm>
        <a:off x="43074" y="3746659"/>
        <a:ext cx="2140557" cy="1253144"/>
      </dsp:txXfrm>
    </dsp:sp>
    <dsp:sp modelId="{7C8D792B-5AF5-4AB9-A524-1BEA11242971}">
      <dsp:nvSpPr>
        <dsp:cNvPr id="0" name=""/>
        <dsp:cNvSpPr/>
      </dsp:nvSpPr>
      <dsp:spPr>
        <a:xfrm rot="16200000">
          <a:off x="2576317" y="3102489"/>
          <a:ext cx="1654072" cy="199667"/>
        </a:xfrm>
        <a:prstGeom prst="rect">
          <a:avLst/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A9DCA-326B-4D1C-AA45-7D7753D6F2ED}">
      <dsp:nvSpPr>
        <dsp:cNvPr id="0" name=""/>
        <dsp:cNvSpPr/>
      </dsp:nvSpPr>
      <dsp:spPr>
        <a:xfrm>
          <a:off x="2954734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hueOff val="-2757504"/>
            <a:satOff val="-3835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Cuerpos de agua</a:t>
          </a:r>
          <a:endParaRPr lang="es-EC" sz="2500" kern="1200" dirty="0"/>
        </a:p>
      </dsp:txBody>
      <dsp:txXfrm>
        <a:off x="2993721" y="3746659"/>
        <a:ext cx="2140557" cy="1253144"/>
      </dsp:txXfrm>
    </dsp:sp>
    <dsp:sp modelId="{6F9DDC61-9356-4BA7-817B-E4C1BB13E2F7}">
      <dsp:nvSpPr>
        <dsp:cNvPr id="0" name=""/>
        <dsp:cNvSpPr/>
      </dsp:nvSpPr>
      <dsp:spPr>
        <a:xfrm rot="16200000">
          <a:off x="2576317" y="1438591"/>
          <a:ext cx="1654072" cy="199667"/>
        </a:xfrm>
        <a:prstGeom prst="rect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BF8C1-3839-4AED-B124-3F8576F186D3}">
      <dsp:nvSpPr>
        <dsp:cNvPr id="0" name=""/>
        <dsp:cNvSpPr/>
      </dsp:nvSpPr>
      <dsp:spPr>
        <a:xfrm>
          <a:off x="2954734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Degradación</a:t>
          </a:r>
          <a:endParaRPr lang="es-EC" sz="2500" kern="1200" dirty="0"/>
        </a:p>
      </dsp:txBody>
      <dsp:txXfrm>
        <a:off x="2993721" y="2082761"/>
        <a:ext cx="2140557" cy="1253144"/>
      </dsp:txXfrm>
    </dsp:sp>
    <dsp:sp modelId="{298D3242-42D0-49CF-B70C-C531B5D28CDB}">
      <dsp:nvSpPr>
        <dsp:cNvPr id="0" name=""/>
        <dsp:cNvSpPr/>
      </dsp:nvSpPr>
      <dsp:spPr>
        <a:xfrm>
          <a:off x="3408266" y="606641"/>
          <a:ext cx="2940820" cy="199667"/>
        </a:xfrm>
        <a:prstGeom prst="rect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1228F-CEC4-47F5-828E-C95469E271E9}">
      <dsp:nvSpPr>
        <dsp:cNvPr id="0" name=""/>
        <dsp:cNvSpPr/>
      </dsp:nvSpPr>
      <dsp:spPr>
        <a:xfrm>
          <a:off x="2954734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hueOff val="-4595840"/>
            <a:satOff val="-6392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Centros poblados</a:t>
          </a:r>
          <a:endParaRPr lang="es-EC" sz="2500" kern="1200" dirty="0"/>
        </a:p>
      </dsp:txBody>
      <dsp:txXfrm>
        <a:off x="2993721" y="418862"/>
        <a:ext cx="2140557" cy="1253144"/>
      </dsp:txXfrm>
    </dsp:sp>
    <dsp:sp modelId="{AD497F52-7EF4-49B1-8597-8D186EAEA119}">
      <dsp:nvSpPr>
        <dsp:cNvPr id="0" name=""/>
        <dsp:cNvSpPr/>
      </dsp:nvSpPr>
      <dsp:spPr>
        <a:xfrm rot="5400000">
          <a:off x="5526964" y="1438591"/>
          <a:ext cx="1654072" cy="199667"/>
        </a:xfrm>
        <a:prstGeom prst="rect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FE0ACC-E9FC-49A3-8082-CB747FEFDB91}">
      <dsp:nvSpPr>
        <dsp:cNvPr id="0" name=""/>
        <dsp:cNvSpPr/>
      </dsp:nvSpPr>
      <dsp:spPr>
        <a:xfrm>
          <a:off x="5905380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Ríos</a:t>
          </a:r>
          <a:endParaRPr lang="es-EC" sz="2500" kern="1200" dirty="0"/>
        </a:p>
      </dsp:txBody>
      <dsp:txXfrm>
        <a:off x="5944367" y="418862"/>
        <a:ext cx="2140557" cy="1253144"/>
      </dsp:txXfrm>
    </dsp:sp>
    <dsp:sp modelId="{746D9D6B-4A35-4DB4-9578-2AB37EFB8F13}">
      <dsp:nvSpPr>
        <dsp:cNvPr id="0" name=""/>
        <dsp:cNvSpPr/>
      </dsp:nvSpPr>
      <dsp:spPr>
        <a:xfrm rot="5400000">
          <a:off x="5526964" y="3102489"/>
          <a:ext cx="1654072" cy="199667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D401D7-3BD8-41C4-9CB4-F086EC22472B}">
      <dsp:nvSpPr>
        <dsp:cNvPr id="0" name=""/>
        <dsp:cNvSpPr/>
      </dsp:nvSpPr>
      <dsp:spPr>
        <a:xfrm>
          <a:off x="5905380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hueOff val="-6434176"/>
            <a:satOff val="-8949"/>
            <a:lumOff val="-3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Vías</a:t>
          </a:r>
          <a:endParaRPr lang="es-EC" sz="2500" kern="1200" dirty="0"/>
        </a:p>
      </dsp:txBody>
      <dsp:txXfrm>
        <a:off x="5944367" y="2082761"/>
        <a:ext cx="2140557" cy="1253144"/>
      </dsp:txXfrm>
    </dsp:sp>
    <dsp:sp modelId="{E98C476A-D9E8-442D-84D2-7FF9DC075B75}">
      <dsp:nvSpPr>
        <dsp:cNvPr id="0" name=""/>
        <dsp:cNvSpPr/>
      </dsp:nvSpPr>
      <dsp:spPr>
        <a:xfrm>
          <a:off x="5905380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Zonas de recarga hídrica</a:t>
          </a:r>
          <a:endParaRPr lang="es-EC" sz="2500" kern="1200" dirty="0"/>
        </a:p>
      </dsp:txBody>
      <dsp:txXfrm>
        <a:off x="5944367" y="3746659"/>
        <a:ext cx="2140557" cy="1253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B1268-C7F4-4F4B-B76D-02C6AA0101C0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D384F-AE4D-4715-B2D0-8B5C2DCCAF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921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384F-AE4D-4715-B2D0-8B5C2DCCAF08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72662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384F-AE4D-4715-B2D0-8B5C2DCCAF08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10876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384F-AE4D-4715-B2D0-8B5C2DCCAF08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73956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384F-AE4D-4715-B2D0-8B5C2DCCAF08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37635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384F-AE4D-4715-B2D0-8B5C2DCCAF08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829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dirty="0" smtClean="0">
                <a:solidFill>
                  <a:schemeClr val="bg1"/>
                </a:solidFill>
              </a:rPr>
              <a:t>Se define a la cuenca hidrográfica como un área de la superficie terrestre donde el agua de la lluvia escurre y drena hacia una corriente principal y esta a su vez tiene un punto de salida (Coronel &amp; Jaramillo, 2005). 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384F-AE4D-4715-B2D0-8B5C2DCCAF08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59260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384F-AE4D-4715-B2D0-8B5C2DCCAF08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0944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384F-AE4D-4715-B2D0-8B5C2DCCAF08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0801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dirty="0" smtClean="0">
                <a:solidFill>
                  <a:schemeClr val="bg1"/>
                </a:solidFill>
              </a:rPr>
              <a:t>repercutiendo directamente en la disminución de los servicios </a:t>
            </a:r>
            <a:r>
              <a:rPr lang="es-EC" sz="1200" dirty="0" err="1" smtClean="0">
                <a:solidFill>
                  <a:schemeClr val="bg1"/>
                </a:solidFill>
              </a:rPr>
              <a:t>ecosistemicos</a:t>
            </a:r>
            <a:r>
              <a:rPr lang="es-EC" sz="1200" dirty="0" smtClean="0">
                <a:solidFill>
                  <a:schemeClr val="bg1"/>
                </a:solidFill>
              </a:rPr>
              <a:t>, es por ello que se concluye que realmente la unidad de mínima de gestión dentro del ámbito geográfico debería ser tomada en relación al agua, dividiéndola por </a:t>
            </a:r>
            <a:r>
              <a:rPr lang="es-EC" sz="1200" dirty="0" err="1" smtClean="0">
                <a:solidFill>
                  <a:schemeClr val="bg1"/>
                </a:solidFill>
              </a:rPr>
              <a:t>microcuencas</a:t>
            </a:r>
            <a:r>
              <a:rPr lang="es-EC" sz="1200" dirty="0" smtClean="0">
                <a:solidFill>
                  <a:schemeClr val="bg1"/>
                </a:solidFill>
              </a:rPr>
              <a:t> o </a:t>
            </a:r>
            <a:r>
              <a:rPr lang="es-EC" sz="1200" dirty="0" err="1" smtClean="0">
                <a:solidFill>
                  <a:schemeClr val="bg1"/>
                </a:solidFill>
              </a:rPr>
              <a:t>subcuencas</a:t>
            </a:r>
            <a:r>
              <a:rPr lang="es-EC" sz="1200" dirty="0" smtClean="0">
                <a:solidFill>
                  <a:schemeClr val="bg1"/>
                </a:solidFill>
              </a:rPr>
              <a:t> ya que toda actividad humana está desarrollada en torno a este recurso indispensable.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384F-AE4D-4715-B2D0-8B5C2DCCAF08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7359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dirty="0" smtClean="0">
                <a:solidFill>
                  <a:schemeClr val="bg1"/>
                </a:solidFill>
              </a:rPr>
              <a:t>Realizar reforestación con semillas de la zona, por lo que sería ideal que cada microcuenca cuente con su propio vivero de altura.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384F-AE4D-4715-B2D0-8B5C2DCCAF08}" type="slidenum">
              <a:rPr lang="es-EC" smtClean="0"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8297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B035-CDBF-483A-AA38-6718D93C7D51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1B9C-60F7-4E37-9E64-456FD609D2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5681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B035-CDBF-483A-AA38-6718D93C7D51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1B9C-60F7-4E37-9E64-456FD609D2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98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B035-CDBF-483A-AA38-6718D93C7D51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1B9C-60F7-4E37-9E64-456FD609D2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948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B035-CDBF-483A-AA38-6718D93C7D51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1B9C-60F7-4E37-9E64-456FD609D2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193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B035-CDBF-483A-AA38-6718D93C7D51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1B9C-60F7-4E37-9E64-456FD609D2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4675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B035-CDBF-483A-AA38-6718D93C7D51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1B9C-60F7-4E37-9E64-456FD609D2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54276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B035-CDBF-483A-AA38-6718D93C7D51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1B9C-60F7-4E37-9E64-456FD609D2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7821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B035-CDBF-483A-AA38-6718D93C7D51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1B9C-60F7-4E37-9E64-456FD609D2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6633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B035-CDBF-483A-AA38-6718D93C7D51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1B9C-60F7-4E37-9E64-456FD609D2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426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B035-CDBF-483A-AA38-6718D93C7D51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1B9C-60F7-4E37-9E64-456FD609D2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683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B035-CDBF-483A-AA38-6718D93C7D51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1B9C-60F7-4E37-9E64-456FD609D2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07875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EB035-CDBF-483A-AA38-6718D93C7D51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11B9C-60F7-4E37-9E64-456FD609D2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209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1.xml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1.xml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8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21.png"/><Relationship Id="rId12" Type="http://schemas.openxmlformats.org/officeDocument/2006/relationships/image" Target="../media/image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openxmlformats.org/officeDocument/2006/relationships/slide" Target="slide2.xml"/><Relationship Id="rId5" Type="http://schemas.openxmlformats.org/officeDocument/2006/relationships/diagramColors" Target="../diagrams/colors7.xml"/><Relationship Id="rId10" Type="http://schemas.microsoft.com/office/2007/relationships/hdphoto" Target="../media/hdphoto2.wdp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image" Target="../media/image2.png"/><Relationship Id="rId7" Type="http://schemas.openxmlformats.org/officeDocument/2006/relationships/diagramData" Target="../diagrams/data8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diagramDrawing" Target="../diagrams/drawing8.xml"/><Relationship Id="rId5" Type="http://schemas.openxmlformats.org/officeDocument/2006/relationships/slide" Target="slide2.xml"/><Relationship Id="rId10" Type="http://schemas.openxmlformats.org/officeDocument/2006/relationships/diagramColors" Target="../diagrams/colors8.xml"/><Relationship Id="rId4" Type="http://schemas.microsoft.com/office/2007/relationships/hdphoto" Target="../media/hdphoto2.wdp"/><Relationship Id="rId9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9.xml"/><Relationship Id="rId12" Type="http://schemas.openxmlformats.org/officeDocument/2006/relationships/slide" Target="slide13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9.xml"/><Relationship Id="rId11" Type="http://schemas.openxmlformats.org/officeDocument/2006/relationships/image" Target="../media/image5.png"/><Relationship Id="rId5" Type="http://schemas.openxmlformats.org/officeDocument/2006/relationships/diagramData" Target="../diagrams/data9.xml"/><Relationship Id="rId10" Type="http://schemas.openxmlformats.org/officeDocument/2006/relationships/slide" Target="slide2.xml"/><Relationship Id="rId4" Type="http://schemas.microsoft.com/office/2007/relationships/hdphoto" Target="../media/hdphoto2.wdp"/><Relationship Id="rId9" Type="http://schemas.microsoft.com/office/2007/relationships/diagramDrawing" Target="../diagrams/drawing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.xml"/><Relationship Id="rId7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slide" Target="slide1.xml"/><Relationship Id="rId12" Type="http://schemas.openxmlformats.org/officeDocument/2006/relationships/slide" Target="slide1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.png"/><Relationship Id="rId5" Type="http://schemas.openxmlformats.org/officeDocument/2006/relationships/image" Target="../media/image31.png"/><Relationship Id="rId10" Type="http://schemas.openxmlformats.org/officeDocument/2006/relationships/slide" Target="slide2.xml"/><Relationship Id="rId4" Type="http://schemas.openxmlformats.org/officeDocument/2006/relationships/image" Target="../media/image30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.xml"/><Relationship Id="rId7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.emf"/><Relationship Id="rId7" Type="http://schemas.openxmlformats.org/officeDocument/2006/relationships/slide" Target="slide2.xml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slide" Target="slide1.xml"/><Relationship Id="rId9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.emf"/><Relationship Id="rId7" Type="http://schemas.openxmlformats.org/officeDocument/2006/relationships/slide" Target="slide2.xml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slide" Target="slide1.xml"/><Relationship Id="rId9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hdphoto" Target="../media/hdphoto2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png"/><Relationship Id="rId7" Type="http://schemas.openxmlformats.org/officeDocument/2006/relationships/slide" Target="slide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slide" Target="slide1.xml"/><Relationship Id="rId9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.xml"/><Relationship Id="rId7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2.png"/><Relationship Id="rId7" Type="http://schemas.openxmlformats.org/officeDocument/2006/relationships/slide" Target="slide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slide" Target="slide1.xml"/><Relationship Id="rId9" Type="http://schemas.openxmlformats.org/officeDocument/2006/relationships/slide" Target="slide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slide" Target="slide1.xml"/><Relationship Id="rId7" Type="http://schemas.openxmlformats.org/officeDocument/2006/relationships/image" Target="../media/image6.png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diagramColors" Target="../diagrams/colors10.xml"/><Relationship Id="rId5" Type="http://schemas.microsoft.com/office/2007/relationships/hdphoto" Target="../media/hdphoto2.wdp"/><Relationship Id="rId10" Type="http://schemas.openxmlformats.org/officeDocument/2006/relationships/diagramQuickStyle" Target="../diagrams/quickStyle10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6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3.png"/><Relationship Id="rId5" Type="http://schemas.openxmlformats.org/officeDocument/2006/relationships/image" Target="../media/image2.png"/><Relationship Id="rId10" Type="http://schemas.openxmlformats.org/officeDocument/2006/relationships/slide" Target="slide23.xml"/><Relationship Id="rId4" Type="http://schemas.openxmlformats.org/officeDocument/2006/relationships/slide" Target="slide1.xml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1.xml"/><Relationship Id="rId7" Type="http://schemas.openxmlformats.org/officeDocument/2006/relationships/slide" Target="slide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microsoft.com/office/2007/relationships/hdphoto" Target="../media/hdphoto2.wdp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slide" Target="slide23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slide" Target="slide23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slide" Target="slide23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slide" Target="slide1.xml"/><Relationship Id="rId7" Type="http://schemas.openxmlformats.org/officeDocument/2006/relationships/image" Target="../media/image3.pn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diagramColors" Target="../diagrams/colors2.xml"/><Relationship Id="rId5" Type="http://schemas.microsoft.com/office/2007/relationships/hdphoto" Target="../media/hdphoto2.wdp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3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slide" Target="slide2.xml"/><Relationship Id="rId5" Type="http://schemas.openxmlformats.org/officeDocument/2006/relationships/diagramQuickStyle" Target="../diagrams/quickStyle3.xml"/><Relationship Id="rId10" Type="http://schemas.microsoft.com/office/2007/relationships/hdphoto" Target="../media/hdphoto2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2.png"/><Relationship Id="rId1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3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slide" Target="slide2.xml"/><Relationship Id="rId5" Type="http://schemas.openxmlformats.org/officeDocument/2006/relationships/diagramQuickStyle" Target="../diagrams/quickStyle4.xml"/><Relationship Id="rId10" Type="http://schemas.microsoft.com/office/2007/relationships/hdphoto" Target="../media/hdphoto2.wdp"/><Relationship Id="rId4" Type="http://schemas.openxmlformats.org/officeDocument/2006/relationships/diagramLayout" Target="../diagrams/layout4.xml"/><Relationship Id="rId9" Type="http://schemas.openxmlformats.org/officeDocument/2006/relationships/image" Target="../media/image2.png"/><Relationship Id="rId1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3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slide" Target="slide2.xml"/><Relationship Id="rId5" Type="http://schemas.openxmlformats.org/officeDocument/2006/relationships/diagramQuickStyle" Target="../diagrams/quickStyle5.xml"/><Relationship Id="rId10" Type="http://schemas.microsoft.com/office/2007/relationships/hdphoto" Target="../media/hdphoto2.wdp"/><Relationship Id="rId4" Type="http://schemas.openxmlformats.org/officeDocument/2006/relationships/diagramLayout" Target="../diagrams/layout5.xml"/><Relationship Id="rId9" Type="http://schemas.openxmlformats.org/officeDocument/2006/relationships/image" Target="../media/image2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slide" Target="slide3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2.png"/><Relationship Id="rId7" Type="http://schemas.openxmlformats.org/officeDocument/2006/relationships/diagramData" Target="../diagrams/data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diagramDrawing" Target="../diagrams/drawing6.xml"/><Relationship Id="rId5" Type="http://schemas.openxmlformats.org/officeDocument/2006/relationships/slide" Target="slide2.xml"/><Relationship Id="rId10" Type="http://schemas.openxmlformats.org/officeDocument/2006/relationships/diagramColors" Target="../diagrams/colors6.xml"/><Relationship Id="rId4" Type="http://schemas.microsoft.com/office/2007/relationships/hdphoto" Target="../media/hdphoto2.wdp"/><Relationship Id="rId9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jpe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slide" Target="slide1.xml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2"/>
            <a:r>
              <a:rPr lang="es-EC" b="1" dirty="0" smtClean="0"/>
              <a:t/>
            </a:r>
            <a:br>
              <a:rPr lang="es-EC" b="1" dirty="0" smtClean="0"/>
            </a:br>
            <a:r>
              <a:rPr lang="es-EC" dirty="0" smtClean="0"/>
              <a:t> </a:t>
            </a:r>
            <a:r>
              <a:rPr lang="es-EC" b="1" dirty="0" smtClean="0"/>
              <a:t/>
            </a:r>
            <a:br>
              <a:rPr lang="es-EC" b="1" dirty="0" smtClean="0"/>
            </a:br>
            <a:endParaRPr lang="es-EC" dirty="0"/>
          </a:p>
        </p:txBody>
      </p:sp>
      <p:pic>
        <p:nvPicPr>
          <p:cNvPr id="4" name="Picture 2" descr="http://blogs.espe.edu.ec/wp-content/uploads/2013/09/LOGO-PRINCIPAL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426" y="406173"/>
            <a:ext cx="5210385" cy="1345674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4961" y="400100"/>
            <a:ext cx="1348552" cy="135174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057313" y="5714161"/>
            <a:ext cx="8222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ES" sz="3600" b="1" dirty="0">
                <a:solidFill>
                  <a:srgbClr val="FFFFFF">
                    <a:lumMod val="95000"/>
                  </a:srgbClr>
                </a:solidFill>
                <a:latin typeface="Corbel"/>
              </a:rPr>
              <a:t>Director: </a:t>
            </a:r>
            <a:r>
              <a:rPr lang="es-ES" sz="3600" dirty="0">
                <a:solidFill>
                  <a:srgbClr val="FFFFFF">
                    <a:lumMod val="95000"/>
                  </a:srgbClr>
                </a:solidFill>
                <a:latin typeface="Corbel"/>
              </a:rPr>
              <a:t>Padilla Almeida, Oswaldo Vinicio</a:t>
            </a:r>
            <a:endParaRPr lang="es-ES" sz="3600" b="1" dirty="0">
              <a:solidFill>
                <a:srgbClr val="FFFFFF">
                  <a:lumMod val="95000"/>
                </a:srgbClr>
              </a:solidFill>
              <a:latin typeface="Corbe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19006" y="2418161"/>
            <a:ext cx="117539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3600" b="1" dirty="0" smtClean="0">
                <a:solidFill>
                  <a:schemeClr val="bg1"/>
                </a:solidFill>
              </a:rPr>
              <a:t>“MODELO DE INTERVENCIÓN PARA LA CONSERVACIÓN </a:t>
            </a:r>
          </a:p>
          <a:p>
            <a:pPr algn="ctr"/>
            <a:r>
              <a:rPr lang="es-EC" sz="3600" b="1" dirty="0" smtClean="0">
                <a:solidFill>
                  <a:schemeClr val="bg1"/>
                </a:solidFill>
              </a:rPr>
              <a:t>DEL RECURSO HÍDRICO  APLICANDO LÓGICA  DIFUSA EN LAS  </a:t>
            </a:r>
          </a:p>
          <a:p>
            <a:pPr algn="ctr"/>
            <a:r>
              <a:rPr lang="es-EC" sz="3600" b="1" dirty="0" smtClean="0">
                <a:solidFill>
                  <a:schemeClr val="bg1"/>
                </a:solidFill>
              </a:rPr>
              <a:t>MICROCUENCAS DE LOS RÍOS PITA Y PISQUE”</a:t>
            </a:r>
            <a:endParaRPr lang="es-EC" sz="3600" b="1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645839" y="4620158"/>
            <a:ext cx="89003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ES" sz="3600" b="1" dirty="0" smtClean="0">
                <a:solidFill>
                  <a:srgbClr val="FFFFFF">
                    <a:lumMod val="95000"/>
                  </a:srgbClr>
                </a:solidFill>
                <a:latin typeface="Corbel"/>
              </a:rPr>
              <a:t>Autora: </a:t>
            </a:r>
            <a:r>
              <a:rPr lang="es-ES" sz="3600" dirty="0" smtClean="0">
                <a:solidFill>
                  <a:srgbClr val="FFFFFF">
                    <a:lumMod val="95000"/>
                  </a:srgbClr>
                </a:solidFill>
                <a:latin typeface="Corbel"/>
              </a:rPr>
              <a:t>Guerrero Castellanos, </a:t>
            </a:r>
            <a:r>
              <a:rPr lang="es-ES" sz="3600" dirty="0">
                <a:solidFill>
                  <a:srgbClr val="FFFFFF">
                    <a:lumMod val="95000"/>
                  </a:srgbClr>
                </a:solidFill>
                <a:latin typeface="Corbel"/>
              </a:rPr>
              <a:t>A</a:t>
            </a:r>
            <a:r>
              <a:rPr lang="es-ES" sz="3600" dirty="0" smtClean="0">
                <a:solidFill>
                  <a:srgbClr val="FFFFFF">
                    <a:lumMod val="95000"/>
                  </a:srgbClr>
                </a:solidFill>
                <a:latin typeface="Corbel"/>
              </a:rPr>
              <a:t>riana </a:t>
            </a:r>
            <a:r>
              <a:rPr lang="es-ES" sz="3600" dirty="0" err="1" smtClean="0">
                <a:solidFill>
                  <a:srgbClr val="FFFFFF">
                    <a:lumMod val="95000"/>
                  </a:srgbClr>
                </a:solidFill>
                <a:latin typeface="Corbel"/>
              </a:rPr>
              <a:t>Shamira</a:t>
            </a:r>
            <a:endParaRPr lang="es-ES" sz="3600" b="1" dirty="0">
              <a:solidFill>
                <a:srgbClr val="FFFFFF">
                  <a:lumMod val="9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5473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209550" y="1104900"/>
            <a:ext cx="10706099" cy="50056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ángulo 1"/>
          <p:cNvSpPr/>
          <p:nvPr/>
        </p:nvSpPr>
        <p:spPr>
          <a:xfrm>
            <a:off x="4241263" y="6110514"/>
            <a:ext cx="3970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Figura 3. </a:t>
            </a:r>
            <a:r>
              <a:rPr lang="es-EC" dirty="0" smtClean="0">
                <a:solidFill>
                  <a:schemeClr val="bg1"/>
                </a:solidFill>
              </a:rPr>
              <a:t>Cuenca Sana</a:t>
            </a:r>
          </a:p>
          <a:p>
            <a:r>
              <a:rPr lang="es-EC" dirty="0">
                <a:solidFill>
                  <a:schemeClr val="bg1"/>
                </a:solidFill>
              </a:rPr>
              <a:t>Fuente. Sánchez, García, &amp; Palma (2003</a:t>
            </a:r>
            <a:r>
              <a:rPr lang="es-EC" dirty="0"/>
              <a:t>)</a:t>
            </a:r>
            <a:endParaRPr lang="es-EC" i="1" dirty="0"/>
          </a:p>
        </p:txBody>
      </p:sp>
      <p:pic>
        <p:nvPicPr>
          <p:cNvPr id="4" name="Imagen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708792" y="151798"/>
            <a:ext cx="2868451" cy="613542"/>
            <a:chOff x="1906748" y="1299843"/>
            <a:chExt cx="6579044" cy="998484"/>
          </a:xfrm>
        </p:grpSpPr>
        <p:sp>
          <p:nvSpPr>
            <p:cNvPr id="7" name="Pentágono 6"/>
            <p:cNvSpPr/>
            <p:nvPr/>
          </p:nvSpPr>
          <p:spPr>
            <a:xfrm rot="10800000">
              <a:off x="1906748" y="1299843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67816"/>
                <a:satOff val="1294"/>
                <a:lumOff val="5714"/>
                <a:alphaOff val="0"/>
              </a:schemeClr>
            </a:fillRef>
            <a:effectRef idx="0">
              <a:schemeClr val="accent1">
                <a:shade val="80000"/>
                <a:hueOff val="67816"/>
                <a:satOff val="1294"/>
                <a:lumOff val="57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Pentágono 4"/>
            <p:cNvSpPr/>
            <p:nvPr/>
          </p:nvSpPr>
          <p:spPr>
            <a:xfrm rot="21600000">
              <a:off x="2156369" y="1299843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kern="1200" dirty="0" smtClean="0"/>
                <a:t>Marco Teórico</a:t>
              </a:r>
              <a:endParaRPr lang="es-EC" sz="2800" kern="1200" dirty="0"/>
            </a:p>
          </p:txBody>
        </p:sp>
      </p:grpSp>
      <p:sp>
        <p:nvSpPr>
          <p:cNvPr id="9" name="Elipse 8">
            <a:hlinkClick r:id="rId6" action="ppaction://hlinksldjump"/>
          </p:cNvPr>
          <p:cNvSpPr/>
          <p:nvPr/>
        </p:nvSpPr>
        <p:spPr>
          <a:xfrm>
            <a:off x="209550" y="151798"/>
            <a:ext cx="435337" cy="613542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18084"/>
              <a:satOff val="-695"/>
              <a:lumOff val="244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upo 9"/>
          <p:cNvGrpSpPr/>
          <p:nvPr/>
        </p:nvGrpSpPr>
        <p:grpSpPr>
          <a:xfrm rot="16200000">
            <a:off x="9535201" y="2288783"/>
            <a:ext cx="4157316" cy="586130"/>
            <a:chOff x="1541806" y="667"/>
            <a:chExt cx="4995515" cy="1134161"/>
          </a:xfrm>
        </p:grpSpPr>
        <p:sp>
          <p:nvSpPr>
            <p:cNvPr id="11" name="Pentágono 10"/>
            <p:cNvSpPr/>
            <p:nvPr/>
          </p:nvSpPr>
          <p:spPr>
            <a:xfrm rot="10800000">
              <a:off x="1541808" y="667"/>
              <a:ext cx="4995513" cy="113416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entágono 4"/>
            <p:cNvSpPr/>
            <p:nvPr/>
          </p:nvSpPr>
          <p:spPr>
            <a:xfrm>
              <a:off x="1541806" y="667"/>
              <a:ext cx="4711974" cy="11341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0134" tIns="144780" rIns="270256" bIns="14478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kern="1200" dirty="0" smtClean="0"/>
                <a:t>Cuenca hidrográfica</a:t>
              </a:r>
              <a:endParaRPr lang="es-EC" sz="2800" kern="1200" dirty="0"/>
            </a:p>
          </p:txBody>
        </p:sp>
      </p:grpSp>
      <p:sp>
        <p:nvSpPr>
          <p:cNvPr id="13" name="Elipse 12">
            <a:hlinkClick r:id="rId8" action="ppaction://hlinksldjump"/>
          </p:cNvPr>
          <p:cNvSpPr/>
          <p:nvPr/>
        </p:nvSpPr>
        <p:spPr>
          <a:xfrm rot="16200000">
            <a:off x="11254380" y="4367441"/>
            <a:ext cx="718958" cy="58613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83697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532545" y="576953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EC" dirty="0" smtClean="0">
                <a:solidFill>
                  <a:schemeClr val="bg1"/>
                </a:solidFill>
              </a:rPr>
              <a:t>Figura 4. Ciclo hídrico</a:t>
            </a:r>
          </a:p>
          <a:p>
            <a:r>
              <a:rPr lang="es-EC" dirty="0" smtClean="0">
                <a:solidFill>
                  <a:schemeClr val="bg1"/>
                </a:solidFill>
              </a:rPr>
              <a:t>Fuente: Ordoñez (2011)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5275" t="22846" r="58165" b="34884"/>
          <a:stretch/>
        </p:blipFill>
        <p:spPr bwMode="auto">
          <a:xfrm>
            <a:off x="3588156" y="819150"/>
            <a:ext cx="8198660" cy="521799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655799" y="365283"/>
            <a:ext cx="2868451" cy="613542"/>
            <a:chOff x="1906748" y="1299843"/>
            <a:chExt cx="6579044" cy="998484"/>
          </a:xfrm>
        </p:grpSpPr>
        <p:sp>
          <p:nvSpPr>
            <p:cNvPr id="9" name="Pentágono 8"/>
            <p:cNvSpPr/>
            <p:nvPr/>
          </p:nvSpPr>
          <p:spPr>
            <a:xfrm rot="10800000">
              <a:off x="1906748" y="1299843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67816"/>
                <a:satOff val="1294"/>
                <a:lumOff val="5714"/>
                <a:alphaOff val="0"/>
              </a:schemeClr>
            </a:fillRef>
            <a:effectRef idx="0">
              <a:schemeClr val="accent1">
                <a:shade val="80000"/>
                <a:hueOff val="67816"/>
                <a:satOff val="1294"/>
                <a:lumOff val="57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entágono 4"/>
            <p:cNvSpPr/>
            <p:nvPr/>
          </p:nvSpPr>
          <p:spPr>
            <a:xfrm rot="21600000">
              <a:off x="2156369" y="1299843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kern="1200" dirty="0" smtClean="0"/>
                <a:t>Marco Teórico</a:t>
              </a:r>
              <a:endParaRPr lang="es-EC" sz="2800" kern="1200" dirty="0"/>
            </a:p>
          </p:txBody>
        </p:sp>
      </p:grpSp>
      <p:sp>
        <p:nvSpPr>
          <p:cNvPr id="11" name="Elipse 10">
            <a:hlinkClick r:id="rId6" action="ppaction://hlinksldjump"/>
          </p:cNvPr>
          <p:cNvSpPr/>
          <p:nvPr/>
        </p:nvSpPr>
        <p:spPr>
          <a:xfrm>
            <a:off x="156557" y="365283"/>
            <a:ext cx="435337" cy="613542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18084"/>
              <a:satOff val="-695"/>
              <a:lumOff val="244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upo 11"/>
          <p:cNvGrpSpPr/>
          <p:nvPr/>
        </p:nvGrpSpPr>
        <p:grpSpPr>
          <a:xfrm rot="16200000">
            <a:off x="-1281684" y="3408249"/>
            <a:ext cx="3871564" cy="703830"/>
            <a:chOff x="1541809" y="1777606"/>
            <a:chExt cx="4995514" cy="1139666"/>
          </a:xfrm>
        </p:grpSpPr>
        <p:sp>
          <p:nvSpPr>
            <p:cNvPr id="14" name="Pentágono 13"/>
            <p:cNvSpPr/>
            <p:nvPr/>
          </p:nvSpPr>
          <p:spPr>
            <a:xfrm rot="10800000">
              <a:off x="1541809" y="1783111"/>
              <a:ext cx="4995513" cy="113416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222839"/>
                <a:satOff val="5970"/>
                <a:lumOff val="26302"/>
                <a:alphaOff val="0"/>
              </a:schemeClr>
            </a:fillRef>
            <a:effectRef idx="0">
              <a:schemeClr val="accent1">
                <a:shade val="50000"/>
                <a:hueOff val="222839"/>
                <a:satOff val="5970"/>
                <a:lumOff val="263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entágono 4"/>
            <p:cNvSpPr/>
            <p:nvPr/>
          </p:nvSpPr>
          <p:spPr>
            <a:xfrm>
              <a:off x="1825350" y="1777606"/>
              <a:ext cx="4711973" cy="11341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0134" tIns="144780" rIns="270256" bIns="14478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800" kern="1200" dirty="0" smtClean="0"/>
                <a:t>Ciclo hídrico</a:t>
              </a:r>
              <a:endParaRPr lang="es-EC" sz="3800" kern="1200" dirty="0"/>
            </a:p>
          </p:txBody>
        </p:sp>
      </p:grpSp>
      <p:sp>
        <p:nvSpPr>
          <p:cNvPr id="13" name="Elipse 12">
            <a:hlinkClick r:id="rId8" action="ppaction://hlinksldjump"/>
          </p:cNvPr>
          <p:cNvSpPr/>
          <p:nvPr/>
        </p:nvSpPr>
        <p:spPr>
          <a:xfrm rot="16200000">
            <a:off x="219706" y="5125985"/>
            <a:ext cx="878984" cy="70043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8330"/>
              <a:satOff val="286"/>
              <a:lumOff val="-91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85273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073121845"/>
              </p:ext>
            </p:extLst>
          </p:nvPr>
        </p:nvGraphicFramePr>
        <p:xfrm>
          <a:off x="4064000" y="108252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1002774" y="628214"/>
            <a:ext cx="41220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Intenta </a:t>
            </a:r>
            <a:r>
              <a:rPr lang="es-EC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representar la imprecisión del pensamiento humano (</a:t>
            </a:r>
            <a:r>
              <a:rPr lang="es-EC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Yajure</a:t>
            </a:r>
            <a:r>
              <a:rPr lang="es-EC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2015)</a:t>
            </a:r>
            <a:endParaRPr lang="es-EC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1091614" y="3207169"/>
                <a:ext cx="4033217" cy="2528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es-EC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s-EC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s-EC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s-EC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s-EC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𝑠𝑒𝑛</m:t>
                    </m:r>
                    <m:r>
                      <a:rPr lang="es-EC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∝)</m:t>
                    </m:r>
                  </m:oMath>
                </a14:m>
                <a:r>
                  <a:rPr lang="es-EC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:endParaRPr lang="es-EC" i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1000"/>
                  </a:spcAft>
                </a:pPr>
                <a:endParaRPr lang="es-EC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1000"/>
                  </a:spcAft>
                </a:pPr>
                <a:r>
                  <a:rPr lang="es-EC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s-EC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 </a:t>
                </a:r>
                <a:r>
                  <a:rPr lang="es-EC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1) Fuente</a:t>
                </a:r>
                <a:r>
                  <a:rPr lang="es-EC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Padilla (2007)</a:t>
                </a:r>
                <a:endParaRPr lang="es-EC" sz="1100" i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 algn="just">
                  <a:spcAft>
                    <a:spcPts val="800"/>
                  </a:spcAft>
                </a:pPr>
                <a:r>
                  <a:rPr lang="es-EC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Donde: </a:t>
                </a:r>
                <a:endParaRPr lang="es-EC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indent="450215" algn="just">
                  <a:spcAft>
                    <a:spcPts val="800"/>
                  </a:spcAft>
                </a:pPr>
                <a:r>
                  <a:rPr lang="es-EC" sz="1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 = probabilidad de ocurrencia de un evento o fenómeno</a:t>
                </a:r>
                <a:endParaRPr lang="es-EC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indent="450215" algn="just">
                  <a:spcAft>
                    <a:spcPts val="800"/>
                  </a:spcAft>
                </a:pPr>
                <a:r>
                  <a:rPr lang="es-EC" sz="1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α = variable en función del evento </a:t>
                </a:r>
                <a:endParaRPr lang="es-EC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14" y="3207169"/>
                <a:ext cx="4033217" cy="2528897"/>
              </a:xfrm>
              <a:prstGeom prst="rect">
                <a:avLst/>
              </a:prstGeom>
              <a:blipFill rotWithShape="0">
                <a:blip r:embed="rId7"/>
                <a:stretch>
                  <a:fillRect l="-755" r="-906" b="-216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ángulo 8"/>
          <p:cNvSpPr/>
          <p:nvPr/>
        </p:nvSpPr>
        <p:spPr>
          <a:xfrm>
            <a:off x="1316642" y="1668673"/>
            <a:ext cx="4120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la probabilidad de que suceda un evento se puede definir como: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hlinkClick r:id="rId8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8332949" y="368615"/>
            <a:ext cx="2868451" cy="613542"/>
            <a:chOff x="1906748" y="1299843"/>
            <a:chExt cx="6579044" cy="998484"/>
          </a:xfrm>
        </p:grpSpPr>
        <p:sp>
          <p:nvSpPr>
            <p:cNvPr id="11" name="Pentágono 10"/>
            <p:cNvSpPr/>
            <p:nvPr/>
          </p:nvSpPr>
          <p:spPr>
            <a:xfrm rot="10800000">
              <a:off x="1906748" y="1299843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67816"/>
                <a:satOff val="1294"/>
                <a:lumOff val="5714"/>
                <a:alphaOff val="0"/>
              </a:schemeClr>
            </a:fillRef>
            <a:effectRef idx="0">
              <a:schemeClr val="accent1">
                <a:shade val="80000"/>
                <a:hueOff val="67816"/>
                <a:satOff val="1294"/>
                <a:lumOff val="57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entágono 4"/>
            <p:cNvSpPr/>
            <p:nvPr/>
          </p:nvSpPr>
          <p:spPr>
            <a:xfrm rot="21600000">
              <a:off x="2156369" y="1299843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kern="1200" dirty="0" smtClean="0"/>
                <a:t>Marco Teórico</a:t>
              </a:r>
              <a:endParaRPr lang="es-EC" sz="2800" kern="1200" dirty="0"/>
            </a:p>
          </p:txBody>
        </p:sp>
      </p:grpSp>
      <p:sp>
        <p:nvSpPr>
          <p:cNvPr id="13" name="Elipse 12">
            <a:hlinkClick r:id="rId11" action="ppaction://hlinksldjump"/>
          </p:cNvPr>
          <p:cNvSpPr/>
          <p:nvPr/>
        </p:nvSpPr>
        <p:spPr>
          <a:xfrm>
            <a:off x="7833707" y="368615"/>
            <a:ext cx="435337" cy="613542"/>
          </a:xfrm>
          <a:prstGeom prst="ellipse">
            <a:avLst/>
          </a:prstGeom>
          <a:blipFill rotWithShape="1">
            <a:blip r:embed="rId1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18084"/>
              <a:satOff val="-695"/>
              <a:lumOff val="244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upo 13"/>
          <p:cNvGrpSpPr/>
          <p:nvPr/>
        </p:nvGrpSpPr>
        <p:grpSpPr>
          <a:xfrm rot="16200000">
            <a:off x="-1140614" y="3396432"/>
            <a:ext cx="3395316" cy="586131"/>
            <a:chOff x="1541808" y="2946103"/>
            <a:chExt cx="4995513" cy="1134161"/>
          </a:xfrm>
        </p:grpSpPr>
        <p:sp>
          <p:nvSpPr>
            <p:cNvPr id="16" name="Pentágono 15"/>
            <p:cNvSpPr/>
            <p:nvPr/>
          </p:nvSpPr>
          <p:spPr>
            <a:xfrm rot="10800000">
              <a:off x="1541808" y="2946103"/>
              <a:ext cx="4995513" cy="113416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222839"/>
                <a:satOff val="5970"/>
                <a:lumOff val="26302"/>
                <a:alphaOff val="0"/>
              </a:schemeClr>
            </a:fillRef>
            <a:effectRef idx="0">
              <a:schemeClr val="accent1">
                <a:shade val="50000"/>
                <a:hueOff val="222839"/>
                <a:satOff val="5970"/>
                <a:lumOff val="263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Pentágono 4"/>
            <p:cNvSpPr/>
            <p:nvPr/>
          </p:nvSpPr>
          <p:spPr>
            <a:xfrm>
              <a:off x="1825349" y="2946103"/>
              <a:ext cx="4711972" cy="11341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0134" tIns="144780" rIns="270256" bIns="14478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Lógica difusa</a:t>
              </a:r>
              <a:endParaRPr lang="es-EC" sz="3200" kern="1200" dirty="0"/>
            </a:p>
          </p:txBody>
        </p:sp>
      </p:grpSp>
      <p:sp>
        <p:nvSpPr>
          <p:cNvPr id="15" name="Elipse 14">
            <a:hlinkClick r:id="rId13" action="ppaction://hlinksldjump"/>
          </p:cNvPr>
          <p:cNvSpPr/>
          <p:nvPr/>
        </p:nvSpPr>
        <p:spPr>
          <a:xfrm rot="16000005">
            <a:off x="193528" y="5256649"/>
            <a:ext cx="770859" cy="586131"/>
          </a:xfrm>
          <a:prstGeom prst="ellipse">
            <a:avLst/>
          </a:prstGeom>
          <a:blipFill rotWithShape="1">
            <a:blip r:embed="rId1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16660"/>
              <a:satOff val="572"/>
              <a:lumOff val="-183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12470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499242" y="133350"/>
            <a:ext cx="7745252" cy="1162050"/>
            <a:chOff x="1906748" y="2596382"/>
            <a:chExt cx="6579044" cy="998484"/>
          </a:xfrm>
        </p:grpSpPr>
        <p:sp>
          <p:nvSpPr>
            <p:cNvPr id="6" name="Pentágono 5"/>
            <p:cNvSpPr/>
            <p:nvPr/>
          </p:nvSpPr>
          <p:spPr>
            <a:xfrm rot="10800000">
              <a:off x="1906748" y="259638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fillRef>
            <a:effectRef idx="0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ágono 4"/>
            <p:cNvSpPr/>
            <p:nvPr/>
          </p:nvSpPr>
          <p:spPr>
            <a:xfrm rot="21600000">
              <a:off x="2156369" y="259638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6000" kern="1200" dirty="0" smtClean="0"/>
                <a:t>Metodología</a:t>
              </a:r>
              <a:endParaRPr lang="es-EC" sz="6000" kern="1200" dirty="0"/>
            </a:p>
          </p:txBody>
        </p:sp>
      </p:grpSp>
      <p:sp>
        <p:nvSpPr>
          <p:cNvPr id="5" name="Elipse 4">
            <a:hlinkClick r:id="rId5" action="ppaction://hlinksldjump"/>
          </p:cNvPr>
          <p:cNvSpPr/>
          <p:nvPr/>
        </p:nvSpPr>
        <p:spPr>
          <a:xfrm>
            <a:off x="0" y="133350"/>
            <a:ext cx="1175476" cy="1162050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36168"/>
              <a:satOff val="-1390"/>
              <a:lumOff val="488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182349639"/>
              </p:ext>
            </p:extLst>
          </p:nvPr>
        </p:nvGraphicFramePr>
        <p:xfrm>
          <a:off x="4203700" y="1485900"/>
          <a:ext cx="7626350" cy="5185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2486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 de texto 44"/>
          <p:cNvSpPr txBox="1">
            <a:spLocks noChangeArrowheads="1"/>
          </p:cNvSpPr>
          <p:nvPr/>
        </p:nvSpPr>
        <p:spPr bwMode="auto">
          <a:xfrm>
            <a:off x="5812064" y="8970032"/>
            <a:ext cx="1130300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</a:t>
            </a:r>
            <a:r>
              <a:rPr kumimoji="0" lang="es-EC" altLang="es-EC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</a:t>
            </a:r>
            <a:r>
              <a:rPr kumimoji="0" lang="es-EC" altLang="es-EC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n 8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735544299"/>
              </p:ext>
            </p:extLst>
          </p:nvPr>
        </p:nvGraphicFramePr>
        <p:xfrm>
          <a:off x="2878364" y="112441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0" name="Grupo 9"/>
          <p:cNvGrpSpPr/>
          <p:nvPr/>
        </p:nvGrpSpPr>
        <p:grpSpPr>
          <a:xfrm>
            <a:off x="651642" y="152400"/>
            <a:ext cx="4053708" cy="742950"/>
            <a:chOff x="1906748" y="2596382"/>
            <a:chExt cx="6579044" cy="998484"/>
          </a:xfrm>
        </p:grpSpPr>
        <p:sp>
          <p:nvSpPr>
            <p:cNvPr id="11" name="Pentágono 10"/>
            <p:cNvSpPr/>
            <p:nvPr/>
          </p:nvSpPr>
          <p:spPr>
            <a:xfrm rot="10800000">
              <a:off x="1906748" y="259638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fillRef>
            <a:effectRef idx="0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entágono 4"/>
            <p:cNvSpPr/>
            <p:nvPr/>
          </p:nvSpPr>
          <p:spPr>
            <a:xfrm rot="21600000">
              <a:off x="2156369" y="259638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4400" kern="1200" dirty="0" smtClean="0"/>
                <a:t>Metodología</a:t>
              </a:r>
              <a:endParaRPr lang="es-EC" sz="4400" kern="1200" dirty="0"/>
            </a:p>
          </p:txBody>
        </p:sp>
      </p:grpSp>
      <p:sp>
        <p:nvSpPr>
          <p:cNvPr id="13" name="Elipse 12">
            <a:hlinkClick r:id="rId10" action="ppaction://hlinksldjump"/>
          </p:cNvPr>
          <p:cNvSpPr/>
          <p:nvPr/>
        </p:nvSpPr>
        <p:spPr>
          <a:xfrm>
            <a:off x="152400" y="152400"/>
            <a:ext cx="615220" cy="742950"/>
          </a:xfrm>
          <a:prstGeom prst="ellipse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36168"/>
              <a:satOff val="-1390"/>
              <a:lumOff val="488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upo 13"/>
          <p:cNvGrpSpPr/>
          <p:nvPr/>
        </p:nvGrpSpPr>
        <p:grpSpPr>
          <a:xfrm rot="16200000">
            <a:off x="-985373" y="3295650"/>
            <a:ext cx="3505986" cy="802750"/>
            <a:chOff x="1450188" y="3867"/>
            <a:chExt cx="5071522" cy="691100"/>
          </a:xfrm>
        </p:grpSpPr>
        <p:sp>
          <p:nvSpPr>
            <p:cNvPr id="16" name="Pentágono 15"/>
            <p:cNvSpPr/>
            <p:nvPr/>
          </p:nvSpPr>
          <p:spPr>
            <a:xfrm rot="10800000">
              <a:off x="1450188" y="3867"/>
              <a:ext cx="5071522" cy="691100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Pentágono 4"/>
            <p:cNvSpPr/>
            <p:nvPr/>
          </p:nvSpPr>
          <p:spPr>
            <a:xfrm rot="21600000">
              <a:off x="1622963" y="3867"/>
              <a:ext cx="4898747" cy="6911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756" tIns="118110" rIns="220472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100" kern="1200" dirty="0" smtClean="0"/>
                <a:t>Variables para el estudio</a:t>
              </a:r>
              <a:endParaRPr lang="es-EC" sz="3100" kern="1200" dirty="0"/>
            </a:p>
          </p:txBody>
        </p:sp>
      </p:grpSp>
      <p:sp>
        <p:nvSpPr>
          <p:cNvPr id="15" name="Elipse 14">
            <a:hlinkClick r:id="rId12" action="ppaction://hlinksldjump"/>
          </p:cNvPr>
          <p:cNvSpPr/>
          <p:nvPr/>
        </p:nvSpPr>
        <p:spPr>
          <a:xfrm rot="16200000">
            <a:off x="612067" y="5108364"/>
            <a:ext cx="477763" cy="802750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6320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ángulo 23"/>
              <p:cNvSpPr/>
              <p:nvPr/>
            </p:nvSpPr>
            <p:spPr>
              <a:xfrm>
                <a:off x="1204684" y="1071544"/>
                <a:ext cx="10987315" cy="5786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90170" algn="ctr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s-EC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𝑍𝑅</m:t>
                    </m:r>
                    <m:r>
                      <a:rPr lang="es-EC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s-EC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s-EC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0.27</m:t>
                        </m:r>
                        <m:d>
                          <m:dPr>
                            <m:ctrlP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𝑃𝑒𝑛𝑑𝑖𝑒𝑛𝑡𝑒</m:t>
                            </m:r>
                          </m:e>
                        </m:d>
                        <m:r>
                          <a:rPr lang="es-EC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+ 0.23</m:t>
                        </m:r>
                        <m:d>
                          <m:dPr>
                            <m:ctrlP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𝑇𝑖𝑝𝑜</m:t>
                            </m:r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 </m:t>
                            </m:r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𝑑𝑒</m:t>
                            </m:r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 </m:t>
                            </m:r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𝑠𝑢𝑒𝑙𝑜</m:t>
                            </m:r>
                          </m:e>
                        </m:d>
                        <m:r>
                          <a:rPr lang="es-EC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+ 0.12</m:t>
                        </m:r>
                        <m:d>
                          <m:dPr>
                            <m:ctrlP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𝑇𝑖𝑝𝑜</m:t>
                            </m:r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 </m:t>
                            </m:r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𝑑𝑒</m:t>
                            </m:r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 </m:t>
                            </m:r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𝑟𝑜𝑐𝑎</m:t>
                            </m:r>
                          </m:e>
                        </m:d>
                        <m:r>
                          <a:rPr lang="es-EC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+ 0.25</m:t>
                        </m:r>
                        <m:d>
                          <m:dPr>
                            <m:ctrlP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𝐶𝑜𝑏𝑒𝑟𝑡𝑢𝑟𝑎</m:t>
                            </m:r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 </m:t>
                            </m:r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𝑣𝑒𝑔𝑒𝑡𝑎𝑙</m:t>
                            </m:r>
                          </m:e>
                        </m:d>
                        <m:r>
                          <a:rPr lang="es-EC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+ 0.13 </m:t>
                        </m:r>
                        <m:d>
                          <m:dPr>
                            <m:ctrlP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𝑈𝑠𝑜</m:t>
                            </m:r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 </m:t>
                            </m:r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𝑑𝑒</m:t>
                            </m:r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 </m:t>
                            </m:r>
                            <m:r>
                              <a:rPr lang="es-EC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𝑠𝑢𝑒𝑙𝑜</m:t>
                            </m:r>
                          </m:e>
                        </m:d>
                      </m:e>
                    </m:d>
                  </m:oMath>
                </a14:m>
                <a:r>
                  <a:rPr lang="es-EC" sz="3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                                                     </a:t>
                </a:r>
                <a:endParaRPr lang="es-EC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indent="90170" algn="ctr">
                  <a:lnSpc>
                    <a:spcPct val="200000"/>
                  </a:lnSpc>
                  <a:spcAft>
                    <a:spcPts val="800"/>
                  </a:spcAft>
                </a:pPr>
                <a:endParaRPr lang="es-EC" sz="36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indent="90170" algn="ctr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EC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( </a:t>
                </a:r>
                <a:r>
                  <a:rPr lang="es-EC" sz="3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17) Matus, Faustino, &amp; </a:t>
                </a:r>
                <a:r>
                  <a:rPr lang="es-EC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Jimenez</a:t>
                </a:r>
                <a:r>
                  <a:rPr lang="es-EC" sz="3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(2009) </a:t>
                </a:r>
              </a:p>
            </p:txBody>
          </p:sp>
        </mc:Choice>
        <mc:Fallback xmlns="">
          <p:sp>
            <p:nvSpPr>
              <p:cNvPr id="24" name="Rectá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684" y="1071544"/>
                <a:ext cx="10987315" cy="5786456"/>
              </a:xfrm>
              <a:prstGeom prst="rect">
                <a:avLst/>
              </a:prstGeom>
              <a:blipFill rotWithShape="0">
                <a:blip r:embed="rId2"/>
                <a:stretch>
                  <a:fillRect b="-10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651642" y="152400"/>
            <a:ext cx="4053708" cy="742950"/>
            <a:chOff x="1906748" y="2596382"/>
            <a:chExt cx="6579044" cy="998484"/>
          </a:xfrm>
        </p:grpSpPr>
        <p:sp>
          <p:nvSpPr>
            <p:cNvPr id="6" name="Pentágono 5"/>
            <p:cNvSpPr/>
            <p:nvPr/>
          </p:nvSpPr>
          <p:spPr>
            <a:xfrm rot="10800000">
              <a:off x="1906748" y="259638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fillRef>
            <a:effectRef idx="0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ágono 4"/>
            <p:cNvSpPr/>
            <p:nvPr/>
          </p:nvSpPr>
          <p:spPr>
            <a:xfrm rot="21600000">
              <a:off x="2156369" y="259638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4400" kern="1200" dirty="0" smtClean="0"/>
                <a:t>Metodología</a:t>
              </a:r>
              <a:endParaRPr lang="es-EC" sz="4400" kern="1200" dirty="0"/>
            </a:p>
          </p:txBody>
        </p:sp>
      </p:grpSp>
      <p:sp>
        <p:nvSpPr>
          <p:cNvPr id="8" name="Elipse 7">
            <a:hlinkClick r:id="rId6" action="ppaction://hlinksldjump"/>
          </p:cNvPr>
          <p:cNvSpPr/>
          <p:nvPr/>
        </p:nvSpPr>
        <p:spPr>
          <a:xfrm>
            <a:off x="152400" y="152400"/>
            <a:ext cx="615220" cy="7429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36168"/>
              <a:satOff val="-1390"/>
              <a:lumOff val="488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o 8"/>
          <p:cNvGrpSpPr/>
          <p:nvPr/>
        </p:nvGrpSpPr>
        <p:grpSpPr>
          <a:xfrm rot="16200000">
            <a:off x="-1730314" y="3578750"/>
            <a:ext cx="5071522" cy="691100"/>
            <a:chOff x="1450188" y="901266"/>
            <a:chExt cx="5071522" cy="691100"/>
          </a:xfrm>
        </p:grpSpPr>
        <p:sp>
          <p:nvSpPr>
            <p:cNvPr id="11" name="Pentágono 10"/>
            <p:cNvSpPr/>
            <p:nvPr/>
          </p:nvSpPr>
          <p:spPr>
            <a:xfrm rot="10800000">
              <a:off x="1450188" y="901266"/>
              <a:ext cx="5071522" cy="691100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8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8000"/>
              </a:schemeClr>
            </a:effectRef>
            <a:fontRef idx="minor">
              <a:schemeClr val="lt1"/>
            </a:fontRef>
          </p:style>
        </p:sp>
        <p:sp>
          <p:nvSpPr>
            <p:cNvPr id="12" name="Pentágono 4"/>
            <p:cNvSpPr/>
            <p:nvPr/>
          </p:nvSpPr>
          <p:spPr>
            <a:xfrm rot="21600000">
              <a:off x="1622963" y="901266"/>
              <a:ext cx="4898747" cy="6911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756" tIns="118110" rIns="220472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100" kern="1200" dirty="0" smtClean="0"/>
                <a:t>Recarga hídrica</a:t>
              </a:r>
              <a:endParaRPr lang="es-EC" sz="3100" kern="1200" dirty="0"/>
            </a:p>
          </p:txBody>
        </p:sp>
      </p:grpSp>
      <p:sp>
        <p:nvSpPr>
          <p:cNvPr id="10" name="Elipse 9">
            <a:hlinkClick r:id="rId8" action="ppaction://hlinksldjump"/>
          </p:cNvPr>
          <p:cNvSpPr/>
          <p:nvPr/>
        </p:nvSpPr>
        <p:spPr>
          <a:xfrm rot="16200000">
            <a:off x="422070" y="5940950"/>
            <a:ext cx="691100" cy="69110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14467"/>
              <a:satOff val="-556"/>
              <a:lumOff val="1954"/>
              <a:alphaOff val="-8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62007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338478" y="880971"/>
            <a:ext cx="10435772" cy="5919879"/>
            <a:chOff x="1009233" y="576662"/>
            <a:chExt cx="9723938" cy="6956363"/>
          </a:xfrm>
        </p:grpSpPr>
        <p:sp>
          <p:nvSpPr>
            <p:cNvPr id="3" name="Redondear rectángulo de esquina del mismo lado 2"/>
            <p:cNvSpPr/>
            <p:nvPr/>
          </p:nvSpPr>
          <p:spPr>
            <a:xfrm>
              <a:off x="1009233" y="576662"/>
              <a:ext cx="2912712" cy="2174278"/>
            </a:xfrm>
            <a:prstGeom prst="round2SameRect">
              <a:avLst>
                <a:gd name="adj1" fmla="val 8000"/>
                <a:gd name="adj2" fmla="val 0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Forma libre 3"/>
            <p:cNvSpPr/>
            <p:nvPr/>
          </p:nvSpPr>
          <p:spPr>
            <a:xfrm>
              <a:off x="1009233" y="2750940"/>
              <a:ext cx="2912712" cy="934939"/>
            </a:xfrm>
            <a:custGeom>
              <a:avLst/>
              <a:gdLst>
                <a:gd name="connsiteX0" fmla="*/ 0 w 2912712"/>
                <a:gd name="connsiteY0" fmla="*/ 0 h 934939"/>
                <a:gd name="connsiteX1" fmla="*/ 2912712 w 2912712"/>
                <a:gd name="connsiteY1" fmla="*/ 0 h 934939"/>
                <a:gd name="connsiteX2" fmla="*/ 2912712 w 2912712"/>
                <a:gd name="connsiteY2" fmla="*/ 934939 h 934939"/>
                <a:gd name="connsiteX3" fmla="*/ 0 w 2912712"/>
                <a:gd name="connsiteY3" fmla="*/ 934939 h 934939"/>
                <a:gd name="connsiteX4" fmla="*/ 0 w 2912712"/>
                <a:gd name="connsiteY4" fmla="*/ 0 h 93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2712" h="934939">
                  <a:moveTo>
                    <a:pt x="0" y="0"/>
                  </a:moveTo>
                  <a:lnTo>
                    <a:pt x="2912712" y="0"/>
                  </a:lnTo>
                  <a:lnTo>
                    <a:pt x="2912712" y="934939"/>
                  </a:lnTo>
                  <a:lnTo>
                    <a:pt x="0" y="9349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4472C4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0" rIns="903417" bIns="0" numCol="1" spcCol="1270" anchor="ctr" anchorCtr="0">
              <a:noAutofit/>
            </a:bodyPr>
            <a:lstStyle/>
            <a:p>
              <a:pPr lvl="0" algn="l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300" kern="1200" dirty="0" smtClean="0">
                  <a:solidFill>
                    <a:sysClr val="window" lastClr="FFFFFF"/>
                  </a:solidFill>
                  <a:latin typeface="Calibri" panose="020F0502020204030204"/>
                  <a:ea typeface="+mn-ea"/>
                  <a:cs typeface="+mn-cs"/>
                </a:rPr>
                <a:t>Pendiente</a:t>
              </a:r>
              <a:endParaRPr lang="es-ES" sz="33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dondear rectángulo de esquina del mismo lado 4"/>
            <p:cNvSpPr/>
            <p:nvPr/>
          </p:nvSpPr>
          <p:spPr>
            <a:xfrm>
              <a:off x="4414846" y="576662"/>
              <a:ext cx="2912712" cy="2174278"/>
            </a:xfrm>
            <a:prstGeom prst="round2SameRect">
              <a:avLst>
                <a:gd name="adj1" fmla="val 8000"/>
                <a:gd name="adj2" fmla="val 0"/>
              </a:avLst>
            </a:prstGeom>
          </p:spPr>
          <p:style>
            <a:lnRef idx="2">
              <a:schemeClr val="accent5">
                <a:hueOff val="-1838336"/>
                <a:satOff val="-2557"/>
                <a:lumOff val="-981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orma libre 5"/>
            <p:cNvSpPr/>
            <p:nvPr/>
          </p:nvSpPr>
          <p:spPr>
            <a:xfrm>
              <a:off x="4414846" y="2750940"/>
              <a:ext cx="2912712" cy="934939"/>
            </a:xfrm>
            <a:custGeom>
              <a:avLst/>
              <a:gdLst>
                <a:gd name="connsiteX0" fmla="*/ 0 w 2912712"/>
                <a:gd name="connsiteY0" fmla="*/ 0 h 934939"/>
                <a:gd name="connsiteX1" fmla="*/ 2912712 w 2912712"/>
                <a:gd name="connsiteY1" fmla="*/ 0 h 934939"/>
                <a:gd name="connsiteX2" fmla="*/ 2912712 w 2912712"/>
                <a:gd name="connsiteY2" fmla="*/ 934939 h 934939"/>
                <a:gd name="connsiteX3" fmla="*/ 0 w 2912712"/>
                <a:gd name="connsiteY3" fmla="*/ 934939 h 934939"/>
                <a:gd name="connsiteX4" fmla="*/ 0 w 2912712"/>
                <a:gd name="connsiteY4" fmla="*/ 0 h 93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2712" h="934939">
                  <a:moveTo>
                    <a:pt x="0" y="0"/>
                  </a:moveTo>
                  <a:lnTo>
                    <a:pt x="2912712" y="0"/>
                  </a:lnTo>
                  <a:lnTo>
                    <a:pt x="2912712" y="934939"/>
                  </a:lnTo>
                  <a:lnTo>
                    <a:pt x="0" y="9349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4472C4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0" rIns="903417" bIns="0" numCol="1" spcCol="1270" anchor="ctr" anchorCtr="0">
              <a:noAutofit/>
            </a:bodyPr>
            <a:lstStyle/>
            <a:p>
              <a:pPr lvl="0" algn="l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300" kern="1200" dirty="0" smtClean="0">
                  <a:solidFill>
                    <a:sysClr val="window" lastClr="FFFFFF"/>
                  </a:solidFill>
                  <a:latin typeface="Calibri" panose="020F0502020204030204"/>
                  <a:ea typeface="+mn-ea"/>
                  <a:cs typeface="+mn-cs"/>
                </a:rPr>
                <a:t>Tipo de suelo</a:t>
              </a:r>
              <a:endParaRPr lang="es-ES" sz="33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dondear rectángulo de esquina del mismo lado 6"/>
            <p:cNvSpPr/>
            <p:nvPr/>
          </p:nvSpPr>
          <p:spPr>
            <a:xfrm>
              <a:off x="7820459" y="576662"/>
              <a:ext cx="2912712" cy="2174278"/>
            </a:xfrm>
            <a:prstGeom prst="round2SameRect">
              <a:avLst>
                <a:gd name="adj1" fmla="val 8000"/>
                <a:gd name="adj2" fmla="val 0"/>
              </a:avLst>
            </a:prstGeom>
          </p:spPr>
          <p:style>
            <a:lnRef idx="2">
              <a:schemeClr val="accent5">
                <a:hueOff val="-3676672"/>
                <a:satOff val="-5114"/>
                <a:lumOff val="-1961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orma libre 7"/>
            <p:cNvSpPr/>
            <p:nvPr/>
          </p:nvSpPr>
          <p:spPr>
            <a:xfrm>
              <a:off x="7820459" y="2750940"/>
              <a:ext cx="2912712" cy="934939"/>
            </a:xfrm>
            <a:custGeom>
              <a:avLst/>
              <a:gdLst>
                <a:gd name="connsiteX0" fmla="*/ 0 w 2912712"/>
                <a:gd name="connsiteY0" fmla="*/ 0 h 934939"/>
                <a:gd name="connsiteX1" fmla="*/ 2912712 w 2912712"/>
                <a:gd name="connsiteY1" fmla="*/ 0 h 934939"/>
                <a:gd name="connsiteX2" fmla="*/ 2912712 w 2912712"/>
                <a:gd name="connsiteY2" fmla="*/ 934939 h 934939"/>
                <a:gd name="connsiteX3" fmla="*/ 0 w 2912712"/>
                <a:gd name="connsiteY3" fmla="*/ 934939 h 934939"/>
                <a:gd name="connsiteX4" fmla="*/ 0 w 2912712"/>
                <a:gd name="connsiteY4" fmla="*/ 0 h 93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2712" h="934939">
                  <a:moveTo>
                    <a:pt x="0" y="0"/>
                  </a:moveTo>
                  <a:lnTo>
                    <a:pt x="2912712" y="0"/>
                  </a:lnTo>
                  <a:lnTo>
                    <a:pt x="2912712" y="934939"/>
                  </a:lnTo>
                  <a:lnTo>
                    <a:pt x="0" y="9349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4472C4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0" rIns="903417" bIns="0" numCol="1" spcCol="1270" anchor="ctr" anchorCtr="0">
              <a:noAutofit/>
            </a:bodyPr>
            <a:lstStyle/>
            <a:p>
              <a:pPr lvl="0" algn="l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300" kern="1200" dirty="0" smtClean="0">
                  <a:solidFill>
                    <a:sysClr val="window" lastClr="FFFFFF"/>
                  </a:solidFill>
                  <a:latin typeface="Calibri" panose="020F0502020204030204"/>
                  <a:ea typeface="+mn-ea"/>
                  <a:cs typeface="+mn-cs"/>
                </a:rPr>
                <a:t>Textura de roca</a:t>
              </a:r>
              <a:endParaRPr lang="es-ES" sz="33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dondear rectángulo de esquina del mismo lado 8"/>
            <p:cNvSpPr/>
            <p:nvPr/>
          </p:nvSpPr>
          <p:spPr>
            <a:xfrm>
              <a:off x="2712040" y="4423808"/>
              <a:ext cx="2912712" cy="2174278"/>
            </a:xfrm>
            <a:prstGeom prst="round2SameRect">
              <a:avLst>
                <a:gd name="adj1" fmla="val 8000"/>
                <a:gd name="adj2" fmla="val 0"/>
              </a:avLst>
            </a:prstGeom>
          </p:spPr>
          <p:style>
            <a:lnRef idx="2">
              <a:schemeClr val="accent5">
                <a:hueOff val="-5515009"/>
                <a:satOff val="-7671"/>
                <a:lumOff val="-294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orma libre 9"/>
            <p:cNvSpPr/>
            <p:nvPr/>
          </p:nvSpPr>
          <p:spPr>
            <a:xfrm>
              <a:off x="2712040" y="6598086"/>
              <a:ext cx="2912712" cy="934939"/>
            </a:xfrm>
            <a:custGeom>
              <a:avLst/>
              <a:gdLst>
                <a:gd name="connsiteX0" fmla="*/ 0 w 2912712"/>
                <a:gd name="connsiteY0" fmla="*/ 0 h 934939"/>
                <a:gd name="connsiteX1" fmla="*/ 2912712 w 2912712"/>
                <a:gd name="connsiteY1" fmla="*/ 0 h 934939"/>
                <a:gd name="connsiteX2" fmla="*/ 2912712 w 2912712"/>
                <a:gd name="connsiteY2" fmla="*/ 934939 h 934939"/>
                <a:gd name="connsiteX3" fmla="*/ 0 w 2912712"/>
                <a:gd name="connsiteY3" fmla="*/ 934939 h 934939"/>
                <a:gd name="connsiteX4" fmla="*/ 0 w 2912712"/>
                <a:gd name="connsiteY4" fmla="*/ 0 h 93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2712" h="934939">
                  <a:moveTo>
                    <a:pt x="0" y="0"/>
                  </a:moveTo>
                  <a:lnTo>
                    <a:pt x="2912712" y="0"/>
                  </a:lnTo>
                  <a:lnTo>
                    <a:pt x="2912712" y="934939"/>
                  </a:lnTo>
                  <a:lnTo>
                    <a:pt x="0" y="9349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>
                <a:hueOff val="-3676672"/>
                <a:satOff val="-5114"/>
                <a:lumOff val="-1961"/>
                <a:alphaOff val="0"/>
              </a:srgbClr>
            </a:solidFill>
            <a:ln w="12700" cap="flat" cmpd="sng" algn="ctr">
              <a:solidFill>
                <a:srgbClr val="4472C4">
                  <a:hueOff val="-3676672"/>
                  <a:satOff val="-5114"/>
                  <a:lumOff val="-1961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0" rIns="903417" bIns="0" numCol="1" spcCol="1270" anchor="ctr" anchorCtr="0">
              <a:noAutofit/>
            </a:bodyPr>
            <a:lstStyle/>
            <a:p>
              <a:pPr lvl="0" algn="l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300" kern="1200" dirty="0" smtClean="0">
                  <a:solidFill>
                    <a:sysClr val="window" lastClr="FFFFFF"/>
                  </a:solidFill>
                  <a:latin typeface="Calibri" panose="020F0502020204030204"/>
                  <a:ea typeface="+mn-ea"/>
                  <a:cs typeface="+mn-cs"/>
                </a:rPr>
                <a:t>Cobertura vegetal</a:t>
              </a:r>
              <a:endParaRPr lang="es-ES" sz="33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dondear rectángulo de esquina del mismo lado 10"/>
            <p:cNvSpPr/>
            <p:nvPr/>
          </p:nvSpPr>
          <p:spPr>
            <a:xfrm>
              <a:off x="6117653" y="4423808"/>
              <a:ext cx="2912712" cy="2174278"/>
            </a:xfrm>
            <a:prstGeom prst="round2SameRect">
              <a:avLst>
                <a:gd name="adj1" fmla="val 8000"/>
                <a:gd name="adj2" fmla="val 0"/>
              </a:avLst>
            </a:prstGeom>
          </p:spPr>
          <p:style>
            <a:lnRef idx="2">
              <a:schemeClr val="accent5">
                <a:hueOff val="-7353344"/>
                <a:satOff val="-10228"/>
                <a:lumOff val="-392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orma libre 11"/>
            <p:cNvSpPr/>
            <p:nvPr/>
          </p:nvSpPr>
          <p:spPr>
            <a:xfrm>
              <a:off x="6117653" y="6598086"/>
              <a:ext cx="2912712" cy="934939"/>
            </a:xfrm>
            <a:custGeom>
              <a:avLst/>
              <a:gdLst>
                <a:gd name="connsiteX0" fmla="*/ 0 w 2912712"/>
                <a:gd name="connsiteY0" fmla="*/ 0 h 934939"/>
                <a:gd name="connsiteX1" fmla="*/ 2912712 w 2912712"/>
                <a:gd name="connsiteY1" fmla="*/ 0 h 934939"/>
                <a:gd name="connsiteX2" fmla="*/ 2912712 w 2912712"/>
                <a:gd name="connsiteY2" fmla="*/ 934939 h 934939"/>
                <a:gd name="connsiteX3" fmla="*/ 0 w 2912712"/>
                <a:gd name="connsiteY3" fmla="*/ 934939 h 934939"/>
                <a:gd name="connsiteX4" fmla="*/ 0 w 2912712"/>
                <a:gd name="connsiteY4" fmla="*/ 0 h 93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2712" h="934939">
                  <a:moveTo>
                    <a:pt x="0" y="0"/>
                  </a:moveTo>
                  <a:lnTo>
                    <a:pt x="2912712" y="0"/>
                  </a:lnTo>
                  <a:lnTo>
                    <a:pt x="2912712" y="934939"/>
                  </a:lnTo>
                  <a:lnTo>
                    <a:pt x="0" y="9349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>
                <a:hueOff val="-7353344"/>
                <a:satOff val="-10228"/>
                <a:lumOff val="-3922"/>
                <a:alphaOff val="0"/>
              </a:srgbClr>
            </a:solidFill>
            <a:ln w="12700" cap="flat" cmpd="sng" algn="ctr">
              <a:solidFill>
                <a:srgbClr val="4472C4">
                  <a:hueOff val="-7353344"/>
                  <a:satOff val="-10228"/>
                  <a:lumOff val="-3922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0" rIns="903417" bIns="0" numCol="1" spcCol="1270" anchor="ctr" anchorCtr="0">
              <a:noAutofit/>
            </a:bodyPr>
            <a:lstStyle/>
            <a:p>
              <a:pPr lvl="0" algn="l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300" kern="1200" dirty="0" smtClean="0">
                  <a:solidFill>
                    <a:sysClr val="window" lastClr="FFFFFF"/>
                  </a:solidFill>
                  <a:latin typeface="Calibri" panose="020F0502020204030204"/>
                  <a:ea typeface="+mn-ea"/>
                  <a:cs typeface="+mn-cs"/>
                </a:rPr>
                <a:t>Uso de suelo</a:t>
              </a:r>
              <a:endParaRPr lang="es-ES" sz="33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Imagen 12" descr="E:\TESIS\coberturas_imagen\pendient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811" y="880971"/>
            <a:ext cx="2893267" cy="17555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Imagen 14" descr="E:\TESIS\coberturas_imagen\suel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535" y="975693"/>
            <a:ext cx="2711655" cy="1660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Imagen 15" descr="E:\TESIS\coberturas_imagen\roca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225" y="972647"/>
            <a:ext cx="2656114" cy="16469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Imagen 16" descr="E:\TESIS\coberturas_imagen\usosuelo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120" y="4154900"/>
            <a:ext cx="2871157" cy="18306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Imagen 17" descr="E:\TESIS\coberturas_imagen\cobertura_veg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27" y="4154900"/>
            <a:ext cx="2259194" cy="18306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Imagen 18">
            <a:hlinkClick r:id="rId7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pic>
        <p:nvPicPr>
          <p:cNvPr id="20" name="Imagen 19">
            <a:hlinkClick r:id="rId7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4250" y="6438900"/>
            <a:ext cx="570149" cy="571500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574569" y="85336"/>
            <a:ext cx="3120258" cy="533257"/>
            <a:chOff x="1906748" y="2596382"/>
            <a:chExt cx="6579044" cy="998484"/>
          </a:xfrm>
        </p:grpSpPr>
        <p:sp>
          <p:nvSpPr>
            <p:cNvPr id="22" name="Pentágono 21"/>
            <p:cNvSpPr/>
            <p:nvPr/>
          </p:nvSpPr>
          <p:spPr>
            <a:xfrm rot="10800000">
              <a:off x="1906748" y="259638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fillRef>
            <a:effectRef idx="0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Pentágono 4"/>
            <p:cNvSpPr/>
            <p:nvPr/>
          </p:nvSpPr>
          <p:spPr>
            <a:xfrm rot="21600000">
              <a:off x="2156369" y="259638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Metodología</a:t>
              </a:r>
              <a:endParaRPr lang="es-EC" sz="4400" kern="1200" dirty="0"/>
            </a:p>
          </p:txBody>
        </p:sp>
      </p:grpSp>
      <p:sp>
        <p:nvSpPr>
          <p:cNvPr id="24" name="Elipse 23">
            <a:hlinkClick r:id="rId10" action="ppaction://hlinksldjump"/>
          </p:cNvPr>
          <p:cNvSpPr/>
          <p:nvPr/>
        </p:nvSpPr>
        <p:spPr>
          <a:xfrm>
            <a:off x="75327" y="85336"/>
            <a:ext cx="473553" cy="533257"/>
          </a:xfrm>
          <a:prstGeom prst="ellipse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36168"/>
              <a:satOff val="-1390"/>
              <a:lumOff val="488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upo 24"/>
          <p:cNvGrpSpPr/>
          <p:nvPr/>
        </p:nvGrpSpPr>
        <p:grpSpPr>
          <a:xfrm rot="16200000">
            <a:off x="-1826238" y="3385600"/>
            <a:ext cx="5071522" cy="691100"/>
            <a:chOff x="1450188" y="901266"/>
            <a:chExt cx="5071522" cy="691100"/>
          </a:xfrm>
        </p:grpSpPr>
        <p:sp>
          <p:nvSpPr>
            <p:cNvPr id="26" name="Pentágono 25"/>
            <p:cNvSpPr/>
            <p:nvPr/>
          </p:nvSpPr>
          <p:spPr>
            <a:xfrm rot="10800000">
              <a:off x="1450188" y="901266"/>
              <a:ext cx="5071522" cy="691100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8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8000"/>
              </a:schemeClr>
            </a:effectRef>
            <a:fontRef idx="minor">
              <a:schemeClr val="lt1"/>
            </a:fontRef>
          </p:style>
        </p:sp>
        <p:sp>
          <p:nvSpPr>
            <p:cNvPr id="27" name="Pentágono 4"/>
            <p:cNvSpPr/>
            <p:nvPr/>
          </p:nvSpPr>
          <p:spPr>
            <a:xfrm rot="21600000">
              <a:off x="1622963" y="901266"/>
              <a:ext cx="4898747" cy="6911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756" tIns="118110" rIns="220472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100" kern="1200" dirty="0" smtClean="0"/>
                <a:t>Recarga hídrica</a:t>
              </a:r>
              <a:endParaRPr lang="es-EC" sz="3100" kern="1200" dirty="0"/>
            </a:p>
          </p:txBody>
        </p:sp>
      </p:grpSp>
      <p:sp>
        <p:nvSpPr>
          <p:cNvPr id="28" name="Elipse 27">
            <a:hlinkClick r:id="rId12" action="ppaction://hlinksldjump"/>
          </p:cNvPr>
          <p:cNvSpPr/>
          <p:nvPr/>
        </p:nvSpPr>
        <p:spPr>
          <a:xfrm rot="16200000">
            <a:off x="326146" y="5747800"/>
            <a:ext cx="691100" cy="691100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14467"/>
              <a:satOff val="-556"/>
              <a:lumOff val="1954"/>
              <a:alphaOff val="-8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35344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:\TESIS\coberturas_imagen\recarga_hidric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976" y="1033475"/>
            <a:ext cx="8007182" cy="5029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ángulo 2"/>
          <p:cNvSpPr/>
          <p:nvPr/>
        </p:nvSpPr>
        <p:spPr>
          <a:xfrm>
            <a:off x="5224530" y="6211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Figura </a:t>
            </a:r>
            <a:r>
              <a:rPr lang="es-EC" dirty="0" smtClean="0">
                <a:solidFill>
                  <a:schemeClr val="bg1"/>
                </a:solidFill>
              </a:rPr>
              <a:t>10. Recarga hídrica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574569" y="85336"/>
            <a:ext cx="3120258" cy="533257"/>
            <a:chOff x="1906748" y="2596382"/>
            <a:chExt cx="6579044" cy="998484"/>
          </a:xfrm>
        </p:grpSpPr>
        <p:sp>
          <p:nvSpPr>
            <p:cNvPr id="7" name="Pentágono 6"/>
            <p:cNvSpPr/>
            <p:nvPr/>
          </p:nvSpPr>
          <p:spPr>
            <a:xfrm rot="10800000">
              <a:off x="1906748" y="259638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fillRef>
            <a:effectRef idx="0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Pentágono 4"/>
            <p:cNvSpPr/>
            <p:nvPr/>
          </p:nvSpPr>
          <p:spPr>
            <a:xfrm rot="21600000">
              <a:off x="2156369" y="259638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Metodología</a:t>
              </a:r>
              <a:endParaRPr lang="es-EC" sz="4400" kern="1200" dirty="0"/>
            </a:p>
          </p:txBody>
        </p:sp>
      </p:grpSp>
      <p:sp>
        <p:nvSpPr>
          <p:cNvPr id="9" name="Elipse 8">
            <a:hlinkClick r:id="rId6" action="ppaction://hlinksldjump"/>
          </p:cNvPr>
          <p:cNvSpPr/>
          <p:nvPr/>
        </p:nvSpPr>
        <p:spPr>
          <a:xfrm>
            <a:off x="75327" y="85336"/>
            <a:ext cx="473553" cy="533257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36168"/>
              <a:satOff val="-1390"/>
              <a:lumOff val="488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upo 9"/>
          <p:cNvGrpSpPr/>
          <p:nvPr/>
        </p:nvGrpSpPr>
        <p:grpSpPr>
          <a:xfrm rot="16200000">
            <a:off x="-1730314" y="3578750"/>
            <a:ext cx="5071522" cy="691100"/>
            <a:chOff x="1450188" y="901266"/>
            <a:chExt cx="5071522" cy="691100"/>
          </a:xfrm>
        </p:grpSpPr>
        <p:sp>
          <p:nvSpPr>
            <p:cNvPr id="11" name="Pentágono 10"/>
            <p:cNvSpPr/>
            <p:nvPr/>
          </p:nvSpPr>
          <p:spPr>
            <a:xfrm rot="10800000">
              <a:off x="1450188" y="901266"/>
              <a:ext cx="5071522" cy="691100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8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8000"/>
              </a:schemeClr>
            </a:effectRef>
            <a:fontRef idx="minor">
              <a:schemeClr val="lt1"/>
            </a:fontRef>
          </p:style>
        </p:sp>
        <p:sp>
          <p:nvSpPr>
            <p:cNvPr id="12" name="Pentágono 4"/>
            <p:cNvSpPr/>
            <p:nvPr/>
          </p:nvSpPr>
          <p:spPr>
            <a:xfrm rot="21600000">
              <a:off x="1622963" y="901266"/>
              <a:ext cx="4898747" cy="6911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756" tIns="118110" rIns="220472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100" kern="1200" dirty="0" smtClean="0"/>
                <a:t>Recarga hídrica</a:t>
              </a:r>
              <a:endParaRPr lang="es-EC" sz="3100" kern="1200" dirty="0"/>
            </a:p>
          </p:txBody>
        </p:sp>
      </p:grpSp>
      <p:sp>
        <p:nvSpPr>
          <p:cNvPr id="13" name="Elipse 12">
            <a:hlinkClick r:id="rId8" action="ppaction://hlinksldjump"/>
          </p:cNvPr>
          <p:cNvSpPr/>
          <p:nvPr/>
        </p:nvSpPr>
        <p:spPr>
          <a:xfrm rot="16200000">
            <a:off x="422070" y="5940950"/>
            <a:ext cx="691100" cy="69110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14467"/>
              <a:satOff val="-556"/>
              <a:lumOff val="1954"/>
              <a:alphaOff val="-8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74921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54" y="935917"/>
            <a:ext cx="5599427" cy="56719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691" y="1488426"/>
            <a:ext cx="5287233" cy="50838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76754" y="215983"/>
            <a:ext cx="74764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s-EC" altLang="es-EC" sz="1200" b="1" i="0" u="none" strike="noStrike" cap="none" normalizeH="0" baseline="0" dirty="0" smtClean="0" bmk="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abla </a:t>
            </a:r>
            <a:r>
              <a:rPr kumimoji="0" lang="es-EC" altLang="es-EC" sz="1200" b="1" i="0" u="none" strike="noStrike" cap="none" normalizeH="0" baseline="0" dirty="0" smtClean="0" bmk="_Toc5754035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76754" y="308316"/>
            <a:ext cx="26818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200" b="0" i="1" u="none" strike="noStrike" cap="none" normalizeH="0" baseline="0" dirty="0" smtClean="0" bmk="_Toc5754035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1" u="none" strike="noStrike" cap="none" normalizeH="0" baseline="0" dirty="0" smtClean="0" bmk="_Toc5754035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Variables en la microcuenca del río Pita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n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8752990" y="236724"/>
            <a:ext cx="3120258" cy="533257"/>
            <a:chOff x="1906748" y="2596382"/>
            <a:chExt cx="6579044" cy="998484"/>
          </a:xfrm>
        </p:grpSpPr>
        <p:sp>
          <p:nvSpPr>
            <p:cNvPr id="10" name="Pentágono 9"/>
            <p:cNvSpPr/>
            <p:nvPr/>
          </p:nvSpPr>
          <p:spPr>
            <a:xfrm rot="10800000">
              <a:off x="1906748" y="259638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fillRef>
            <a:effectRef idx="0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entágono 4"/>
            <p:cNvSpPr/>
            <p:nvPr/>
          </p:nvSpPr>
          <p:spPr>
            <a:xfrm rot="21600000">
              <a:off x="2156369" y="259638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Metodología</a:t>
              </a:r>
              <a:endParaRPr lang="es-EC" sz="4400" kern="1200" dirty="0"/>
            </a:p>
          </p:txBody>
        </p:sp>
      </p:grpSp>
      <p:sp>
        <p:nvSpPr>
          <p:cNvPr id="12" name="Elipse 11">
            <a:hlinkClick r:id="rId7" action="ppaction://hlinksldjump"/>
          </p:cNvPr>
          <p:cNvSpPr/>
          <p:nvPr/>
        </p:nvSpPr>
        <p:spPr>
          <a:xfrm>
            <a:off x="8253748" y="236724"/>
            <a:ext cx="473553" cy="53325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36168"/>
              <a:satOff val="-1390"/>
              <a:lumOff val="488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o 12"/>
          <p:cNvGrpSpPr/>
          <p:nvPr/>
        </p:nvGrpSpPr>
        <p:grpSpPr>
          <a:xfrm rot="16200000">
            <a:off x="-1936704" y="2984493"/>
            <a:ext cx="4576958" cy="479807"/>
            <a:chOff x="1450188" y="1798666"/>
            <a:chExt cx="5071522" cy="691100"/>
          </a:xfrm>
        </p:grpSpPr>
        <p:sp>
          <p:nvSpPr>
            <p:cNvPr id="15" name="Pentágono 14"/>
            <p:cNvSpPr/>
            <p:nvPr/>
          </p:nvSpPr>
          <p:spPr>
            <a:xfrm rot="10800000">
              <a:off x="1450188" y="1798666"/>
              <a:ext cx="5071522" cy="691100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16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16000"/>
              </a:schemeClr>
            </a:effectRef>
            <a:fontRef idx="minor">
              <a:schemeClr val="lt1"/>
            </a:fontRef>
          </p:style>
        </p:sp>
        <p:sp>
          <p:nvSpPr>
            <p:cNvPr id="16" name="Pentágono 4"/>
            <p:cNvSpPr/>
            <p:nvPr/>
          </p:nvSpPr>
          <p:spPr>
            <a:xfrm rot="21600000">
              <a:off x="1622963" y="1798666"/>
              <a:ext cx="4898747" cy="6911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756" tIns="118110" rIns="220472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kern="1200" dirty="0" smtClean="0"/>
                <a:t>Modelamiento de variables</a:t>
              </a:r>
              <a:endParaRPr lang="es-EC" sz="2400" kern="1200" dirty="0"/>
            </a:p>
          </p:txBody>
        </p:sp>
      </p:grpSp>
      <p:sp>
        <p:nvSpPr>
          <p:cNvPr id="14" name="Elipse 13">
            <a:hlinkClick r:id="rId9" action="ppaction://hlinksldjump"/>
          </p:cNvPr>
          <p:cNvSpPr/>
          <p:nvPr/>
        </p:nvSpPr>
        <p:spPr>
          <a:xfrm rot="16200000">
            <a:off x="39923" y="5272972"/>
            <a:ext cx="623705" cy="479807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28935"/>
              <a:satOff val="-1112"/>
              <a:lumOff val="3908"/>
              <a:alphaOff val="-16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9530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6323" r="17819"/>
          <a:stretch/>
        </p:blipFill>
        <p:spPr>
          <a:xfrm>
            <a:off x="1186249" y="714237"/>
            <a:ext cx="5185301" cy="58580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r="10591"/>
          <a:stretch/>
        </p:blipFill>
        <p:spPr>
          <a:xfrm>
            <a:off x="6745050" y="1331630"/>
            <a:ext cx="4876800" cy="51059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97668" y="140952"/>
            <a:ext cx="74764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s-EC" altLang="es-EC" sz="1200" b="1" i="0" u="none" strike="noStrike" cap="none" normalizeH="0" baseline="0" dirty="0" smtClean="0" bmk="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abla </a:t>
            </a:r>
            <a:r>
              <a:rPr kumimoji="0" lang="es-EC" altLang="es-EC" sz="1200" b="1" i="0" u="none" strike="noStrike" cap="none" normalizeH="0" baseline="0" dirty="0" smtClean="0" bmk="_Toc5754035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97668" y="233285"/>
            <a:ext cx="28437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200" b="0" i="1" u="none" strike="noStrike" cap="none" normalizeH="0" baseline="0" dirty="0" smtClean="0" bmk="_Toc5754035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1" u="none" strike="noStrike" cap="none" normalizeH="0" baseline="0" dirty="0" smtClean="0" bmk="_Toc5754035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Variables en la microcuenca del río Pisque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n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8918469" y="62428"/>
            <a:ext cx="3120258" cy="533257"/>
            <a:chOff x="1906748" y="2596382"/>
            <a:chExt cx="6579044" cy="998484"/>
          </a:xfrm>
        </p:grpSpPr>
        <p:sp>
          <p:nvSpPr>
            <p:cNvPr id="10" name="Pentágono 9"/>
            <p:cNvSpPr/>
            <p:nvPr/>
          </p:nvSpPr>
          <p:spPr>
            <a:xfrm rot="10800000">
              <a:off x="1906748" y="259638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fillRef>
            <a:effectRef idx="0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entágono 4"/>
            <p:cNvSpPr/>
            <p:nvPr/>
          </p:nvSpPr>
          <p:spPr>
            <a:xfrm rot="21600000">
              <a:off x="2156369" y="259638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Metodología</a:t>
              </a:r>
              <a:endParaRPr lang="es-EC" sz="4400" kern="1200" dirty="0"/>
            </a:p>
          </p:txBody>
        </p:sp>
      </p:grpSp>
      <p:sp>
        <p:nvSpPr>
          <p:cNvPr id="12" name="Elipse 11">
            <a:hlinkClick r:id="rId7" action="ppaction://hlinksldjump"/>
          </p:cNvPr>
          <p:cNvSpPr/>
          <p:nvPr/>
        </p:nvSpPr>
        <p:spPr>
          <a:xfrm>
            <a:off x="8419227" y="62428"/>
            <a:ext cx="473553" cy="53325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36168"/>
              <a:satOff val="-1390"/>
              <a:lumOff val="488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o 12"/>
          <p:cNvGrpSpPr/>
          <p:nvPr/>
        </p:nvGrpSpPr>
        <p:grpSpPr>
          <a:xfrm rot="16200000">
            <a:off x="-1847726" y="2984494"/>
            <a:ext cx="4576958" cy="479807"/>
            <a:chOff x="1450188" y="1798666"/>
            <a:chExt cx="5071522" cy="691100"/>
          </a:xfrm>
        </p:grpSpPr>
        <p:sp>
          <p:nvSpPr>
            <p:cNvPr id="14" name="Pentágono 13"/>
            <p:cNvSpPr/>
            <p:nvPr/>
          </p:nvSpPr>
          <p:spPr>
            <a:xfrm rot="10800000">
              <a:off x="1450188" y="1798666"/>
              <a:ext cx="5071522" cy="691100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16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16000"/>
              </a:schemeClr>
            </a:effectRef>
            <a:fontRef idx="minor">
              <a:schemeClr val="lt1"/>
            </a:fontRef>
          </p:style>
        </p:sp>
        <p:sp>
          <p:nvSpPr>
            <p:cNvPr id="15" name="Pentágono 4"/>
            <p:cNvSpPr/>
            <p:nvPr/>
          </p:nvSpPr>
          <p:spPr>
            <a:xfrm rot="21600000">
              <a:off x="1622963" y="1798666"/>
              <a:ext cx="4898747" cy="6911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756" tIns="118110" rIns="220472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kern="1200" dirty="0" smtClean="0"/>
                <a:t>Modelamiento de variables</a:t>
              </a:r>
              <a:endParaRPr lang="es-EC" sz="2400" kern="1200" dirty="0"/>
            </a:p>
          </p:txBody>
        </p:sp>
      </p:grpSp>
      <p:sp>
        <p:nvSpPr>
          <p:cNvPr id="16" name="Elipse 15">
            <a:hlinkClick r:id="rId9" action="ppaction://hlinksldjump"/>
          </p:cNvPr>
          <p:cNvSpPr/>
          <p:nvPr/>
        </p:nvSpPr>
        <p:spPr>
          <a:xfrm rot="16200000">
            <a:off x="128901" y="5272973"/>
            <a:ext cx="623705" cy="479807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28935"/>
              <a:satOff val="-1112"/>
              <a:lumOff val="3908"/>
              <a:alphaOff val="-16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37887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907963719"/>
              </p:ext>
            </p:extLst>
          </p:nvPr>
        </p:nvGraphicFramePr>
        <p:xfrm>
          <a:off x="1250950" y="323850"/>
          <a:ext cx="9893300" cy="619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>
            <a:hlinkClick r:id="rId8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4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:\TESIS\coberturas_imagen\pita_prome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" r="45059" b="3168"/>
          <a:stretch/>
        </p:blipFill>
        <p:spPr bwMode="auto">
          <a:xfrm>
            <a:off x="1952838" y="1030310"/>
            <a:ext cx="3483978" cy="45746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E:\TESIS\coberturas_imagen\PISQUE_prom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4030" r="16082" b="27853"/>
          <a:stretch/>
        </p:blipFill>
        <p:spPr bwMode="auto">
          <a:xfrm>
            <a:off x="6366182" y="1030310"/>
            <a:ext cx="4731113" cy="45746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952838" y="5832013"/>
            <a:ext cx="399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Figura </a:t>
            </a:r>
            <a:r>
              <a:rPr lang="es-EC" dirty="0" smtClean="0">
                <a:solidFill>
                  <a:schemeClr val="bg1"/>
                </a:solidFill>
              </a:rPr>
              <a:t>11. Modelo 1 de la MC del río Pita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600353" y="5832013"/>
            <a:ext cx="4262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Figura </a:t>
            </a:r>
            <a:r>
              <a:rPr lang="es-EC" dirty="0" smtClean="0">
                <a:solidFill>
                  <a:schemeClr val="bg1"/>
                </a:solidFill>
              </a:rPr>
              <a:t>12. Modelo 1 de la MC del río Pisque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574569" y="85336"/>
            <a:ext cx="3120258" cy="533257"/>
            <a:chOff x="1906748" y="2596382"/>
            <a:chExt cx="6579044" cy="998484"/>
          </a:xfrm>
        </p:grpSpPr>
        <p:sp>
          <p:nvSpPr>
            <p:cNvPr id="9" name="Pentágono 8"/>
            <p:cNvSpPr/>
            <p:nvPr/>
          </p:nvSpPr>
          <p:spPr>
            <a:xfrm rot="10800000">
              <a:off x="1906748" y="259638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fillRef>
            <a:effectRef idx="0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entágono 4"/>
            <p:cNvSpPr/>
            <p:nvPr/>
          </p:nvSpPr>
          <p:spPr>
            <a:xfrm rot="21600000">
              <a:off x="2156369" y="259638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Metodología</a:t>
              </a:r>
              <a:endParaRPr lang="es-EC" sz="4400" kern="1200" dirty="0"/>
            </a:p>
          </p:txBody>
        </p:sp>
      </p:grpSp>
      <p:sp>
        <p:nvSpPr>
          <p:cNvPr id="11" name="Elipse 10">
            <a:hlinkClick r:id="rId7" action="ppaction://hlinksldjump"/>
          </p:cNvPr>
          <p:cNvSpPr/>
          <p:nvPr/>
        </p:nvSpPr>
        <p:spPr>
          <a:xfrm>
            <a:off x="75327" y="85336"/>
            <a:ext cx="473553" cy="53325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36168"/>
              <a:satOff val="-1390"/>
              <a:lumOff val="488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upo 11"/>
          <p:cNvGrpSpPr/>
          <p:nvPr/>
        </p:nvGrpSpPr>
        <p:grpSpPr>
          <a:xfrm rot="16200000">
            <a:off x="-1641331" y="3320034"/>
            <a:ext cx="5071523" cy="691100"/>
            <a:chOff x="1450188" y="2696065"/>
            <a:chExt cx="5071523" cy="691100"/>
          </a:xfrm>
        </p:grpSpPr>
        <p:sp>
          <p:nvSpPr>
            <p:cNvPr id="14" name="Pentágono 13"/>
            <p:cNvSpPr/>
            <p:nvPr/>
          </p:nvSpPr>
          <p:spPr>
            <a:xfrm rot="10800000">
              <a:off x="1450188" y="2696065"/>
              <a:ext cx="5071522" cy="691100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4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24000"/>
              </a:schemeClr>
            </a:effectRef>
            <a:fontRef idx="minor">
              <a:schemeClr val="lt1"/>
            </a:fontRef>
          </p:style>
        </p:sp>
        <p:sp>
          <p:nvSpPr>
            <p:cNvPr id="15" name="Pentágono 4"/>
            <p:cNvSpPr/>
            <p:nvPr/>
          </p:nvSpPr>
          <p:spPr>
            <a:xfrm>
              <a:off x="1622964" y="2696065"/>
              <a:ext cx="4898747" cy="6911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756" tIns="118110" rIns="220472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100" kern="1200" dirty="0" smtClean="0"/>
                <a:t>Modelo 1</a:t>
              </a:r>
              <a:endParaRPr lang="es-EC" sz="3100" kern="1200" dirty="0"/>
            </a:p>
          </p:txBody>
        </p:sp>
      </p:grpSp>
      <p:sp>
        <p:nvSpPr>
          <p:cNvPr id="13" name="Elipse 12">
            <a:hlinkClick r:id="rId9" action="ppaction://hlinksldjump"/>
          </p:cNvPr>
          <p:cNvSpPr/>
          <p:nvPr/>
        </p:nvSpPr>
        <p:spPr>
          <a:xfrm rot="16200000">
            <a:off x="527758" y="5769408"/>
            <a:ext cx="691100" cy="691100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43402"/>
              <a:satOff val="-1668"/>
              <a:lumOff val="5862"/>
              <a:alphaOff val="-24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148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438212"/>
              </p:ext>
            </p:extLst>
          </p:nvPr>
        </p:nvGraphicFramePr>
        <p:xfrm>
          <a:off x="2083706" y="1724005"/>
          <a:ext cx="3562350" cy="426667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829186">
                  <a:extLst>
                    <a:ext uri="{9D8B030D-6E8A-4147-A177-3AD203B41FA5}">
                      <a16:colId xmlns:a16="http://schemas.microsoft.com/office/drawing/2014/main" xmlns="" val="437640254"/>
                    </a:ext>
                  </a:extLst>
                </a:gridCol>
                <a:gridCol w="733164">
                  <a:extLst>
                    <a:ext uri="{9D8B030D-6E8A-4147-A177-3AD203B41FA5}">
                      <a16:colId xmlns:a16="http://schemas.microsoft.com/office/drawing/2014/main" xmlns="" val="2436815705"/>
                    </a:ext>
                  </a:extLst>
                </a:gridCol>
              </a:tblGrid>
              <a:tr h="401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Variable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Valor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38049560"/>
                  </a:ext>
                </a:extLst>
              </a:tr>
              <a:tr h="2843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Altura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6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79661201"/>
                  </a:ext>
                </a:extLst>
              </a:tr>
              <a:tr h="381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Base Nacional de Autorizaciones de agua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055229699"/>
                  </a:ext>
                </a:extLst>
              </a:tr>
              <a:tr h="413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Canales de agua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7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437923238"/>
                  </a:ext>
                </a:extLst>
              </a:tr>
              <a:tr h="3904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Cuerpos de agua(lago/laguna)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10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796546745"/>
                  </a:ext>
                </a:extLst>
              </a:tr>
              <a:tr h="4113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Degradación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5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657907320"/>
                  </a:ext>
                </a:extLst>
              </a:tr>
              <a:tr h="3904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Poblados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625737283"/>
                  </a:ext>
                </a:extLst>
              </a:tr>
              <a:tr h="2843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Ríos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10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869074175"/>
                  </a:ext>
                </a:extLst>
              </a:tr>
              <a:tr h="2843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Vías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76713188"/>
                  </a:ext>
                </a:extLst>
              </a:tr>
              <a:tr h="3667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Zonas de recarga hídrica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9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942384456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622824"/>
              </p:ext>
            </p:extLst>
          </p:nvPr>
        </p:nvGraphicFramePr>
        <p:xfrm>
          <a:off x="6972837" y="1502641"/>
          <a:ext cx="4934087" cy="403677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419824">
                  <a:extLst>
                    <a:ext uri="{9D8B030D-6E8A-4147-A177-3AD203B41FA5}">
                      <a16:colId xmlns:a16="http://schemas.microsoft.com/office/drawing/2014/main" xmlns="" val="102580517"/>
                    </a:ext>
                  </a:extLst>
                </a:gridCol>
                <a:gridCol w="1514263">
                  <a:extLst>
                    <a:ext uri="{9D8B030D-6E8A-4147-A177-3AD203B41FA5}">
                      <a16:colId xmlns:a16="http://schemas.microsoft.com/office/drawing/2014/main" xmlns="" val="1495279879"/>
                    </a:ext>
                  </a:extLst>
                </a:gridCol>
              </a:tblGrid>
              <a:tr h="466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Variable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Ponderación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930902633"/>
                  </a:ext>
                </a:extLst>
              </a:tr>
              <a:tr h="263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Altura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0,10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316577129"/>
                  </a:ext>
                </a:extLst>
              </a:tr>
              <a:tr h="458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Base Nacional de Autorizaciones de agua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0,13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716927024"/>
                  </a:ext>
                </a:extLst>
              </a:tr>
              <a:tr h="279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Canales de agua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0,11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835986805"/>
                  </a:ext>
                </a:extLst>
              </a:tr>
              <a:tr h="38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Cuerpos de agua(lago/laguna)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0,16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4096977664"/>
                  </a:ext>
                </a:extLst>
              </a:tr>
              <a:tr h="331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Degradación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0,08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394031469"/>
                  </a:ext>
                </a:extLst>
              </a:tr>
              <a:tr h="304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Poblados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0,06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372533809"/>
                  </a:ext>
                </a:extLst>
              </a:tr>
              <a:tr h="304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Ríos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0,16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531504649"/>
                  </a:ext>
                </a:extLst>
              </a:tr>
              <a:tr h="304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Vías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0,06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563000862"/>
                  </a:ext>
                </a:extLst>
              </a:tr>
              <a:tr h="3776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Zonas de recarga hídrica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0,14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12410779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-183476" y="5831183"/>
                <a:ext cx="12090400" cy="910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=0,10∗"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𝑎𝑙𝑡𝑢𝑟𝑎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"+0,13∗"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𝑏𝑛𝑎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"+0,11∗"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𝑐𝑎𝑛𝑎𝑙𝑒𝑠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"+0,16∗"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𝑐𝑢𝑒𝑟𝑜𝑝𝑜𝑠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_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𝑎𝑔𝑢𝑎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"+0.14∗"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𝑟𝑒𝑐𝑎𝑟𝑔𝑎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_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h𝑖𝑑𝑟𝑖𝑐𝑎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"+0,16∗"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𝑟𝑖𝑜𝑠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"+0,08∗"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𝑑𝑒𝑔𝑟𝑎𝑑𝑎𝑐𝑖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"+0,06∗"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𝑝𝑜𝑏𝑙𝑎𝑐𝑖𝑜𝑛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"+0,06∗"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𝑣𝑖𝑎𝑠</m:t>
                      </m:r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 </m:t>
                      </m:r>
                    </m:oMath>
                  </m:oMathPara>
                </a14:m>
                <a:endParaRPr lang="es-EC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3476" y="5831183"/>
                <a:ext cx="12090400" cy="910634"/>
              </a:xfrm>
              <a:prstGeom prst="rect">
                <a:avLst/>
              </a:prstGeom>
              <a:blipFill rotWithShape="0">
                <a:blip r:embed="rId2"/>
                <a:stretch>
                  <a:fillRect b="-536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894783" y="992186"/>
            <a:ext cx="3600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b="1" dirty="0" smtClean="0" bmk="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EC" altLang="es-EC" b="1" dirty="0" smtClean="0" bmk="_Toc5754035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endParaRPr lang="es-EC" altLang="es-EC" dirty="0" bmk="_Toc5754035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C" altLang="es-EC" b="0" i="1" u="none" strike="noStrike" cap="none" normalizeH="0" baseline="0" dirty="0" smtClean="0" bmk="_Toc5754035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Importancia</a:t>
            </a:r>
            <a:r>
              <a:rPr kumimoji="0" lang="es-EC" altLang="es-EC" b="0" i="1" u="none" strike="noStrike" cap="none" normalizeH="0" dirty="0" smtClean="0" bmk="_Toc5754035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asignada a Variables</a:t>
            </a:r>
            <a:endParaRPr kumimoji="0" lang="es-EC" altLang="es-EC" b="0" i="1" u="none" strike="noStrike" cap="none" normalizeH="0" baseline="0" dirty="0" smtClean="0" bmk="_Toc5754035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532915" y="793318"/>
            <a:ext cx="27879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b="1" dirty="0" smtClean="0" bmk="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EC" altLang="es-EC" b="1" dirty="0" smtClean="0" bmk="_Toc5754035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endParaRPr lang="es-EC" altLang="es-EC" dirty="0" bmk="_Toc5754035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C" altLang="es-EC" b="0" i="1" u="none" strike="noStrike" cap="none" normalizeH="0" baseline="0" dirty="0" smtClean="0" bmk="_Toc5754035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Ponderación de variables</a:t>
            </a:r>
            <a:endParaRPr kumimoji="0" lang="es-EC" altLang="es-EC" b="0" i="1" u="none" strike="noStrike" cap="none" normalizeH="0" baseline="0" dirty="0" smtClean="0" bmk="_Toc5754035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574569" y="85336"/>
            <a:ext cx="3120258" cy="533257"/>
            <a:chOff x="1906748" y="2596382"/>
            <a:chExt cx="6579044" cy="998484"/>
          </a:xfrm>
        </p:grpSpPr>
        <p:sp>
          <p:nvSpPr>
            <p:cNvPr id="13" name="Pentágono 12"/>
            <p:cNvSpPr/>
            <p:nvPr/>
          </p:nvSpPr>
          <p:spPr>
            <a:xfrm rot="10800000">
              <a:off x="1906748" y="259638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fillRef>
            <a:effectRef idx="0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Pentágono 4"/>
            <p:cNvSpPr/>
            <p:nvPr/>
          </p:nvSpPr>
          <p:spPr>
            <a:xfrm rot="21600000">
              <a:off x="2156369" y="259638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Metodología</a:t>
              </a:r>
              <a:endParaRPr lang="es-EC" sz="4400" kern="1200" dirty="0"/>
            </a:p>
          </p:txBody>
        </p:sp>
      </p:grpSp>
      <p:sp>
        <p:nvSpPr>
          <p:cNvPr id="15" name="Elipse 14">
            <a:hlinkClick r:id="rId6" action="ppaction://hlinksldjump"/>
          </p:cNvPr>
          <p:cNvSpPr/>
          <p:nvPr/>
        </p:nvSpPr>
        <p:spPr>
          <a:xfrm>
            <a:off x="75327" y="85336"/>
            <a:ext cx="473553" cy="533257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36168"/>
              <a:satOff val="-1390"/>
              <a:lumOff val="488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Grupo 15"/>
          <p:cNvGrpSpPr/>
          <p:nvPr/>
        </p:nvGrpSpPr>
        <p:grpSpPr>
          <a:xfrm rot="16200000">
            <a:off x="-836879" y="2848621"/>
            <a:ext cx="3059672" cy="639464"/>
            <a:chOff x="1450188" y="3593465"/>
            <a:chExt cx="5071522" cy="691100"/>
          </a:xfrm>
        </p:grpSpPr>
        <p:sp>
          <p:nvSpPr>
            <p:cNvPr id="18" name="Pentágono 17"/>
            <p:cNvSpPr/>
            <p:nvPr/>
          </p:nvSpPr>
          <p:spPr>
            <a:xfrm rot="10800000">
              <a:off x="1450188" y="3593465"/>
              <a:ext cx="5071522" cy="691100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32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32000"/>
              </a:schemeClr>
            </a:effectRef>
            <a:fontRef idx="minor">
              <a:schemeClr val="lt1"/>
            </a:fontRef>
          </p:style>
        </p:sp>
        <p:sp>
          <p:nvSpPr>
            <p:cNvPr id="19" name="Pentágono 4"/>
            <p:cNvSpPr/>
            <p:nvPr/>
          </p:nvSpPr>
          <p:spPr>
            <a:xfrm rot="21600000">
              <a:off x="1622963" y="3593465"/>
              <a:ext cx="4898747" cy="6911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756" tIns="118110" rIns="220472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100" kern="1200" dirty="0" err="1" smtClean="0"/>
                <a:t>Saaty</a:t>
              </a:r>
              <a:endParaRPr lang="es-EC" sz="3100" kern="1200" dirty="0"/>
            </a:p>
          </p:txBody>
        </p:sp>
      </p:grpSp>
      <p:sp>
        <p:nvSpPr>
          <p:cNvPr id="17" name="Elipse 16">
            <a:hlinkClick r:id="rId8" action="ppaction://hlinksldjump"/>
          </p:cNvPr>
          <p:cNvSpPr/>
          <p:nvPr/>
        </p:nvSpPr>
        <p:spPr>
          <a:xfrm rot="16200000">
            <a:off x="484485" y="4283055"/>
            <a:ext cx="416944" cy="639464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57869"/>
              <a:satOff val="-2224"/>
              <a:lumOff val="7816"/>
              <a:alphaOff val="-32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36769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:\TESIS\coberturas_imagen\pita_saty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5" t="1839" r="4170" b="1925"/>
          <a:stretch/>
        </p:blipFill>
        <p:spPr bwMode="auto">
          <a:xfrm>
            <a:off x="1894840" y="1106443"/>
            <a:ext cx="4012474" cy="48406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E:\TESIS\coberturas_imagen\pisque_saaty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" t="13863" r="16082" b="27853"/>
          <a:stretch/>
        </p:blipFill>
        <p:spPr bwMode="auto">
          <a:xfrm>
            <a:off x="6598964" y="1106443"/>
            <a:ext cx="4446407" cy="48406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2016336" y="6202918"/>
            <a:ext cx="399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Figura </a:t>
            </a:r>
            <a:r>
              <a:rPr lang="es-EC" dirty="0" smtClean="0">
                <a:solidFill>
                  <a:schemeClr val="bg1"/>
                </a:solidFill>
              </a:rPr>
              <a:t>13. Modelo 2 de la MC del río Pita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713005" y="6042452"/>
            <a:ext cx="4262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Figura </a:t>
            </a:r>
            <a:r>
              <a:rPr lang="es-EC" dirty="0" smtClean="0">
                <a:solidFill>
                  <a:schemeClr val="bg1"/>
                </a:solidFill>
              </a:rPr>
              <a:t>14. Modelo 1 de la MC del río Pisque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574569" y="85336"/>
            <a:ext cx="3120258" cy="533257"/>
            <a:chOff x="1906748" y="2596382"/>
            <a:chExt cx="6579044" cy="998484"/>
          </a:xfrm>
        </p:grpSpPr>
        <p:sp>
          <p:nvSpPr>
            <p:cNvPr id="9" name="Pentágono 8"/>
            <p:cNvSpPr/>
            <p:nvPr/>
          </p:nvSpPr>
          <p:spPr>
            <a:xfrm rot="10800000">
              <a:off x="1906748" y="259638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fillRef>
            <a:effectRef idx="0">
              <a:schemeClr val="accent1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entágono 4"/>
            <p:cNvSpPr/>
            <p:nvPr/>
          </p:nvSpPr>
          <p:spPr>
            <a:xfrm rot="21600000">
              <a:off x="2156369" y="259638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Metodología</a:t>
              </a:r>
              <a:endParaRPr lang="es-EC" sz="4400" kern="1200" dirty="0"/>
            </a:p>
          </p:txBody>
        </p:sp>
      </p:grpSp>
      <p:sp>
        <p:nvSpPr>
          <p:cNvPr id="11" name="Elipse 10">
            <a:hlinkClick r:id="rId7" action="ppaction://hlinksldjump"/>
          </p:cNvPr>
          <p:cNvSpPr/>
          <p:nvPr/>
        </p:nvSpPr>
        <p:spPr>
          <a:xfrm>
            <a:off x="75327" y="85336"/>
            <a:ext cx="473553" cy="53325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36168"/>
              <a:satOff val="-1390"/>
              <a:lumOff val="488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upo 11"/>
          <p:cNvGrpSpPr/>
          <p:nvPr/>
        </p:nvGrpSpPr>
        <p:grpSpPr>
          <a:xfrm rot="16200000">
            <a:off x="-1842805" y="3405189"/>
            <a:ext cx="5071523" cy="691100"/>
            <a:chOff x="1450188" y="2696065"/>
            <a:chExt cx="5071523" cy="691100"/>
          </a:xfrm>
        </p:grpSpPr>
        <p:sp>
          <p:nvSpPr>
            <p:cNvPr id="13" name="Pentágono 12"/>
            <p:cNvSpPr/>
            <p:nvPr/>
          </p:nvSpPr>
          <p:spPr>
            <a:xfrm rot="10800000">
              <a:off x="1450188" y="2696065"/>
              <a:ext cx="5071522" cy="691100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4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24000"/>
              </a:schemeClr>
            </a:effectRef>
            <a:fontRef idx="minor">
              <a:schemeClr val="lt1"/>
            </a:fontRef>
          </p:style>
        </p:sp>
        <p:sp>
          <p:nvSpPr>
            <p:cNvPr id="14" name="Pentágono 4"/>
            <p:cNvSpPr/>
            <p:nvPr/>
          </p:nvSpPr>
          <p:spPr>
            <a:xfrm>
              <a:off x="1622964" y="2696065"/>
              <a:ext cx="4898747" cy="6911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756" tIns="118110" rIns="220472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100" kern="1200" dirty="0" smtClean="0"/>
                <a:t>Modelo 2</a:t>
              </a:r>
              <a:endParaRPr lang="es-EC" sz="3100" kern="1200" dirty="0"/>
            </a:p>
          </p:txBody>
        </p:sp>
      </p:grpSp>
      <p:sp>
        <p:nvSpPr>
          <p:cNvPr id="15" name="Elipse 14">
            <a:hlinkClick r:id="rId9" action="ppaction://hlinksldjump"/>
          </p:cNvPr>
          <p:cNvSpPr/>
          <p:nvPr/>
        </p:nvSpPr>
        <p:spPr>
          <a:xfrm rot="16200000">
            <a:off x="326284" y="5854563"/>
            <a:ext cx="691100" cy="691100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43402"/>
              <a:satOff val="-1668"/>
              <a:lumOff val="5862"/>
              <a:alphaOff val="-24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8542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806385" y="188686"/>
            <a:ext cx="8352130" cy="1228585"/>
            <a:chOff x="1906748" y="3892922"/>
            <a:chExt cx="6579044" cy="998484"/>
          </a:xfrm>
        </p:grpSpPr>
        <p:sp>
          <p:nvSpPr>
            <p:cNvPr id="6" name="Pentágono 5"/>
            <p:cNvSpPr/>
            <p:nvPr/>
          </p:nvSpPr>
          <p:spPr>
            <a:xfrm rot="10800000">
              <a:off x="1906748" y="389292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fillRef>
            <a:effectRef idx="0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ágono 4"/>
            <p:cNvSpPr/>
            <p:nvPr/>
          </p:nvSpPr>
          <p:spPr>
            <a:xfrm rot="21600000">
              <a:off x="2156369" y="389292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6000" kern="1200" dirty="0" smtClean="0"/>
                <a:t>Resultados</a:t>
              </a:r>
              <a:endParaRPr lang="es-EC" sz="6000" kern="1200" dirty="0"/>
            </a:p>
          </p:txBody>
        </p:sp>
      </p:grpSp>
      <p:sp>
        <p:nvSpPr>
          <p:cNvPr id="5" name="Elipse 4">
            <a:hlinkClick r:id="rId6" action="ppaction://hlinksldjump"/>
          </p:cNvPr>
          <p:cNvSpPr/>
          <p:nvPr/>
        </p:nvSpPr>
        <p:spPr>
          <a:xfrm>
            <a:off x="292627" y="319315"/>
            <a:ext cx="1267581" cy="1228585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54253"/>
              <a:satOff val="-2085"/>
              <a:lumOff val="732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992042938"/>
              </p:ext>
            </p:extLst>
          </p:nvPr>
        </p:nvGraphicFramePr>
        <p:xfrm>
          <a:off x="2583542" y="1930399"/>
          <a:ext cx="10479316" cy="4527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3583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:\TESIS\MODELOS FINALES\Modelos_PIT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29" y="1243720"/>
            <a:ext cx="6797895" cy="5042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ángulo 2"/>
          <p:cNvSpPr/>
          <p:nvPr/>
        </p:nvSpPr>
        <p:spPr>
          <a:xfrm>
            <a:off x="7066182" y="6211669"/>
            <a:ext cx="3134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s-EC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</a:t>
            </a:r>
            <a:r>
              <a:rPr lang="es-EC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Modelos del río Pita</a:t>
            </a:r>
            <a:endParaRPr lang="es-EC" sz="11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58423" y="1082440"/>
            <a:ext cx="477670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6</a:t>
            </a:r>
            <a:r>
              <a:rPr lang="es-EC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C" sz="11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de la Microcuenca del río Pita</a:t>
            </a:r>
            <a:endParaRPr lang="es-EC" sz="11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r="35896"/>
          <a:stretch/>
        </p:blipFill>
        <p:spPr>
          <a:xfrm>
            <a:off x="858423" y="1811870"/>
            <a:ext cx="3965531" cy="19967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63697"/>
          <a:stretch/>
        </p:blipFill>
        <p:spPr>
          <a:xfrm>
            <a:off x="1705654" y="3808643"/>
            <a:ext cx="2271068" cy="20193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1" name="Grupo 10"/>
          <p:cNvGrpSpPr/>
          <p:nvPr/>
        </p:nvGrpSpPr>
        <p:grpSpPr>
          <a:xfrm>
            <a:off x="603185" y="232229"/>
            <a:ext cx="3373537" cy="563301"/>
            <a:chOff x="1906748" y="3892922"/>
            <a:chExt cx="6579044" cy="998484"/>
          </a:xfrm>
        </p:grpSpPr>
        <p:sp>
          <p:nvSpPr>
            <p:cNvPr id="12" name="Pentágono 11"/>
            <p:cNvSpPr/>
            <p:nvPr/>
          </p:nvSpPr>
          <p:spPr>
            <a:xfrm rot="10800000">
              <a:off x="1906748" y="389292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fillRef>
            <a:effectRef idx="0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entágono 4"/>
            <p:cNvSpPr/>
            <p:nvPr/>
          </p:nvSpPr>
          <p:spPr>
            <a:xfrm rot="21600000">
              <a:off x="2156369" y="389292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Resultados</a:t>
              </a:r>
              <a:endParaRPr lang="es-EC" sz="3200" kern="1200" dirty="0"/>
            </a:p>
          </p:txBody>
        </p:sp>
      </p:grpSp>
      <p:sp>
        <p:nvSpPr>
          <p:cNvPr id="14" name="Elipse 13">
            <a:hlinkClick r:id="rId8" action="ppaction://hlinksldjump"/>
          </p:cNvPr>
          <p:cNvSpPr/>
          <p:nvPr/>
        </p:nvSpPr>
        <p:spPr>
          <a:xfrm>
            <a:off x="89428" y="362858"/>
            <a:ext cx="511993" cy="563301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54253"/>
              <a:satOff val="-2085"/>
              <a:lumOff val="732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upo 14"/>
          <p:cNvGrpSpPr/>
          <p:nvPr/>
        </p:nvGrpSpPr>
        <p:grpSpPr>
          <a:xfrm rot="16200000">
            <a:off x="-2193314" y="3623674"/>
            <a:ext cx="5187313" cy="647234"/>
            <a:chOff x="2069831" y="771"/>
            <a:chExt cx="6968745" cy="1258183"/>
          </a:xfrm>
        </p:grpSpPr>
        <p:sp>
          <p:nvSpPr>
            <p:cNvPr id="17" name="Pentágono 16"/>
            <p:cNvSpPr/>
            <p:nvPr/>
          </p:nvSpPr>
          <p:spPr>
            <a:xfrm rot="10800000">
              <a:off x="2069831" y="771"/>
              <a:ext cx="6968745" cy="1258183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Pentágono 4"/>
            <p:cNvSpPr/>
            <p:nvPr/>
          </p:nvSpPr>
          <p:spPr>
            <a:xfrm rot="21600000">
              <a:off x="2384377" y="771"/>
              <a:ext cx="6654199" cy="12581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4824" tIns="133350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kern="1200" dirty="0" smtClean="0"/>
                <a:t>Microcuenca del río Pita</a:t>
              </a:r>
              <a:endParaRPr lang="es-EC" sz="2400" kern="1200" dirty="0"/>
            </a:p>
          </p:txBody>
        </p:sp>
      </p:grpSp>
      <p:sp>
        <p:nvSpPr>
          <p:cNvPr id="16" name="Elipse 15">
            <a:hlinkClick r:id="rId10" action="ppaction://hlinksldjump"/>
          </p:cNvPr>
          <p:cNvSpPr/>
          <p:nvPr/>
        </p:nvSpPr>
        <p:spPr>
          <a:xfrm rot="16200000">
            <a:off x="-103329" y="5942392"/>
            <a:ext cx="936552" cy="647234"/>
          </a:xfrm>
          <a:prstGeom prst="ellipse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75766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:\TESIS\MODELOS FINALES\Modelos_PIsque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15471"/>
          <a:stretch/>
        </p:blipFill>
        <p:spPr bwMode="auto">
          <a:xfrm>
            <a:off x="849174" y="819617"/>
            <a:ext cx="7202161" cy="44554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754919" y="5982152"/>
            <a:ext cx="3390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s-EC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28.</a:t>
            </a:r>
            <a:r>
              <a:rPr lang="es-EC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Modelos del río 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Pisque</a:t>
            </a:r>
            <a:endParaRPr lang="es-EC" sz="11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283564" y="1233458"/>
            <a:ext cx="6096000" cy="6586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EC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endParaRPr lang="es-EC" sz="105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1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de la Microcuenca del río </a:t>
            </a:r>
            <a:r>
              <a:rPr lang="es-EC" sz="16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Pisque</a:t>
            </a:r>
            <a:endParaRPr lang="es-EC" sz="105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1" y="6259281"/>
            <a:ext cx="570149" cy="5715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r="40536"/>
          <a:stretch/>
        </p:blipFill>
        <p:spPr>
          <a:xfrm>
            <a:off x="8279471" y="1988045"/>
            <a:ext cx="3520643" cy="21185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l="60160"/>
          <a:stretch/>
        </p:blipFill>
        <p:spPr>
          <a:xfrm>
            <a:off x="9018707" y="4131124"/>
            <a:ext cx="2312857" cy="207735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1" name="Grupo 10"/>
          <p:cNvGrpSpPr/>
          <p:nvPr/>
        </p:nvGrpSpPr>
        <p:grpSpPr>
          <a:xfrm>
            <a:off x="8793228" y="180317"/>
            <a:ext cx="3373537" cy="563301"/>
            <a:chOff x="1906748" y="3892922"/>
            <a:chExt cx="6579044" cy="998484"/>
          </a:xfrm>
        </p:grpSpPr>
        <p:sp>
          <p:nvSpPr>
            <p:cNvPr id="12" name="Pentágono 11"/>
            <p:cNvSpPr/>
            <p:nvPr/>
          </p:nvSpPr>
          <p:spPr>
            <a:xfrm rot="10800000">
              <a:off x="1906748" y="389292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fillRef>
            <a:effectRef idx="0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entágono 4"/>
            <p:cNvSpPr/>
            <p:nvPr/>
          </p:nvSpPr>
          <p:spPr>
            <a:xfrm rot="21600000">
              <a:off x="2156369" y="389292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Resultados</a:t>
              </a:r>
              <a:endParaRPr lang="es-EC" sz="3200" kern="1200" dirty="0"/>
            </a:p>
          </p:txBody>
        </p:sp>
      </p:grpSp>
      <p:sp>
        <p:nvSpPr>
          <p:cNvPr id="14" name="Elipse 13">
            <a:hlinkClick r:id="rId7" action="ppaction://hlinksldjump"/>
          </p:cNvPr>
          <p:cNvSpPr/>
          <p:nvPr/>
        </p:nvSpPr>
        <p:spPr>
          <a:xfrm>
            <a:off x="8279471" y="310946"/>
            <a:ext cx="511993" cy="563301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54253"/>
              <a:satOff val="-2085"/>
              <a:lumOff val="732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upo 14"/>
          <p:cNvGrpSpPr/>
          <p:nvPr/>
        </p:nvGrpSpPr>
        <p:grpSpPr>
          <a:xfrm rot="16200000">
            <a:off x="-1761994" y="2946399"/>
            <a:ext cx="4403541" cy="516605"/>
            <a:chOff x="2069831" y="1634531"/>
            <a:chExt cx="6968745" cy="1258183"/>
          </a:xfrm>
        </p:grpSpPr>
        <p:sp>
          <p:nvSpPr>
            <p:cNvPr id="17" name="Pentágono 16"/>
            <p:cNvSpPr/>
            <p:nvPr/>
          </p:nvSpPr>
          <p:spPr>
            <a:xfrm rot="10800000">
              <a:off x="2069831" y="1634531"/>
              <a:ext cx="6968745" cy="1258183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</p:sp>
        <p:sp>
          <p:nvSpPr>
            <p:cNvPr id="18" name="Pentágono 4"/>
            <p:cNvSpPr/>
            <p:nvPr/>
          </p:nvSpPr>
          <p:spPr>
            <a:xfrm rot="21600000">
              <a:off x="2384377" y="1634531"/>
              <a:ext cx="6654199" cy="12581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4824" tIns="133350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kern="1200" dirty="0" smtClean="0"/>
                <a:t>Microcuenca del río Pisque</a:t>
              </a:r>
              <a:endParaRPr lang="es-EC" sz="2400" kern="1200" dirty="0"/>
            </a:p>
          </p:txBody>
        </p:sp>
      </p:grpSp>
      <p:sp>
        <p:nvSpPr>
          <p:cNvPr id="16" name="Elipse 15">
            <a:hlinkClick r:id="rId9" action="ppaction://hlinksldjump"/>
          </p:cNvPr>
          <p:cNvSpPr/>
          <p:nvPr/>
        </p:nvSpPr>
        <p:spPr>
          <a:xfrm rot="16200000">
            <a:off x="42256" y="5016756"/>
            <a:ext cx="795044" cy="516605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36168"/>
              <a:satOff val="-1390"/>
              <a:lumOff val="4885"/>
              <a:alphaOff val="-2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410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:\TESIS\analisis\pita\cultivo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" y="1478146"/>
            <a:ext cx="5600998" cy="42368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ángulo 2"/>
          <p:cNvSpPr/>
          <p:nvPr/>
        </p:nvSpPr>
        <p:spPr>
          <a:xfrm>
            <a:off x="-180797" y="5743192"/>
            <a:ext cx="65532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19.</a:t>
            </a:r>
            <a:r>
              <a:rPr lang="es-EC" sz="16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Zona agrícola de la microcuenca del río Pita</a:t>
            </a:r>
            <a:endParaRPr lang="es-EC" sz="105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FONAG (Obtenido de la capa de uso y cobertura 2016)</a:t>
            </a:r>
            <a:endParaRPr lang="es-EC" sz="105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603185" y="232229"/>
            <a:ext cx="3373537" cy="563301"/>
            <a:chOff x="1906748" y="3892922"/>
            <a:chExt cx="6579044" cy="998484"/>
          </a:xfrm>
        </p:grpSpPr>
        <p:sp>
          <p:nvSpPr>
            <p:cNvPr id="9" name="Pentágono 8"/>
            <p:cNvSpPr/>
            <p:nvPr/>
          </p:nvSpPr>
          <p:spPr>
            <a:xfrm rot="10800000">
              <a:off x="1906748" y="389292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fillRef>
            <a:effectRef idx="0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entágono 4"/>
            <p:cNvSpPr/>
            <p:nvPr/>
          </p:nvSpPr>
          <p:spPr>
            <a:xfrm rot="21600000">
              <a:off x="2156369" y="389292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Resultados</a:t>
              </a:r>
              <a:endParaRPr lang="es-EC" sz="3200" kern="1200" dirty="0"/>
            </a:p>
          </p:txBody>
        </p:sp>
      </p:grpSp>
      <p:sp>
        <p:nvSpPr>
          <p:cNvPr id="11" name="Elipse 10">
            <a:hlinkClick r:id="rId3" action="ppaction://hlinksldjump"/>
          </p:cNvPr>
          <p:cNvSpPr/>
          <p:nvPr/>
        </p:nvSpPr>
        <p:spPr>
          <a:xfrm>
            <a:off x="89428" y="362858"/>
            <a:ext cx="511993" cy="563301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54253"/>
              <a:satOff val="-2085"/>
              <a:lumOff val="732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upo 11"/>
          <p:cNvGrpSpPr/>
          <p:nvPr/>
        </p:nvGrpSpPr>
        <p:grpSpPr>
          <a:xfrm rot="5400000">
            <a:off x="9283432" y="3036376"/>
            <a:ext cx="4693826" cy="719807"/>
            <a:chOff x="2069831" y="3268292"/>
            <a:chExt cx="6968745" cy="1258183"/>
          </a:xfrm>
        </p:grpSpPr>
        <p:sp>
          <p:nvSpPr>
            <p:cNvPr id="13" name="Pentágono 12"/>
            <p:cNvSpPr/>
            <p:nvPr/>
          </p:nvSpPr>
          <p:spPr>
            <a:xfrm rot="10800000">
              <a:off x="2069831" y="3268292"/>
              <a:ext cx="6968745" cy="1258183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14" name="Pentágono 4"/>
            <p:cNvSpPr/>
            <p:nvPr/>
          </p:nvSpPr>
          <p:spPr>
            <a:xfrm rot="21600000">
              <a:off x="2384377" y="3268292"/>
              <a:ext cx="6654199" cy="12581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4824" tIns="133350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/>
                <a:t>Lineamientos para intervención</a:t>
              </a:r>
              <a:endParaRPr lang="es-EC" sz="2000" kern="1200" dirty="0"/>
            </a:p>
          </p:txBody>
        </p:sp>
      </p:grpSp>
      <p:sp>
        <p:nvSpPr>
          <p:cNvPr id="15" name="Elipse 14">
            <a:hlinkClick r:id="rId5" action="ppaction://hlinksldjump"/>
          </p:cNvPr>
          <p:cNvSpPr/>
          <p:nvPr/>
        </p:nvSpPr>
        <p:spPr>
          <a:xfrm rot="5400000">
            <a:off x="11206620" y="795394"/>
            <a:ext cx="847454" cy="719807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72337"/>
              <a:satOff val="-2780"/>
              <a:lumOff val="9770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ángulo 15"/>
          <p:cNvSpPr/>
          <p:nvPr/>
        </p:nvSpPr>
        <p:spPr>
          <a:xfrm>
            <a:off x="4268909" y="255586"/>
            <a:ext cx="670934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Cultivos </a:t>
            </a:r>
            <a:r>
              <a:rPr lang="es-EC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 bosques plantados para la </a:t>
            </a:r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producción</a:t>
            </a:r>
            <a:endParaRPr lang="es-E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604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E:\TESIS\analisis\pita\pecuari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994" y="1510710"/>
            <a:ext cx="5067170" cy="41717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6492252" y="5747910"/>
            <a:ext cx="5446655" cy="853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sz="1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20. </a:t>
            </a:r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Zonas con uso ganadero en la microcuenca del río Pita.</a:t>
            </a:r>
            <a:endParaRPr lang="es-EC" sz="105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FONAG (Obtenido de la capa de uso y cobertura 2016)</a:t>
            </a:r>
            <a:endParaRPr lang="es-EC" sz="105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603185" y="232229"/>
            <a:ext cx="3373537" cy="563301"/>
            <a:chOff x="1906748" y="3892922"/>
            <a:chExt cx="6579044" cy="998484"/>
          </a:xfrm>
        </p:grpSpPr>
        <p:sp>
          <p:nvSpPr>
            <p:cNvPr id="9" name="Pentágono 8"/>
            <p:cNvSpPr/>
            <p:nvPr/>
          </p:nvSpPr>
          <p:spPr>
            <a:xfrm rot="10800000">
              <a:off x="1906748" y="389292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fillRef>
            <a:effectRef idx="0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entágono 4"/>
            <p:cNvSpPr/>
            <p:nvPr/>
          </p:nvSpPr>
          <p:spPr>
            <a:xfrm rot="21600000">
              <a:off x="2156369" y="389292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Resultados</a:t>
              </a:r>
              <a:endParaRPr lang="es-EC" sz="3200" kern="1200" dirty="0"/>
            </a:p>
          </p:txBody>
        </p:sp>
      </p:grpSp>
      <p:sp>
        <p:nvSpPr>
          <p:cNvPr id="11" name="Elipse 10">
            <a:hlinkClick r:id="rId3" action="ppaction://hlinksldjump"/>
          </p:cNvPr>
          <p:cNvSpPr/>
          <p:nvPr/>
        </p:nvSpPr>
        <p:spPr>
          <a:xfrm>
            <a:off x="89428" y="362858"/>
            <a:ext cx="511993" cy="563301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54253"/>
              <a:satOff val="-2085"/>
              <a:lumOff val="732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Grupo 15"/>
          <p:cNvGrpSpPr/>
          <p:nvPr/>
        </p:nvGrpSpPr>
        <p:grpSpPr>
          <a:xfrm rot="16200000">
            <a:off x="-1615733" y="3558891"/>
            <a:ext cx="4693826" cy="719807"/>
            <a:chOff x="2069831" y="3268292"/>
            <a:chExt cx="6968745" cy="1258183"/>
          </a:xfrm>
        </p:grpSpPr>
        <p:sp>
          <p:nvSpPr>
            <p:cNvPr id="17" name="Pentágono 16"/>
            <p:cNvSpPr/>
            <p:nvPr/>
          </p:nvSpPr>
          <p:spPr>
            <a:xfrm rot="10800000">
              <a:off x="2069831" y="3268292"/>
              <a:ext cx="6968745" cy="1258183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18" name="Pentágono 4"/>
            <p:cNvSpPr/>
            <p:nvPr/>
          </p:nvSpPr>
          <p:spPr>
            <a:xfrm rot="21600000">
              <a:off x="2384377" y="3268292"/>
              <a:ext cx="6654199" cy="12581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4824" tIns="133350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/>
                <a:t>Lineamientos para intervención</a:t>
              </a:r>
              <a:endParaRPr lang="es-EC" sz="2000" kern="1200" dirty="0"/>
            </a:p>
          </p:txBody>
        </p:sp>
      </p:grpSp>
      <p:sp>
        <p:nvSpPr>
          <p:cNvPr id="19" name="Elipse 18">
            <a:hlinkClick r:id="rId5" action="ppaction://hlinksldjump"/>
          </p:cNvPr>
          <p:cNvSpPr/>
          <p:nvPr/>
        </p:nvSpPr>
        <p:spPr>
          <a:xfrm rot="16200000">
            <a:off x="307453" y="5588010"/>
            <a:ext cx="847454" cy="719807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72337"/>
              <a:satOff val="-2780"/>
              <a:lumOff val="9770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ángulo 19"/>
          <p:cNvSpPr/>
          <p:nvPr/>
        </p:nvSpPr>
        <p:spPr>
          <a:xfrm>
            <a:off x="4678991" y="121797"/>
            <a:ext cx="551614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Suelos </a:t>
            </a:r>
            <a:r>
              <a:rPr lang="es-EC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 uso pecuario bovino</a:t>
            </a:r>
            <a:endParaRPr lang="es-E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548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E:\TESIS\analisis\pita\degr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83" y="1579025"/>
            <a:ext cx="5577382" cy="39133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1144524" y="5667290"/>
            <a:ext cx="5222690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sz="1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22.</a:t>
            </a:r>
            <a:r>
              <a:rPr lang="es-EC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Áreas degradadas sobre los 3400 m en la microcuenca del río Pita</a:t>
            </a:r>
            <a:endParaRPr lang="es-EC" sz="1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FONAG</a:t>
            </a:r>
            <a:endParaRPr lang="es-EC" sz="1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603185" y="232229"/>
            <a:ext cx="3373537" cy="563301"/>
            <a:chOff x="1906748" y="3892922"/>
            <a:chExt cx="6579044" cy="998484"/>
          </a:xfrm>
        </p:grpSpPr>
        <p:sp>
          <p:nvSpPr>
            <p:cNvPr id="9" name="Pentágono 8"/>
            <p:cNvSpPr/>
            <p:nvPr/>
          </p:nvSpPr>
          <p:spPr>
            <a:xfrm rot="10800000">
              <a:off x="1906748" y="389292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fillRef>
            <a:effectRef idx="0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entágono 4"/>
            <p:cNvSpPr/>
            <p:nvPr/>
          </p:nvSpPr>
          <p:spPr>
            <a:xfrm rot="21600000">
              <a:off x="2156369" y="389292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Resultados</a:t>
              </a:r>
              <a:endParaRPr lang="es-EC" sz="3200" kern="1200" dirty="0"/>
            </a:p>
          </p:txBody>
        </p:sp>
      </p:grpSp>
      <p:sp>
        <p:nvSpPr>
          <p:cNvPr id="11" name="Elipse 10">
            <a:hlinkClick r:id="rId3" action="ppaction://hlinksldjump"/>
          </p:cNvPr>
          <p:cNvSpPr/>
          <p:nvPr/>
        </p:nvSpPr>
        <p:spPr>
          <a:xfrm>
            <a:off x="89428" y="362858"/>
            <a:ext cx="511993" cy="563301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54253"/>
              <a:satOff val="-2085"/>
              <a:lumOff val="732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Grupo 15"/>
          <p:cNvGrpSpPr/>
          <p:nvPr/>
        </p:nvGrpSpPr>
        <p:grpSpPr>
          <a:xfrm rot="5400000">
            <a:off x="9283432" y="3036376"/>
            <a:ext cx="4693826" cy="719807"/>
            <a:chOff x="2069831" y="3268292"/>
            <a:chExt cx="6968745" cy="1258183"/>
          </a:xfrm>
        </p:grpSpPr>
        <p:sp>
          <p:nvSpPr>
            <p:cNvPr id="17" name="Pentágono 16"/>
            <p:cNvSpPr/>
            <p:nvPr/>
          </p:nvSpPr>
          <p:spPr>
            <a:xfrm rot="10800000">
              <a:off x="2069831" y="3268292"/>
              <a:ext cx="6968745" cy="1258183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18" name="Pentágono 4"/>
            <p:cNvSpPr/>
            <p:nvPr/>
          </p:nvSpPr>
          <p:spPr>
            <a:xfrm rot="21600000">
              <a:off x="2384377" y="3268292"/>
              <a:ext cx="6654199" cy="12581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4824" tIns="133350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/>
                <a:t>Lineamientos para intervención</a:t>
              </a:r>
              <a:endParaRPr lang="es-EC" sz="2000" kern="1200" dirty="0"/>
            </a:p>
          </p:txBody>
        </p:sp>
      </p:grpSp>
      <p:sp>
        <p:nvSpPr>
          <p:cNvPr id="19" name="Elipse 18">
            <a:hlinkClick r:id="rId5" action="ppaction://hlinksldjump"/>
          </p:cNvPr>
          <p:cNvSpPr/>
          <p:nvPr/>
        </p:nvSpPr>
        <p:spPr>
          <a:xfrm rot="5400000">
            <a:off x="11206620" y="795394"/>
            <a:ext cx="847454" cy="719807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72337"/>
              <a:satOff val="-2780"/>
              <a:lumOff val="9770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ángulo 19"/>
          <p:cNvSpPr/>
          <p:nvPr/>
        </p:nvSpPr>
        <p:spPr>
          <a:xfrm>
            <a:off x="5041752" y="232229"/>
            <a:ext cx="51636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Áreas degradadas </a:t>
            </a:r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sobre</a:t>
            </a:r>
          </a:p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C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los 3400m</a:t>
            </a:r>
          </a:p>
        </p:txBody>
      </p:sp>
    </p:spTree>
    <p:extLst>
      <p:ext uri="{BB962C8B-B14F-4D97-AF65-F5344CB8AC3E}">
        <p14:creationId xmlns:p14="http://schemas.microsoft.com/office/powerpoint/2010/main" val="228386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65648" y="5436597"/>
            <a:ext cx="565591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31. </a:t>
            </a:r>
            <a:r>
              <a:rPr lang="es-EC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Zona </a:t>
            </a:r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agrícola de la microcuenca del río Pisque </a:t>
            </a:r>
            <a:endParaRPr lang="es-EC" sz="16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1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</a:t>
            </a:r>
            <a:r>
              <a:rPr lang="es-EC" sz="1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FONAG (Obtenido de la capa de uso y cobertura 2016)</a:t>
            </a:r>
            <a:endParaRPr lang="es-EC" sz="105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268909" y="255586"/>
            <a:ext cx="670934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Cultivos </a:t>
            </a:r>
            <a:r>
              <a:rPr lang="es-EC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 bosques plantados para la </a:t>
            </a:r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producción</a:t>
            </a:r>
            <a:endParaRPr lang="es-E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16934"/>
          <a:stretch/>
        </p:blipFill>
        <p:spPr bwMode="auto">
          <a:xfrm>
            <a:off x="207101" y="1797695"/>
            <a:ext cx="5655913" cy="333599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upo 8"/>
          <p:cNvGrpSpPr/>
          <p:nvPr/>
        </p:nvGrpSpPr>
        <p:grpSpPr>
          <a:xfrm rot="5400000">
            <a:off x="9283432" y="3036376"/>
            <a:ext cx="4693826" cy="719807"/>
            <a:chOff x="2069831" y="3268292"/>
            <a:chExt cx="6968745" cy="1258183"/>
          </a:xfrm>
        </p:grpSpPr>
        <p:sp>
          <p:nvSpPr>
            <p:cNvPr id="10" name="Pentágono 9"/>
            <p:cNvSpPr/>
            <p:nvPr/>
          </p:nvSpPr>
          <p:spPr>
            <a:xfrm rot="10800000">
              <a:off x="2069831" y="3268292"/>
              <a:ext cx="6968745" cy="1258183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11" name="Pentágono 4"/>
            <p:cNvSpPr/>
            <p:nvPr/>
          </p:nvSpPr>
          <p:spPr>
            <a:xfrm rot="21600000">
              <a:off x="2384377" y="3268292"/>
              <a:ext cx="6654199" cy="12581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4824" tIns="133350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/>
                <a:t>Lineamientos para intervención</a:t>
              </a:r>
              <a:endParaRPr lang="es-EC" sz="2000" kern="1200" dirty="0"/>
            </a:p>
          </p:txBody>
        </p:sp>
      </p:grpSp>
      <p:sp>
        <p:nvSpPr>
          <p:cNvPr id="12" name="Elipse 11">
            <a:hlinkClick r:id="rId3" action="ppaction://hlinksldjump"/>
          </p:cNvPr>
          <p:cNvSpPr/>
          <p:nvPr/>
        </p:nvSpPr>
        <p:spPr>
          <a:xfrm rot="5400000">
            <a:off x="11206620" y="795394"/>
            <a:ext cx="847454" cy="719807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72337"/>
              <a:satOff val="-2780"/>
              <a:lumOff val="9770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o 12"/>
          <p:cNvGrpSpPr/>
          <p:nvPr/>
        </p:nvGrpSpPr>
        <p:grpSpPr>
          <a:xfrm>
            <a:off x="603185" y="232229"/>
            <a:ext cx="3373537" cy="563301"/>
            <a:chOff x="1906748" y="3892922"/>
            <a:chExt cx="6579044" cy="998484"/>
          </a:xfrm>
        </p:grpSpPr>
        <p:sp>
          <p:nvSpPr>
            <p:cNvPr id="14" name="Pentágono 13"/>
            <p:cNvSpPr/>
            <p:nvPr/>
          </p:nvSpPr>
          <p:spPr>
            <a:xfrm rot="10800000">
              <a:off x="1906748" y="389292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fillRef>
            <a:effectRef idx="0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entágono 4"/>
            <p:cNvSpPr/>
            <p:nvPr/>
          </p:nvSpPr>
          <p:spPr>
            <a:xfrm rot="21600000">
              <a:off x="2156369" y="389292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Resultados</a:t>
              </a:r>
              <a:endParaRPr lang="es-EC" sz="3200" kern="1200" dirty="0"/>
            </a:p>
          </p:txBody>
        </p:sp>
      </p:grpSp>
      <p:sp>
        <p:nvSpPr>
          <p:cNvPr id="16" name="Elipse 15">
            <a:hlinkClick r:id="rId5" action="ppaction://hlinksldjump"/>
          </p:cNvPr>
          <p:cNvSpPr/>
          <p:nvPr/>
        </p:nvSpPr>
        <p:spPr>
          <a:xfrm>
            <a:off x="89428" y="362858"/>
            <a:ext cx="511993" cy="563301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54253"/>
              <a:satOff val="-2085"/>
              <a:lumOff val="732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3828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305550"/>
            <a:ext cx="570149" cy="5715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639580" y="142478"/>
            <a:ext cx="7837669" cy="1000522"/>
            <a:chOff x="1906748" y="3304"/>
            <a:chExt cx="6579044" cy="998484"/>
          </a:xfrm>
        </p:grpSpPr>
        <p:sp>
          <p:nvSpPr>
            <p:cNvPr id="8" name="Pentágono 7"/>
            <p:cNvSpPr/>
            <p:nvPr/>
          </p:nvSpPr>
          <p:spPr>
            <a:xfrm rot="10800000">
              <a:off x="1906748" y="3304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entágono 4"/>
            <p:cNvSpPr/>
            <p:nvPr/>
          </p:nvSpPr>
          <p:spPr>
            <a:xfrm rot="21600000">
              <a:off x="2156369" y="3304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4000" kern="1200" dirty="0" smtClean="0">
                  <a:solidFill>
                    <a:schemeClr val="bg1"/>
                  </a:solidFill>
                </a:rPr>
                <a:t>Generalidades</a:t>
              </a:r>
              <a:endParaRPr lang="es-EC" sz="40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Elipse 9">
            <a:hlinkClick r:id="rId6" action="ppaction://hlinksldjump"/>
          </p:cNvPr>
          <p:cNvSpPr/>
          <p:nvPr/>
        </p:nvSpPr>
        <p:spPr>
          <a:xfrm>
            <a:off x="140339" y="142478"/>
            <a:ext cx="1189503" cy="1000522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521106190"/>
              </p:ext>
            </p:extLst>
          </p:nvPr>
        </p:nvGraphicFramePr>
        <p:xfrm>
          <a:off x="1689100" y="2129367"/>
          <a:ext cx="8807450" cy="4176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9824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080001" y="5554035"/>
            <a:ext cx="6920298" cy="570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sz="1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32. </a:t>
            </a:r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Zonas con uso ganadero en la microcuenca del río </a:t>
            </a:r>
            <a:r>
              <a:rPr lang="es-EC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Pisque.</a:t>
            </a:r>
            <a:endParaRPr lang="es-EC" sz="105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FONAG (Obtenido de la capa de uso y cobertura 2016)</a:t>
            </a:r>
            <a:endParaRPr lang="es-EC" sz="105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607905" y="55418"/>
            <a:ext cx="551614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Suelos </a:t>
            </a:r>
            <a:r>
              <a:rPr lang="es-EC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 uso pecuario bovino</a:t>
            </a:r>
            <a:endParaRPr lang="es-E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3" b="16874"/>
          <a:stretch/>
        </p:blipFill>
        <p:spPr bwMode="auto">
          <a:xfrm>
            <a:off x="4731657" y="1378857"/>
            <a:ext cx="7268641" cy="4175271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upo 8"/>
          <p:cNvGrpSpPr/>
          <p:nvPr/>
        </p:nvGrpSpPr>
        <p:grpSpPr>
          <a:xfrm rot="16200000">
            <a:off x="-1615733" y="3558891"/>
            <a:ext cx="4693826" cy="719807"/>
            <a:chOff x="2069831" y="3268292"/>
            <a:chExt cx="6968745" cy="1258183"/>
          </a:xfrm>
        </p:grpSpPr>
        <p:sp>
          <p:nvSpPr>
            <p:cNvPr id="10" name="Pentágono 9"/>
            <p:cNvSpPr/>
            <p:nvPr/>
          </p:nvSpPr>
          <p:spPr>
            <a:xfrm rot="10800000">
              <a:off x="2069831" y="3268292"/>
              <a:ext cx="6968745" cy="1258183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11" name="Pentágono 4"/>
            <p:cNvSpPr/>
            <p:nvPr/>
          </p:nvSpPr>
          <p:spPr>
            <a:xfrm rot="21600000">
              <a:off x="2384377" y="3268292"/>
              <a:ext cx="6654199" cy="12581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4824" tIns="133350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/>
                <a:t>Lineamientos para intervención</a:t>
              </a:r>
              <a:endParaRPr lang="es-EC" sz="2000" kern="1200" dirty="0"/>
            </a:p>
          </p:txBody>
        </p:sp>
      </p:grpSp>
      <p:sp>
        <p:nvSpPr>
          <p:cNvPr id="12" name="Elipse 11">
            <a:hlinkClick r:id="rId3" action="ppaction://hlinksldjump"/>
          </p:cNvPr>
          <p:cNvSpPr/>
          <p:nvPr/>
        </p:nvSpPr>
        <p:spPr>
          <a:xfrm rot="16200000">
            <a:off x="307453" y="5588010"/>
            <a:ext cx="847454" cy="719807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72337"/>
              <a:satOff val="-2780"/>
              <a:lumOff val="9770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o 12"/>
          <p:cNvGrpSpPr/>
          <p:nvPr/>
        </p:nvGrpSpPr>
        <p:grpSpPr>
          <a:xfrm>
            <a:off x="603185" y="232229"/>
            <a:ext cx="3373537" cy="563301"/>
            <a:chOff x="1906748" y="3892922"/>
            <a:chExt cx="6579044" cy="998484"/>
          </a:xfrm>
        </p:grpSpPr>
        <p:sp>
          <p:nvSpPr>
            <p:cNvPr id="14" name="Pentágono 13"/>
            <p:cNvSpPr/>
            <p:nvPr/>
          </p:nvSpPr>
          <p:spPr>
            <a:xfrm rot="10800000">
              <a:off x="1906748" y="389292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fillRef>
            <a:effectRef idx="0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entágono 4"/>
            <p:cNvSpPr/>
            <p:nvPr/>
          </p:nvSpPr>
          <p:spPr>
            <a:xfrm rot="21600000">
              <a:off x="2156369" y="389292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Resultados</a:t>
              </a:r>
              <a:endParaRPr lang="es-EC" sz="3200" kern="1200" dirty="0"/>
            </a:p>
          </p:txBody>
        </p:sp>
      </p:grpSp>
      <p:sp>
        <p:nvSpPr>
          <p:cNvPr id="16" name="Elipse 15">
            <a:hlinkClick r:id="rId5" action="ppaction://hlinksldjump"/>
          </p:cNvPr>
          <p:cNvSpPr/>
          <p:nvPr/>
        </p:nvSpPr>
        <p:spPr>
          <a:xfrm>
            <a:off x="89428" y="362858"/>
            <a:ext cx="511993" cy="563301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54253"/>
              <a:satOff val="-2085"/>
              <a:lumOff val="732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61252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71143" y="5451964"/>
            <a:ext cx="553121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34.</a:t>
            </a:r>
            <a:r>
              <a:rPr lang="es-EC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Áreas degradadas sobre los 3400 m en la microcuenca del río 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Pisque</a:t>
            </a:r>
            <a:endParaRPr lang="es-EC" sz="11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FONAG</a:t>
            </a:r>
            <a:endParaRPr lang="es-EC" sz="11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041752" y="232229"/>
            <a:ext cx="51636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Áreas degradadas </a:t>
            </a:r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sobre</a:t>
            </a:r>
          </a:p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C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los 3400m</a:t>
            </a:r>
          </a:p>
        </p:txBody>
      </p:sp>
      <p:pic>
        <p:nvPicPr>
          <p:cNvPr id="8" name="Imagen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" b="16244"/>
          <a:stretch/>
        </p:blipFill>
        <p:spPr bwMode="auto">
          <a:xfrm>
            <a:off x="922890" y="1708302"/>
            <a:ext cx="6260164" cy="3577891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upo 8"/>
          <p:cNvGrpSpPr/>
          <p:nvPr/>
        </p:nvGrpSpPr>
        <p:grpSpPr>
          <a:xfrm rot="5400000">
            <a:off x="9283432" y="3036376"/>
            <a:ext cx="4693826" cy="719807"/>
            <a:chOff x="2069831" y="3268292"/>
            <a:chExt cx="6968745" cy="1258183"/>
          </a:xfrm>
        </p:grpSpPr>
        <p:sp>
          <p:nvSpPr>
            <p:cNvPr id="10" name="Pentágono 9"/>
            <p:cNvSpPr/>
            <p:nvPr/>
          </p:nvSpPr>
          <p:spPr>
            <a:xfrm rot="10800000">
              <a:off x="2069831" y="3268292"/>
              <a:ext cx="6968745" cy="1258183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11" name="Pentágono 4"/>
            <p:cNvSpPr/>
            <p:nvPr/>
          </p:nvSpPr>
          <p:spPr>
            <a:xfrm rot="21600000">
              <a:off x="2384377" y="3268292"/>
              <a:ext cx="6654199" cy="12581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4824" tIns="133350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/>
                <a:t>Lineamientos para intervención</a:t>
              </a:r>
              <a:endParaRPr lang="es-EC" sz="2000" kern="1200" dirty="0"/>
            </a:p>
          </p:txBody>
        </p:sp>
      </p:grpSp>
      <p:sp>
        <p:nvSpPr>
          <p:cNvPr id="12" name="Elipse 11">
            <a:hlinkClick r:id="rId3" action="ppaction://hlinksldjump"/>
          </p:cNvPr>
          <p:cNvSpPr/>
          <p:nvPr/>
        </p:nvSpPr>
        <p:spPr>
          <a:xfrm rot="5400000">
            <a:off x="11206620" y="795394"/>
            <a:ext cx="847454" cy="719807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72337"/>
              <a:satOff val="-2780"/>
              <a:lumOff val="9770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o 12"/>
          <p:cNvGrpSpPr/>
          <p:nvPr/>
        </p:nvGrpSpPr>
        <p:grpSpPr>
          <a:xfrm>
            <a:off x="603185" y="232229"/>
            <a:ext cx="3373537" cy="563301"/>
            <a:chOff x="1906748" y="3892922"/>
            <a:chExt cx="6579044" cy="998484"/>
          </a:xfrm>
        </p:grpSpPr>
        <p:sp>
          <p:nvSpPr>
            <p:cNvPr id="14" name="Pentágono 13"/>
            <p:cNvSpPr/>
            <p:nvPr/>
          </p:nvSpPr>
          <p:spPr>
            <a:xfrm rot="10800000">
              <a:off x="1906748" y="3892922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fillRef>
            <a:effectRef idx="0">
              <a:schemeClr val="accent1">
                <a:shade val="80000"/>
                <a:hueOff val="203448"/>
                <a:satOff val="3881"/>
                <a:lumOff val="171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entágono 4"/>
            <p:cNvSpPr/>
            <p:nvPr/>
          </p:nvSpPr>
          <p:spPr>
            <a:xfrm rot="21600000">
              <a:off x="2156369" y="3892922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Resultados</a:t>
              </a:r>
              <a:endParaRPr lang="es-EC" sz="3200" kern="1200" dirty="0"/>
            </a:p>
          </p:txBody>
        </p:sp>
      </p:grpSp>
      <p:sp>
        <p:nvSpPr>
          <p:cNvPr id="16" name="Elipse 15">
            <a:hlinkClick r:id="rId5" action="ppaction://hlinksldjump"/>
          </p:cNvPr>
          <p:cNvSpPr/>
          <p:nvPr/>
        </p:nvSpPr>
        <p:spPr>
          <a:xfrm>
            <a:off x="89428" y="362858"/>
            <a:ext cx="511993" cy="563301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54253"/>
              <a:satOff val="-2085"/>
              <a:lumOff val="732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49149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99273" y="1611501"/>
            <a:ext cx="806733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CONCLUSIONES </a:t>
            </a:r>
          </a:p>
          <a:p>
            <a:pPr algn="ctr"/>
            <a:r>
              <a:rPr lang="es-E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</a:t>
            </a:r>
          </a:p>
          <a:p>
            <a:pPr algn="ctr"/>
            <a:r>
              <a:rPr lang="es-E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RECOMENDACIONES</a:t>
            </a:r>
            <a:endParaRPr lang="es-E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Imagen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7703" y="161660"/>
            <a:ext cx="29145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Conclusiones</a:t>
            </a:r>
            <a:endParaRPr lang="es-EC" sz="5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0" y="1425361"/>
            <a:ext cx="116259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2800" dirty="0">
                <a:solidFill>
                  <a:schemeClr val="bg1"/>
                </a:solidFill>
              </a:rPr>
              <a:t>La importancia de conservación y adecuado manejo de las </a:t>
            </a:r>
            <a:r>
              <a:rPr lang="es-EC" sz="2800" dirty="0" err="1">
                <a:solidFill>
                  <a:schemeClr val="bg1"/>
                </a:solidFill>
              </a:rPr>
              <a:t>microcuencas</a:t>
            </a:r>
            <a:r>
              <a:rPr lang="es-EC" sz="2800" dirty="0">
                <a:solidFill>
                  <a:schemeClr val="bg1"/>
                </a:solidFill>
              </a:rPr>
              <a:t> se debe a la gran extensión de cobertura vegetal de herbazal de páramo (49.69% en el Pita y 24,78% en el Pisque).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C" sz="2800" dirty="0">
                <a:solidFill>
                  <a:schemeClr val="bg1"/>
                </a:solidFill>
              </a:rPr>
              <a:t>Las principales amenazas y presiones medioambientales son las actividades productivas que se realizan en las </a:t>
            </a:r>
            <a:r>
              <a:rPr lang="es-EC" sz="2800" dirty="0" err="1" smtClean="0">
                <a:solidFill>
                  <a:schemeClr val="bg1"/>
                </a:solidFill>
              </a:rPr>
              <a:t>microcuencas</a:t>
            </a:r>
            <a:r>
              <a:rPr lang="es-EC" sz="2800" dirty="0" smtClean="0">
                <a:solidFill>
                  <a:schemeClr val="bg1"/>
                </a:solidFill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C" sz="2800" dirty="0" smtClean="0">
                <a:solidFill>
                  <a:schemeClr val="bg1"/>
                </a:solidFill>
              </a:rPr>
              <a:t>Los </a:t>
            </a:r>
            <a:r>
              <a:rPr lang="es-EC" sz="2800" dirty="0">
                <a:solidFill>
                  <a:schemeClr val="bg1"/>
                </a:solidFill>
              </a:rPr>
              <a:t>resultados de los modelos dependen de la caracterización o definición que se les hayan dado a las variables dentro de la lógica difusa</a:t>
            </a:r>
            <a:r>
              <a:rPr lang="es-EC" sz="2800" dirty="0" smtClean="0">
                <a:solidFill>
                  <a:schemeClr val="bg1"/>
                </a:solidFill>
              </a:rPr>
              <a:t>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C" sz="2800" dirty="0">
                <a:solidFill>
                  <a:schemeClr val="bg1"/>
                </a:solidFill>
              </a:rPr>
              <a:t>Sin duda el cambio de uso de suelo es la causa más importante para la fragmentación de ecosistemas, </a:t>
            </a:r>
            <a:endParaRPr lang="es-EC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EC" sz="28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2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4744" y="110144"/>
            <a:ext cx="39705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Recomendaciones</a:t>
            </a:r>
            <a:endParaRPr lang="es-EC" sz="5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275771" y="878384"/>
            <a:ext cx="1098731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2800" dirty="0" smtClean="0">
                <a:solidFill>
                  <a:schemeClr val="bg1"/>
                </a:solidFill>
              </a:rPr>
              <a:t>Que </a:t>
            </a:r>
            <a:r>
              <a:rPr lang="es-EC" sz="2800" dirty="0">
                <a:solidFill>
                  <a:schemeClr val="bg1"/>
                </a:solidFill>
              </a:rPr>
              <a:t>las administraciones políticas con mayor jurisdicción (</a:t>
            </a:r>
            <a:r>
              <a:rPr lang="es-EC" sz="2800" dirty="0" err="1">
                <a:solidFill>
                  <a:schemeClr val="bg1"/>
                </a:solidFill>
              </a:rPr>
              <a:t>Pintag</a:t>
            </a:r>
            <a:r>
              <a:rPr lang="es-EC" sz="2800" dirty="0">
                <a:solidFill>
                  <a:schemeClr val="bg1"/>
                </a:solidFill>
              </a:rPr>
              <a:t> y </a:t>
            </a:r>
            <a:r>
              <a:rPr lang="es-EC" sz="2800" dirty="0" err="1">
                <a:solidFill>
                  <a:schemeClr val="bg1"/>
                </a:solidFill>
              </a:rPr>
              <a:t>Machachi</a:t>
            </a:r>
            <a:r>
              <a:rPr lang="es-EC" sz="2800" dirty="0">
                <a:solidFill>
                  <a:schemeClr val="bg1"/>
                </a:solidFill>
              </a:rPr>
              <a:t> en la microcuenca del río Pita, Olmedo Cayambe y Cangahua en la microcuenca del río Pisque), generen estrategias para mantener la extensión de cobertura vegetal de ecosistemas frágiles y posteriormente ampliarla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2800" dirty="0" smtClean="0">
                <a:solidFill>
                  <a:schemeClr val="bg1"/>
                </a:solidFill>
              </a:rPr>
              <a:t>El MAGAP </a:t>
            </a:r>
            <a:r>
              <a:rPr lang="es-EC" sz="2800" dirty="0">
                <a:solidFill>
                  <a:schemeClr val="bg1"/>
                </a:solidFill>
              </a:rPr>
              <a:t>y el MAE deberían promover y ejecutar actividades productivas sostenibles y alternativas para disminuir la presión por actividades agropecuarias en estas zonas</a:t>
            </a:r>
            <a:r>
              <a:rPr lang="es-EC" sz="2800" dirty="0" smtClean="0">
                <a:solidFill>
                  <a:schemeClr val="bg1"/>
                </a:solidFill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2800" dirty="0" smtClean="0">
                <a:solidFill>
                  <a:schemeClr val="bg1"/>
                </a:solidFill>
              </a:rPr>
              <a:t>En </a:t>
            </a:r>
            <a:r>
              <a:rPr lang="es-EC" sz="2800" dirty="0">
                <a:solidFill>
                  <a:schemeClr val="bg1"/>
                </a:solidFill>
              </a:rPr>
              <a:t>las áreas de conservación generadas con el modelamiento bajo lógica difusa, se recomienda realizar estudios </a:t>
            </a:r>
            <a:r>
              <a:rPr lang="es-EC" sz="2800" dirty="0" err="1">
                <a:solidFill>
                  <a:schemeClr val="bg1"/>
                </a:solidFill>
              </a:rPr>
              <a:t>hidrosociales</a:t>
            </a:r>
            <a:r>
              <a:rPr lang="es-EC" sz="2800" dirty="0">
                <a:solidFill>
                  <a:schemeClr val="bg1"/>
                </a:solidFill>
              </a:rPr>
              <a:t>, ya que estos nos permiten determinar las estrategias más adecuadas para la intervención y que vayan acorde a la realidad de cada microcuenca.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endParaRPr lang="es-EC" sz="2800" dirty="0" smtClean="0">
              <a:solidFill>
                <a:schemeClr val="bg1"/>
              </a:solidFill>
            </a:endParaRPr>
          </a:p>
        </p:txBody>
      </p:sp>
      <p:pic>
        <p:nvPicPr>
          <p:cNvPr id="4" name="Imagen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5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grac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01" y="183767"/>
            <a:ext cx="10846256" cy="61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4899" y="161660"/>
            <a:ext cx="25801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Referencias</a:t>
            </a:r>
            <a:endParaRPr lang="es-EC" sz="5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77371" y="1033475"/>
            <a:ext cx="1098731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err="1">
                <a:solidFill>
                  <a:schemeClr val="bg1"/>
                </a:solidFill>
              </a:rPr>
              <a:t>Andocilla</a:t>
            </a:r>
            <a:r>
              <a:rPr lang="es-EC" sz="1200" dirty="0">
                <a:solidFill>
                  <a:schemeClr val="bg1"/>
                </a:solidFill>
              </a:rPr>
              <a:t>, L. (2012). Implementación del algoritmo de </a:t>
            </a:r>
            <a:r>
              <a:rPr lang="es-EC" sz="1200" dirty="0" err="1">
                <a:solidFill>
                  <a:schemeClr val="bg1"/>
                </a:solidFill>
              </a:rPr>
              <a:t>lígica</a:t>
            </a:r>
            <a:r>
              <a:rPr lang="es-EC" sz="1200" dirty="0">
                <a:solidFill>
                  <a:schemeClr val="bg1"/>
                </a:solidFill>
              </a:rPr>
              <a:t> </a:t>
            </a:r>
            <a:r>
              <a:rPr lang="es-EC" sz="1200" dirty="0" err="1">
                <a:solidFill>
                  <a:schemeClr val="bg1"/>
                </a:solidFill>
              </a:rPr>
              <a:t>fuzzy</a:t>
            </a:r>
            <a:r>
              <a:rPr lang="es-EC" sz="1200" dirty="0">
                <a:solidFill>
                  <a:schemeClr val="bg1"/>
                </a:solidFill>
              </a:rPr>
              <a:t> aplicado a la determinación del grado de </a:t>
            </a:r>
            <a:r>
              <a:rPr lang="es-EC" sz="1200" dirty="0" err="1">
                <a:solidFill>
                  <a:schemeClr val="bg1"/>
                </a:solidFill>
              </a:rPr>
              <a:t>suceptibilidad</a:t>
            </a:r>
            <a:r>
              <a:rPr lang="es-EC" sz="1200" dirty="0">
                <a:solidFill>
                  <a:schemeClr val="bg1"/>
                </a:solidFill>
              </a:rPr>
              <a:t> a deslizamientos en el área de Monjas-Ferroviaria- La Magdalena- </a:t>
            </a:r>
            <a:r>
              <a:rPr lang="es-EC" sz="1200" dirty="0" err="1">
                <a:solidFill>
                  <a:schemeClr val="bg1"/>
                </a:solidFill>
              </a:rPr>
              <a:t>Itcgimbia</a:t>
            </a:r>
            <a:r>
              <a:rPr lang="es-EC" sz="1200" dirty="0">
                <a:solidFill>
                  <a:schemeClr val="bg1"/>
                </a:solidFill>
              </a:rPr>
              <a:t> del Distrito Metropolitano de Quito. Sangolquí: Escuela Politécnica del Ejercito.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Asamblea Nacional del Ecuador. (2008). Constitución de la República del Ecuador. Montecristi: Registro Oficial N°449.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Asamblea Nacional del Ecuador. (2014). Ley orgánica de recursos hídricos, usos y aprovechamiento del agua . Quito: Registro Oficial Nº 305.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Asamblea Nacional del Ecuador. (2016). Ley Orgánica de Tierras rurales y territorios ancestrales. Quito: Registro </a:t>
            </a:r>
            <a:r>
              <a:rPr lang="es-EC" sz="1200" dirty="0" err="1">
                <a:solidFill>
                  <a:schemeClr val="bg1"/>
                </a:solidFill>
              </a:rPr>
              <a:t>Ofi</a:t>
            </a:r>
            <a:r>
              <a:rPr lang="es-EC" sz="1200" dirty="0">
                <a:solidFill>
                  <a:schemeClr val="bg1"/>
                </a:solidFill>
              </a:rPr>
              <a:t> </a:t>
            </a:r>
            <a:r>
              <a:rPr lang="es-EC" sz="1200" dirty="0" err="1">
                <a:solidFill>
                  <a:schemeClr val="bg1"/>
                </a:solidFill>
              </a:rPr>
              <a:t>cial</a:t>
            </a:r>
            <a:r>
              <a:rPr lang="es-EC" sz="1200" dirty="0">
                <a:solidFill>
                  <a:schemeClr val="bg1"/>
                </a:solidFill>
              </a:rPr>
              <a:t> Nº 711.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Builes, A., &amp; Lotero, L. (2012). Análisis y variabilidad de la consistencia en un proceso jerárquico de toma de decisiones ambientales. Congreso Latino Iberoamericano de Investigación Operativa, XVI. Rio de Janeiro.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err="1">
                <a:solidFill>
                  <a:schemeClr val="bg1"/>
                </a:solidFill>
              </a:rPr>
              <a:t>Buzai</a:t>
            </a:r>
            <a:r>
              <a:rPr lang="es-EC" sz="1200" dirty="0">
                <a:solidFill>
                  <a:schemeClr val="bg1"/>
                </a:solidFill>
              </a:rPr>
              <a:t>, G. (2015). Conceptos fundamentales del análisis espacial que sustentan la investigación científica basada en </a:t>
            </a:r>
            <a:r>
              <a:rPr lang="es-EC" sz="1200" dirty="0" err="1">
                <a:solidFill>
                  <a:schemeClr val="bg1"/>
                </a:solidFill>
              </a:rPr>
              <a:t>geoecnologías</a:t>
            </a:r>
            <a:r>
              <a:rPr lang="es-EC" sz="1200" dirty="0">
                <a:solidFill>
                  <a:schemeClr val="bg1"/>
                </a:solidFill>
              </a:rPr>
              <a:t>. En M. </a:t>
            </a:r>
            <a:r>
              <a:rPr lang="es-EC" sz="1200" dirty="0" err="1">
                <a:solidFill>
                  <a:schemeClr val="bg1"/>
                </a:solidFill>
              </a:rPr>
              <a:t>Fuenzal</a:t>
            </a:r>
            <a:r>
              <a:rPr lang="es-EC" sz="1200" dirty="0">
                <a:solidFill>
                  <a:schemeClr val="bg1"/>
                </a:solidFill>
              </a:rPr>
              <a:t> ida, G. </a:t>
            </a:r>
            <a:r>
              <a:rPr lang="es-EC" sz="1200" dirty="0" err="1">
                <a:solidFill>
                  <a:schemeClr val="bg1"/>
                </a:solidFill>
              </a:rPr>
              <a:t>Buzai</a:t>
            </a:r>
            <a:r>
              <a:rPr lang="es-EC" sz="1200" dirty="0">
                <a:solidFill>
                  <a:schemeClr val="bg1"/>
                </a:solidFill>
              </a:rPr>
              <a:t>, A. Moreno, &amp; A. García, Geografía, </a:t>
            </a:r>
            <a:r>
              <a:rPr lang="es-EC" sz="1200" dirty="0" err="1">
                <a:solidFill>
                  <a:schemeClr val="bg1"/>
                </a:solidFill>
              </a:rPr>
              <a:t>geotecnología</a:t>
            </a:r>
            <a:r>
              <a:rPr lang="es-EC" sz="1200" dirty="0">
                <a:solidFill>
                  <a:schemeClr val="bg1"/>
                </a:solidFill>
              </a:rPr>
              <a:t> y análisis espacial: tendencias, métodos y aplicaciones (Primera ed., págs. 56-72). Chile: Triangulo.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err="1">
                <a:solidFill>
                  <a:schemeClr val="bg1"/>
                </a:solidFill>
              </a:rPr>
              <a:t>Cachipuendo</a:t>
            </a:r>
            <a:r>
              <a:rPr lang="es-EC" sz="1200" dirty="0">
                <a:solidFill>
                  <a:schemeClr val="bg1"/>
                </a:solidFill>
              </a:rPr>
              <a:t>, C., Moya, C., &amp; Sandoval, C. (2011). Plan participativo de gestión del agua en la microcuenca del río "El Pisque". </a:t>
            </a:r>
            <a:r>
              <a:rPr lang="es-EC" sz="1200" dirty="0" err="1">
                <a:solidFill>
                  <a:schemeClr val="bg1"/>
                </a:solidFill>
              </a:rPr>
              <a:t>Universiadad</a:t>
            </a:r>
            <a:r>
              <a:rPr lang="es-EC" sz="1200" dirty="0">
                <a:solidFill>
                  <a:schemeClr val="bg1"/>
                </a:solidFill>
              </a:rPr>
              <a:t> </a:t>
            </a:r>
            <a:r>
              <a:rPr lang="es-EC" sz="1200" dirty="0" err="1">
                <a:solidFill>
                  <a:schemeClr val="bg1"/>
                </a:solidFill>
              </a:rPr>
              <a:t>Politecnica</a:t>
            </a:r>
            <a:r>
              <a:rPr lang="es-EC" sz="1200" dirty="0">
                <a:solidFill>
                  <a:schemeClr val="bg1"/>
                </a:solidFill>
              </a:rPr>
              <a:t> Salesiana. Obtenido de http://infoagua-guayllabamba.ec/repositorio/web/files/Plan_de_Gestion_del_agua_en_cuenca_rio_Pisque.pdf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Campo, A. (2018). Estudio integrado de la cuenca del río Pisque, cantón Cayambe, Ecuador. Cayambe: CEPEIGE.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Carranza, D. (2008). Aplicación de la lógica difusa para la ubicación de especies faunísticas y florísticas, y su comparación con otros métodos </a:t>
            </a:r>
            <a:r>
              <a:rPr lang="es-EC" sz="1200" dirty="0" err="1">
                <a:solidFill>
                  <a:schemeClr val="bg1"/>
                </a:solidFill>
              </a:rPr>
              <a:t>geoestadísticos</a:t>
            </a:r>
            <a:r>
              <a:rPr lang="es-EC" sz="1200" dirty="0">
                <a:solidFill>
                  <a:schemeClr val="bg1"/>
                </a:solidFill>
              </a:rPr>
              <a:t>. Sangolquí: Escuela Politécnica del Ejercito.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err="1">
                <a:solidFill>
                  <a:schemeClr val="bg1"/>
                </a:solidFill>
              </a:rPr>
              <a:t>Chiriboga</a:t>
            </a:r>
            <a:r>
              <a:rPr lang="es-EC" sz="1200" dirty="0">
                <a:solidFill>
                  <a:schemeClr val="bg1"/>
                </a:solidFill>
              </a:rPr>
              <a:t>, J. (2015). Cambio climático, agua y conflicto: disputas sociales, crisis hídrica y oportunidades de adaptación en la Sierra Centro-Norte de Ecuador. Área de Estudios Sociales y Globales. Quito: Universidad Andina Simón Bolívar.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err="1">
                <a:solidFill>
                  <a:schemeClr val="bg1"/>
                </a:solidFill>
              </a:rPr>
              <a:t>Chiriboga</a:t>
            </a:r>
            <a:r>
              <a:rPr lang="es-EC" sz="1200" dirty="0">
                <a:solidFill>
                  <a:schemeClr val="bg1"/>
                </a:solidFill>
              </a:rPr>
              <a:t>, J. L. (2015). Cambio climático, agua y conflicto: disputas sociales, crisis hídrica y oportunidades de adaptación en la Sierra Centro-Norte de Ecuador. Quito: Universidad Simón </a:t>
            </a:r>
            <a:r>
              <a:rPr lang="es-EC" sz="1200" dirty="0" err="1">
                <a:solidFill>
                  <a:schemeClr val="bg1"/>
                </a:solidFill>
              </a:rPr>
              <a:t>Bolvar</a:t>
            </a:r>
            <a:r>
              <a:rPr lang="es-EC" sz="1200" dirty="0">
                <a:solidFill>
                  <a:schemeClr val="bg1"/>
                </a:solidFill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Congreso Nacional del Ecuador. (2004). Ley forestal y de conservación de áreas naturales y vida silvestre. Quito: Registro Oficial N°418.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Coronel, R., &amp; Jaramillo, Á. (2005). Valoración económica del servicio ambiental hídrico de la microcuenca </a:t>
            </a:r>
            <a:r>
              <a:rPr lang="es-EC" sz="1200" dirty="0" err="1">
                <a:solidFill>
                  <a:schemeClr val="bg1"/>
                </a:solidFill>
              </a:rPr>
              <a:t>idrográfica</a:t>
            </a:r>
            <a:r>
              <a:rPr lang="es-EC" sz="1200" dirty="0">
                <a:solidFill>
                  <a:schemeClr val="bg1"/>
                </a:solidFill>
              </a:rPr>
              <a:t> "El Limón". Loja, Ecuador: Universidad Nacional de Loja. Obtenido de http://dspace.unl.edu.ec/jspui/bitstream/123456789/4992/1/Coronel%20Castro%20Ren%C3%A9%20%26%20Jaramillo%20Ord%C3%B3%C3%B1ez%20%C3%81ngel.pdf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Delgadillo, A., &amp; Moreno, A. (2013). </a:t>
            </a:r>
            <a:r>
              <a:rPr lang="es-EC" sz="1200" dirty="0" err="1">
                <a:solidFill>
                  <a:schemeClr val="bg1"/>
                </a:solidFill>
              </a:rPr>
              <a:t>Morfometría</a:t>
            </a:r>
            <a:r>
              <a:rPr lang="es-EC" sz="1200" dirty="0">
                <a:solidFill>
                  <a:schemeClr val="bg1"/>
                </a:solidFill>
              </a:rPr>
              <a:t> de Cuencas. Venezuela: Universidad de los Andes.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Delgadillo, A., &amp; Páez, G. (2008). Aspectos hidrológicos, </a:t>
            </a:r>
            <a:r>
              <a:rPr lang="es-EC" sz="1200" dirty="0" err="1">
                <a:solidFill>
                  <a:schemeClr val="bg1"/>
                </a:solidFill>
              </a:rPr>
              <a:t>subcuencas</a:t>
            </a:r>
            <a:r>
              <a:rPr lang="es-EC" sz="1200" dirty="0">
                <a:solidFill>
                  <a:schemeClr val="bg1"/>
                </a:solidFill>
              </a:rPr>
              <a:t> susceptibles a crecidas, </a:t>
            </a:r>
            <a:r>
              <a:rPr lang="es-EC" sz="1200" dirty="0" err="1">
                <a:solidFill>
                  <a:schemeClr val="bg1"/>
                </a:solidFill>
              </a:rPr>
              <a:t>esenarios</a:t>
            </a:r>
            <a:r>
              <a:rPr lang="es-EC" sz="1200" dirty="0">
                <a:solidFill>
                  <a:schemeClr val="bg1"/>
                </a:solidFill>
              </a:rPr>
              <a:t> de riesgo por crecidas. En C. Ferrer, &amp; M. </a:t>
            </a:r>
            <a:r>
              <a:rPr lang="es-EC" sz="1200" dirty="0" err="1">
                <a:solidFill>
                  <a:schemeClr val="bg1"/>
                </a:solidFill>
              </a:rPr>
              <a:t>Dugarte</a:t>
            </a:r>
            <a:r>
              <a:rPr lang="es-EC" sz="1200" dirty="0">
                <a:solidFill>
                  <a:schemeClr val="bg1"/>
                </a:solidFill>
              </a:rPr>
              <a:t>, Plan de desarrollo urbano del municipio Antonio Pinto Salinas bajo el </a:t>
            </a:r>
            <a:r>
              <a:rPr lang="es-EC" sz="1200" dirty="0" err="1">
                <a:solidFill>
                  <a:schemeClr val="bg1"/>
                </a:solidFill>
              </a:rPr>
              <a:t>enforque</a:t>
            </a:r>
            <a:r>
              <a:rPr lang="es-EC" sz="1200" dirty="0">
                <a:solidFill>
                  <a:schemeClr val="bg1"/>
                </a:solidFill>
              </a:rPr>
              <a:t> de gestión de riesgo. </a:t>
            </a:r>
            <a:r>
              <a:rPr lang="es-EC" sz="1200" dirty="0" err="1">
                <a:solidFill>
                  <a:schemeClr val="bg1"/>
                </a:solidFill>
              </a:rPr>
              <a:t>Merida</a:t>
            </a:r>
            <a:r>
              <a:rPr lang="es-EC" sz="1200" dirty="0">
                <a:solidFill>
                  <a:schemeClr val="bg1"/>
                </a:solidFill>
              </a:rPr>
              <a:t>: Programa de las Naciones Unidas para el Desarrollo (PNUD).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Ecuador, C. N. (10 de Septiembre de 2004). Ley forestal y de conservación de áreas naturales y de vida silvestre. Ecuador: Registro Oficial Suplemento # 418.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El Comercio. (03 de Octubre de 2018). Hasta octubre del 2018 se han registrado 886 incendios forestales en 20 provincias. Quito, Ecuador. Recuperado el 30 de Noviembre de 2018, de https://www.elcomercio.com/video/incendios-forestales-ecuador-datos-provincias.html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Enríquez, M. (2018). Valoración de la disponibilidad hídrica para la conservación de la reserva Sabia Esperanza, en la microcuenca del Río </a:t>
            </a:r>
            <a:r>
              <a:rPr lang="es-EC" sz="1200" dirty="0" err="1">
                <a:solidFill>
                  <a:schemeClr val="bg1"/>
                </a:solidFill>
              </a:rPr>
              <a:t>Mataquí</a:t>
            </a:r>
            <a:r>
              <a:rPr lang="es-EC" sz="1200" dirty="0">
                <a:solidFill>
                  <a:schemeClr val="bg1"/>
                </a:solidFill>
              </a:rPr>
              <a:t>. Ibarra, Ecuador: Universidad </a:t>
            </a:r>
            <a:r>
              <a:rPr lang="es-EC" sz="1200" dirty="0" err="1">
                <a:solidFill>
                  <a:schemeClr val="bg1"/>
                </a:solidFill>
              </a:rPr>
              <a:t>Tecnica</a:t>
            </a:r>
            <a:r>
              <a:rPr lang="es-EC" sz="1200" dirty="0">
                <a:solidFill>
                  <a:schemeClr val="bg1"/>
                </a:solidFill>
              </a:rPr>
              <a:t> del Norte</a:t>
            </a:r>
            <a:r>
              <a:rPr lang="es-EC" sz="1200" dirty="0" smtClean="0">
                <a:solidFill>
                  <a:schemeClr val="bg1"/>
                </a:solidFill>
              </a:rPr>
              <a:t>.</a:t>
            </a:r>
            <a:endParaRPr lang="es-EC" sz="12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6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4899" y="161660"/>
            <a:ext cx="25801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Referencias</a:t>
            </a:r>
            <a:endParaRPr lang="es-EC" sz="5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77371" y="1033475"/>
            <a:ext cx="1098731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smtClean="0">
                <a:solidFill>
                  <a:schemeClr val="bg1"/>
                </a:solidFill>
              </a:rPr>
              <a:t>FONAG</a:t>
            </a:r>
            <a:r>
              <a:rPr lang="es-EC" sz="1200" dirty="0">
                <a:solidFill>
                  <a:schemeClr val="bg1"/>
                </a:solidFill>
              </a:rPr>
              <a:t>. (2003). Diagnóstico de la situación actual de las </a:t>
            </a:r>
            <a:r>
              <a:rPr lang="es-EC" sz="1200" dirty="0" err="1">
                <a:solidFill>
                  <a:schemeClr val="bg1"/>
                </a:solidFill>
              </a:rPr>
              <a:t>subcuencas</a:t>
            </a:r>
            <a:r>
              <a:rPr lang="es-EC" sz="1200" dirty="0">
                <a:solidFill>
                  <a:schemeClr val="bg1"/>
                </a:solidFill>
              </a:rPr>
              <a:t> de los ríos San Pedro y Pita. Quito: Fundación Natura.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FONAG. (2010). Modelo cartográfico para la determinación de áreas prioritarias de forestación y reforestación del río Pita. Quito.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FONAG. (2016). Mapa de coberturas y usos de suelo 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Grajales, A., Serrano, E., &amp; Hahn, C. (2013). Los métodos y proceso </a:t>
            </a:r>
            <a:r>
              <a:rPr lang="es-EC" sz="1200" dirty="0" err="1">
                <a:solidFill>
                  <a:schemeClr val="bg1"/>
                </a:solidFill>
              </a:rPr>
              <a:t>multicriterio</a:t>
            </a:r>
            <a:r>
              <a:rPr lang="es-EC" sz="1200" dirty="0">
                <a:solidFill>
                  <a:schemeClr val="bg1"/>
                </a:solidFill>
              </a:rPr>
              <a:t> para la </a:t>
            </a:r>
            <a:r>
              <a:rPr lang="es-EC" sz="1200" dirty="0" err="1">
                <a:solidFill>
                  <a:schemeClr val="bg1"/>
                </a:solidFill>
              </a:rPr>
              <a:t>ecaluación</a:t>
            </a:r>
            <a:r>
              <a:rPr lang="es-EC" sz="1200" dirty="0">
                <a:solidFill>
                  <a:schemeClr val="bg1"/>
                </a:solidFill>
              </a:rPr>
              <a:t>. Luna Azul, 285-306.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Grau, J., De Prada, D., Antón, J., Cisneros, J., </a:t>
            </a:r>
            <a:r>
              <a:rPr lang="es-EC" sz="1200" dirty="0" err="1">
                <a:solidFill>
                  <a:schemeClr val="bg1"/>
                </a:solidFill>
              </a:rPr>
              <a:t>Degioanni</a:t>
            </a:r>
            <a:r>
              <a:rPr lang="es-EC" sz="1200" dirty="0">
                <a:solidFill>
                  <a:schemeClr val="bg1"/>
                </a:solidFill>
              </a:rPr>
              <a:t>, A., Cantero1, A., &amp; Gil, H. (2011). Evaluación </a:t>
            </a:r>
            <a:r>
              <a:rPr lang="es-EC" sz="1200" dirty="0" err="1">
                <a:solidFill>
                  <a:schemeClr val="bg1"/>
                </a:solidFill>
              </a:rPr>
              <a:t>multicriterio</a:t>
            </a:r>
            <a:r>
              <a:rPr lang="es-EC" sz="1200" dirty="0">
                <a:solidFill>
                  <a:schemeClr val="bg1"/>
                </a:solidFill>
              </a:rPr>
              <a:t> de alternativas de ordenamiento territorial utilizando modelos hidrológicos y de erosión para una cuenca representativa del sur de Córdoba. En Servicios </a:t>
            </a:r>
            <a:r>
              <a:rPr lang="es-EC" sz="1200" dirty="0" err="1">
                <a:solidFill>
                  <a:schemeClr val="bg1"/>
                </a:solidFill>
              </a:rPr>
              <a:t>Ecosistemicos</a:t>
            </a:r>
            <a:r>
              <a:rPr lang="es-EC" sz="1200" dirty="0">
                <a:solidFill>
                  <a:schemeClr val="bg1"/>
                </a:solidFill>
              </a:rPr>
              <a:t> (págs. 553-579).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err="1">
                <a:solidFill>
                  <a:schemeClr val="bg1"/>
                </a:solidFill>
              </a:rPr>
              <a:t>Hartley</a:t>
            </a:r>
            <a:r>
              <a:rPr lang="es-EC" sz="1200" dirty="0">
                <a:solidFill>
                  <a:schemeClr val="bg1"/>
                </a:solidFill>
              </a:rPr>
              <a:t>, R. (2010). Aplicación de un análisis de múltiples criterios en gestión hídrica local. Revista Iberoamericana de Economía Ecológica, 14(2), 13-32. Obtenido de http://www.redibec.org/IVO/rev14_02.pdf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Henríquez, C., &amp; </a:t>
            </a:r>
            <a:r>
              <a:rPr lang="es-EC" sz="1200" dirty="0" err="1">
                <a:solidFill>
                  <a:schemeClr val="bg1"/>
                </a:solidFill>
              </a:rPr>
              <a:t>Qüense</a:t>
            </a:r>
            <a:r>
              <a:rPr lang="es-EC" sz="1200" dirty="0">
                <a:solidFill>
                  <a:schemeClr val="bg1"/>
                </a:solidFill>
              </a:rPr>
              <a:t>, J. (2009). Evaluación </a:t>
            </a:r>
            <a:r>
              <a:rPr lang="es-EC" sz="1200" dirty="0" err="1">
                <a:solidFill>
                  <a:schemeClr val="bg1"/>
                </a:solidFill>
              </a:rPr>
              <a:t>multicriterio</a:t>
            </a:r>
            <a:r>
              <a:rPr lang="es-EC" sz="1200" dirty="0">
                <a:solidFill>
                  <a:schemeClr val="bg1"/>
                </a:solidFill>
              </a:rPr>
              <a:t>/objetivo aplicada a los usos de coberturas de suelo en la cuenca de Chillán. IV Encuentro de la Red Iberoamericana de la Evaluación y Decisión </a:t>
            </a:r>
            <a:r>
              <a:rPr lang="es-EC" sz="1200" dirty="0" err="1">
                <a:solidFill>
                  <a:schemeClr val="bg1"/>
                </a:solidFill>
              </a:rPr>
              <a:t>Multicriterio</a:t>
            </a:r>
            <a:r>
              <a:rPr lang="es-EC" sz="1200" dirty="0">
                <a:solidFill>
                  <a:schemeClr val="bg1"/>
                </a:solidFill>
              </a:rPr>
              <a:t>, (pág. 15). </a:t>
            </a:r>
            <a:r>
              <a:rPr lang="es-EC" sz="1200" dirty="0" err="1">
                <a:solidFill>
                  <a:schemeClr val="bg1"/>
                </a:solidFill>
              </a:rPr>
              <a:t>Mexico</a:t>
            </a:r>
            <a:r>
              <a:rPr lang="es-EC" sz="1200" dirty="0">
                <a:solidFill>
                  <a:schemeClr val="bg1"/>
                </a:solidFill>
              </a:rPr>
              <a:t>: Universidad de Guadalajara.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Hernández Caicedo, D., &amp; Lara </a:t>
            </a:r>
            <a:r>
              <a:rPr lang="es-EC" sz="1200" dirty="0" err="1">
                <a:solidFill>
                  <a:schemeClr val="bg1"/>
                </a:solidFill>
              </a:rPr>
              <a:t>Buenaño</a:t>
            </a:r>
            <a:r>
              <a:rPr lang="es-EC" sz="1200" dirty="0">
                <a:solidFill>
                  <a:schemeClr val="bg1"/>
                </a:solidFill>
              </a:rPr>
              <a:t>, D. (2005). Propuesta de un plan de manejo de las cuencas de los ríos Pita y San Pedro. </a:t>
            </a:r>
            <a:r>
              <a:rPr lang="es-EC" sz="1200" dirty="0" err="1">
                <a:solidFill>
                  <a:schemeClr val="bg1"/>
                </a:solidFill>
              </a:rPr>
              <a:t>Sangolqui</a:t>
            </a:r>
            <a:r>
              <a:rPr lang="es-EC" sz="1200" dirty="0">
                <a:solidFill>
                  <a:schemeClr val="bg1"/>
                </a:solidFill>
              </a:rPr>
              <a:t>: Facultad de Ingeniería Geográfica y del Medio Ambiente. ESPE. Obtenido de http://repositorio.espe.edu.ec/handle/21000/968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Herrera, L. (2013). Aportes para la implementación del plan de gestión del agua de la microcuenca del río Pisque. Universidad </a:t>
            </a:r>
            <a:r>
              <a:rPr lang="es-EC" sz="1200" dirty="0" err="1">
                <a:solidFill>
                  <a:schemeClr val="bg1"/>
                </a:solidFill>
              </a:rPr>
              <a:t>Politecnica</a:t>
            </a:r>
            <a:r>
              <a:rPr lang="es-EC" sz="1200" dirty="0">
                <a:solidFill>
                  <a:schemeClr val="bg1"/>
                </a:solidFill>
              </a:rPr>
              <a:t> Salesiana. Obtenido de https://dspace.ups.edu.ec/bitstream/123456789/5072/6/UPS-YT00261.pdf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err="1">
                <a:solidFill>
                  <a:schemeClr val="bg1"/>
                </a:solidFill>
              </a:rPr>
              <a:t>Hofstede</a:t>
            </a:r>
            <a:r>
              <a:rPr lang="es-EC" sz="1200" dirty="0">
                <a:solidFill>
                  <a:schemeClr val="bg1"/>
                </a:solidFill>
              </a:rPr>
              <a:t> , R., Mena , P., &amp; Mediana. (2001). Los Páramos del Ecuador: particularidades, problemas y perspectivas. (P. Mena, G. Medina, &amp; R. </a:t>
            </a:r>
            <a:r>
              <a:rPr lang="es-EC" sz="1200" dirty="0" err="1">
                <a:solidFill>
                  <a:schemeClr val="bg1"/>
                </a:solidFill>
              </a:rPr>
              <a:t>Hofstede</a:t>
            </a:r>
            <a:r>
              <a:rPr lang="es-EC" sz="1200" dirty="0">
                <a:solidFill>
                  <a:schemeClr val="bg1"/>
                </a:solidFill>
              </a:rPr>
              <a:t>, </a:t>
            </a:r>
            <a:r>
              <a:rPr lang="es-EC" sz="1200" dirty="0" err="1">
                <a:solidFill>
                  <a:schemeClr val="bg1"/>
                </a:solidFill>
              </a:rPr>
              <a:t>Edits</a:t>
            </a:r>
            <a:r>
              <a:rPr lang="es-EC" sz="1200" dirty="0">
                <a:solidFill>
                  <a:schemeClr val="bg1"/>
                </a:solidFill>
              </a:rPr>
              <a:t>.) Quito, Ecuador: </a:t>
            </a:r>
            <a:r>
              <a:rPr lang="es-EC" sz="1200" dirty="0" err="1">
                <a:solidFill>
                  <a:schemeClr val="bg1"/>
                </a:solidFill>
              </a:rPr>
              <a:t>Abya</a:t>
            </a:r>
            <a:r>
              <a:rPr lang="es-EC" sz="1200" dirty="0">
                <a:solidFill>
                  <a:schemeClr val="bg1"/>
                </a:solidFill>
              </a:rPr>
              <a:t> </a:t>
            </a:r>
            <a:r>
              <a:rPr lang="es-EC" sz="1200" dirty="0" err="1">
                <a:solidFill>
                  <a:schemeClr val="bg1"/>
                </a:solidFill>
              </a:rPr>
              <a:t>Yala</a:t>
            </a:r>
            <a:r>
              <a:rPr lang="es-EC" sz="1200" dirty="0">
                <a:solidFill>
                  <a:schemeClr val="bg1"/>
                </a:solidFill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err="1">
                <a:solidFill>
                  <a:schemeClr val="bg1"/>
                </a:solidFill>
              </a:rPr>
              <a:t>Hofstede</a:t>
            </a:r>
            <a:r>
              <a:rPr lang="es-EC" sz="1200" dirty="0">
                <a:solidFill>
                  <a:schemeClr val="bg1"/>
                </a:solidFill>
              </a:rPr>
              <a:t>, R et. al. (2014). Los Páramos Andinos ¿Qué sabemos? Estado de conocimiento sobre el impacto del cambio climático en el ecosistema páramo. Quito: UICN.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err="1">
                <a:solidFill>
                  <a:schemeClr val="bg1"/>
                </a:solidFill>
              </a:rPr>
              <a:t>Hofstede</a:t>
            </a:r>
            <a:r>
              <a:rPr lang="es-EC" sz="1200" dirty="0">
                <a:solidFill>
                  <a:schemeClr val="bg1"/>
                </a:solidFill>
              </a:rPr>
              <a:t>, R. C. (2014). Los Paramos Andinos ,Que sabemos? Estado de conocimiento sobre el. Quito, Ecuador: UICN.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err="1">
                <a:solidFill>
                  <a:schemeClr val="bg1"/>
                </a:solidFill>
              </a:rPr>
              <a:t>Hofstede</a:t>
            </a:r>
            <a:r>
              <a:rPr lang="es-EC" sz="1200" dirty="0">
                <a:solidFill>
                  <a:schemeClr val="bg1"/>
                </a:solidFill>
              </a:rPr>
              <a:t>, R., </a:t>
            </a:r>
            <a:r>
              <a:rPr lang="es-EC" sz="1200" dirty="0" err="1">
                <a:solidFill>
                  <a:schemeClr val="bg1"/>
                </a:solidFill>
              </a:rPr>
              <a:t>Segarra</a:t>
            </a:r>
            <a:r>
              <a:rPr lang="es-EC" sz="1200" dirty="0">
                <a:solidFill>
                  <a:schemeClr val="bg1"/>
                </a:solidFill>
              </a:rPr>
              <a:t>, P., &amp; Mena, P. (2003). Los páramos del mundo (Primera ed.). Quito: Global </a:t>
            </a:r>
            <a:r>
              <a:rPr lang="es-EC" sz="1200" dirty="0" err="1">
                <a:solidFill>
                  <a:schemeClr val="bg1"/>
                </a:solidFill>
              </a:rPr>
              <a:t>Peatland</a:t>
            </a:r>
            <a:r>
              <a:rPr lang="es-EC" sz="1200" dirty="0">
                <a:solidFill>
                  <a:schemeClr val="bg1"/>
                </a:solidFill>
              </a:rPr>
              <a:t> </a:t>
            </a:r>
            <a:r>
              <a:rPr lang="es-EC" sz="1200" dirty="0" err="1">
                <a:solidFill>
                  <a:schemeClr val="bg1"/>
                </a:solidFill>
              </a:rPr>
              <a:t>Initiative</a:t>
            </a:r>
            <a:r>
              <a:rPr lang="es-EC" sz="1200" dirty="0">
                <a:solidFill>
                  <a:schemeClr val="bg1"/>
                </a:solidFill>
              </a:rPr>
              <a:t>/NC-IUCN/</a:t>
            </a:r>
            <a:r>
              <a:rPr lang="es-EC" sz="1200" dirty="0" err="1">
                <a:solidFill>
                  <a:schemeClr val="bg1"/>
                </a:solidFill>
              </a:rPr>
              <a:t>EcoCiencia</a:t>
            </a:r>
            <a:r>
              <a:rPr lang="es-EC" sz="1200" dirty="0">
                <a:solidFill>
                  <a:schemeClr val="bg1"/>
                </a:solidFill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INEC. (2010). Población por sexo, según provincia, parroquia y cantón de empadronamiento. Quito: Ecuador en cifras.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err="1">
                <a:solidFill>
                  <a:schemeClr val="bg1"/>
                </a:solidFill>
              </a:rPr>
              <a:t>Lala</a:t>
            </a:r>
            <a:r>
              <a:rPr lang="es-EC" sz="1200" dirty="0">
                <a:solidFill>
                  <a:schemeClr val="bg1"/>
                </a:solidFill>
              </a:rPr>
              <a:t> </a:t>
            </a:r>
            <a:r>
              <a:rPr lang="es-EC" sz="1200" dirty="0" err="1">
                <a:solidFill>
                  <a:schemeClr val="bg1"/>
                </a:solidFill>
              </a:rPr>
              <a:t>Ayo</a:t>
            </a:r>
            <a:r>
              <a:rPr lang="es-EC" sz="1200" dirty="0">
                <a:solidFill>
                  <a:schemeClr val="bg1"/>
                </a:solidFill>
              </a:rPr>
              <a:t>, H. D. (2017). Análisis de la sostenibilidad de la producción de agua en la microcuenca del río Pita mediante la determinación de la huella hídrica y disponibilidad de agua. </a:t>
            </a:r>
            <a:r>
              <a:rPr lang="es-EC" sz="1200" dirty="0" err="1">
                <a:solidFill>
                  <a:schemeClr val="bg1"/>
                </a:solidFill>
              </a:rPr>
              <a:t>Sangolqui</a:t>
            </a:r>
            <a:r>
              <a:rPr lang="es-EC" sz="1200" dirty="0">
                <a:solidFill>
                  <a:schemeClr val="bg1"/>
                </a:solidFill>
              </a:rPr>
              <a:t>: Carrera de Ingeniería Geográfica y del Medio Ambiente. Universidad de las Fuerzas Armadas ESPE. Obtenido de http://repositorio.espe.edu.ec/handle/21000/13246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Leal Cuba, Z., Díaz Suárez, J., </a:t>
            </a:r>
            <a:r>
              <a:rPr lang="es-EC" sz="1200" dirty="0" err="1">
                <a:solidFill>
                  <a:schemeClr val="bg1"/>
                </a:solidFill>
              </a:rPr>
              <a:t>Schiettecatte</a:t>
            </a:r>
            <a:r>
              <a:rPr lang="es-EC" sz="1200" dirty="0">
                <a:solidFill>
                  <a:schemeClr val="bg1"/>
                </a:solidFill>
              </a:rPr>
              <a:t>, W., Ruiz, M. E., &amp; </a:t>
            </a:r>
            <a:r>
              <a:rPr lang="es-EC" sz="1200" dirty="0" err="1">
                <a:solidFill>
                  <a:schemeClr val="bg1"/>
                </a:solidFill>
              </a:rPr>
              <a:t>Almoza</a:t>
            </a:r>
            <a:r>
              <a:rPr lang="es-EC" sz="1200" dirty="0">
                <a:solidFill>
                  <a:schemeClr val="bg1"/>
                </a:solidFill>
              </a:rPr>
              <a:t> Hernández, Y. (2007). Efecto de la cobertura vegetal de cultivos agrícolas principales sobre el proceso de erosión en suelos de la cuenca del río </a:t>
            </a:r>
            <a:r>
              <a:rPr lang="es-EC" sz="1200" dirty="0" err="1">
                <a:solidFill>
                  <a:schemeClr val="bg1"/>
                </a:solidFill>
              </a:rPr>
              <a:t>Cuyaguateje</a:t>
            </a:r>
            <a:r>
              <a:rPr lang="es-EC" sz="1200" dirty="0">
                <a:solidFill>
                  <a:schemeClr val="bg1"/>
                </a:solidFill>
              </a:rPr>
              <a:t>. Revista Ciencias Técnicas Agropecuarias, 16(3), 76-83.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err="1">
                <a:solidFill>
                  <a:schemeClr val="bg1"/>
                </a:solidFill>
              </a:rPr>
              <a:t>Llambí</a:t>
            </a:r>
            <a:r>
              <a:rPr lang="es-EC" sz="1200" dirty="0">
                <a:solidFill>
                  <a:schemeClr val="bg1"/>
                </a:solidFill>
              </a:rPr>
              <a:t>, L et. al . (2012). Ecología, hidrología y suelos de páramos. </a:t>
            </a:r>
            <a:r>
              <a:rPr lang="es-EC" sz="1200" dirty="0" err="1">
                <a:solidFill>
                  <a:schemeClr val="bg1"/>
                </a:solidFill>
              </a:rPr>
              <a:t>Poyecto</a:t>
            </a:r>
            <a:r>
              <a:rPr lang="es-EC" sz="1200" dirty="0">
                <a:solidFill>
                  <a:schemeClr val="bg1"/>
                </a:solidFill>
              </a:rPr>
              <a:t> Páramo Andino.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err="1">
                <a:solidFill>
                  <a:schemeClr val="bg1"/>
                </a:solidFill>
              </a:rPr>
              <a:t>Llambí</a:t>
            </a:r>
            <a:r>
              <a:rPr lang="es-EC" sz="1200" dirty="0">
                <a:solidFill>
                  <a:schemeClr val="bg1"/>
                </a:solidFill>
              </a:rPr>
              <a:t>, L., &amp; Soto, A. (2012). Ecología del páramo. En L. </a:t>
            </a:r>
            <a:r>
              <a:rPr lang="es-EC" sz="1200" dirty="0" err="1">
                <a:solidFill>
                  <a:schemeClr val="bg1"/>
                </a:solidFill>
              </a:rPr>
              <a:t>Llambí</a:t>
            </a:r>
            <a:r>
              <a:rPr lang="es-EC" sz="1200" dirty="0">
                <a:solidFill>
                  <a:schemeClr val="bg1"/>
                </a:solidFill>
              </a:rPr>
              <a:t>, A. Soto, R. </a:t>
            </a:r>
            <a:r>
              <a:rPr lang="es-EC" sz="1200" dirty="0" err="1">
                <a:solidFill>
                  <a:schemeClr val="bg1"/>
                </a:solidFill>
              </a:rPr>
              <a:t>Celleri</a:t>
            </a:r>
            <a:r>
              <a:rPr lang="es-EC" sz="1200" dirty="0">
                <a:solidFill>
                  <a:schemeClr val="bg1"/>
                </a:solidFill>
              </a:rPr>
              <a:t>, B. De </a:t>
            </a:r>
            <a:r>
              <a:rPr lang="es-EC" sz="1200" dirty="0" err="1">
                <a:solidFill>
                  <a:schemeClr val="bg1"/>
                </a:solidFill>
              </a:rPr>
              <a:t>Bievre</a:t>
            </a:r>
            <a:r>
              <a:rPr lang="es-EC" sz="1200" dirty="0">
                <a:solidFill>
                  <a:schemeClr val="bg1"/>
                </a:solidFill>
              </a:rPr>
              <a:t>, B. Ochoa, &amp; P. Borja, Ecología, hidrología y suelos de páramos (Primera ed., págs. 1-81). Monsalve Moreno.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Mamani, J., Alfaro, R., &amp; Gonzales, S. (2016). Manejo y protección de zonas de recarga hídrica y fuentes de agua para consumo humano en la microcuenca del río </a:t>
            </a:r>
            <a:r>
              <a:rPr lang="es-EC" sz="1200" dirty="0" err="1">
                <a:solidFill>
                  <a:schemeClr val="bg1"/>
                </a:solidFill>
              </a:rPr>
              <a:t>Huayllani</a:t>
            </a:r>
            <a:r>
              <a:rPr lang="es-EC" sz="1200" dirty="0">
                <a:solidFill>
                  <a:schemeClr val="bg1"/>
                </a:solidFill>
              </a:rPr>
              <a:t>, Lampa. XLV </a:t>
            </a:r>
            <a:r>
              <a:rPr lang="es-EC" sz="1200" dirty="0" err="1">
                <a:solidFill>
                  <a:schemeClr val="bg1"/>
                </a:solidFill>
              </a:rPr>
              <a:t>Congresso</a:t>
            </a:r>
            <a:r>
              <a:rPr lang="es-EC" sz="1200" dirty="0">
                <a:solidFill>
                  <a:schemeClr val="bg1"/>
                </a:solidFill>
              </a:rPr>
              <a:t> Brasileiro de </a:t>
            </a:r>
            <a:r>
              <a:rPr lang="es-EC" sz="1200" dirty="0" err="1">
                <a:solidFill>
                  <a:schemeClr val="bg1"/>
                </a:solidFill>
              </a:rPr>
              <a:t>Engenharia</a:t>
            </a:r>
            <a:r>
              <a:rPr lang="es-EC" sz="1200" dirty="0">
                <a:solidFill>
                  <a:schemeClr val="bg1"/>
                </a:solidFill>
              </a:rPr>
              <a:t> Agrícola - CONBEA 2016, (págs. 31-41). Florianópolis, Brasil</a:t>
            </a:r>
            <a:r>
              <a:rPr lang="es-EC" sz="1200" dirty="0" smtClean="0">
                <a:solidFill>
                  <a:schemeClr val="bg1"/>
                </a:solidFill>
              </a:rPr>
              <a:t>.</a:t>
            </a:r>
            <a:endParaRPr lang="es-EC" sz="12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4899" y="161660"/>
            <a:ext cx="25801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Referencias</a:t>
            </a:r>
            <a:endParaRPr lang="es-EC" sz="5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0" y="730099"/>
            <a:ext cx="1098731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smtClean="0">
                <a:solidFill>
                  <a:schemeClr val="bg1"/>
                </a:solidFill>
              </a:rPr>
              <a:t>.</a:t>
            </a:r>
            <a:endParaRPr lang="es-EC" sz="1200" dirty="0">
              <a:solidFill>
                <a:schemeClr val="bg1"/>
              </a:solidFill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err="1">
                <a:solidFill>
                  <a:schemeClr val="bg1"/>
                </a:solidFill>
              </a:rPr>
              <a:t>Matteucci</a:t>
            </a:r>
            <a:r>
              <a:rPr lang="es-EC" sz="1200" dirty="0">
                <a:solidFill>
                  <a:schemeClr val="bg1"/>
                </a:solidFill>
              </a:rPr>
              <a:t>, S., Herrera, P., </a:t>
            </a:r>
            <a:r>
              <a:rPr lang="es-EC" sz="1200" dirty="0" err="1">
                <a:solidFill>
                  <a:schemeClr val="bg1"/>
                </a:solidFill>
              </a:rPr>
              <a:t>Miñaro</a:t>
            </a:r>
            <a:r>
              <a:rPr lang="es-EC" sz="1200" dirty="0">
                <a:solidFill>
                  <a:schemeClr val="bg1"/>
                </a:solidFill>
              </a:rPr>
              <a:t>, F., </a:t>
            </a:r>
            <a:r>
              <a:rPr lang="es-EC" sz="1200" dirty="0" err="1">
                <a:solidFill>
                  <a:schemeClr val="bg1"/>
                </a:solidFill>
              </a:rPr>
              <a:t>Adámoli</a:t>
            </a:r>
            <a:r>
              <a:rPr lang="es-EC" sz="1200" dirty="0">
                <a:solidFill>
                  <a:schemeClr val="bg1"/>
                </a:solidFill>
              </a:rPr>
              <a:t>, J., </a:t>
            </a:r>
            <a:r>
              <a:rPr lang="es-EC" sz="1200" dirty="0" err="1">
                <a:solidFill>
                  <a:schemeClr val="bg1"/>
                </a:solidFill>
              </a:rPr>
              <a:t>Torrela</a:t>
            </a:r>
            <a:r>
              <a:rPr lang="es-EC" sz="1200" dirty="0">
                <a:solidFill>
                  <a:schemeClr val="bg1"/>
                </a:solidFill>
              </a:rPr>
              <a:t>, S., &amp; </a:t>
            </a:r>
            <a:r>
              <a:rPr lang="es-EC" sz="1200" dirty="0" err="1">
                <a:solidFill>
                  <a:schemeClr val="bg1"/>
                </a:solidFill>
              </a:rPr>
              <a:t>Ginzburg</a:t>
            </a:r>
            <a:r>
              <a:rPr lang="es-EC" sz="1200" dirty="0">
                <a:solidFill>
                  <a:schemeClr val="bg1"/>
                </a:solidFill>
              </a:rPr>
              <a:t>, R. (2007). Herramientas de toma de decisiones en la zonificación para el uso sustentable de humedales del sudeste de la región Chaqueña. Memorias XII Conferencia Iberoamericana de Sistemas de Información </a:t>
            </a:r>
            <a:r>
              <a:rPr lang="es-EC" sz="1200" dirty="0" err="1">
                <a:solidFill>
                  <a:schemeClr val="bg1"/>
                </a:solidFill>
              </a:rPr>
              <a:t>Geogáfica</a:t>
            </a:r>
            <a:r>
              <a:rPr lang="es-EC" sz="1200" dirty="0">
                <a:solidFill>
                  <a:schemeClr val="bg1"/>
                </a:solidFill>
              </a:rPr>
              <a:t>. Sociedad Iberoamericana de Sistemas de Información Geográfica (SIBSIG)-Universidad Nacional de Luján, 1-25.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Matus, O., Faustino, J., &amp; </a:t>
            </a:r>
            <a:r>
              <a:rPr lang="es-EC" sz="1200" dirty="0" err="1">
                <a:solidFill>
                  <a:schemeClr val="bg1"/>
                </a:solidFill>
              </a:rPr>
              <a:t>Jimenez</a:t>
            </a:r>
            <a:r>
              <a:rPr lang="es-EC" sz="1200" dirty="0">
                <a:solidFill>
                  <a:schemeClr val="bg1"/>
                </a:solidFill>
              </a:rPr>
              <a:t>, F. (2009). Guía para la identificación participativa de zonas con potencial de recarga hídrica. Costa Rica: Centro Agronómico Tropical de Investigación y Enseñanza, CATIE,.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Mena, P., &amp; </a:t>
            </a:r>
            <a:r>
              <a:rPr lang="es-EC" sz="1200" dirty="0" err="1">
                <a:solidFill>
                  <a:schemeClr val="bg1"/>
                </a:solidFill>
              </a:rPr>
              <a:t>Hofstede</a:t>
            </a:r>
            <a:r>
              <a:rPr lang="es-EC" sz="1200" dirty="0">
                <a:solidFill>
                  <a:schemeClr val="bg1"/>
                </a:solidFill>
              </a:rPr>
              <a:t>, R. (2006). Los páramos </a:t>
            </a:r>
            <a:r>
              <a:rPr lang="es-EC" sz="1200" dirty="0" err="1">
                <a:solidFill>
                  <a:schemeClr val="bg1"/>
                </a:solidFill>
              </a:rPr>
              <a:t>ecuatorionos</a:t>
            </a:r>
            <a:r>
              <a:rPr lang="es-EC" sz="1200" dirty="0">
                <a:solidFill>
                  <a:schemeClr val="bg1"/>
                </a:solidFill>
              </a:rPr>
              <a:t>. Botánica Económica de los Andes Centrales, 91-109.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Ministerio del Ambiente Colombia. (2002). Programa para le manejo sostenible y restauración de </a:t>
            </a:r>
            <a:r>
              <a:rPr lang="es-EC" sz="1200" dirty="0" err="1">
                <a:solidFill>
                  <a:schemeClr val="bg1"/>
                </a:solidFill>
              </a:rPr>
              <a:t>ecositemas</a:t>
            </a:r>
            <a:r>
              <a:rPr lang="es-EC" sz="1200" dirty="0">
                <a:solidFill>
                  <a:schemeClr val="bg1"/>
                </a:solidFill>
              </a:rPr>
              <a:t> de la alta montaña colombiana. </a:t>
            </a:r>
            <a:r>
              <a:rPr lang="es-EC" sz="1200" dirty="0" err="1">
                <a:solidFill>
                  <a:schemeClr val="bg1"/>
                </a:solidFill>
              </a:rPr>
              <a:t>Bogota</a:t>
            </a:r>
            <a:r>
              <a:rPr lang="es-EC" sz="1200" dirty="0">
                <a:solidFill>
                  <a:schemeClr val="bg1"/>
                </a:solidFill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Ministerio del Ambiente del Ecuador. (2018). Mapa interactivo Ambiental. Obtenido de http://mapainteractivo.ambiente.gob.ec/portal/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Moya, C. (2010). Plataforma de la microcuenca del río Pisque. </a:t>
            </a:r>
            <a:r>
              <a:rPr lang="es-EC" sz="1200" dirty="0" err="1">
                <a:solidFill>
                  <a:schemeClr val="bg1"/>
                </a:solidFill>
              </a:rPr>
              <a:t>Cayambre</a:t>
            </a:r>
            <a:r>
              <a:rPr lang="es-EC" sz="1200" dirty="0">
                <a:solidFill>
                  <a:schemeClr val="bg1"/>
                </a:solidFill>
              </a:rPr>
              <a:t>: Futuro Latinoamericano.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Olaya, V. (2014). Sistemas de información geográfica. </a:t>
            </a:r>
            <a:r>
              <a:rPr lang="es-EC" sz="1200" dirty="0" err="1">
                <a:solidFill>
                  <a:schemeClr val="bg1"/>
                </a:solidFill>
              </a:rPr>
              <a:t>GitHub</a:t>
            </a:r>
            <a:r>
              <a:rPr lang="es-EC" sz="1200" dirty="0">
                <a:solidFill>
                  <a:schemeClr val="bg1"/>
                </a:solidFill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ONU. (2015). Objetivos de Desarrollo Sostenible. Obtenido de https://www.un.org/sustainabledevelopment/es/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Ordoñez, J. (2011). Cartilla Técnica: Ciclo Hidrológico (Primera ed.). (Z. Novoa, Ed.) Lima, Perú: Sociedad geográfica de Lima.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Padilla, O. (2007). Fundamento </a:t>
            </a:r>
            <a:r>
              <a:rPr lang="es-EC" sz="1200" dirty="0" err="1">
                <a:solidFill>
                  <a:schemeClr val="bg1"/>
                </a:solidFill>
              </a:rPr>
              <a:t>teorico</a:t>
            </a:r>
            <a:r>
              <a:rPr lang="es-EC" sz="1200" dirty="0">
                <a:solidFill>
                  <a:schemeClr val="bg1"/>
                </a:solidFill>
              </a:rPr>
              <a:t> para modelización de variables ambientales mediante operadores difusos. Revista Geoespacial(4), 56-62.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Pérez Viera, K. V. (2007). Estimación de la oferta hídrica en la cuenca alta del río Pita mediante el uso de herramientas </a:t>
            </a:r>
            <a:r>
              <a:rPr lang="es-EC" sz="1200" dirty="0" err="1">
                <a:solidFill>
                  <a:schemeClr val="bg1"/>
                </a:solidFill>
              </a:rPr>
              <a:t>geoinformáticas</a:t>
            </a:r>
            <a:r>
              <a:rPr lang="es-EC" sz="1200" dirty="0">
                <a:solidFill>
                  <a:schemeClr val="bg1"/>
                </a:solidFill>
              </a:rPr>
              <a:t>. </a:t>
            </a:r>
            <a:r>
              <a:rPr lang="es-EC" sz="1200" dirty="0" err="1">
                <a:solidFill>
                  <a:schemeClr val="bg1"/>
                </a:solidFill>
              </a:rPr>
              <a:t>Sangolqui</a:t>
            </a:r>
            <a:r>
              <a:rPr lang="es-EC" sz="1200" dirty="0">
                <a:solidFill>
                  <a:schemeClr val="bg1"/>
                </a:solidFill>
              </a:rPr>
              <a:t>: Facultad de Ingeniería Geográfica y del Medio Ambiente. ESPE. Obtenido de http://repositorio.espe.edu.ec/handle/21000/2324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Pérez, J. (1979). Fundamentos del ciclo hidrológico. Caracas, </a:t>
            </a:r>
            <a:r>
              <a:rPr lang="es-EC" sz="1200" dirty="0" err="1">
                <a:solidFill>
                  <a:schemeClr val="bg1"/>
                </a:solidFill>
              </a:rPr>
              <a:t>venezuela</a:t>
            </a:r>
            <a:r>
              <a:rPr lang="es-EC" sz="1200" dirty="0">
                <a:solidFill>
                  <a:schemeClr val="bg1"/>
                </a:solidFill>
              </a:rPr>
              <a:t>: Universidad Central de Venezuela.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Pila, G. (2011). </a:t>
            </a:r>
            <a:r>
              <a:rPr lang="es-EC" sz="1200" dirty="0" err="1">
                <a:solidFill>
                  <a:schemeClr val="bg1"/>
                </a:solidFill>
              </a:rPr>
              <a:t>Analisis</a:t>
            </a:r>
            <a:r>
              <a:rPr lang="es-EC" sz="1200" dirty="0">
                <a:solidFill>
                  <a:schemeClr val="bg1"/>
                </a:solidFill>
              </a:rPr>
              <a:t> de los parámetros d </a:t>
            </a:r>
            <a:r>
              <a:rPr lang="es-EC" sz="1200" dirty="0" err="1">
                <a:solidFill>
                  <a:schemeClr val="bg1"/>
                </a:solidFill>
              </a:rPr>
              <a:t>ela</a:t>
            </a:r>
            <a:r>
              <a:rPr lang="es-EC" sz="1200" dirty="0">
                <a:solidFill>
                  <a:schemeClr val="bg1"/>
                </a:solidFill>
              </a:rPr>
              <a:t> demanda hídrica: casos de estudio cuencas del Pita y San Pedro. Quito: Escuela Politécnica Nacional.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Quiñónez, P. (2015). Evaluación del estado de salud ecológica de la microcuenca del río Pita (sector </a:t>
            </a:r>
            <a:r>
              <a:rPr lang="es-EC" sz="1200" dirty="0" err="1">
                <a:solidFill>
                  <a:schemeClr val="bg1"/>
                </a:solidFill>
              </a:rPr>
              <a:t>Molinuco</a:t>
            </a:r>
            <a:r>
              <a:rPr lang="es-EC" sz="1200" dirty="0">
                <a:solidFill>
                  <a:schemeClr val="bg1"/>
                </a:solidFill>
              </a:rPr>
              <a:t>, canteras y antiguo botadero </a:t>
            </a:r>
            <a:r>
              <a:rPr lang="es-EC" sz="1200" dirty="0" err="1">
                <a:solidFill>
                  <a:schemeClr val="bg1"/>
                </a:solidFill>
              </a:rPr>
              <a:t>Cashapamba</a:t>
            </a:r>
            <a:r>
              <a:rPr lang="es-EC" sz="1200" dirty="0">
                <a:solidFill>
                  <a:schemeClr val="bg1"/>
                </a:solidFill>
              </a:rPr>
              <a:t>) utilizando </a:t>
            </a:r>
            <a:r>
              <a:rPr lang="es-EC" sz="1200" dirty="0" err="1">
                <a:solidFill>
                  <a:schemeClr val="bg1"/>
                </a:solidFill>
              </a:rPr>
              <a:t>macroinvertebrados</a:t>
            </a:r>
            <a:r>
              <a:rPr lang="es-EC" sz="1200" dirty="0">
                <a:solidFill>
                  <a:schemeClr val="bg1"/>
                </a:solidFill>
              </a:rPr>
              <a:t> como </a:t>
            </a:r>
            <a:r>
              <a:rPr lang="es-EC" sz="1200" dirty="0" err="1">
                <a:solidFill>
                  <a:schemeClr val="bg1"/>
                </a:solidFill>
              </a:rPr>
              <a:t>bioindicadores</a:t>
            </a:r>
            <a:r>
              <a:rPr lang="es-EC" sz="1200" dirty="0">
                <a:solidFill>
                  <a:schemeClr val="bg1"/>
                </a:solidFill>
              </a:rPr>
              <a:t> de calidad de agua. Quito: Universidad Internacional del Ecuador.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Salazar, J. (2015). Análisis </a:t>
            </a:r>
            <a:r>
              <a:rPr lang="es-EC" sz="1200" dirty="0" err="1">
                <a:solidFill>
                  <a:schemeClr val="bg1"/>
                </a:solidFill>
              </a:rPr>
              <a:t>multitemporal</a:t>
            </a:r>
            <a:r>
              <a:rPr lang="es-EC" sz="1200" dirty="0">
                <a:solidFill>
                  <a:schemeClr val="bg1"/>
                </a:solidFill>
              </a:rPr>
              <a:t> de la cobertura vegetal de la Microcuenca del río Pisque y su incidencia en la producción de agua, en la Provincia de Imbabura. Ibarra: Universidad Técnica del Norte.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Sánchez , K., Jiménez, F., Velásquez, S., Piedra, M., &amp; Romero, E. (2004). Metodología de análisis </a:t>
            </a:r>
            <a:r>
              <a:rPr lang="es-EC" sz="1200" dirty="0" err="1">
                <a:solidFill>
                  <a:schemeClr val="bg1"/>
                </a:solidFill>
              </a:rPr>
              <a:t>multicriterio</a:t>
            </a:r>
            <a:r>
              <a:rPr lang="es-EC" sz="1200" dirty="0">
                <a:solidFill>
                  <a:schemeClr val="bg1"/>
                </a:solidFill>
              </a:rPr>
              <a:t> para la identificación de áreas prioritarias de manejo del recurso hídrico en la cuenca del río Sarapiquí, Costa Rica. Recursos Naturales y Ambiente, 88-95.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Sánchez, A., García, R., &amp; Palma, A. (2003). La cuenca hidrográfica: unidad </a:t>
            </a:r>
            <a:r>
              <a:rPr lang="es-EC" sz="1200" dirty="0" err="1">
                <a:solidFill>
                  <a:schemeClr val="bg1"/>
                </a:solidFill>
              </a:rPr>
              <a:t>basida</a:t>
            </a:r>
            <a:r>
              <a:rPr lang="es-EC" sz="1200" dirty="0">
                <a:solidFill>
                  <a:schemeClr val="bg1"/>
                </a:solidFill>
              </a:rPr>
              <a:t> d </a:t>
            </a:r>
            <a:r>
              <a:rPr lang="es-EC" sz="1200" dirty="0" err="1">
                <a:solidFill>
                  <a:schemeClr val="bg1"/>
                </a:solidFill>
              </a:rPr>
              <a:t>eplaneación</a:t>
            </a:r>
            <a:r>
              <a:rPr lang="es-EC" sz="1200" dirty="0">
                <a:solidFill>
                  <a:schemeClr val="bg1"/>
                </a:solidFill>
              </a:rPr>
              <a:t> y manejo de recursos naturales (Primera ed.). </a:t>
            </a:r>
            <a:r>
              <a:rPr lang="es-EC" sz="1200" dirty="0" err="1">
                <a:solidFill>
                  <a:schemeClr val="bg1"/>
                </a:solidFill>
              </a:rPr>
              <a:t>Mexico</a:t>
            </a:r>
            <a:r>
              <a:rPr lang="es-EC" sz="1200" dirty="0">
                <a:solidFill>
                  <a:schemeClr val="bg1"/>
                </a:solidFill>
              </a:rPr>
              <a:t>, D.F: Secretaría de Medio Ambiente y Recursos Naturales.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SENPLADES. (2017). Plan Nacional de Desarrollo 2017-2021-Toda una Vida. Quito, Ecuador.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err="1">
                <a:solidFill>
                  <a:schemeClr val="bg1"/>
                </a:solidFill>
              </a:rPr>
              <a:t>Toskano</a:t>
            </a:r>
            <a:r>
              <a:rPr lang="es-EC" sz="1200" dirty="0">
                <a:solidFill>
                  <a:schemeClr val="bg1"/>
                </a:solidFill>
              </a:rPr>
              <a:t>, G. (2005). El proceso de análisis jerárquico (AHP) como herramientas de toma de decisiones en la selección de </a:t>
            </a:r>
            <a:r>
              <a:rPr lang="es-EC" sz="1200" dirty="0" err="1">
                <a:solidFill>
                  <a:schemeClr val="bg1"/>
                </a:solidFill>
              </a:rPr>
              <a:t>provedores</a:t>
            </a:r>
            <a:r>
              <a:rPr lang="es-EC" sz="1200" dirty="0">
                <a:solidFill>
                  <a:schemeClr val="bg1"/>
                </a:solidFill>
              </a:rPr>
              <a:t>. Lima: Universidad </a:t>
            </a:r>
            <a:r>
              <a:rPr lang="es-EC" sz="1200" dirty="0" err="1">
                <a:solidFill>
                  <a:schemeClr val="bg1"/>
                </a:solidFill>
              </a:rPr>
              <a:t>Naional</a:t>
            </a:r>
            <a:r>
              <a:rPr lang="es-EC" sz="1200" dirty="0">
                <a:solidFill>
                  <a:schemeClr val="bg1"/>
                </a:solidFill>
              </a:rPr>
              <a:t> Mayor de San Marcos.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UNESCO. (2015). Informe de las Naciones Unidas sobre los recursos hídricos en el mundo. Programa Mundial de Evaluación de los Recursos </a:t>
            </a:r>
            <a:r>
              <a:rPr lang="es-EC" sz="1200" dirty="0" err="1">
                <a:solidFill>
                  <a:schemeClr val="bg1"/>
                </a:solidFill>
              </a:rPr>
              <a:t>HídricoS</a:t>
            </a:r>
            <a:r>
              <a:rPr lang="es-EC" sz="1200" dirty="0">
                <a:solidFill>
                  <a:schemeClr val="bg1"/>
                </a:solidFill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bg1"/>
                </a:solidFill>
              </a:rPr>
              <a:t>Vergara, M., Ellis, E., Cruz, J., Alarcón, L., &amp; Galván, U. (2011). La conceptualización de las inundaciones y la percepción del riesgo ambiental. </a:t>
            </a:r>
            <a:r>
              <a:rPr lang="es-EC" sz="1200" dirty="0" err="1">
                <a:solidFill>
                  <a:schemeClr val="bg1"/>
                </a:solidFill>
              </a:rPr>
              <a:t>Politica</a:t>
            </a:r>
            <a:r>
              <a:rPr lang="es-EC" sz="1200" dirty="0">
                <a:solidFill>
                  <a:schemeClr val="bg1"/>
                </a:solidFill>
              </a:rPr>
              <a:t> y Cultura(36), 45-69.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1200" dirty="0" err="1">
                <a:solidFill>
                  <a:schemeClr val="bg1"/>
                </a:solidFill>
              </a:rPr>
              <a:t>Yajure</a:t>
            </a:r>
            <a:r>
              <a:rPr lang="es-EC" sz="1200" dirty="0">
                <a:solidFill>
                  <a:schemeClr val="bg1"/>
                </a:solidFill>
              </a:rPr>
              <a:t>, C. (2015). Comparación de los métodos </a:t>
            </a:r>
            <a:r>
              <a:rPr lang="es-EC" sz="1200" dirty="0" err="1">
                <a:solidFill>
                  <a:schemeClr val="bg1"/>
                </a:solidFill>
              </a:rPr>
              <a:t>multicriterio</a:t>
            </a:r>
            <a:r>
              <a:rPr lang="es-EC" sz="1200" dirty="0">
                <a:solidFill>
                  <a:schemeClr val="bg1"/>
                </a:solidFill>
              </a:rPr>
              <a:t> AHP y AHP Difuso en la selección de la mejor tecnología para la producción de energía eléctrica a partir del carbón mineral. </a:t>
            </a:r>
            <a:r>
              <a:rPr lang="es-EC" sz="1200" dirty="0" err="1">
                <a:solidFill>
                  <a:schemeClr val="bg1"/>
                </a:solidFill>
              </a:rPr>
              <a:t>Scientia</a:t>
            </a:r>
            <a:r>
              <a:rPr lang="es-EC" sz="1200" dirty="0">
                <a:solidFill>
                  <a:schemeClr val="bg1"/>
                </a:solidFill>
              </a:rPr>
              <a:t> et </a:t>
            </a:r>
            <a:r>
              <a:rPr lang="es-EC" sz="1200" dirty="0" err="1">
                <a:solidFill>
                  <a:schemeClr val="bg1"/>
                </a:solidFill>
              </a:rPr>
              <a:t>Technica</a:t>
            </a:r>
            <a:r>
              <a:rPr lang="es-EC" sz="1200" dirty="0">
                <a:solidFill>
                  <a:schemeClr val="bg1"/>
                </a:solidFill>
              </a:rPr>
              <a:t>, 20(3), 255-260.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endParaRPr lang="es-EC" sz="12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52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37954" y="6174938"/>
            <a:ext cx="3134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s-EC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</a:t>
            </a:r>
            <a:r>
              <a:rPr lang="es-EC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Modelos del río Pita</a:t>
            </a:r>
            <a:endParaRPr lang="es-EC" sz="11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b="11717"/>
          <a:stretch/>
        </p:blipFill>
        <p:spPr>
          <a:xfrm>
            <a:off x="116115" y="1959428"/>
            <a:ext cx="11756572" cy="32070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ángulo 5"/>
          <p:cNvSpPr/>
          <p:nvPr/>
        </p:nvSpPr>
        <p:spPr>
          <a:xfrm>
            <a:off x="6096000" y="313453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6</a:t>
            </a:r>
            <a:r>
              <a:rPr lang="es-EC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C" sz="11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de la Microcuenca del río Pita</a:t>
            </a:r>
            <a:endParaRPr lang="es-EC" sz="11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37954" y="313453"/>
            <a:ext cx="3384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Microcuenca del </a:t>
            </a:r>
          </a:p>
          <a:p>
            <a:pPr algn="ctr"/>
            <a:r>
              <a:rPr lang="es-EC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río Pita</a:t>
            </a:r>
          </a:p>
        </p:txBody>
      </p:sp>
      <p:pic>
        <p:nvPicPr>
          <p:cNvPr id="8" name="Imagen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72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913447965"/>
              </p:ext>
            </p:extLst>
          </p:nvPr>
        </p:nvGraphicFramePr>
        <p:xfrm>
          <a:off x="1061356" y="878115"/>
          <a:ext cx="11379201" cy="5659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hlinkClick r:id="rId8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639581" y="142478"/>
            <a:ext cx="3565198" cy="445158"/>
            <a:chOff x="1906748" y="3304"/>
            <a:chExt cx="6579044" cy="998484"/>
          </a:xfrm>
        </p:grpSpPr>
        <p:sp>
          <p:nvSpPr>
            <p:cNvPr id="6" name="Pentágono 5"/>
            <p:cNvSpPr/>
            <p:nvPr/>
          </p:nvSpPr>
          <p:spPr>
            <a:xfrm rot="10800000">
              <a:off x="1906748" y="3304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ágono 4"/>
            <p:cNvSpPr/>
            <p:nvPr/>
          </p:nvSpPr>
          <p:spPr>
            <a:xfrm rot="21600000">
              <a:off x="2156369" y="3304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>
                  <a:solidFill>
                    <a:schemeClr val="bg1"/>
                  </a:solidFill>
                </a:rPr>
                <a:t>Generalidades</a:t>
              </a:r>
              <a:endParaRPr lang="es-EC" sz="3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Elipse 7">
            <a:hlinkClick r:id="rId11" action="ppaction://hlinksldjump"/>
          </p:cNvPr>
          <p:cNvSpPr/>
          <p:nvPr/>
        </p:nvSpPr>
        <p:spPr>
          <a:xfrm>
            <a:off x="140339" y="142478"/>
            <a:ext cx="541081" cy="445158"/>
          </a:xfrm>
          <a:prstGeom prst="ellipse">
            <a:avLst/>
          </a:prstGeom>
          <a:blipFill rotWithShape="1">
            <a:blip r:embed="rId1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o 8"/>
          <p:cNvGrpSpPr/>
          <p:nvPr/>
        </p:nvGrpSpPr>
        <p:grpSpPr>
          <a:xfrm rot="16200000">
            <a:off x="-1486241" y="3411622"/>
            <a:ext cx="3957177" cy="565006"/>
            <a:chOff x="1765183" y="2288"/>
            <a:chExt cx="5856955" cy="11597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Pentágono 10"/>
            <p:cNvSpPr/>
            <p:nvPr/>
          </p:nvSpPr>
          <p:spPr>
            <a:xfrm rot="10800000">
              <a:off x="1765183" y="2289"/>
              <a:ext cx="5856954" cy="1159740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entágono 4"/>
            <p:cNvSpPr/>
            <p:nvPr/>
          </p:nvSpPr>
          <p:spPr>
            <a:xfrm>
              <a:off x="2055119" y="2288"/>
              <a:ext cx="5567019" cy="11597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1413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/>
                <a:t>Planteamiento del problema</a:t>
              </a:r>
              <a:endParaRPr lang="es-EC" sz="2000" kern="1200" dirty="0"/>
            </a:p>
          </p:txBody>
        </p:sp>
      </p:grpSp>
      <p:sp>
        <p:nvSpPr>
          <p:cNvPr id="10" name="Elipse 9">
            <a:hlinkClick r:id="rId13" action="ppaction://hlinksldjump"/>
          </p:cNvPr>
          <p:cNvSpPr/>
          <p:nvPr/>
        </p:nvSpPr>
        <p:spPr>
          <a:xfrm rot="16200000">
            <a:off x="245805" y="5163014"/>
            <a:ext cx="808470" cy="1019401"/>
          </a:xfrm>
          <a:prstGeom prst="ellipse">
            <a:avLst/>
          </a:prstGeom>
          <a:blipFill rotWithShape="1">
            <a:blip r:embed="rId14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253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13809"/>
          <a:stretch/>
        </p:blipFill>
        <p:spPr>
          <a:xfrm>
            <a:off x="188167" y="1996400"/>
            <a:ext cx="11832838" cy="29239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ángulo 4"/>
          <p:cNvSpPr/>
          <p:nvPr/>
        </p:nvSpPr>
        <p:spPr>
          <a:xfrm>
            <a:off x="8586" y="550420"/>
            <a:ext cx="6096000" cy="5170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1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EC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endParaRPr lang="es-EC" sz="9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12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de la Microcuenca del río </a:t>
            </a:r>
            <a:r>
              <a:rPr lang="es-EC" sz="12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Pisque</a:t>
            </a:r>
            <a:endParaRPr lang="es-EC" sz="9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241785" y="208787"/>
            <a:ext cx="3384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Microcuenca del </a:t>
            </a:r>
          </a:p>
          <a:p>
            <a:pPr algn="ctr"/>
            <a:r>
              <a:rPr lang="es-EC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río Pisque</a:t>
            </a:r>
          </a:p>
        </p:txBody>
      </p:sp>
      <p:pic>
        <p:nvPicPr>
          <p:cNvPr id="7" name="Imagen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770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:\TESIS\analisis\pita\snap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0" y="1350681"/>
            <a:ext cx="5191365" cy="44428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ángulo 2"/>
          <p:cNvSpPr/>
          <p:nvPr/>
        </p:nvSpPr>
        <p:spPr>
          <a:xfrm>
            <a:off x="376956" y="5839655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es-EC" sz="16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Áreas protegidas en la microcuenca del río Pita</a:t>
            </a:r>
            <a:endParaRPr lang="es-EC" sz="105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s-EC" sz="1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MAE y FONAG</a:t>
            </a:r>
            <a:endParaRPr lang="es-EC" sz="105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6804" y="265769"/>
            <a:ext cx="41821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Áreas protegidas</a:t>
            </a:r>
            <a:endParaRPr lang="es-E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1410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E:\TESIS\analisis\pita\mineri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52" y="1350680"/>
            <a:ext cx="5558343" cy="4375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Rectángulo 6"/>
          <p:cNvSpPr/>
          <p:nvPr/>
        </p:nvSpPr>
        <p:spPr>
          <a:xfrm>
            <a:off x="6239659" y="5940932"/>
            <a:ext cx="5316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4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18. </a:t>
            </a: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Concesiones mineras en la microcuenca del río Pita</a:t>
            </a:r>
            <a:endParaRPr lang="es-EC" sz="10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s-EC" sz="105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Agencia de Regulación y Control Minero</a:t>
            </a:r>
            <a:endParaRPr lang="es-EC" sz="10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058172" y="265769"/>
            <a:ext cx="56798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Concesiones </a:t>
            </a:r>
            <a:r>
              <a:rPr lang="es-E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mineras</a:t>
            </a:r>
          </a:p>
        </p:txBody>
      </p:sp>
    </p:spTree>
    <p:extLst>
      <p:ext uri="{BB962C8B-B14F-4D97-AF65-F5344CB8AC3E}">
        <p14:creationId xmlns:p14="http://schemas.microsoft.com/office/powerpoint/2010/main" val="2076855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:\TESIS\analisis\pita\poblado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68" y="1791106"/>
            <a:ext cx="5379656" cy="39060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ángulo 2"/>
          <p:cNvSpPr/>
          <p:nvPr/>
        </p:nvSpPr>
        <p:spPr>
          <a:xfrm>
            <a:off x="-125304" y="5865459"/>
            <a:ext cx="6096000" cy="6232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21.</a:t>
            </a:r>
            <a:r>
              <a:rPr lang="es-EC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Centros poblados de la microcuenca del río Pita</a:t>
            </a:r>
            <a:endParaRPr lang="es-EC" sz="11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IGM</a:t>
            </a:r>
            <a:endParaRPr lang="es-EC" sz="11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32868" y="603251"/>
            <a:ext cx="38200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Centros </a:t>
            </a:r>
            <a:r>
              <a:rPr lang="es-EC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poblados</a:t>
            </a:r>
            <a:endParaRPr lang="es-E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36715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:\TESIS\analisis\pita\educati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90758"/>
            <a:ext cx="5527784" cy="40975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ángulo 2"/>
          <p:cNvSpPr/>
          <p:nvPr/>
        </p:nvSpPr>
        <p:spPr>
          <a:xfrm>
            <a:off x="5811892" y="5520493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sz="1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23.</a:t>
            </a:r>
            <a:r>
              <a:rPr lang="es-EC" sz="16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Centros educativos de la microcuenca del río Pita</a:t>
            </a:r>
            <a:endParaRPr lang="es-EC" sz="105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Ministerio de educación</a:t>
            </a:r>
            <a:endParaRPr lang="es-EC" sz="105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096000" y="407433"/>
            <a:ext cx="41413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Centros </a:t>
            </a:r>
            <a:r>
              <a:rPr lang="es-EC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educativos</a:t>
            </a:r>
          </a:p>
        </p:txBody>
      </p:sp>
    </p:spTree>
    <p:extLst>
      <p:ext uri="{BB962C8B-B14F-4D97-AF65-F5344CB8AC3E}">
        <p14:creationId xmlns:p14="http://schemas.microsoft.com/office/powerpoint/2010/main" val="5066579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E:\TESIS\analisis\pita\PITA_inundacuion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35" y="1749456"/>
            <a:ext cx="5450476" cy="41620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4765183" y="5986992"/>
            <a:ext cx="7121934" cy="570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sz="1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24.</a:t>
            </a:r>
            <a:r>
              <a:rPr lang="es-EC" sz="16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Susceptibilidad a inundaciones en la microcuenca del río Pita</a:t>
            </a:r>
            <a:endParaRPr lang="es-EC" sz="105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Secretaria de gestión de riesgo</a:t>
            </a:r>
            <a:endParaRPr lang="es-EC" sz="105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338535" y="243919"/>
            <a:ext cx="651285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C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Riesgos </a:t>
            </a:r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naturales - Inundaciones</a:t>
            </a:r>
            <a:endParaRPr lang="es-EC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7750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:\TESIS\analisis\pita\volcanico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4" t="5488"/>
          <a:stretch/>
        </p:blipFill>
        <p:spPr bwMode="auto">
          <a:xfrm>
            <a:off x="425268" y="747822"/>
            <a:ext cx="2509008" cy="3280134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18579" y="4027956"/>
            <a:ext cx="2156143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s-EC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Peligros volcánicos en la microcuenca del río Pita </a:t>
            </a:r>
            <a:endParaRPr lang="es-EC" sz="1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Secretaria de gestión de riesgo</a:t>
            </a:r>
            <a:endParaRPr lang="es-EC" sz="1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E:\TESIS\analisis\pita\sequia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0" t="5137"/>
          <a:stretch/>
        </p:blipFill>
        <p:spPr bwMode="auto">
          <a:xfrm>
            <a:off x="3317885" y="1751528"/>
            <a:ext cx="2485883" cy="3282502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370388" y="5254302"/>
            <a:ext cx="24384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26.</a:t>
            </a:r>
            <a:r>
              <a:rPr lang="es-EC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Susceptibilidad a sequía en la microcuenca del río Pita </a:t>
            </a:r>
            <a:endParaRPr lang="es-EC" sz="1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Secretaria de gestión de riesgo</a:t>
            </a:r>
            <a:endParaRPr lang="es-EC" sz="1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 descr="E:\TESIS\analisis\pita\masa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7" t="6037"/>
          <a:stretch/>
        </p:blipFill>
        <p:spPr bwMode="auto">
          <a:xfrm>
            <a:off x="6361175" y="528034"/>
            <a:ext cx="2588767" cy="33948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E:\TESIS\analisis\pita\incendios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7" t="4939"/>
          <a:stretch/>
        </p:blipFill>
        <p:spPr bwMode="auto">
          <a:xfrm>
            <a:off x="9337184" y="1653855"/>
            <a:ext cx="2577460" cy="3335903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6263322" y="4027956"/>
            <a:ext cx="278447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27</a:t>
            </a:r>
            <a:r>
              <a:rPr lang="es-EC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C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Movimientos de masa en la microcuenca del río Pita </a:t>
            </a:r>
            <a:endParaRPr lang="es-EC" sz="1400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s-EC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Secretaria de gestión de riesgo</a:t>
            </a:r>
            <a:endParaRPr lang="es-EC" sz="1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387664" y="5254302"/>
            <a:ext cx="24765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28.</a:t>
            </a:r>
            <a:r>
              <a:rPr lang="es-EC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Susceptibilidad  a incendios forestales en la microcuenca del río Pita </a:t>
            </a:r>
            <a:endParaRPr lang="es-EC" sz="1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Secretaria de gestión de riesgo</a:t>
            </a:r>
            <a:endParaRPr lang="es-EC" sz="1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18579" y="39936"/>
            <a:ext cx="37982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Riesgos naturales</a:t>
            </a:r>
            <a:endParaRPr lang="es-EC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14968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953361" y="5383173"/>
            <a:ext cx="52026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6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30. </a:t>
            </a:r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Concesiones mineras en la microcuenca del río </a:t>
            </a:r>
            <a:r>
              <a:rPr lang="es-EC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Pisque</a:t>
            </a:r>
            <a:endParaRPr lang="es-EC" sz="105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s-EC" sz="1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Agencia de Regulación y Control Minero</a:t>
            </a:r>
            <a:endParaRPr lang="es-EC" sz="105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53361" y="221691"/>
            <a:ext cx="389580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Concesiones </a:t>
            </a:r>
            <a:r>
              <a:rPr lang="es-E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mineras</a:t>
            </a:r>
          </a:p>
        </p:txBody>
      </p:sp>
      <p:pic>
        <p:nvPicPr>
          <p:cNvPr id="8" name="Imagen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15885"/>
          <a:stretch/>
        </p:blipFill>
        <p:spPr bwMode="auto">
          <a:xfrm>
            <a:off x="458061" y="1539063"/>
            <a:ext cx="5625342" cy="3692212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45001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42040" y="4706045"/>
            <a:ext cx="6096000" cy="7540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</a:t>
            </a:r>
            <a:r>
              <a:rPr lang="es-EC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Áreas protegidas en la microcuenca del río </a:t>
            </a:r>
            <a:r>
              <a:rPr lang="es-EC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Pisque</a:t>
            </a:r>
            <a:endParaRPr lang="es-EC" sz="10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s-EC" sz="105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MAE y FONAG</a:t>
            </a:r>
            <a:endParaRPr lang="es-EC" sz="10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4977" y="0"/>
            <a:ext cx="36763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Áreas protegidas</a:t>
            </a:r>
            <a:endParaRPr lang="es-E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4" b="15956"/>
          <a:stretch/>
        </p:blipFill>
        <p:spPr bwMode="auto">
          <a:xfrm>
            <a:off x="376956" y="936524"/>
            <a:ext cx="5677004" cy="3540883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8246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947905"/>
            <a:ext cx="555049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33.</a:t>
            </a:r>
            <a:r>
              <a:rPr lang="es-EC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Centros poblados de la microcuenca del río 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Pisque</a:t>
            </a:r>
            <a:endParaRPr lang="es-EC" sz="11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IGM</a:t>
            </a:r>
            <a:endParaRPr lang="es-EC" sz="11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71473" y="0"/>
            <a:ext cx="38200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Centros </a:t>
            </a:r>
            <a:r>
              <a:rPr lang="es-EC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poblados</a:t>
            </a:r>
            <a:endParaRPr lang="es-E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" b="16522"/>
          <a:stretch/>
        </p:blipFill>
        <p:spPr bwMode="auto">
          <a:xfrm>
            <a:off x="205364" y="1017916"/>
            <a:ext cx="5453565" cy="3734145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3060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094846690"/>
              </p:ext>
            </p:extLst>
          </p:nvPr>
        </p:nvGraphicFramePr>
        <p:xfrm>
          <a:off x="1371600" y="1162050"/>
          <a:ext cx="10820399" cy="5410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hlinkClick r:id="rId8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639581" y="267859"/>
            <a:ext cx="3565198" cy="445158"/>
            <a:chOff x="1906748" y="3304"/>
            <a:chExt cx="6579044" cy="998484"/>
          </a:xfrm>
        </p:grpSpPr>
        <p:sp>
          <p:nvSpPr>
            <p:cNvPr id="6" name="Pentágono 5"/>
            <p:cNvSpPr/>
            <p:nvPr/>
          </p:nvSpPr>
          <p:spPr>
            <a:xfrm rot="10800000">
              <a:off x="1906748" y="3304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ágono 4"/>
            <p:cNvSpPr/>
            <p:nvPr/>
          </p:nvSpPr>
          <p:spPr>
            <a:xfrm rot="21600000">
              <a:off x="2156369" y="3304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>
                  <a:solidFill>
                    <a:schemeClr val="bg1"/>
                  </a:solidFill>
                </a:rPr>
                <a:t>Generalidades</a:t>
              </a:r>
              <a:endParaRPr lang="es-EC" sz="3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Elipse 7">
            <a:hlinkClick r:id="rId11" action="ppaction://hlinksldjump"/>
          </p:cNvPr>
          <p:cNvSpPr/>
          <p:nvPr/>
        </p:nvSpPr>
        <p:spPr>
          <a:xfrm>
            <a:off x="140339" y="267859"/>
            <a:ext cx="541081" cy="445158"/>
          </a:xfrm>
          <a:prstGeom prst="ellipse">
            <a:avLst/>
          </a:prstGeom>
          <a:blipFill rotWithShape="1">
            <a:blip r:embed="rId1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o 8"/>
          <p:cNvGrpSpPr/>
          <p:nvPr/>
        </p:nvGrpSpPr>
        <p:grpSpPr>
          <a:xfrm rot="16200000">
            <a:off x="-1486241" y="3411622"/>
            <a:ext cx="3957177" cy="565006"/>
            <a:chOff x="1765183" y="2288"/>
            <a:chExt cx="5856955" cy="11597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Pentágono 9"/>
            <p:cNvSpPr/>
            <p:nvPr/>
          </p:nvSpPr>
          <p:spPr>
            <a:xfrm rot="10800000">
              <a:off x="1765183" y="2289"/>
              <a:ext cx="5856954" cy="1159740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entágono 4"/>
            <p:cNvSpPr/>
            <p:nvPr/>
          </p:nvSpPr>
          <p:spPr>
            <a:xfrm>
              <a:off x="2055119" y="2288"/>
              <a:ext cx="5567019" cy="11597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1413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/>
                <a:t>Planteamiento del problema</a:t>
              </a:r>
              <a:endParaRPr lang="es-EC" sz="2000" kern="1200" dirty="0"/>
            </a:p>
          </p:txBody>
        </p:sp>
      </p:grpSp>
      <p:sp>
        <p:nvSpPr>
          <p:cNvPr id="12" name="Elipse 11">
            <a:hlinkClick r:id="rId13" action="ppaction://hlinksldjump"/>
          </p:cNvPr>
          <p:cNvSpPr/>
          <p:nvPr/>
        </p:nvSpPr>
        <p:spPr>
          <a:xfrm rot="16200000">
            <a:off x="245805" y="5163014"/>
            <a:ext cx="808470" cy="1019401"/>
          </a:xfrm>
          <a:prstGeom prst="ellipse">
            <a:avLst/>
          </a:prstGeom>
          <a:blipFill rotWithShape="1">
            <a:blip r:embed="rId14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1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16299"/>
            <a:ext cx="57698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35.</a:t>
            </a:r>
            <a:r>
              <a:rPr lang="es-EC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Centros educativos de la microcuenca del río 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Pisque</a:t>
            </a:r>
            <a:endParaRPr lang="es-EC" sz="11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Ministerio de educación</a:t>
            </a:r>
            <a:endParaRPr lang="es-EC" sz="11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43904" y="209550"/>
            <a:ext cx="41413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Centros </a:t>
            </a:r>
            <a:r>
              <a:rPr lang="es-EC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educativos</a:t>
            </a:r>
          </a:p>
        </p:txBody>
      </p:sp>
      <p:pic>
        <p:nvPicPr>
          <p:cNvPr id="5" name="Imagen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" b="16046"/>
          <a:stretch/>
        </p:blipFill>
        <p:spPr bwMode="auto">
          <a:xfrm>
            <a:off x="238576" y="1052421"/>
            <a:ext cx="5773843" cy="3828893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6777174" y="5353847"/>
            <a:ext cx="504086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36.</a:t>
            </a:r>
            <a:r>
              <a:rPr lang="es-EC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Susceptibilidad a inundaciones en la microcuenca del río 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Pisque</a:t>
            </a:r>
            <a:endParaRPr lang="es-EC" sz="11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Secretaria de gestión de riesgo</a:t>
            </a:r>
            <a:endParaRPr lang="es-EC" sz="11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966810" y="390701"/>
            <a:ext cx="466159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C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Riesgos </a:t>
            </a:r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naturales - Inundaciones</a:t>
            </a:r>
            <a:endParaRPr lang="es-EC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9" b="15307"/>
          <a:stretch/>
        </p:blipFill>
        <p:spPr bwMode="auto">
          <a:xfrm>
            <a:off x="6587539" y="1797688"/>
            <a:ext cx="5420140" cy="3253198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126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18579" y="4591125"/>
            <a:ext cx="26368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</a:t>
            </a:r>
            <a:r>
              <a:rPr lang="es-EC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Peligros volcánicos en la microcuenca del río </a:t>
            </a:r>
            <a:r>
              <a:rPr lang="es-EC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Pisque </a:t>
            </a:r>
            <a:endParaRPr lang="es-EC" sz="1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Secretaria de gestión de riesgo</a:t>
            </a:r>
            <a:endParaRPr lang="es-EC" sz="1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384370" y="5257562"/>
            <a:ext cx="2735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38.</a:t>
            </a:r>
            <a:r>
              <a:rPr lang="es-EC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Susceptibilidad a sequía en la microcuenca del río </a:t>
            </a:r>
            <a:r>
              <a:rPr lang="es-EC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Pisque </a:t>
            </a:r>
            <a:endParaRPr lang="es-EC" sz="1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Secretaria de gestión de riesgo</a:t>
            </a:r>
            <a:endParaRPr lang="es-EC" sz="1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455496" y="4114071"/>
            <a:ext cx="27844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39</a:t>
            </a:r>
            <a:r>
              <a:rPr lang="es-EC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C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Movimientos de masa en la microcuenca del río Pisque </a:t>
            </a:r>
            <a:endParaRPr lang="es-EC" sz="1400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s-EC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Secretaria de gestión de riesgo</a:t>
            </a:r>
            <a:endParaRPr lang="es-EC" sz="1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521062" y="5539670"/>
            <a:ext cx="24765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40.</a:t>
            </a:r>
            <a:r>
              <a:rPr lang="es-EC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Susceptibilidad  a incendios forestales en la microcuenca del río </a:t>
            </a:r>
            <a:r>
              <a:rPr lang="es-EC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Pisque </a:t>
            </a:r>
            <a:endParaRPr lang="es-EC" sz="1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 Secretaria de gestión de riesgo</a:t>
            </a:r>
            <a:endParaRPr lang="es-EC" sz="1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18579" y="39936"/>
            <a:ext cx="37982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Riesgos naturales</a:t>
            </a:r>
            <a:endParaRPr lang="es-EC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0" r="50655" b="16254"/>
          <a:stretch/>
        </p:blipFill>
        <p:spPr bwMode="auto">
          <a:xfrm>
            <a:off x="214355" y="1504668"/>
            <a:ext cx="2982393" cy="2954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6" r="51224" b="15187"/>
          <a:stretch/>
        </p:blipFill>
        <p:spPr bwMode="auto">
          <a:xfrm>
            <a:off x="3388922" y="2163651"/>
            <a:ext cx="2874400" cy="3051537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3" r="51349" b="15933"/>
          <a:stretch/>
        </p:blipFill>
        <p:spPr bwMode="auto">
          <a:xfrm>
            <a:off x="6499701" y="1114541"/>
            <a:ext cx="2780030" cy="2879725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4" r="48220" b="16614"/>
          <a:stretch/>
        </p:blipFill>
        <p:spPr bwMode="auto">
          <a:xfrm>
            <a:off x="9476349" y="2640524"/>
            <a:ext cx="2565926" cy="2707484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7223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:\TESIS\Imagenes\AREA_ESTUDIO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4"/>
          <a:stretch/>
        </p:blipFill>
        <p:spPr bwMode="auto">
          <a:xfrm>
            <a:off x="6794924" y="0"/>
            <a:ext cx="5112000" cy="57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198626300"/>
              </p:ext>
            </p:extLst>
          </p:nvPr>
        </p:nvGraphicFramePr>
        <p:xfrm>
          <a:off x="377103" y="2010833"/>
          <a:ext cx="703767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4"/>
          <p:cNvSpPr/>
          <p:nvPr/>
        </p:nvSpPr>
        <p:spPr>
          <a:xfrm>
            <a:off x="7610307" y="5917168"/>
            <a:ext cx="2737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Figura </a:t>
            </a:r>
            <a:r>
              <a:rPr lang="es-EC" dirty="0" smtClean="0">
                <a:solidFill>
                  <a:schemeClr val="bg1"/>
                </a:solidFill>
              </a:rPr>
              <a:t>1. Área de influencia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hlinkClick r:id="rId8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410879" y="130430"/>
            <a:ext cx="3565198" cy="445158"/>
            <a:chOff x="1906748" y="3304"/>
            <a:chExt cx="6579044" cy="998484"/>
          </a:xfrm>
        </p:grpSpPr>
        <p:sp>
          <p:nvSpPr>
            <p:cNvPr id="8" name="Pentágono 7"/>
            <p:cNvSpPr/>
            <p:nvPr/>
          </p:nvSpPr>
          <p:spPr>
            <a:xfrm rot="10800000">
              <a:off x="1906748" y="3304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entágono 4"/>
            <p:cNvSpPr/>
            <p:nvPr/>
          </p:nvSpPr>
          <p:spPr>
            <a:xfrm rot="21600000">
              <a:off x="2156369" y="3304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>
                  <a:solidFill>
                    <a:schemeClr val="bg1"/>
                  </a:solidFill>
                </a:rPr>
                <a:t>Generalidades</a:t>
              </a:r>
              <a:endParaRPr lang="es-EC" sz="3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Elipse 9">
            <a:hlinkClick r:id="rId11" action="ppaction://hlinksldjump"/>
          </p:cNvPr>
          <p:cNvSpPr/>
          <p:nvPr/>
        </p:nvSpPr>
        <p:spPr>
          <a:xfrm>
            <a:off x="140339" y="142478"/>
            <a:ext cx="541081" cy="445158"/>
          </a:xfrm>
          <a:prstGeom prst="ellipse">
            <a:avLst/>
          </a:prstGeom>
          <a:blipFill rotWithShape="1">
            <a:blip r:embed="rId1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upo 10"/>
          <p:cNvGrpSpPr/>
          <p:nvPr/>
        </p:nvGrpSpPr>
        <p:grpSpPr>
          <a:xfrm rot="16200000">
            <a:off x="-775968" y="1868125"/>
            <a:ext cx="2570431" cy="586503"/>
            <a:chOff x="1217169" y="-5299238"/>
            <a:chExt cx="5856954" cy="132667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Pentágono 12"/>
            <p:cNvSpPr/>
            <p:nvPr/>
          </p:nvSpPr>
          <p:spPr>
            <a:xfrm rot="10800000">
              <a:off x="1217169" y="-5132302"/>
              <a:ext cx="5856954" cy="1159740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2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Pentágono 4"/>
            <p:cNvSpPr/>
            <p:nvPr/>
          </p:nvSpPr>
          <p:spPr>
            <a:xfrm>
              <a:off x="1362139" y="-5299238"/>
              <a:ext cx="5567016" cy="115973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1413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/>
                <a:t>Área de influencia</a:t>
              </a:r>
              <a:endParaRPr lang="es-EC" sz="2000" kern="1200" dirty="0"/>
            </a:p>
          </p:txBody>
        </p:sp>
      </p:grpSp>
      <p:sp>
        <p:nvSpPr>
          <p:cNvPr id="12" name="Elipse 11">
            <a:hlinkClick r:id="rId13" action="ppaction://hlinksldjump"/>
          </p:cNvPr>
          <p:cNvSpPr/>
          <p:nvPr/>
        </p:nvSpPr>
        <p:spPr>
          <a:xfrm rot="16200000">
            <a:off x="121333" y="2899058"/>
            <a:ext cx="699533" cy="857253"/>
          </a:xfrm>
          <a:prstGeom prst="ellipse">
            <a:avLst/>
          </a:prstGeom>
          <a:blipFill rotWithShape="1">
            <a:blip r:embed="rId14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-3694485"/>
              <a:satOff val="-6499"/>
              <a:lumOff val="-83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3810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39581" y="964974"/>
            <a:ext cx="33519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Objetivo General</a:t>
            </a:r>
            <a:endParaRPr lang="es-E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39581" y="1827016"/>
            <a:ext cx="11552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solidFill>
                  <a:schemeClr val="bg1"/>
                </a:solidFill>
              </a:rPr>
              <a:t>Determinar </a:t>
            </a:r>
            <a:r>
              <a:rPr lang="es-EC" sz="2400" dirty="0">
                <a:solidFill>
                  <a:schemeClr val="bg1"/>
                </a:solidFill>
              </a:rPr>
              <a:t>zonas prioritarias de intervención para la conservación del recurso hídrico en las microcuencas hidrográficas de los ríos Pita y Pisque, mediante el análisis geoespacial aplicando lógica difusa.</a:t>
            </a:r>
          </a:p>
          <a:p>
            <a:pPr algn="just"/>
            <a:endParaRPr lang="es-EC" sz="24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475916" y="3127683"/>
            <a:ext cx="41061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Objetivos Específicos</a:t>
            </a:r>
            <a:endParaRPr lang="es-E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038420" y="3828098"/>
            <a:ext cx="111535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800" dirty="0" smtClean="0">
                <a:solidFill>
                  <a:schemeClr val="bg1"/>
                </a:solidFill>
              </a:rPr>
              <a:t>Recopilar y validar la información geoespacial 1:50.000 a ser utilizada.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800" dirty="0" smtClean="0">
                <a:solidFill>
                  <a:schemeClr val="bg1"/>
                </a:solidFill>
              </a:rPr>
              <a:t>Modelar las variables indispensables para la conservación del recurso hídrico aplicando la lógica difusa.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800" dirty="0" smtClean="0">
                <a:solidFill>
                  <a:schemeClr val="bg1"/>
                </a:solidFill>
              </a:rPr>
              <a:t>Identificar zonas que necesiten ser conservadas para mantener en buen estado </a:t>
            </a:r>
            <a:r>
              <a:rPr lang="es-EC" sz="2400" dirty="0" smtClean="0">
                <a:solidFill>
                  <a:schemeClr val="bg1"/>
                </a:solidFill>
              </a:rPr>
              <a:t>el</a:t>
            </a:r>
            <a:r>
              <a:rPr lang="es-EC" sz="2800" dirty="0" smtClean="0">
                <a:solidFill>
                  <a:schemeClr val="bg1"/>
                </a:solidFill>
              </a:rPr>
              <a:t> recurso hídrico.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800" dirty="0" smtClean="0">
                <a:solidFill>
                  <a:schemeClr val="bg1"/>
                </a:solidFill>
              </a:rPr>
              <a:t>Definir niveles de intervención en relación al tiempo de ejecución en cada microcuenca.</a:t>
            </a:r>
          </a:p>
          <a:p>
            <a:pPr algn="just"/>
            <a:r>
              <a:rPr lang="es-EC" sz="2800" dirty="0" smtClean="0">
                <a:solidFill>
                  <a:schemeClr val="bg1"/>
                </a:solidFill>
              </a:rPr>
              <a:t/>
            </a:r>
            <a:br>
              <a:rPr lang="es-EC" sz="2800" dirty="0" smtClean="0">
                <a:solidFill>
                  <a:schemeClr val="bg1"/>
                </a:solidFill>
              </a:rPr>
            </a:br>
            <a:endParaRPr lang="es-EC" sz="2800" dirty="0">
              <a:solidFill>
                <a:schemeClr val="bg1"/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639581" y="142478"/>
            <a:ext cx="3565198" cy="445158"/>
            <a:chOff x="1906748" y="3304"/>
            <a:chExt cx="6579044" cy="998484"/>
          </a:xfrm>
        </p:grpSpPr>
        <p:sp>
          <p:nvSpPr>
            <p:cNvPr id="15" name="Pentágono 14"/>
            <p:cNvSpPr/>
            <p:nvPr/>
          </p:nvSpPr>
          <p:spPr>
            <a:xfrm rot="10800000">
              <a:off x="1906748" y="3304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ágono 4"/>
            <p:cNvSpPr/>
            <p:nvPr/>
          </p:nvSpPr>
          <p:spPr>
            <a:xfrm rot="21600000">
              <a:off x="2156369" y="3304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>
                  <a:solidFill>
                    <a:schemeClr val="bg1"/>
                  </a:solidFill>
                </a:rPr>
                <a:t>Generalidades</a:t>
              </a:r>
              <a:endParaRPr lang="es-EC" sz="3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Elipse 13">
            <a:hlinkClick r:id="rId5" action="ppaction://hlinksldjump"/>
          </p:cNvPr>
          <p:cNvSpPr/>
          <p:nvPr/>
        </p:nvSpPr>
        <p:spPr>
          <a:xfrm>
            <a:off x="140339" y="142478"/>
            <a:ext cx="541081" cy="445158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upo 16"/>
          <p:cNvGrpSpPr/>
          <p:nvPr/>
        </p:nvGrpSpPr>
        <p:grpSpPr>
          <a:xfrm rot="16200000">
            <a:off x="-1050272" y="4397930"/>
            <a:ext cx="2903457" cy="476250"/>
            <a:chOff x="1765183" y="3014153"/>
            <a:chExt cx="5856954" cy="1159740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Pentágono 18"/>
            <p:cNvSpPr/>
            <p:nvPr/>
          </p:nvSpPr>
          <p:spPr>
            <a:xfrm rot="10800000">
              <a:off x="1765183" y="3014153"/>
              <a:ext cx="5856954" cy="1159740"/>
            </a:xfrm>
            <a:prstGeom prst="homePlat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2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Pentágono 4"/>
            <p:cNvSpPr/>
            <p:nvPr/>
          </p:nvSpPr>
          <p:spPr>
            <a:xfrm rot="21600000">
              <a:off x="2055118" y="3014153"/>
              <a:ext cx="5567019" cy="115974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1413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Objetivos</a:t>
              </a:r>
              <a:endParaRPr lang="es-EC" sz="3200" kern="1200" dirty="0"/>
            </a:p>
          </p:txBody>
        </p:sp>
      </p:grpSp>
      <p:sp>
        <p:nvSpPr>
          <p:cNvPr id="18" name="Elipse 17">
            <a:hlinkClick r:id="rId7" action="ppaction://hlinksldjump"/>
          </p:cNvPr>
          <p:cNvSpPr/>
          <p:nvPr/>
        </p:nvSpPr>
        <p:spPr>
          <a:xfrm rot="16200000">
            <a:off x="86612" y="5869872"/>
            <a:ext cx="574916" cy="476250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-7388970"/>
              <a:satOff val="-12997"/>
              <a:lumOff val="-167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54203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903449" y="381000"/>
            <a:ext cx="8259602" cy="1280292"/>
            <a:chOff x="1906748" y="1299843"/>
            <a:chExt cx="6579044" cy="998484"/>
          </a:xfrm>
        </p:grpSpPr>
        <p:sp>
          <p:nvSpPr>
            <p:cNvPr id="6" name="Pentágono 5"/>
            <p:cNvSpPr/>
            <p:nvPr/>
          </p:nvSpPr>
          <p:spPr>
            <a:xfrm rot="10800000">
              <a:off x="1906748" y="1299843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67816"/>
                <a:satOff val="1294"/>
                <a:lumOff val="5714"/>
                <a:alphaOff val="0"/>
              </a:schemeClr>
            </a:fillRef>
            <a:effectRef idx="0">
              <a:schemeClr val="accent1">
                <a:shade val="80000"/>
                <a:hueOff val="67816"/>
                <a:satOff val="1294"/>
                <a:lumOff val="57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ágono 4"/>
            <p:cNvSpPr/>
            <p:nvPr/>
          </p:nvSpPr>
          <p:spPr>
            <a:xfrm rot="21600000">
              <a:off x="2156369" y="1299843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5400" kern="1200" dirty="0" smtClean="0"/>
                <a:t>Marco Teórico</a:t>
              </a:r>
              <a:endParaRPr lang="es-EC" sz="5400" kern="1200" dirty="0"/>
            </a:p>
          </p:txBody>
        </p:sp>
      </p:grpSp>
      <p:sp>
        <p:nvSpPr>
          <p:cNvPr id="5" name="Elipse 4">
            <a:hlinkClick r:id="rId5" action="ppaction://hlinksldjump"/>
          </p:cNvPr>
          <p:cNvSpPr/>
          <p:nvPr/>
        </p:nvSpPr>
        <p:spPr>
          <a:xfrm>
            <a:off x="404207" y="381000"/>
            <a:ext cx="1253538" cy="1280292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18084"/>
              <a:satOff val="-695"/>
              <a:lumOff val="244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26632100"/>
              </p:ext>
            </p:extLst>
          </p:nvPr>
        </p:nvGraphicFramePr>
        <p:xfrm>
          <a:off x="4166951" y="2205567"/>
          <a:ext cx="7512050" cy="4080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1262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cuenca hidrogrÃ¡f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25" y="1939490"/>
            <a:ext cx="10040589" cy="326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920731" y="6162074"/>
            <a:ext cx="3795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dirty="0">
                <a:solidFill>
                  <a:schemeClr val="bg1"/>
                </a:solidFill>
              </a:rPr>
              <a:t>Figura </a:t>
            </a:r>
            <a:r>
              <a:rPr lang="es-EC" sz="2400" dirty="0" smtClean="0">
                <a:solidFill>
                  <a:schemeClr val="bg1"/>
                </a:solidFill>
              </a:rPr>
              <a:t>2. Cuenca hidrográfica</a:t>
            </a:r>
            <a:endParaRPr lang="es-EC" sz="24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8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1850" y="6286500"/>
            <a:ext cx="570149" cy="5715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655799" y="365283"/>
            <a:ext cx="2868451" cy="613542"/>
            <a:chOff x="1906748" y="1299843"/>
            <a:chExt cx="6579044" cy="998484"/>
          </a:xfrm>
        </p:grpSpPr>
        <p:sp>
          <p:nvSpPr>
            <p:cNvPr id="8" name="Pentágono 7"/>
            <p:cNvSpPr/>
            <p:nvPr/>
          </p:nvSpPr>
          <p:spPr>
            <a:xfrm rot="10800000">
              <a:off x="1906748" y="1299843"/>
              <a:ext cx="6579044" cy="99848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67816"/>
                <a:satOff val="1294"/>
                <a:lumOff val="5714"/>
                <a:alphaOff val="0"/>
              </a:schemeClr>
            </a:fillRef>
            <a:effectRef idx="0">
              <a:schemeClr val="accent1">
                <a:shade val="80000"/>
                <a:hueOff val="67816"/>
                <a:satOff val="1294"/>
                <a:lumOff val="57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entágono 4"/>
            <p:cNvSpPr/>
            <p:nvPr/>
          </p:nvSpPr>
          <p:spPr>
            <a:xfrm rot="21600000">
              <a:off x="2156369" y="1299843"/>
              <a:ext cx="6329423" cy="99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304" tIns="121920" rIns="227584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kern="1200" dirty="0" smtClean="0"/>
                <a:t>Marco Teórico</a:t>
              </a:r>
              <a:endParaRPr lang="es-EC" sz="2800" kern="1200" dirty="0"/>
            </a:p>
          </p:txBody>
        </p:sp>
      </p:grpSp>
      <p:sp>
        <p:nvSpPr>
          <p:cNvPr id="10" name="Elipse 9">
            <a:hlinkClick r:id="rId7" action="ppaction://hlinksldjump"/>
          </p:cNvPr>
          <p:cNvSpPr/>
          <p:nvPr/>
        </p:nvSpPr>
        <p:spPr>
          <a:xfrm>
            <a:off x="156557" y="365283"/>
            <a:ext cx="435337" cy="613542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18084"/>
              <a:satOff val="-695"/>
              <a:lumOff val="244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upo 10"/>
          <p:cNvGrpSpPr/>
          <p:nvPr/>
        </p:nvGrpSpPr>
        <p:grpSpPr>
          <a:xfrm rot="16200000">
            <a:off x="9535201" y="2288783"/>
            <a:ext cx="4157316" cy="586130"/>
            <a:chOff x="1541806" y="667"/>
            <a:chExt cx="4995515" cy="1134161"/>
          </a:xfrm>
        </p:grpSpPr>
        <p:sp>
          <p:nvSpPr>
            <p:cNvPr id="13" name="Pentágono 12"/>
            <p:cNvSpPr/>
            <p:nvPr/>
          </p:nvSpPr>
          <p:spPr>
            <a:xfrm rot="10800000">
              <a:off x="1541808" y="667"/>
              <a:ext cx="4995513" cy="113416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Pentágono 4"/>
            <p:cNvSpPr/>
            <p:nvPr/>
          </p:nvSpPr>
          <p:spPr>
            <a:xfrm>
              <a:off x="1541806" y="667"/>
              <a:ext cx="4711974" cy="11341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0134" tIns="144780" rIns="270256" bIns="14478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kern="1200" dirty="0" smtClean="0"/>
                <a:t>Cuenca hidrográfica</a:t>
              </a:r>
              <a:endParaRPr lang="es-EC" sz="2800" kern="1200" dirty="0"/>
            </a:p>
          </p:txBody>
        </p:sp>
      </p:grpSp>
      <p:sp>
        <p:nvSpPr>
          <p:cNvPr id="12" name="Elipse 11">
            <a:hlinkClick r:id="rId9" action="ppaction://hlinksldjump"/>
          </p:cNvPr>
          <p:cNvSpPr/>
          <p:nvPr/>
        </p:nvSpPr>
        <p:spPr>
          <a:xfrm rot="16200000">
            <a:off x="11254380" y="4367441"/>
            <a:ext cx="718958" cy="586130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83801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3926</Words>
  <Application>Microsoft Office PowerPoint</Application>
  <PresentationFormat>Panorámica</PresentationFormat>
  <Paragraphs>384</Paragraphs>
  <Slides>51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Corbel</vt:lpstr>
      <vt:lpstr>Times New Roman</vt:lpstr>
      <vt:lpstr>Tema de Office</vt:lpstr>
      <vt:lpstr>  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Umbrella9</dc:creator>
  <cp:lastModifiedBy>Ariana Guerrero</cp:lastModifiedBy>
  <cp:revision>58</cp:revision>
  <dcterms:created xsi:type="dcterms:W3CDTF">2019-04-25T15:34:49Z</dcterms:created>
  <dcterms:modified xsi:type="dcterms:W3CDTF">2019-04-29T06:30:14Z</dcterms:modified>
</cp:coreProperties>
</file>