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ebp"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91" d="100"/>
          <a:sy n="91" d="100"/>
        </p:scale>
        <p:origin x="3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adyra\Documents\Tabulaci&#243;n%20encuesta%20te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Yadyra\Documents\Tabulaci&#243;n%20encuesta%20te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Yadyra\Documents\Tabulaci&#243;n%20encuesta%20tesi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s-ES" sz="1100" b="1" i="0" u="none" strike="noStrike" baseline="0">
                <a:effectLst/>
              </a:rPr>
              <a:t>¿Con qué frecuencia usted trabaja con los niños los niveles de las dimensiones del lenguaje?</a:t>
            </a:r>
            <a:endParaRPr lang="es-ES" sz="1100"/>
          </a:p>
        </c:rich>
      </c:tx>
      <c:layout>
        <c:manualLayout>
          <c:xMode val="edge"/>
          <c:yMode val="edge"/>
          <c:x val="0.13122900262467191"/>
          <c:y val="2.7777777777777776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Hoja1!$B$175</c:f>
              <c:strCache>
                <c:ptCount val="1"/>
                <c:pt idx="0">
                  <c:v>Nivel fonológico pronunciación y nivel semántico significados.</c:v>
                </c:pt>
              </c:strCache>
            </c:strRef>
          </c:tx>
          <c:spPr>
            <a:solidFill>
              <a:schemeClr val="accent6"/>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750-44CA-A388-318A7DAB463F}"/>
                </c:ext>
              </c:extLst>
            </c:dLbl>
            <c:dLbl>
              <c:idx val="2"/>
              <c:delete val="1"/>
              <c:extLst>
                <c:ext xmlns:c15="http://schemas.microsoft.com/office/drawing/2012/chart" uri="{CE6537A1-D6FC-4f65-9D91-7224C49458BB}"/>
                <c:ext xmlns:c16="http://schemas.microsoft.com/office/drawing/2014/chart" uri="{C3380CC4-5D6E-409C-BE32-E72D297353CC}">
                  <c16:uniqueId val="{00000001-A750-44CA-A388-318A7DAB46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Hoja1!$F$174:$H$174</c:f>
              <c:strCache>
                <c:ptCount val="3"/>
                <c:pt idx="0">
                  <c:v>Muy frecuentemente</c:v>
                </c:pt>
                <c:pt idx="1">
                  <c:v>Frecuentemente</c:v>
                </c:pt>
                <c:pt idx="2">
                  <c:v>Ocasionalmente</c:v>
                </c:pt>
              </c:strCache>
            </c:strRef>
          </c:cat>
          <c:val>
            <c:numRef>
              <c:f>Hoja1!$F$175:$F$177</c:f>
              <c:numCache>
                <c:formatCode>0%</c:formatCode>
                <c:ptCount val="3"/>
                <c:pt idx="0">
                  <c:v>0.6</c:v>
                </c:pt>
                <c:pt idx="1">
                  <c:v>0</c:v>
                </c:pt>
                <c:pt idx="2">
                  <c:v>0</c:v>
                </c:pt>
              </c:numCache>
            </c:numRef>
          </c:val>
          <c:extLst>
            <c:ext xmlns:c16="http://schemas.microsoft.com/office/drawing/2014/chart" uri="{C3380CC4-5D6E-409C-BE32-E72D297353CC}">
              <c16:uniqueId val="{00000002-A750-44CA-A388-318A7DAB463F}"/>
            </c:ext>
          </c:extLst>
        </c:ser>
        <c:ser>
          <c:idx val="1"/>
          <c:order val="1"/>
          <c:tx>
            <c:strRef>
              <c:f>Hoja1!$B$176</c:f>
              <c:strCache>
                <c:ptCount val="1"/>
                <c:pt idx="0">
                  <c:v>Nivel morfosintáctico  gramática.</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A750-44CA-A388-318A7DAB463F}"/>
                </c:ext>
              </c:extLst>
            </c:dLbl>
            <c:dLbl>
              <c:idx val="1"/>
              <c:delete val="1"/>
              <c:extLst>
                <c:ext xmlns:c15="http://schemas.microsoft.com/office/drawing/2012/chart" uri="{CE6537A1-D6FC-4f65-9D91-7224C49458BB}"/>
                <c:ext xmlns:c16="http://schemas.microsoft.com/office/drawing/2014/chart" uri="{C3380CC4-5D6E-409C-BE32-E72D297353CC}">
                  <c16:uniqueId val="{00000004-A750-44CA-A388-318A7DAB46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Hoja1!$F$174:$H$174</c:f>
              <c:strCache>
                <c:ptCount val="3"/>
                <c:pt idx="0">
                  <c:v>Muy frecuentemente</c:v>
                </c:pt>
                <c:pt idx="1">
                  <c:v>Frecuentemente</c:v>
                </c:pt>
                <c:pt idx="2">
                  <c:v>Ocasionalmente</c:v>
                </c:pt>
              </c:strCache>
            </c:strRef>
          </c:cat>
          <c:val>
            <c:numRef>
              <c:f>Hoja1!$G$175:$G$177</c:f>
              <c:numCache>
                <c:formatCode>0%</c:formatCode>
                <c:ptCount val="3"/>
                <c:pt idx="0">
                  <c:v>0</c:v>
                </c:pt>
                <c:pt idx="1">
                  <c:v>0</c:v>
                </c:pt>
                <c:pt idx="2">
                  <c:v>0.2</c:v>
                </c:pt>
              </c:numCache>
            </c:numRef>
          </c:val>
          <c:extLst>
            <c:ext xmlns:c16="http://schemas.microsoft.com/office/drawing/2014/chart" uri="{C3380CC4-5D6E-409C-BE32-E72D297353CC}">
              <c16:uniqueId val="{00000005-A750-44CA-A388-318A7DAB463F}"/>
            </c:ext>
          </c:extLst>
        </c:ser>
        <c:ser>
          <c:idx val="2"/>
          <c:order val="2"/>
          <c:tx>
            <c:strRef>
              <c:f>Hoja1!$B$177</c:f>
              <c:strCache>
                <c:ptCount val="1"/>
                <c:pt idx="0">
                  <c:v>Nivel pragmático uso.</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A750-44CA-A388-318A7DAB463F}"/>
                </c:ext>
              </c:extLst>
            </c:dLbl>
            <c:dLbl>
              <c:idx val="2"/>
              <c:delete val="1"/>
              <c:extLst>
                <c:ext xmlns:c15="http://schemas.microsoft.com/office/drawing/2012/chart" uri="{CE6537A1-D6FC-4f65-9D91-7224C49458BB}"/>
                <c:ext xmlns:c16="http://schemas.microsoft.com/office/drawing/2014/chart" uri="{C3380CC4-5D6E-409C-BE32-E72D297353CC}">
                  <c16:uniqueId val="{00000007-A750-44CA-A388-318A7DAB46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Hoja1!$F$174:$H$174</c:f>
              <c:strCache>
                <c:ptCount val="3"/>
                <c:pt idx="0">
                  <c:v>Muy frecuentemente</c:v>
                </c:pt>
                <c:pt idx="1">
                  <c:v>Frecuentemente</c:v>
                </c:pt>
                <c:pt idx="2">
                  <c:v>Ocasionalmente</c:v>
                </c:pt>
              </c:strCache>
            </c:strRef>
          </c:cat>
          <c:val>
            <c:numRef>
              <c:f>Hoja1!$H$175:$H$177</c:f>
              <c:numCache>
                <c:formatCode>0%</c:formatCode>
                <c:ptCount val="3"/>
                <c:pt idx="0">
                  <c:v>0</c:v>
                </c:pt>
                <c:pt idx="1">
                  <c:v>0.2</c:v>
                </c:pt>
                <c:pt idx="2">
                  <c:v>0</c:v>
                </c:pt>
              </c:numCache>
            </c:numRef>
          </c:val>
          <c:extLst>
            <c:ext xmlns:c16="http://schemas.microsoft.com/office/drawing/2014/chart" uri="{C3380CC4-5D6E-409C-BE32-E72D297353CC}">
              <c16:uniqueId val="{00000008-A750-44CA-A388-318A7DAB463F}"/>
            </c:ext>
          </c:extLst>
        </c:ser>
        <c:dLbls>
          <c:showLegendKey val="0"/>
          <c:showVal val="0"/>
          <c:showCatName val="0"/>
          <c:showSerName val="0"/>
          <c:showPercent val="0"/>
          <c:showBubbleSize val="0"/>
        </c:dLbls>
        <c:gapWidth val="150"/>
        <c:axId val="39451615"/>
        <c:axId val="39454111"/>
      </c:barChart>
      <c:catAx>
        <c:axId val="394516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454111"/>
        <c:crosses val="autoZero"/>
        <c:auto val="1"/>
        <c:lblAlgn val="ctr"/>
        <c:lblOffset val="100"/>
        <c:noMultiLvlLbl val="0"/>
      </c:catAx>
      <c:valAx>
        <c:axId val="3945411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945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s-ES" sz="1300" b="1">
                <a:effectLst/>
              </a:rPr>
              <a:t>Omite sonidos consonánticos (libo / por libro, popa/ por sopa)</a:t>
            </a:r>
            <a:endParaRPr lang="es-ES" sz="1300">
              <a:effectLst/>
            </a:endParaRPr>
          </a:p>
        </c:rich>
      </c:tx>
      <c:layout>
        <c:manualLayout>
          <c:xMode val="edge"/>
          <c:yMode val="edge"/>
          <c:x val="0.14525964254468191"/>
          <c:y val="3.3378391440446721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view3D>
      <c:rotX val="15"/>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2.5396223199372408E-3"/>
                  <c:y val="8.513529999460131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0FED3D93-E572-4553-B70A-AE5A9A966EF3}" type="VALUE">
                      <a:rPr lang="en-US" b="0"/>
                      <a:pPr>
                        <a:defRPr/>
                      </a:pPr>
                      <a:t>[VALOR]</a:t>
                    </a:fld>
                    <a:endParaRPr lang="es-E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5.9511361079865016E-2"/>
                      <c:h val="6.1539857092934205E-2"/>
                    </c:manualLayout>
                  </c15:layout>
                  <c15:dlblFieldTable/>
                  <c15:showDataLabelsRange val="0"/>
                </c:ext>
                <c:ext xmlns:c16="http://schemas.microsoft.com/office/drawing/2014/chart" uri="{C3380CC4-5D6E-409C-BE32-E72D297353CC}">
                  <c16:uniqueId val="{00000000-D6A7-4141-9E2B-986654E0811F}"/>
                </c:ext>
              </c:extLst>
            </c:dLbl>
            <c:dLbl>
              <c:idx val="1"/>
              <c:layout>
                <c:manualLayout>
                  <c:x val="5.0505050505050509E-3"/>
                  <c:y val="6.88405797101449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A7-4141-9E2B-986654E0811F}"/>
                </c:ext>
              </c:extLst>
            </c:dLbl>
            <c:dLbl>
              <c:idx val="2"/>
              <c:layout>
                <c:manualLayout>
                  <c:x val="9.2591504556636189E-17"/>
                  <c:y val="-2.1739130434782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A7-4141-9E2B-986654E081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Hoja2!$B$33:$B$35</c:f>
              <c:strCache>
                <c:ptCount val="3"/>
                <c:pt idx="0">
                  <c:v>Logrado</c:v>
                </c:pt>
                <c:pt idx="1">
                  <c:v>Por lograr</c:v>
                </c:pt>
                <c:pt idx="2">
                  <c:v>No logrado</c:v>
                </c:pt>
              </c:strCache>
            </c:strRef>
          </c:cat>
          <c:val>
            <c:numRef>
              <c:f>Hoja2!$D$33:$D$35</c:f>
              <c:numCache>
                <c:formatCode>0%</c:formatCode>
                <c:ptCount val="3"/>
                <c:pt idx="0">
                  <c:v>0.4</c:v>
                </c:pt>
                <c:pt idx="1">
                  <c:v>0.6</c:v>
                </c:pt>
                <c:pt idx="2">
                  <c:v>0</c:v>
                </c:pt>
              </c:numCache>
            </c:numRef>
          </c:val>
          <c:extLst>
            <c:ext xmlns:c16="http://schemas.microsoft.com/office/drawing/2014/chart" uri="{C3380CC4-5D6E-409C-BE32-E72D297353CC}">
              <c16:uniqueId val="{00000003-D6A7-4141-9E2B-986654E0811F}"/>
            </c:ext>
          </c:extLst>
        </c:ser>
        <c:dLbls>
          <c:showLegendKey val="0"/>
          <c:showVal val="0"/>
          <c:showCatName val="0"/>
          <c:showSerName val="0"/>
          <c:showPercent val="0"/>
          <c:showBubbleSize val="0"/>
        </c:dLbls>
        <c:gapWidth val="150"/>
        <c:shape val="box"/>
        <c:axId val="1679498495"/>
        <c:axId val="1679491423"/>
        <c:axId val="0"/>
      </c:bar3DChart>
      <c:catAx>
        <c:axId val="16794984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79491423"/>
        <c:crosses val="autoZero"/>
        <c:auto val="1"/>
        <c:lblAlgn val="ctr"/>
        <c:lblOffset val="100"/>
        <c:noMultiLvlLbl val="0"/>
      </c:catAx>
      <c:valAx>
        <c:axId val="167949142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794984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sz="1400" b="1" i="0" u="none" strike="noStrike" baseline="0">
                <a:effectLst/>
              </a:rPr>
              <a:t>Se expresa con fluidez</a:t>
            </a:r>
            <a:endParaRPr lang="es-ES"/>
          </a:p>
        </c:rich>
      </c:tx>
      <c:layout>
        <c:manualLayout>
          <c:xMode val="edge"/>
          <c:yMode val="edge"/>
          <c:x val="0.34445015801596229"/>
          <c:y val="2.77776710837974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view3D>
      <c:rotX val="15"/>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0"/>
                  <c:y val="9.2592592592592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9B-465E-90A4-A696EA1FF613}"/>
                </c:ext>
              </c:extLst>
            </c:dLbl>
            <c:dLbl>
              <c:idx val="1"/>
              <c:layout>
                <c:manualLayout>
                  <c:x val="0"/>
                  <c:y val="9.7222222222222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9B-465E-90A4-A696EA1FF613}"/>
                </c:ext>
              </c:extLst>
            </c:dLbl>
            <c:dLbl>
              <c:idx val="2"/>
              <c:layout>
                <c:manualLayout>
                  <c:x val="2.777777777777676E-3"/>
                  <c:y val="-1.3888888888888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9B-465E-90A4-A696EA1FF61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Hoja2!$B$113:$B$115</c:f>
              <c:strCache>
                <c:ptCount val="3"/>
                <c:pt idx="0">
                  <c:v>Logrado</c:v>
                </c:pt>
                <c:pt idx="1">
                  <c:v>Por lograr</c:v>
                </c:pt>
                <c:pt idx="2">
                  <c:v>No logrado</c:v>
                </c:pt>
              </c:strCache>
            </c:strRef>
          </c:cat>
          <c:val>
            <c:numRef>
              <c:f>Hoja2!$D$113:$D$115</c:f>
              <c:numCache>
                <c:formatCode>0%</c:formatCode>
                <c:ptCount val="3"/>
                <c:pt idx="0">
                  <c:v>0.55000000000000004</c:v>
                </c:pt>
                <c:pt idx="1">
                  <c:v>0.45</c:v>
                </c:pt>
                <c:pt idx="2">
                  <c:v>0</c:v>
                </c:pt>
              </c:numCache>
            </c:numRef>
          </c:val>
          <c:extLst>
            <c:ext xmlns:c16="http://schemas.microsoft.com/office/drawing/2014/chart" uri="{C3380CC4-5D6E-409C-BE32-E72D297353CC}">
              <c16:uniqueId val="{00000003-6D9B-465E-90A4-A696EA1FF613}"/>
            </c:ext>
          </c:extLst>
        </c:ser>
        <c:dLbls>
          <c:showLegendKey val="0"/>
          <c:showVal val="0"/>
          <c:showCatName val="0"/>
          <c:showSerName val="0"/>
          <c:showPercent val="0"/>
          <c:showBubbleSize val="0"/>
        </c:dLbls>
        <c:gapWidth val="150"/>
        <c:shape val="box"/>
        <c:axId val="1807320159"/>
        <c:axId val="1807310175"/>
        <c:axId val="0"/>
      </c:bar3DChart>
      <c:catAx>
        <c:axId val="180732015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07310175"/>
        <c:crosses val="autoZero"/>
        <c:auto val="1"/>
        <c:lblAlgn val="ctr"/>
        <c:lblOffset val="100"/>
        <c:noMultiLvlLbl val="0"/>
      </c:catAx>
      <c:valAx>
        <c:axId val="180731017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073201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ES" sz="1200" b="1" i="0" u="none" strike="noStrike" baseline="0" dirty="0">
                <a:effectLst/>
              </a:rPr>
              <a:t>Identifica nombrando atributos de objetos, personas, estados y cualidades en situaciones reales.</a:t>
            </a:r>
            <a:endParaRPr lang="es-ES" sz="1200" dirty="0"/>
          </a:p>
        </c:rich>
      </c:tx>
      <c:layout>
        <c:manualLayout>
          <c:xMode val="edge"/>
          <c:yMode val="edge"/>
          <c:x val="0.17382633420822396"/>
          <c:y val="2.777777777777777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s-ES"/>
        </a:p>
      </c:txPr>
    </c:title>
    <c:autoTitleDeleted val="0"/>
    <c:view3D>
      <c:rotX val="15"/>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5.0925337632079971E-17"/>
                  <c:y val="7.029103671668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20-4B9E-AEE7-91FD3314C8B5}"/>
                </c:ext>
              </c:extLst>
            </c:dLbl>
            <c:dLbl>
              <c:idx val="1"/>
              <c:layout>
                <c:manualLayout>
                  <c:x val="0"/>
                  <c:y val="6.5897846921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20-4B9E-AEE7-91FD3314C8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Hoja2!$B$315:$B$317</c:f>
              <c:strCache>
                <c:ptCount val="3"/>
                <c:pt idx="0">
                  <c:v>Logrado</c:v>
                </c:pt>
                <c:pt idx="1">
                  <c:v>Por lograr</c:v>
                </c:pt>
                <c:pt idx="2">
                  <c:v>No logrado</c:v>
                </c:pt>
              </c:strCache>
            </c:strRef>
          </c:cat>
          <c:val>
            <c:numRef>
              <c:f>Hoja2!$D$315:$D$317</c:f>
              <c:numCache>
                <c:formatCode>0%</c:formatCode>
                <c:ptCount val="3"/>
                <c:pt idx="0">
                  <c:v>0.3</c:v>
                </c:pt>
                <c:pt idx="1">
                  <c:v>0.7</c:v>
                </c:pt>
                <c:pt idx="2">
                  <c:v>0</c:v>
                </c:pt>
              </c:numCache>
            </c:numRef>
          </c:val>
          <c:extLst>
            <c:ext xmlns:c16="http://schemas.microsoft.com/office/drawing/2014/chart" uri="{C3380CC4-5D6E-409C-BE32-E72D297353CC}">
              <c16:uniqueId val="{00000002-3920-4B9E-AEE7-91FD3314C8B5}"/>
            </c:ext>
          </c:extLst>
        </c:ser>
        <c:dLbls>
          <c:showLegendKey val="0"/>
          <c:showVal val="0"/>
          <c:showCatName val="0"/>
          <c:showSerName val="0"/>
          <c:showPercent val="0"/>
          <c:showBubbleSize val="0"/>
        </c:dLbls>
        <c:gapWidth val="150"/>
        <c:shape val="box"/>
        <c:axId val="1616095487"/>
        <c:axId val="1616101311"/>
        <c:axId val="0"/>
      </c:bar3DChart>
      <c:catAx>
        <c:axId val="161609548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16101311"/>
        <c:crosses val="autoZero"/>
        <c:auto val="1"/>
        <c:lblAlgn val="ctr"/>
        <c:lblOffset val="100"/>
        <c:noMultiLvlLbl val="0"/>
      </c:catAx>
      <c:valAx>
        <c:axId val="161610131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160954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7CFF-DD99-4BB3-AB64-DEB92F20C5C2}" type="doc">
      <dgm:prSet loTypeId="urn:microsoft.com/office/officeart/2009/3/layout/RandomtoResultProcess" loCatId="process" qsTypeId="urn:microsoft.com/office/officeart/2005/8/quickstyle/simple1" qsCatId="simple" csTypeId="urn:microsoft.com/office/officeart/2005/8/colors/colorful5" csCatId="colorful" phldr="1"/>
      <dgm:spPr/>
      <dgm:t>
        <a:bodyPr/>
        <a:lstStyle/>
        <a:p>
          <a:endParaRPr lang="es-ES"/>
        </a:p>
      </dgm:t>
    </dgm:pt>
    <dgm:pt modelId="{A5D9C94A-CB38-4C87-9A41-6A3BD012B89E}">
      <dgm:prSet phldrT="[Texto]" custT="1"/>
      <dgm:spPr/>
      <dgm:t>
        <a:bodyPr/>
        <a:lstStyle/>
        <a:p>
          <a:pPr algn="ctr"/>
          <a:r>
            <a:rPr lang="es-ES" sz="1300" dirty="0" smtClean="0">
              <a:solidFill>
                <a:schemeClr val="tx1"/>
              </a:solidFill>
            </a:rPr>
            <a:t>Docentes, pocas estrategias para el desarrollo del lenguaje oral. </a:t>
          </a:r>
          <a:endParaRPr lang="es-ES" sz="1300" dirty="0">
            <a:solidFill>
              <a:schemeClr val="tx1"/>
            </a:solidFill>
            <a:latin typeface="Candara" panose="020E0502030303020204" pitchFamily="34" charset="0"/>
          </a:endParaRPr>
        </a:p>
      </dgm:t>
    </dgm:pt>
    <dgm:pt modelId="{2624B171-CC5D-48C5-B399-FFD9E42133A4}" type="parTrans" cxnId="{2C6677E7-2290-4B8C-8CDC-A0286B6A3B62}">
      <dgm:prSet/>
      <dgm:spPr/>
      <dgm:t>
        <a:bodyPr/>
        <a:lstStyle/>
        <a:p>
          <a:endParaRPr lang="es-ES"/>
        </a:p>
      </dgm:t>
    </dgm:pt>
    <dgm:pt modelId="{E334AABE-BE34-409C-A579-77C2BE99D0E2}" type="sibTrans" cxnId="{2C6677E7-2290-4B8C-8CDC-A0286B6A3B62}">
      <dgm:prSet/>
      <dgm:spPr/>
      <dgm:t>
        <a:bodyPr/>
        <a:lstStyle/>
        <a:p>
          <a:endParaRPr lang="es-ES"/>
        </a:p>
      </dgm:t>
    </dgm:pt>
    <dgm:pt modelId="{564F6B97-AEDD-492C-A1CE-8C0F15625694}">
      <dgm:prSet phldrT="[Texto]" custT="1"/>
      <dgm:spPr/>
      <dgm:t>
        <a:bodyPr/>
        <a:lstStyle/>
        <a:p>
          <a:pPr algn="ctr"/>
          <a:r>
            <a:rPr lang="es-ES" sz="1350" dirty="0" smtClean="0"/>
            <a:t>Inadecuada pronunciación de palabras </a:t>
          </a:r>
        </a:p>
        <a:p>
          <a:pPr algn="ctr"/>
          <a:r>
            <a:rPr lang="es-ES" sz="1350" dirty="0" smtClean="0"/>
            <a:t>Miedo hablar en público</a:t>
          </a:r>
        </a:p>
      </dgm:t>
    </dgm:pt>
    <dgm:pt modelId="{BB406E82-3A89-4BC3-82B4-6ACF7CE73930}" type="sibTrans" cxnId="{A6768CD5-D850-4C8E-B3F1-996A621BE45C}">
      <dgm:prSet/>
      <dgm:spPr/>
      <dgm:t>
        <a:bodyPr/>
        <a:lstStyle/>
        <a:p>
          <a:endParaRPr lang="es-ES"/>
        </a:p>
      </dgm:t>
    </dgm:pt>
    <dgm:pt modelId="{38B91FF3-F23E-4F2B-ADCD-E14C3D241250}" type="parTrans" cxnId="{A6768CD5-D850-4C8E-B3F1-996A621BE45C}">
      <dgm:prSet/>
      <dgm:spPr/>
      <dgm:t>
        <a:bodyPr/>
        <a:lstStyle/>
        <a:p>
          <a:endParaRPr lang="es-ES"/>
        </a:p>
      </dgm:t>
    </dgm:pt>
    <dgm:pt modelId="{60A60D22-F8FA-4B1E-BFBB-5FDEED9BE8C7}">
      <dgm:prSet phldrT="[Texto]" custT="1"/>
      <dgm:spPr/>
      <dgm:t>
        <a:bodyPr/>
        <a:lstStyle/>
        <a:p>
          <a:pPr algn="ctr"/>
          <a:r>
            <a:rPr lang="es-ES" sz="1350" dirty="0" smtClean="0"/>
            <a:t>Problemas en el desarrollo del lenguaje</a:t>
          </a:r>
          <a:endParaRPr lang="es-ES" sz="1350" dirty="0">
            <a:latin typeface="Candara" panose="020E0502030303020204" pitchFamily="34" charset="0"/>
          </a:endParaRPr>
        </a:p>
      </dgm:t>
    </dgm:pt>
    <dgm:pt modelId="{DC112DB3-DC3B-4ACF-B511-E4D95382B53C}" type="sibTrans" cxnId="{9FEB2C30-B57A-4BB0-BD4B-E975636F96A2}">
      <dgm:prSet/>
      <dgm:spPr/>
      <dgm:t>
        <a:bodyPr/>
        <a:lstStyle/>
        <a:p>
          <a:endParaRPr lang="es-ES"/>
        </a:p>
      </dgm:t>
    </dgm:pt>
    <dgm:pt modelId="{A6DFDE86-A46A-4622-BDA0-B354A1D33A9F}" type="parTrans" cxnId="{9FEB2C30-B57A-4BB0-BD4B-E975636F96A2}">
      <dgm:prSet/>
      <dgm:spPr/>
      <dgm:t>
        <a:bodyPr/>
        <a:lstStyle/>
        <a:p>
          <a:endParaRPr lang="es-ES"/>
        </a:p>
      </dgm:t>
    </dgm:pt>
    <dgm:pt modelId="{456DC598-B6FB-4B3B-84B6-EF58809F9FD7}" type="pres">
      <dgm:prSet presAssocID="{482F7CFF-DD99-4BB3-AB64-DEB92F20C5C2}" presName="Name0" presStyleCnt="0">
        <dgm:presLayoutVars>
          <dgm:dir/>
          <dgm:animOne val="branch"/>
          <dgm:animLvl val="lvl"/>
        </dgm:presLayoutVars>
      </dgm:prSet>
      <dgm:spPr/>
      <dgm:t>
        <a:bodyPr/>
        <a:lstStyle/>
        <a:p>
          <a:endParaRPr lang="es-ES"/>
        </a:p>
      </dgm:t>
    </dgm:pt>
    <dgm:pt modelId="{C83C1231-7BBB-4E6A-B5DF-3B9F356E1848}" type="pres">
      <dgm:prSet presAssocID="{60A60D22-F8FA-4B1E-BFBB-5FDEED9BE8C7}" presName="chaos" presStyleCnt="0"/>
      <dgm:spPr/>
    </dgm:pt>
    <dgm:pt modelId="{A2A84B19-1408-4BE9-BC0A-BFAEF4CE2BFA}" type="pres">
      <dgm:prSet presAssocID="{60A60D22-F8FA-4B1E-BFBB-5FDEED9BE8C7}" presName="parTx1" presStyleLbl="revTx" presStyleIdx="0" presStyleCnt="2"/>
      <dgm:spPr/>
      <dgm:t>
        <a:bodyPr/>
        <a:lstStyle/>
        <a:p>
          <a:endParaRPr lang="es-ES"/>
        </a:p>
      </dgm:t>
    </dgm:pt>
    <dgm:pt modelId="{8EC2FFA3-A54D-4DD2-8ACF-FB82322D6D35}" type="pres">
      <dgm:prSet presAssocID="{60A60D22-F8FA-4B1E-BFBB-5FDEED9BE8C7}" presName="c1" presStyleLbl="node1" presStyleIdx="0" presStyleCnt="19" custLinFactNeighborX="-36335" custLinFactNeighborY="10613"/>
      <dgm:spPr/>
    </dgm:pt>
    <dgm:pt modelId="{AF20193A-A50C-41D7-BAF5-D0071E40D781}" type="pres">
      <dgm:prSet presAssocID="{60A60D22-F8FA-4B1E-BFBB-5FDEED9BE8C7}" presName="c2" presStyleLbl="node1" presStyleIdx="1" presStyleCnt="19"/>
      <dgm:spPr/>
    </dgm:pt>
    <dgm:pt modelId="{3D64FA5E-423B-4B46-8F01-A1AF7FAAE85E}" type="pres">
      <dgm:prSet presAssocID="{60A60D22-F8FA-4B1E-BFBB-5FDEED9BE8C7}" presName="c3" presStyleLbl="node1" presStyleIdx="2" presStyleCnt="19" custLinFactNeighborY="-49548"/>
      <dgm:spPr/>
    </dgm:pt>
    <dgm:pt modelId="{BD7E9A65-13B3-4805-808F-10C66CAF14DA}" type="pres">
      <dgm:prSet presAssocID="{60A60D22-F8FA-4B1E-BFBB-5FDEED9BE8C7}" presName="c4" presStyleLbl="node1" presStyleIdx="3" presStyleCnt="19"/>
      <dgm:spPr/>
    </dgm:pt>
    <dgm:pt modelId="{13AA38EE-FF3C-4B0D-86D5-81F4B73D64CE}" type="pres">
      <dgm:prSet presAssocID="{60A60D22-F8FA-4B1E-BFBB-5FDEED9BE8C7}" presName="c5" presStyleLbl="node1" presStyleIdx="4" presStyleCnt="19" custLinFactX="28881" custLinFactNeighborX="100000" custLinFactNeighborY="-52662"/>
      <dgm:spPr/>
    </dgm:pt>
    <dgm:pt modelId="{1CBC8BE1-0954-4B25-8E66-E5672BFFCA71}" type="pres">
      <dgm:prSet presAssocID="{60A60D22-F8FA-4B1E-BFBB-5FDEED9BE8C7}" presName="c6" presStyleLbl="node1" presStyleIdx="5" presStyleCnt="19" custLinFactNeighborX="36335" custLinFactNeighborY="1233"/>
      <dgm:spPr/>
    </dgm:pt>
    <dgm:pt modelId="{C02C562B-E0B3-4B1E-8CFA-1B6C82251055}" type="pres">
      <dgm:prSet presAssocID="{60A60D22-F8FA-4B1E-BFBB-5FDEED9BE8C7}" presName="c7" presStyleLbl="node1" presStyleIdx="6" presStyleCnt="19" custLinFactNeighborX="31150" custLinFactNeighborY="597"/>
      <dgm:spPr/>
    </dgm:pt>
    <dgm:pt modelId="{97B09611-8D97-4AE3-9E1A-F99E13465450}" type="pres">
      <dgm:prSet presAssocID="{60A60D22-F8FA-4B1E-BFBB-5FDEED9BE8C7}" presName="c8" presStyleLbl="node1" presStyleIdx="7" presStyleCnt="19" custLinFactNeighborX="82944" custLinFactNeighborY="-45919"/>
      <dgm:spPr/>
    </dgm:pt>
    <dgm:pt modelId="{44D77B58-81F8-4067-B679-34D2C14ED607}" type="pres">
      <dgm:prSet presAssocID="{60A60D22-F8FA-4B1E-BFBB-5FDEED9BE8C7}" presName="c9" presStyleLbl="node1" presStyleIdx="8" presStyleCnt="19" custLinFactNeighborX="51907"/>
      <dgm:spPr/>
    </dgm:pt>
    <dgm:pt modelId="{31A687E5-7FB0-4C9D-A76D-0F5A20F56D25}" type="pres">
      <dgm:prSet presAssocID="{60A60D22-F8FA-4B1E-BFBB-5FDEED9BE8C7}" presName="c10" presStyleLbl="node1" presStyleIdx="9" presStyleCnt="19" custLinFactNeighborX="2508" custLinFactNeighborY="-62743"/>
      <dgm:spPr/>
    </dgm:pt>
    <dgm:pt modelId="{23689AA6-96B2-4000-8109-14402C70A7FB}" type="pres">
      <dgm:prSet presAssocID="{60A60D22-F8FA-4B1E-BFBB-5FDEED9BE8C7}" presName="c11" presStyleLbl="node1" presStyleIdx="10" presStyleCnt="19" custLinFactNeighborX="-51907" custLinFactNeighborY="10382"/>
      <dgm:spPr/>
    </dgm:pt>
    <dgm:pt modelId="{2A25DD29-BD3F-4F45-9E94-83299E2BEE38}" type="pres">
      <dgm:prSet presAssocID="{60A60D22-F8FA-4B1E-BFBB-5FDEED9BE8C7}" presName="c12" presStyleLbl="node1" presStyleIdx="11" presStyleCnt="19" custLinFactNeighborY="26426"/>
      <dgm:spPr/>
    </dgm:pt>
    <dgm:pt modelId="{5D791DF4-D151-4893-93FB-2FF8CFFBD08D}" type="pres">
      <dgm:prSet presAssocID="{60A60D22-F8FA-4B1E-BFBB-5FDEED9BE8C7}" presName="c13" presStyleLbl="node1" presStyleIdx="12" presStyleCnt="19"/>
      <dgm:spPr/>
    </dgm:pt>
    <dgm:pt modelId="{5BCDE3EE-5872-48DD-8A59-E07F2E92FF42}" type="pres">
      <dgm:prSet presAssocID="{60A60D22-F8FA-4B1E-BFBB-5FDEED9BE8C7}" presName="c14" presStyleLbl="node1" presStyleIdx="13" presStyleCnt="19"/>
      <dgm:spPr/>
    </dgm:pt>
    <dgm:pt modelId="{C3BF7B11-C8B0-43CD-8995-71C7A21508B2}" type="pres">
      <dgm:prSet presAssocID="{60A60D22-F8FA-4B1E-BFBB-5FDEED9BE8C7}" presName="c15" presStyleLbl="node1" presStyleIdx="14" presStyleCnt="19" custLinFactNeighborY="16516"/>
      <dgm:spPr/>
    </dgm:pt>
    <dgm:pt modelId="{32903335-6339-4A48-840A-1C1BF6A154CE}" type="pres">
      <dgm:prSet presAssocID="{60A60D22-F8FA-4B1E-BFBB-5FDEED9BE8C7}" presName="c16" presStyleLbl="node1" presStyleIdx="15" presStyleCnt="19"/>
      <dgm:spPr/>
    </dgm:pt>
    <dgm:pt modelId="{50E95505-BB60-4E52-938E-1CAA9E7DAA2B}" type="pres">
      <dgm:prSet presAssocID="{60A60D22-F8FA-4B1E-BFBB-5FDEED9BE8C7}" presName="c17" presStyleLbl="node1" presStyleIdx="16" presStyleCnt="19"/>
      <dgm:spPr/>
    </dgm:pt>
    <dgm:pt modelId="{6CE653ED-05BC-4B68-9092-F70064078213}" type="pres">
      <dgm:prSet presAssocID="{60A60D22-F8FA-4B1E-BFBB-5FDEED9BE8C7}" presName="c18" presStyleLbl="node1" presStyleIdx="17" presStyleCnt="19"/>
      <dgm:spPr/>
    </dgm:pt>
    <dgm:pt modelId="{999446E9-E1F1-407C-8534-F59F78E2535E}" type="pres">
      <dgm:prSet presAssocID="{DC112DB3-DC3B-4ACF-B511-E4D95382B53C}" presName="chevronComposite1" presStyleCnt="0"/>
      <dgm:spPr/>
    </dgm:pt>
    <dgm:pt modelId="{4473ABC1-D111-4E01-AD04-65B5DE06F1DC}" type="pres">
      <dgm:prSet presAssocID="{DC112DB3-DC3B-4ACF-B511-E4D95382B53C}" presName="chevron1" presStyleLbl="sibTrans2D1" presStyleIdx="0" presStyleCnt="2"/>
      <dgm:spPr/>
    </dgm:pt>
    <dgm:pt modelId="{26D85FE6-A97E-47AD-B1FA-3629545B34D8}" type="pres">
      <dgm:prSet presAssocID="{DC112DB3-DC3B-4ACF-B511-E4D95382B53C}" presName="spChevron1" presStyleCnt="0"/>
      <dgm:spPr/>
    </dgm:pt>
    <dgm:pt modelId="{19529E32-286A-4EF1-8F96-0EDFE3145E7E}" type="pres">
      <dgm:prSet presAssocID="{564F6B97-AEDD-492C-A1CE-8C0F15625694}" presName="middle" presStyleCnt="0"/>
      <dgm:spPr/>
    </dgm:pt>
    <dgm:pt modelId="{AADD72D0-A73A-41CC-AE3A-91F694D8FE3F}" type="pres">
      <dgm:prSet presAssocID="{564F6B97-AEDD-492C-A1CE-8C0F15625694}" presName="parTxMid" presStyleLbl="revTx" presStyleIdx="1" presStyleCnt="2"/>
      <dgm:spPr/>
      <dgm:t>
        <a:bodyPr/>
        <a:lstStyle/>
        <a:p>
          <a:endParaRPr lang="es-ES"/>
        </a:p>
      </dgm:t>
    </dgm:pt>
    <dgm:pt modelId="{628570B0-AAAD-4479-A448-C56E143AC130}" type="pres">
      <dgm:prSet presAssocID="{564F6B97-AEDD-492C-A1CE-8C0F15625694}" presName="spMid" presStyleCnt="0"/>
      <dgm:spPr/>
    </dgm:pt>
    <dgm:pt modelId="{BE6118F4-3ABE-4398-B128-BFD550D4E351}" type="pres">
      <dgm:prSet presAssocID="{BB406E82-3A89-4BC3-82B4-6ACF7CE73930}" presName="chevronComposite1" presStyleCnt="0"/>
      <dgm:spPr/>
    </dgm:pt>
    <dgm:pt modelId="{5100F1F8-14D7-4D58-B84E-72DA8A216E82}" type="pres">
      <dgm:prSet presAssocID="{BB406E82-3A89-4BC3-82B4-6ACF7CE73930}" presName="chevron1" presStyleLbl="sibTrans2D1" presStyleIdx="1" presStyleCnt="2"/>
      <dgm:spPr/>
    </dgm:pt>
    <dgm:pt modelId="{86C089BD-3ED8-442B-AFD6-0B89AAA3B523}" type="pres">
      <dgm:prSet presAssocID="{BB406E82-3A89-4BC3-82B4-6ACF7CE73930}" presName="spChevron1" presStyleCnt="0"/>
      <dgm:spPr/>
    </dgm:pt>
    <dgm:pt modelId="{10D77129-1C24-4052-AC73-2B38C5B069FB}" type="pres">
      <dgm:prSet presAssocID="{A5D9C94A-CB38-4C87-9A41-6A3BD012B89E}" presName="last" presStyleCnt="0"/>
      <dgm:spPr/>
    </dgm:pt>
    <dgm:pt modelId="{517F62DC-3D57-4B56-8003-834F2087C543}" type="pres">
      <dgm:prSet presAssocID="{A5D9C94A-CB38-4C87-9A41-6A3BD012B89E}" presName="circleTx" presStyleLbl="node1" presStyleIdx="18" presStyleCnt="19" custScaleX="107980" custScaleY="110353"/>
      <dgm:spPr/>
      <dgm:t>
        <a:bodyPr/>
        <a:lstStyle/>
        <a:p>
          <a:endParaRPr lang="es-ES"/>
        </a:p>
      </dgm:t>
    </dgm:pt>
    <dgm:pt modelId="{46149824-B511-4CB0-A39F-B6195DFEBFDD}" type="pres">
      <dgm:prSet presAssocID="{A5D9C94A-CB38-4C87-9A41-6A3BD012B89E}" presName="spN" presStyleCnt="0"/>
      <dgm:spPr/>
    </dgm:pt>
  </dgm:ptLst>
  <dgm:cxnLst>
    <dgm:cxn modelId="{5DA9F24F-0641-4E7F-8A38-C39AF836EFD8}" type="presOf" srcId="{564F6B97-AEDD-492C-A1CE-8C0F15625694}" destId="{AADD72D0-A73A-41CC-AE3A-91F694D8FE3F}" srcOrd="0" destOrd="0" presId="urn:microsoft.com/office/officeart/2009/3/layout/RandomtoResultProcess"/>
    <dgm:cxn modelId="{2C6677E7-2290-4B8C-8CDC-A0286B6A3B62}" srcId="{482F7CFF-DD99-4BB3-AB64-DEB92F20C5C2}" destId="{A5D9C94A-CB38-4C87-9A41-6A3BD012B89E}" srcOrd="2" destOrd="0" parTransId="{2624B171-CC5D-48C5-B399-FFD9E42133A4}" sibTransId="{E334AABE-BE34-409C-A579-77C2BE99D0E2}"/>
    <dgm:cxn modelId="{9FEB2C30-B57A-4BB0-BD4B-E975636F96A2}" srcId="{482F7CFF-DD99-4BB3-AB64-DEB92F20C5C2}" destId="{60A60D22-F8FA-4B1E-BFBB-5FDEED9BE8C7}" srcOrd="0" destOrd="0" parTransId="{A6DFDE86-A46A-4622-BDA0-B354A1D33A9F}" sibTransId="{DC112DB3-DC3B-4ACF-B511-E4D95382B53C}"/>
    <dgm:cxn modelId="{A6768CD5-D850-4C8E-B3F1-996A621BE45C}" srcId="{482F7CFF-DD99-4BB3-AB64-DEB92F20C5C2}" destId="{564F6B97-AEDD-492C-A1CE-8C0F15625694}" srcOrd="1" destOrd="0" parTransId="{38B91FF3-F23E-4F2B-ADCD-E14C3D241250}" sibTransId="{BB406E82-3A89-4BC3-82B4-6ACF7CE73930}"/>
    <dgm:cxn modelId="{D9A576E1-8A73-4C3C-85CD-BDE7E9FA4EA1}" type="presOf" srcId="{482F7CFF-DD99-4BB3-AB64-DEB92F20C5C2}" destId="{456DC598-B6FB-4B3B-84B6-EF58809F9FD7}" srcOrd="0" destOrd="0" presId="urn:microsoft.com/office/officeart/2009/3/layout/RandomtoResultProcess"/>
    <dgm:cxn modelId="{70B8F1CA-B506-40AE-9BD5-5C571E14CCB5}" type="presOf" srcId="{A5D9C94A-CB38-4C87-9A41-6A3BD012B89E}" destId="{517F62DC-3D57-4B56-8003-834F2087C543}" srcOrd="0" destOrd="0" presId="urn:microsoft.com/office/officeart/2009/3/layout/RandomtoResultProcess"/>
    <dgm:cxn modelId="{49FFCC64-0BD0-4C15-9396-8E83063144EA}" type="presOf" srcId="{60A60D22-F8FA-4B1E-BFBB-5FDEED9BE8C7}" destId="{A2A84B19-1408-4BE9-BC0A-BFAEF4CE2BFA}" srcOrd="0" destOrd="0" presId="urn:microsoft.com/office/officeart/2009/3/layout/RandomtoResultProcess"/>
    <dgm:cxn modelId="{359567D0-177F-4FE7-9323-3CDFE0011072}" type="presParOf" srcId="{456DC598-B6FB-4B3B-84B6-EF58809F9FD7}" destId="{C83C1231-7BBB-4E6A-B5DF-3B9F356E1848}" srcOrd="0" destOrd="0" presId="urn:microsoft.com/office/officeart/2009/3/layout/RandomtoResultProcess"/>
    <dgm:cxn modelId="{BBAA4C0F-96AD-48BB-AA03-1DFB87A32291}" type="presParOf" srcId="{C83C1231-7BBB-4E6A-B5DF-3B9F356E1848}" destId="{A2A84B19-1408-4BE9-BC0A-BFAEF4CE2BFA}" srcOrd="0" destOrd="0" presId="urn:microsoft.com/office/officeart/2009/3/layout/RandomtoResultProcess"/>
    <dgm:cxn modelId="{F4F331D4-3B29-4903-AB28-8278EC303BB3}" type="presParOf" srcId="{C83C1231-7BBB-4E6A-B5DF-3B9F356E1848}" destId="{8EC2FFA3-A54D-4DD2-8ACF-FB82322D6D35}" srcOrd="1" destOrd="0" presId="urn:microsoft.com/office/officeart/2009/3/layout/RandomtoResultProcess"/>
    <dgm:cxn modelId="{D3220B39-5E6C-4FAF-9878-933903D2B4C1}" type="presParOf" srcId="{C83C1231-7BBB-4E6A-B5DF-3B9F356E1848}" destId="{AF20193A-A50C-41D7-BAF5-D0071E40D781}" srcOrd="2" destOrd="0" presId="urn:microsoft.com/office/officeart/2009/3/layout/RandomtoResultProcess"/>
    <dgm:cxn modelId="{2D89D69A-E445-4DDB-B6A1-EE8FE7D57B21}" type="presParOf" srcId="{C83C1231-7BBB-4E6A-B5DF-3B9F356E1848}" destId="{3D64FA5E-423B-4B46-8F01-A1AF7FAAE85E}" srcOrd="3" destOrd="0" presId="urn:microsoft.com/office/officeart/2009/3/layout/RandomtoResultProcess"/>
    <dgm:cxn modelId="{2C019462-63E9-4D3F-930F-E1189B9BA58D}" type="presParOf" srcId="{C83C1231-7BBB-4E6A-B5DF-3B9F356E1848}" destId="{BD7E9A65-13B3-4805-808F-10C66CAF14DA}" srcOrd="4" destOrd="0" presId="urn:microsoft.com/office/officeart/2009/3/layout/RandomtoResultProcess"/>
    <dgm:cxn modelId="{004743D6-C237-40EA-9FED-1BC8B6472F6C}" type="presParOf" srcId="{C83C1231-7BBB-4E6A-B5DF-3B9F356E1848}" destId="{13AA38EE-FF3C-4B0D-86D5-81F4B73D64CE}" srcOrd="5" destOrd="0" presId="urn:microsoft.com/office/officeart/2009/3/layout/RandomtoResultProcess"/>
    <dgm:cxn modelId="{9EA42457-2BF9-4BA8-BD59-2E194A26DD9D}" type="presParOf" srcId="{C83C1231-7BBB-4E6A-B5DF-3B9F356E1848}" destId="{1CBC8BE1-0954-4B25-8E66-E5672BFFCA71}" srcOrd="6" destOrd="0" presId="urn:microsoft.com/office/officeart/2009/3/layout/RandomtoResultProcess"/>
    <dgm:cxn modelId="{632E0C53-FB1A-41B8-800A-7090C2E10DE4}" type="presParOf" srcId="{C83C1231-7BBB-4E6A-B5DF-3B9F356E1848}" destId="{C02C562B-E0B3-4B1E-8CFA-1B6C82251055}" srcOrd="7" destOrd="0" presId="urn:microsoft.com/office/officeart/2009/3/layout/RandomtoResultProcess"/>
    <dgm:cxn modelId="{BDFFCF2A-AEA0-4CFE-88B4-01FA9B00B9ED}" type="presParOf" srcId="{C83C1231-7BBB-4E6A-B5DF-3B9F356E1848}" destId="{97B09611-8D97-4AE3-9E1A-F99E13465450}" srcOrd="8" destOrd="0" presId="urn:microsoft.com/office/officeart/2009/3/layout/RandomtoResultProcess"/>
    <dgm:cxn modelId="{EA2F5807-683E-46E5-B03C-9903DD0530C1}" type="presParOf" srcId="{C83C1231-7BBB-4E6A-B5DF-3B9F356E1848}" destId="{44D77B58-81F8-4067-B679-34D2C14ED607}" srcOrd="9" destOrd="0" presId="urn:microsoft.com/office/officeart/2009/3/layout/RandomtoResultProcess"/>
    <dgm:cxn modelId="{791386D7-33AA-4F01-8BED-A26906927ADA}" type="presParOf" srcId="{C83C1231-7BBB-4E6A-B5DF-3B9F356E1848}" destId="{31A687E5-7FB0-4C9D-A76D-0F5A20F56D25}" srcOrd="10" destOrd="0" presId="urn:microsoft.com/office/officeart/2009/3/layout/RandomtoResultProcess"/>
    <dgm:cxn modelId="{434BD819-2AF6-430B-B5A7-27B2F6F6FD9B}" type="presParOf" srcId="{C83C1231-7BBB-4E6A-B5DF-3B9F356E1848}" destId="{23689AA6-96B2-4000-8109-14402C70A7FB}" srcOrd="11" destOrd="0" presId="urn:microsoft.com/office/officeart/2009/3/layout/RandomtoResultProcess"/>
    <dgm:cxn modelId="{DEADAC95-27ED-464C-8E91-4B42B21BE029}" type="presParOf" srcId="{C83C1231-7BBB-4E6A-B5DF-3B9F356E1848}" destId="{2A25DD29-BD3F-4F45-9E94-83299E2BEE38}" srcOrd="12" destOrd="0" presId="urn:microsoft.com/office/officeart/2009/3/layout/RandomtoResultProcess"/>
    <dgm:cxn modelId="{4C509324-E69F-4A48-A7F5-69F0B55DB14D}" type="presParOf" srcId="{C83C1231-7BBB-4E6A-B5DF-3B9F356E1848}" destId="{5D791DF4-D151-4893-93FB-2FF8CFFBD08D}" srcOrd="13" destOrd="0" presId="urn:microsoft.com/office/officeart/2009/3/layout/RandomtoResultProcess"/>
    <dgm:cxn modelId="{3FB342D2-1F6C-4A14-AF7E-15FCA666F9E2}" type="presParOf" srcId="{C83C1231-7BBB-4E6A-B5DF-3B9F356E1848}" destId="{5BCDE3EE-5872-48DD-8A59-E07F2E92FF42}" srcOrd="14" destOrd="0" presId="urn:microsoft.com/office/officeart/2009/3/layout/RandomtoResultProcess"/>
    <dgm:cxn modelId="{FDCD52A6-5CEF-4310-B6AE-18FE366AC289}" type="presParOf" srcId="{C83C1231-7BBB-4E6A-B5DF-3B9F356E1848}" destId="{C3BF7B11-C8B0-43CD-8995-71C7A21508B2}" srcOrd="15" destOrd="0" presId="urn:microsoft.com/office/officeart/2009/3/layout/RandomtoResultProcess"/>
    <dgm:cxn modelId="{D1E4975D-09D4-440C-AEBD-9FB5015D8199}" type="presParOf" srcId="{C83C1231-7BBB-4E6A-B5DF-3B9F356E1848}" destId="{32903335-6339-4A48-840A-1C1BF6A154CE}" srcOrd="16" destOrd="0" presId="urn:microsoft.com/office/officeart/2009/3/layout/RandomtoResultProcess"/>
    <dgm:cxn modelId="{8A09D9A9-6E98-47B8-90BE-B51B6D1F7131}" type="presParOf" srcId="{C83C1231-7BBB-4E6A-B5DF-3B9F356E1848}" destId="{50E95505-BB60-4E52-938E-1CAA9E7DAA2B}" srcOrd="17" destOrd="0" presId="urn:microsoft.com/office/officeart/2009/3/layout/RandomtoResultProcess"/>
    <dgm:cxn modelId="{C2EB7CE2-28DB-4375-8D1B-ECFC64D998CF}" type="presParOf" srcId="{C83C1231-7BBB-4E6A-B5DF-3B9F356E1848}" destId="{6CE653ED-05BC-4B68-9092-F70064078213}" srcOrd="18" destOrd="0" presId="urn:microsoft.com/office/officeart/2009/3/layout/RandomtoResultProcess"/>
    <dgm:cxn modelId="{4BE3D8CD-D625-435F-82D2-4DAC1FDBCE10}" type="presParOf" srcId="{456DC598-B6FB-4B3B-84B6-EF58809F9FD7}" destId="{999446E9-E1F1-407C-8534-F59F78E2535E}" srcOrd="1" destOrd="0" presId="urn:microsoft.com/office/officeart/2009/3/layout/RandomtoResultProcess"/>
    <dgm:cxn modelId="{CEEF7E7B-8CBA-4182-AE8D-CE285A1F23A3}" type="presParOf" srcId="{999446E9-E1F1-407C-8534-F59F78E2535E}" destId="{4473ABC1-D111-4E01-AD04-65B5DE06F1DC}" srcOrd="0" destOrd="0" presId="urn:microsoft.com/office/officeart/2009/3/layout/RandomtoResultProcess"/>
    <dgm:cxn modelId="{CAAE2086-6765-4F24-A324-857C29CDDE78}" type="presParOf" srcId="{999446E9-E1F1-407C-8534-F59F78E2535E}" destId="{26D85FE6-A97E-47AD-B1FA-3629545B34D8}" srcOrd="1" destOrd="0" presId="urn:microsoft.com/office/officeart/2009/3/layout/RandomtoResultProcess"/>
    <dgm:cxn modelId="{264615F5-F0B0-41D5-A623-3ED7088B8B93}" type="presParOf" srcId="{456DC598-B6FB-4B3B-84B6-EF58809F9FD7}" destId="{19529E32-286A-4EF1-8F96-0EDFE3145E7E}" srcOrd="2" destOrd="0" presId="urn:microsoft.com/office/officeart/2009/3/layout/RandomtoResultProcess"/>
    <dgm:cxn modelId="{433ED9C3-0B03-4443-94D3-E55243F679C2}" type="presParOf" srcId="{19529E32-286A-4EF1-8F96-0EDFE3145E7E}" destId="{AADD72D0-A73A-41CC-AE3A-91F694D8FE3F}" srcOrd="0" destOrd="0" presId="urn:microsoft.com/office/officeart/2009/3/layout/RandomtoResultProcess"/>
    <dgm:cxn modelId="{D78BD051-C8F2-4F65-A7AB-109DF79EBAD8}" type="presParOf" srcId="{19529E32-286A-4EF1-8F96-0EDFE3145E7E}" destId="{628570B0-AAAD-4479-A448-C56E143AC130}" srcOrd="1" destOrd="0" presId="urn:microsoft.com/office/officeart/2009/3/layout/RandomtoResultProcess"/>
    <dgm:cxn modelId="{489475C6-9290-41F8-95F6-8D37D43606B5}" type="presParOf" srcId="{456DC598-B6FB-4B3B-84B6-EF58809F9FD7}" destId="{BE6118F4-3ABE-4398-B128-BFD550D4E351}" srcOrd="3" destOrd="0" presId="urn:microsoft.com/office/officeart/2009/3/layout/RandomtoResultProcess"/>
    <dgm:cxn modelId="{C515945C-EE87-4262-AFD9-A41D472DDB5F}" type="presParOf" srcId="{BE6118F4-3ABE-4398-B128-BFD550D4E351}" destId="{5100F1F8-14D7-4D58-B84E-72DA8A216E82}" srcOrd="0" destOrd="0" presId="urn:microsoft.com/office/officeart/2009/3/layout/RandomtoResultProcess"/>
    <dgm:cxn modelId="{0A99E1C7-FFE1-4CCC-A203-4A1D362D81BF}" type="presParOf" srcId="{BE6118F4-3ABE-4398-B128-BFD550D4E351}" destId="{86C089BD-3ED8-442B-AFD6-0B89AAA3B523}" srcOrd="1" destOrd="0" presId="urn:microsoft.com/office/officeart/2009/3/layout/RandomtoResultProcess"/>
    <dgm:cxn modelId="{4A368BA4-5ADF-4748-9AA8-CF121EE74A95}" type="presParOf" srcId="{456DC598-B6FB-4B3B-84B6-EF58809F9FD7}" destId="{10D77129-1C24-4052-AC73-2B38C5B069FB}" srcOrd="4" destOrd="0" presId="urn:microsoft.com/office/officeart/2009/3/layout/RandomtoResultProcess"/>
    <dgm:cxn modelId="{EF24AD6F-F006-453C-99B6-682578FA8815}" type="presParOf" srcId="{10D77129-1C24-4052-AC73-2B38C5B069FB}" destId="{517F62DC-3D57-4B56-8003-834F2087C543}" srcOrd="0" destOrd="0" presId="urn:microsoft.com/office/officeart/2009/3/layout/RandomtoResultProcess"/>
    <dgm:cxn modelId="{79FB0C8A-CC54-4524-8CBA-759ED507BA3B}" type="presParOf" srcId="{10D77129-1C24-4052-AC73-2B38C5B069FB}" destId="{46149824-B511-4CB0-A39F-B6195DFEBFDD}"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F2614B-2B35-4AC3-8B60-F1B3BF034D50}"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es-ES"/>
        </a:p>
      </dgm:t>
    </dgm:pt>
    <dgm:pt modelId="{5DD88BFA-5804-48BF-ADCE-6F8893BD8F41}">
      <dgm:prSet phldrT="[Texto]"/>
      <dgm:spPr/>
      <dgm:t>
        <a:bodyPr/>
        <a:lstStyle/>
        <a:p>
          <a:r>
            <a:rPr lang="es-ES" dirty="0" smtClean="0">
              <a:solidFill>
                <a:schemeClr val="tx1"/>
              </a:solidFill>
              <a:latin typeface="Candara" panose="020E0502030303020204" pitchFamily="34" charset="0"/>
            </a:rPr>
            <a:t>Provincia: Pichincha</a:t>
          </a:r>
        </a:p>
        <a:p>
          <a:r>
            <a:rPr lang="es-ES" dirty="0" smtClean="0">
              <a:solidFill>
                <a:schemeClr val="tx1"/>
              </a:solidFill>
              <a:latin typeface="Candara" panose="020E0502030303020204" pitchFamily="34" charset="0"/>
            </a:rPr>
            <a:t>Cantón: Rumiñahui </a:t>
          </a:r>
          <a:endParaRPr lang="es-ES" dirty="0">
            <a:solidFill>
              <a:schemeClr val="tx1"/>
            </a:solidFill>
            <a:latin typeface="Candara" panose="020E0502030303020204" pitchFamily="34" charset="0"/>
          </a:endParaRPr>
        </a:p>
      </dgm:t>
    </dgm:pt>
    <dgm:pt modelId="{01038650-E7E1-4D36-86CA-D6A43089A1BE}" type="parTrans" cxnId="{3B0598D1-E19A-4054-B3E6-E9F2F25CCA39}">
      <dgm:prSet/>
      <dgm:spPr/>
      <dgm:t>
        <a:bodyPr/>
        <a:lstStyle/>
        <a:p>
          <a:endParaRPr lang="es-ES">
            <a:solidFill>
              <a:schemeClr val="tx1"/>
            </a:solidFill>
            <a:latin typeface="Candara" panose="020E0502030303020204" pitchFamily="34" charset="0"/>
          </a:endParaRPr>
        </a:p>
      </dgm:t>
    </dgm:pt>
    <dgm:pt modelId="{137E30C5-3DE5-47B4-AF10-62BFAA35B8A8}" type="sibTrans" cxnId="{3B0598D1-E19A-4054-B3E6-E9F2F25CCA39}">
      <dgm:prSet/>
      <dgm:spPr/>
      <dgm:t>
        <a:bodyPr/>
        <a:lstStyle/>
        <a:p>
          <a:endParaRPr lang="es-ES">
            <a:solidFill>
              <a:schemeClr val="tx1"/>
            </a:solidFill>
            <a:latin typeface="Candara" panose="020E0502030303020204" pitchFamily="34" charset="0"/>
          </a:endParaRPr>
        </a:p>
      </dgm:t>
    </dgm:pt>
    <dgm:pt modelId="{A31DE705-C137-4969-95C3-A423306078EB}">
      <dgm:prSet phldrT="[Texto]"/>
      <dgm:spPr/>
      <dgm:t>
        <a:bodyPr/>
        <a:lstStyle/>
        <a:p>
          <a:r>
            <a:rPr lang="es-ES" dirty="0" smtClean="0">
              <a:solidFill>
                <a:schemeClr val="tx1"/>
              </a:solidFill>
              <a:latin typeface="Candara" panose="020E0502030303020204" pitchFamily="34" charset="0"/>
            </a:rPr>
            <a:t>Unidad Educativa “Carlos Larco Hidalgo”</a:t>
          </a:r>
          <a:endParaRPr lang="es-ES" dirty="0">
            <a:solidFill>
              <a:schemeClr val="tx1"/>
            </a:solidFill>
            <a:latin typeface="Candara" panose="020E0502030303020204" pitchFamily="34" charset="0"/>
          </a:endParaRPr>
        </a:p>
      </dgm:t>
    </dgm:pt>
    <dgm:pt modelId="{0772E86B-51A6-4C9B-95B4-789F9BF323A4}" type="parTrans" cxnId="{9D71BDEA-2CD3-403A-8FC4-C5379D571C0F}">
      <dgm:prSet/>
      <dgm:spPr/>
      <dgm:t>
        <a:bodyPr/>
        <a:lstStyle/>
        <a:p>
          <a:endParaRPr lang="es-ES">
            <a:solidFill>
              <a:schemeClr val="tx1"/>
            </a:solidFill>
            <a:latin typeface="Candara" panose="020E0502030303020204" pitchFamily="34" charset="0"/>
          </a:endParaRPr>
        </a:p>
      </dgm:t>
    </dgm:pt>
    <dgm:pt modelId="{A11CA0C3-30BC-4519-B859-FF8F134E7A4E}" type="sibTrans" cxnId="{9D71BDEA-2CD3-403A-8FC4-C5379D571C0F}">
      <dgm:prSet/>
      <dgm:spPr/>
      <dgm:t>
        <a:bodyPr/>
        <a:lstStyle/>
        <a:p>
          <a:endParaRPr lang="es-ES">
            <a:solidFill>
              <a:schemeClr val="tx1"/>
            </a:solidFill>
            <a:latin typeface="Candara" panose="020E0502030303020204" pitchFamily="34" charset="0"/>
          </a:endParaRPr>
        </a:p>
      </dgm:t>
    </dgm:pt>
    <dgm:pt modelId="{9AA393DD-A61E-4566-B573-D678FD73A17F}">
      <dgm:prSet phldrT="[Texto]"/>
      <dgm:spPr/>
      <dgm:t>
        <a:bodyPr/>
        <a:lstStyle/>
        <a:p>
          <a:r>
            <a:rPr lang="es-ES" dirty="0" smtClean="0">
              <a:solidFill>
                <a:schemeClr val="tx1"/>
              </a:solidFill>
              <a:latin typeface="Candara" panose="020E0502030303020204" pitchFamily="34" charset="0"/>
            </a:rPr>
            <a:t>Primer Quimestre del año lectivo 2018 - 2019</a:t>
          </a:r>
          <a:endParaRPr lang="es-ES" dirty="0">
            <a:solidFill>
              <a:schemeClr val="tx1"/>
            </a:solidFill>
            <a:latin typeface="Candara" panose="020E0502030303020204" pitchFamily="34" charset="0"/>
          </a:endParaRPr>
        </a:p>
      </dgm:t>
    </dgm:pt>
    <dgm:pt modelId="{407D368D-87B8-4F3B-9380-578C238AF8CB}" type="parTrans" cxnId="{73B0D3F5-16B5-47E1-822E-24972C8B3B79}">
      <dgm:prSet/>
      <dgm:spPr/>
      <dgm:t>
        <a:bodyPr/>
        <a:lstStyle/>
        <a:p>
          <a:endParaRPr lang="es-ES">
            <a:solidFill>
              <a:schemeClr val="tx1"/>
            </a:solidFill>
            <a:latin typeface="Candara" panose="020E0502030303020204" pitchFamily="34" charset="0"/>
          </a:endParaRPr>
        </a:p>
      </dgm:t>
    </dgm:pt>
    <dgm:pt modelId="{3A90DDE7-7CEA-47F6-AEB6-D8CDA22125E6}" type="sibTrans" cxnId="{73B0D3F5-16B5-47E1-822E-24972C8B3B79}">
      <dgm:prSet/>
      <dgm:spPr/>
      <dgm:t>
        <a:bodyPr/>
        <a:lstStyle/>
        <a:p>
          <a:endParaRPr lang="es-ES">
            <a:solidFill>
              <a:schemeClr val="tx1"/>
            </a:solidFill>
            <a:latin typeface="Candara" panose="020E0502030303020204" pitchFamily="34" charset="0"/>
          </a:endParaRPr>
        </a:p>
      </dgm:t>
    </dgm:pt>
    <dgm:pt modelId="{4FD8C750-C641-4DF0-8722-C6283E93C3FD}">
      <dgm:prSet phldrT="[Texto]"/>
      <dgm:spPr/>
      <dgm:t>
        <a:bodyPr/>
        <a:lstStyle/>
        <a:p>
          <a:r>
            <a:rPr lang="es-ES" dirty="0" smtClean="0">
              <a:solidFill>
                <a:schemeClr val="tx1"/>
              </a:solidFill>
              <a:latin typeface="Candara" panose="020E0502030303020204" pitchFamily="34" charset="0"/>
            </a:rPr>
            <a:t>- Niños</a:t>
          </a:r>
        </a:p>
        <a:p>
          <a:r>
            <a:rPr lang="es-ES" dirty="0" smtClean="0">
              <a:solidFill>
                <a:schemeClr val="tx1"/>
              </a:solidFill>
              <a:latin typeface="Candara" panose="020E0502030303020204" pitchFamily="34" charset="0"/>
            </a:rPr>
            <a:t>- Docentes</a:t>
          </a:r>
          <a:endParaRPr lang="es-ES" dirty="0">
            <a:solidFill>
              <a:schemeClr val="tx1"/>
            </a:solidFill>
            <a:latin typeface="Candara" panose="020E0502030303020204" pitchFamily="34" charset="0"/>
          </a:endParaRPr>
        </a:p>
      </dgm:t>
    </dgm:pt>
    <dgm:pt modelId="{527EE09D-72B2-4986-B712-E6FF98415849}" type="parTrans" cxnId="{82BCF955-39E5-423E-99FE-39C2FB6724FE}">
      <dgm:prSet/>
      <dgm:spPr/>
      <dgm:t>
        <a:bodyPr/>
        <a:lstStyle/>
        <a:p>
          <a:endParaRPr lang="es-ES">
            <a:solidFill>
              <a:schemeClr val="tx1"/>
            </a:solidFill>
            <a:latin typeface="Candara" panose="020E0502030303020204" pitchFamily="34" charset="0"/>
          </a:endParaRPr>
        </a:p>
      </dgm:t>
    </dgm:pt>
    <dgm:pt modelId="{2503A9FE-8FD4-4484-9A18-B2CCBF58854D}" type="sibTrans" cxnId="{82BCF955-39E5-423E-99FE-39C2FB6724FE}">
      <dgm:prSet/>
      <dgm:spPr/>
      <dgm:t>
        <a:bodyPr/>
        <a:lstStyle/>
        <a:p>
          <a:endParaRPr lang="es-ES">
            <a:solidFill>
              <a:schemeClr val="tx1"/>
            </a:solidFill>
            <a:latin typeface="Candara" panose="020E0502030303020204" pitchFamily="34" charset="0"/>
          </a:endParaRPr>
        </a:p>
      </dgm:t>
    </dgm:pt>
    <dgm:pt modelId="{0DD595E6-1194-443F-8217-34B149A68F62}" type="pres">
      <dgm:prSet presAssocID="{A0F2614B-2B35-4AC3-8B60-F1B3BF034D50}" presName="rootnode" presStyleCnt="0">
        <dgm:presLayoutVars>
          <dgm:chMax/>
          <dgm:chPref/>
          <dgm:dir/>
          <dgm:animLvl val="lvl"/>
        </dgm:presLayoutVars>
      </dgm:prSet>
      <dgm:spPr/>
      <dgm:t>
        <a:bodyPr/>
        <a:lstStyle/>
        <a:p>
          <a:endParaRPr lang="es-ES"/>
        </a:p>
      </dgm:t>
    </dgm:pt>
    <dgm:pt modelId="{8C605622-7D9E-4DFB-8379-58719A8ECDAC}" type="pres">
      <dgm:prSet presAssocID="{5DD88BFA-5804-48BF-ADCE-6F8893BD8F41}" presName="composite" presStyleCnt="0"/>
      <dgm:spPr/>
    </dgm:pt>
    <dgm:pt modelId="{170E1007-6B40-4EA0-B70C-2E45D9A388A6}" type="pres">
      <dgm:prSet presAssocID="{5DD88BFA-5804-48BF-ADCE-6F8893BD8F41}" presName="bentUpArrow1" presStyleLbl="alignImgPlace1" presStyleIdx="0" presStyleCnt="3"/>
      <dgm:spPr/>
    </dgm:pt>
    <dgm:pt modelId="{9EF078B1-1DB3-4469-AB6C-B7F979587174}" type="pres">
      <dgm:prSet presAssocID="{5DD88BFA-5804-48BF-ADCE-6F8893BD8F41}" presName="ParentText" presStyleLbl="node1" presStyleIdx="0" presStyleCnt="4">
        <dgm:presLayoutVars>
          <dgm:chMax val="1"/>
          <dgm:chPref val="1"/>
          <dgm:bulletEnabled val="1"/>
        </dgm:presLayoutVars>
      </dgm:prSet>
      <dgm:spPr/>
      <dgm:t>
        <a:bodyPr/>
        <a:lstStyle/>
        <a:p>
          <a:endParaRPr lang="es-ES"/>
        </a:p>
      </dgm:t>
    </dgm:pt>
    <dgm:pt modelId="{AC11E5A6-99EA-41C2-BD99-90C7A63303C5}" type="pres">
      <dgm:prSet presAssocID="{5DD88BFA-5804-48BF-ADCE-6F8893BD8F41}" presName="ChildText" presStyleLbl="revTx" presStyleIdx="0" presStyleCnt="3">
        <dgm:presLayoutVars>
          <dgm:chMax val="0"/>
          <dgm:chPref val="0"/>
          <dgm:bulletEnabled val="1"/>
        </dgm:presLayoutVars>
      </dgm:prSet>
      <dgm:spPr/>
      <dgm:t>
        <a:bodyPr/>
        <a:lstStyle/>
        <a:p>
          <a:endParaRPr lang="es-ES"/>
        </a:p>
      </dgm:t>
    </dgm:pt>
    <dgm:pt modelId="{49D72271-DBB0-4206-AA42-6D4D6EB84B54}" type="pres">
      <dgm:prSet presAssocID="{137E30C5-3DE5-47B4-AF10-62BFAA35B8A8}" presName="sibTrans" presStyleCnt="0"/>
      <dgm:spPr/>
    </dgm:pt>
    <dgm:pt modelId="{B078F0BF-637F-4CEC-93AF-DC868981AE0B}" type="pres">
      <dgm:prSet presAssocID="{A31DE705-C137-4969-95C3-A423306078EB}" presName="composite" presStyleCnt="0"/>
      <dgm:spPr/>
    </dgm:pt>
    <dgm:pt modelId="{8678C5CA-4029-43E5-93E6-BB0F4C5E7624}" type="pres">
      <dgm:prSet presAssocID="{A31DE705-C137-4969-95C3-A423306078EB}" presName="bentUpArrow1" presStyleLbl="alignImgPlace1" presStyleIdx="1" presStyleCnt="3"/>
      <dgm:spPr/>
    </dgm:pt>
    <dgm:pt modelId="{0EC70F3B-1CB9-4410-8095-4062606047D8}" type="pres">
      <dgm:prSet presAssocID="{A31DE705-C137-4969-95C3-A423306078EB}" presName="ParentText" presStyleLbl="node1" presStyleIdx="1" presStyleCnt="4">
        <dgm:presLayoutVars>
          <dgm:chMax val="1"/>
          <dgm:chPref val="1"/>
          <dgm:bulletEnabled val="1"/>
        </dgm:presLayoutVars>
      </dgm:prSet>
      <dgm:spPr/>
      <dgm:t>
        <a:bodyPr/>
        <a:lstStyle/>
        <a:p>
          <a:endParaRPr lang="es-ES"/>
        </a:p>
      </dgm:t>
    </dgm:pt>
    <dgm:pt modelId="{B99ECC9A-4679-48C5-89ED-A00DDDEA490B}" type="pres">
      <dgm:prSet presAssocID="{A31DE705-C137-4969-95C3-A423306078EB}" presName="ChildText" presStyleLbl="revTx" presStyleIdx="1" presStyleCnt="3">
        <dgm:presLayoutVars>
          <dgm:chMax val="0"/>
          <dgm:chPref val="0"/>
          <dgm:bulletEnabled val="1"/>
        </dgm:presLayoutVars>
      </dgm:prSet>
      <dgm:spPr/>
      <dgm:t>
        <a:bodyPr/>
        <a:lstStyle/>
        <a:p>
          <a:endParaRPr lang="es-ES"/>
        </a:p>
      </dgm:t>
    </dgm:pt>
    <dgm:pt modelId="{35734D05-E77E-444A-BB91-88A288F07469}" type="pres">
      <dgm:prSet presAssocID="{A11CA0C3-30BC-4519-B859-FF8F134E7A4E}" presName="sibTrans" presStyleCnt="0"/>
      <dgm:spPr/>
    </dgm:pt>
    <dgm:pt modelId="{41516149-E6C7-442B-A55D-F9A3C3F37D81}" type="pres">
      <dgm:prSet presAssocID="{9AA393DD-A61E-4566-B573-D678FD73A17F}" presName="composite" presStyleCnt="0"/>
      <dgm:spPr/>
    </dgm:pt>
    <dgm:pt modelId="{9EA86A6A-0070-4EC4-8AA7-A47243F11CBD}" type="pres">
      <dgm:prSet presAssocID="{9AA393DD-A61E-4566-B573-D678FD73A17F}" presName="bentUpArrow1" presStyleLbl="alignImgPlace1" presStyleIdx="2" presStyleCnt="3"/>
      <dgm:spPr/>
    </dgm:pt>
    <dgm:pt modelId="{4EF4AF5E-84B3-46B1-BAFB-11F7888E7711}" type="pres">
      <dgm:prSet presAssocID="{9AA393DD-A61E-4566-B573-D678FD73A17F}" presName="ParentText" presStyleLbl="node1" presStyleIdx="2" presStyleCnt="4">
        <dgm:presLayoutVars>
          <dgm:chMax val="1"/>
          <dgm:chPref val="1"/>
          <dgm:bulletEnabled val="1"/>
        </dgm:presLayoutVars>
      </dgm:prSet>
      <dgm:spPr/>
      <dgm:t>
        <a:bodyPr/>
        <a:lstStyle/>
        <a:p>
          <a:endParaRPr lang="es-ES"/>
        </a:p>
      </dgm:t>
    </dgm:pt>
    <dgm:pt modelId="{E1C3077C-37F2-4CA5-A7FC-3890E2D3BA31}" type="pres">
      <dgm:prSet presAssocID="{9AA393DD-A61E-4566-B573-D678FD73A17F}" presName="ChildText" presStyleLbl="revTx" presStyleIdx="2" presStyleCnt="3">
        <dgm:presLayoutVars>
          <dgm:chMax val="0"/>
          <dgm:chPref val="0"/>
          <dgm:bulletEnabled val="1"/>
        </dgm:presLayoutVars>
      </dgm:prSet>
      <dgm:spPr/>
    </dgm:pt>
    <dgm:pt modelId="{6BB1AD55-1185-4AF4-A3C0-9A40D0DFA1F9}" type="pres">
      <dgm:prSet presAssocID="{3A90DDE7-7CEA-47F6-AEB6-D8CDA22125E6}" presName="sibTrans" presStyleCnt="0"/>
      <dgm:spPr/>
    </dgm:pt>
    <dgm:pt modelId="{05A57377-FD99-4F1F-A13A-2A9D72C79304}" type="pres">
      <dgm:prSet presAssocID="{4FD8C750-C641-4DF0-8722-C6283E93C3FD}" presName="composite" presStyleCnt="0"/>
      <dgm:spPr/>
    </dgm:pt>
    <dgm:pt modelId="{06D19A15-B833-4049-A987-2D3C514FF3B5}" type="pres">
      <dgm:prSet presAssocID="{4FD8C750-C641-4DF0-8722-C6283E93C3FD}" presName="ParentText" presStyleLbl="node1" presStyleIdx="3" presStyleCnt="4">
        <dgm:presLayoutVars>
          <dgm:chMax val="1"/>
          <dgm:chPref val="1"/>
          <dgm:bulletEnabled val="1"/>
        </dgm:presLayoutVars>
      </dgm:prSet>
      <dgm:spPr/>
      <dgm:t>
        <a:bodyPr/>
        <a:lstStyle/>
        <a:p>
          <a:endParaRPr lang="es-ES"/>
        </a:p>
      </dgm:t>
    </dgm:pt>
  </dgm:ptLst>
  <dgm:cxnLst>
    <dgm:cxn modelId="{87C97BDF-94D2-468D-96F4-AB00F2EE9AA8}" type="presOf" srcId="{5DD88BFA-5804-48BF-ADCE-6F8893BD8F41}" destId="{9EF078B1-1DB3-4469-AB6C-B7F979587174}" srcOrd="0" destOrd="0" presId="urn:microsoft.com/office/officeart/2005/8/layout/StepDownProcess"/>
    <dgm:cxn modelId="{3B0598D1-E19A-4054-B3E6-E9F2F25CCA39}" srcId="{A0F2614B-2B35-4AC3-8B60-F1B3BF034D50}" destId="{5DD88BFA-5804-48BF-ADCE-6F8893BD8F41}" srcOrd="0" destOrd="0" parTransId="{01038650-E7E1-4D36-86CA-D6A43089A1BE}" sibTransId="{137E30C5-3DE5-47B4-AF10-62BFAA35B8A8}"/>
    <dgm:cxn modelId="{189B27C0-101F-47F0-9575-81D2E6189C6B}" type="presOf" srcId="{A0F2614B-2B35-4AC3-8B60-F1B3BF034D50}" destId="{0DD595E6-1194-443F-8217-34B149A68F62}" srcOrd="0" destOrd="0" presId="urn:microsoft.com/office/officeart/2005/8/layout/StepDownProcess"/>
    <dgm:cxn modelId="{82BCF955-39E5-423E-99FE-39C2FB6724FE}" srcId="{A0F2614B-2B35-4AC3-8B60-F1B3BF034D50}" destId="{4FD8C750-C641-4DF0-8722-C6283E93C3FD}" srcOrd="3" destOrd="0" parTransId="{527EE09D-72B2-4986-B712-E6FF98415849}" sibTransId="{2503A9FE-8FD4-4484-9A18-B2CCBF58854D}"/>
    <dgm:cxn modelId="{339DB52D-0F4B-4F66-AE69-1886E64BEA39}" type="presOf" srcId="{4FD8C750-C641-4DF0-8722-C6283E93C3FD}" destId="{06D19A15-B833-4049-A987-2D3C514FF3B5}" srcOrd="0" destOrd="0" presId="urn:microsoft.com/office/officeart/2005/8/layout/StepDownProcess"/>
    <dgm:cxn modelId="{DCA1CB33-83A5-42BD-8BB7-5550EA9228CD}" type="presOf" srcId="{9AA393DD-A61E-4566-B573-D678FD73A17F}" destId="{4EF4AF5E-84B3-46B1-BAFB-11F7888E7711}" srcOrd="0" destOrd="0" presId="urn:microsoft.com/office/officeart/2005/8/layout/StepDownProcess"/>
    <dgm:cxn modelId="{43141464-0CD3-42A9-9A4F-FCB58AF41438}" type="presOf" srcId="{A31DE705-C137-4969-95C3-A423306078EB}" destId="{0EC70F3B-1CB9-4410-8095-4062606047D8}" srcOrd="0" destOrd="0" presId="urn:microsoft.com/office/officeart/2005/8/layout/StepDownProcess"/>
    <dgm:cxn modelId="{73B0D3F5-16B5-47E1-822E-24972C8B3B79}" srcId="{A0F2614B-2B35-4AC3-8B60-F1B3BF034D50}" destId="{9AA393DD-A61E-4566-B573-D678FD73A17F}" srcOrd="2" destOrd="0" parTransId="{407D368D-87B8-4F3B-9380-578C238AF8CB}" sibTransId="{3A90DDE7-7CEA-47F6-AEB6-D8CDA22125E6}"/>
    <dgm:cxn modelId="{9D71BDEA-2CD3-403A-8FC4-C5379D571C0F}" srcId="{A0F2614B-2B35-4AC3-8B60-F1B3BF034D50}" destId="{A31DE705-C137-4969-95C3-A423306078EB}" srcOrd="1" destOrd="0" parTransId="{0772E86B-51A6-4C9B-95B4-789F9BF323A4}" sibTransId="{A11CA0C3-30BC-4519-B859-FF8F134E7A4E}"/>
    <dgm:cxn modelId="{8DE4B9DF-087D-4DD2-BBDE-2A3F2EE58C7A}" type="presParOf" srcId="{0DD595E6-1194-443F-8217-34B149A68F62}" destId="{8C605622-7D9E-4DFB-8379-58719A8ECDAC}" srcOrd="0" destOrd="0" presId="urn:microsoft.com/office/officeart/2005/8/layout/StepDownProcess"/>
    <dgm:cxn modelId="{2EE1444F-75CA-4592-9417-EFD7F44CCDFB}" type="presParOf" srcId="{8C605622-7D9E-4DFB-8379-58719A8ECDAC}" destId="{170E1007-6B40-4EA0-B70C-2E45D9A388A6}" srcOrd="0" destOrd="0" presId="urn:microsoft.com/office/officeart/2005/8/layout/StepDownProcess"/>
    <dgm:cxn modelId="{5E787E26-C486-4897-AD90-002BF0704571}" type="presParOf" srcId="{8C605622-7D9E-4DFB-8379-58719A8ECDAC}" destId="{9EF078B1-1DB3-4469-AB6C-B7F979587174}" srcOrd="1" destOrd="0" presId="urn:microsoft.com/office/officeart/2005/8/layout/StepDownProcess"/>
    <dgm:cxn modelId="{67C08307-CA13-4950-B7BC-92ECF97F5FC2}" type="presParOf" srcId="{8C605622-7D9E-4DFB-8379-58719A8ECDAC}" destId="{AC11E5A6-99EA-41C2-BD99-90C7A63303C5}" srcOrd="2" destOrd="0" presId="urn:microsoft.com/office/officeart/2005/8/layout/StepDownProcess"/>
    <dgm:cxn modelId="{1F597DA1-D078-4748-9683-3206909CEEA9}" type="presParOf" srcId="{0DD595E6-1194-443F-8217-34B149A68F62}" destId="{49D72271-DBB0-4206-AA42-6D4D6EB84B54}" srcOrd="1" destOrd="0" presId="urn:microsoft.com/office/officeart/2005/8/layout/StepDownProcess"/>
    <dgm:cxn modelId="{B1D593E7-54F9-421D-9916-1CEB1A57CDAC}" type="presParOf" srcId="{0DD595E6-1194-443F-8217-34B149A68F62}" destId="{B078F0BF-637F-4CEC-93AF-DC868981AE0B}" srcOrd="2" destOrd="0" presId="urn:microsoft.com/office/officeart/2005/8/layout/StepDownProcess"/>
    <dgm:cxn modelId="{4F054416-EB32-48D9-956B-79166226CCC5}" type="presParOf" srcId="{B078F0BF-637F-4CEC-93AF-DC868981AE0B}" destId="{8678C5CA-4029-43E5-93E6-BB0F4C5E7624}" srcOrd="0" destOrd="0" presId="urn:microsoft.com/office/officeart/2005/8/layout/StepDownProcess"/>
    <dgm:cxn modelId="{8AECE90D-4D03-4656-A4DF-93DCC5E49B9A}" type="presParOf" srcId="{B078F0BF-637F-4CEC-93AF-DC868981AE0B}" destId="{0EC70F3B-1CB9-4410-8095-4062606047D8}" srcOrd="1" destOrd="0" presId="urn:microsoft.com/office/officeart/2005/8/layout/StepDownProcess"/>
    <dgm:cxn modelId="{8CAEF4D9-B113-49E0-B6C8-038EF70B6E6E}" type="presParOf" srcId="{B078F0BF-637F-4CEC-93AF-DC868981AE0B}" destId="{B99ECC9A-4679-48C5-89ED-A00DDDEA490B}" srcOrd="2" destOrd="0" presId="urn:microsoft.com/office/officeart/2005/8/layout/StepDownProcess"/>
    <dgm:cxn modelId="{4E95817D-3373-4256-B5E8-C859E795B16D}" type="presParOf" srcId="{0DD595E6-1194-443F-8217-34B149A68F62}" destId="{35734D05-E77E-444A-BB91-88A288F07469}" srcOrd="3" destOrd="0" presId="urn:microsoft.com/office/officeart/2005/8/layout/StepDownProcess"/>
    <dgm:cxn modelId="{4BB9B7C5-A597-480B-9C82-26A0F70F4634}" type="presParOf" srcId="{0DD595E6-1194-443F-8217-34B149A68F62}" destId="{41516149-E6C7-442B-A55D-F9A3C3F37D81}" srcOrd="4" destOrd="0" presId="urn:microsoft.com/office/officeart/2005/8/layout/StepDownProcess"/>
    <dgm:cxn modelId="{4EA21CEA-2DF2-4FA2-B740-48DFA0A8EB15}" type="presParOf" srcId="{41516149-E6C7-442B-A55D-F9A3C3F37D81}" destId="{9EA86A6A-0070-4EC4-8AA7-A47243F11CBD}" srcOrd="0" destOrd="0" presId="urn:microsoft.com/office/officeart/2005/8/layout/StepDownProcess"/>
    <dgm:cxn modelId="{A851338D-61EE-4103-975A-9B5DFE11C142}" type="presParOf" srcId="{41516149-E6C7-442B-A55D-F9A3C3F37D81}" destId="{4EF4AF5E-84B3-46B1-BAFB-11F7888E7711}" srcOrd="1" destOrd="0" presId="urn:microsoft.com/office/officeart/2005/8/layout/StepDownProcess"/>
    <dgm:cxn modelId="{64E9149A-841B-4312-8308-92C4CCF75355}" type="presParOf" srcId="{41516149-E6C7-442B-A55D-F9A3C3F37D81}" destId="{E1C3077C-37F2-4CA5-A7FC-3890E2D3BA31}" srcOrd="2" destOrd="0" presId="urn:microsoft.com/office/officeart/2005/8/layout/StepDownProcess"/>
    <dgm:cxn modelId="{DAD7BB3C-ADD9-4312-818A-89C00543895E}" type="presParOf" srcId="{0DD595E6-1194-443F-8217-34B149A68F62}" destId="{6BB1AD55-1185-4AF4-A3C0-9A40D0DFA1F9}" srcOrd="5" destOrd="0" presId="urn:microsoft.com/office/officeart/2005/8/layout/StepDownProcess"/>
    <dgm:cxn modelId="{92FEF99C-80C2-4649-ADCE-9A7213A9D4F1}" type="presParOf" srcId="{0DD595E6-1194-443F-8217-34B149A68F62}" destId="{05A57377-FD99-4F1F-A13A-2A9D72C79304}" srcOrd="6" destOrd="0" presId="urn:microsoft.com/office/officeart/2005/8/layout/StepDownProcess"/>
    <dgm:cxn modelId="{70382835-1370-4D04-9EBF-2DBF24D28EB0}" type="presParOf" srcId="{05A57377-FD99-4F1F-A13A-2A9D72C79304}" destId="{06D19A15-B833-4049-A987-2D3C514FF3B5}"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3FFB65-6E6F-4E69-ABCC-C4410B63B77D}" type="doc">
      <dgm:prSet loTypeId="urn:microsoft.com/office/officeart/2005/8/layout/process4" loCatId="list" qsTypeId="urn:microsoft.com/office/officeart/2005/8/quickstyle/3d3" qsCatId="3D" csTypeId="urn:microsoft.com/office/officeart/2005/8/colors/colorful4" csCatId="colorful" phldr="1"/>
      <dgm:spPr/>
      <dgm:t>
        <a:bodyPr/>
        <a:lstStyle/>
        <a:p>
          <a:endParaRPr lang="es-ES"/>
        </a:p>
      </dgm:t>
    </dgm:pt>
    <dgm:pt modelId="{11082592-286F-41E3-97A7-09CA65414856}">
      <dgm:prSet phldrT="[Texto]" custT="1">
        <dgm:style>
          <a:lnRef idx="1">
            <a:schemeClr val="accent3"/>
          </a:lnRef>
          <a:fillRef idx="2">
            <a:schemeClr val="accent3"/>
          </a:fillRef>
          <a:effectRef idx="1">
            <a:schemeClr val="accent3"/>
          </a:effectRef>
          <a:fontRef idx="minor">
            <a:schemeClr val="dk1"/>
          </a:fontRef>
        </dgm:style>
      </dgm:prSet>
      <dgm:spPr/>
      <dgm:t>
        <a:bodyPr/>
        <a:lstStyle/>
        <a:p>
          <a:pPr algn="ctr"/>
          <a:r>
            <a:rPr lang="es-ES" sz="2400" b="1" dirty="0" smtClean="0">
              <a:solidFill>
                <a:schemeClr val="tx1"/>
              </a:solidFill>
              <a:latin typeface="Candara" panose="020E0502030303020204" pitchFamily="34" charset="0"/>
            </a:rPr>
            <a:t>OBJETIVO GENERAL</a:t>
          </a:r>
          <a:endParaRPr lang="es-ES" sz="2400" b="1" dirty="0">
            <a:solidFill>
              <a:schemeClr val="tx1"/>
            </a:solidFill>
            <a:latin typeface="Candara" panose="020E0502030303020204" pitchFamily="34" charset="0"/>
          </a:endParaRPr>
        </a:p>
      </dgm:t>
    </dgm:pt>
    <dgm:pt modelId="{EF73FDDE-8146-408D-8614-3E4601BF3951}" type="parTrans" cxnId="{CC68D11E-26D8-4D1E-8C02-F7AB0849559A}">
      <dgm:prSet/>
      <dgm:spPr/>
      <dgm:t>
        <a:bodyPr/>
        <a:lstStyle/>
        <a:p>
          <a:endParaRPr lang="es-ES">
            <a:latin typeface="Candara" panose="020E0502030303020204" pitchFamily="34" charset="0"/>
          </a:endParaRPr>
        </a:p>
      </dgm:t>
    </dgm:pt>
    <dgm:pt modelId="{BBFE4811-8E95-478A-9B37-499622720AED}" type="sibTrans" cxnId="{CC68D11E-26D8-4D1E-8C02-F7AB0849559A}">
      <dgm:prSet/>
      <dgm:spPr/>
      <dgm:t>
        <a:bodyPr/>
        <a:lstStyle/>
        <a:p>
          <a:endParaRPr lang="es-ES">
            <a:latin typeface="Candara" panose="020E0502030303020204" pitchFamily="34" charset="0"/>
          </a:endParaRPr>
        </a:p>
      </dgm:t>
    </dgm:pt>
    <dgm:pt modelId="{7ACC14FD-5411-4933-B105-7FE816603E85}">
      <dgm:prSet phldrT="[Texto]" custT="1"/>
      <dgm:spPr/>
      <dgm:t>
        <a:bodyPr/>
        <a:lstStyle/>
        <a:p>
          <a:pPr algn="just"/>
          <a:r>
            <a:rPr lang="es-ES" sz="2000" dirty="0" smtClean="0">
              <a:latin typeface="Candara" panose="020E0502030303020204" pitchFamily="34" charset="0"/>
            </a:rPr>
            <a:t>Analizar la oralidad en el desarrollo de las dimensiones del lenguaje oral en niños de 4 a 5 años de la Unidad Educativa “Carlos Larco Hidalgo”</a:t>
          </a:r>
          <a:endParaRPr lang="es-ES" sz="2000" dirty="0">
            <a:latin typeface="Candara" panose="020E0502030303020204" pitchFamily="34" charset="0"/>
          </a:endParaRPr>
        </a:p>
      </dgm:t>
    </dgm:pt>
    <dgm:pt modelId="{B16AA271-4147-4A36-BB12-4DBD1AD24DAC}" type="parTrans" cxnId="{A18E389B-93B9-4FAC-AC38-09DA53AD660E}">
      <dgm:prSet/>
      <dgm:spPr/>
      <dgm:t>
        <a:bodyPr/>
        <a:lstStyle/>
        <a:p>
          <a:endParaRPr lang="es-ES">
            <a:latin typeface="Candara" panose="020E0502030303020204" pitchFamily="34" charset="0"/>
          </a:endParaRPr>
        </a:p>
      </dgm:t>
    </dgm:pt>
    <dgm:pt modelId="{FAD1E93D-52BF-4CF1-A1A2-E9477830BFFE}" type="sibTrans" cxnId="{A18E389B-93B9-4FAC-AC38-09DA53AD660E}">
      <dgm:prSet/>
      <dgm:spPr/>
      <dgm:t>
        <a:bodyPr/>
        <a:lstStyle/>
        <a:p>
          <a:endParaRPr lang="es-ES">
            <a:latin typeface="Candara" panose="020E0502030303020204" pitchFamily="34" charset="0"/>
          </a:endParaRPr>
        </a:p>
      </dgm:t>
    </dgm:pt>
    <dgm:pt modelId="{27374FA1-6404-4F64-B0D2-01896302DDF9}" type="pres">
      <dgm:prSet presAssocID="{D73FFB65-6E6F-4E69-ABCC-C4410B63B77D}" presName="Name0" presStyleCnt="0">
        <dgm:presLayoutVars>
          <dgm:dir/>
          <dgm:animLvl val="lvl"/>
          <dgm:resizeHandles val="exact"/>
        </dgm:presLayoutVars>
      </dgm:prSet>
      <dgm:spPr/>
      <dgm:t>
        <a:bodyPr/>
        <a:lstStyle/>
        <a:p>
          <a:endParaRPr lang="es-ES"/>
        </a:p>
      </dgm:t>
    </dgm:pt>
    <dgm:pt modelId="{B569553F-49A1-42E5-A5E9-D6615E000AD4}" type="pres">
      <dgm:prSet presAssocID="{11082592-286F-41E3-97A7-09CA65414856}" presName="boxAndChildren" presStyleCnt="0"/>
      <dgm:spPr/>
      <dgm:t>
        <a:bodyPr/>
        <a:lstStyle/>
        <a:p>
          <a:endParaRPr lang="es-ES"/>
        </a:p>
      </dgm:t>
    </dgm:pt>
    <dgm:pt modelId="{7A02CB0F-1A7F-497F-8F28-F6E2F22E4FBB}" type="pres">
      <dgm:prSet presAssocID="{11082592-286F-41E3-97A7-09CA65414856}" presName="parentTextBox" presStyleLbl="node1" presStyleIdx="0" presStyleCnt="1"/>
      <dgm:spPr/>
      <dgm:t>
        <a:bodyPr/>
        <a:lstStyle/>
        <a:p>
          <a:endParaRPr lang="es-ES"/>
        </a:p>
      </dgm:t>
    </dgm:pt>
    <dgm:pt modelId="{11EF920F-3CAE-43D2-B808-05C3131E1A5E}" type="pres">
      <dgm:prSet presAssocID="{11082592-286F-41E3-97A7-09CA65414856}" presName="entireBox" presStyleLbl="node1" presStyleIdx="0" presStyleCnt="1" custLinFactNeighborX="-1534" custLinFactNeighborY="-2708"/>
      <dgm:spPr/>
      <dgm:t>
        <a:bodyPr/>
        <a:lstStyle/>
        <a:p>
          <a:endParaRPr lang="es-ES"/>
        </a:p>
      </dgm:t>
    </dgm:pt>
    <dgm:pt modelId="{47F4F306-A8C2-4273-9E9E-4B9C23C1A1CB}" type="pres">
      <dgm:prSet presAssocID="{11082592-286F-41E3-97A7-09CA65414856}" presName="descendantBox" presStyleCnt="0"/>
      <dgm:spPr/>
      <dgm:t>
        <a:bodyPr/>
        <a:lstStyle/>
        <a:p>
          <a:endParaRPr lang="es-ES"/>
        </a:p>
      </dgm:t>
    </dgm:pt>
    <dgm:pt modelId="{8C660C12-D09C-4985-BC99-FCEFE82D7B3F}" type="pres">
      <dgm:prSet presAssocID="{7ACC14FD-5411-4933-B105-7FE816603E85}" presName="childTextBox" presStyleLbl="fgAccFollowNode1" presStyleIdx="0" presStyleCnt="1" custScaleY="162538">
        <dgm:presLayoutVars>
          <dgm:bulletEnabled val="1"/>
        </dgm:presLayoutVars>
      </dgm:prSet>
      <dgm:spPr/>
      <dgm:t>
        <a:bodyPr/>
        <a:lstStyle/>
        <a:p>
          <a:endParaRPr lang="es-ES"/>
        </a:p>
      </dgm:t>
    </dgm:pt>
  </dgm:ptLst>
  <dgm:cxnLst>
    <dgm:cxn modelId="{FF5E017A-C89C-4407-839A-5B90AFBB0F00}" type="presOf" srcId="{7ACC14FD-5411-4933-B105-7FE816603E85}" destId="{8C660C12-D09C-4985-BC99-FCEFE82D7B3F}" srcOrd="0" destOrd="0" presId="urn:microsoft.com/office/officeart/2005/8/layout/process4"/>
    <dgm:cxn modelId="{E54B2109-50D7-4143-BDCA-CA31B7D60022}" type="presOf" srcId="{11082592-286F-41E3-97A7-09CA65414856}" destId="{11EF920F-3CAE-43D2-B808-05C3131E1A5E}" srcOrd="1" destOrd="0" presId="urn:microsoft.com/office/officeart/2005/8/layout/process4"/>
    <dgm:cxn modelId="{CC68D11E-26D8-4D1E-8C02-F7AB0849559A}" srcId="{D73FFB65-6E6F-4E69-ABCC-C4410B63B77D}" destId="{11082592-286F-41E3-97A7-09CA65414856}" srcOrd="0" destOrd="0" parTransId="{EF73FDDE-8146-408D-8614-3E4601BF3951}" sibTransId="{BBFE4811-8E95-478A-9B37-499622720AED}"/>
    <dgm:cxn modelId="{8B85F90B-1498-41FA-B528-37B911FB2E85}" type="presOf" srcId="{11082592-286F-41E3-97A7-09CA65414856}" destId="{7A02CB0F-1A7F-497F-8F28-F6E2F22E4FBB}" srcOrd="0" destOrd="0" presId="urn:microsoft.com/office/officeart/2005/8/layout/process4"/>
    <dgm:cxn modelId="{A18E389B-93B9-4FAC-AC38-09DA53AD660E}" srcId="{11082592-286F-41E3-97A7-09CA65414856}" destId="{7ACC14FD-5411-4933-B105-7FE816603E85}" srcOrd="0" destOrd="0" parTransId="{B16AA271-4147-4A36-BB12-4DBD1AD24DAC}" sibTransId="{FAD1E93D-52BF-4CF1-A1A2-E9477830BFFE}"/>
    <dgm:cxn modelId="{355596E9-0EAD-4836-BF8C-6D0A3A6DF642}" type="presOf" srcId="{D73FFB65-6E6F-4E69-ABCC-C4410B63B77D}" destId="{27374FA1-6404-4F64-B0D2-01896302DDF9}" srcOrd="0" destOrd="0" presId="urn:microsoft.com/office/officeart/2005/8/layout/process4"/>
    <dgm:cxn modelId="{C893FE95-8A25-4AE2-9DC8-64907D328ED8}" type="presParOf" srcId="{27374FA1-6404-4F64-B0D2-01896302DDF9}" destId="{B569553F-49A1-42E5-A5E9-D6615E000AD4}" srcOrd="0" destOrd="0" presId="urn:microsoft.com/office/officeart/2005/8/layout/process4"/>
    <dgm:cxn modelId="{72868EAE-FF18-402C-ADD3-1F90BD41141F}" type="presParOf" srcId="{B569553F-49A1-42E5-A5E9-D6615E000AD4}" destId="{7A02CB0F-1A7F-497F-8F28-F6E2F22E4FBB}" srcOrd="0" destOrd="0" presId="urn:microsoft.com/office/officeart/2005/8/layout/process4"/>
    <dgm:cxn modelId="{33B8C133-4EAD-4DC1-9844-70CD9F58DAE2}" type="presParOf" srcId="{B569553F-49A1-42E5-A5E9-D6615E000AD4}" destId="{11EF920F-3CAE-43D2-B808-05C3131E1A5E}" srcOrd="1" destOrd="0" presId="urn:microsoft.com/office/officeart/2005/8/layout/process4"/>
    <dgm:cxn modelId="{9D476D24-4BF1-49E3-B082-D7B014F35997}" type="presParOf" srcId="{B569553F-49A1-42E5-A5E9-D6615E000AD4}" destId="{47F4F306-A8C2-4273-9E9E-4B9C23C1A1CB}" srcOrd="2" destOrd="0" presId="urn:microsoft.com/office/officeart/2005/8/layout/process4"/>
    <dgm:cxn modelId="{1AF1614C-C7B7-4403-B49B-3536E0C48A42}" type="presParOf" srcId="{47F4F306-A8C2-4273-9E9E-4B9C23C1A1CB}" destId="{8C660C12-D09C-4985-BC99-FCEFE82D7B3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D0689E-1028-40EE-BA59-9735455A0EB4}"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s-ES"/>
        </a:p>
      </dgm:t>
    </dgm:pt>
    <dgm:pt modelId="{C3868B11-A002-441A-BFEA-D956E887D6D3}">
      <dgm:prSet phldrT="[Texto]" custT="1"/>
      <dgm:spPr/>
      <dgm:t>
        <a:bodyPr/>
        <a:lstStyle/>
        <a:p>
          <a:r>
            <a:rPr lang="es-ES" sz="2000" b="1" dirty="0" smtClean="0">
              <a:solidFill>
                <a:schemeClr val="tx1"/>
              </a:solidFill>
              <a:latin typeface="Times New Roman" panose="02020603050405020304" pitchFamily="18" charset="0"/>
              <a:cs typeface="Times New Roman" panose="02020603050405020304" pitchFamily="18" charset="0"/>
            </a:rPr>
            <a:t>JUSTIFICACIÓN</a:t>
          </a:r>
          <a:endParaRPr lang="es-ES" sz="2000" b="1" dirty="0">
            <a:solidFill>
              <a:schemeClr val="tx1"/>
            </a:solidFill>
            <a:latin typeface="Times New Roman" panose="02020603050405020304" pitchFamily="18" charset="0"/>
            <a:cs typeface="Times New Roman" panose="02020603050405020304" pitchFamily="18" charset="0"/>
          </a:endParaRPr>
        </a:p>
      </dgm:t>
    </dgm:pt>
    <dgm:pt modelId="{CDF1C7E4-2C5A-4E5E-8323-6501A315B1A6}" type="parTrans" cxnId="{01CB192B-5220-401B-8DA2-88E55D409F91}">
      <dgm:prSet/>
      <dgm:spPr/>
      <dgm:t>
        <a:bodyPr/>
        <a:lstStyle/>
        <a:p>
          <a:endParaRPr lang="es-ES" sz="1600">
            <a:solidFill>
              <a:schemeClr val="tx1"/>
            </a:solidFill>
          </a:endParaRPr>
        </a:p>
      </dgm:t>
    </dgm:pt>
    <dgm:pt modelId="{A05624C3-31CC-4634-9DC2-B1BCCBD45FD9}" type="sibTrans" cxnId="{01CB192B-5220-401B-8DA2-88E55D409F91}">
      <dgm:prSet/>
      <dgm:spPr/>
      <dgm:t>
        <a:bodyPr/>
        <a:lstStyle/>
        <a:p>
          <a:endParaRPr lang="es-ES" sz="1600">
            <a:solidFill>
              <a:schemeClr val="tx1"/>
            </a:solidFill>
          </a:endParaRPr>
        </a:p>
      </dgm:t>
    </dgm:pt>
    <dgm:pt modelId="{E993DF22-00CF-4915-8E59-4CEB3B90B867}">
      <dgm:prSet phldrT="[Texto]" custT="1"/>
      <dgm:spPr/>
      <dgm:t>
        <a:bodyPr/>
        <a:lstStyle/>
        <a:p>
          <a:r>
            <a:rPr lang="es-ES" sz="2000" dirty="0" smtClean="0">
              <a:solidFill>
                <a:schemeClr val="tx1"/>
              </a:solidFill>
              <a:latin typeface="Candara" panose="020E0502030303020204" pitchFamily="34" charset="0"/>
              <a:ea typeface="Calibri" panose="020F0502020204030204" pitchFamily="34" charset="0"/>
            </a:rPr>
            <a:t>Los padres de familia y docentes</a:t>
          </a:r>
          <a:endParaRPr lang="es-ES" sz="2000" dirty="0">
            <a:solidFill>
              <a:schemeClr val="tx1"/>
            </a:solidFill>
            <a:latin typeface="Candara" panose="020E0502030303020204" pitchFamily="34" charset="0"/>
          </a:endParaRPr>
        </a:p>
      </dgm:t>
    </dgm:pt>
    <dgm:pt modelId="{17556321-B714-4DF4-AA2A-B81955E306C2}" type="parTrans" cxnId="{AA24AD55-CE32-45D2-9308-A39949AFD5D5}">
      <dgm:prSet/>
      <dgm:spPr/>
      <dgm:t>
        <a:bodyPr/>
        <a:lstStyle/>
        <a:p>
          <a:endParaRPr lang="es-ES" sz="1600">
            <a:solidFill>
              <a:schemeClr val="tx1"/>
            </a:solidFill>
          </a:endParaRPr>
        </a:p>
      </dgm:t>
    </dgm:pt>
    <dgm:pt modelId="{27852769-D0AB-4174-A503-A32436C22CF9}" type="sibTrans" cxnId="{AA24AD55-CE32-45D2-9308-A39949AFD5D5}">
      <dgm:prSet/>
      <dgm:spPr/>
      <dgm:t>
        <a:bodyPr/>
        <a:lstStyle/>
        <a:p>
          <a:endParaRPr lang="es-ES" sz="1600">
            <a:solidFill>
              <a:schemeClr val="tx1"/>
            </a:solidFill>
          </a:endParaRPr>
        </a:p>
      </dgm:t>
    </dgm:pt>
    <dgm:pt modelId="{69758EC5-98E0-41DD-BE0D-C3EC4A3621FB}">
      <dgm:prSet phldrT="[Texto]" custT="1"/>
      <dgm:spPr/>
      <dgm:t>
        <a:bodyPr/>
        <a:lstStyle/>
        <a:p>
          <a:r>
            <a:rPr lang="es-ES" sz="2000" dirty="0" smtClean="0">
              <a:solidFill>
                <a:schemeClr val="tx1"/>
              </a:solidFill>
              <a:latin typeface="Candara" panose="020E0502030303020204" pitchFamily="34" charset="0"/>
              <a:ea typeface="Calibri" panose="020F0502020204030204" pitchFamily="34" charset="0"/>
            </a:rPr>
            <a:t>Desarrollo de las dimensiones del lenguaje </a:t>
          </a:r>
          <a:endParaRPr lang="es-ES" sz="2000" dirty="0">
            <a:solidFill>
              <a:schemeClr val="tx1"/>
            </a:solidFill>
            <a:latin typeface="Candara" panose="020E0502030303020204" pitchFamily="34" charset="0"/>
          </a:endParaRPr>
        </a:p>
      </dgm:t>
    </dgm:pt>
    <dgm:pt modelId="{49B439C5-7D65-4668-A591-900B81E18213}" type="parTrans" cxnId="{57A86961-1686-4220-97A0-8E675FCA2054}">
      <dgm:prSet/>
      <dgm:spPr/>
      <dgm:t>
        <a:bodyPr/>
        <a:lstStyle/>
        <a:p>
          <a:endParaRPr lang="es-ES" sz="1600">
            <a:solidFill>
              <a:schemeClr val="tx1"/>
            </a:solidFill>
          </a:endParaRPr>
        </a:p>
      </dgm:t>
    </dgm:pt>
    <dgm:pt modelId="{4A2A227F-600F-4DEC-B124-AA51EF33B5E1}" type="sibTrans" cxnId="{57A86961-1686-4220-97A0-8E675FCA2054}">
      <dgm:prSet/>
      <dgm:spPr/>
      <dgm:t>
        <a:bodyPr/>
        <a:lstStyle/>
        <a:p>
          <a:endParaRPr lang="es-ES" sz="1600">
            <a:solidFill>
              <a:schemeClr val="tx1"/>
            </a:solidFill>
          </a:endParaRPr>
        </a:p>
      </dgm:t>
    </dgm:pt>
    <dgm:pt modelId="{37387730-2352-42A6-ABAA-BA3570A7D8F8}">
      <dgm:prSet phldrT="[Texto]" custT="1"/>
      <dgm:spPr/>
      <dgm:t>
        <a:bodyPr/>
        <a:lstStyle/>
        <a:p>
          <a:r>
            <a:rPr lang="es-ES" sz="2000" dirty="0" smtClean="0">
              <a:solidFill>
                <a:schemeClr val="tx1"/>
              </a:solidFill>
              <a:latin typeface="Candara" panose="020E0502030303020204" pitchFamily="34" charset="0"/>
              <a:ea typeface="Calibri" panose="020F0502020204030204" pitchFamily="34" charset="0"/>
            </a:rPr>
            <a:t>Mejoramiento del lenguaje</a:t>
          </a:r>
          <a:endParaRPr lang="es-ES" sz="2000" dirty="0">
            <a:solidFill>
              <a:schemeClr val="tx1"/>
            </a:solidFill>
            <a:latin typeface="Candara" panose="020E0502030303020204" pitchFamily="34" charset="0"/>
          </a:endParaRPr>
        </a:p>
      </dgm:t>
    </dgm:pt>
    <dgm:pt modelId="{EBFC8A39-8242-414B-94FB-FB2FEE8EFAA3}" type="parTrans" cxnId="{C195A0AA-6FA6-4396-90A4-964D992D444B}">
      <dgm:prSet/>
      <dgm:spPr/>
      <dgm:t>
        <a:bodyPr/>
        <a:lstStyle/>
        <a:p>
          <a:endParaRPr lang="es-ES" sz="1600">
            <a:solidFill>
              <a:schemeClr val="tx1"/>
            </a:solidFill>
          </a:endParaRPr>
        </a:p>
      </dgm:t>
    </dgm:pt>
    <dgm:pt modelId="{B5D4304F-C7AD-4DAA-9F4D-08933D97B644}" type="sibTrans" cxnId="{C195A0AA-6FA6-4396-90A4-964D992D444B}">
      <dgm:prSet/>
      <dgm:spPr/>
      <dgm:t>
        <a:bodyPr/>
        <a:lstStyle/>
        <a:p>
          <a:endParaRPr lang="es-ES" sz="1600">
            <a:solidFill>
              <a:schemeClr val="tx1"/>
            </a:solidFill>
          </a:endParaRPr>
        </a:p>
      </dgm:t>
    </dgm:pt>
    <dgm:pt modelId="{2E2C00AE-80AE-41F2-810C-5D35982BA62D}" type="pres">
      <dgm:prSet presAssocID="{5ED0689E-1028-40EE-BA59-9735455A0EB4}" presName="cycle" presStyleCnt="0">
        <dgm:presLayoutVars>
          <dgm:chMax val="1"/>
          <dgm:dir/>
          <dgm:animLvl val="ctr"/>
          <dgm:resizeHandles val="exact"/>
        </dgm:presLayoutVars>
      </dgm:prSet>
      <dgm:spPr/>
      <dgm:t>
        <a:bodyPr/>
        <a:lstStyle/>
        <a:p>
          <a:endParaRPr lang="es-ES"/>
        </a:p>
      </dgm:t>
    </dgm:pt>
    <dgm:pt modelId="{DFB89882-1265-4EFF-BFA0-D275383A5B70}" type="pres">
      <dgm:prSet presAssocID="{C3868B11-A002-441A-BFEA-D956E887D6D3}" presName="centerShape" presStyleLbl="node0" presStyleIdx="0" presStyleCnt="1" custScaleX="112766" custScaleY="105478" custLinFactNeighborX="-267"/>
      <dgm:spPr/>
      <dgm:t>
        <a:bodyPr/>
        <a:lstStyle/>
        <a:p>
          <a:endParaRPr lang="es-ES"/>
        </a:p>
      </dgm:t>
    </dgm:pt>
    <dgm:pt modelId="{621CF5EF-6E19-4636-8BE0-A80BF83DFEA1}" type="pres">
      <dgm:prSet presAssocID="{17556321-B714-4DF4-AA2A-B81955E306C2}" presName="parTrans" presStyleLbl="bgSibTrans2D1" presStyleIdx="0" presStyleCnt="3"/>
      <dgm:spPr/>
      <dgm:t>
        <a:bodyPr/>
        <a:lstStyle/>
        <a:p>
          <a:endParaRPr lang="es-ES"/>
        </a:p>
      </dgm:t>
    </dgm:pt>
    <dgm:pt modelId="{3C22493F-E22F-4795-92AE-A59E615A484F}" type="pres">
      <dgm:prSet presAssocID="{E993DF22-00CF-4915-8E59-4CEB3B90B867}" presName="node" presStyleLbl="node1" presStyleIdx="0" presStyleCnt="3" custScaleX="96465" custScaleY="79098">
        <dgm:presLayoutVars>
          <dgm:bulletEnabled val="1"/>
        </dgm:presLayoutVars>
      </dgm:prSet>
      <dgm:spPr/>
      <dgm:t>
        <a:bodyPr/>
        <a:lstStyle/>
        <a:p>
          <a:endParaRPr lang="es-ES"/>
        </a:p>
      </dgm:t>
    </dgm:pt>
    <dgm:pt modelId="{0B67F617-3354-4587-8389-04983D526405}" type="pres">
      <dgm:prSet presAssocID="{49B439C5-7D65-4668-A591-900B81E18213}" presName="parTrans" presStyleLbl="bgSibTrans2D1" presStyleIdx="1" presStyleCnt="3"/>
      <dgm:spPr/>
      <dgm:t>
        <a:bodyPr/>
        <a:lstStyle/>
        <a:p>
          <a:endParaRPr lang="es-ES"/>
        </a:p>
      </dgm:t>
    </dgm:pt>
    <dgm:pt modelId="{93F8B552-04C4-4613-8591-CCB5E13965BF}" type="pres">
      <dgm:prSet presAssocID="{69758EC5-98E0-41DD-BE0D-C3EC4A3621FB}" presName="node" presStyleLbl="node1" presStyleIdx="1" presStyleCnt="3" custScaleX="85577" custScaleY="64703">
        <dgm:presLayoutVars>
          <dgm:bulletEnabled val="1"/>
        </dgm:presLayoutVars>
      </dgm:prSet>
      <dgm:spPr/>
      <dgm:t>
        <a:bodyPr/>
        <a:lstStyle/>
        <a:p>
          <a:endParaRPr lang="es-ES"/>
        </a:p>
      </dgm:t>
    </dgm:pt>
    <dgm:pt modelId="{8770B538-135E-4C2E-A615-56D62F7641A8}" type="pres">
      <dgm:prSet presAssocID="{EBFC8A39-8242-414B-94FB-FB2FEE8EFAA3}" presName="parTrans" presStyleLbl="bgSibTrans2D1" presStyleIdx="2" presStyleCnt="3"/>
      <dgm:spPr/>
      <dgm:t>
        <a:bodyPr/>
        <a:lstStyle/>
        <a:p>
          <a:endParaRPr lang="es-ES"/>
        </a:p>
      </dgm:t>
    </dgm:pt>
    <dgm:pt modelId="{560EF42A-A8CD-43AE-9595-C29A1742AA28}" type="pres">
      <dgm:prSet presAssocID="{37387730-2352-42A6-ABAA-BA3570A7D8F8}" presName="node" presStyleLbl="node1" presStyleIdx="2" presStyleCnt="3" custScaleX="94640" custScaleY="72172">
        <dgm:presLayoutVars>
          <dgm:bulletEnabled val="1"/>
        </dgm:presLayoutVars>
      </dgm:prSet>
      <dgm:spPr/>
      <dgm:t>
        <a:bodyPr/>
        <a:lstStyle/>
        <a:p>
          <a:endParaRPr lang="es-ES"/>
        </a:p>
      </dgm:t>
    </dgm:pt>
  </dgm:ptLst>
  <dgm:cxnLst>
    <dgm:cxn modelId="{DEE78E94-67A5-49DE-B9BC-043F5BCDCE4A}" type="presOf" srcId="{EBFC8A39-8242-414B-94FB-FB2FEE8EFAA3}" destId="{8770B538-135E-4C2E-A615-56D62F7641A8}" srcOrd="0" destOrd="0" presId="urn:microsoft.com/office/officeart/2005/8/layout/radial4"/>
    <dgm:cxn modelId="{3FBE8E76-2834-477F-9CC8-C94374899848}" type="presOf" srcId="{69758EC5-98E0-41DD-BE0D-C3EC4A3621FB}" destId="{93F8B552-04C4-4613-8591-CCB5E13965BF}" srcOrd="0" destOrd="0" presId="urn:microsoft.com/office/officeart/2005/8/layout/radial4"/>
    <dgm:cxn modelId="{D430FB25-9FB4-4ADD-A758-8888BE0CAF71}" type="presOf" srcId="{C3868B11-A002-441A-BFEA-D956E887D6D3}" destId="{DFB89882-1265-4EFF-BFA0-D275383A5B70}" srcOrd="0" destOrd="0" presId="urn:microsoft.com/office/officeart/2005/8/layout/radial4"/>
    <dgm:cxn modelId="{277337C2-C521-4CA4-8E3A-B0DA4F53322E}" type="presOf" srcId="{E993DF22-00CF-4915-8E59-4CEB3B90B867}" destId="{3C22493F-E22F-4795-92AE-A59E615A484F}" srcOrd="0" destOrd="0" presId="urn:microsoft.com/office/officeart/2005/8/layout/radial4"/>
    <dgm:cxn modelId="{CA91DFD2-ADFD-4935-B547-68293F0001ED}" type="presOf" srcId="{37387730-2352-42A6-ABAA-BA3570A7D8F8}" destId="{560EF42A-A8CD-43AE-9595-C29A1742AA28}" srcOrd="0" destOrd="0" presId="urn:microsoft.com/office/officeart/2005/8/layout/radial4"/>
    <dgm:cxn modelId="{C195A0AA-6FA6-4396-90A4-964D992D444B}" srcId="{C3868B11-A002-441A-BFEA-D956E887D6D3}" destId="{37387730-2352-42A6-ABAA-BA3570A7D8F8}" srcOrd="2" destOrd="0" parTransId="{EBFC8A39-8242-414B-94FB-FB2FEE8EFAA3}" sibTransId="{B5D4304F-C7AD-4DAA-9F4D-08933D97B644}"/>
    <dgm:cxn modelId="{30AA3482-B424-4AA6-833B-D65BC57800CB}" type="presOf" srcId="{5ED0689E-1028-40EE-BA59-9735455A0EB4}" destId="{2E2C00AE-80AE-41F2-810C-5D35982BA62D}" srcOrd="0" destOrd="0" presId="urn:microsoft.com/office/officeart/2005/8/layout/radial4"/>
    <dgm:cxn modelId="{01CB192B-5220-401B-8DA2-88E55D409F91}" srcId="{5ED0689E-1028-40EE-BA59-9735455A0EB4}" destId="{C3868B11-A002-441A-BFEA-D956E887D6D3}" srcOrd="0" destOrd="0" parTransId="{CDF1C7E4-2C5A-4E5E-8323-6501A315B1A6}" sibTransId="{A05624C3-31CC-4634-9DC2-B1BCCBD45FD9}"/>
    <dgm:cxn modelId="{AA24AD55-CE32-45D2-9308-A39949AFD5D5}" srcId="{C3868B11-A002-441A-BFEA-D956E887D6D3}" destId="{E993DF22-00CF-4915-8E59-4CEB3B90B867}" srcOrd="0" destOrd="0" parTransId="{17556321-B714-4DF4-AA2A-B81955E306C2}" sibTransId="{27852769-D0AB-4174-A503-A32436C22CF9}"/>
    <dgm:cxn modelId="{7CE532A3-776A-4485-BC8D-9CF600DC5EF5}" type="presOf" srcId="{17556321-B714-4DF4-AA2A-B81955E306C2}" destId="{621CF5EF-6E19-4636-8BE0-A80BF83DFEA1}" srcOrd="0" destOrd="0" presId="urn:microsoft.com/office/officeart/2005/8/layout/radial4"/>
    <dgm:cxn modelId="{57A86961-1686-4220-97A0-8E675FCA2054}" srcId="{C3868B11-A002-441A-BFEA-D956E887D6D3}" destId="{69758EC5-98E0-41DD-BE0D-C3EC4A3621FB}" srcOrd="1" destOrd="0" parTransId="{49B439C5-7D65-4668-A591-900B81E18213}" sibTransId="{4A2A227F-600F-4DEC-B124-AA51EF33B5E1}"/>
    <dgm:cxn modelId="{67AA0643-930A-4111-A9CE-522F1E591238}" type="presOf" srcId="{49B439C5-7D65-4668-A591-900B81E18213}" destId="{0B67F617-3354-4587-8389-04983D526405}" srcOrd="0" destOrd="0" presId="urn:microsoft.com/office/officeart/2005/8/layout/radial4"/>
    <dgm:cxn modelId="{2F89DE45-CAE5-402C-B033-4216A3331F0D}" type="presParOf" srcId="{2E2C00AE-80AE-41F2-810C-5D35982BA62D}" destId="{DFB89882-1265-4EFF-BFA0-D275383A5B70}" srcOrd="0" destOrd="0" presId="urn:microsoft.com/office/officeart/2005/8/layout/radial4"/>
    <dgm:cxn modelId="{4AD6EDE0-2437-4707-8178-65AB803EDB6E}" type="presParOf" srcId="{2E2C00AE-80AE-41F2-810C-5D35982BA62D}" destId="{621CF5EF-6E19-4636-8BE0-A80BF83DFEA1}" srcOrd="1" destOrd="0" presId="urn:microsoft.com/office/officeart/2005/8/layout/radial4"/>
    <dgm:cxn modelId="{4770062D-550F-4FE1-9FE0-A91F5C0823B4}" type="presParOf" srcId="{2E2C00AE-80AE-41F2-810C-5D35982BA62D}" destId="{3C22493F-E22F-4795-92AE-A59E615A484F}" srcOrd="2" destOrd="0" presId="urn:microsoft.com/office/officeart/2005/8/layout/radial4"/>
    <dgm:cxn modelId="{211258DD-FA39-4841-90F5-DC24619418D5}" type="presParOf" srcId="{2E2C00AE-80AE-41F2-810C-5D35982BA62D}" destId="{0B67F617-3354-4587-8389-04983D526405}" srcOrd="3" destOrd="0" presId="urn:microsoft.com/office/officeart/2005/8/layout/radial4"/>
    <dgm:cxn modelId="{A1BE4D10-96CB-4FEA-AEB9-8044EA387EAE}" type="presParOf" srcId="{2E2C00AE-80AE-41F2-810C-5D35982BA62D}" destId="{93F8B552-04C4-4613-8591-CCB5E13965BF}" srcOrd="4" destOrd="0" presId="urn:microsoft.com/office/officeart/2005/8/layout/radial4"/>
    <dgm:cxn modelId="{C4897487-2F81-4AC5-B716-E066E4A67626}" type="presParOf" srcId="{2E2C00AE-80AE-41F2-810C-5D35982BA62D}" destId="{8770B538-135E-4C2E-A615-56D62F7641A8}" srcOrd="5" destOrd="0" presId="urn:microsoft.com/office/officeart/2005/8/layout/radial4"/>
    <dgm:cxn modelId="{1DA4E6D7-ABC4-4C90-9B02-218527763625}" type="presParOf" srcId="{2E2C00AE-80AE-41F2-810C-5D35982BA62D}" destId="{560EF42A-A8CD-43AE-9595-C29A1742AA2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3462EC-56EC-4F5A-9617-272279AAC471}"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es-ES"/>
        </a:p>
      </dgm:t>
    </dgm:pt>
    <dgm:pt modelId="{8947A904-965F-4B9A-B870-B03FF70AB584}">
      <dgm:prSet phldrT="[Texto]" custT="1"/>
      <dgm:spPr/>
      <dgm:t>
        <a:bodyPr/>
        <a:lstStyle/>
        <a:p>
          <a:pPr algn="just"/>
          <a:r>
            <a:rPr lang="es-ES" sz="1250" dirty="0" smtClean="0"/>
            <a:t>Las docentes poseen un nivel de conocimiento claro acerca de las dimensiones del lenguaje oral y aspectos referentes a la oralidad.</a:t>
          </a:r>
          <a:endParaRPr lang="es-ES" sz="1250" dirty="0"/>
        </a:p>
      </dgm:t>
    </dgm:pt>
    <dgm:pt modelId="{4A3E0C10-9860-44BE-9BDA-DDFAF2E0A9C1}" type="parTrans" cxnId="{B98D8B0F-A809-4BB4-A59F-307089D282B8}">
      <dgm:prSet/>
      <dgm:spPr/>
      <dgm:t>
        <a:bodyPr/>
        <a:lstStyle/>
        <a:p>
          <a:pPr algn="just"/>
          <a:endParaRPr lang="es-ES" sz="1250">
            <a:solidFill>
              <a:schemeClr val="tx1"/>
            </a:solidFill>
          </a:endParaRPr>
        </a:p>
      </dgm:t>
    </dgm:pt>
    <dgm:pt modelId="{89D65809-4DB1-4A92-B074-B941E097A6C9}" type="sibTrans" cxnId="{B98D8B0F-A809-4BB4-A59F-307089D282B8}">
      <dgm:prSet/>
      <dgm:spPr/>
      <dgm:t>
        <a:bodyPr/>
        <a:lstStyle/>
        <a:p>
          <a:pPr algn="just"/>
          <a:endParaRPr lang="es-ES" sz="1250">
            <a:solidFill>
              <a:schemeClr val="tx1"/>
            </a:solidFill>
          </a:endParaRPr>
        </a:p>
      </dgm:t>
    </dgm:pt>
    <dgm:pt modelId="{48322350-E086-405F-8155-0CC63330AC65}">
      <dgm:prSet phldrT="[Texto]" custT="1"/>
      <dgm:spPr/>
      <dgm:t>
        <a:bodyPr/>
        <a:lstStyle/>
        <a:p>
          <a:pPr algn="just"/>
          <a:r>
            <a:rPr lang="es-ES" sz="1250" dirty="0" smtClean="0"/>
            <a:t>Respecto a las estrategias metodológicas que las docentes utilizan para el desarrollo de las dimensiones del lenguaje oral, se considera que el (70%) de la metodología es tradicional basada en canciones, cuentos y adivinanzas.</a:t>
          </a:r>
          <a:endParaRPr lang="es-ES" sz="1250" dirty="0"/>
        </a:p>
      </dgm:t>
    </dgm:pt>
    <dgm:pt modelId="{3968D008-8672-4760-B33F-61C35A6C271A}" type="parTrans" cxnId="{5977F79C-C510-48C1-9955-FA61CEC73FE7}">
      <dgm:prSet/>
      <dgm:spPr/>
      <dgm:t>
        <a:bodyPr/>
        <a:lstStyle/>
        <a:p>
          <a:pPr algn="just"/>
          <a:endParaRPr lang="es-ES" sz="1250">
            <a:solidFill>
              <a:schemeClr val="tx1"/>
            </a:solidFill>
          </a:endParaRPr>
        </a:p>
      </dgm:t>
    </dgm:pt>
    <dgm:pt modelId="{FA4D41DC-AA5D-4F3F-B4B6-28275A159C98}" type="sibTrans" cxnId="{5977F79C-C510-48C1-9955-FA61CEC73FE7}">
      <dgm:prSet/>
      <dgm:spPr/>
      <dgm:t>
        <a:bodyPr/>
        <a:lstStyle/>
        <a:p>
          <a:pPr algn="just"/>
          <a:endParaRPr lang="es-ES" sz="1250">
            <a:solidFill>
              <a:schemeClr val="tx1"/>
            </a:solidFill>
          </a:endParaRPr>
        </a:p>
      </dgm:t>
    </dgm:pt>
    <dgm:pt modelId="{B705D274-1686-42B1-BB2E-561A9E1C7392}">
      <dgm:prSet phldrT="[Texto]" custT="1"/>
      <dgm:spPr/>
      <dgm:t>
        <a:bodyPr/>
        <a:lstStyle/>
        <a:p>
          <a:pPr algn="just"/>
          <a:r>
            <a:rPr lang="es-ES" sz="1250" dirty="0" smtClean="0"/>
            <a:t>Las docentes en un (100%) manifiestan que es necesario contar con una guía metodológica en las que se detallen actividades para promover el desarrollo de las dimensiones del lenguaje oral en los infantes. </a:t>
          </a:r>
          <a:endParaRPr lang="es-ES" sz="1250" dirty="0"/>
        </a:p>
      </dgm:t>
    </dgm:pt>
    <dgm:pt modelId="{22A42582-D724-42FB-AB63-C709B44309DD}" type="parTrans" cxnId="{37866283-862B-4195-A92B-3234534018A1}">
      <dgm:prSet/>
      <dgm:spPr/>
      <dgm:t>
        <a:bodyPr/>
        <a:lstStyle/>
        <a:p>
          <a:pPr algn="just"/>
          <a:endParaRPr lang="es-ES" sz="1250">
            <a:solidFill>
              <a:schemeClr val="tx1"/>
            </a:solidFill>
          </a:endParaRPr>
        </a:p>
      </dgm:t>
    </dgm:pt>
    <dgm:pt modelId="{713171E2-5750-4E2A-B461-18B1350390D5}" type="sibTrans" cxnId="{37866283-862B-4195-A92B-3234534018A1}">
      <dgm:prSet/>
      <dgm:spPr/>
      <dgm:t>
        <a:bodyPr/>
        <a:lstStyle/>
        <a:p>
          <a:pPr algn="just"/>
          <a:endParaRPr lang="es-ES" sz="1250">
            <a:solidFill>
              <a:schemeClr val="tx1"/>
            </a:solidFill>
          </a:endParaRPr>
        </a:p>
      </dgm:t>
    </dgm:pt>
    <dgm:pt modelId="{2DE965E4-6414-4C10-9C89-0FC9E0345668}">
      <dgm:prSet phldrT="[Texto]" custT="1"/>
      <dgm:spPr/>
      <dgm:t>
        <a:bodyPr/>
        <a:lstStyle/>
        <a:p>
          <a:pPr algn="just"/>
          <a:r>
            <a:rPr lang="es-ES" sz="1250" dirty="0" smtClean="0"/>
            <a:t>De la información obtenida a través de las técnicas e instrumentos de evaluación se puede constatar que la mayoría (65%) de infantes con edades comprendidas entre 4 a 5 años, poseen un nivel en donde han logrado un desarrollo adecuado respecto a las dimensiones del lenguaje oral.</a:t>
          </a:r>
          <a:endParaRPr lang="es-ES" sz="1250" dirty="0"/>
        </a:p>
      </dgm:t>
    </dgm:pt>
    <dgm:pt modelId="{A351DB3D-1631-4A92-863C-8C43292153D4}" type="parTrans" cxnId="{860F814D-3D4E-4DC1-A56C-DC645A169CC8}">
      <dgm:prSet/>
      <dgm:spPr/>
      <dgm:t>
        <a:bodyPr/>
        <a:lstStyle/>
        <a:p>
          <a:pPr algn="just"/>
          <a:endParaRPr lang="es-ES" sz="1250">
            <a:solidFill>
              <a:schemeClr val="tx1"/>
            </a:solidFill>
          </a:endParaRPr>
        </a:p>
      </dgm:t>
    </dgm:pt>
    <dgm:pt modelId="{8C3166F6-2749-4A17-BBC6-1278B10EA756}" type="sibTrans" cxnId="{860F814D-3D4E-4DC1-A56C-DC645A169CC8}">
      <dgm:prSet/>
      <dgm:spPr/>
      <dgm:t>
        <a:bodyPr/>
        <a:lstStyle/>
        <a:p>
          <a:pPr algn="just"/>
          <a:endParaRPr lang="es-ES" sz="1250">
            <a:solidFill>
              <a:schemeClr val="tx1"/>
            </a:solidFill>
          </a:endParaRPr>
        </a:p>
      </dgm:t>
    </dgm:pt>
    <dgm:pt modelId="{3D282A2A-6D4C-4235-BF11-E47A26379EA4}" type="pres">
      <dgm:prSet presAssocID="{A53462EC-56EC-4F5A-9617-272279AAC471}" presName="Name0" presStyleCnt="0">
        <dgm:presLayoutVars>
          <dgm:chMax val="7"/>
          <dgm:chPref val="7"/>
          <dgm:dir/>
        </dgm:presLayoutVars>
      </dgm:prSet>
      <dgm:spPr/>
      <dgm:t>
        <a:bodyPr/>
        <a:lstStyle/>
        <a:p>
          <a:endParaRPr lang="es-ES"/>
        </a:p>
      </dgm:t>
    </dgm:pt>
    <dgm:pt modelId="{AAB36C1D-66D5-4523-B76F-C9146E486EE8}" type="pres">
      <dgm:prSet presAssocID="{A53462EC-56EC-4F5A-9617-272279AAC471}" presName="Name1" presStyleCnt="0"/>
      <dgm:spPr/>
      <dgm:t>
        <a:bodyPr/>
        <a:lstStyle/>
        <a:p>
          <a:endParaRPr lang="es-ES"/>
        </a:p>
      </dgm:t>
    </dgm:pt>
    <dgm:pt modelId="{5CF64BE7-7878-43B1-865F-3D4674061249}" type="pres">
      <dgm:prSet presAssocID="{A53462EC-56EC-4F5A-9617-272279AAC471}" presName="cycle" presStyleCnt="0"/>
      <dgm:spPr/>
      <dgm:t>
        <a:bodyPr/>
        <a:lstStyle/>
        <a:p>
          <a:endParaRPr lang="es-ES"/>
        </a:p>
      </dgm:t>
    </dgm:pt>
    <dgm:pt modelId="{451BBF1C-C193-440A-97DA-406148CCBBBD}" type="pres">
      <dgm:prSet presAssocID="{A53462EC-56EC-4F5A-9617-272279AAC471}" presName="srcNode" presStyleLbl="node1" presStyleIdx="0" presStyleCnt="4"/>
      <dgm:spPr/>
      <dgm:t>
        <a:bodyPr/>
        <a:lstStyle/>
        <a:p>
          <a:endParaRPr lang="es-ES"/>
        </a:p>
      </dgm:t>
    </dgm:pt>
    <dgm:pt modelId="{DE640C6A-1F3C-4746-9378-D56BDBCF6D79}" type="pres">
      <dgm:prSet presAssocID="{A53462EC-56EC-4F5A-9617-272279AAC471}" presName="conn" presStyleLbl="parChTrans1D2" presStyleIdx="0" presStyleCnt="1"/>
      <dgm:spPr/>
      <dgm:t>
        <a:bodyPr/>
        <a:lstStyle/>
        <a:p>
          <a:endParaRPr lang="es-ES"/>
        </a:p>
      </dgm:t>
    </dgm:pt>
    <dgm:pt modelId="{6D4108B7-922F-454C-8F4A-75DC2B1DB6AC}" type="pres">
      <dgm:prSet presAssocID="{A53462EC-56EC-4F5A-9617-272279AAC471}" presName="extraNode" presStyleLbl="node1" presStyleIdx="0" presStyleCnt="4"/>
      <dgm:spPr/>
      <dgm:t>
        <a:bodyPr/>
        <a:lstStyle/>
        <a:p>
          <a:endParaRPr lang="es-ES"/>
        </a:p>
      </dgm:t>
    </dgm:pt>
    <dgm:pt modelId="{21407454-61F2-4C0F-A47B-7FE629835705}" type="pres">
      <dgm:prSet presAssocID="{A53462EC-56EC-4F5A-9617-272279AAC471}" presName="dstNode" presStyleLbl="node1" presStyleIdx="0" presStyleCnt="4"/>
      <dgm:spPr/>
      <dgm:t>
        <a:bodyPr/>
        <a:lstStyle/>
        <a:p>
          <a:endParaRPr lang="es-ES"/>
        </a:p>
      </dgm:t>
    </dgm:pt>
    <dgm:pt modelId="{4920C1EE-81EF-4286-AC5A-D0A898AE08FC}" type="pres">
      <dgm:prSet presAssocID="{8947A904-965F-4B9A-B870-B03FF70AB584}" presName="text_1" presStyleLbl="node1" presStyleIdx="0" presStyleCnt="4">
        <dgm:presLayoutVars>
          <dgm:bulletEnabled val="1"/>
        </dgm:presLayoutVars>
      </dgm:prSet>
      <dgm:spPr/>
      <dgm:t>
        <a:bodyPr/>
        <a:lstStyle/>
        <a:p>
          <a:endParaRPr lang="es-ES"/>
        </a:p>
      </dgm:t>
    </dgm:pt>
    <dgm:pt modelId="{903A3A3E-73B2-4328-8434-72989EE45468}" type="pres">
      <dgm:prSet presAssocID="{8947A904-965F-4B9A-B870-B03FF70AB584}" presName="accent_1" presStyleCnt="0"/>
      <dgm:spPr/>
      <dgm:t>
        <a:bodyPr/>
        <a:lstStyle/>
        <a:p>
          <a:endParaRPr lang="es-ES"/>
        </a:p>
      </dgm:t>
    </dgm:pt>
    <dgm:pt modelId="{6D8ABF27-DBA1-445A-B972-268ECF06F381}" type="pres">
      <dgm:prSet presAssocID="{8947A904-965F-4B9A-B870-B03FF70AB584}" presName="accentRepeatNode" presStyleLbl="solidFgAcc1" presStyleIdx="0" presStyleCnt="4"/>
      <dgm:spPr/>
      <dgm:t>
        <a:bodyPr/>
        <a:lstStyle/>
        <a:p>
          <a:endParaRPr lang="es-ES"/>
        </a:p>
      </dgm:t>
    </dgm:pt>
    <dgm:pt modelId="{D7D8A7FA-5D17-46CC-9995-D913187BADFD}" type="pres">
      <dgm:prSet presAssocID="{2DE965E4-6414-4C10-9C89-0FC9E0345668}" presName="text_2" presStyleLbl="node1" presStyleIdx="1" presStyleCnt="4">
        <dgm:presLayoutVars>
          <dgm:bulletEnabled val="1"/>
        </dgm:presLayoutVars>
      </dgm:prSet>
      <dgm:spPr/>
      <dgm:t>
        <a:bodyPr/>
        <a:lstStyle/>
        <a:p>
          <a:endParaRPr lang="es-ES"/>
        </a:p>
      </dgm:t>
    </dgm:pt>
    <dgm:pt modelId="{C556FD08-FA86-4883-9015-8CFB57125EAC}" type="pres">
      <dgm:prSet presAssocID="{2DE965E4-6414-4C10-9C89-0FC9E0345668}" presName="accent_2" presStyleCnt="0"/>
      <dgm:spPr/>
      <dgm:t>
        <a:bodyPr/>
        <a:lstStyle/>
        <a:p>
          <a:endParaRPr lang="es-ES"/>
        </a:p>
      </dgm:t>
    </dgm:pt>
    <dgm:pt modelId="{B036CE77-0EA1-4E8E-9151-213597449239}" type="pres">
      <dgm:prSet presAssocID="{2DE965E4-6414-4C10-9C89-0FC9E0345668}" presName="accentRepeatNode" presStyleLbl="solidFgAcc1" presStyleIdx="1" presStyleCnt="4"/>
      <dgm:spPr/>
      <dgm:t>
        <a:bodyPr/>
        <a:lstStyle/>
        <a:p>
          <a:endParaRPr lang="es-ES"/>
        </a:p>
      </dgm:t>
    </dgm:pt>
    <dgm:pt modelId="{B3C3EDB2-66FC-4C71-BE00-3580CC8CCD62}" type="pres">
      <dgm:prSet presAssocID="{48322350-E086-405F-8155-0CC63330AC65}" presName="text_3" presStyleLbl="node1" presStyleIdx="2" presStyleCnt="4">
        <dgm:presLayoutVars>
          <dgm:bulletEnabled val="1"/>
        </dgm:presLayoutVars>
      </dgm:prSet>
      <dgm:spPr/>
      <dgm:t>
        <a:bodyPr/>
        <a:lstStyle/>
        <a:p>
          <a:endParaRPr lang="es-ES"/>
        </a:p>
      </dgm:t>
    </dgm:pt>
    <dgm:pt modelId="{ABE651AB-ECC4-4CF5-9098-7C6085FA0CEE}" type="pres">
      <dgm:prSet presAssocID="{48322350-E086-405F-8155-0CC63330AC65}" presName="accent_3" presStyleCnt="0"/>
      <dgm:spPr/>
      <dgm:t>
        <a:bodyPr/>
        <a:lstStyle/>
        <a:p>
          <a:endParaRPr lang="es-ES"/>
        </a:p>
      </dgm:t>
    </dgm:pt>
    <dgm:pt modelId="{F8A2B671-4BA5-411D-BC58-9608F2E5FBF5}" type="pres">
      <dgm:prSet presAssocID="{48322350-E086-405F-8155-0CC63330AC65}" presName="accentRepeatNode" presStyleLbl="solidFgAcc1" presStyleIdx="2" presStyleCnt="4"/>
      <dgm:spPr/>
      <dgm:t>
        <a:bodyPr/>
        <a:lstStyle/>
        <a:p>
          <a:endParaRPr lang="es-ES"/>
        </a:p>
      </dgm:t>
    </dgm:pt>
    <dgm:pt modelId="{475CD107-9238-48B6-A598-4951347D4A75}" type="pres">
      <dgm:prSet presAssocID="{B705D274-1686-42B1-BB2E-561A9E1C7392}" presName="text_4" presStyleLbl="node1" presStyleIdx="3" presStyleCnt="4">
        <dgm:presLayoutVars>
          <dgm:bulletEnabled val="1"/>
        </dgm:presLayoutVars>
      </dgm:prSet>
      <dgm:spPr/>
      <dgm:t>
        <a:bodyPr/>
        <a:lstStyle/>
        <a:p>
          <a:endParaRPr lang="es-ES"/>
        </a:p>
      </dgm:t>
    </dgm:pt>
    <dgm:pt modelId="{0A2AE67B-0A82-4D03-8659-8ED1D0879BDB}" type="pres">
      <dgm:prSet presAssocID="{B705D274-1686-42B1-BB2E-561A9E1C7392}" presName="accent_4" presStyleCnt="0"/>
      <dgm:spPr/>
      <dgm:t>
        <a:bodyPr/>
        <a:lstStyle/>
        <a:p>
          <a:endParaRPr lang="es-ES"/>
        </a:p>
      </dgm:t>
    </dgm:pt>
    <dgm:pt modelId="{D89806AF-7A92-4F49-A59F-7033445BACBF}" type="pres">
      <dgm:prSet presAssocID="{B705D274-1686-42B1-BB2E-561A9E1C7392}" presName="accentRepeatNode" presStyleLbl="solidFgAcc1" presStyleIdx="3" presStyleCnt="4"/>
      <dgm:spPr/>
      <dgm:t>
        <a:bodyPr/>
        <a:lstStyle/>
        <a:p>
          <a:endParaRPr lang="es-ES"/>
        </a:p>
      </dgm:t>
    </dgm:pt>
  </dgm:ptLst>
  <dgm:cxnLst>
    <dgm:cxn modelId="{EB90A8B5-CE43-417C-8F60-1429230E7E48}" type="presOf" srcId="{8947A904-965F-4B9A-B870-B03FF70AB584}" destId="{4920C1EE-81EF-4286-AC5A-D0A898AE08FC}" srcOrd="0" destOrd="0" presId="urn:microsoft.com/office/officeart/2008/layout/VerticalCurvedList"/>
    <dgm:cxn modelId="{3940656C-3877-4B6B-83B3-54CAC6EF0344}" type="presOf" srcId="{48322350-E086-405F-8155-0CC63330AC65}" destId="{B3C3EDB2-66FC-4C71-BE00-3580CC8CCD62}" srcOrd="0" destOrd="0" presId="urn:microsoft.com/office/officeart/2008/layout/VerticalCurvedList"/>
    <dgm:cxn modelId="{860F814D-3D4E-4DC1-A56C-DC645A169CC8}" srcId="{A53462EC-56EC-4F5A-9617-272279AAC471}" destId="{2DE965E4-6414-4C10-9C89-0FC9E0345668}" srcOrd="1" destOrd="0" parTransId="{A351DB3D-1631-4A92-863C-8C43292153D4}" sibTransId="{8C3166F6-2749-4A17-BBC6-1278B10EA756}"/>
    <dgm:cxn modelId="{DBF303C4-FF09-4C71-A0DB-113EDA6C8D84}" type="presOf" srcId="{2DE965E4-6414-4C10-9C89-0FC9E0345668}" destId="{D7D8A7FA-5D17-46CC-9995-D913187BADFD}" srcOrd="0" destOrd="0" presId="urn:microsoft.com/office/officeart/2008/layout/VerticalCurvedList"/>
    <dgm:cxn modelId="{90AB4AF5-3A66-4EB5-889E-95AC315EE823}" type="presOf" srcId="{89D65809-4DB1-4A92-B074-B941E097A6C9}" destId="{DE640C6A-1F3C-4746-9378-D56BDBCF6D79}" srcOrd="0" destOrd="0" presId="urn:microsoft.com/office/officeart/2008/layout/VerticalCurvedList"/>
    <dgm:cxn modelId="{B98D8B0F-A809-4BB4-A59F-307089D282B8}" srcId="{A53462EC-56EC-4F5A-9617-272279AAC471}" destId="{8947A904-965F-4B9A-B870-B03FF70AB584}" srcOrd="0" destOrd="0" parTransId="{4A3E0C10-9860-44BE-9BDA-DDFAF2E0A9C1}" sibTransId="{89D65809-4DB1-4A92-B074-B941E097A6C9}"/>
    <dgm:cxn modelId="{5977F79C-C510-48C1-9955-FA61CEC73FE7}" srcId="{A53462EC-56EC-4F5A-9617-272279AAC471}" destId="{48322350-E086-405F-8155-0CC63330AC65}" srcOrd="2" destOrd="0" parTransId="{3968D008-8672-4760-B33F-61C35A6C271A}" sibTransId="{FA4D41DC-AA5D-4F3F-B4B6-28275A159C98}"/>
    <dgm:cxn modelId="{37866283-862B-4195-A92B-3234534018A1}" srcId="{A53462EC-56EC-4F5A-9617-272279AAC471}" destId="{B705D274-1686-42B1-BB2E-561A9E1C7392}" srcOrd="3" destOrd="0" parTransId="{22A42582-D724-42FB-AB63-C709B44309DD}" sibTransId="{713171E2-5750-4E2A-B461-18B1350390D5}"/>
    <dgm:cxn modelId="{FEF33071-D87D-4F45-8B92-CABBBD9555EE}" type="presOf" srcId="{A53462EC-56EC-4F5A-9617-272279AAC471}" destId="{3D282A2A-6D4C-4235-BF11-E47A26379EA4}" srcOrd="0" destOrd="0" presId="urn:microsoft.com/office/officeart/2008/layout/VerticalCurvedList"/>
    <dgm:cxn modelId="{FB6490AF-E493-424B-9971-F48A138B4837}" type="presOf" srcId="{B705D274-1686-42B1-BB2E-561A9E1C7392}" destId="{475CD107-9238-48B6-A598-4951347D4A75}" srcOrd="0" destOrd="0" presId="urn:microsoft.com/office/officeart/2008/layout/VerticalCurvedList"/>
    <dgm:cxn modelId="{A8C975D7-5D37-4B5C-88E7-05D8F7F2935F}" type="presParOf" srcId="{3D282A2A-6D4C-4235-BF11-E47A26379EA4}" destId="{AAB36C1D-66D5-4523-B76F-C9146E486EE8}" srcOrd="0" destOrd="0" presId="urn:microsoft.com/office/officeart/2008/layout/VerticalCurvedList"/>
    <dgm:cxn modelId="{FB730E3A-862A-4E57-A09B-86F4FB324486}" type="presParOf" srcId="{AAB36C1D-66D5-4523-B76F-C9146E486EE8}" destId="{5CF64BE7-7878-43B1-865F-3D4674061249}" srcOrd="0" destOrd="0" presId="urn:microsoft.com/office/officeart/2008/layout/VerticalCurvedList"/>
    <dgm:cxn modelId="{12EE51C1-8412-40E3-8572-AA20AFDA2C04}" type="presParOf" srcId="{5CF64BE7-7878-43B1-865F-3D4674061249}" destId="{451BBF1C-C193-440A-97DA-406148CCBBBD}" srcOrd="0" destOrd="0" presId="urn:microsoft.com/office/officeart/2008/layout/VerticalCurvedList"/>
    <dgm:cxn modelId="{8A35791D-F766-448F-B66E-91E90A75AA1C}" type="presParOf" srcId="{5CF64BE7-7878-43B1-865F-3D4674061249}" destId="{DE640C6A-1F3C-4746-9378-D56BDBCF6D79}" srcOrd="1" destOrd="0" presId="urn:microsoft.com/office/officeart/2008/layout/VerticalCurvedList"/>
    <dgm:cxn modelId="{C705D97C-2128-42D3-B2FF-757D94D13248}" type="presParOf" srcId="{5CF64BE7-7878-43B1-865F-3D4674061249}" destId="{6D4108B7-922F-454C-8F4A-75DC2B1DB6AC}" srcOrd="2" destOrd="0" presId="urn:microsoft.com/office/officeart/2008/layout/VerticalCurvedList"/>
    <dgm:cxn modelId="{A3C3AF3E-9530-4F09-9A95-9945707A5552}" type="presParOf" srcId="{5CF64BE7-7878-43B1-865F-3D4674061249}" destId="{21407454-61F2-4C0F-A47B-7FE629835705}" srcOrd="3" destOrd="0" presId="urn:microsoft.com/office/officeart/2008/layout/VerticalCurvedList"/>
    <dgm:cxn modelId="{FA1871CA-FE53-41A6-A775-D825852D6B35}" type="presParOf" srcId="{AAB36C1D-66D5-4523-B76F-C9146E486EE8}" destId="{4920C1EE-81EF-4286-AC5A-D0A898AE08FC}" srcOrd="1" destOrd="0" presId="urn:microsoft.com/office/officeart/2008/layout/VerticalCurvedList"/>
    <dgm:cxn modelId="{7D67AEF4-70D2-4E16-A4E1-DD35E461E11C}" type="presParOf" srcId="{AAB36C1D-66D5-4523-B76F-C9146E486EE8}" destId="{903A3A3E-73B2-4328-8434-72989EE45468}" srcOrd="2" destOrd="0" presId="urn:microsoft.com/office/officeart/2008/layout/VerticalCurvedList"/>
    <dgm:cxn modelId="{350D5F64-D1AC-4275-A9FD-16F334AFBDAE}" type="presParOf" srcId="{903A3A3E-73B2-4328-8434-72989EE45468}" destId="{6D8ABF27-DBA1-445A-B972-268ECF06F381}" srcOrd="0" destOrd="0" presId="urn:microsoft.com/office/officeart/2008/layout/VerticalCurvedList"/>
    <dgm:cxn modelId="{675752E9-B8C6-49CF-AD73-FDC681C4B6E4}" type="presParOf" srcId="{AAB36C1D-66D5-4523-B76F-C9146E486EE8}" destId="{D7D8A7FA-5D17-46CC-9995-D913187BADFD}" srcOrd="3" destOrd="0" presId="urn:microsoft.com/office/officeart/2008/layout/VerticalCurvedList"/>
    <dgm:cxn modelId="{6F13506A-C11B-4363-A84A-72382D5463C1}" type="presParOf" srcId="{AAB36C1D-66D5-4523-B76F-C9146E486EE8}" destId="{C556FD08-FA86-4883-9015-8CFB57125EAC}" srcOrd="4" destOrd="0" presId="urn:microsoft.com/office/officeart/2008/layout/VerticalCurvedList"/>
    <dgm:cxn modelId="{A2BFEC63-B7C9-4CC1-8295-2B0BFAB7C8B8}" type="presParOf" srcId="{C556FD08-FA86-4883-9015-8CFB57125EAC}" destId="{B036CE77-0EA1-4E8E-9151-213597449239}" srcOrd="0" destOrd="0" presId="urn:microsoft.com/office/officeart/2008/layout/VerticalCurvedList"/>
    <dgm:cxn modelId="{1BE698D3-F072-46A1-AFFD-CCF5C1880F2B}" type="presParOf" srcId="{AAB36C1D-66D5-4523-B76F-C9146E486EE8}" destId="{B3C3EDB2-66FC-4C71-BE00-3580CC8CCD62}" srcOrd="5" destOrd="0" presId="urn:microsoft.com/office/officeart/2008/layout/VerticalCurvedList"/>
    <dgm:cxn modelId="{1DA49B23-FC73-4692-A9BC-0B647E44A86F}" type="presParOf" srcId="{AAB36C1D-66D5-4523-B76F-C9146E486EE8}" destId="{ABE651AB-ECC4-4CF5-9098-7C6085FA0CEE}" srcOrd="6" destOrd="0" presId="urn:microsoft.com/office/officeart/2008/layout/VerticalCurvedList"/>
    <dgm:cxn modelId="{3B261E80-BAB8-4112-8EDB-C132007E6A3A}" type="presParOf" srcId="{ABE651AB-ECC4-4CF5-9098-7C6085FA0CEE}" destId="{F8A2B671-4BA5-411D-BC58-9608F2E5FBF5}" srcOrd="0" destOrd="0" presId="urn:microsoft.com/office/officeart/2008/layout/VerticalCurvedList"/>
    <dgm:cxn modelId="{EA90B53B-F056-4649-95D1-DEFEAE0DDBA2}" type="presParOf" srcId="{AAB36C1D-66D5-4523-B76F-C9146E486EE8}" destId="{475CD107-9238-48B6-A598-4951347D4A75}" srcOrd="7" destOrd="0" presId="urn:microsoft.com/office/officeart/2008/layout/VerticalCurvedList"/>
    <dgm:cxn modelId="{F74F3056-0B26-41A0-A9EE-B892654ECA9E}" type="presParOf" srcId="{AAB36C1D-66D5-4523-B76F-C9146E486EE8}" destId="{0A2AE67B-0A82-4D03-8659-8ED1D0879BDB}" srcOrd="8" destOrd="0" presId="urn:microsoft.com/office/officeart/2008/layout/VerticalCurvedList"/>
    <dgm:cxn modelId="{343A9A0E-FFFD-4150-AA9D-EE374D9D9245}" type="presParOf" srcId="{0A2AE67B-0A82-4D03-8659-8ED1D0879BDB}" destId="{D89806AF-7A92-4F49-A59F-7033445BAC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3462EC-56EC-4F5A-9617-272279AAC471}"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es-ES"/>
        </a:p>
      </dgm:t>
    </dgm:pt>
    <dgm:pt modelId="{8947A904-965F-4B9A-B870-B03FF70AB584}">
      <dgm:prSet phldrT="[Texto]" custT="1"/>
      <dgm:spPr/>
      <dgm:t>
        <a:bodyPr/>
        <a:lstStyle/>
        <a:p>
          <a:pPr algn="just"/>
          <a:r>
            <a:rPr lang="es-ES" sz="1300" dirty="0" smtClean="0"/>
            <a:t>Se debe ampliar más los conocimientos y estar actualizadas para realizar actividades acordes a la edad del niño, de esta manera se logra el desarrollo adecuado del lenguaje oral estimulando al máximo sus capacidades lingüísticas. </a:t>
          </a:r>
          <a:endParaRPr lang="es-ES" sz="1300" dirty="0"/>
        </a:p>
      </dgm:t>
    </dgm:pt>
    <dgm:pt modelId="{4A3E0C10-9860-44BE-9BDA-DDFAF2E0A9C1}" type="parTrans" cxnId="{B98D8B0F-A809-4BB4-A59F-307089D282B8}">
      <dgm:prSet/>
      <dgm:spPr/>
      <dgm:t>
        <a:bodyPr/>
        <a:lstStyle/>
        <a:p>
          <a:pPr algn="just"/>
          <a:endParaRPr lang="es-ES" sz="1300">
            <a:solidFill>
              <a:schemeClr val="tx1"/>
            </a:solidFill>
          </a:endParaRPr>
        </a:p>
      </dgm:t>
    </dgm:pt>
    <dgm:pt modelId="{89D65809-4DB1-4A92-B074-B941E097A6C9}" type="sibTrans" cxnId="{B98D8B0F-A809-4BB4-A59F-307089D282B8}">
      <dgm:prSet/>
      <dgm:spPr/>
      <dgm:t>
        <a:bodyPr/>
        <a:lstStyle/>
        <a:p>
          <a:pPr algn="just"/>
          <a:endParaRPr lang="es-ES" sz="1300">
            <a:solidFill>
              <a:schemeClr val="tx1"/>
            </a:solidFill>
          </a:endParaRPr>
        </a:p>
      </dgm:t>
    </dgm:pt>
    <dgm:pt modelId="{48322350-E086-405F-8155-0CC63330AC65}">
      <dgm:prSet phldrT="[Texto]" custT="1"/>
      <dgm:spPr/>
      <dgm:t>
        <a:bodyPr/>
        <a:lstStyle/>
        <a:p>
          <a:pPr algn="just"/>
          <a:r>
            <a:rPr lang="es-ES" sz="1300" dirty="0" smtClean="0"/>
            <a:t>Se sugiere que las docentes apliquen variadas estrategias didácticas en el proceso de aprendizaje, que sus clases sean creativas, dinámicas generando un ambiente de interés en el infante.</a:t>
          </a:r>
          <a:endParaRPr lang="es-ES" sz="1300" dirty="0"/>
        </a:p>
      </dgm:t>
    </dgm:pt>
    <dgm:pt modelId="{3968D008-8672-4760-B33F-61C35A6C271A}" type="parTrans" cxnId="{5977F79C-C510-48C1-9955-FA61CEC73FE7}">
      <dgm:prSet/>
      <dgm:spPr/>
      <dgm:t>
        <a:bodyPr/>
        <a:lstStyle/>
        <a:p>
          <a:pPr algn="just"/>
          <a:endParaRPr lang="es-ES" sz="1300">
            <a:solidFill>
              <a:schemeClr val="tx1"/>
            </a:solidFill>
          </a:endParaRPr>
        </a:p>
      </dgm:t>
    </dgm:pt>
    <dgm:pt modelId="{FA4D41DC-AA5D-4F3F-B4B6-28275A159C98}" type="sibTrans" cxnId="{5977F79C-C510-48C1-9955-FA61CEC73FE7}">
      <dgm:prSet/>
      <dgm:spPr/>
      <dgm:t>
        <a:bodyPr/>
        <a:lstStyle/>
        <a:p>
          <a:pPr algn="just"/>
          <a:endParaRPr lang="es-ES" sz="1300">
            <a:solidFill>
              <a:schemeClr val="tx1"/>
            </a:solidFill>
          </a:endParaRPr>
        </a:p>
      </dgm:t>
    </dgm:pt>
    <dgm:pt modelId="{B705D274-1686-42B1-BB2E-561A9E1C7392}">
      <dgm:prSet phldrT="[Texto]" custT="1"/>
      <dgm:spPr/>
      <dgm:t>
        <a:bodyPr/>
        <a:lstStyle/>
        <a:p>
          <a:pPr algn="just"/>
          <a:r>
            <a:rPr lang="es-ES" sz="1300" dirty="0" smtClean="0"/>
            <a:t>Las docentes utilicen la propuesta que forma parte del presente trabajo, la cual consta de actividades que permiten el desarrollo de las dimensiones del lenguaje.</a:t>
          </a:r>
          <a:endParaRPr lang="es-ES" sz="1300" dirty="0"/>
        </a:p>
      </dgm:t>
    </dgm:pt>
    <dgm:pt modelId="{22A42582-D724-42FB-AB63-C709B44309DD}" type="parTrans" cxnId="{37866283-862B-4195-A92B-3234534018A1}">
      <dgm:prSet/>
      <dgm:spPr/>
      <dgm:t>
        <a:bodyPr/>
        <a:lstStyle/>
        <a:p>
          <a:pPr algn="just"/>
          <a:endParaRPr lang="es-ES" sz="1300">
            <a:solidFill>
              <a:schemeClr val="tx1"/>
            </a:solidFill>
          </a:endParaRPr>
        </a:p>
      </dgm:t>
    </dgm:pt>
    <dgm:pt modelId="{713171E2-5750-4E2A-B461-18B1350390D5}" type="sibTrans" cxnId="{37866283-862B-4195-A92B-3234534018A1}">
      <dgm:prSet/>
      <dgm:spPr/>
      <dgm:t>
        <a:bodyPr/>
        <a:lstStyle/>
        <a:p>
          <a:pPr algn="just"/>
          <a:endParaRPr lang="es-ES" sz="1300">
            <a:solidFill>
              <a:schemeClr val="tx1"/>
            </a:solidFill>
          </a:endParaRPr>
        </a:p>
      </dgm:t>
    </dgm:pt>
    <dgm:pt modelId="{2DE965E4-6414-4C10-9C89-0FC9E0345668}">
      <dgm:prSet phldrT="[Texto]" custT="1"/>
      <dgm:spPr/>
      <dgm:t>
        <a:bodyPr/>
        <a:lstStyle/>
        <a:p>
          <a:pPr algn="just"/>
          <a:r>
            <a:rPr lang="es-ES" sz="1300" dirty="0" smtClean="0"/>
            <a:t>La realización de diversas actividades para aquellas destrezas que aún no se han logrado adquirir en su totalidad, de esta manera se fortalecerá los niveles fonológico, morfosintáctico, semántico y pragmático.</a:t>
          </a:r>
          <a:endParaRPr lang="es-ES" sz="1300" dirty="0"/>
        </a:p>
      </dgm:t>
    </dgm:pt>
    <dgm:pt modelId="{A351DB3D-1631-4A92-863C-8C43292153D4}" type="parTrans" cxnId="{860F814D-3D4E-4DC1-A56C-DC645A169CC8}">
      <dgm:prSet/>
      <dgm:spPr/>
      <dgm:t>
        <a:bodyPr/>
        <a:lstStyle/>
        <a:p>
          <a:pPr algn="just"/>
          <a:endParaRPr lang="es-ES" sz="1300">
            <a:solidFill>
              <a:schemeClr val="tx1"/>
            </a:solidFill>
          </a:endParaRPr>
        </a:p>
      </dgm:t>
    </dgm:pt>
    <dgm:pt modelId="{8C3166F6-2749-4A17-BBC6-1278B10EA756}" type="sibTrans" cxnId="{860F814D-3D4E-4DC1-A56C-DC645A169CC8}">
      <dgm:prSet/>
      <dgm:spPr/>
      <dgm:t>
        <a:bodyPr/>
        <a:lstStyle/>
        <a:p>
          <a:pPr algn="just"/>
          <a:endParaRPr lang="es-ES" sz="1300">
            <a:solidFill>
              <a:schemeClr val="tx1"/>
            </a:solidFill>
          </a:endParaRPr>
        </a:p>
      </dgm:t>
    </dgm:pt>
    <dgm:pt modelId="{3D282A2A-6D4C-4235-BF11-E47A26379EA4}" type="pres">
      <dgm:prSet presAssocID="{A53462EC-56EC-4F5A-9617-272279AAC471}" presName="Name0" presStyleCnt="0">
        <dgm:presLayoutVars>
          <dgm:chMax val="7"/>
          <dgm:chPref val="7"/>
          <dgm:dir/>
        </dgm:presLayoutVars>
      </dgm:prSet>
      <dgm:spPr/>
      <dgm:t>
        <a:bodyPr/>
        <a:lstStyle/>
        <a:p>
          <a:endParaRPr lang="es-ES"/>
        </a:p>
      </dgm:t>
    </dgm:pt>
    <dgm:pt modelId="{AAB36C1D-66D5-4523-B76F-C9146E486EE8}" type="pres">
      <dgm:prSet presAssocID="{A53462EC-56EC-4F5A-9617-272279AAC471}" presName="Name1" presStyleCnt="0"/>
      <dgm:spPr/>
      <dgm:t>
        <a:bodyPr/>
        <a:lstStyle/>
        <a:p>
          <a:endParaRPr lang="es-ES"/>
        </a:p>
      </dgm:t>
    </dgm:pt>
    <dgm:pt modelId="{5CF64BE7-7878-43B1-865F-3D4674061249}" type="pres">
      <dgm:prSet presAssocID="{A53462EC-56EC-4F5A-9617-272279AAC471}" presName="cycle" presStyleCnt="0"/>
      <dgm:spPr/>
      <dgm:t>
        <a:bodyPr/>
        <a:lstStyle/>
        <a:p>
          <a:endParaRPr lang="es-ES"/>
        </a:p>
      </dgm:t>
    </dgm:pt>
    <dgm:pt modelId="{451BBF1C-C193-440A-97DA-406148CCBBBD}" type="pres">
      <dgm:prSet presAssocID="{A53462EC-56EC-4F5A-9617-272279AAC471}" presName="srcNode" presStyleLbl="node1" presStyleIdx="0" presStyleCnt="4"/>
      <dgm:spPr/>
      <dgm:t>
        <a:bodyPr/>
        <a:lstStyle/>
        <a:p>
          <a:endParaRPr lang="es-ES"/>
        </a:p>
      </dgm:t>
    </dgm:pt>
    <dgm:pt modelId="{DE640C6A-1F3C-4746-9378-D56BDBCF6D79}" type="pres">
      <dgm:prSet presAssocID="{A53462EC-56EC-4F5A-9617-272279AAC471}" presName="conn" presStyleLbl="parChTrans1D2" presStyleIdx="0" presStyleCnt="1"/>
      <dgm:spPr/>
      <dgm:t>
        <a:bodyPr/>
        <a:lstStyle/>
        <a:p>
          <a:endParaRPr lang="es-ES"/>
        </a:p>
      </dgm:t>
    </dgm:pt>
    <dgm:pt modelId="{6D4108B7-922F-454C-8F4A-75DC2B1DB6AC}" type="pres">
      <dgm:prSet presAssocID="{A53462EC-56EC-4F5A-9617-272279AAC471}" presName="extraNode" presStyleLbl="node1" presStyleIdx="0" presStyleCnt="4"/>
      <dgm:spPr/>
      <dgm:t>
        <a:bodyPr/>
        <a:lstStyle/>
        <a:p>
          <a:endParaRPr lang="es-ES"/>
        </a:p>
      </dgm:t>
    </dgm:pt>
    <dgm:pt modelId="{21407454-61F2-4C0F-A47B-7FE629835705}" type="pres">
      <dgm:prSet presAssocID="{A53462EC-56EC-4F5A-9617-272279AAC471}" presName="dstNode" presStyleLbl="node1" presStyleIdx="0" presStyleCnt="4"/>
      <dgm:spPr/>
      <dgm:t>
        <a:bodyPr/>
        <a:lstStyle/>
        <a:p>
          <a:endParaRPr lang="es-ES"/>
        </a:p>
      </dgm:t>
    </dgm:pt>
    <dgm:pt modelId="{4920C1EE-81EF-4286-AC5A-D0A898AE08FC}" type="pres">
      <dgm:prSet presAssocID="{8947A904-965F-4B9A-B870-B03FF70AB584}" presName="text_1" presStyleLbl="node1" presStyleIdx="0" presStyleCnt="4">
        <dgm:presLayoutVars>
          <dgm:bulletEnabled val="1"/>
        </dgm:presLayoutVars>
      </dgm:prSet>
      <dgm:spPr/>
      <dgm:t>
        <a:bodyPr/>
        <a:lstStyle/>
        <a:p>
          <a:endParaRPr lang="es-ES"/>
        </a:p>
      </dgm:t>
    </dgm:pt>
    <dgm:pt modelId="{903A3A3E-73B2-4328-8434-72989EE45468}" type="pres">
      <dgm:prSet presAssocID="{8947A904-965F-4B9A-B870-B03FF70AB584}" presName="accent_1" presStyleCnt="0"/>
      <dgm:spPr/>
      <dgm:t>
        <a:bodyPr/>
        <a:lstStyle/>
        <a:p>
          <a:endParaRPr lang="es-ES"/>
        </a:p>
      </dgm:t>
    </dgm:pt>
    <dgm:pt modelId="{6D8ABF27-DBA1-445A-B972-268ECF06F381}" type="pres">
      <dgm:prSet presAssocID="{8947A904-965F-4B9A-B870-B03FF70AB584}" presName="accentRepeatNode" presStyleLbl="solidFgAcc1" presStyleIdx="0" presStyleCnt="4"/>
      <dgm:spPr/>
      <dgm:t>
        <a:bodyPr/>
        <a:lstStyle/>
        <a:p>
          <a:endParaRPr lang="es-ES"/>
        </a:p>
      </dgm:t>
    </dgm:pt>
    <dgm:pt modelId="{D7D8A7FA-5D17-46CC-9995-D913187BADFD}" type="pres">
      <dgm:prSet presAssocID="{2DE965E4-6414-4C10-9C89-0FC9E0345668}" presName="text_2" presStyleLbl="node1" presStyleIdx="1" presStyleCnt="4">
        <dgm:presLayoutVars>
          <dgm:bulletEnabled val="1"/>
        </dgm:presLayoutVars>
      </dgm:prSet>
      <dgm:spPr/>
      <dgm:t>
        <a:bodyPr/>
        <a:lstStyle/>
        <a:p>
          <a:endParaRPr lang="es-ES"/>
        </a:p>
      </dgm:t>
    </dgm:pt>
    <dgm:pt modelId="{C556FD08-FA86-4883-9015-8CFB57125EAC}" type="pres">
      <dgm:prSet presAssocID="{2DE965E4-6414-4C10-9C89-0FC9E0345668}" presName="accent_2" presStyleCnt="0"/>
      <dgm:spPr/>
      <dgm:t>
        <a:bodyPr/>
        <a:lstStyle/>
        <a:p>
          <a:endParaRPr lang="es-ES"/>
        </a:p>
      </dgm:t>
    </dgm:pt>
    <dgm:pt modelId="{B036CE77-0EA1-4E8E-9151-213597449239}" type="pres">
      <dgm:prSet presAssocID="{2DE965E4-6414-4C10-9C89-0FC9E0345668}" presName="accentRepeatNode" presStyleLbl="solidFgAcc1" presStyleIdx="1" presStyleCnt="4" custLinFactNeighborY="-2129"/>
      <dgm:spPr/>
      <dgm:t>
        <a:bodyPr/>
        <a:lstStyle/>
        <a:p>
          <a:endParaRPr lang="es-ES"/>
        </a:p>
      </dgm:t>
    </dgm:pt>
    <dgm:pt modelId="{B3C3EDB2-66FC-4C71-BE00-3580CC8CCD62}" type="pres">
      <dgm:prSet presAssocID="{48322350-E086-405F-8155-0CC63330AC65}" presName="text_3" presStyleLbl="node1" presStyleIdx="2" presStyleCnt="4">
        <dgm:presLayoutVars>
          <dgm:bulletEnabled val="1"/>
        </dgm:presLayoutVars>
      </dgm:prSet>
      <dgm:spPr/>
      <dgm:t>
        <a:bodyPr/>
        <a:lstStyle/>
        <a:p>
          <a:endParaRPr lang="es-ES"/>
        </a:p>
      </dgm:t>
    </dgm:pt>
    <dgm:pt modelId="{ABE651AB-ECC4-4CF5-9098-7C6085FA0CEE}" type="pres">
      <dgm:prSet presAssocID="{48322350-E086-405F-8155-0CC63330AC65}" presName="accent_3" presStyleCnt="0"/>
      <dgm:spPr/>
      <dgm:t>
        <a:bodyPr/>
        <a:lstStyle/>
        <a:p>
          <a:endParaRPr lang="es-ES"/>
        </a:p>
      </dgm:t>
    </dgm:pt>
    <dgm:pt modelId="{F8A2B671-4BA5-411D-BC58-9608F2E5FBF5}" type="pres">
      <dgm:prSet presAssocID="{48322350-E086-405F-8155-0CC63330AC65}" presName="accentRepeatNode" presStyleLbl="solidFgAcc1" presStyleIdx="2" presStyleCnt="4"/>
      <dgm:spPr/>
      <dgm:t>
        <a:bodyPr/>
        <a:lstStyle/>
        <a:p>
          <a:endParaRPr lang="es-ES"/>
        </a:p>
      </dgm:t>
    </dgm:pt>
    <dgm:pt modelId="{475CD107-9238-48B6-A598-4951347D4A75}" type="pres">
      <dgm:prSet presAssocID="{B705D274-1686-42B1-BB2E-561A9E1C7392}" presName="text_4" presStyleLbl="node1" presStyleIdx="3" presStyleCnt="4">
        <dgm:presLayoutVars>
          <dgm:bulletEnabled val="1"/>
        </dgm:presLayoutVars>
      </dgm:prSet>
      <dgm:spPr/>
      <dgm:t>
        <a:bodyPr/>
        <a:lstStyle/>
        <a:p>
          <a:endParaRPr lang="es-ES"/>
        </a:p>
      </dgm:t>
    </dgm:pt>
    <dgm:pt modelId="{0A2AE67B-0A82-4D03-8659-8ED1D0879BDB}" type="pres">
      <dgm:prSet presAssocID="{B705D274-1686-42B1-BB2E-561A9E1C7392}" presName="accent_4" presStyleCnt="0"/>
      <dgm:spPr/>
      <dgm:t>
        <a:bodyPr/>
        <a:lstStyle/>
        <a:p>
          <a:endParaRPr lang="es-ES"/>
        </a:p>
      </dgm:t>
    </dgm:pt>
    <dgm:pt modelId="{D89806AF-7A92-4F49-A59F-7033445BACBF}" type="pres">
      <dgm:prSet presAssocID="{B705D274-1686-42B1-BB2E-561A9E1C7392}" presName="accentRepeatNode" presStyleLbl="solidFgAcc1" presStyleIdx="3" presStyleCnt="4"/>
      <dgm:spPr/>
      <dgm:t>
        <a:bodyPr/>
        <a:lstStyle/>
        <a:p>
          <a:endParaRPr lang="es-ES"/>
        </a:p>
      </dgm:t>
    </dgm:pt>
  </dgm:ptLst>
  <dgm:cxnLst>
    <dgm:cxn modelId="{EB90A8B5-CE43-417C-8F60-1429230E7E48}" type="presOf" srcId="{8947A904-965F-4B9A-B870-B03FF70AB584}" destId="{4920C1EE-81EF-4286-AC5A-D0A898AE08FC}" srcOrd="0" destOrd="0" presId="urn:microsoft.com/office/officeart/2008/layout/VerticalCurvedList"/>
    <dgm:cxn modelId="{3940656C-3877-4B6B-83B3-54CAC6EF0344}" type="presOf" srcId="{48322350-E086-405F-8155-0CC63330AC65}" destId="{B3C3EDB2-66FC-4C71-BE00-3580CC8CCD62}" srcOrd="0" destOrd="0" presId="urn:microsoft.com/office/officeart/2008/layout/VerticalCurvedList"/>
    <dgm:cxn modelId="{860F814D-3D4E-4DC1-A56C-DC645A169CC8}" srcId="{A53462EC-56EC-4F5A-9617-272279AAC471}" destId="{2DE965E4-6414-4C10-9C89-0FC9E0345668}" srcOrd="1" destOrd="0" parTransId="{A351DB3D-1631-4A92-863C-8C43292153D4}" sibTransId="{8C3166F6-2749-4A17-BBC6-1278B10EA756}"/>
    <dgm:cxn modelId="{DBF303C4-FF09-4C71-A0DB-113EDA6C8D84}" type="presOf" srcId="{2DE965E4-6414-4C10-9C89-0FC9E0345668}" destId="{D7D8A7FA-5D17-46CC-9995-D913187BADFD}" srcOrd="0" destOrd="0" presId="urn:microsoft.com/office/officeart/2008/layout/VerticalCurvedList"/>
    <dgm:cxn modelId="{90AB4AF5-3A66-4EB5-889E-95AC315EE823}" type="presOf" srcId="{89D65809-4DB1-4A92-B074-B941E097A6C9}" destId="{DE640C6A-1F3C-4746-9378-D56BDBCF6D79}" srcOrd="0" destOrd="0" presId="urn:microsoft.com/office/officeart/2008/layout/VerticalCurvedList"/>
    <dgm:cxn modelId="{B98D8B0F-A809-4BB4-A59F-307089D282B8}" srcId="{A53462EC-56EC-4F5A-9617-272279AAC471}" destId="{8947A904-965F-4B9A-B870-B03FF70AB584}" srcOrd="0" destOrd="0" parTransId="{4A3E0C10-9860-44BE-9BDA-DDFAF2E0A9C1}" sibTransId="{89D65809-4DB1-4A92-B074-B941E097A6C9}"/>
    <dgm:cxn modelId="{5977F79C-C510-48C1-9955-FA61CEC73FE7}" srcId="{A53462EC-56EC-4F5A-9617-272279AAC471}" destId="{48322350-E086-405F-8155-0CC63330AC65}" srcOrd="2" destOrd="0" parTransId="{3968D008-8672-4760-B33F-61C35A6C271A}" sibTransId="{FA4D41DC-AA5D-4F3F-B4B6-28275A159C98}"/>
    <dgm:cxn modelId="{37866283-862B-4195-A92B-3234534018A1}" srcId="{A53462EC-56EC-4F5A-9617-272279AAC471}" destId="{B705D274-1686-42B1-BB2E-561A9E1C7392}" srcOrd="3" destOrd="0" parTransId="{22A42582-D724-42FB-AB63-C709B44309DD}" sibTransId="{713171E2-5750-4E2A-B461-18B1350390D5}"/>
    <dgm:cxn modelId="{FEF33071-D87D-4F45-8B92-CABBBD9555EE}" type="presOf" srcId="{A53462EC-56EC-4F5A-9617-272279AAC471}" destId="{3D282A2A-6D4C-4235-BF11-E47A26379EA4}" srcOrd="0" destOrd="0" presId="urn:microsoft.com/office/officeart/2008/layout/VerticalCurvedList"/>
    <dgm:cxn modelId="{FB6490AF-E493-424B-9971-F48A138B4837}" type="presOf" srcId="{B705D274-1686-42B1-BB2E-561A9E1C7392}" destId="{475CD107-9238-48B6-A598-4951347D4A75}" srcOrd="0" destOrd="0" presId="urn:microsoft.com/office/officeart/2008/layout/VerticalCurvedList"/>
    <dgm:cxn modelId="{A8C975D7-5D37-4B5C-88E7-05D8F7F2935F}" type="presParOf" srcId="{3D282A2A-6D4C-4235-BF11-E47A26379EA4}" destId="{AAB36C1D-66D5-4523-B76F-C9146E486EE8}" srcOrd="0" destOrd="0" presId="urn:microsoft.com/office/officeart/2008/layout/VerticalCurvedList"/>
    <dgm:cxn modelId="{FB730E3A-862A-4E57-A09B-86F4FB324486}" type="presParOf" srcId="{AAB36C1D-66D5-4523-B76F-C9146E486EE8}" destId="{5CF64BE7-7878-43B1-865F-3D4674061249}" srcOrd="0" destOrd="0" presId="urn:microsoft.com/office/officeart/2008/layout/VerticalCurvedList"/>
    <dgm:cxn modelId="{12EE51C1-8412-40E3-8572-AA20AFDA2C04}" type="presParOf" srcId="{5CF64BE7-7878-43B1-865F-3D4674061249}" destId="{451BBF1C-C193-440A-97DA-406148CCBBBD}" srcOrd="0" destOrd="0" presId="urn:microsoft.com/office/officeart/2008/layout/VerticalCurvedList"/>
    <dgm:cxn modelId="{8A35791D-F766-448F-B66E-91E90A75AA1C}" type="presParOf" srcId="{5CF64BE7-7878-43B1-865F-3D4674061249}" destId="{DE640C6A-1F3C-4746-9378-D56BDBCF6D79}" srcOrd="1" destOrd="0" presId="urn:microsoft.com/office/officeart/2008/layout/VerticalCurvedList"/>
    <dgm:cxn modelId="{C705D97C-2128-42D3-B2FF-757D94D13248}" type="presParOf" srcId="{5CF64BE7-7878-43B1-865F-3D4674061249}" destId="{6D4108B7-922F-454C-8F4A-75DC2B1DB6AC}" srcOrd="2" destOrd="0" presId="urn:microsoft.com/office/officeart/2008/layout/VerticalCurvedList"/>
    <dgm:cxn modelId="{A3C3AF3E-9530-4F09-9A95-9945707A5552}" type="presParOf" srcId="{5CF64BE7-7878-43B1-865F-3D4674061249}" destId="{21407454-61F2-4C0F-A47B-7FE629835705}" srcOrd="3" destOrd="0" presId="urn:microsoft.com/office/officeart/2008/layout/VerticalCurvedList"/>
    <dgm:cxn modelId="{FA1871CA-FE53-41A6-A775-D825852D6B35}" type="presParOf" srcId="{AAB36C1D-66D5-4523-B76F-C9146E486EE8}" destId="{4920C1EE-81EF-4286-AC5A-D0A898AE08FC}" srcOrd="1" destOrd="0" presId="urn:microsoft.com/office/officeart/2008/layout/VerticalCurvedList"/>
    <dgm:cxn modelId="{7D67AEF4-70D2-4E16-A4E1-DD35E461E11C}" type="presParOf" srcId="{AAB36C1D-66D5-4523-B76F-C9146E486EE8}" destId="{903A3A3E-73B2-4328-8434-72989EE45468}" srcOrd="2" destOrd="0" presId="urn:microsoft.com/office/officeart/2008/layout/VerticalCurvedList"/>
    <dgm:cxn modelId="{350D5F64-D1AC-4275-A9FD-16F334AFBDAE}" type="presParOf" srcId="{903A3A3E-73B2-4328-8434-72989EE45468}" destId="{6D8ABF27-DBA1-445A-B972-268ECF06F381}" srcOrd="0" destOrd="0" presId="urn:microsoft.com/office/officeart/2008/layout/VerticalCurvedList"/>
    <dgm:cxn modelId="{675752E9-B8C6-49CF-AD73-FDC681C4B6E4}" type="presParOf" srcId="{AAB36C1D-66D5-4523-B76F-C9146E486EE8}" destId="{D7D8A7FA-5D17-46CC-9995-D913187BADFD}" srcOrd="3" destOrd="0" presId="urn:microsoft.com/office/officeart/2008/layout/VerticalCurvedList"/>
    <dgm:cxn modelId="{6F13506A-C11B-4363-A84A-72382D5463C1}" type="presParOf" srcId="{AAB36C1D-66D5-4523-B76F-C9146E486EE8}" destId="{C556FD08-FA86-4883-9015-8CFB57125EAC}" srcOrd="4" destOrd="0" presId="urn:microsoft.com/office/officeart/2008/layout/VerticalCurvedList"/>
    <dgm:cxn modelId="{A2BFEC63-B7C9-4CC1-8295-2B0BFAB7C8B8}" type="presParOf" srcId="{C556FD08-FA86-4883-9015-8CFB57125EAC}" destId="{B036CE77-0EA1-4E8E-9151-213597449239}" srcOrd="0" destOrd="0" presId="urn:microsoft.com/office/officeart/2008/layout/VerticalCurvedList"/>
    <dgm:cxn modelId="{1BE698D3-F072-46A1-AFFD-CCF5C1880F2B}" type="presParOf" srcId="{AAB36C1D-66D5-4523-B76F-C9146E486EE8}" destId="{B3C3EDB2-66FC-4C71-BE00-3580CC8CCD62}" srcOrd="5" destOrd="0" presId="urn:microsoft.com/office/officeart/2008/layout/VerticalCurvedList"/>
    <dgm:cxn modelId="{1DA49B23-FC73-4692-A9BC-0B647E44A86F}" type="presParOf" srcId="{AAB36C1D-66D5-4523-B76F-C9146E486EE8}" destId="{ABE651AB-ECC4-4CF5-9098-7C6085FA0CEE}" srcOrd="6" destOrd="0" presId="urn:microsoft.com/office/officeart/2008/layout/VerticalCurvedList"/>
    <dgm:cxn modelId="{3B261E80-BAB8-4112-8EDB-C132007E6A3A}" type="presParOf" srcId="{ABE651AB-ECC4-4CF5-9098-7C6085FA0CEE}" destId="{F8A2B671-4BA5-411D-BC58-9608F2E5FBF5}" srcOrd="0" destOrd="0" presId="urn:microsoft.com/office/officeart/2008/layout/VerticalCurvedList"/>
    <dgm:cxn modelId="{EA90B53B-F056-4649-95D1-DEFEAE0DDBA2}" type="presParOf" srcId="{AAB36C1D-66D5-4523-B76F-C9146E486EE8}" destId="{475CD107-9238-48B6-A598-4951347D4A75}" srcOrd="7" destOrd="0" presId="urn:microsoft.com/office/officeart/2008/layout/VerticalCurvedList"/>
    <dgm:cxn modelId="{F74F3056-0B26-41A0-A9EE-B892654ECA9E}" type="presParOf" srcId="{AAB36C1D-66D5-4523-B76F-C9146E486EE8}" destId="{0A2AE67B-0A82-4D03-8659-8ED1D0879BDB}" srcOrd="8" destOrd="0" presId="urn:microsoft.com/office/officeart/2008/layout/VerticalCurvedList"/>
    <dgm:cxn modelId="{343A9A0E-FFFD-4150-AA9D-EE374D9D9245}" type="presParOf" srcId="{0A2AE67B-0A82-4D03-8659-8ED1D0879BDB}" destId="{D89806AF-7A92-4F49-A59F-7033445BAC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FB7256-8F50-4F3C-92A3-EB8D4984D6B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D0C8615E-5370-4A8E-A454-0D031BA22BBB}">
      <dgm:prSet phldrT="[Texto]" custT="1"/>
      <dgm:spPr>
        <a:solidFill>
          <a:srgbClr val="00CC99"/>
        </a:solidFill>
        <a:effectLst>
          <a:outerShdw blurRad="76200" dir="13500000" sy="23000" kx="1200000" algn="br" rotWithShape="0">
            <a:prstClr val="black">
              <a:alpha val="20000"/>
            </a:prstClr>
          </a:outerShdw>
        </a:effectLst>
      </dgm:spPr>
      <dgm:t>
        <a:bodyPr/>
        <a:lstStyle/>
        <a:p>
          <a:pPr algn="ctr"/>
          <a:r>
            <a:rPr lang="es-ES" sz="1300" b="0">
              <a:solidFill>
                <a:sysClr val="windowText" lastClr="000000"/>
              </a:solidFill>
              <a:latin typeface="Times New Roman" panose="02020603050405020304" pitchFamily="18" charset="0"/>
              <a:cs typeface="Times New Roman" panose="02020603050405020304" pitchFamily="18" charset="0"/>
            </a:rPr>
            <a:t>Apartados del lenguaje oral</a:t>
          </a:r>
        </a:p>
      </dgm:t>
    </dgm:pt>
    <dgm:pt modelId="{405FE712-1A17-4D6B-89E3-53133C94F106}" type="parTrans" cxnId="{8247D435-9E78-4C1B-8604-6D36692609CF}">
      <dgm:prSet/>
      <dgm:spPr/>
      <dgm:t>
        <a:bodyPr/>
        <a:lstStyle/>
        <a:p>
          <a:pPr algn="ctr"/>
          <a:endParaRPr lang="es-ES" sz="1300">
            <a:latin typeface="Times New Roman" panose="02020603050405020304" pitchFamily="18" charset="0"/>
            <a:cs typeface="Times New Roman" panose="02020603050405020304" pitchFamily="18" charset="0"/>
          </a:endParaRPr>
        </a:p>
      </dgm:t>
    </dgm:pt>
    <dgm:pt modelId="{D4CF43F6-AC9D-4905-9ECC-2E01C1B6CE2F}" type="sibTrans" cxnId="{8247D435-9E78-4C1B-8604-6D36692609CF}">
      <dgm:prSet/>
      <dgm:spPr/>
      <dgm:t>
        <a:bodyPr/>
        <a:lstStyle/>
        <a:p>
          <a:pPr algn="ctr"/>
          <a:endParaRPr lang="es-ES" sz="1300">
            <a:latin typeface="Times New Roman" panose="02020603050405020304" pitchFamily="18" charset="0"/>
            <a:cs typeface="Times New Roman" panose="02020603050405020304" pitchFamily="18" charset="0"/>
          </a:endParaRPr>
        </a:p>
      </dgm:t>
    </dgm:pt>
    <dgm:pt modelId="{0936585D-4AA9-4C8A-9C93-D1D920142CE6}">
      <dgm:prSet phldrT="[Texto]" custT="1"/>
      <dgm:spPr>
        <a:solidFill>
          <a:srgbClr val="478FD1"/>
        </a:solidFill>
        <a:scene3d>
          <a:camera prst="orthographicFront"/>
          <a:lightRig rig="threePt" dir="t"/>
        </a:scene3d>
        <a:sp3d>
          <a:bevelT prst="convex"/>
        </a:sp3d>
      </dgm:spPr>
      <dgm:t>
        <a:bodyPr/>
        <a:lstStyle/>
        <a:p>
          <a:pPr algn="ctr"/>
          <a:r>
            <a:rPr lang="es-ES" sz="1200">
              <a:solidFill>
                <a:sysClr val="windowText" lastClr="000000"/>
              </a:solidFill>
              <a:latin typeface="Times New Roman" panose="02020603050405020304" pitchFamily="18" charset="0"/>
              <a:cs typeface="Times New Roman" panose="02020603050405020304" pitchFamily="18" charset="0"/>
            </a:rPr>
            <a:t>Nivel fonológico</a:t>
          </a:r>
        </a:p>
      </dgm:t>
    </dgm:pt>
    <dgm:pt modelId="{9BBD308D-2C18-438A-AD79-A8960D77C98F}" type="parTrans" cxnId="{52F21500-1FAF-41D7-9AEE-DD3563652018}">
      <dgm:prSet/>
      <dgm:spPr/>
      <dgm:t>
        <a:bodyPr/>
        <a:lstStyle/>
        <a:p>
          <a:pPr algn="ctr"/>
          <a:endParaRPr lang="es-ES" sz="1300">
            <a:latin typeface="Times New Roman" panose="02020603050405020304" pitchFamily="18" charset="0"/>
            <a:cs typeface="Times New Roman" panose="02020603050405020304" pitchFamily="18" charset="0"/>
          </a:endParaRPr>
        </a:p>
      </dgm:t>
    </dgm:pt>
    <dgm:pt modelId="{9E435CB9-44B3-4F8F-B617-2F86EC92FF48}" type="sibTrans" cxnId="{52F21500-1FAF-41D7-9AEE-DD3563652018}">
      <dgm:prSet/>
      <dgm:spPr/>
      <dgm:t>
        <a:bodyPr/>
        <a:lstStyle/>
        <a:p>
          <a:pPr algn="ctr"/>
          <a:endParaRPr lang="es-ES" sz="1300">
            <a:latin typeface="Times New Roman" panose="02020603050405020304" pitchFamily="18" charset="0"/>
            <a:cs typeface="Times New Roman" panose="02020603050405020304" pitchFamily="18" charset="0"/>
          </a:endParaRPr>
        </a:p>
      </dgm:t>
    </dgm:pt>
    <dgm:pt modelId="{5FE4D271-6E39-44C4-B208-1EB61FCC9637}">
      <dgm:prSet phldrT="[Texto]" custT="1"/>
      <dgm:spPr>
        <a:solidFill>
          <a:srgbClr val="FF6699"/>
        </a:solidFill>
        <a:scene3d>
          <a:camera prst="orthographicFront"/>
          <a:lightRig rig="threePt" dir="t"/>
        </a:scene3d>
        <a:sp3d>
          <a:bevelT prst="convex"/>
        </a:sp3d>
      </dgm:spPr>
      <dgm:t>
        <a:bodyPr/>
        <a:lstStyle/>
        <a:p>
          <a:pPr algn="ctr"/>
          <a:r>
            <a:rPr lang="es-ES" sz="1200">
              <a:solidFill>
                <a:sysClr val="windowText" lastClr="000000"/>
              </a:solidFill>
              <a:latin typeface="Times New Roman" panose="02020603050405020304" pitchFamily="18" charset="0"/>
              <a:cs typeface="Times New Roman" panose="02020603050405020304" pitchFamily="18" charset="0"/>
            </a:rPr>
            <a:t>Nivel Morfosintáctico</a:t>
          </a:r>
        </a:p>
      </dgm:t>
    </dgm:pt>
    <dgm:pt modelId="{9BAD327D-2379-4CB2-84DC-08BEF143BFE6}" type="parTrans" cxnId="{D8C63CE3-7D58-475D-ABA7-D2301B72C346}">
      <dgm:prSet/>
      <dgm:spPr/>
      <dgm:t>
        <a:bodyPr/>
        <a:lstStyle/>
        <a:p>
          <a:pPr algn="ctr"/>
          <a:endParaRPr lang="es-ES" sz="1300">
            <a:latin typeface="Times New Roman" panose="02020603050405020304" pitchFamily="18" charset="0"/>
            <a:cs typeface="Times New Roman" panose="02020603050405020304" pitchFamily="18" charset="0"/>
          </a:endParaRPr>
        </a:p>
      </dgm:t>
    </dgm:pt>
    <dgm:pt modelId="{EC8D0637-7C79-4FB6-A14C-20C9BD1A32B6}" type="sibTrans" cxnId="{D8C63CE3-7D58-475D-ABA7-D2301B72C346}">
      <dgm:prSet/>
      <dgm:spPr/>
      <dgm:t>
        <a:bodyPr/>
        <a:lstStyle/>
        <a:p>
          <a:pPr algn="ctr"/>
          <a:endParaRPr lang="es-ES" sz="1300">
            <a:latin typeface="Times New Roman" panose="02020603050405020304" pitchFamily="18" charset="0"/>
            <a:cs typeface="Times New Roman" panose="02020603050405020304" pitchFamily="18" charset="0"/>
          </a:endParaRPr>
        </a:p>
      </dgm:t>
    </dgm:pt>
    <dgm:pt modelId="{C2218ED6-6A4E-4BFD-8649-587EC98A4E13}">
      <dgm:prSet phldrT="[Texto]" custT="1"/>
      <dgm:spPr>
        <a:solidFill>
          <a:srgbClr val="CE574E"/>
        </a:solidFill>
        <a:ln>
          <a:solidFill>
            <a:schemeClr val="accent4">
              <a:lumMod val="20000"/>
              <a:lumOff val="80000"/>
            </a:schemeClr>
          </a:solidFill>
        </a:ln>
        <a:scene3d>
          <a:camera prst="orthographicFront"/>
          <a:lightRig rig="threePt" dir="t"/>
        </a:scene3d>
        <a:sp3d>
          <a:bevelT prst="convex"/>
        </a:sp3d>
      </dgm:spPr>
      <dgm:t>
        <a:bodyPr/>
        <a:lstStyle/>
        <a:p>
          <a:pPr algn="ctr"/>
          <a:r>
            <a:rPr lang="es-ES" sz="1200">
              <a:solidFill>
                <a:sysClr val="windowText" lastClr="000000"/>
              </a:solidFill>
              <a:latin typeface="Times New Roman" panose="02020603050405020304" pitchFamily="18" charset="0"/>
              <a:cs typeface="Times New Roman" panose="02020603050405020304" pitchFamily="18" charset="0"/>
            </a:rPr>
            <a:t>Nivel Semántico</a:t>
          </a:r>
        </a:p>
      </dgm:t>
    </dgm:pt>
    <dgm:pt modelId="{B4037523-A893-44DF-BDF5-BE09C6B682E9}" type="parTrans" cxnId="{89FF04D3-D2CD-4E0C-93F7-EBB6565A8371}">
      <dgm:prSet/>
      <dgm:spPr/>
      <dgm:t>
        <a:bodyPr/>
        <a:lstStyle/>
        <a:p>
          <a:pPr algn="ctr"/>
          <a:endParaRPr lang="es-ES" sz="1300">
            <a:latin typeface="Times New Roman" panose="02020603050405020304" pitchFamily="18" charset="0"/>
            <a:cs typeface="Times New Roman" panose="02020603050405020304" pitchFamily="18" charset="0"/>
          </a:endParaRPr>
        </a:p>
      </dgm:t>
    </dgm:pt>
    <dgm:pt modelId="{F670C8A5-DAA1-4965-9C3E-A06E69AE9EF6}" type="sibTrans" cxnId="{89FF04D3-D2CD-4E0C-93F7-EBB6565A8371}">
      <dgm:prSet/>
      <dgm:spPr/>
      <dgm:t>
        <a:bodyPr/>
        <a:lstStyle/>
        <a:p>
          <a:pPr algn="ctr"/>
          <a:endParaRPr lang="es-ES" sz="1300">
            <a:latin typeface="Times New Roman" panose="02020603050405020304" pitchFamily="18" charset="0"/>
            <a:cs typeface="Times New Roman" panose="02020603050405020304" pitchFamily="18" charset="0"/>
          </a:endParaRPr>
        </a:p>
      </dgm:t>
    </dgm:pt>
    <dgm:pt modelId="{4A04E458-E983-4E4A-8DFD-8CDA026760DE}">
      <dgm:prSet phldrT="[Texto]" custT="1"/>
      <dgm:spPr>
        <a:solidFill>
          <a:srgbClr val="F4B183"/>
        </a:solidFill>
        <a:scene3d>
          <a:camera prst="orthographicFront"/>
          <a:lightRig rig="threePt" dir="t"/>
        </a:scene3d>
        <a:sp3d>
          <a:bevelT prst="convex"/>
        </a:sp3d>
      </dgm:spPr>
      <dgm:t>
        <a:bodyPr/>
        <a:lstStyle/>
        <a:p>
          <a:pPr algn="ctr"/>
          <a:r>
            <a:rPr lang="es-ES" sz="1200">
              <a:solidFill>
                <a:sysClr val="windowText" lastClr="000000"/>
              </a:solidFill>
              <a:latin typeface="Times New Roman" panose="02020603050405020304" pitchFamily="18" charset="0"/>
              <a:cs typeface="Times New Roman" panose="02020603050405020304" pitchFamily="18" charset="0"/>
            </a:rPr>
            <a:t>Nivel Pragmático</a:t>
          </a:r>
        </a:p>
      </dgm:t>
    </dgm:pt>
    <dgm:pt modelId="{09742549-0554-487D-B8C6-BBAA8AC731DD}" type="parTrans" cxnId="{441BA1F4-0E40-42DA-9049-3CDE7F036F8C}">
      <dgm:prSet/>
      <dgm:spPr/>
      <dgm:t>
        <a:bodyPr/>
        <a:lstStyle/>
        <a:p>
          <a:pPr algn="ctr"/>
          <a:endParaRPr lang="es-ES" sz="1300">
            <a:latin typeface="Times New Roman" panose="02020603050405020304" pitchFamily="18" charset="0"/>
            <a:cs typeface="Times New Roman" panose="02020603050405020304" pitchFamily="18" charset="0"/>
          </a:endParaRPr>
        </a:p>
      </dgm:t>
    </dgm:pt>
    <dgm:pt modelId="{C90F6C59-CF2B-4CE5-9B5C-907F7117D55E}" type="sibTrans" cxnId="{441BA1F4-0E40-42DA-9049-3CDE7F036F8C}">
      <dgm:prSet/>
      <dgm:spPr/>
      <dgm:t>
        <a:bodyPr/>
        <a:lstStyle/>
        <a:p>
          <a:pPr algn="ctr"/>
          <a:endParaRPr lang="es-ES" sz="1300">
            <a:latin typeface="Times New Roman" panose="02020603050405020304" pitchFamily="18" charset="0"/>
            <a:cs typeface="Times New Roman" panose="02020603050405020304" pitchFamily="18" charset="0"/>
          </a:endParaRPr>
        </a:p>
      </dgm:t>
    </dgm:pt>
    <dgm:pt modelId="{591C8EBE-62DC-4F46-8B38-3E36CE2D9562}" type="pres">
      <dgm:prSet presAssocID="{2EFB7256-8F50-4F3C-92A3-EB8D4984D6BA}" presName="cycle" presStyleCnt="0">
        <dgm:presLayoutVars>
          <dgm:chMax val="1"/>
          <dgm:dir/>
          <dgm:animLvl val="ctr"/>
          <dgm:resizeHandles val="exact"/>
        </dgm:presLayoutVars>
      </dgm:prSet>
      <dgm:spPr/>
      <dgm:t>
        <a:bodyPr/>
        <a:lstStyle/>
        <a:p>
          <a:endParaRPr lang="es-ES"/>
        </a:p>
      </dgm:t>
    </dgm:pt>
    <dgm:pt modelId="{67365B44-9546-4AB3-94C7-F8C908AFC6B0}" type="pres">
      <dgm:prSet presAssocID="{D0C8615E-5370-4A8E-A454-0D031BA22BBB}" presName="centerShape" presStyleLbl="node0" presStyleIdx="0" presStyleCnt="1" custScaleX="112533" custScaleY="96699"/>
      <dgm:spPr/>
      <dgm:t>
        <a:bodyPr/>
        <a:lstStyle/>
        <a:p>
          <a:endParaRPr lang="es-ES"/>
        </a:p>
      </dgm:t>
    </dgm:pt>
    <dgm:pt modelId="{76E2B850-D951-4FDF-8EF0-624E6809BD8E}" type="pres">
      <dgm:prSet presAssocID="{9BBD308D-2C18-438A-AD79-A8960D77C98F}" presName="parTrans" presStyleLbl="bgSibTrans2D1" presStyleIdx="0" presStyleCnt="4"/>
      <dgm:spPr/>
      <dgm:t>
        <a:bodyPr/>
        <a:lstStyle/>
        <a:p>
          <a:endParaRPr lang="es-ES"/>
        </a:p>
      </dgm:t>
    </dgm:pt>
    <dgm:pt modelId="{0BCF667A-7FAC-4D00-9A69-8DE9692A4E7F}" type="pres">
      <dgm:prSet presAssocID="{0936585D-4AA9-4C8A-9C93-D1D920142CE6}" presName="node" presStyleLbl="node1" presStyleIdx="0" presStyleCnt="4" custScaleX="89030" custScaleY="46026" custRadScaleRad="107751" custRadScaleInc="2614">
        <dgm:presLayoutVars>
          <dgm:bulletEnabled val="1"/>
        </dgm:presLayoutVars>
      </dgm:prSet>
      <dgm:spPr/>
      <dgm:t>
        <a:bodyPr/>
        <a:lstStyle/>
        <a:p>
          <a:endParaRPr lang="es-ES"/>
        </a:p>
      </dgm:t>
    </dgm:pt>
    <dgm:pt modelId="{E14E2A40-373B-419C-BAF8-38A8704F44AD}" type="pres">
      <dgm:prSet presAssocID="{9BAD327D-2379-4CB2-84DC-08BEF143BFE6}" presName="parTrans" presStyleLbl="bgSibTrans2D1" presStyleIdx="1" presStyleCnt="4" custLinFactNeighborX="-5811" custLinFactNeighborY="31122"/>
      <dgm:spPr/>
      <dgm:t>
        <a:bodyPr/>
        <a:lstStyle/>
        <a:p>
          <a:endParaRPr lang="es-ES"/>
        </a:p>
      </dgm:t>
    </dgm:pt>
    <dgm:pt modelId="{8DA3460B-30A0-46BD-8334-CD8A8BFFD086}" type="pres">
      <dgm:prSet presAssocID="{5FE4D271-6E39-44C4-B208-1EB61FCC9637}" presName="node" presStyleLbl="node1" presStyleIdx="1" presStyleCnt="4" custScaleY="51195" custRadScaleRad="97149" custRadScaleInc="-209">
        <dgm:presLayoutVars>
          <dgm:bulletEnabled val="1"/>
        </dgm:presLayoutVars>
      </dgm:prSet>
      <dgm:spPr/>
      <dgm:t>
        <a:bodyPr/>
        <a:lstStyle/>
        <a:p>
          <a:endParaRPr lang="es-ES"/>
        </a:p>
      </dgm:t>
    </dgm:pt>
    <dgm:pt modelId="{3508D9D5-B78B-4C70-99E2-6B1C92A67219}" type="pres">
      <dgm:prSet presAssocID="{B4037523-A893-44DF-BDF5-BE09C6B682E9}" presName="parTrans" presStyleLbl="bgSibTrans2D1" presStyleIdx="2" presStyleCnt="4" custLinFactNeighborX="6005" custLinFactNeighborY="23940"/>
      <dgm:spPr/>
      <dgm:t>
        <a:bodyPr/>
        <a:lstStyle/>
        <a:p>
          <a:endParaRPr lang="es-ES"/>
        </a:p>
      </dgm:t>
    </dgm:pt>
    <dgm:pt modelId="{F166B409-79C9-4ADE-AB17-937FEEA34BCF}" type="pres">
      <dgm:prSet presAssocID="{C2218ED6-6A4E-4BFD-8649-587EC98A4E13}" presName="node" presStyleLbl="node1" presStyleIdx="2" presStyleCnt="4" custScaleX="93000" custScaleY="45213" custRadScaleRad="104884" custRadScaleInc="20073">
        <dgm:presLayoutVars>
          <dgm:bulletEnabled val="1"/>
        </dgm:presLayoutVars>
      </dgm:prSet>
      <dgm:spPr/>
      <dgm:t>
        <a:bodyPr/>
        <a:lstStyle/>
        <a:p>
          <a:endParaRPr lang="es-ES"/>
        </a:p>
      </dgm:t>
    </dgm:pt>
    <dgm:pt modelId="{022F8230-6AFC-442F-A5F1-DC01C69335D7}" type="pres">
      <dgm:prSet presAssocID="{09742549-0554-487D-B8C6-BBAA8AC731DD}" presName="parTrans" presStyleLbl="bgSibTrans2D1" presStyleIdx="3" presStyleCnt="4"/>
      <dgm:spPr/>
      <dgm:t>
        <a:bodyPr/>
        <a:lstStyle/>
        <a:p>
          <a:endParaRPr lang="es-ES"/>
        </a:p>
      </dgm:t>
    </dgm:pt>
    <dgm:pt modelId="{D9DB7AAC-A0A4-43D1-9176-DFFFC90F94D8}" type="pres">
      <dgm:prSet presAssocID="{4A04E458-E983-4E4A-8DFD-8CDA026760DE}" presName="node" presStyleLbl="node1" presStyleIdx="3" presStyleCnt="4" custScaleX="89871" custScaleY="50931" custRadScaleRad="107213" custRadScaleInc="-2670">
        <dgm:presLayoutVars>
          <dgm:bulletEnabled val="1"/>
        </dgm:presLayoutVars>
      </dgm:prSet>
      <dgm:spPr/>
      <dgm:t>
        <a:bodyPr/>
        <a:lstStyle/>
        <a:p>
          <a:endParaRPr lang="es-ES"/>
        </a:p>
      </dgm:t>
    </dgm:pt>
  </dgm:ptLst>
  <dgm:cxnLst>
    <dgm:cxn modelId="{0F767A5A-01A6-4E5E-ACBE-87F490F6D234}" type="presOf" srcId="{09742549-0554-487D-B8C6-BBAA8AC731DD}" destId="{022F8230-6AFC-442F-A5F1-DC01C69335D7}" srcOrd="0" destOrd="0" presId="urn:microsoft.com/office/officeart/2005/8/layout/radial4"/>
    <dgm:cxn modelId="{C2EFF987-CDAB-463C-8376-78D90136DF3E}" type="presOf" srcId="{4A04E458-E983-4E4A-8DFD-8CDA026760DE}" destId="{D9DB7AAC-A0A4-43D1-9176-DFFFC90F94D8}" srcOrd="0" destOrd="0" presId="urn:microsoft.com/office/officeart/2005/8/layout/radial4"/>
    <dgm:cxn modelId="{62203DF0-FA3C-4A5F-A79C-2EF99DE6EB64}" type="presOf" srcId="{5FE4D271-6E39-44C4-B208-1EB61FCC9637}" destId="{8DA3460B-30A0-46BD-8334-CD8A8BFFD086}" srcOrd="0" destOrd="0" presId="urn:microsoft.com/office/officeart/2005/8/layout/radial4"/>
    <dgm:cxn modelId="{4D1513E7-F8A7-49B5-A166-5B0A455C93D5}" type="presOf" srcId="{C2218ED6-6A4E-4BFD-8649-587EC98A4E13}" destId="{F166B409-79C9-4ADE-AB17-937FEEA34BCF}" srcOrd="0" destOrd="0" presId="urn:microsoft.com/office/officeart/2005/8/layout/radial4"/>
    <dgm:cxn modelId="{47F6FE32-E30E-487B-A944-646847F619A6}" type="presOf" srcId="{0936585D-4AA9-4C8A-9C93-D1D920142CE6}" destId="{0BCF667A-7FAC-4D00-9A69-8DE9692A4E7F}" srcOrd="0" destOrd="0" presId="urn:microsoft.com/office/officeart/2005/8/layout/radial4"/>
    <dgm:cxn modelId="{441BA1F4-0E40-42DA-9049-3CDE7F036F8C}" srcId="{D0C8615E-5370-4A8E-A454-0D031BA22BBB}" destId="{4A04E458-E983-4E4A-8DFD-8CDA026760DE}" srcOrd="3" destOrd="0" parTransId="{09742549-0554-487D-B8C6-BBAA8AC731DD}" sibTransId="{C90F6C59-CF2B-4CE5-9B5C-907F7117D55E}"/>
    <dgm:cxn modelId="{8247D435-9E78-4C1B-8604-6D36692609CF}" srcId="{2EFB7256-8F50-4F3C-92A3-EB8D4984D6BA}" destId="{D0C8615E-5370-4A8E-A454-0D031BA22BBB}" srcOrd="0" destOrd="0" parTransId="{405FE712-1A17-4D6B-89E3-53133C94F106}" sibTransId="{D4CF43F6-AC9D-4905-9ECC-2E01C1B6CE2F}"/>
    <dgm:cxn modelId="{52F21500-1FAF-41D7-9AEE-DD3563652018}" srcId="{D0C8615E-5370-4A8E-A454-0D031BA22BBB}" destId="{0936585D-4AA9-4C8A-9C93-D1D920142CE6}" srcOrd="0" destOrd="0" parTransId="{9BBD308D-2C18-438A-AD79-A8960D77C98F}" sibTransId="{9E435CB9-44B3-4F8F-B617-2F86EC92FF48}"/>
    <dgm:cxn modelId="{ED81968E-1384-4C40-9F14-651FEAA75439}" type="presOf" srcId="{2EFB7256-8F50-4F3C-92A3-EB8D4984D6BA}" destId="{591C8EBE-62DC-4F46-8B38-3E36CE2D9562}" srcOrd="0" destOrd="0" presId="urn:microsoft.com/office/officeart/2005/8/layout/radial4"/>
    <dgm:cxn modelId="{91F91D80-E4E8-495A-B3C8-DD59A67B21E0}" type="presOf" srcId="{9BBD308D-2C18-438A-AD79-A8960D77C98F}" destId="{76E2B850-D951-4FDF-8EF0-624E6809BD8E}" srcOrd="0" destOrd="0" presId="urn:microsoft.com/office/officeart/2005/8/layout/radial4"/>
    <dgm:cxn modelId="{89FF04D3-D2CD-4E0C-93F7-EBB6565A8371}" srcId="{D0C8615E-5370-4A8E-A454-0D031BA22BBB}" destId="{C2218ED6-6A4E-4BFD-8649-587EC98A4E13}" srcOrd="2" destOrd="0" parTransId="{B4037523-A893-44DF-BDF5-BE09C6B682E9}" sibTransId="{F670C8A5-DAA1-4965-9C3E-A06E69AE9EF6}"/>
    <dgm:cxn modelId="{3E857F28-8430-4D7C-A656-7C010A2DCF89}" type="presOf" srcId="{D0C8615E-5370-4A8E-A454-0D031BA22BBB}" destId="{67365B44-9546-4AB3-94C7-F8C908AFC6B0}" srcOrd="0" destOrd="0" presId="urn:microsoft.com/office/officeart/2005/8/layout/radial4"/>
    <dgm:cxn modelId="{D8C63CE3-7D58-475D-ABA7-D2301B72C346}" srcId="{D0C8615E-5370-4A8E-A454-0D031BA22BBB}" destId="{5FE4D271-6E39-44C4-B208-1EB61FCC9637}" srcOrd="1" destOrd="0" parTransId="{9BAD327D-2379-4CB2-84DC-08BEF143BFE6}" sibTransId="{EC8D0637-7C79-4FB6-A14C-20C9BD1A32B6}"/>
    <dgm:cxn modelId="{8481E254-BCCA-4046-90CA-13AEFD9452F8}" type="presOf" srcId="{9BAD327D-2379-4CB2-84DC-08BEF143BFE6}" destId="{E14E2A40-373B-419C-BAF8-38A8704F44AD}" srcOrd="0" destOrd="0" presId="urn:microsoft.com/office/officeart/2005/8/layout/radial4"/>
    <dgm:cxn modelId="{9E5B06A4-41D0-46E7-9735-0B790A8DA22B}" type="presOf" srcId="{B4037523-A893-44DF-BDF5-BE09C6B682E9}" destId="{3508D9D5-B78B-4C70-99E2-6B1C92A67219}" srcOrd="0" destOrd="0" presId="urn:microsoft.com/office/officeart/2005/8/layout/radial4"/>
    <dgm:cxn modelId="{69B3604D-E077-4A55-A727-66DEAD752E38}" type="presParOf" srcId="{591C8EBE-62DC-4F46-8B38-3E36CE2D9562}" destId="{67365B44-9546-4AB3-94C7-F8C908AFC6B0}" srcOrd="0" destOrd="0" presId="urn:microsoft.com/office/officeart/2005/8/layout/radial4"/>
    <dgm:cxn modelId="{E5E29D8D-34A4-4F98-A1E4-9DA3746426D2}" type="presParOf" srcId="{591C8EBE-62DC-4F46-8B38-3E36CE2D9562}" destId="{76E2B850-D951-4FDF-8EF0-624E6809BD8E}" srcOrd="1" destOrd="0" presId="urn:microsoft.com/office/officeart/2005/8/layout/radial4"/>
    <dgm:cxn modelId="{E4DFC650-7C5F-4B16-BDC8-8741F44554FB}" type="presParOf" srcId="{591C8EBE-62DC-4F46-8B38-3E36CE2D9562}" destId="{0BCF667A-7FAC-4D00-9A69-8DE9692A4E7F}" srcOrd="2" destOrd="0" presId="urn:microsoft.com/office/officeart/2005/8/layout/radial4"/>
    <dgm:cxn modelId="{7DA07BE8-23F7-420D-8573-5300A0F94846}" type="presParOf" srcId="{591C8EBE-62DC-4F46-8B38-3E36CE2D9562}" destId="{E14E2A40-373B-419C-BAF8-38A8704F44AD}" srcOrd="3" destOrd="0" presId="urn:microsoft.com/office/officeart/2005/8/layout/radial4"/>
    <dgm:cxn modelId="{2D437350-BFDD-409C-8275-9639FD909D07}" type="presParOf" srcId="{591C8EBE-62DC-4F46-8B38-3E36CE2D9562}" destId="{8DA3460B-30A0-46BD-8334-CD8A8BFFD086}" srcOrd="4" destOrd="0" presId="urn:microsoft.com/office/officeart/2005/8/layout/radial4"/>
    <dgm:cxn modelId="{17703563-6775-482C-B713-57C86E0BFC77}" type="presParOf" srcId="{591C8EBE-62DC-4F46-8B38-3E36CE2D9562}" destId="{3508D9D5-B78B-4C70-99E2-6B1C92A67219}" srcOrd="5" destOrd="0" presId="urn:microsoft.com/office/officeart/2005/8/layout/radial4"/>
    <dgm:cxn modelId="{57613393-3317-4595-BEC0-FBD97638DCFB}" type="presParOf" srcId="{591C8EBE-62DC-4F46-8B38-3E36CE2D9562}" destId="{F166B409-79C9-4ADE-AB17-937FEEA34BCF}" srcOrd="6" destOrd="0" presId="urn:microsoft.com/office/officeart/2005/8/layout/radial4"/>
    <dgm:cxn modelId="{041E451B-E59E-4D2C-8EA3-BC6E989B402C}" type="presParOf" srcId="{591C8EBE-62DC-4F46-8B38-3E36CE2D9562}" destId="{022F8230-6AFC-442F-A5F1-DC01C69335D7}" srcOrd="7" destOrd="0" presId="urn:microsoft.com/office/officeart/2005/8/layout/radial4"/>
    <dgm:cxn modelId="{8E6FEF4E-A96A-48B3-B6F3-E5FEF2B34321}" type="presParOf" srcId="{591C8EBE-62DC-4F46-8B38-3E36CE2D9562}" destId="{D9DB7AAC-A0A4-43D1-9176-DFFFC90F94D8}"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D36856-680B-4D78-A1B1-A9B24B78FB48}" type="doc">
      <dgm:prSet loTypeId="urn:microsoft.com/office/officeart/2005/8/layout/process5" loCatId="process" qsTypeId="urn:microsoft.com/office/officeart/2005/8/quickstyle/simple3" qsCatId="simple" csTypeId="urn:microsoft.com/office/officeart/2005/8/colors/colorful3" csCatId="colorful" phldr="1"/>
      <dgm:spPr/>
      <dgm:t>
        <a:bodyPr/>
        <a:lstStyle/>
        <a:p>
          <a:endParaRPr lang="es-ES"/>
        </a:p>
      </dgm:t>
    </dgm:pt>
    <dgm:pt modelId="{1C399989-B2E2-4D54-9639-DA8966683BCD}">
      <dgm:prSet phldrT="[Texto]" custT="1"/>
      <dgm:spPr/>
      <dgm:t>
        <a:bodyPr/>
        <a:lstStyle/>
        <a:p>
          <a:pPr algn="just"/>
          <a:r>
            <a:rPr lang="es-ES" sz="1200">
              <a:latin typeface="Times New Roman" panose="02020603050405020304" pitchFamily="18" charset="0"/>
              <a:cs typeface="Times New Roman" panose="02020603050405020304" pitchFamily="18" charset="0"/>
            </a:rPr>
            <a:t>La oralidad es un elemento que sirve para fomentar la expresión, participación e interacción con el medio que lo rodea.</a:t>
          </a:r>
        </a:p>
      </dgm:t>
    </dgm:pt>
    <dgm:pt modelId="{076E0CB3-6072-4FF0-A16E-0963BE2091C6}" type="parTrans" cxnId="{7EDB69E8-8E1A-4622-AB56-A91B9D9F886F}">
      <dgm:prSet/>
      <dgm:spPr/>
      <dgm:t>
        <a:bodyPr/>
        <a:lstStyle/>
        <a:p>
          <a:pPr algn="just"/>
          <a:endParaRPr lang="es-ES" sz="1200">
            <a:latin typeface="Times New Roman" panose="02020603050405020304" pitchFamily="18" charset="0"/>
            <a:cs typeface="Times New Roman" panose="02020603050405020304" pitchFamily="18" charset="0"/>
          </a:endParaRPr>
        </a:p>
      </dgm:t>
    </dgm:pt>
    <dgm:pt modelId="{B0E1BDCA-EACD-4B8D-9CBE-3C24EAA96B7A}" type="sibTrans" cxnId="{7EDB69E8-8E1A-4622-AB56-A91B9D9F886F}">
      <dgm:prSet custT="1"/>
      <dgm:spPr/>
      <dgm:t>
        <a:bodyPr/>
        <a:lstStyle/>
        <a:p>
          <a:pPr algn="just"/>
          <a:endParaRPr lang="es-ES" sz="1200">
            <a:latin typeface="Times New Roman" panose="02020603050405020304" pitchFamily="18" charset="0"/>
            <a:cs typeface="Times New Roman" panose="02020603050405020304" pitchFamily="18" charset="0"/>
          </a:endParaRPr>
        </a:p>
      </dgm:t>
    </dgm:pt>
    <dgm:pt modelId="{A2413700-D7DD-40E8-8D41-9CBFC1CED702}">
      <dgm:prSet phldrT="[Texto]" custT="1"/>
      <dgm:spPr/>
      <dgm:t>
        <a:bodyPr/>
        <a:lstStyle/>
        <a:p>
          <a:pPr algn="just"/>
          <a:r>
            <a:rPr lang="es-ES" sz="1200">
              <a:latin typeface="Times New Roman" panose="02020603050405020304" pitchFamily="18" charset="0"/>
              <a:cs typeface="Times New Roman" panose="02020603050405020304" pitchFamily="18" charset="0"/>
            </a:rPr>
            <a:t>En la primera infancia se desarrolla de manera natural.</a:t>
          </a:r>
        </a:p>
      </dgm:t>
    </dgm:pt>
    <dgm:pt modelId="{E00DA4B4-A2BC-45B5-8D8B-D70CB18E3707}" type="parTrans" cxnId="{96A6D33F-E9BB-4A0B-83F0-35342DF5224C}">
      <dgm:prSet/>
      <dgm:spPr/>
      <dgm:t>
        <a:bodyPr/>
        <a:lstStyle/>
        <a:p>
          <a:pPr algn="just"/>
          <a:endParaRPr lang="es-ES" sz="1200">
            <a:latin typeface="Times New Roman" panose="02020603050405020304" pitchFamily="18" charset="0"/>
            <a:cs typeface="Times New Roman" panose="02020603050405020304" pitchFamily="18" charset="0"/>
          </a:endParaRPr>
        </a:p>
      </dgm:t>
    </dgm:pt>
    <dgm:pt modelId="{E0A856F5-84BA-45DB-8752-FB968CEB2B68}" type="sibTrans" cxnId="{96A6D33F-E9BB-4A0B-83F0-35342DF5224C}">
      <dgm:prSet custT="1"/>
      <dgm:spPr/>
      <dgm:t>
        <a:bodyPr/>
        <a:lstStyle/>
        <a:p>
          <a:pPr algn="just"/>
          <a:endParaRPr lang="es-ES" sz="1200">
            <a:latin typeface="Times New Roman" panose="02020603050405020304" pitchFamily="18" charset="0"/>
            <a:cs typeface="Times New Roman" panose="02020603050405020304" pitchFamily="18" charset="0"/>
          </a:endParaRPr>
        </a:p>
      </dgm:t>
    </dgm:pt>
    <dgm:pt modelId="{15B9B516-02E1-43B1-A3A9-1B2E64A2083C}">
      <dgm:prSet phldrT="[Texto]" custT="1"/>
      <dgm:spPr/>
      <dgm:t>
        <a:bodyPr/>
        <a:lstStyle/>
        <a:p>
          <a:pPr algn="just"/>
          <a:r>
            <a:rPr lang="es-ES" sz="1200">
              <a:latin typeface="Times New Roman" panose="02020603050405020304" pitchFamily="18" charset="0"/>
              <a:cs typeface="Times New Roman" panose="02020603050405020304" pitchFamily="18" charset="0"/>
            </a:rPr>
            <a:t>Es indispensable que el ambiente en el que se encuentre el infante sea enriquecedor para que existe un desarrollo adecuado del lenguaje.</a:t>
          </a:r>
        </a:p>
      </dgm:t>
    </dgm:pt>
    <dgm:pt modelId="{AD8780E0-2D91-4F64-B0C8-081D43877338}" type="parTrans" cxnId="{05043798-1A27-4D48-A551-44D46E6FF02F}">
      <dgm:prSet/>
      <dgm:spPr/>
      <dgm:t>
        <a:bodyPr/>
        <a:lstStyle/>
        <a:p>
          <a:pPr algn="just"/>
          <a:endParaRPr lang="es-ES" sz="1200">
            <a:latin typeface="Times New Roman" panose="02020603050405020304" pitchFamily="18" charset="0"/>
            <a:cs typeface="Times New Roman" panose="02020603050405020304" pitchFamily="18" charset="0"/>
          </a:endParaRPr>
        </a:p>
      </dgm:t>
    </dgm:pt>
    <dgm:pt modelId="{940E5D8F-FBC8-4054-ACD4-186EAB1CD689}" type="sibTrans" cxnId="{05043798-1A27-4D48-A551-44D46E6FF02F}">
      <dgm:prSet/>
      <dgm:spPr/>
      <dgm:t>
        <a:bodyPr/>
        <a:lstStyle/>
        <a:p>
          <a:pPr algn="just"/>
          <a:endParaRPr lang="es-ES" sz="1200">
            <a:latin typeface="Times New Roman" panose="02020603050405020304" pitchFamily="18" charset="0"/>
            <a:cs typeface="Times New Roman" panose="02020603050405020304" pitchFamily="18" charset="0"/>
          </a:endParaRPr>
        </a:p>
      </dgm:t>
    </dgm:pt>
    <dgm:pt modelId="{F316189F-33E9-4D56-8965-715B1BD9201E}">
      <dgm:prSet phldrT="[Texto]" custT="1"/>
      <dgm:spPr/>
      <dgm:t>
        <a:bodyPr/>
        <a:lstStyle/>
        <a:p>
          <a:pPr algn="just"/>
          <a:r>
            <a:rPr lang="es-ES" sz="1200">
              <a:latin typeface="Times New Roman" panose="02020603050405020304" pitchFamily="18" charset="0"/>
              <a:cs typeface="Times New Roman" panose="02020603050405020304" pitchFamily="18" charset="0"/>
            </a:rPr>
            <a:t>La educadora debe utilizar como estrategia fundamental el juego de esta manera es más fácil fomentar la interacción con sus pares.</a:t>
          </a:r>
        </a:p>
      </dgm:t>
    </dgm:pt>
    <dgm:pt modelId="{A3E44D30-4752-4826-AE3A-E59C1632F682}" type="parTrans" cxnId="{880C6EFD-74B1-4E83-8C01-DD47FB8AB83A}">
      <dgm:prSet/>
      <dgm:spPr/>
      <dgm:t>
        <a:bodyPr/>
        <a:lstStyle/>
        <a:p>
          <a:pPr algn="just"/>
          <a:endParaRPr lang="es-ES" sz="1200">
            <a:latin typeface="Times New Roman" panose="02020603050405020304" pitchFamily="18" charset="0"/>
            <a:cs typeface="Times New Roman" panose="02020603050405020304" pitchFamily="18" charset="0"/>
          </a:endParaRPr>
        </a:p>
      </dgm:t>
    </dgm:pt>
    <dgm:pt modelId="{19CAC171-1D17-4646-AFA0-FDF99F739098}" type="sibTrans" cxnId="{880C6EFD-74B1-4E83-8C01-DD47FB8AB83A}">
      <dgm:prSet custT="1"/>
      <dgm:spPr/>
      <dgm:t>
        <a:bodyPr/>
        <a:lstStyle/>
        <a:p>
          <a:pPr algn="just"/>
          <a:endParaRPr lang="es-ES" sz="1200">
            <a:latin typeface="Times New Roman" panose="02020603050405020304" pitchFamily="18" charset="0"/>
            <a:cs typeface="Times New Roman" panose="02020603050405020304" pitchFamily="18" charset="0"/>
          </a:endParaRPr>
        </a:p>
      </dgm:t>
    </dgm:pt>
    <dgm:pt modelId="{C8F96258-32DB-4671-ADAF-B1DAE5F63D31}" type="pres">
      <dgm:prSet presAssocID="{AAD36856-680B-4D78-A1B1-A9B24B78FB48}" presName="diagram" presStyleCnt="0">
        <dgm:presLayoutVars>
          <dgm:dir/>
          <dgm:resizeHandles val="exact"/>
        </dgm:presLayoutVars>
      </dgm:prSet>
      <dgm:spPr/>
      <dgm:t>
        <a:bodyPr/>
        <a:lstStyle/>
        <a:p>
          <a:endParaRPr lang="es-ES"/>
        </a:p>
      </dgm:t>
    </dgm:pt>
    <dgm:pt modelId="{A7660878-5ADB-4860-91BD-F6BBECCA0FB6}" type="pres">
      <dgm:prSet presAssocID="{1C399989-B2E2-4D54-9639-DA8966683BCD}" presName="node" presStyleLbl="node1" presStyleIdx="0" presStyleCnt="4">
        <dgm:presLayoutVars>
          <dgm:bulletEnabled val="1"/>
        </dgm:presLayoutVars>
      </dgm:prSet>
      <dgm:spPr/>
      <dgm:t>
        <a:bodyPr/>
        <a:lstStyle/>
        <a:p>
          <a:endParaRPr lang="es-ES"/>
        </a:p>
      </dgm:t>
    </dgm:pt>
    <dgm:pt modelId="{202CC45A-5798-4BEB-91BF-42D091E377CF}" type="pres">
      <dgm:prSet presAssocID="{B0E1BDCA-EACD-4B8D-9CBE-3C24EAA96B7A}" presName="sibTrans" presStyleLbl="sibTrans2D1" presStyleIdx="0" presStyleCnt="3"/>
      <dgm:spPr/>
      <dgm:t>
        <a:bodyPr/>
        <a:lstStyle/>
        <a:p>
          <a:endParaRPr lang="es-ES"/>
        </a:p>
      </dgm:t>
    </dgm:pt>
    <dgm:pt modelId="{43476153-F83A-48D5-BCDF-F585E38FAB60}" type="pres">
      <dgm:prSet presAssocID="{B0E1BDCA-EACD-4B8D-9CBE-3C24EAA96B7A}" presName="connectorText" presStyleLbl="sibTrans2D1" presStyleIdx="0" presStyleCnt="3"/>
      <dgm:spPr/>
      <dgm:t>
        <a:bodyPr/>
        <a:lstStyle/>
        <a:p>
          <a:endParaRPr lang="es-ES"/>
        </a:p>
      </dgm:t>
    </dgm:pt>
    <dgm:pt modelId="{73C28A4A-57CF-432B-9D63-F5A4CA9C33AB}" type="pres">
      <dgm:prSet presAssocID="{A2413700-D7DD-40E8-8D41-9CBFC1CED702}" presName="node" presStyleLbl="node1" presStyleIdx="1" presStyleCnt="4">
        <dgm:presLayoutVars>
          <dgm:bulletEnabled val="1"/>
        </dgm:presLayoutVars>
      </dgm:prSet>
      <dgm:spPr/>
      <dgm:t>
        <a:bodyPr/>
        <a:lstStyle/>
        <a:p>
          <a:endParaRPr lang="es-ES"/>
        </a:p>
      </dgm:t>
    </dgm:pt>
    <dgm:pt modelId="{9EC52B58-DC8F-4898-85AF-FD1737CFE985}" type="pres">
      <dgm:prSet presAssocID="{E0A856F5-84BA-45DB-8752-FB968CEB2B68}" presName="sibTrans" presStyleLbl="sibTrans2D1" presStyleIdx="1" presStyleCnt="3"/>
      <dgm:spPr/>
      <dgm:t>
        <a:bodyPr/>
        <a:lstStyle/>
        <a:p>
          <a:endParaRPr lang="es-ES"/>
        </a:p>
      </dgm:t>
    </dgm:pt>
    <dgm:pt modelId="{0E633129-4E9F-4728-A589-2932FE516E3C}" type="pres">
      <dgm:prSet presAssocID="{E0A856F5-84BA-45DB-8752-FB968CEB2B68}" presName="connectorText" presStyleLbl="sibTrans2D1" presStyleIdx="1" presStyleCnt="3"/>
      <dgm:spPr/>
      <dgm:t>
        <a:bodyPr/>
        <a:lstStyle/>
        <a:p>
          <a:endParaRPr lang="es-ES"/>
        </a:p>
      </dgm:t>
    </dgm:pt>
    <dgm:pt modelId="{B1C7C398-B8FE-4CB9-B76A-247EFDBE9CE2}" type="pres">
      <dgm:prSet presAssocID="{F316189F-33E9-4D56-8965-715B1BD9201E}" presName="node" presStyleLbl="node1" presStyleIdx="2" presStyleCnt="4">
        <dgm:presLayoutVars>
          <dgm:bulletEnabled val="1"/>
        </dgm:presLayoutVars>
      </dgm:prSet>
      <dgm:spPr/>
      <dgm:t>
        <a:bodyPr/>
        <a:lstStyle/>
        <a:p>
          <a:endParaRPr lang="es-ES"/>
        </a:p>
      </dgm:t>
    </dgm:pt>
    <dgm:pt modelId="{9434C57D-8AAC-4997-80A9-6D1AECCE1BD7}" type="pres">
      <dgm:prSet presAssocID="{19CAC171-1D17-4646-AFA0-FDF99F739098}" presName="sibTrans" presStyleLbl="sibTrans2D1" presStyleIdx="2" presStyleCnt="3"/>
      <dgm:spPr/>
      <dgm:t>
        <a:bodyPr/>
        <a:lstStyle/>
        <a:p>
          <a:endParaRPr lang="es-ES"/>
        </a:p>
      </dgm:t>
    </dgm:pt>
    <dgm:pt modelId="{8A38355E-7A37-449B-A25D-4971FFDC697D}" type="pres">
      <dgm:prSet presAssocID="{19CAC171-1D17-4646-AFA0-FDF99F739098}" presName="connectorText" presStyleLbl="sibTrans2D1" presStyleIdx="2" presStyleCnt="3"/>
      <dgm:spPr/>
      <dgm:t>
        <a:bodyPr/>
        <a:lstStyle/>
        <a:p>
          <a:endParaRPr lang="es-ES"/>
        </a:p>
      </dgm:t>
    </dgm:pt>
    <dgm:pt modelId="{A4D65E24-85D6-4D93-ACD1-2978919F9513}" type="pres">
      <dgm:prSet presAssocID="{15B9B516-02E1-43B1-A3A9-1B2E64A2083C}" presName="node" presStyleLbl="node1" presStyleIdx="3" presStyleCnt="4">
        <dgm:presLayoutVars>
          <dgm:bulletEnabled val="1"/>
        </dgm:presLayoutVars>
      </dgm:prSet>
      <dgm:spPr/>
      <dgm:t>
        <a:bodyPr/>
        <a:lstStyle/>
        <a:p>
          <a:endParaRPr lang="es-ES"/>
        </a:p>
      </dgm:t>
    </dgm:pt>
  </dgm:ptLst>
  <dgm:cxnLst>
    <dgm:cxn modelId="{1D049B35-F5C0-42BE-948E-DC8CCCE1EE8B}" type="presOf" srcId="{A2413700-D7DD-40E8-8D41-9CBFC1CED702}" destId="{73C28A4A-57CF-432B-9D63-F5A4CA9C33AB}" srcOrd="0" destOrd="0" presId="urn:microsoft.com/office/officeart/2005/8/layout/process5"/>
    <dgm:cxn modelId="{D8235A89-A126-4BFA-94C9-0B001AAEFCC7}" type="presOf" srcId="{1C399989-B2E2-4D54-9639-DA8966683BCD}" destId="{A7660878-5ADB-4860-91BD-F6BBECCA0FB6}" srcOrd="0" destOrd="0" presId="urn:microsoft.com/office/officeart/2005/8/layout/process5"/>
    <dgm:cxn modelId="{60D34F83-36F5-48AB-86BC-251B98A8E863}" type="presOf" srcId="{E0A856F5-84BA-45DB-8752-FB968CEB2B68}" destId="{0E633129-4E9F-4728-A589-2932FE516E3C}" srcOrd="1" destOrd="0" presId="urn:microsoft.com/office/officeart/2005/8/layout/process5"/>
    <dgm:cxn modelId="{96A6D33F-E9BB-4A0B-83F0-35342DF5224C}" srcId="{AAD36856-680B-4D78-A1B1-A9B24B78FB48}" destId="{A2413700-D7DD-40E8-8D41-9CBFC1CED702}" srcOrd="1" destOrd="0" parTransId="{E00DA4B4-A2BC-45B5-8D8B-D70CB18E3707}" sibTransId="{E0A856F5-84BA-45DB-8752-FB968CEB2B68}"/>
    <dgm:cxn modelId="{C9324D1E-186A-41A1-A6CE-DB94E6409201}" type="presOf" srcId="{19CAC171-1D17-4646-AFA0-FDF99F739098}" destId="{8A38355E-7A37-449B-A25D-4971FFDC697D}" srcOrd="1" destOrd="0" presId="urn:microsoft.com/office/officeart/2005/8/layout/process5"/>
    <dgm:cxn modelId="{CF28BBFD-2992-43F9-80A8-8949BE0F9197}" type="presOf" srcId="{E0A856F5-84BA-45DB-8752-FB968CEB2B68}" destId="{9EC52B58-DC8F-4898-85AF-FD1737CFE985}" srcOrd="0" destOrd="0" presId="urn:microsoft.com/office/officeart/2005/8/layout/process5"/>
    <dgm:cxn modelId="{05043798-1A27-4D48-A551-44D46E6FF02F}" srcId="{AAD36856-680B-4D78-A1B1-A9B24B78FB48}" destId="{15B9B516-02E1-43B1-A3A9-1B2E64A2083C}" srcOrd="3" destOrd="0" parTransId="{AD8780E0-2D91-4F64-B0C8-081D43877338}" sibTransId="{940E5D8F-FBC8-4054-ACD4-186EAB1CD689}"/>
    <dgm:cxn modelId="{7EDB69E8-8E1A-4622-AB56-A91B9D9F886F}" srcId="{AAD36856-680B-4D78-A1B1-A9B24B78FB48}" destId="{1C399989-B2E2-4D54-9639-DA8966683BCD}" srcOrd="0" destOrd="0" parTransId="{076E0CB3-6072-4FF0-A16E-0963BE2091C6}" sibTransId="{B0E1BDCA-EACD-4B8D-9CBE-3C24EAA96B7A}"/>
    <dgm:cxn modelId="{1EE6A9EF-FA44-45C0-87F5-ECB1DD2CA545}" type="presOf" srcId="{AAD36856-680B-4D78-A1B1-A9B24B78FB48}" destId="{C8F96258-32DB-4671-ADAF-B1DAE5F63D31}" srcOrd="0" destOrd="0" presId="urn:microsoft.com/office/officeart/2005/8/layout/process5"/>
    <dgm:cxn modelId="{880C6EFD-74B1-4E83-8C01-DD47FB8AB83A}" srcId="{AAD36856-680B-4D78-A1B1-A9B24B78FB48}" destId="{F316189F-33E9-4D56-8965-715B1BD9201E}" srcOrd="2" destOrd="0" parTransId="{A3E44D30-4752-4826-AE3A-E59C1632F682}" sibTransId="{19CAC171-1D17-4646-AFA0-FDF99F739098}"/>
    <dgm:cxn modelId="{C85359E4-86BE-44C7-ABD6-FB0A4BB7A1E8}" type="presOf" srcId="{B0E1BDCA-EACD-4B8D-9CBE-3C24EAA96B7A}" destId="{202CC45A-5798-4BEB-91BF-42D091E377CF}" srcOrd="0" destOrd="0" presId="urn:microsoft.com/office/officeart/2005/8/layout/process5"/>
    <dgm:cxn modelId="{3184622F-4EED-4B39-B818-9775E179305D}" type="presOf" srcId="{B0E1BDCA-EACD-4B8D-9CBE-3C24EAA96B7A}" destId="{43476153-F83A-48D5-BCDF-F585E38FAB60}" srcOrd="1" destOrd="0" presId="urn:microsoft.com/office/officeart/2005/8/layout/process5"/>
    <dgm:cxn modelId="{A8DE2808-E130-4B1D-B9FB-8D72E80598FB}" type="presOf" srcId="{19CAC171-1D17-4646-AFA0-FDF99F739098}" destId="{9434C57D-8AAC-4997-80A9-6D1AECCE1BD7}" srcOrd="0" destOrd="0" presId="urn:microsoft.com/office/officeart/2005/8/layout/process5"/>
    <dgm:cxn modelId="{7A85E375-67D5-462B-A0F6-32E5B332A6D6}" type="presOf" srcId="{F316189F-33E9-4D56-8965-715B1BD9201E}" destId="{B1C7C398-B8FE-4CB9-B76A-247EFDBE9CE2}" srcOrd="0" destOrd="0" presId="urn:microsoft.com/office/officeart/2005/8/layout/process5"/>
    <dgm:cxn modelId="{A70406FF-2E5F-4076-ADE3-F38E5C7816B9}" type="presOf" srcId="{15B9B516-02E1-43B1-A3A9-1B2E64A2083C}" destId="{A4D65E24-85D6-4D93-ACD1-2978919F9513}" srcOrd="0" destOrd="0" presId="urn:microsoft.com/office/officeart/2005/8/layout/process5"/>
    <dgm:cxn modelId="{384FDE69-C4A9-4F33-A534-F0F3AC5A3804}" type="presParOf" srcId="{C8F96258-32DB-4671-ADAF-B1DAE5F63D31}" destId="{A7660878-5ADB-4860-91BD-F6BBECCA0FB6}" srcOrd="0" destOrd="0" presId="urn:microsoft.com/office/officeart/2005/8/layout/process5"/>
    <dgm:cxn modelId="{3235777C-01E9-4802-948F-06947A0A5B32}" type="presParOf" srcId="{C8F96258-32DB-4671-ADAF-B1DAE5F63D31}" destId="{202CC45A-5798-4BEB-91BF-42D091E377CF}" srcOrd="1" destOrd="0" presId="urn:microsoft.com/office/officeart/2005/8/layout/process5"/>
    <dgm:cxn modelId="{F435FC7D-A1BF-46AD-A545-B74EBA912C49}" type="presParOf" srcId="{202CC45A-5798-4BEB-91BF-42D091E377CF}" destId="{43476153-F83A-48D5-BCDF-F585E38FAB60}" srcOrd="0" destOrd="0" presId="urn:microsoft.com/office/officeart/2005/8/layout/process5"/>
    <dgm:cxn modelId="{7313A39A-66A5-42FB-A7E3-203984282D39}" type="presParOf" srcId="{C8F96258-32DB-4671-ADAF-B1DAE5F63D31}" destId="{73C28A4A-57CF-432B-9D63-F5A4CA9C33AB}" srcOrd="2" destOrd="0" presId="urn:microsoft.com/office/officeart/2005/8/layout/process5"/>
    <dgm:cxn modelId="{910A4DC9-68DE-4E59-9F8C-FBD086838E7C}" type="presParOf" srcId="{C8F96258-32DB-4671-ADAF-B1DAE5F63D31}" destId="{9EC52B58-DC8F-4898-85AF-FD1737CFE985}" srcOrd="3" destOrd="0" presId="urn:microsoft.com/office/officeart/2005/8/layout/process5"/>
    <dgm:cxn modelId="{1FCA1C25-BA4C-40DC-B9AF-BEE459393C77}" type="presParOf" srcId="{9EC52B58-DC8F-4898-85AF-FD1737CFE985}" destId="{0E633129-4E9F-4728-A589-2932FE516E3C}" srcOrd="0" destOrd="0" presId="urn:microsoft.com/office/officeart/2005/8/layout/process5"/>
    <dgm:cxn modelId="{E0A72EA9-D0D2-482D-BF70-8D91C03BFC1D}" type="presParOf" srcId="{C8F96258-32DB-4671-ADAF-B1DAE5F63D31}" destId="{B1C7C398-B8FE-4CB9-B76A-247EFDBE9CE2}" srcOrd="4" destOrd="0" presId="urn:microsoft.com/office/officeart/2005/8/layout/process5"/>
    <dgm:cxn modelId="{C1E1432E-07C0-4AF7-B090-DF151BF567DE}" type="presParOf" srcId="{C8F96258-32DB-4671-ADAF-B1DAE5F63D31}" destId="{9434C57D-8AAC-4997-80A9-6D1AECCE1BD7}" srcOrd="5" destOrd="0" presId="urn:microsoft.com/office/officeart/2005/8/layout/process5"/>
    <dgm:cxn modelId="{D4D7AA1A-D9C1-421E-8A95-0D741D1461E6}" type="presParOf" srcId="{9434C57D-8AAC-4997-80A9-6D1AECCE1BD7}" destId="{8A38355E-7A37-449B-A25D-4971FFDC697D}" srcOrd="0" destOrd="0" presId="urn:microsoft.com/office/officeart/2005/8/layout/process5"/>
    <dgm:cxn modelId="{718CE4BB-1FA3-4687-B55D-24C1E3EF0F13}" type="presParOf" srcId="{C8F96258-32DB-4671-ADAF-B1DAE5F63D31}" destId="{A4D65E24-85D6-4D93-ACD1-2978919F9513}"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4D09DB-CFFF-4258-A21A-CBBA0E86EC8B}"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S"/>
        </a:p>
      </dgm:t>
    </dgm:pt>
    <dgm:pt modelId="{4A8F616F-6F2D-4342-9610-B330D531CD42}">
      <dgm:prSet phldrT="[Texto]" custT="1"/>
      <dgm:spPr/>
      <dgm:t>
        <a:bodyPr/>
        <a:lstStyle/>
        <a:p>
          <a:pPr algn="just"/>
          <a:r>
            <a:rPr lang="es-ES" sz="1200">
              <a:latin typeface="Times New Roman" panose="02020603050405020304" pitchFamily="18" charset="0"/>
              <a:cs typeface="Times New Roman" panose="02020603050405020304" pitchFamily="18" charset="0"/>
            </a:rPr>
            <a:t>El lenguaje es una de las capacidades más extraordinarias que tiene el ser humano. </a:t>
          </a:r>
        </a:p>
      </dgm:t>
    </dgm:pt>
    <dgm:pt modelId="{A50C64AD-4735-4AD7-9F5C-7063A372E0BC}" type="parTrans" cxnId="{E358A9FA-20B1-4C53-84B5-815ED767A9B6}">
      <dgm:prSet/>
      <dgm:spPr/>
      <dgm:t>
        <a:bodyPr/>
        <a:lstStyle/>
        <a:p>
          <a:pPr algn="just"/>
          <a:endParaRPr lang="es-ES" sz="1200">
            <a:latin typeface="Times New Roman" panose="02020603050405020304" pitchFamily="18" charset="0"/>
            <a:cs typeface="Times New Roman" panose="02020603050405020304" pitchFamily="18" charset="0"/>
          </a:endParaRPr>
        </a:p>
      </dgm:t>
    </dgm:pt>
    <dgm:pt modelId="{8EBE12C7-D707-4C90-8FF9-DD07395BF425}" type="sibTrans" cxnId="{E358A9FA-20B1-4C53-84B5-815ED767A9B6}">
      <dgm:prSet custT="1"/>
      <dgm:spPr/>
      <dgm:t>
        <a:bodyPr/>
        <a:lstStyle/>
        <a:p>
          <a:pPr algn="just"/>
          <a:endParaRPr lang="es-ES" sz="1200">
            <a:latin typeface="Times New Roman" panose="02020603050405020304" pitchFamily="18" charset="0"/>
            <a:cs typeface="Times New Roman" panose="02020603050405020304" pitchFamily="18" charset="0"/>
          </a:endParaRPr>
        </a:p>
      </dgm:t>
    </dgm:pt>
    <dgm:pt modelId="{D8B07E6A-8D7D-4672-8D5D-BB35CDC5EF3B}">
      <dgm:prSet phldrT="[Texto]" custT="1"/>
      <dgm:spPr/>
      <dgm:t>
        <a:bodyPr/>
        <a:lstStyle/>
        <a:p>
          <a:pPr algn="just"/>
          <a:r>
            <a:rPr lang="es-ES" sz="1200">
              <a:latin typeface="Times New Roman" panose="02020603050405020304" pitchFamily="18" charset="0"/>
              <a:cs typeface="Times New Roman" panose="02020603050405020304" pitchFamily="18" charset="0"/>
            </a:rPr>
            <a:t>El desarrollo del lenguaje facilita la compresión y comunicación del infante, les permite comprender y expresar las emociones y sentimientos.</a:t>
          </a:r>
        </a:p>
      </dgm:t>
    </dgm:pt>
    <dgm:pt modelId="{F651E810-0E2C-4AC1-BF1B-6660B5B203BE}" type="parTrans" cxnId="{ED010C99-2C02-4F91-ABFD-45C52C20DF97}">
      <dgm:prSet/>
      <dgm:spPr/>
      <dgm:t>
        <a:bodyPr/>
        <a:lstStyle/>
        <a:p>
          <a:pPr algn="just"/>
          <a:endParaRPr lang="es-ES" sz="1200">
            <a:latin typeface="Times New Roman" panose="02020603050405020304" pitchFamily="18" charset="0"/>
            <a:cs typeface="Times New Roman" panose="02020603050405020304" pitchFamily="18" charset="0"/>
          </a:endParaRPr>
        </a:p>
      </dgm:t>
    </dgm:pt>
    <dgm:pt modelId="{80957217-A177-4F72-BDF5-5F9BE06B4CB6}" type="sibTrans" cxnId="{ED010C99-2C02-4F91-ABFD-45C52C20DF97}">
      <dgm:prSet custT="1"/>
      <dgm:spPr/>
      <dgm:t>
        <a:bodyPr/>
        <a:lstStyle/>
        <a:p>
          <a:pPr algn="just"/>
          <a:endParaRPr lang="es-ES" sz="1200">
            <a:latin typeface="Times New Roman" panose="02020603050405020304" pitchFamily="18" charset="0"/>
            <a:cs typeface="Times New Roman" panose="02020603050405020304" pitchFamily="18" charset="0"/>
          </a:endParaRPr>
        </a:p>
      </dgm:t>
    </dgm:pt>
    <dgm:pt modelId="{631AF31C-3815-41F2-A332-5F88F5B0380D}">
      <dgm:prSet phldrT="[Texto]" custT="1"/>
      <dgm:spPr/>
      <dgm:t>
        <a:bodyPr/>
        <a:lstStyle/>
        <a:p>
          <a:pPr algn="just"/>
          <a:r>
            <a:rPr lang="es-ES" sz="1200">
              <a:latin typeface="Times New Roman" panose="02020603050405020304" pitchFamily="18" charset="0"/>
              <a:cs typeface="Times New Roman" panose="02020603050405020304" pitchFamily="18" charset="0"/>
            </a:rPr>
            <a:t>La adquisición del lenguaje oral se origina como el desarrollo de la capacidad de comunicarse verbalmente y lingüísticamente por medio de la comunicación con las demás personas.</a:t>
          </a:r>
        </a:p>
      </dgm:t>
    </dgm:pt>
    <dgm:pt modelId="{A4C537CE-E1A1-4716-8C82-1F727D4B7B55}" type="parTrans" cxnId="{B2299334-CA34-4781-B0C7-C3FA2FE233F6}">
      <dgm:prSet/>
      <dgm:spPr/>
      <dgm:t>
        <a:bodyPr/>
        <a:lstStyle/>
        <a:p>
          <a:pPr algn="just"/>
          <a:endParaRPr lang="es-ES" sz="1200">
            <a:latin typeface="Times New Roman" panose="02020603050405020304" pitchFamily="18" charset="0"/>
            <a:cs typeface="Times New Roman" panose="02020603050405020304" pitchFamily="18" charset="0"/>
          </a:endParaRPr>
        </a:p>
      </dgm:t>
    </dgm:pt>
    <dgm:pt modelId="{FF508EC2-E22E-4B5D-8911-B2D6F1ECC190}" type="sibTrans" cxnId="{B2299334-CA34-4781-B0C7-C3FA2FE233F6}">
      <dgm:prSet custT="1"/>
      <dgm:spPr/>
      <dgm:t>
        <a:bodyPr/>
        <a:lstStyle/>
        <a:p>
          <a:pPr algn="just"/>
          <a:endParaRPr lang="es-ES" sz="1200">
            <a:latin typeface="Times New Roman" panose="02020603050405020304" pitchFamily="18" charset="0"/>
            <a:cs typeface="Times New Roman" panose="02020603050405020304" pitchFamily="18" charset="0"/>
          </a:endParaRPr>
        </a:p>
      </dgm:t>
    </dgm:pt>
    <dgm:pt modelId="{7D7F7C49-0721-4888-9DE5-CE5E95EB6F20}">
      <dgm:prSet phldrT="[Texto]" custT="1"/>
      <dgm:spPr/>
      <dgm:t>
        <a:bodyPr/>
        <a:lstStyle/>
        <a:p>
          <a:pPr algn="just"/>
          <a:r>
            <a:rPr lang="es-MX" sz="1200">
              <a:latin typeface="Times New Roman" panose="02020603050405020304" pitchFamily="18" charset="0"/>
              <a:cs typeface="Times New Roman" panose="02020603050405020304" pitchFamily="18" charset="0"/>
            </a:rPr>
            <a:t>El uso del lenguaje oral en la etapa preescolar permite que los infantes imaginen, creen nuevas ideas, compartan con otros niños.</a:t>
          </a:r>
          <a:endParaRPr lang="es-ES" sz="1200">
            <a:latin typeface="Times New Roman" panose="02020603050405020304" pitchFamily="18" charset="0"/>
            <a:cs typeface="Times New Roman" panose="02020603050405020304" pitchFamily="18" charset="0"/>
          </a:endParaRPr>
        </a:p>
      </dgm:t>
    </dgm:pt>
    <dgm:pt modelId="{696C5047-345E-4D9B-B913-E88D3E9DC2AD}" type="parTrans" cxnId="{302A0E33-6B14-4C5E-8068-1607D0A354EB}">
      <dgm:prSet/>
      <dgm:spPr/>
      <dgm:t>
        <a:bodyPr/>
        <a:lstStyle/>
        <a:p>
          <a:pPr algn="just"/>
          <a:endParaRPr lang="es-ES" sz="1200">
            <a:latin typeface="Times New Roman" panose="02020603050405020304" pitchFamily="18" charset="0"/>
            <a:cs typeface="Times New Roman" panose="02020603050405020304" pitchFamily="18" charset="0"/>
          </a:endParaRPr>
        </a:p>
      </dgm:t>
    </dgm:pt>
    <dgm:pt modelId="{E337FEA4-95C8-4FE4-881C-DB280F4CD372}" type="sibTrans" cxnId="{302A0E33-6B14-4C5E-8068-1607D0A354EB}">
      <dgm:prSet custT="1"/>
      <dgm:spPr/>
      <dgm:t>
        <a:bodyPr/>
        <a:lstStyle/>
        <a:p>
          <a:pPr algn="just"/>
          <a:endParaRPr lang="es-ES" sz="1200">
            <a:latin typeface="Times New Roman" panose="02020603050405020304" pitchFamily="18" charset="0"/>
            <a:cs typeface="Times New Roman" panose="02020603050405020304" pitchFamily="18" charset="0"/>
          </a:endParaRPr>
        </a:p>
      </dgm:t>
    </dgm:pt>
    <dgm:pt modelId="{65703086-99EF-466D-AEE3-B8DD9D5C3A26}">
      <dgm:prSet phldrT="[Texto]" custT="1"/>
      <dgm:spPr/>
      <dgm:t>
        <a:bodyPr/>
        <a:lstStyle/>
        <a:p>
          <a:pPr algn="just"/>
          <a:r>
            <a:rPr lang="es-MX" sz="1200">
              <a:latin typeface="Times New Roman" panose="02020603050405020304" pitchFamily="18" charset="0"/>
              <a:cs typeface="Times New Roman" panose="02020603050405020304" pitchFamily="18" charset="0"/>
            </a:rPr>
            <a:t>Se debe tener en cuenta que el desarrollo del lenguaje oral del infante será distinto en cada niño, por tal motivo es fundamental respetar su ritmo de desarrollo. </a:t>
          </a:r>
          <a:endParaRPr lang="es-ES" sz="1200">
            <a:latin typeface="Times New Roman" panose="02020603050405020304" pitchFamily="18" charset="0"/>
            <a:cs typeface="Times New Roman" panose="02020603050405020304" pitchFamily="18" charset="0"/>
          </a:endParaRPr>
        </a:p>
      </dgm:t>
    </dgm:pt>
    <dgm:pt modelId="{A2063BD8-462B-48F8-9AC5-FC18A3FC3F22}" type="parTrans" cxnId="{899697CB-E219-4DF6-99C7-5FC14141D642}">
      <dgm:prSet/>
      <dgm:spPr/>
      <dgm:t>
        <a:bodyPr/>
        <a:lstStyle/>
        <a:p>
          <a:pPr algn="just"/>
          <a:endParaRPr lang="es-ES" sz="1200">
            <a:latin typeface="Times New Roman" panose="02020603050405020304" pitchFamily="18" charset="0"/>
            <a:cs typeface="Times New Roman" panose="02020603050405020304" pitchFamily="18" charset="0"/>
          </a:endParaRPr>
        </a:p>
      </dgm:t>
    </dgm:pt>
    <dgm:pt modelId="{E8696BB5-8F78-43A0-AD45-D0CAE654061A}" type="sibTrans" cxnId="{899697CB-E219-4DF6-99C7-5FC14141D642}">
      <dgm:prSet/>
      <dgm:spPr/>
      <dgm:t>
        <a:bodyPr/>
        <a:lstStyle/>
        <a:p>
          <a:pPr algn="just"/>
          <a:endParaRPr lang="es-ES" sz="1200">
            <a:latin typeface="Times New Roman" panose="02020603050405020304" pitchFamily="18" charset="0"/>
            <a:cs typeface="Times New Roman" panose="02020603050405020304" pitchFamily="18" charset="0"/>
          </a:endParaRPr>
        </a:p>
      </dgm:t>
    </dgm:pt>
    <dgm:pt modelId="{B5D1AA50-0FF4-4D3C-9D74-7A4DA4EB743A}" type="pres">
      <dgm:prSet presAssocID="{204D09DB-CFFF-4258-A21A-CBBA0E86EC8B}" presName="outerComposite" presStyleCnt="0">
        <dgm:presLayoutVars>
          <dgm:chMax val="5"/>
          <dgm:dir/>
          <dgm:resizeHandles val="exact"/>
        </dgm:presLayoutVars>
      </dgm:prSet>
      <dgm:spPr/>
      <dgm:t>
        <a:bodyPr/>
        <a:lstStyle/>
        <a:p>
          <a:endParaRPr lang="es-ES"/>
        </a:p>
      </dgm:t>
    </dgm:pt>
    <dgm:pt modelId="{CA569C4C-A715-481C-BB11-DED370DD1D65}" type="pres">
      <dgm:prSet presAssocID="{204D09DB-CFFF-4258-A21A-CBBA0E86EC8B}" presName="dummyMaxCanvas" presStyleCnt="0">
        <dgm:presLayoutVars/>
      </dgm:prSet>
      <dgm:spPr/>
      <dgm:t>
        <a:bodyPr/>
        <a:lstStyle/>
        <a:p>
          <a:endParaRPr lang="es-ES"/>
        </a:p>
      </dgm:t>
    </dgm:pt>
    <dgm:pt modelId="{75F7D3C3-4DE4-4666-BAE6-AFE02CF5E959}" type="pres">
      <dgm:prSet presAssocID="{204D09DB-CFFF-4258-A21A-CBBA0E86EC8B}" presName="FiveNodes_1" presStyleLbl="node1" presStyleIdx="0" presStyleCnt="5">
        <dgm:presLayoutVars>
          <dgm:bulletEnabled val="1"/>
        </dgm:presLayoutVars>
      </dgm:prSet>
      <dgm:spPr/>
      <dgm:t>
        <a:bodyPr/>
        <a:lstStyle/>
        <a:p>
          <a:endParaRPr lang="es-ES"/>
        </a:p>
      </dgm:t>
    </dgm:pt>
    <dgm:pt modelId="{CE890A81-A68C-47D4-90AB-98D22B837282}" type="pres">
      <dgm:prSet presAssocID="{204D09DB-CFFF-4258-A21A-CBBA0E86EC8B}" presName="FiveNodes_2" presStyleLbl="node1" presStyleIdx="1" presStyleCnt="5">
        <dgm:presLayoutVars>
          <dgm:bulletEnabled val="1"/>
        </dgm:presLayoutVars>
      </dgm:prSet>
      <dgm:spPr/>
      <dgm:t>
        <a:bodyPr/>
        <a:lstStyle/>
        <a:p>
          <a:endParaRPr lang="es-ES"/>
        </a:p>
      </dgm:t>
    </dgm:pt>
    <dgm:pt modelId="{EF6BFA20-946E-400F-B8B8-6C0EA83EDDDC}" type="pres">
      <dgm:prSet presAssocID="{204D09DB-CFFF-4258-A21A-CBBA0E86EC8B}" presName="FiveNodes_3" presStyleLbl="node1" presStyleIdx="2" presStyleCnt="5">
        <dgm:presLayoutVars>
          <dgm:bulletEnabled val="1"/>
        </dgm:presLayoutVars>
      </dgm:prSet>
      <dgm:spPr/>
      <dgm:t>
        <a:bodyPr/>
        <a:lstStyle/>
        <a:p>
          <a:endParaRPr lang="es-ES"/>
        </a:p>
      </dgm:t>
    </dgm:pt>
    <dgm:pt modelId="{00CB118F-3CB4-456B-8EEB-B8CF097DB00F}" type="pres">
      <dgm:prSet presAssocID="{204D09DB-CFFF-4258-A21A-CBBA0E86EC8B}" presName="FiveNodes_4" presStyleLbl="node1" presStyleIdx="3" presStyleCnt="5">
        <dgm:presLayoutVars>
          <dgm:bulletEnabled val="1"/>
        </dgm:presLayoutVars>
      </dgm:prSet>
      <dgm:spPr/>
      <dgm:t>
        <a:bodyPr/>
        <a:lstStyle/>
        <a:p>
          <a:endParaRPr lang="es-ES"/>
        </a:p>
      </dgm:t>
    </dgm:pt>
    <dgm:pt modelId="{BDC8D667-3892-48AA-BE5C-57B1E14D5CB6}" type="pres">
      <dgm:prSet presAssocID="{204D09DB-CFFF-4258-A21A-CBBA0E86EC8B}" presName="FiveNodes_5" presStyleLbl="node1" presStyleIdx="4" presStyleCnt="5">
        <dgm:presLayoutVars>
          <dgm:bulletEnabled val="1"/>
        </dgm:presLayoutVars>
      </dgm:prSet>
      <dgm:spPr/>
      <dgm:t>
        <a:bodyPr/>
        <a:lstStyle/>
        <a:p>
          <a:endParaRPr lang="es-ES"/>
        </a:p>
      </dgm:t>
    </dgm:pt>
    <dgm:pt modelId="{EC0E1023-7AE4-45FB-A777-0ECD161385A8}" type="pres">
      <dgm:prSet presAssocID="{204D09DB-CFFF-4258-A21A-CBBA0E86EC8B}" presName="FiveConn_1-2" presStyleLbl="fgAccFollowNode1" presStyleIdx="0" presStyleCnt="4">
        <dgm:presLayoutVars>
          <dgm:bulletEnabled val="1"/>
        </dgm:presLayoutVars>
      </dgm:prSet>
      <dgm:spPr/>
      <dgm:t>
        <a:bodyPr/>
        <a:lstStyle/>
        <a:p>
          <a:endParaRPr lang="es-ES"/>
        </a:p>
      </dgm:t>
    </dgm:pt>
    <dgm:pt modelId="{6EABDD9E-D9FE-48DD-A323-FB3FBC7791E2}" type="pres">
      <dgm:prSet presAssocID="{204D09DB-CFFF-4258-A21A-CBBA0E86EC8B}" presName="FiveConn_2-3" presStyleLbl="fgAccFollowNode1" presStyleIdx="1" presStyleCnt="4">
        <dgm:presLayoutVars>
          <dgm:bulletEnabled val="1"/>
        </dgm:presLayoutVars>
      </dgm:prSet>
      <dgm:spPr/>
      <dgm:t>
        <a:bodyPr/>
        <a:lstStyle/>
        <a:p>
          <a:endParaRPr lang="es-ES"/>
        </a:p>
      </dgm:t>
    </dgm:pt>
    <dgm:pt modelId="{FCC7D426-BF0F-4B05-8117-D591A5654C98}" type="pres">
      <dgm:prSet presAssocID="{204D09DB-CFFF-4258-A21A-CBBA0E86EC8B}" presName="FiveConn_3-4" presStyleLbl="fgAccFollowNode1" presStyleIdx="2" presStyleCnt="4">
        <dgm:presLayoutVars>
          <dgm:bulletEnabled val="1"/>
        </dgm:presLayoutVars>
      </dgm:prSet>
      <dgm:spPr/>
      <dgm:t>
        <a:bodyPr/>
        <a:lstStyle/>
        <a:p>
          <a:endParaRPr lang="es-ES"/>
        </a:p>
      </dgm:t>
    </dgm:pt>
    <dgm:pt modelId="{FDFA7800-F7F1-4BA0-A34B-DA8BD72AC1DF}" type="pres">
      <dgm:prSet presAssocID="{204D09DB-CFFF-4258-A21A-CBBA0E86EC8B}" presName="FiveConn_4-5" presStyleLbl="fgAccFollowNode1" presStyleIdx="3" presStyleCnt="4">
        <dgm:presLayoutVars>
          <dgm:bulletEnabled val="1"/>
        </dgm:presLayoutVars>
      </dgm:prSet>
      <dgm:spPr/>
      <dgm:t>
        <a:bodyPr/>
        <a:lstStyle/>
        <a:p>
          <a:endParaRPr lang="es-ES"/>
        </a:p>
      </dgm:t>
    </dgm:pt>
    <dgm:pt modelId="{DC314BA9-808D-49F0-A3EF-0816DFA8250F}" type="pres">
      <dgm:prSet presAssocID="{204D09DB-CFFF-4258-A21A-CBBA0E86EC8B}" presName="FiveNodes_1_text" presStyleLbl="node1" presStyleIdx="4" presStyleCnt="5">
        <dgm:presLayoutVars>
          <dgm:bulletEnabled val="1"/>
        </dgm:presLayoutVars>
      </dgm:prSet>
      <dgm:spPr/>
      <dgm:t>
        <a:bodyPr/>
        <a:lstStyle/>
        <a:p>
          <a:endParaRPr lang="es-ES"/>
        </a:p>
      </dgm:t>
    </dgm:pt>
    <dgm:pt modelId="{5CE24804-A8BD-434D-8506-5DB4D43AF2FA}" type="pres">
      <dgm:prSet presAssocID="{204D09DB-CFFF-4258-A21A-CBBA0E86EC8B}" presName="FiveNodes_2_text" presStyleLbl="node1" presStyleIdx="4" presStyleCnt="5">
        <dgm:presLayoutVars>
          <dgm:bulletEnabled val="1"/>
        </dgm:presLayoutVars>
      </dgm:prSet>
      <dgm:spPr/>
      <dgm:t>
        <a:bodyPr/>
        <a:lstStyle/>
        <a:p>
          <a:endParaRPr lang="es-ES"/>
        </a:p>
      </dgm:t>
    </dgm:pt>
    <dgm:pt modelId="{57FCD00C-53F2-4EE9-9B10-D4EF953EF4DB}" type="pres">
      <dgm:prSet presAssocID="{204D09DB-CFFF-4258-A21A-CBBA0E86EC8B}" presName="FiveNodes_3_text" presStyleLbl="node1" presStyleIdx="4" presStyleCnt="5">
        <dgm:presLayoutVars>
          <dgm:bulletEnabled val="1"/>
        </dgm:presLayoutVars>
      </dgm:prSet>
      <dgm:spPr/>
      <dgm:t>
        <a:bodyPr/>
        <a:lstStyle/>
        <a:p>
          <a:endParaRPr lang="es-ES"/>
        </a:p>
      </dgm:t>
    </dgm:pt>
    <dgm:pt modelId="{03DB26DF-372B-46E7-89C7-942ABB9D244C}" type="pres">
      <dgm:prSet presAssocID="{204D09DB-CFFF-4258-A21A-CBBA0E86EC8B}" presName="FiveNodes_4_text" presStyleLbl="node1" presStyleIdx="4" presStyleCnt="5">
        <dgm:presLayoutVars>
          <dgm:bulletEnabled val="1"/>
        </dgm:presLayoutVars>
      </dgm:prSet>
      <dgm:spPr/>
      <dgm:t>
        <a:bodyPr/>
        <a:lstStyle/>
        <a:p>
          <a:endParaRPr lang="es-ES"/>
        </a:p>
      </dgm:t>
    </dgm:pt>
    <dgm:pt modelId="{FA24234D-13FD-4421-8307-1B608E96023C}" type="pres">
      <dgm:prSet presAssocID="{204D09DB-CFFF-4258-A21A-CBBA0E86EC8B}" presName="FiveNodes_5_text" presStyleLbl="node1" presStyleIdx="4" presStyleCnt="5">
        <dgm:presLayoutVars>
          <dgm:bulletEnabled val="1"/>
        </dgm:presLayoutVars>
      </dgm:prSet>
      <dgm:spPr/>
      <dgm:t>
        <a:bodyPr/>
        <a:lstStyle/>
        <a:p>
          <a:endParaRPr lang="es-ES"/>
        </a:p>
      </dgm:t>
    </dgm:pt>
  </dgm:ptLst>
  <dgm:cxnLst>
    <dgm:cxn modelId="{ED010C99-2C02-4F91-ABFD-45C52C20DF97}" srcId="{204D09DB-CFFF-4258-A21A-CBBA0E86EC8B}" destId="{D8B07E6A-8D7D-4672-8D5D-BB35CDC5EF3B}" srcOrd="1" destOrd="0" parTransId="{F651E810-0E2C-4AC1-BF1B-6660B5B203BE}" sibTransId="{80957217-A177-4F72-BDF5-5F9BE06B4CB6}"/>
    <dgm:cxn modelId="{B2299334-CA34-4781-B0C7-C3FA2FE233F6}" srcId="{204D09DB-CFFF-4258-A21A-CBBA0E86EC8B}" destId="{631AF31C-3815-41F2-A332-5F88F5B0380D}" srcOrd="2" destOrd="0" parTransId="{A4C537CE-E1A1-4716-8C82-1F727D4B7B55}" sibTransId="{FF508EC2-E22E-4B5D-8911-B2D6F1ECC190}"/>
    <dgm:cxn modelId="{BBBD73C9-248C-4C00-8A28-9D71051C620D}" type="presOf" srcId="{FF508EC2-E22E-4B5D-8911-B2D6F1ECC190}" destId="{FCC7D426-BF0F-4B05-8117-D591A5654C98}" srcOrd="0" destOrd="0" presId="urn:microsoft.com/office/officeart/2005/8/layout/vProcess5"/>
    <dgm:cxn modelId="{95D5E3C6-0D36-4CAE-B199-45CD4482A7F2}" type="presOf" srcId="{65703086-99EF-466D-AEE3-B8DD9D5C3A26}" destId="{BDC8D667-3892-48AA-BE5C-57B1E14D5CB6}" srcOrd="0" destOrd="0" presId="urn:microsoft.com/office/officeart/2005/8/layout/vProcess5"/>
    <dgm:cxn modelId="{33796605-9736-4643-A457-42EBC83CA8ED}" type="presOf" srcId="{631AF31C-3815-41F2-A332-5F88F5B0380D}" destId="{EF6BFA20-946E-400F-B8B8-6C0EA83EDDDC}" srcOrd="0" destOrd="0" presId="urn:microsoft.com/office/officeart/2005/8/layout/vProcess5"/>
    <dgm:cxn modelId="{899697CB-E219-4DF6-99C7-5FC14141D642}" srcId="{204D09DB-CFFF-4258-A21A-CBBA0E86EC8B}" destId="{65703086-99EF-466D-AEE3-B8DD9D5C3A26}" srcOrd="4" destOrd="0" parTransId="{A2063BD8-462B-48F8-9AC5-FC18A3FC3F22}" sibTransId="{E8696BB5-8F78-43A0-AD45-D0CAE654061A}"/>
    <dgm:cxn modelId="{068BC36E-DAC1-4EB9-9092-8624E6A961F1}" type="presOf" srcId="{E337FEA4-95C8-4FE4-881C-DB280F4CD372}" destId="{FDFA7800-F7F1-4BA0-A34B-DA8BD72AC1DF}" srcOrd="0" destOrd="0" presId="urn:microsoft.com/office/officeart/2005/8/layout/vProcess5"/>
    <dgm:cxn modelId="{6A5795A7-B199-4A4F-9AEB-D71C3626EE57}" type="presOf" srcId="{4A8F616F-6F2D-4342-9610-B330D531CD42}" destId="{75F7D3C3-4DE4-4666-BAE6-AFE02CF5E959}" srcOrd="0" destOrd="0" presId="urn:microsoft.com/office/officeart/2005/8/layout/vProcess5"/>
    <dgm:cxn modelId="{AD938ABE-4719-416B-AF8F-78A2F871C398}" type="presOf" srcId="{7D7F7C49-0721-4888-9DE5-CE5E95EB6F20}" destId="{00CB118F-3CB4-456B-8EEB-B8CF097DB00F}" srcOrd="0" destOrd="0" presId="urn:microsoft.com/office/officeart/2005/8/layout/vProcess5"/>
    <dgm:cxn modelId="{108A12C1-DBE2-458C-A2E7-943BE3ED7457}" type="presOf" srcId="{65703086-99EF-466D-AEE3-B8DD9D5C3A26}" destId="{FA24234D-13FD-4421-8307-1B608E96023C}" srcOrd="1" destOrd="0" presId="urn:microsoft.com/office/officeart/2005/8/layout/vProcess5"/>
    <dgm:cxn modelId="{302A0E33-6B14-4C5E-8068-1607D0A354EB}" srcId="{204D09DB-CFFF-4258-A21A-CBBA0E86EC8B}" destId="{7D7F7C49-0721-4888-9DE5-CE5E95EB6F20}" srcOrd="3" destOrd="0" parTransId="{696C5047-345E-4D9B-B913-E88D3E9DC2AD}" sibTransId="{E337FEA4-95C8-4FE4-881C-DB280F4CD372}"/>
    <dgm:cxn modelId="{7A1A42A8-8561-4427-8B72-25430A2D3A8D}" type="presOf" srcId="{7D7F7C49-0721-4888-9DE5-CE5E95EB6F20}" destId="{03DB26DF-372B-46E7-89C7-942ABB9D244C}" srcOrd="1" destOrd="0" presId="urn:microsoft.com/office/officeart/2005/8/layout/vProcess5"/>
    <dgm:cxn modelId="{25708C9E-B1A2-436B-9863-B3451BEB08E1}" type="presOf" srcId="{80957217-A177-4F72-BDF5-5F9BE06B4CB6}" destId="{6EABDD9E-D9FE-48DD-A323-FB3FBC7791E2}" srcOrd="0" destOrd="0" presId="urn:microsoft.com/office/officeart/2005/8/layout/vProcess5"/>
    <dgm:cxn modelId="{C26DD0BB-37B3-48B8-BDA3-D55A25115B09}" type="presOf" srcId="{204D09DB-CFFF-4258-A21A-CBBA0E86EC8B}" destId="{B5D1AA50-0FF4-4D3C-9D74-7A4DA4EB743A}" srcOrd="0" destOrd="0" presId="urn:microsoft.com/office/officeart/2005/8/layout/vProcess5"/>
    <dgm:cxn modelId="{4215F615-9182-43D4-9265-6F216830CAB7}" type="presOf" srcId="{8EBE12C7-D707-4C90-8FF9-DD07395BF425}" destId="{EC0E1023-7AE4-45FB-A777-0ECD161385A8}" srcOrd="0" destOrd="0" presId="urn:microsoft.com/office/officeart/2005/8/layout/vProcess5"/>
    <dgm:cxn modelId="{DB234411-BE1B-4174-93C3-F3A4166EA560}" type="presOf" srcId="{631AF31C-3815-41F2-A332-5F88F5B0380D}" destId="{57FCD00C-53F2-4EE9-9B10-D4EF953EF4DB}" srcOrd="1" destOrd="0" presId="urn:microsoft.com/office/officeart/2005/8/layout/vProcess5"/>
    <dgm:cxn modelId="{373F922C-075D-4FBC-A509-934D6FC313FF}" type="presOf" srcId="{D8B07E6A-8D7D-4672-8D5D-BB35CDC5EF3B}" destId="{CE890A81-A68C-47D4-90AB-98D22B837282}" srcOrd="0" destOrd="0" presId="urn:microsoft.com/office/officeart/2005/8/layout/vProcess5"/>
    <dgm:cxn modelId="{7685F57A-8F38-46E1-B620-A295D48FDE79}" type="presOf" srcId="{D8B07E6A-8D7D-4672-8D5D-BB35CDC5EF3B}" destId="{5CE24804-A8BD-434D-8506-5DB4D43AF2FA}" srcOrd="1" destOrd="0" presId="urn:microsoft.com/office/officeart/2005/8/layout/vProcess5"/>
    <dgm:cxn modelId="{E358A9FA-20B1-4C53-84B5-815ED767A9B6}" srcId="{204D09DB-CFFF-4258-A21A-CBBA0E86EC8B}" destId="{4A8F616F-6F2D-4342-9610-B330D531CD42}" srcOrd="0" destOrd="0" parTransId="{A50C64AD-4735-4AD7-9F5C-7063A372E0BC}" sibTransId="{8EBE12C7-D707-4C90-8FF9-DD07395BF425}"/>
    <dgm:cxn modelId="{7ECB73FD-7A4A-4D78-9EDC-D39FDE1E183A}" type="presOf" srcId="{4A8F616F-6F2D-4342-9610-B330D531CD42}" destId="{DC314BA9-808D-49F0-A3EF-0816DFA8250F}" srcOrd="1" destOrd="0" presId="urn:microsoft.com/office/officeart/2005/8/layout/vProcess5"/>
    <dgm:cxn modelId="{6E0DFDF3-0439-40F5-8453-FEA8E95BDD9C}" type="presParOf" srcId="{B5D1AA50-0FF4-4D3C-9D74-7A4DA4EB743A}" destId="{CA569C4C-A715-481C-BB11-DED370DD1D65}" srcOrd="0" destOrd="0" presId="urn:microsoft.com/office/officeart/2005/8/layout/vProcess5"/>
    <dgm:cxn modelId="{9849813C-81B6-465F-9D95-56E87D4E3F7A}" type="presParOf" srcId="{B5D1AA50-0FF4-4D3C-9D74-7A4DA4EB743A}" destId="{75F7D3C3-4DE4-4666-BAE6-AFE02CF5E959}" srcOrd="1" destOrd="0" presId="urn:microsoft.com/office/officeart/2005/8/layout/vProcess5"/>
    <dgm:cxn modelId="{CBA8B4F9-E1C1-441B-A9ED-79EF8DD72CD9}" type="presParOf" srcId="{B5D1AA50-0FF4-4D3C-9D74-7A4DA4EB743A}" destId="{CE890A81-A68C-47D4-90AB-98D22B837282}" srcOrd="2" destOrd="0" presId="urn:microsoft.com/office/officeart/2005/8/layout/vProcess5"/>
    <dgm:cxn modelId="{60B370DF-29FE-4925-8318-FBC571FC2DDC}" type="presParOf" srcId="{B5D1AA50-0FF4-4D3C-9D74-7A4DA4EB743A}" destId="{EF6BFA20-946E-400F-B8B8-6C0EA83EDDDC}" srcOrd="3" destOrd="0" presId="urn:microsoft.com/office/officeart/2005/8/layout/vProcess5"/>
    <dgm:cxn modelId="{CE616D2B-CB0C-41F7-A8BD-7A471CAE3597}" type="presParOf" srcId="{B5D1AA50-0FF4-4D3C-9D74-7A4DA4EB743A}" destId="{00CB118F-3CB4-456B-8EEB-B8CF097DB00F}" srcOrd="4" destOrd="0" presId="urn:microsoft.com/office/officeart/2005/8/layout/vProcess5"/>
    <dgm:cxn modelId="{ECA7FA3D-2B17-46A9-BCE9-6EA0F04083D0}" type="presParOf" srcId="{B5D1AA50-0FF4-4D3C-9D74-7A4DA4EB743A}" destId="{BDC8D667-3892-48AA-BE5C-57B1E14D5CB6}" srcOrd="5" destOrd="0" presId="urn:microsoft.com/office/officeart/2005/8/layout/vProcess5"/>
    <dgm:cxn modelId="{D5455F3D-A98D-4422-8B59-66987F03192D}" type="presParOf" srcId="{B5D1AA50-0FF4-4D3C-9D74-7A4DA4EB743A}" destId="{EC0E1023-7AE4-45FB-A777-0ECD161385A8}" srcOrd="6" destOrd="0" presId="urn:microsoft.com/office/officeart/2005/8/layout/vProcess5"/>
    <dgm:cxn modelId="{7471C6BB-EFE9-4578-95A8-34581B19689C}" type="presParOf" srcId="{B5D1AA50-0FF4-4D3C-9D74-7A4DA4EB743A}" destId="{6EABDD9E-D9FE-48DD-A323-FB3FBC7791E2}" srcOrd="7" destOrd="0" presId="urn:microsoft.com/office/officeart/2005/8/layout/vProcess5"/>
    <dgm:cxn modelId="{B1AB2B6F-EF1B-4A48-A90C-36BFE506CF2B}" type="presParOf" srcId="{B5D1AA50-0FF4-4D3C-9D74-7A4DA4EB743A}" destId="{FCC7D426-BF0F-4B05-8117-D591A5654C98}" srcOrd="8" destOrd="0" presId="urn:microsoft.com/office/officeart/2005/8/layout/vProcess5"/>
    <dgm:cxn modelId="{67DCD700-70AD-41F5-A581-4482B9E15BCB}" type="presParOf" srcId="{B5D1AA50-0FF4-4D3C-9D74-7A4DA4EB743A}" destId="{FDFA7800-F7F1-4BA0-A34B-DA8BD72AC1DF}" srcOrd="9" destOrd="0" presId="urn:microsoft.com/office/officeart/2005/8/layout/vProcess5"/>
    <dgm:cxn modelId="{E2229D06-03D5-4CF5-B2B9-765280A817CC}" type="presParOf" srcId="{B5D1AA50-0FF4-4D3C-9D74-7A4DA4EB743A}" destId="{DC314BA9-808D-49F0-A3EF-0816DFA8250F}" srcOrd="10" destOrd="0" presId="urn:microsoft.com/office/officeart/2005/8/layout/vProcess5"/>
    <dgm:cxn modelId="{C9E0DA4D-1F87-481A-BFAE-C2BD366D084A}" type="presParOf" srcId="{B5D1AA50-0FF4-4D3C-9D74-7A4DA4EB743A}" destId="{5CE24804-A8BD-434D-8506-5DB4D43AF2FA}" srcOrd="11" destOrd="0" presId="urn:microsoft.com/office/officeart/2005/8/layout/vProcess5"/>
    <dgm:cxn modelId="{1BA29886-5A6C-401F-B33A-6A2165B8D548}" type="presParOf" srcId="{B5D1AA50-0FF4-4D3C-9D74-7A4DA4EB743A}" destId="{57FCD00C-53F2-4EE9-9B10-D4EF953EF4DB}" srcOrd="12" destOrd="0" presId="urn:microsoft.com/office/officeart/2005/8/layout/vProcess5"/>
    <dgm:cxn modelId="{09AED0AE-92EC-4A16-883A-BE4F8BB27E5B}" type="presParOf" srcId="{B5D1AA50-0FF4-4D3C-9D74-7A4DA4EB743A}" destId="{03DB26DF-372B-46E7-89C7-942ABB9D244C}" srcOrd="13" destOrd="0" presId="urn:microsoft.com/office/officeart/2005/8/layout/vProcess5"/>
    <dgm:cxn modelId="{8564DBA1-8752-4439-A370-31571A8C2B3D}" type="presParOf" srcId="{B5D1AA50-0FF4-4D3C-9D74-7A4DA4EB743A}" destId="{FA24234D-13FD-4421-8307-1B608E96023C}"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4B19-1408-4BE9-BC0A-BFAEF4CE2BFA}">
      <dsp:nvSpPr>
        <dsp:cNvPr id="0" name=""/>
        <dsp:cNvSpPr/>
      </dsp:nvSpPr>
      <dsp:spPr>
        <a:xfrm>
          <a:off x="175817" y="2714049"/>
          <a:ext cx="2545505" cy="838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00075">
            <a:lnSpc>
              <a:spcPct val="90000"/>
            </a:lnSpc>
            <a:spcBef>
              <a:spcPct val="0"/>
            </a:spcBef>
            <a:spcAft>
              <a:spcPct val="35000"/>
            </a:spcAft>
          </a:pPr>
          <a:r>
            <a:rPr lang="es-ES" sz="1350" kern="1200" dirty="0" smtClean="0"/>
            <a:t>Problemas en el desarrollo del lenguaje</a:t>
          </a:r>
          <a:endParaRPr lang="es-ES" sz="1350" kern="1200" dirty="0">
            <a:latin typeface="Candara" panose="020E0502030303020204" pitchFamily="34" charset="0"/>
          </a:endParaRPr>
        </a:p>
      </dsp:txBody>
      <dsp:txXfrm>
        <a:off x="175817" y="2714049"/>
        <a:ext cx="2545505" cy="838859"/>
      </dsp:txXfrm>
    </dsp:sp>
    <dsp:sp modelId="{8EC2FFA3-A54D-4DD2-8ACF-FB82322D6D35}">
      <dsp:nvSpPr>
        <dsp:cNvPr id="0" name=""/>
        <dsp:cNvSpPr/>
      </dsp:nvSpPr>
      <dsp:spPr>
        <a:xfrm>
          <a:off x="99353" y="2480409"/>
          <a:ext cx="202483" cy="202483"/>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0193A-A50C-41D7-BAF5-D0071E40D781}">
      <dsp:nvSpPr>
        <dsp:cNvPr id="0" name=""/>
        <dsp:cNvSpPr/>
      </dsp:nvSpPr>
      <dsp:spPr>
        <a:xfrm>
          <a:off x="314663" y="2175443"/>
          <a:ext cx="202483" cy="202483"/>
        </a:xfrm>
        <a:prstGeom prst="ellipse">
          <a:avLst/>
        </a:prstGeom>
        <a:solidFill>
          <a:schemeClr val="accent5">
            <a:hueOff val="-551882"/>
            <a:satOff val="2212"/>
            <a:lumOff val="47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4FA5E-423B-4B46-8F01-A1AF7FAAE85E}">
      <dsp:nvSpPr>
        <dsp:cNvPr id="0" name=""/>
        <dsp:cNvSpPr/>
      </dsp:nvSpPr>
      <dsp:spPr>
        <a:xfrm>
          <a:off x="654835" y="2074482"/>
          <a:ext cx="318188" cy="318188"/>
        </a:xfrm>
        <a:prstGeom prst="ellipse">
          <a:avLst/>
        </a:prstGeom>
        <a:solidFill>
          <a:schemeClr val="accent5">
            <a:hueOff val="-1103764"/>
            <a:satOff val="4423"/>
            <a:lumOff val="95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7E9A65-13B3-4805-808F-10C66CAF14DA}">
      <dsp:nvSpPr>
        <dsp:cNvPr id="0" name=""/>
        <dsp:cNvSpPr/>
      </dsp:nvSpPr>
      <dsp:spPr>
        <a:xfrm>
          <a:off x="938312" y="1920314"/>
          <a:ext cx="202483" cy="202483"/>
        </a:xfrm>
        <a:prstGeom prst="ellipse">
          <a:avLst/>
        </a:prstGeom>
        <a:solidFill>
          <a:schemeClr val="accent5">
            <a:hueOff val="-1655646"/>
            <a:satOff val="6635"/>
            <a:lumOff val="14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A38EE-FF3C-4B0D-86D5-81F4B73D64CE}">
      <dsp:nvSpPr>
        <dsp:cNvPr id="0" name=""/>
        <dsp:cNvSpPr/>
      </dsp:nvSpPr>
      <dsp:spPr>
        <a:xfrm>
          <a:off x="1567795" y="1700291"/>
          <a:ext cx="202483" cy="202483"/>
        </a:xfrm>
        <a:prstGeom prst="ellipse">
          <a:avLst/>
        </a:prstGeom>
        <a:solidFill>
          <a:schemeClr val="accent5">
            <a:hueOff val="-2207528"/>
            <a:satOff val="8847"/>
            <a:lumOff val="191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C8BE1-0954-4B25-8E66-E5672BFFCA71}">
      <dsp:nvSpPr>
        <dsp:cNvPr id="0" name=""/>
        <dsp:cNvSpPr/>
      </dsp:nvSpPr>
      <dsp:spPr>
        <a:xfrm>
          <a:off x="1833967" y="2007853"/>
          <a:ext cx="202483" cy="202483"/>
        </a:xfrm>
        <a:prstGeom prst="ellipse">
          <a:avLst/>
        </a:prstGeom>
        <a:solidFill>
          <a:schemeClr val="accent5">
            <a:hueOff val="-2759410"/>
            <a:satOff val="11059"/>
            <a:lumOff val="239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2C562B-E0B3-4B1E-8CFA-1B6C82251055}">
      <dsp:nvSpPr>
        <dsp:cNvPr id="0" name=""/>
        <dsp:cNvSpPr/>
      </dsp:nvSpPr>
      <dsp:spPr>
        <a:xfrm>
          <a:off x="2142987" y="2148995"/>
          <a:ext cx="318188" cy="318188"/>
        </a:xfrm>
        <a:prstGeom prst="ellipse">
          <a:avLst/>
        </a:prstGeom>
        <a:solidFill>
          <a:schemeClr val="accent5">
            <a:hueOff val="-3311292"/>
            <a:satOff val="13270"/>
            <a:lumOff val="28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09611-8D97-4AE3-9E1A-F99E13465450}">
      <dsp:nvSpPr>
        <dsp:cNvPr id="0" name=""/>
        <dsp:cNvSpPr/>
      </dsp:nvSpPr>
      <dsp:spPr>
        <a:xfrm>
          <a:off x="2608687" y="2365941"/>
          <a:ext cx="202483" cy="202483"/>
        </a:xfrm>
        <a:prstGeom prst="ellipse">
          <a:avLst/>
        </a:prstGeom>
        <a:solidFill>
          <a:schemeClr val="accent5">
            <a:hueOff val="-3863174"/>
            <a:satOff val="15482"/>
            <a:lumOff val="33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D77B58-81F8-4067-B679-34D2C14ED607}">
      <dsp:nvSpPr>
        <dsp:cNvPr id="0" name=""/>
        <dsp:cNvSpPr/>
      </dsp:nvSpPr>
      <dsp:spPr>
        <a:xfrm>
          <a:off x="2715928" y="2770744"/>
          <a:ext cx="202483" cy="202483"/>
        </a:xfrm>
        <a:prstGeom prst="ellipse">
          <a:avLst/>
        </a:prstGeom>
        <a:solidFill>
          <a:schemeClr val="accent5">
            <a:hueOff val="-4415056"/>
            <a:satOff val="17694"/>
            <a:lumOff val="38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A687E5-7FB0-4C9D-A76D-0F5A20F56D25}">
      <dsp:nvSpPr>
        <dsp:cNvPr id="0" name=""/>
        <dsp:cNvSpPr/>
      </dsp:nvSpPr>
      <dsp:spPr>
        <a:xfrm>
          <a:off x="1149804" y="1848758"/>
          <a:ext cx="520671" cy="520671"/>
        </a:xfrm>
        <a:prstGeom prst="ellipse">
          <a:avLst/>
        </a:prstGeom>
        <a:solidFill>
          <a:schemeClr val="accent5">
            <a:hueOff val="-4966938"/>
            <a:satOff val="19906"/>
            <a:lumOff val="43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689AA6-96B2-4000-8109-14402C70A7FB}">
      <dsp:nvSpPr>
        <dsp:cNvPr id="0" name=""/>
        <dsp:cNvSpPr/>
      </dsp:nvSpPr>
      <dsp:spPr>
        <a:xfrm>
          <a:off x="0" y="3273676"/>
          <a:ext cx="202483" cy="202483"/>
        </a:xfrm>
        <a:prstGeom prst="ellipse">
          <a:avLst/>
        </a:prstGeom>
        <a:solidFill>
          <a:schemeClr val="accent5">
            <a:hueOff val="-5518820"/>
            <a:satOff val="22117"/>
            <a:lumOff val="479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5DD29-BD3F-4F45-9E94-83299E2BEE38}">
      <dsp:nvSpPr>
        <dsp:cNvPr id="0" name=""/>
        <dsp:cNvSpPr/>
      </dsp:nvSpPr>
      <dsp:spPr>
        <a:xfrm>
          <a:off x="201273" y="3591868"/>
          <a:ext cx="318188" cy="318188"/>
        </a:xfrm>
        <a:prstGeom prst="ellipse">
          <a:avLst/>
        </a:prstGeom>
        <a:solidFill>
          <a:schemeClr val="accent5">
            <a:hueOff val="-6070702"/>
            <a:satOff val="24329"/>
            <a:lumOff val="52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91DF4-D151-4893-93FB-2FF8CFFBD08D}">
      <dsp:nvSpPr>
        <dsp:cNvPr id="0" name=""/>
        <dsp:cNvSpPr/>
      </dsp:nvSpPr>
      <dsp:spPr>
        <a:xfrm>
          <a:off x="626488" y="3734565"/>
          <a:ext cx="462819" cy="462819"/>
        </a:xfrm>
        <a:prstGeom prst="ellipse">
          <a:avLst/>
        </a:prstGeom>
        <a:solidFill>
          <a:schemeClr val="accent5">
            <a:hueOff val="-6622584"/>
            <a:satOff val="26541"/>
            <a:lumOff val="57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CDE3EE-5872-48DD-8A59-E07F2E92FF42}">
      <dsp:nvSpPr>
        <dsp:cNvPr id="0" name=""/>
        <dsp:cNvSpPr/>
      </dsp:nvSpPr>
      <dsp:spPr>
        <a:xfrm>
          <a:off x="1221789" y="4103085"/>
          <a:ext cx="202483" cy="202483"/>
        </a:xfrm>
        <a:prstGeom prst="ellipse">
          <a:avLst/>
        </a:prstGeom>
        <a:solidFill>
          <a:schemeClr val="accent5">
            <a:hueOff val="-7174466"/>
            <a:satOff val="28752"/>
            <a:lumOff val="623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BF7B11-C8B0-43CD-8995-71C7A21508B2}">
      <dsp:nvSpPr>
        <dsp:cNvPr id="0" name=""/>
        <dsp:cNvSpPr/>
      </dsp:nvSpPr>
      <dsp:spPr>
        <a:xfrm>
          <a:off x="1335180" y="3787117"/>
          <a:ext cx="318188" cy="318188"/>
        </a:xfrm>
        <a:prstGeom prst="ellipse">
          <a:avLst/>
        </a:prstGeom>
        <a:solidFill>
          <a:schemeClr val="accent5">
            <a:hueOff val="-7726349"/>
            <a:satOff val="30964"/>
            <a:lumOff val="671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03335-6339-4A48-840A-1C1BF6A154CE}">
      <dsp:nvSpPr>
        <dsp:cNvPr id="0" name=""/>
        <dsp:cNvSpPr/>
      </dsp:nvSpPr>
      <dsp:spPr>
        <a:xfrm>
          <a:off x="1618656" y="4131432"/>
          <a:ext cx="202483" cy="202483"/>
        </a:xfrm>
        <a:prstGeom prst="ellipse">
          <a:avLst/>
        </a:prstGeom>
        <a:solidFill>
          <a:schemeClr val="accent5">
            <a:hueOff val="-8278230"/>
            <a:satOff val="33176"/>
            <a:lumOff val="71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95505-BB60-4E52-938E-1CAA9E7DAA2B}">
      <dsp:nvSpPr>
        <dsp:cNvPr id="0" name=""/>
        <dsp:cNvSpPr/>
      </dsp:nvSpPr>
      <dsp:spPr>
        <a:xfrm>
          <a:off x="1873785" y="3677870"/>
          <a:ext cx="462819" cy="462819"/>
        </a:xfrm>
        <a:prstGeom prst="ellipse">
          <a:avLst/>
        </a:prstGeom>
        <a:solidFill>
          <a:schemeClr val="accent5">
            <a:hueOff val="-8830112"/>
            <a:satOff val="35388"/>
            <a:lumOff val="76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E653ED-05BC-4B68-9092-F70064078213}">
      <dsp:nvSpPr>
        <dsp:cNvPr id="0" name=""/>
        <dsp:cNvSpPr/>
      </dsp:nvSpPr>
      <dsp:spPr>
        <a:xfrm>
          <a:off x="2497434" y="3564479"/>
          <a:ext cx="318188" cy="318188"/>
        </a:xfrm>
        <a:prstGeom prst="ellipse">
          <a:avLst/>
        </a:prstGeom>
        <a:solidFill>
          <a:schemeClr val="accent5">
            <a:hueOff val="-9381994"/>
            <a:satOff val="37599"/>
            <a:lumOff val="81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3ABC1-D111-4E01-AD04-65B5DE06F1DC}">
      <dsp:nvSpPr>
        <dsp:cNvPr id="0" name=""/>
        <dsp:cNvSpPr/>
      </dsp:nvSpPr>
      <dsp:spPr>
        <a:xfrm>
          <a:off x="2815622" y="2231667"/>
          <a:ext cx="934473" cy="1784011"/>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DD72D0-A73A-41CC-AE3A-91F694D8FE3F}">
      <dsp:nvSpPr>
        <dsp:cNvPr id="0" name=""/>
        <dsp:cNvSpPr/>
      </dsp:nvSpPr>
      <dsp:spPr>
        <a:xfrm>
          <a:off x="3750096" y="2232533"/>
          <a:ext cx="2548563" cy="178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00075">
            <a:lnSpc>
              <a:spcPct val="90000"/>
            </a:lnSpc>
            <a:spcBef>
              <a:spcPct val="0"/>
            </a:spcBef>
            <a:spcAft>
              <a:spcPct val="35000"/>
            </a:spcAft>
          </a:pPr>
          <a:r>
            <a:rPr lang="es-ES" sz="1350" kern="1200" dirty="0" smtClean="0"/>
            <a:t>Inadecuada pronunciación de palabras </a:t>
          </a:r>
        </a:p>
        <a:p>
          <a:pPr lvl="0" algn="ctr" defTabSz="600075">
            <a:lnSpc>
              <a:spcPct val="90000"/>
            </a:lnSpc>
            <a:spcBef>
              <a:spcPct val="0"/>
            </a:spcBef>
            <a:spcAft>
              <a:spcPct val="35000"/>
            </a:spcAft>
          </a:pPr>
          <a:r>
            <a:rPr lang="es-ES" sz="1350" kern="1200" dirty="0" smtClean="0"/>
            <a:t>Miedo hablar en público</a:t>
          </a:r>
        </a:p>
      </dsp:txBody>
      <dsp:txXfrm>
        <a:off x="3750096" y="2232533"/>
        <a:ext cx="2548563" cy="1783994"/>
      </dsp:txXfrm>
    </dsp:sp>
    <dsp:sp modelId="{5100F1F8-14D7-4D58-B84E-72DA8A216E82}">
      <dsp:nvSpPr>
        <dsp:cNvPr id="0" name=""/>
        <dsp:cNvSpPr/>
      </dsp:nvSpPr>
      <dsp:spPr>
        <a:xfrm>
          <a:off x="6298660" y="2231667"/>
          <a:ext cx="934473" cy="1784011"/>
        </a:xfrm>
        <a:prstGeom prst="chevron">
          <a:avLst>
            <a:gd name="adj" fmla="val 6231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7F62DC-3D57-4B56-8003-834F2087C543}">
      <dsp:nvSpPr>
        <dsp:cNvPr id="0" name=""/>
        <dsp:cNvSpPr/>
      </dsp:nvSpPr>
      <dsp:spPr>
        <a:xfrm>
          <a:off x="7248641" y="1972095"/>
          <a:ext cx="2339148" cy="2390554"/>
        </a:xfrm>
        <a:prstGeom prst="ellipse">
          <a:avLst/>
        </a:prstGeom>
        <a:solidFill>
          <a:schemeClr val="accent5">
            <a:hueOff val="-9933876"/>
            <a:satOff val="39811"/>
            <a:lumOff val="862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ES" sz="1300" kern="1200" dirty="0" smtClean="0">
              <a:solidFill>
                <a:schemeClr val="tx1"/>
              </a:solidFill>
            </a:rPr>
            <a:t>Docentes, pocas estrategias para el desarrollo del lenguaje oral. </a:t>
          </a:r>
          <a:endParaRPr lang="es-ES" sz="1300" kern="1200" dirty="0">
            <a:solidFill>
              <a:schemeClr val="tx1"/>
            </a:solidFill>
            <a:latin typeface="Candara" panose="020E0502030303020204" pitchFamily="34" charset="0"/>
          </a:endParaRPr>
        </a:p>
      </dsp:txBody>
      <dsp:txXfrm>
        <a:off x="7591201" y="2322184"/>
        <a:ext cx="1654028" cy="1690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E1007-6B40-4EA0-B70C-2E45D9A388A6}">
      <dsp:nvSpPr>
        <dsp:cNvPr id="0" name=""/>
        <dsp:cNvSpPr/>
      </dsp:nvSpPr>
      <dsp:spPr>
        <a:xfrm rot="5400000">
          <a:off x="1286481" y="1184365"/>
          <a:ext cx="1040130" cy="1184151"/>
        </a:xfrm>
        <a:prstGeom prst="bentUpArrow">
          <a:avLst>
            <a:gd name="adj1" fmla="val 32840"/>
            <a:gd name="adj2" fmla="val 25000"/>
            <a:gd name="adj3" fmla="val 35780"/>
          </a:avLst>
        </a:prstGeom>
        <a:solidFill>
          <a:schemeClr val="accent2">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078B1-1DB3-4469-AB6C-B7F979587174}">
      <dsp:nvSpPr>
        <dsp:cNvPr id="0" name=""/>
        <dsp:cNvSpPr/>
      </dsp:nvSpPr>
      <dsp:spPr>
        <a:xfrm>
          <a:off x="1010910" y="31360"/>
          <a:ext cx="1750966" cy="1225619"/>
        </a:xfrm>
        <a:prstGeom prst="roundRect">
          <a:avLst>
            <a:gd name="adj" fmla="val 1667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Candara" panose="020E0502030303020204" pitchFamily="34" charset="0"/>
            </a:rPr>
            <a:t>Provincia: Pichincha</a:t>
          </a:r>
        </a:p>
        <a:p>
          <a:pPr lvl="0" algn="ctr" defTabSz="711200">
            <a:lnSpc>
              <a:spcPct val="90000"/>
            </a:lnSpc>
            <a:spcBef>
              <a:spcPct val="0"/>
            </a:spcBef>
            <a:spcAft>
              <a:spcPct val="35000"/>
            </a:spcAft>
          </a:pPr>
          <a:r>
            <a:rPr lang="es-ES" sz="1600" kern="1200" dirty="0" smtClean="0">
              <a:solidFill>
                <a:schemeClr val="tx1"/>
              </a:solidFill>
              <a:latin typeface="Candara" panose="020E0502030303020204" pitchFamily="34" charset="0"/>
            </a:rPr>
            <a:t>Cantón: Rumiñahui </a:t>
          </a:r>
          <a:endParaRPr lang="es-ES" sz="1600" kern="1200" dirty="0">
            <a:solidFill>
              <a:schemeClr val="tx1"/>
            </a:solidFill>
            <a:latin typeface="Candara" panose="020E0502030303020204" pitchFamily="34" charset="0"/>
          </a:endParaRPr>
        </a:p>
      </dsp:txBody>
      <dsp:txXfrm>
        <a:off x="1070751" y="91201"/>
        <a:ext cx="1631284" cy="1105937"/>
      </dsp:txXfrm>
    </dsp:sp>
    <dsp:sp modelId="{AC11E5A6-99EA-41C2-BD99-90C7A63303C5}">
      <dsp:nvSpPr>
        <dsp:cNvPr id="0" name=""/>
        <dsp:cNvSpPr/>
      </dsp:nvSpPr>
      <dsp:spPr>
        <a:xfrm>
          <a:off x="2761877" y="148250"/>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8678C5CA-4029-43E5-93E6-BB0F4C5E7624}">
      <dsp:nvSpPr>
        <dsp:cNvPr id="0" name=""/>
        <dsp:cNvSpPr/>
      </dsp:nvSpPr>
      <dsp:spPr>
        <a:xfrm rot="5400000">
          <a:off x="2738219" y="2561140"/>
          <a:ext cx="1040130" cy="1184151"/>
        </a:xfrm>
        <a:prstGeom prst="bentUpArrow">
          <a:avLst>
            <a:gd name="adj1" fmla="val 32840"/>
            <a:gd name="adj2" fmla="val 25000"/>
            <a:gd name="adj3" fmla="val 35780"/>
          </a:avLst>
        </a:prstGeom>
        <a:solidFill>
          <a:schemeClr val="accent2">
            <a:tint val="50000"/>
            <a:hueOff val="2528518"/>
            <a:satOff val="-3470"/>
            <a:lumOff val="5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C70F3B-1CB9-4410-8095-4062606047D8}">
      <dsp:nvSpPr>
        <dsp:cNvPr id="0" name=""/>
        <dsp:cNvSpPr/>
      </dsp:nvSpPr>
      <dsp:spPr>
        <a:xfrm>
          <a:off x="2462647" y="1408135"/>
          <a:ext cx="1750966" cy="1225619"/>
        </a:xfrm>
        <a:prstGeom prst="roundRect">
          <a:avLst>
            <a:gd name="adj" fmla="val 16670"/>
          </a:avLst>
        </a:prstGeom>
        <a:solidFill>
          <a:schemeClr val="accent2">
            <a:hueOff val="1560506"/>
            <a:satOff val="-1946"/>
            <a:lumOff val="45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Candara" panose="020E0502030303020204" pitchFamily="34" charset="0"/>
            </a:rPr>
            <a:t>Unidad Educativa “Carlos Larco Hidalgo”</a:t>
          </a:r>
          <a:endParaRPr lang="es-ES" sz="1600" kern="1200" dirty="0">
            <a:solidFill>
              <a:schemeClr val="tx1"/>
            </a:solidFill>
            <a:latin typeface="Candara" panose="020E0502030303020204" pitchFamily="34" charset="0"/>
          </a:endParaRPr>
        </a:p>
      </dsp:txBody>
      <dsp:txXfrm>
        <a:off x="2522488" y="1467976"/>
        <a:ext cx="1631284" cy="1105937"/>
      </dsp:txXfrm>
    </dsp:sp>
    <dsp:sp modelId="{B99ECC9A-4679-48C5-89ED-A00DDDEA490B}">
      <dsp:nvSpPr>
        <dsp:cNvPr id="0" name=""/>
        <dsp:cNvSpPr/>
      </dsp:nvSpPr>
      <dsp:spPr>
        <a:xfrm>
          <a:off x="4213614" y="1525026"/>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9EA86A6A-0070-4EC4-8AA7-A47243F11CBD}">
      <dsp:nvSpPr>
        <dsp:cNvPr id="0" name=""/>
        <dsp:cNvSpPr/>
      </dsp:nvSpPr>
      <dsp:spPr>
        <a:xfrm rot="5400000">
          <a:off x="4189956" y="3937916"/>
          <a:ext cx="1040130" cy="1184151"/>
        </a:xfrm>
        <a:prstGeom prst="bentUpArrow">
          <a:avLst>
            <a:gd name="adj1" fmla="val 32840"/>
            <a:gd name="adj2" fmla="val 25000"/>
            <a:gd name="adj3" fmla="val 35780"/>
          </a:avLst>
        </a:prstGeom>
        <a:solidFill>
          <a:schemeClr val="accent2">
            <a:tint val="50000"/>
            <a:hueOff val="5057036"/>
            <a:satOff val="-6941"/>
            <a:lumOff val="11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F4AF5E-84B3-46B1-BAFB-11F7888E7711}">
      <dsp:nvSpPr>
        <dsp:cNvPr id="0" name=""/>
        <dsp:cNvSpPr/>
      </dsp:nvSpPr>
      <dsp:spPr>
        <a:xfrm>
          <a:off x="3914385" y="2784911"/>
          <a:ext cx="1750966" cy="1225619"/>
        </a:xfrm>
        <a:prstGeom prst="roundRect">
          <a:avLst>
            <a:gd name="adj" fmla="val 16670"/>
          </a:avLst>
        </a:prstGeom>
        <a:solidFill>
          <a:schemeClr val="accent2">
            <a:hueOff val="3121013"/>
            <a:satOff val="-3893"/>
            <a:lumOff val="91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Candara" panose="020E0502030303020204" pitchFamily="34" charset="0"/>
            </a:rPr>
            <a:t>Primer Quimestre del año lectivo 2018 - 2019</a:t>
          </a:r>
          <a:endParaRPr lang="es-ES" sz="1600" kern="1200" dirty="0">
            <a:solidFill>
              <a:schemeClr val="tx1"/>
            </a:solidFill>
            <a:latin typeface="Candara" panose="020E0502030303020204" pitchFamily="34" charset="0"/>
          </a:endParaRPr>
        </a:p>
      </dsp:txBody>
      <dsp:txXfrm>
        <a:off x="3974226" y="2844752"/>
        <a:ext cx="1631284" cy="1105937"/>
      </dsp:txXfrm>
    </dsp:sp>
    <dsp:sp modelId="{E1C3077C-37F2-4CA5-A7FC-3890E2D3BA31}">
      <dsp:nvSpPr>
        <dsp:cNvPr id="0" name=""/>
        <dsp:cNvSpPr/>
      </dsp:nvSpPr>
      <dsp:spPr>
        <a:xfrm>
          <a:off x="5665352" y="2901802"/>
          <a:ext cx="1273486" cy="990600"/>
        </a:xfrm>
        <a:prstGeom prst="rect">
          <a:avLst/>
        </a:prstGeom>
        <a:noFill/>
        <a:ln>
          <a:noFill/>
        </a:ln>
        <a:effectLst/>
      </dsp:spPr>
      <dsp:style>
        <a:lnRef idx="0">
          <a:scrgbClr r="0" g="0" b="0"/>
        </a:lnRef>
        <a:fillRef idx="0">
          <a:scrgbClr r="0" g="0" b="0"/>
        </a:fillRef>
        <a:effectRef idx="0">
          <a:scrgbClr r="0" g="0" b="0"/>
        </a:effectRef>
        <a:fontRef idx="minor"/>
      </dsp:style>
    </dsp:sp>
    <dsp:sp modelId="{06D19A15-B833-4049-A987-2D3C514FF3B5}">
      <dsp:nvSpPr>
        <dsp:cNvPr id="0" name=""/>
        <dsp:cNvSpPr/>
      </dsp:nvSpPr>
      <dsp:spPr>
        <a:xfrm>
          <a:off x="5366122" y="4161686"/>
          <a:ext cx="1750966" cy="1225619"/>
        </a:xfrm>
        <a:prstGeom prst="roundRect">
          <a:avLst>
            <a:gd name="adj" fmla="val 16670"/>
          </a:avLst>
        </a:prstGeom>
        <a:solidFill>
          <a:schemeClr val="accent2">
            <a:hueOff val="4681519"/>
            <a:satOff val="-5839"/>
            <a:lumOff val="13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Candara" panose="020E0502030303020204" pitchFamily="34" charset="0"/>
            </a:rPr>
            <a:t>- Niños</a:t>
          </a:r>
        </a:p>
        <a:p>
          <a:pPr lvl="0" algn="ctr" defTabSz="711200">
            <a:lnSpc>
              <a:spcPct val="90000"/>
            </a:lnSpc>
            <a:spcBef>
              <a:spcPct val="0"/>
            </a:spcBef>
            <a:spcAft>
              <a:spcPct val="35000"/>
            </a:spcAft>
          </a:pPr>
          <a:r>
            <a:rPr lang="es-ES" sz="1600" kern="1200" dirty="0" smtClean="0">
              <a:solidFill>
                <a:schemeClr val="tx1"/>
              </a:solidFill>
              <a:latin typeface="Candara" panose="020E0502030303020204" pitchFamily="34" charset="0"/>
            </a:rPr>
            <a:t>- Docentes</a:t>
          </a:r>
          <a:endParaRPr lang="es-ES" sz="1600" kern="1200" dirty="0">
            <a:solidFill>
              <a:schemeClr val="tx1"/>
            </a:solidFill>
            <a:latin typeface="Candara" panose="020E0502030303020204" pitchFamily="34" charset="0"/>
          </a:endParaRPr>
        </a:p>
      </dsp:txBody>
      <dsp:txXfrm>
        <a:off x="5425963" y="4221527"/>
        <a:ext cx="1631284" cy="1105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F920F-3CAE-43D2-B808-05C3131E1A5E}">
      <dsp:nvSpPr>
        <dsp:cNvPr id="0" name=""/>
        <dsp:cNvSpPr/>
      </dsp:nvSpPr>
      <dsp:spPr>
        <a:xfrm>
          <a:off x="0" y="0"/>
          <a:ext cx="8594452" cy="1375534"/>
        </a:xfrm>
        <a:prstGeom prst="rect">
          <a:avLst/>
        </a:prstGeom>
        <a:solidFill>
          <a:schemeClr val="accent3">
            <a:tint val="70000"/>
            <a:lumMod val="104000"/>
          </a:schemeClr>
        </a:solidFill>
        <a:ln w="9525" cap="rnd" cmpd="sng" algn="ctr">
          <a:solidFill>
            <a:schemeClr val="accent3">
              <a:shade val="90000"/>
            </a:schemeClr>
          </a:solidFill>
          <a:prstDash val="solid"/>
        </a:ln>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latin typeface="Candara" panose="020E0502030303020204" pitchFamily="34" charset="0"/>
            </a:rPr>
            <a:t>OBJETIVO GENERAL</a:t>
          </a:r>
          <a:endParaRPr lang="es-ES" sz="2400" b="1" kern="1200" dirty="0">
            <a:solidFill>
              <a:schemeClr val="tx1"/>
            </a:solidFill>
            <a:latin typeface="Candara" panose="020E0502030303020204" pitchFamily="34" charset="0"/>
          </a:endParaRPr>
        </a:p>
      </dsp:txBody>
      <dsp:txXfrm>
        <a:off x="0" y="0"/>
        <a:ext cx="8594452" cy="742788"/>
      </dsp:txXfrm>
    </dsp:sp>
    <dsp:sp modelId="{8C660C12-D09C-4985-BC99-FCEFE82D7B3F}">
      <dsp:nvSpPr>
        <dsp:cNvPr id="0" name=""/>
        <dsp:cNvSpPr/>
      </dsp:nvSpPr>
      <dsp:spPr>
        <a:xfrm>
          <a:off x="0" y="517563"/>
          <a:ext cx="8594452" cy="1028452"/>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just" defTabSz="889000">
            <a:lnSpc>
              <a:spcPct val="90000"/>
            </a:lnSpc>
            <a:spcBef>
              <a:spcPct val="0"/>
            </a:spcBef>
            <a:spcAft>
              <a:spcPct val="35000"/>
            </a:spcAft>
          </a:pPr>
          <a:r>
            <a:rPr lang="es-ES" sz="2000" kern="1200" dirty="0" smtClean="0">
              <a:latin typeface="Candara" panose="020E0502030303020204" pitchFamily="34" charset="0"/>
            </a:rPr>
            <a:t>Analizar la oralidad en el desarrollo de las dimensiones del lenguaje oral en niños de 4 a 5 años de la Unidad Educativa “Carlos Larco Hidalgo”</a:t>
          </a:r>
          <a:endParaRPr lang="es-ES" sz="2000" kern="1200" dirty="0">
            <a:latin typeface="Candara" panose="020E0502030303020204" pitchFamily="34" charset="0"/>
          </a:endParaRPr>
        </a:p>
      </dsp:txBody>
      <dsp:txXfrm>
        <a:off x="0" y="517563"/>
        <a:ext cx="8594452" cy="1028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89882-1265-4EFF-BFA0-D275383A5B70}">
      <dsp:nvSpPr>
        <dsp:cNvPr id="0" name=""/>
        <dsp:cNvSpPr/>
      </dsp:nvSpPr>
      <dsp:spPr>
        <a:xfrm>
          <a:off x="3607492" y="2976225"/>
          <a:ext cx="3098534" cy="2898277"/>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latin typeface="Times New Roman" panose="02020603050405020304" pitchFamily="18" charset="0"/>
              <a:cs typeface="Times New Roman" panose="02020603050405020304" pitchFamily="18" charset="0"/>
            </a:rPr>
            <a:t>JUSTIFICACIÓN</a:t>
          </a:r>
          <a:endParaRPr lang="es-ES" sz="2000" b="1" kern="1200" dirty="0">
            <a:solidFill>
              <a:schemeClr val="tx1"/>
            </a:solidFill>
            <a:latin typeface="Times New Roman" panose="02020603050405020304" pitchFamily="18" charset="0"/>
            <a:cs typeface="Times New Roman" panose="02020603050405020304" pitchFamily="18" charset="0"/>
          </a:endParaRPr>
        </a:p>
      </dsp:txBody>
      <dsp:txXfrm>
        <a:off x="4061262" y="3400668"/>
        <a:ext cx="2190994" cy="2049391"/>
      </dsp:txXfrm>
    </dsp:sp>
    <dsp:sp modelId="{621CF5EF-6E19-4636-8BE0-A80BF83DFEA1}">
      <dsp:nvSpPr>
        <dsp:cNvPr id="0" name=""/>
        <dsp:cNvSpPr/>
      </dsp:nvSpPr>
      <dsp:spPr>
        <a:xfrm rot="12910576">
          <a:off x="2046984" y="2532062"/>
          <a:ext cx="1958082" cy="783110"/>
        </a:xfrm>
        <a:prstGeom prst="leftArrow">
          <a:avLst>
            <a:gd name="adj1" fmla="val 60000"/>
            <a:gd name="adj2" fmla="val 5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C22493F-E22F-4795-92AE-A59E615A484F}">
      <dsp:nvSpPr>
        <dsp:cNvPr id="0" name=""/>
        <dsp:cNvSpPr/>
      </dsp:nvSpPr>
      <dsp:spPr>
        <a:xfrm>
          <a:off x="966727" y="1533698"/>
          <a:ext cx="2518091" cy="1651799"/>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latin typeface="Candara" panose="020E0502030303020204" pitchFamily="34" charset="0"/>
              <a:ea typeface="Calibri" panose="020F0502020204030204" pitchFamily="34" charset="0"/>
            </a:rPr>
            <a:t>Los padres de familia y docentes</a:t>
          </a:r>
          <a:endParaRPr lang="es-ES" sz="2000" kern="1200" dirty="0">
            <a:solidFill>
              <a:schemeClr val="tx1"/>
            </a:solidFill>
            <a:latin typeface="Candara" panose="020E0502030303020204" pitchFamily="34" charset="0"/>
          </a:endParaRPr>
        </a:p>
      </dsp:txBody>
      <dsp:txXfrm>
        <a:off x="1015107" y="1582078"/>
        <a:ext cx="2421331" cy="1555039"/>
      </dsp:txXfrm>
    </dsp:sp>
    <dsp:sp modelId="{0B67F617-3354-4587-8389-04983D526405}">
      <dsp:nvSpPr>
        <dsp:cNvPr id="0" name=""/>
        <dsp:cNvSpPr/>
      </dsp:nvSpPr>
      <dsp:spPr>
        <a:xfrm rot="16218357">
          <a:off x="4153522" y="1449280"/>
          <a:ext cx="2034077" cy="783110"/>
        </a:xfrm>
        <a:prstGeom prst="leftArrow">
          <a:avLst>
            <a:gd name="adj1" fmla="val 60000"/>
            <a:gd name="adj2" fmla="val 50000"/>
          </a:avLst>
        </a:prstGeom>
        <a:gradFill rotWithShape="0">
          <a:gsLst>
            <a:gs pos="0">
              <a:schemeClr val="accent5">
                <a:hueOff val="-4966938"/>
                <a:satOff val="19906"/>
                <a:lumOff val="4314"/>
                <a:alphaOff val="0"/>
                <a:tint val="96000"/>
                <a:lumMod val="104000"/>
              </a:schemeClr>
            </a:gs>
            <a:gs pos="100000">
              <a:schemeClr val="accent5">
                <a:hueOff val="-4966938"/>
                <a:satOff val="19906"/>
                <a:lumOff val="431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F8B552-04C4-4613-8591-CCB5E13965BF}">
      <dsp:nvSpPr>
        <dsp:cNvPr id="0" name=""/>
        <dsp:cNvSpPr/>
      </dsp:nvSpPr>
      <dsp:spPr>
        <a:xfrm>
          <a:off x="4059054" y="148216"/>
          <a:ext cx="2233874" cy="1351189"/>
        </a:xfrm>
        <a:prstGeom prst="roundRect">
          <a:avLst>
            <a:gd name="adj" fmla="val 10000"/>
          </a:avLst>
        </a:prstGeom>
        <a:gradFill rotWithShape="0">
          <a:gsLst>
            <a:gs pos="0">
              <a:schemeClr val="accent5">
                <a:hueOff val="-4966938"/>
                <a:satOff val="19906"/>
                <a:lumOff val="4314"/>
                <a:alphaOff val="0"/>
                <a:tint val="96000"/>
                <a:lumMod val="104000"/>
              </a:schemeClr>
            </a:gs>
            <a:gs pos="100000">
              <a:schemeClr val="accent5">
                <a:hueOff val="-4966938"/>
                <a:satOff val="19906"/>
                <a:lumOff val="431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latin typeface="Candara" panose="020E0502030303020204" pitchFamily="34" charset="0"/>
              <a:ea typeface="Calibri" panose="020F0502020204030204" pitchFamily="34" charset="0"/>
            </a:rPr>
            <a:t>Desarrollo de las dimensiones del lenguaje </a:t>
          </a:r>
          <a:endParaRPr lang="es-ES" sz="2000" kern="1200" dirty="0">
            <a:solidFill>
              <a:schemeClr val="tx1"/>
            </a:solidFill>
            <a:latin typeface="Candara" panose="020E0502030303020204" pitchFamily="34" charset="0"/>
          </a:endParaRPr>
        </a:p>
      </dsp:txBody>
      <dsp:txXfrm>
        <a:off x="4098629" y="187791"/>
        <a:ext cx="2154724" cy="1272039"/>
      </dsp:txXfrm>
    </dsp:sp>
    <dsp:sp modelId="{8770B538-135E-4C2E-A615-56D62F7641A8}">
      <dsp:nvSpPr>
        <dsp:cNvPr id="0" name=""/>
        <dsp:cNvSpPr/>
      </dsp:nvSpPr>
      <dsp:spPr>
        <a:xfrm rot="19510484">
          <a:off x="6316881" y="2535491"/>
          <a:ext cx="1987295" cy="783110"/>
        </a:xfrm>
        <a:prstGeom prst="leftArrow">
          <a:avLst>
            <a:gd name="adj1" fmla="val 60000"/>
            <a:gd name="adj2" fmla="val 50000"/>
          </a:avLst>
        </a:prstGeom>
        <a:gradFill rotWithShape="0">
          <a:gsLst>
            <a:gs pos="0">
              <a:schemeClr val="accent5">
                <a:hueOff val="-9933876"/>
                <a:satOff val="39811"/>
                <a:lumOff val="8628"/>
                <a:alphaOff val="0"/>
                <a:tint val="96000"/>
                <a:lumMod val="104000"/>
              </a:schemeClr>
            </a:gs>
            <a:gs pos="100000">
              <a:schemeClr val="accent5">
                <a:hueOff val="-9933876"/>
                <a:satOff val="39811"/>
                <a:lumOff val="8628"/>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60EF42A-A8CD-43AE-9595-C29A1742AA28}">
      <dsp:nvSpPr>
        <dsp:cNvPr id="0" name=""/>
        <dsp:cNvSpPr/>
      </dsp:nvSpPr>
      <dsp:spPr>
        <a:xfrm>
          <a:off x="6890985" y="1606016"/>
          <a:ext cx="2470452" cy="1507163"/>
        </a:xfrm>
        <a:prstGeom prst="roundRect">
          <a:avLst>
            <a:gd name="adj" fmla="val 10000"/>
          </a:avLst>
        </a:prstGeom>
        <a:gradFill rotWithShape="0">
          <a:gsLst>
            <a:gs pos="0">
              <a:schemeClr val="accent5">
                <a:hueOff val="-9933876"/>
                <a:satOff val="39811"/>
                <a:lumOff val="8628"/>
                <a:alphaOff val="0"/>
                <a:tint val="96000"/>
                <a:lumMod val="104000"/>
              </a:schemeClr>
            </a:gs>
            <a:gs pos="100000">
              <a:schemeClr val="accent5">
                <a:hueOff val="-9933876"/>
                <a:satOff val="39811"/>
                <a:lumOff val="8628"/>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latin typeface="Candara" panose="020E0502030303020204" pitchFamily="34" charset="0"/>
              <a:ea typeface="Calibri" panose="020F0502020204030204" pitchFamily="34" charset="0"/>
            </a:rPr>
            <a:t>Mejoramiento del lenguaje</a:t>
          </a:r>
          <a:endParaRPr lang="es-ES" sz="2000" kern="1200" dirty="0">
            <a:solidFill>
              <a:schemeClr val="tx1"/>
            </a:solidFill>
            <a:latin typeface="Candara" panose="020E0502030303020204" pitchFamily="34" charset="0"/>
          </a:endParaRPr>
        </a:p>
      </dsp:txBody>
      <dsp:txXfrm>
        <a:off x="6935128" y="1650159"/>
        <a:ext cx="2382166" cy="1418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40C6A-1F3C-4746-9378-D56BDBCF6D79}">
      <dsp:nvSpPr>
        <dsp:cNvPr id="0" name=""/>
        <dsp:cNvSpPr/>
      </dsp:nvSpPr>
      <dsp:spPr>
        <a:xfrm>
          <a:off x="-5804911" y="-888447"/>
          <a:ext cx="6910893" cy="6910893"/>
        </a:xfrm>
        <a:prstGeom prst="blockArc">
          <a:avLst>
            <a:gd name="adj1" fmla="val 18900000"/>
            <a:gd name="adj2" fmla="val 2700000"/>
            <a:gd name="adj3" fmla="val 313"/>
          </a:avLst>
        </a:pr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920C1EE-81EF-4286-AC5A-D0A898AE08FC}">
      <dsp:nvSpPr>
        <dsp:cNvPr id="0" name=""/>
        <dsp:cNvSpPr/>
      </dsp:nvSpPr>
      <dsp:spPr>
        <a:xfrm>
          <a:off x="578904" y="394701"/>
          <a:ext cx="9004512" cy="789814"/>
        </a:xfrm>
        <a:prstGeom prst="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6915" tIns="33020" rIns="33020" bIns="33020" numCol="1" spcCol="1270" anchor="ctr" anchorCtr="0">
          <a:noAutofit/>
        </a:bodyPr>
        <a:lstStyle/>
        <a:p>
          <a:pPr lvl="0" algn="just" defTabSz="555625">
            <a:lnSpc>
              <a:spcPct val="90000"/>
            </a:lnSpc>
            <a:spcBef>
              <a:spcPct val="0"/>
            </a:spcBef>
            <a:spcAft>
              <a:spcPct val="35000"/>
            </a:spcAft>
          </a:pPr>
          <a:r>
            <a:rPr lang="es-ES" sz="1250" kern="1200" dirty="0" smtClean="0"/>
            <a:t>Las docentes poseen un nivel de conocimiento claro acerca de las dimensiones del lenguaje oral y aspectos referentes a la oralidad.</a:t>
          </a:r>
          <a:endParaRPr lang="es-ES" sz="1250" kern="1200" dirty="0"/>
        </a:p>
      </dsp:txBody>
      <dsp:txXfrm>
        <a:off x="578904" y="394701"/>
        <a:ext cx="9004512" cy="789814"/>
      </dsp:txXfrm>
    </dsp:sp>
    <dsp:sp modelId="{6D8ABF27-DBA1-445A-B972-268ECF06F381}">
      <dsp:nvSpPr>
        <dsp:cNvPr id="0" name=""/>
        <dsp:cNvSpPr/>
      </dsp:nvSpPr>
      <dsp:spPr>
        <a:xfrm>
          <a:off x="85270" y="295974"/>
          <a:ext cx="987267" cy="9872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7D8A7FA-5D17-46CC-9995-D913187BADFD}">
      <dsp:nvSpPr>
        <dsp:cNvPr id="0" name=""/>
        <dsp:cNvSpPr/>
      </dsp:nvSpPr>
      <dsp:spPr>
        <a:xfrm>
          <a:off x="1031723" y="1579628"/>
          <a:ext cx="8551693" cy="789814"/>
        </a:xfrm>
        <a:prstGeom prst="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6915" tIns="33020" rIns="33020" bIns="33020" numCol="1" spcCol="1270" anchor="ctr" anchorCtr="0">
          <a:noAutofit/>
        </a:bodyPr>
        <a:lstStyle/>
        <a:p>
          <a:pPr lvl="0" algn="just" defTabSz="555625">
            <a:lnSpc>
              <a:spcPct val="90000"/>
            </a:lnSpc>
            <a:spcBef>
              <a:spcPct val="0"/>
            </a:spcBef>
            <a:spcAft>
              <a:spcPct val="35000"/>
            </a:spcAft>
          </a:pPr>
          <a:r>
            <a:rPr lang="es-ES" sz="1250" kern="1200" dirty="0" smtClean="0"/>
            <a:t>De la información obtenida a través de las técnicas e instrumentos de evaluación se puede constatar que la mayoría (65%) de infantes con edades comprendidas entre 4 a 5 años, poseen un nivel en donde han logrado un desarrollo adecuado respecto a las dimensiones del lenguaje oral.</a:t>
          </a:r>
          <a:endParaRPr lang="es-ES" sz="1250" kern="1200" dirty="0"/>
        </a:p>
      </dsp:txBody>
      <dsp:txXfrm>
        <a:off x="1031723" y="1579628"/>
        <a:ext cx="8551693" cy="789814"/>
      </dsp:txXfrm>
    </dsp:sp>
    <dsp:sp modelId="{B036CE77-0EA1-4E8E-9151-213597449239}">
      <dsp:nvSpPr>
        <dsp:cNvPr id="0" name=""/>
        <dsp:cNvSpPr/>
      </dsp:nvSpPr>
      <dsp:spPr>
        <a:xfrm>
          <a:off x="538089" y="1480901"/>
          <a:ext cx="987267" cy="9872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3C3EDB2-66FC-4C71-BE00-3580CC8CCD62}">
      <dsp:nvSpPr>
        <dsp:cNvPr id="0" name=""/>
        <dsp:cNvSpPr/>
      </dsp:nvSpPr>
      <dsp:spPr>
        <a:xfrm>
          <a:off x="1031723" y="2764555"/>
          <a:ext cx="8551693" cy="789814"/>
        </a:xfrm>
        <a:prstGeom prst="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6915" tIns="33020" rIns="33020" bIns="33020" numCol="1" spcCol="1270" anchor="ctr" anchorCtr="0">
          <a:noAutofit/>
        </a:bodyPr>
        <a:lstStyle/>
        <a:p>
          <a:pPr lvl="0" algn="just" defTabSz="555625">
            <a:lnSpc>
              <a:spcPct val="90000"/>
            </a:lnSpc>
            <a:spcBef>
              <a:spcPct val="0"/>
            </a:spcBef>
            <a:spcAft>
              <a:spcPct val="35000"/>
            </a:spcAft>
          </a:pPr>
          <a:r>
            <a:rPr lang="es-ES" sz="1250" kern="1200" dirty="0" smtClean="0"/>
            <a:t>Respecto a las estrategias metodológicas que las docentes utilizan para el desarrollo de las dimensiones del lenguaje oral, se considera que el (70%) de la metodología es tradicional basada en canciones, cuentos y adivinanzas.</a:t>
          </a:r>
          <a:endParaRPr lang="es-ES" sz="1250" kern="1200" dirty="0"/>
        </a:p>
      </dsp:txBody>
      <dsp:txXfrm>
        <a:off x="1031723" y="2764555"/>
        <a:ext cx="8551693" cy="789814"/>
      </dsp:txXfrm>
    </dsp:sp>
    <dsp:sp modelId="{F8A2B671-4BA5-411D-BC58-9608F2E5FBF5}">
      <dsp:nvSpPr>
        <dsp:cNvPr id="0" name=""/>
        <dsp:cNvSpPr/>
      </dsp:nvSpPr>
      <dsp:spPr>
        <a:xfrm>
          <a:off x="538089" y="2665828"/>
          <a:ext cx="987267" cy="9872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75CD107-9238-48B6-A598-4951347D4A75}">
      <dsp:nvSpPr>
        <dsp:cNvPr id="0" name=""/>
        <dsp:cNvSpPr/>
      </dsp:nvSpPr>
      <dsp:spPr>
        <a:xfrm>
          <a:off x="578904" y="3949481"/>
          <a:ext cx="9004512" cy="789814"/>
        </a:xfrm>
        <a:prstGeom prst="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26915" tIns="33020" rIns="33020" bIns="33020" numCol="1" spcCol="1270" anchor="ctr" anchorCtr="0">
          <a:noAutofit/>
        </a:bodyPr>
        <a:lstStyle/>
        <a:p>
          <a:pPr lvl="0" algn="just" defTabSz="555625">
            <a:lnSpc>
              <a:spcPct val="90000"/>
            </a:lnSpc>
            <a:spcBef>
              <a:spcPct val="0"/>
            </a:spcBef>
            <a:spcAft>
              <a:spcPct val="35000"/>
            </a:spcAft>
          </a:pPr>
          <a:r>
            <a:rPr lang="es-ES" sz="1250" kern="1200" dirty="0" smtClean="0"/>
            <a:t>Las docentes en un (100%) manifiestan que es necesario contar con una guía metodológica en las que se detallen actividades para promover el desarrollo de las dimensiones del lenguaje oral en los infantes. </a:t>
          </a:r>
          <a:endParaRPr lang="es-ES" sz="1250" kern="1200" dirty="0"/>
        </a:p>
      </dsp:txBody>
      <dsp:txXfrm>
        <a:off x="578904" y="3949481"/>
        <a:ext cx="9004512" cy="789814"/>
      </dsp:txXfrm>
    </dsp:sp>
    <dsp:sp modelId="{D89806AF-7A92-4F49-A59F-7033445BACBF}">
      <dsp:nvSpPr>
        <dsp:cNvPr id="0" name=""/>
        <dsp:cNvSpPr/>
      </dsp:nvSpPr>
      <dsp:spPr>
        <a:xfrm>
          <a:off x="85270" y="3850755"/>
          <a:ext cx="987267" cy="9872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40C6A-1F3C-4746-9378-D56BDBCF6D79}">
      <dsp:nvSpPr>
        <dsp:cNvPr id="0" name=""/>
        <dsp:cNvSpPr/>
      </dsp:nvSpPr>
      <dsp:spPr>
        <a:xfrm>
          <a:off x="-6629801" y="-1013852"/>
          <a:ext cx="7890802" cy="7890802"/>
        </a:xfrm>
        <a:prstGeom prst="blockArc">
          <a:avLst>
            <a:gd name="adj1" fmla="val 18900000"/>
            <a:gd name="adj2" fmla="val 2700000"/>
            <a:gd name="adj3" fmla="val 274"/>
          </a:avLst>
        </a:pr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920C1EE-81EF-4286-AC5A-D0A898AE08FC}">
      <dsp:nvSpPr>
        <dsp:cNvPr id="0" name=""/>
        <dsp:cNvSpPr/>
      </dsp:nvSpPr>
      <dsp:spPr>
        <a:xfrm>
          <a:off x="659839" y="450754"/>
          <a:ext cx="9311455" cy="901978"/>
        </a:xfrm>
        <a:prstGeom prst="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5946" tIns="33020" rIns="33020" bIns="33020" numCol="1" spcCol="1270" anchor="ctr" anchorCtr="0">
          <a:noAutofit/>
        </a:bodyPr>
        <a:lstStyle/>
        <a:p>
          <a:pPr lvl="0" algn="just" defTabSz="577850">
            <a:lnSpc>
              <a:spcPct val="90000"/>
            </a:lnSpc>
            <a:spcBef>
              <a:spcPct val="0"/>
            </a:spcBef>
            <a:spcAft>
              <a:spcPct val="35000"/>
            </a:spcAft>
          </a:pPr>
          <a:r>
            <a:rPr lang="es-ES" sz="1300" kern="1200" dirty="0" smtClean="0"/>
            <a:t>Se debe ampliar más los conocimientos y estar actualizadas para realizar actividades acordes a la edad del niño, de esta manera se logra el desarrollo adecuado del lenguaje oral estimulando al máximo sus capacidades lingüísticas. </a:t>
          </a:r>
          <a:endParaRPr lang="es-ES" sz="1300" kern="1200" dirty="0"/>
        </a:p>
      </dsp:txBody>
      <dsp:txXfrm>
        <a:off x="659839" y="450754"/>
        <a:ext cx="9311455" cy="901978"/>
      </dsp:txXfrm>
    </dsp:sp>
    <dsp:sp modelId="{6D8ABF27-DBA1-445A-B972-268ECF06F381}">
      <dsp:nvSpPr>
        <dsp:cNvPr id="0" name=""/>
        <dsp:cNvSpPr/>
      </dsp:nvSpPr>
      <dsp:spPr>
        <a:xfrm>
          <a:off x="96102" y="338007"/>
          <a:ext cx="1127473" cy="112747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7D8A7FA-5D17-46CC-9995-D913187BADFD}">
      <dsp:nvSpPr>
        <dsp:cNvPr id="0" name=""/>
        <dsp:cNvSpPr/>
      </dsp:nvSpPr>
      <dsp:spPr>
        <a:xfrm>
          <a:off x="1176964" y="1803957"/>
          <a:ext cx="8794330" cy="901978"/>
        </a:xfrm>
        <a:prstGeom prst="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5946" tIns="33020" rIns="33020" bIns="33020" numCol="1" spcCol="1270" anchor="ctr" anchorCtr="0">
          <a:noAutofit/>
        </a:bodyPr>
        <a:lstStyle/>
        <a:p>
          <a:pPr lvl="0" algn="just" defTabSz="577850">
            <a:lnSpc>
              <a:spcPct val="90000"/>
            </a:lnSpc>
            <a:spcBef>
              <a:spcPct val="0"/>
            </a:spcBef>
            <a:spcAft>
              <a:spcPct val="35000"/>
            </a:spcAft>
          </a:pPr>
          <a:r>
            <a:rPr lang="es-ES" sz="1300" kern="1200" dirty="0" smtClean="0"/>
            <a:t>La realización de diversas actividades para aquellas destrezas que aún no se han logrado adquirir en su totalidad, de esta manera se fortalecerá los niveles fonológico, morfosintáctico, semántico y pragmático.</a:t>
          </a:r>
          <a:endParaRPr lang="es-ES" sz="1300" kern="1200" dirty="0"/>
        </a:p>
      </dsp:txBody>
      <dsp:txXfrm>
        <a:off x="1176964" y="1803957"/>
        <a:ext cx="8794330" cy="901978"/>
      </dsp:txXfrm>
    </dsp:sp>
    <dsp:sp modelId="{B036CE77-0EA1-4E8E-9151-213597449239}">
      <dsp:nvSpPr>
        <dsp:cNvPr id="0" name=""/>
        <dsp:cNvSpPr/>
      </dsp:nvSpPr>
      <dsp:spPr>
        <a:xfrm>
          <a:off x="613227" y="1667206"/>
          <a:ext cx="1127473" cy="112747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3C3EDB2-66FC-4C71-BE00-3580CC8CCD62}">
      <dsp:nvSpPr>
        <dsp:cNvPr id="0" name=""/>
        <dsp:cNvSpPr/>
      </dsp:nvSpPr>
      <dsp:spPr>
        <a:xfrm>
          <a:off x="1176964" y="3157160"/>
          <a:ext cx="8794330" cy="901978"/>
        </a:xfrm>
        <a:prstGeom prst="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5946" tIns="33020" rIns="33020" bIns="33020" numCol="1" spcCol="1270" anchor="ctr" anchorCtr="0">
          <a:noAutofit/>
        </a:bodyPr>
        <a:lstStyle/>
        <a:p>
          <a:pPr lvl="0" algn="just" defTabSz="577850">
            <a:lnSpc>
              <a:spcPct val="90000"/>
            </a:lnSpc>
            <a:spcBef>
              <a:spcPct val="0"/>
            </a:spcBef>
            <a:spcAft>
              <a:spcPct val="35000"/>
            </a:spcAft>
          </a:pPr>
          <a:r>
            <a:rPr lang="es-ES" sz="1300" kern="1200" dirty="0" smtClean="0"/>
            <a:t>Se sugiere que las docentes apliquen variadas estrategias didácticas en el proceso de aprendizaje, que sus clases sean creativas, dinámicas generando un ambiente de interés en el infante.</a:t>
          </a:r>
          <a:endParaRPr lang="es-ES" sz="1300" kern="1200" dirty="0"/>
        </a:p>
      </dsp:txBody>
      <dsp:txXfrm>
        <a:off x="1176964" y="3157160"/>
        <a:ext cx="8794330" cy="901978"/>
      </dsp:txXfrm>
    </dsp:sp>
    <dsp:sp modelId="{F8A2B671-4BA5-411D-BC58-9608F2E5FBF5}">
      <dsp:nvSpPr>
        <dsp:cNvPr id="0" name=""/>
        <dsp:cNvSpPr/>
      </dsp:nvSpPr>
      <dsp:spPr>
        <a:xfrm>
          <a:off x="613227" y="3044413"/>
          <a:ext cx="1127473" cy="112747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75CD107-9238-48B6-A598-4951347D4A75}">
      <dsp:nvSpPr>
        <dsp:cNvPr id="0" name=""/>
        <dsp:cNvSpPr/>
      </dsp:nvSpPr>
      <dsp:spPr>
        <a:xfrm>
          <a:off x="659839" y="4510363"/>
          <a:ext cx="9311455" cy="901978"/>
        </a:xfrm>
        <a:prstGeom prst="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5946" tIns="33020" rIns="33020" bIns="33020" numCol="1" spcCol="1270" anchor="ctr" anchorCtr="0">
          <a:noAutofit/>
        </a:bodyPr>
        <a:lstStyle/>
        <a:p>
          <a:pPr lvl="0" algn="just" defTabSz="577850">
            <a:lnSpc>
              <a:spcPct val="90000"/>
            </a:lnSpc>
            <a:spcBef>
              <a:spcPct val="0"/>
            </a:spcBef>
            <a:spcAft>
              <a:spcPct val="35000"/>
            </a:spcAft>
          </a:pPr>
          <a:r>
            <a:rPr lang="es-ES" sz="1300" kern="1200" dirty="0" smtClean="0"/>
            <a:t>Las docentes utilicen la propuesta que forma parte del presente trabajo, la cual consta de actividades que permiten el desarrollo de las dimensiones del lenguaje.</a:t>
          </a:r>
          <a:endParaRPr lang="es-ES" sz="1300" kern="1200" dirty="0"/>
        </a:p>
      </dsp:txBody>
      <dsp:txXfrm>
        <a:off x="659839" y="4510363"/>
        <a:ext cx="9311455" cy="901978"/>
      </dsp:txXfrm>
    </dsp:sp>
    <dsp:sp modelId="{D89806AF-7A92-4F49-A59F-7033445BACBF}">
      <dsp:nvSpPr>
        <dsp:cNvPr id="0" name=""/>
        <dsp:cNvSpPr/>
      </dsp:nvSpPr>
      <dsp:spPr>
        <a:xfrm>
          <a:off x="96102" y="4397615"/>
          <a:ext cx="1127473" cy="112747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65B44-9546-4AB3-94C7-F8C908AFC6B0}">
      <dsp:nvSpPr>
        <dsp:cNvPr id="0" name=""/>
        <dsp:cNvSpPr/>
      </dsp:nvSpPr>
      <dsp:spPr>
        <a:xfrm>
          <a:off x="2406912" y="1587865"/>
          <a:ext cx="1826199" cy="1569243"/>
        </a:xfrm>
        <a:prstGeom prst="ellipse">
          <a:avLst/>
        </a:prstGeom>
        <a:solidFill>
          <a:srgbClr val="00CC99"/>
        </a:solidFill>
        <a:ln w="15875" cap="rnd" cmpd="sng" algn="ctr">
          <a:solidFill>
            <a:schemeClr val="lt1">
              <a:hueOff val="0"/>
              <a:satOff val="0"/>
              <a:lumOff val="0"/>
              <a:alphaOff val="0"/>
            </a:schemeClr>
          </a:solidFill>
          <a:prstDash val="solid"/>
        </a:ln>
        <a:effectLst>
          <a:outerShdw blurRad="76200" dir="13500000" sy="23000" kx="1200000" algn="br"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0" kern="1200">
              <a:solidFill>
                <a:sysClr val="windowText" lastClr="000000"/>
              </a:solidFill>
              <a:latin typeface="Times New Roman" panose="02020603050405020304" pitchFamily="18" charset="0"/>
              <a:cs typeface="Times New Roman" panose="02020603050405020304" pitchFamily="18" charset="0"/>
            </a:rPr>
            <a:t>Apartados del lenguaje oral</a:t>
          </a:r>
        </a:p>
      </dsp:txBody>
      <dsp:txXfrm>
        <a:off x="2674353" y="1817675"/>
        <a:ext cx="1291317" cy="1109623"/>
      </dsp:txXfrm>
    </dsp:sp>
    <dsp:sp modelId="{76E2B850-D951-4FDF-8EF0-624E6809BD8E}">
      <dsp:nvSpPr>
        <dsp:cNvPr id="0" name=""/>
        <dsp:cNvSpPr/>
      </dsp:nvSpPr>
      <dsp:spPr>
        <a:xfrm rot="11770578">
          <a:off x="1134333" y="1692074"/>
          <a:ext cx="1274531" cy="4625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CF667A-7FAC-4D00-9A69-8DE9692A4E7F}">
      <dsp:nvSpPr>
        <dsp:cNvPr id="0" name=""/>
        <dsp:cNvSpPr/>
      </dsp:nvSpPr>
      <dsp:spPr>
        <a:xfrm>
          <a:off x="473288" y="1461959"/>
          <a:ext cx="1372550" cy="567655"/>
        </a:xfrm>
        <a:prstGeom prst="roundRect">
          <a:avLst>
            <a:gd name="adj" fmla="val 10000"/>
          </a:avLst>
        </a:prstGeom>
        <a:solidFill>
          <a:srgbClr val="478FD1"/>
        </a:solidFill>
        <a:ln w="15875" cap="rnd" cmpd="sng" algn="ctr">
          <a:solidFill>
            <a:schemeClr val="lt1">
              <a:hueOff val="0"/>
              <a:satOff val="0"/>
              <a:lumOff val="0"/>
              <a:alphaOff val="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a:solidFill>
                <a:sysClr val="windowText" lastClr="000000"/>
              </a:solidFill>
              <a:latin typeface="Times New Roman" panose="02020603050405020304" pitchFamily="18" charset="0"/>
              <a:cs typeface="Times New Roman" panose="02020603050405020304" pitchFamily="18" charset="0"/>
            </a:rPr>
            <a:t>Nivel fonológico</a:t>
          </a:r>
        </a:p>
      </dsp:txBody>
      <dsp:txXfrm>
        <a:off x="489914" y="1478585"/>
        <a:ext cx="1339298" cy="534403"/>
      </dsp:txXfrm>
    </dsp:sp>
    <dsp:sp modelId="{E14E2A40-373B-419C-BAF8-38A8704F44AD}">
      <dsp:nvSpPr>
        <dsp:cNvPr id="0" name=""/>
        <dsp:cNvSpPr/>
      </dsp:nvSpPr>
      <dsp:spPr>
        <a:xfrm rot="14694357">
          <a:off x="2059441" y="972365"/>
          <a:ext cx="1157069" cy="4625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A3460B-30A0-46BD-8334-CD8A8BFFD086}">
      <dsp:nvSpPr>
        <dsp:cNvPr id="0" name=""/>
        <dsp:cNvSpPr/>
      </dsp:nvSpPr>
      <dsp:spPr>
        <a:xfrm>
          <a:off x="1689017" y="220044"/>
          <a:ext cx="1541671" cy="631407"/>
        </a:xfrm>
        <a:prstGeom prst="roundRect">
          <a:avLst>
            <a:gd name="adj" fmla="val 10000"/>
          </a:avLst>
        </a:prstGeom>
        <a:solidFill>
          <a:srgbClr val="FF6699"/>
        </a:solidFill>
        <a:ln w="15875" cap="rnd" cmpd="sng" algn="ctr">
          <a:solidFill>
            <a:schemeClr val="lt1">
              <a:hueOff val="0"/>
              <a:satOff val="0"/>
              <a:lumOff val="0"/>
              <a:alphaOff val="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a:solidFill>
                <a:sysClr val="windowText" lastClr="000000"/>
              </a:solidFill>
              <a:latin typeface="Times New Roman" panose="02020603050405020304" pitchFamily="18" charset="0"/>
              <a:cs typeface="Times New Roman" panose="02020603050405020304" pitchFamily="18" charset="0"/>
            </a:rPr>
            <a:t>Nivel Morfosintáctico</a:t>
          </a:r>
        </a:p>
      </dsp:txBody>
      <dsp:txXfrm>
        <a:off x="1707510" y="238537"/>
        <a:ext cx="1504685" cy="594421"/>
      </dsp:txXfrm>
    </dsp:sp>
    <dsp:sp modelId="{3508D9D5-B78B-4C70-99E2-6B1C92A67219}">
      <dsp:nvSpPr>
        <dsp:cNvPr id="0" name=""/>
        <dsp:cNvSpPr/>
      </dsp:nvSpPr>
      <dsp:spPr>
        <a:xfrm rot="18241971">
          <a:off x="3613103" y="974103"/>
          <a:ext cx="1295372" cy="4625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66B409-79C9-4ADE-AB17-937FEEA34BCF}">
      <dsp:nvSpPr>
        <dsp:cNvPr id="0" name=""/>
        <dsp:cNvSpPr/>
      </dsp:nvSpPr>
      <dsp:spPr>
        <a:xfrm>
          <a:off x="3828614" y="279068"/>
          <a:ext cx="1433754" cy="557628"/>
        </a:xfrm>
        <a:prstGeom prst="roundRect">
          <a:avLst>
            <a:gd name="adj" fmla="val 10000"/>
          </a:avLst>
        </a:prstGeom>
        <a:solidFill>
          <a:srgbClr val="CE574E"/>
        </a:solidFill>
        <a:ln w="15875" cap="rnd" cmpd="sng" algn="ctr">
          <a:solidFill>
            <a:schemeClr val="accent4">
              <a:lumMod val="20000"/>
              <a:lumOff val="8000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a:solidFill>
                <a:sysClr val="windowText" lastClr="000000"/>
              </a:solidFill>
              <a:latin typeface="Times New Roman" panose="02020603050405020304" pitchFamily="18" charset="0"/>
              <a:cs typeface="Times New Roman" panose="02020603050405020304" pitchFamily="18" charset="0"/>
            </a:rPr>
            <a:t>Nivel Semántico</a:t>
          </a:r>
        </a:p>
      </dsp:txBody>
      <dsp:txXfrm>
        <a:off x="3844946" y="295400"/>
        <a:ext cx="1401090" cy="524964"/>
      </dsp:txXfrm>
    </dsp:sp>
    <dsp:sp modelId="{022F8230-6AFC-442F-A5F1-DC01C69335D7}">
      <dsp:nvSpPr>
        <dsp:cNvPr id="0" name=""/>
        <dsp:cNvSpPr/>
      </dsp:nvSpPr>
      <dsp:spPr>
        <a:xfrm rot="20627910">
          <a:off x="4230544" y="1693051"/>
          <a:ext cx="1263952" cy="4625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DB7AAC-A0A4-43D1-9176-DFFFC90F94D8}">
      <dsp:nvSpPr>
        <dsp:cNvPr id="0" name=""/>
        <dsp:cNvSpPr/>
      </dsp:nvSpPr>
      <dsp:spPr>
        <a:xfrm>
          <a:off x="4776641" y="1433895"/>
          <a:ext cx="1385515" cy="628151"/>
        </a:xfrm>
        <a:prstGeom prst="roundRect">
          <a:avLst>
            <a:gd name="adj" fmla="val 10000"/>
          </a:avLst>
        </a:prstGeom>
        <a:solidFill>
          <a:srgbClr val="F4B183"/>
        </a:solidFill>
        <a:ln w="15875" cap="rnd" cmpd="sng" algn="ctr">
          <a:solidFill>
            <a:schemeClr val="lt1">
              <a:hueOff val="0"/>
              <a:satOff val="0"/>
              <a:lumOff val="0"/>
              <a:alphaOff val="0"/>
            </a:schemeClr>
          </a:solidFill>
          <a:prstDash val="solid"/>
        </a:ln>
        <a:effectLst/>
        <a:scene3d>
          <a:camera prst="orthographicFront"/>
          <a:lightRig rig="threePt" dir="t"/>
        </a:scene3d>
        <a:sp3d>
          <a:bevelT prst="convex"/>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a:solidFill>
                <a:sysClr val="windowText" lastClr="000000"/>
              </a:solidFill>
              <a:latin typeface="Times New Roman" panose="02020603050405020304" pitchFamily="18" charset="0"/>
              <a:cs typeface="Times New Roman" panose="02020603050405020304" pitchFamily="18" charset="0"/>
            </a:rPr>
            <a:t>Nivel Pragmático</a:t>
          </a:r>
        </a:p>
      </dsp:txBody>
      <dsp:txXfrm>
        <a:off x="4795039" y="1452293"/>
        <a:ext cx="1348719" cy="5913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60878-5ADB-4860-91BD-F6BBECCA0FB6}">
      <dsp:nvSpPr>
        <dsp:cNvPr id="0" name=""/>
        <dsp:cNvSpPr/>
      </dsp:nvSpPr>
      <dsp:spPr>
        <a:xfrm>
          <a:off x="818495" y="1063"/>
          <a:ext cx="1719740" cy="1031844"/>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a:latin typeface="Times New Roman" panose="02020603050405020304" pitchFamily="18" charset="0"/>
              <a:cs typeface="Times New Roman" panose="02020603050405020304" pitchFamily="18" charset="0"/>
            </a:rPr>
            <a:t>La oralidad es un elemento que sirve para fomentar la expresión, participación e interacción con el medio que lo rodea.</a:t>
          </a:r>
        </a:p>
      </dsp:txBody>
      <dsp:txXfrm>
        <a:off x="848717" y="31285"/>
        <a:ext cx="1659296" cy="971400"/>
      </dsp:txXfrm>
    </dsp:sp>
    <dsp:sp modelId="{202CC45A-5798-4BEB-91BF-42D091E377CF}">
      <dsp:nvSpPr>
        <dsp:cNvPr id="0" name=""/>
        <dsp:cNvSpPr/>
      </dsp:nvSpPr>
      <dsp:spPr>
        <a:xfrm>
          <a:off x="2689572" y="303737"/>
          <a:ext cx="364584" cy="42649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533400">
            <a:lnSpc>
              <a:spcPct val="90000"/>
            </a:lnSpc>
            <a:spcBef>
              <a:spcPct val="0"/>
            </a:spcBef>
            <a:spcAft>
              <a:spcPct val="35000"/>
            </a:spcAft>
          </a:pPr>
          <a:endParaRPr lang="es-ES" sz="1200" kern="1200">
            <a:latin typeface="Times New Roman" panose="02020603050405020304" pitchFamily="18" charset="0"/>
            <a:cs typeface="Times New Roman" panose="02020603050405020304" pitchFamily="18" charset="0"/>
          </a:endParaRPr>
        </a:p>
      </dsp:txBody>
      <dsp:txXfrm>
        <a:off x="2689572" y="389036"/>
        <a:ext cx="255209" cy="255897"/>
      </dsp:txXfrm>
    </dsp:sp>
    <dsp:sp modelId="{73C28A4A-57CF-432B-9D63-F5A4CA9C33AB}">
      <dsp:nvSpPr>
        <dsp:cNvPr id="0" name=""/>
        <dsp:cNvSpPr/>
      </dsp:nvSpPr>
      <dsp:spPr>
        <a:xfrm>
          <a:off x="3226131" y="1063"/>
          <a:ext cx="1719740" cy="1031844"/>
        </a:xfrm>
        <a:prstGeom prst="roundRect">
          <a:avLst>
            <a:gd name="adj" fmla="val 10000"/>
          </a:avLst>
        </a:prstGeom>
        <a:solidFill>
          <a:schemeClr val="accent3">
            <a:hueOff val="3750088"/>
            <a:satOff val="-5627"/>
            <a:lumOff val="-91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a:latin typeface="Times New Roman" panose="02020603050405020304" pitchFamily="18" charset="0"/>
              <a:cs typeface="Times New Roman" panose="02020603050405020304" pitchFamily="18" charset="0"/>
            </a:rPr>
            <a:t>En la primera infancia se desarrolla de manera natural.</a:t>
          </a:r>
        </a:p>
      </dsp:txBody>
      <dsp:txXfrm>
        <a:off x="3256353" y="31285"/>
        <a:ext cx="1659296" cy="971400"/>
      </dsp:txXfrm>
    </dsp:sp>
    <dsp:sp modelId="{9EC52B58-DC8F-4898-85AF-FD1737CFE985}">
      <dsp:nvSpPr>
        <dsp:cNvPr id="0" name=""/>
        <dsp:cNvSpPr/>
      </dsp:nvSpPr>
      <dsp:spPr>
        <a:xfrm rot="5400000">
          <a:off x="3903709" y="1153289"/>
          <a:ext cx="364584" cy="426495"/>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533400">
            <a:lnSpc>
              <a:spcPct val="90000"/>
            </a:lnSpc>
            <a:spcBef>
              <a:spcPct val="0"/>
            </a:spcBef>
            <a:spcAft>
              <a:spcPct val="35000"/>
            </a:spcAft>
          </a:pPr>
          <a:endParaRPr lang="es-ES" sz="1200" kern="1200">
            <a:latin typeface="Times New Roman" panose="02020603050405020304" pitchFamily="18" charset="0"/>
            <a:cs typeface="Times New Roman" panose="02020603050405020304" pitchFamily="18" charset="0"/>
          </a:endParaRPr>
        </a:p>
      </dsp:txBody>
      <dsp:txXfrm rot="-5400000">
        <a:off x="3958053" y="1184245"/>
        <a:ext cx="255897" cy="255209"/>
      </dsp:txXfrm>
    </dsp:sp>
    <dsp:sp modelId="{B1C7C398-B8FE-4CB9-B76A-247EFDBE9CE2}">
      <dsp:nvSpPr>
        <dsp:cNvPr id="0" name=""/>
        <dsp:cNvSpPr/>
      </dsp:nvSpPr>
      <dsp:spPr>
        <a:xfrm>
          <a:off x="3226131" y="1720803"/>
          <a:ext cx="1719740" cy="1031844"/>
        </a:xfrm>
        <a:prstGeom prst="roundRect">
          <a:avLst>
            <a:gd name="adj" fmla="val 10000"/>
          </a:avLst>
        </a:prstGeom>
        <a:solidFill>
          <a:schemeClr val="accent3">
            <a:hueOff val="7500176"/>
            <a:satOff val="-11253"/>
            <a:lumOff val="-183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a:latin typeface="Times New Roman" panose="02020603050405020304" pitchFamily="18" charset="0"/>
              <a:cs typeface="Times New Roman" panose="02020603050405020304" pitchFamily="18" charset="0"/>
            </a:rPr>
            <a:t>La educadora debe utilizar como estrategia fundamental el juego de esta manera es más fácil fomentar la interacción con sus pares.</a:t>
          </a:r>
        </a:p>
      </dsp:txBody>
      <dsp:txXfrm>
        <a:off x="3256353" y="1751025"/>
        <a:ext cx="1659296" cy="971400"/>
      </dsp:txXfrm>
    </dsp:sp>
    <dsp:sp modelId="{9434C57D-8AAC-4997-80A9-6D1AECCE1BD7}">
      <dsp:nvSpPr>
        <dsp:cNvPr id="0" name=""/>
        <dsp:cNvSpPr/>
      </dsp:nvSpPr>
      <dsp:spPr>
        <a:xfrm rot="10800000">
          <a:off x="2710209" y="2023477"/>
          <a:ext cx="364584" cy="426495"/>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just" defTabSz="533400">
            <a:lnSpc>
              <a:spcPct val="90000"/>
            </a:lnSpc>
            <a:spcBef>
              <a:spcPct val="0"/>
            </a:spcBef>
            <a:spcAft>
              <a:spcPct val="35000"/>
            </a:spcAft>
          </a:pPr>
          <a:endParaRPr lang="es-ES" sz="1200" kern="1200">
            <a:latin typeface="Times New Roman" panose="02020603050405020304" pitchFamily="18" charset="0"/>
            <a:cs typeface="Times New Roman" panose="02020603050405020304" pitchFamily="18" charset="0"/>
          </a:endParaRPr>
        </a:p>
      </dsp:txBody>
      <dsp:txXfrm rot="10800000">
        <a:off x="2819584" y="2108776"/>
        <a:ext cx="255209" cy="255897"/>
      </dsp:txXfrm>
    </dsp:sp>
    <dsp:sp modelId="{A4D65E24-85D6-4D93-ACD1-2978919F9513}">
      <dsp:nvSpPr>
        <dsp:cNvPr id="0" name=""/>
        <dsp:cNvSpPr/>
      </dsp:nvSpPr>
      <dsp:spPr>
        <a:xfrm>
          <a:off x="818495" y="1720803"/>
          <a:ext cx="1719740" cy="1031844"/>
        </a:xfrm>
        <a:prstGeom prst="roundRect">
          <a:avLst>
            <a:gd name="adj" fmla="val 10000"/>
          </a:avLst>
        </a:prstGeom>
        <a:solidFill>
          <a:schemeClr val="accent3">
            <a:hueOff val="11250264"/>
            <a:satOff val="-16880"/>
            <a:lumOff val="-274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a:latin typeface="Times New Roman" panose="02020603050405020304" pitchFamily="18" charset="0"/>
              <a:cs typeface="Times New Roman" panose="02020603050405020304" pitchFamily="18" charset="0"/>
            </a:rPr>
            <a:t>Es indispensable que el ambiente en el que se encuentre el infante sea enriquecedor para que existe un desarrollo adecuado del lenguaje.</a:t>
          </a:r>
        </a:p>
      </dsp:txBody>
      <dsp:txXfrm>
        <a:off x="848717" y="1751025"/>
        <a:ext cx="1659296" cy="971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7D3C3-4DE4-4666-BAE6-AFE02CF5E959}">
      <dsp:nvSpPr>
        <dsp:cNvPr id="0" name=""/>
        <dsp:cNvSpPr/>
      </dsp:nvSpPr>
      <dsp:spPr>
        <a:xfrm>
          <a:off x="0" y="0"/>
          <a:ext cx="4062669" cy="661111"/>
        </a:xfrm>
        <a:prstGeom prst="roundRect">
          <a:avLst>
            <a:gd name="adj" fmla="val 10000"/>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a:latin typeface="Times New Roman" panose="02020603050405020304" pitchFamily="18" charset="0"/>
              <a:cs typeface="Times New Roman" panose="02020603050405020304" pitchFamily="18" charset="0"/>
            </a:rPr>
            <a:t>El lenguaje es una de las capacidades más extraordinarias que tiene el ser humano. </a:t>
          </a:r>
        </a:p>
      </dsp:txBody>
      <dsp:txXfrm>
        <a:off x="19363" y="19363"/>
        <a:ext cx="3271929" cy="622385"/>
      </dsp:txXfrm>
    </dsp:sp>
    <dsp:sp modelId="{CE890A81-A68C-47D4-90AB-98D22B837282}">
      <dsp:nvSpPr>
        <dsp:cNvPr id="0" name=""/>
        <dsp:cNvSpPr/>
      </dsp:nvSpPr>
      <dsp:spPr>
        <a:xfrm>
          <a:off x="303381" y="752932"/>
          <a:ext cx="4062669" cy="661111"/>
        </a:xfrm>
        <a:prstGeom prst="roundRect">
          <a:avLst>
            <a:gd name="adj" fmla="val 10000"/>
          </a:avLst>
        </a:prstGeom>
        <a:solidFill>
          <a:schemeClr val="accent5">
            <a:hueOff val="-2483469"/>
            <a:satOff val="9953"/>
            <a:lumOff val="2157"/>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a:latin typeface="Times New Roman" panose="02020603050405020304" pitchFamily="18" charset="0"/>
              <a:cs typeface="Times New Roman" panose="02020603050405020304" pitchFamily="18" charset="0"/>
            </a:rPr>
            <a:t>El desarrollo del lenguaje facilita la compresión y comunicación del infante, les permite comprender y expresar las emociones y sentimientos.</a:t>
          </a:r>
        </a:p>
      </dsp:txBody>
      <dsp:txXfrm>
        <a:off x="322744" y="772295"/>
        <a:ext cx="3290839" cy="622385"/>
      </dsp:txXfrm>
    </dsp:sp>
    <dsp:sp modelId="{EF6BFA20-946E-400F-B8B8-6C0EA83EDDDC}">
      <dsp:nvSpPr>
        <dsp:cNvPr id="0" name=""/>
        <dsp:cNvSpPr/>
      </dsp:nvSpPr>
      <dsp:spPr>
        <a:xfrm>
          <a:off x="606762" y="1505864"/>
          <a:ext cx="4062669" cy="661111"/>
        </a:xfrm>
        <a:prstGeom prst="roundRect">
          <a:avLst>
            <a:gd name="adj" fmla="val 10000"/>
          </a:avLst>
        </a:prstGeom>
        <a:solidFill>
          <a:schemeClr val="accent5">
            <a:hueOff val="-4966938"/>
            <a:satOff val="19906"/>
            <a:lumOff val="4314"/>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a:latin typeface="Times New Roman" panose="02020603050405020304" pitchFamily="18" charset="0"/>
              <a:cs typeface="Times New Roman" panose="02020603050405020304" pitchFamily="18" charset="0"/>
            </a:rPr>
            <a:t>La adquisición del lenguaje oral se origina como el desarrollo de la capacidad de comunicarse verbalmente y lingüísticamente por medio de la comunicación con las demás personas.</a:t>
          </a:r>
        </a:p>
      </dsp:txBody>
      <dsp:txXfrm>
        <a:off x="626125" y="1525227"/>
        <a:ext cx="3290839" cy="622385"/>
      </dsp:txXfrm>
    </dsp:sp>
    <dsp:sp modelId="{00CB118F-3CB4-456B-8EEB-B8CF097DB00F}">
      <dsp:nvSpPr>
        <dsp:cNvPr id="0" name=""/>
        <dsp:cNvSpPr/>
      </dsp:nvSpPr>
      <dsp:spPr>
        <a:xfrm>
          <a:off x="910143" y="2258796"/>
          <a:ext cx="4062669" cy="661111"/>
        </a:xfrm>
        <a:prstGeom prst="roundRect">
          <a:avLst>
            <a:gd name="adj" fmla="val 10000"/>
          </a:avLst>
        </a:prstGeom>
        <a:solidFill>
          <a:schemeClr val="accent5">
            <a:hueOff val="-7450407"/>
            <a:satOff val="29858"/>
            <a:lumOff val="6471"/>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MX" sz="1200" kern="1200">
              <a:latin typeface="Times New Roman" panose="02020603050405020304" pitchFamily="18" charset="0"/>
              <a:cs typeface="Times New Roman" panose="02020603050405020304" pitchFamily="18" charset="0"/>
            </a:rPr>
            <a:t>El uso del lenguaje oral en la etapa preescolar permite que los infantes imaginen, creen nuevas ideas, compartan con otros niños.</a:t>
          </a:r>
          <a:endParaRPr lang="es-ES" sz="1200" kern="1200">
            <a:latin typeface="Times New Roman" panose="02020603050405020304" pitchFamily="18" charset="0"/>
            <a:cs typeface="Times New Roman" panose="02020603050405020304" pitchFamily="18" charset="0"/>
          </a:endParaRPr>
        </a:p>
      </dsp:txBody>
      <dsp:txXfrm>
        <a:off x="929506" y="2278159"/>
        <a:ext cx="3290839" cy="622385"/>
      </dsp:txXfrm>
    </dsp:sp>
    <dsp:sp modelId="{BDC8D667-3892-48AA-BE5C-57B1E14D5CB6}">
      <dsp:nvSpPr>
        <dsp:cNvPr id="0" name=""/>
        <dsp:cNvSpPr/>
      </dsp:nvSpPr>
      <dsp:spPr>
        <a:xfrm>
          <a:off x="1213524" y="3011728"/>
          <a:ext cx="4062669" cy="661111"/>
        </a:xfrm>
        <a:prstGeom prst="roundRect">
          <a:avLst>
            <a:gd name="adj" fmla="val 10000"/>
          </a:avLst>
        </a:prstGeom>
        <a:solidFill>
          <a:schemeClr val="accent5">
            <a:hueOff val="-9933876"/>
            <a:satOff val="39811"/>
            <a:lumOff val="8628"/>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MX" sz="1200" kern="1200">
              <a:latin typeface="Times New Roman" panose="02020603050405020304" pitchFamily="18" charset="0"/>
              <a:cs typeface="Times New Roman" panose="02020603050405020304" pitchFamily="18" charset="0"/>
            </a:rPr>
            <a:t>Se debe tener en cuenta que el desarrollo del lenguaje oral del infante será distinto en cada niño, por tal motivo es fundamental respetar su ritmo de desarrollo. </a:t>
          </a:r>
          <a:endParaRPr lang="es-ES" sz="1200" kern="1200">
            <a:latin typeface="Times New Roman" panose="02020603050405020304" pitchFamily="18" charset="0"/>
            <a:cs typeface="Times New Roman" panose="02020603050405020304" pitchFamily="18" charset="0"/>
          </a:endParaRPr>
        </a:p>
      </dsp:txBody>
      <dsp:txXfrm>
        <a:off x="1232887" y="3031091"/>
        <a:ext cx="3290839" cy="622385"/>
      </dsp:txXfrm>
    </dsp:sp>
    <dsp:sp modelId="{EC0E1023-7AE4-45FB-A777-0ECD161385A8}">
      <dsp:nvSpPr>
        <dsp:cNvPr id="0" name=""/>
        <dsp:cNvSpPr/>
      </dsp:nvSpPr>
      <dsp:spPr>
        <a:xfrm>
          <a:off x="3632947" y="482978"/>
          <a:ext cx="429722" cy="429722"/>
        </a:xfrm>
        <a:prstGeom prst="downArrow">
          <a:avLst>
            <a:gd name="adj1" fmla="val 55000"/>
            <a:gd name="adj2" fmla="val 45000"/>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endParaRPr lang="es-ES" sz="1200" kern="1200">
            <a:latin typeface="Times New Roman" panose="02020603050405020304" pitchFamily="18" charset="0"/>
            <a:cs typeface="Times New Roman" panose="02020603050405020304" pitchFamily="18" charset="0"/>
          </a:endParaRPr>
        </a:p>
      </dsp:txBody>
      <dsp:txXfrm>
        <a:off x="3729634" y="482978"/>
        <a:ext cx="236348" cy="323366"/>
      </dsp:txXfrm>
    </dsp:sp>
    <dsp:sp modelId="{6EABDD9E-D9FE-48DD-A323-FB3FBC7791E2}">
      <dsp:nvSpPr>
        <dsp:cNvPr id="0" name=""/>
        <dsp:cNvSpPr/>
      </dsp:nvSpPr>
      <dsp:spPr>
        <a:xfrm>
          <a:off x="3936328" y="1235910"/>
          <a:ext cx="429722" cy="429722"/>
        </a:xfrm>
        <a:prstGeom prst="downArrow">
          <a:avLst>
            <a:gd name="adj1" fmla="val 55000"/>
            <a:gd name="adj2" fmla="val 45000"/>
          </a:avLst>
        </a:prstGeom>
        <a:solidFill>
          <a:schemeClr val="accent5">
            <a:tint val="40000"/>
            <a:alpha val="90000"/>
            <a:hueOff val="-3580161"/>
            <a:satOff val="16084"/>
            <a:lumOff val="1106"/>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endParaRPr lang="es-ES" sz="1200" kern="1200">
            <a:latin typeface="Times New Roman" panose="02020603050405020304" pitchFamily="18" charset="0"/>
            <a:cs typeface="Times New Roman" panose="02020603050405020304" pitchFamily="18" charset="0"/>
          </a:endParaRPr>
        </a:p>
      </dsp:txBody>
      <dsp:txXfrm>
        <a:off x="4033015" y="1235910"/>
        <a:ext cx="236348" cy="323366"/>
      </dsp:txXfrm>
    </dsp:sp>
    <dsp:sp modelId="{FCC7D426-BF0F-4B05-8117-D591A5654C98}">
      <dsp:nvSpPr>
        <dsp:cNvPr id="0" name=""/>
        <dsp:cNvSpPr/>
      </dsp:nvSpPr>
      <dsp:spPr>
        <a:xfrm>
          <a:off x="4239709" y="1977824"/>
          <a:ext cx="429722" cy="429722"/>
        </a:xfrm>
        <a:prstGeom prst="downArrow">
          <a:avLst>
            <a:gd name="adj1" fmla="val 55000"/>
            <a:gd name="adj2" fmla="val 45000"/>
          </a:avLst>
        </a:prstGeom>
        <a:solidFill>
          <a:schemeClr val="accent5">
            <a:tint val="40000"/>
            <a:alpha val="90000"/>
            <a:hueOff val="-7160321"/>
            <a:satOff val="32169"/>
            <a:lumOff val="2211"/>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endParaRPr lang="es-ES" sz="1200" kern="1200">
            <a:latin typeface="Times New Roman" panose="02020603050405020304" pitchFamily="18" charset="0"/>
            <a:cs typeface="Times New Roman" panose="02020603050405020304" pitchFamily="18" charset="0"/>
          </a:endParaRPr>
        </a:p>
      </dsp:txBody>
      <dsp:txXfrm>
        <a:off x="4336396" y="1977824"/>
        <a:ext cx="236348" cy="323366"/>
      </dsp:txXfrm>
    </dsp:sp>
    <dsp:sp modelId="{FDFA7800-F7F1-4BA0-A34B-DA8BD72AC1DF}">
      <dsp:nvSpPr>
        <dsp:cNvPr id="0" name=""/>
        <dsp:cNvSpPr/>
      </dsp:nvSpPr>
      <dsp:spPr>
        <a:xfrm>
          <a:off x="4543090" y="2738102"/>
          <a:ext cx="429722" cy="429722"/>
        </a:xfrm>
        <a:prstGeom prst="downArrow">
          <a:avLst>
            <a:gd name="adj1" fmla="val 55000"/>
            <a:gd name="adj2" fmla="val 45000"/>
          </a:avLst>
        </a:prstGeom>
        <a:solidFill>
          <a:schemeClr val="accent5">
            <a:tint val="40000"/>
            <a:alpha val="90000"/>
            <a:hueOff val="-10740482"/>
            <a:satOff val="48253"/>
            <a:lumOff val="3317"/>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endParaRPr lang="es-ES" sz="1200" kern="1200">
            <a:latin typeface="Times New Roman" panose="02020603050405020304" pitchFamily="18" charset="0"/>
            <a:cs typeface="Times New Roman" panose="02020603050405020304" pitchFamily="18" charset="0"/>
          </a:endParaRPr>
        </a:p>
      </dsp:txBody>
      <dsp:txXfrm>
        <a:off x="4639777" y="2738102"/>
        <a:ext cx="236348" cy="323366"/>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pPr>
              <a:defRPr/>
            </a:pPr>
            <a:fld id="{8A9AC595-2989-4AA6-A165-38F7EC34CD15}" type="datetimeFigureOut">
              <a:rPr lang="es-EC" smtClean="0">
                <a:solidFill>
                  <a:prstClr val="black">
                    <a:tint val="75000"/>
                  </a:prstClr>
                </a:solidFill>
              </a:rPr>
              <a:pPr>
                <a:defRPr/>
              </a:pPr>
              <a:t>20/05/2019</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D959C7D9-D23F-43B7-83BD-7364734C2E38}" type="slidenum">
              <a:rPr lang="es-EC" smtClean="0">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121160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pPr>
              <a:defRPr/>
            </a:pPr>
            <a:fld id="{8A9AC595-2989-4AA6-A165-38F7EC34CD15}" type="datetimeFigureOut">
              <a:rPr lang="es-EC" smtClean="0">
                <a:solidFill>
                  <a:prstClr val="black">
                    <a:tint val="75000"/>
                  </a:prstClr>
                </a:solidFill>
              </a:rPr>
              <a:pPr>
                <a:defRPr/>
              </a:pPr>
              <a:t>20/05/2019</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D959C7D9-D23F-43B7-83BD-7364734C2E38}" type="slidenum">
              <a:rPr lang="es-EC" smtClean="0">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103504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pPr>
              <a:defRPr/>
            </a:pPr>
            <a:fld id="{8A9AC595-2989-4AA6-A165-38F7EC34CD15}" type="datetimeFigureOut">
              <a:rPr lang="es-EC" smtClean="0">
                <a:solidFill>
                  <a:prstClr val="black">
                    <a:tint val="75000"/>
                  </a:prstClr>
                </a:solidFill>
              </a:rPr>
              <a:pPr>
                <a:defRPr/>
              </a:pPr>
              <a:t>20/05/2019</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D959C7D9-D23F-43B7-83BD-7364734C2E38}" type="slidenum">
              <a:rPr lang="es-EC" smtClean="0">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244394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27"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Calibri"/>
              <a:ea typeface="+mn-ea"/>
              <a:cs typeface="+mn-cs"/>
            </a:endParaRPr>
          </a:p>
        </p:txBody>
      </p:sp>
      <p:sp>
        <p:nvSpPr>
          <p:cNvPr id="17433" name="Rectangle 25"/>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Calibri"/>
              <a:ea typeface="+mn-ea"/>
              <a:cs typeface="+mn-cs"/>
            </a:endParaRPr>
          </a:p>
        </p:txBody>
      </p:sp>
      <p:sp>
        <p:nvSpPr>
          <p:cNvPr id="17434" name="Rectangle 26"/>
          <p:cNvSpPr>
            <a:spLocks noChangeArrowheads="1"/>
          </p:cNvSpPr>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Calibri"/>
              <a:ea typeface="+mn-ea"/>
              <a:cs typeface="+mn-cs"/>
            </a:endParaRPr>
          </a:p>
        </p:txBody>
      </p:sp>
      <p:sp>
        <p:nvSpPr>
          <p:cNvPr id="17435" name="Rectangle 27"/>
          <p:cNvSpPr>
            <a:spLocks noChangeArrowheads="1"/>
          </p:cNvSpPr>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Calibri"/>
              <a:ea typeface="+mn-ea"/>
              <a:cs typeface="+mn-cs"/>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12192000"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89984" y="260353"/>
            <a:ext cx="1056216"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935" y="115888"/>
            <a:ext cx="4417484"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68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7" cy="365125"/>
          </a:xfrm>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3797447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1922975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4235966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7" cy="365125"/>
          </a:xfrm>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3907918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dirty="0">
              <a:solidFill>
                <a:prstClr val="black">
                  <a:tint val="75000"/>
                </a:prstClr>
              </a:solidFill>
            </a:endParaRPr>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3070606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US" dirty="0">
              <a:solidFill>
                <a:prstClr val="black">
                  <a:tint val="75000"/>
                </a:prstClr>
              </a:solidFill>
            </a:endParaRPr>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124634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US" dirty="0">
              <a:solidFill>
                <a:prstClr val="black">
                  <a:tint val="75000"/>
                </a:prstClr>
              </a:solidFill>
            </a:endParaRPr>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288942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pPr>
              <a:defRPr/>
            </a:pPr>
            <a:fld id="{8A9AC595-2989-4AA6-A165-38F7EC34CD15}" type="datetimeFigureOut">
              <a:rPr lang="es-EC" smtClean="0">
                <a:solidFill>
                  <a:prstClr val="black">
                    <a:tint val="75000"/>
                  </a:prstClr>
                </a:solidFill>
              </a:rPr>
              <a:pPr>
                <a:defRPr/>
              </a:pPr>
              <a:t>20/05/2019</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D959C7D9-D23F-43B7-83BD-7364734C2E38}" type="slidenum">
              <a:rPr lang="es-EC" smtClean="0">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390741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1963609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1538186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835585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pPr defTabSz="457200"/>
            <a:fld id="{D57F1E4F-1CFF-5643-939E-217C01CDF565}" type="slidenum">
              <a:rPr lang="en-US" smtClean="0"/>
              <a:pPr defTabSz="457200"/>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4F81BD"/>
                </a:solidFill>
                <a:effectLst/>
                <a:uLnTx/>
                <a:uFillTx/>
                <a:latin typeface="Arial"/>
                <a:ea typeface="+mn-ea"/>
                <a:cs typeface="+mn-cs"/>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4F81BD"/>
                </a:solidFill>
                <a:effectLst/>
                <a:uLnTx/>
                <a:uFillTx/>
                <a:latin typeface="Arial"/>
                <a:ea typeface="+mn-ea"/>
                <a:cs typeface="+mn-cs"/>
              </a:rPr>
              <a:t>”</a:t>
            </a:r>
          </a:p>
        </p:txBody>
      </p:sp>
    </p:spTree>
    <p:extLst>
      <p:ext uri="{BB962C8B-B14F-4D97-AF65-F5344CB8AC3E}">
        <p14:creationId xmlns:p14="http://schemas.microsoft.com/office/powerpoint/2010/main" val="3609858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1845081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pPr defTabSz="457200"/>
            <a:fld id="{D57F1E4F-1CFF-5643-939E-217C01CDF565}" type="slidenum">
              <a:rPr lang="en-US" smtClean="0"/>
              <a:pPr defTabSz="457200"/>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4F81BD"/>
                </a:solidFill>
                <a:effectLst/>
                <a:uLnTx/>
                <a:uFillTx/>
                <a:latin typeface="Arial"/>
                <a:ea typeface="+mn-ea"/>
                <a:cs typeface="+mn-cs"/>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4F81BD"/>
                </a:solidFill>
                <a:effectLst/>
                <a:uLnTx/>
                <a:uFillTx/>
                <a:latin typeface="Arial"/>
                <a:ea typeface="+mn-ea"/>
                <a:cs typeface="+mn-cs"/>
              </a:rPr>
              <a:t>”</a:t>
            </a:r>
          </a:p>
        </p:txBody>
      </p:sp>
    </p:spTree>
    <p:extLst>
      <p:ext uri="{BB962C8B-B14F-4D97-AF65-F5344CB8AC3E}">
        <p14:creationId xmlns:p14="http://schemas.microsoft.com/office/powerpoint/2010/main" val="799223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black">
                  <a:tint val="75000"/>
                </a:prstClr>
              </a:solidFill>
            </a:endParaRP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837867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36918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black">
                  <a:tint val="75000"/>
                </a:prstClr>
              </a:solidFill>
            </a:endParaRP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411938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pPr>
              <a:defRPr/>
            </a:pPr>
            <a:fld id="{8A9AC595-2989-4AA6-A165-38F7EC34CD15}" type="datetimeFigureOut">
              <a:rPr lang="es-EC" smtClean="0">
                <a:solidFill>
                  <a:prstClr val="black">
                    <a:tint val="75000"/>
                  </a:prstClr>
                </a:solidFill>
              </a:rPr>
              <a:pPr>
                <a:defRPr/>
              </a:pPr>
              <a:t>20/05/2019</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D959C7D9-D23F-43B7-83BD-7364734C2E38}" type="slidenum">
              <a:rPr lang="es-EC" smtClean="0">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186287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pPr>
              <a:defRPr/>
            </a:pPr>
            <a:fld id="{8A9AC595-2989-4AA6-A165-38F7EC34CD15}" type="datetimeFigureOut">
              <a:rPr lang="es-EC" smtClean="0">
                <a:solidFill>
                  <a:prstClr val="black">
                    <a:tint val="75000"/>
                  </a:prstClr>
                </a:solidFill>
              </a:rPr>
              <a:pPr>
                <a:defRPr/>
              </a:pPr>
              <a:t>20/05/2019</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pPr>
              <a:defRPr/>
            </a:pPr>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a:defRPr/>
            </a:pPr>
            <a:fld id="{D959C7D9-D23F-43B7-83BD-7364734C2E38}" type="slidenum">
              <a:rPr lang="es-EC" smtClean="0">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422185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pPr>
              <a:defRPr/>
            </a:pPr>
            <a:fld id="{8A9AC595-2989-4AA6-A165-38F7EC34CD15}" type="datetimeFigureOut">
              <a:rPr lang="es-EC" smtClean="0">
                <a:solidFill>
                  <a:prstClr val="black">
                    <a:tint val="75000"/>
                  </a:prstClr>
                </a:solidFill>
              </a:rPr>
              <a:pPr>
                <a:defRPr/>
              </a:pPr>
              <a:t>20/05/2019</a:t>
            </a:fld>
            <a:endParaRPr lang="es-EC">
              <a:solidFill>
                <a:prstClr val="black">
                  <a:tint val="75000"/>
                </a:prstClr>
              </a:solidFill>
            </a:endParaRPr>
          </a:p>
        </p:txBody>
      </p:sp>
      <p:sp>
        <p:nvSpPr>
          <p:cNvPr id="8" name="Marcador de pie de página 7"/>
          <p:cNvSpPr>
            <a:spLocks noGrp="1"/>
          </p:cNvSpPr>
          <p:nvPr>
            <p:ph type="ftr" sz="quarter" idx="11"/>
          </p:nvPr>
        </p:nvSpPr>
        <p:spPr/>
        <p:txBody>
          <a:bodyPr/>
          <a:lstStyle/>
          <a:p>
            <a:pPr>
              <a:defRPr/>
            </a:pPr>
            <a:endParaRPr lang="es-EC">
              <a:solidFill>
                <a:prstClr val="black">
                  <a:tint val="75000"/>
                </a:prstClr>
              </a:solidFill>
            </a:endParaRPr>
          </a:p>
        </p:txBody>
      </p:sp>
      <p:sp>
        <p:nvSpPr>
          <p:cNvPr id="9" name="Marcador de número de diapositiva 8"/>
          <p:cNvSpPr>
            <a:spLocks noGrp="1"/>
          </p:cNvSpPr>
          <p:nvPr>
            <p:ph type="sldNum" sz="quarter" idx="12"/>
          </p:nvPr>
        </p:nvSpPr>
        <p:spPr/>
        <p:txBody>
          <a:bodyPr/>
          <a:lstStyle/>
          <a:p>
            <a:pPr>
              <a:defRPr/>
            </a:pPr>
            <a:fld id="{D959C7D9-D23F-43B7-83BD-7364734C2E38}" type="slidenum">
              <a:rPr lang="es-EC" smtClean="0">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264186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pPr>
              <a:defRPr/>
            </a:pPr>
            <a:fld id="{8A9AC595-2989-4AA6-A165-38F7EC34CD15}" type="datetimeFigureOut">
              <a:rPr lang="es-EC" smtClean="0">
                <a:solidFill>
                  <a:prstClr val="black">
                    <a:tint val="75000"/>
                  </a:prstClr>
                </a:solidFill>
              </a:rPr>
              <a:pPr>
                <a:defRPr/>
              </a:pPr>
              <a:t>20/05/2019</a:t>
            </a:fld>
            <a:endParaRPr lang="es-EC">
              <a:solidFill>
                <a:prstClr val="black">
                  <a:tint val="75000"/>
                </a:prstClr>
              </a:solidFill>
            </a:endParaRPr>
          </a:p>
        </p:txBody>
      </p:sp>
      <p:sp>
        <p:nvSpPr>
          <p:cNvPr id="4" name="Marcador de pie de página 3"/>
          <p:cNvSpPr>
            <a:spLocks noGrp="1"/>
          </p:cNvSpPr>
          <p:nvPr>
            <p:ph type="ftr" sz="quarter" idx="11"/>
          </p:nvPr>
        </p:nvSpPr>
        <p:spPr/>
        <p:txBody>
          <a:bodyPr/>
          <a:lstStyle/>
          <a:p>
            <a:pPr>
              <a:defRPr/>
            </a:pPr>
            <a:endParaRPr lang="es-EC">
              <a:solidFill>
                <a:prstClr val="black">
                  <a:tint val="75000"/>
                </a:prstClr>
              </a:solidFill>
            </a:endParaRPr>
          </a:p>
        </p:txBody>
      </p:sp>
      <p:sp>
        <p:nvSpPr>
          <p:cNvPr id="5" name="Marcador de número de diapositiva 4"/>
          <p:cNvSpPr>
            <a:spLocks noGrp="1"/>
          </p:cNvSpPr>
          <p:nvPr>
            <p:ph type="sldNum" sz="quarter" idx="12"/>
          </p:nvPr>
        </p:nvSpPr>
        <p:spPr/>
        <p:txBody>
          <a:bodyPr/>
          <a:lstStyle/>
          <a:p>
            <a:pPr>
              <a:defRPr/>
            </a:pPr>
            <a:fld id="{D959C7D9-D23F-43B7-83BD-7364734C2E38}" type="slidenum">
              <a:rPr lang="es-EC" smtClean="0">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109269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fld id="{8A9AC595-2989-4AA6-A165-38F7EC34CD15}" type="datetimeFigureOut">
              <a:rPr lang="es-EC" smtClean="0">
                <a:solidFill>
                  <a:prstClr val="black">
                    <a:tint val="75000"/>
                  </a:prstClr>
                </a:solidFill>
              </a:rPr>
              <a:pPr>
                <a:defRPr/>
              </a:pPr>
              <a:t>20/05/2019</a:t>
            </a:fld>
            <a:endParaRPr lang="es-EC">
              <a:solidFill>
                <a:prstClr val="black">
                  <a:tint val="75000"/>
                </a:prstClr>
              </a:solidFill>
            </a:endParaRPr>
          </a:p>
        </p:txBody>
      </p:sp>
      <p:sp>
        <p:nvSpPr>
          <p:cNvPr id="3" name="Marcador de pie de página 2"/>
          <p:cNvSpPr>
            <a:spLocks noGrp="1"/>
          </p:cNvSpPr>
          <p:nvPr>
            <p:ph type="ftr" sz="quarter" idx="11"/>
          </p:nvPr>
        </p:nvSpPr>
        <p:spPr/>
        <p:txBody>
          <a:bodyPr/>
          <a:lstStyle/>
          <a:p>
            <a:pPr>
              <a:defRPr/>
            </a:pPr>
            <a:endParaRPr lang="es-EC">
              <a:solidFill>
                <a:prstClr val="black">
                  <a:tint val="75000"/>
                </a:prstClr>
              </a:solidFill>
            </a:endParaRPr>
          </a:p>
        </p:txBody>
      </p:sp>
      <p:sp>
        <p:nvSpPr>
          <p:cNvPr id="4" name="Marcador de número de diapositiva 3"/>
          <p:cNvSpPr>
            <a:spLocks noGrp="1"/>
          </p:cNvSpPr>
          <p:nvPr>
            <p:ph type="sldNum" sz="quarter" idx="12"/>
          </p:nvPr>
        </p:nvSpPr>
        <p:spPr/>
        <p:txBody>
          <a:bodyPr/>
          <a:lstStyle/>
          <a:p>
            <a:pPr>
              <a:defRPr/>
            </a:pPr>
            <a:fld id="{D959C7D9-D23F-43B7-83BD-7364734C2E38}" type="slidenum">
              <a:rPr lang="es-EC" smtClean="0">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265464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a:defRPr/>
            </a:pPr>
            <a:fld id="{8A9AC595-2989-4AA6-A165-38F7EC34CD15}" type="datetimeFigureOut">
              <a:rPr lang="es-EC" smtClean="0">
                <a:solidFill>
                  <a:prstClr val="black">
                    <a:tint val="75000"/>
                  </a:prstClr>
                </a:solidFill>
              </a:rPr>
              <a:pPr>
                <a:defRPr/>
              </a:pPr>
              <a:t>20/05/2019</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pPr>
              <a:defRPr/>
            </a:pPr>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a:defRPr/>
            </a:pPr>
            <a:fld id="{D959C7D9-D23F-43B7-83BD-7364734C2E38}" type="slidenum">
              <a:rPr lang="es-EC" smtClean="0">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158744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pPr>
              <a:defRPr/>
            </a:pPr>
            <a:fld id="{8A9AC595-2989-4AA6-A165-38F7EC34CD15}" type="datetimeFigureOut">
              <a:rPr lang="es-EC" smtClean="0">
                <a:solidFill>
                  <a:prstClr val="black">
                    <a:tint val="75000"/>
                  </a:prstClr>
                </a:solidFill>
              </a:rPr>
              <a:pPr>
                <a:defRPr/>
              </a:pPr>
              <a:t>20/05/2019</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pPr>
              <a:defRPr/>
            </a:pPr>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a:defRPr/>
            </a:pPr>
            <a:fld id="{D959C7D9-D23F-43B7-83BD-7364734C2E38}" type="slidenum">
              <a:rPr lang="es-EC" smtClean="0">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3475333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A9AC595-2989-4AA6-A165-38F7EC34CD15}" type="datetimeFigureOut">
              <a:rPr lang="es-EC" smtClean="0">
                <a:solidFill>
                  <a:prstClr val="black">
                    <a:tint val="75000"/>
                  </a:prstClr>
                </a:solidFill>
              </a:rPr>
              <a:pPr>
                <a:defRPr/>
              </a:pPr>
              <a:t>20/05/2019</a:t>
            </a:fld>
            <a:endParaRPr lang="es-EC">
              <a:solidFill>
                <a:prstClr val="black">
                  <a:tint val="75000"/>
                </a:prstClr>
              </a:solidFill>
            </a:endParaRPr>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C">
              <a:solidFill>
                <a:prstClr val="black">
                  <a:tint val="75000"/>
                </a:prstClr>
              </a:solidFill>
            </a:endParaRPr>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959C7D9-D23F-43B7-83BD-7364734C2E38}" type="slidenum">
              <a:rPr lang="es-EC" smtClean="0">
                <a:solidFill>
                  <a:prstClr val="black">
                    <a:tint val="75000"/>
                  </a:prstClr>
                </a:solidFill>
              </a:rPr>
              <a:pPr>
                <a:defRPr/>
              </a:pPr>
              <a:t>‹Nº›</a:t>
            </a:fld>
            <a:endParaRPr lang="es-EC">
              <a:solidFill>
                <a:prstClr val="black">
                  <a:tint val="75000"/>
                </a:prstClr>
              </a:solidFill>
            </a:endParaRPr>
          </a:p>
        </p:txBody>
      </p:sp>
    </p:spTree>
    <p:extLst>
      <p:ext uri="{BB962C8B-B14F-4D97-AF65-F5344CB8AC3E}">
        <p14:creationId xmlns:p14="http://schemas.microsoft.com/office/powerpoint/2010/main" val="760765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5"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5/20/2019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531814" y="787784"/>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D57F1E4F-1CFF-5643-939E-217C01CDF565}" type="slidenum">
              <a:rPr lang="en-US" smtClean="0"/>
              <a:pPr defTabSz="457200"/>
              <a:t>‹Nº›</a:t>
            </a:fld>
            <a:endParaRPr lang="en-US" dirty="0"/>
          </a:p>
        </p:txBody>
      </p:sp>
    </p:spTree>
    <p:extLst>
      <p:ext uri="{BB962C8B-B14F-4D97-AF65-F5344CB8AC3E}">
        <p14:creationId xmlns:p14="http://schemas.microsoft.com/office/powerpoint/2010/main" val="26334563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oleObject" Target="../embeddings/oleObject2.bin"/><Relationship Id="rId7" Type="http://schemas.openxmlformats.org/officeDocument/2006/relationships/image" Target="../media/image17.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chart" Target="../charts/chart2.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chart" Target="../charts/chart4.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jp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image" Target="../media/image32.webp"/><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344" y="143981"/>
            <a:ext cx="947104" cy="91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8448" y="188640"/>
            <a:ext cx="350140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1024128" y="1066404"/>
            <a:ext cx="10469880" cy="830997"/>
          </a:xfrm>
          <a:prstGeom prst="rect">
            <a:avLst/>
          </a:prstGeom>
          <a:noFill/>
        </p:spPr>
        <p:txBody>
          <a:bodyPr wrap="square" rtlCol="0">
            <a:spAutoFit/>
          </a:bodyPr>
          <a:lstStyle/>
          <a:p>
            <a:pPr algn="ctr">
              <a:defRPr/>
            </a:pPr>
            <a:r>
              <a:rPr lang="es-EC" sz="1600" b="1" dirty="0">
                <a:solidFill>
                  <a:prstClr val="black"/>
                </a:solidFill>
                <a:effectLst>
                  <a:outerShdw blurRad="38100" dist="38100" dir="2700000" algn="tl">
                    <a:srgbClr val="000000">
                      <a:alpha val="43137"/>
                    </a:srgbClr>
                  </a:outerShdw>
                </a:effectLst>
                <a:latin typeface="Candara" panose="020E0502030303020204" pitchFamily="34" charset="0"/>
                <a:cs typeface="Raavi" pitchFamily="34" charset="0"/>
              </a:rPr>
              <a:t>UNIVERSIDAD DE LAS FUERZAS ARMADAS - ESPE</a:t>
            </a:r>
          </a:p>
          <a:p>
            <a:pPr algn="ctr">
              <a:defRPr/>
            </a:pPr>
            <a:r>
              <a:rPr lang="es-EC" sz="1600" b="1" dirty="0">
                <a:solidFill>
                  <a:prstClr val="black"/>
                </a:solidFill>
                <a:effectLst>
                  <a:outerShdw blurRad="38100" dist="38100" dir="2700000" algn="tl">
                    <a:srgbClr val="000000">
                      <a:alpha val="43137"/>
                    </a:srgbClr>
                  </a:outerShdw>
                </a:effectLst>
                <a:latin typeface="Candara" panose="020E0502030303020204" pitchFamily="34" charset="0"/>
                <a:cs typeface="Raavi" pitchFamily="34" charset="0"/>
              </a:rPr>
              <a:t>DEPARTAMENTO DE CIENCIAS DE </a:t>
            </a:r>
            <a:r>
              <a:rPr lang="es-EC" sz="1600" b="1" dirty="0">
                <a:solidFill>
                  <a:prstClr val="black"/>
                </a:solidFill>
                <a:effectLst>
                  <a:outerShdw blurRad="38100" dist="38100" dir="2700000" algn="tl">
                    <a:srgbClr val="000000">
                      <a:alpha val="43137"/>
                    </a:srgbClr>
                  </a:outerShdw>
                </a:effectLst>
                <a:latin typeface="Candara" panose="020E0502030303020204" pitchFamily="34" charset="0"/>
                <a:cs typeface="Raavi" pitchFamily="34" charset="0"/>
              </a:rPr>
              <a:t>CIENCIAS HUMANAS Y SOCIALES</a:t>
            </a:r>
            <a:endParaRPr lang="es-EC" sz="1600" b="1" dirty="0">
              <a:solidFill>
                <a:prstClr val="black"/>
              </a:solidFill>
              <a:effectLst>
                <a:outerShdw blurRad="38100" dist="38100" dir="2700000" algn="tl">
                  <a:srgbClr val="000000">
                    <a:alpha val="43137"/>
                  </a:srgbClr>
                </a:outerShdw>
              </a:effectLst>
              <a:latin typeface="Candara" panose="020E0502030303020204" pitchFamily="34" charset="0"/>
              <a:cs typeface="Raavi" pitchFamily="34" charset="0"/>
            </a:endParaRPr>
          </a:p>
          <a:p>
            <a:pPr algn="ctr">
              <a:defRPr/>
            </a:pPr>
            <a:r>
              <a:rPr lang="es-EC" sz="1600" b="1" dirty="0">
                <a:solidFill>
                  <a:prstClr val="black"/>
                </a:solidFill>
                <a:effectLst>
                  <a:outerShdw blurRad="38100" dist="38100" dir="2700000" algn="tl">
                    <a:srgbClr val="000000">
                      <a:alpha val="43137"/>
                    </a:srgbClr>
                  </a:outerShdw>
                </a:effectLst>
                <a:latin typeface="Candara" panose="020E0502030303020204" pitchFamily="34" charset="0"/>
                <a:cs typeface="Raavi" pitchFamily="34" charset="0"/>
              </a:rPr>
              <a:t>CARRERA DE </a:t>
            </a:r>
            <a:r>
              <a:rPr lang="es-EC" sz="1600" b="1" dirty="0">
                <a:solidFill>
                  <a:prstClr val="black"/>
                </a:solidFill>
                <a:effectLst>
                  <a:outerShdw blurRad="38100" dist="38100" dir="2700000" algn="tl">
                    <a:srgbClr val="000000">
                      <a:alpha val="43137"/>
                    </a:srgbClr>
                  </a:outerShdw>
                </a:effectLst>
                <a:latin typeface="Candara" panose="020E0502030303020204" pitchFamily="34" charset="0"/>
                <a:cs typeface="Raavi" pitchFamily="34" charset="0"/>
              </a:rPr>
              <a:t>LICENCIATURA EN CIENCIAS DE LA EDUCACIÓN MENCIÓN EDUCACIÓN INFANTIL</a:t>
            </a:r>
            <a:endParaRPr lang="es-EC" sz="1600" b="1" dirty="0">
              <a:solidFill>
                <a:prstClr val="black"/>
              </a:solidFill>
              <a:effectLst>
                <a:outerShdw blurRad="38100" dist="38100" dir="2700000" algn="tl">
                  <a:srgbClr val="000000">
                    <a:alpha val="43137"/>
                  </a:srgbClr>
                </a:outerShdw>
              </a:effectLst>
              <a:latin typeface="Candara" panose="020E0502030303020204" pitchFamily="34" charset="0"/>
              <a:cs typeface="Raavi" pitchFamily="34" charset="0"/>
            </a:endParaRPr>
          </a:p>
        </p:txBody>
      </p:sp>
      <p:sp>
        <p:nvSpPr>
          <p:cNvPr id="8" name="7 CuadroTexto"/>
          <p:cNvSpPr txBox="1"/>
          <p:nvPr/>
        </p:nvSpPr>
        <p:spPr>
          <a:xfrm>
            <a:off x="1785383" y="2055825"/>
            <a:ext cx="9445751" cy="1554272"/>
          </a:xfrm>
          <a:prstGeom prst="rect">
            <a:avLst/>
          </a:prstGeom>
          <a:noFill/>
        </p:spPr>
        <p:txBody>
          <a:bodyPr wrap="square" rtlCol="0">
            <a:spAutoFit/>
          </a:bodyPr>
          <a:lstStyle/>
          <a:p>
            <a:pPr indent="252095" algn="ctr">
              <a:lnSpc>
                <a:spcPct val="150000"/>
              </a:lnSpc>
              <a:spcAft>
                <a:spcPts val="600"/>
              </a:spcAft>
              <a:defRPr/>
            </a:pPr>
            <a:r>
              <a:rPr lang="es-EC" sz="1600" b="1" dirty="0">
                <a:solidFill>
                  <a:prstClr val="black"/>
                </a:solidFill>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rPr>
              <a:t>TRABAJO DE TITULACIÓN PREVIO A LA OBTENCIÓN DEL TÍTULO DE </a:t>
            </a:r>
            <a:r>
              <a:rPr lang="es-EC" sz="1600" b="1" dirty="0">
                <a:solidFill>
                  <a:prstClr val="black"/>
                </a:solidFill>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rPr>
              <a:t>LICENCIADA EN CIENCIAS DE LA EDUCACIÓN MENCIÓN </a:t>
            </a:r>
            <a:r>
              <a:rPr lang="es-EC" sz="1600" b="1" dirty="0">
                <a:solidFill>
                  <a:prstClr val="black"/>
                </a:solidFill>
                <a:effectLst>
                  <a:outerShdw blurRad="38100" dist="38100" dir="2700000" algn="tl">
                    <a:srgbClr val="000000">
                      <a:alpha val="43137"/>
                    </a:srgbClr>
                  </a:outerShdw>
                </a:effectLst>
                <a:latin typeface="Candara" panose="020E0502030303020204" pitchFamily="34" charset="0"/>
                <a:ea typeface="Calibri" panose="020F0502020204030204" pitchFamily="34" charset="0"/>
                <a:cs typeface="Times New Roman" panose="02020603050405020304" pitchFamily="18" charset="0"/>
              </a:rPr>
              <a:t>EDUCACIÓN INFANTIL</a:t>
            </a:r>
          </a:p>
          <a:p>
            <a:pPr indent="252095" algn="ctr">
              <a:lnSpc>
                <a:spcPct val="150000"/>
              </a:lnSpc>
              <a:defRPr/>
            </a:pPr>
            <a:r>
              <a:rPr lang="es-EC" sz="1400" b="1" dirty="0">
                <a:solidFill>
                  <a:prstClr val="black"/>
                </a:solidFill>
                <a:effectLst>
                  <a:outerShdw blurRad="38100" dist="38100" dir="2700000" algn="tl">
                    <a:srgbClr val="000000">
                      <a:alpha val="43137"/>
                    </a:srgbClr>
                  </a:outerShdw>
                </a:effectLst>
                <a:latin typeface="Candara" panose="020E0502030303020204" pitchFamily="34" charset="0"/>
              </a:rPr>
              <a:t>TEMA</a:t>
            </a:r>
            <a:r>
              <a:rPr lang="es-EC" sz="1400" b="1" dirty="0">
                <a:solidFill>
                  <a:prstClr val="black"/>
                </a:solidFill>
                <a:effectLst>
                  <a:outerShdw blurRad="38100" dist="38100" dir="2700000" algn="tl">
                    <a:srgbClr val="000000">
                      <a:alpha val="43137"/>
                    </a:srgbClr>
                  </a:outerShdw>
                </a:effectLst>
                <a:latin typeface="Candara" panose="020E0502030303020204" pitchFamily="34" charset="0"/>
              </a:rPr>
              <a:t>: </a:t>
            </a:r>
            <a:r>
              <a:rPr lang="es-EC" sz="1400" b="1" dirty="0">
                <a:solidFill>
                  <a:prstClr val="black"/>
                </a:solidFill>
                <a:latin typeface="Candara" panose="020E0502030303020204" pitchFamily="34" charset="0"/>
                <a:ea typeface="Times New Roman" panose="02020603050405020304" pitchFamily="18" charset="0"/>
                <a:cs typeface="Times New Roman" panose="02020603050405020304" pitchFamily="18" charset="0"/>
              </a:rPr>
              <a:t>“</a:t>
            </a:r>
            <a:r>
              <a:rPr lang="es-ES" sz="1400" b="1" dirty="0">
                <a:solidFill>
                  <a:prstClr val="black"/>
                </a:solidFill>
                <a:latin typeface="Candara" panose="020E0502030303020204" pitchFamily="34" charset="0"/>
                <a:ea typeface="Times New Roman" panose="02020603050405020304" pitchFamily="18" charset="0"/>
                <a:cs typeface="Times New Roman" panose="02020603050405020304" pitchFamily="18" charset="0"/>
              </a:rPr>
              <a:t>ANÁLISIS DE LA ORALIDAD EN EL DESARROLLO DE LAS DIMENSIONES DEL LENGUAJE ORAL EN NIÑOS DE 4 A 5 AÑOS DE LA UNIDAD EDUCATIVA “CARLOS LARCO HIDALGO” EN EL CANTÓN RUMIÑAHUI”</a:t>
            </a:r>
            <a:endParaRPr lang="es-EC" sz="1400" b="1" dirty="0">
              <a:solidFill>
                <a:prstClr val="black"/>
              </a:solidFill>
              <a:latin typeface="Candara" panose="020E0502030303020204" pitchFamily="34" charset="0"/>
              <a:ea typeface="Times New Roman" panose="02020603050405020304" pitchFamily="18" charset="0"/>
              <a:cs typeface="Times New Roman" panose="02020603050405020304" pitchFamily="18" charset="0"/>
            </a:endParaRPr>
          </a:p>
        </p:txBody>
      </p:sp>
      <p:sp>
        <p:nvSpPr>
          <p:cNvPr id="11" name="10 CuadroTexto"/>
          <p:cNvSpPr txBox="1"/>
          <p:nvPr/>
        </p:nvSpPr>
        <p:spPr>
          <a:xfrm>
            <a:off x="4883201" y="4014746"/>
            <a:ext cx="3250121" cy="584775"/>
          </a:xfrm>
          <a:prstGeom prst="rect">
            <a:avLst/>
          </a:prstGeom>
          <a:noFill/>
        </p:spPr>
        <p:txBody>
          <a:bodyPr wrap="none" rtlCol="0" anchor="ctr" anchorCtr="1">
            <a:spAutoFit/>
          </a:bodyPr>
          <a:lstStyle/>
          <a:p>
            <a:pPr algn="ctr">
              <a:defRPr/>
            </a:pPr>
            <a:r>
              <a:rPr lang="es-EC" sz="1600" b="1" dirty="0">
                <a:solidFill>
                  <a:prstClr val="black"/>
                </a:solidFill>
                <a:latin typeface="Candara" panose="020E0502030303020204" pitchFamily="34" charset="0"/>
                <a:cs typeface="Raavi" pitchFamily="34" charset="0"/>
              </a:rPr>
              <a:t>AUTORA: </a:t>
            </a:r>
          </a:p>
          <a:p>
            <a:pPr marL="285750" indent="-285750">
              <a:buFont typeface="Arial" panose="020B0604020202020204" pitchFamily="34" charset="0"/>
              <a:buChar char="•"/>
              <a:defRPr/>
            </a:pPr>
            <a:r>
              <a:rPr lang="es-EC" sz="1600" b="1" dirty="0">
                <a:solidFill>
                  <a:prstClr val="black"/>
                </a:solidFill>
                <a:latin typeface="Candara" panose="020E0502030303020204" pitchFamily="34" charset="0"/>
                <a:cs typeface="Raavi" pitchFamily="34" charset="0"/>
              </a:rPr>
              <a:t>NASIMBA TIPÁN TANIA YADIRA</a:t>
            </a:r>
            <a:endParaRPr lang="es-EC" sz="1600" dirty="0">
              <a:solidFill>
                <a:prstClr val="black"/>
              </a:solidFill>
              <a:latin typeface="Candara" panose="020E0502030303020204" pitchFamily="34" charset="0"/>
              <a:cs typeface="Raavi" pitchFamily="34" charset="0"/>
            </a:endParaRPr>
          </a:p>
        </p:txBody>
      </p:sp>
      <p:sp>
        <p:nvSpPr>
          <p:cNvPr id="12" name="11 CuadroTexto"/>
          <p:cNvSpPr txBox="1"/>
          <p:nvPr/>
        </p:nvSpPr>
        <p:spPr>
          <a:xfrm>
            <a:off x="4778570" y="4834890"/>
            <a:ext cx="3300006" cy="338554"/>
          </a:xfrm>
          <a:prstGeom prst="rect">
            <a:avLst/>
          </a:prstGeom>
          <a:noFill/>
        </p:spPr>
        <p:txBody>
          <a:bodyPr wrap="none" rtlCol="0">
            <a:spAutoFit/>
          </a:bodyPr>
          <a:lstStyle/>
          <a:p>
            <a:pPr algn="ctr">
              <a:defRPr/>
            </a:pPr>
            <a:r>
              <a:rPr lang="es-EC" sz="1600" b="1" dirty="0">
                <a:solidFill>
                  <a:prstClr val="black"/>
                </a:solidFill>
                <a:latin typeface="Candara" panose="020E0502030303020204" pitchFamily="34" charset="0"/>
                <a:cs typeface="Raavi" pitchFamily="34" charset="0"/>
              </a:rPr>
              <a:t>DIRECTORA: MSC. PADILLA, GISELA</a:t>
            </a:r>
            <a:endParaRPr lang="es-EC" sz="1600" b="1" dirty="0">
              <a:solidFill>
                <a:prstClr val="black"/>
              </a:solidFill>
              <a:latin typeface="Candara" panose="020E0502030303020204" pitchFamily="34" charset="0"/>
              <a:cs typeface="Raavi" pitchFamily="34" charset="0"/>
            </a:endParaRPr>
          </a:p>
        </p:txBody>
      </p:sp>
      <p:sp>
        <p:nvSpPr>
          <p:cNvPr id="13" name="11 CuadroTexto"/>
          <p:cNvSpPr txBox="1"/>
          <p:nvPr/>
        </p:nvSpPr>
        <p:spPr>
          <a:xfrm>
            <a:off x="5430743" y="5276427"/>
            <a:ext cx="1789272" cy="338554"/>
          </a:xfrm>
          <a:prstGeom prst="rect">
            <a:avLst/>
          </a:prstGeom>
          <a:noFill/>
        </p:spPr>
        <p:txBody>
          <a:bodyPr wrap="none" rtlCol="0">
            <a:spAutoFit/>
          </a:bodyPr>
          <a:lstStyle/>
          <a:p>
            <a:pPr algn="ctr">
              <a:defRPr/>
            </a:pPr>
            <a:r>
              <a:rPr lang="es-EC" sz="1600" b="1" dirty="0">
                <a:solidFill>
                  <a:prstClr val="black"/>
                </a:solidFill>
                <a:latin typeface="Candara" panose="020E0502030303020204" pitchFamily="34" charset="0"/>
                <a:cs typeface="Raavi" pitchFamily="34" charset="0"/>
              </a:rPr>
              <a:t>SANGOLQUÍ, 2019 </a:t>
            </a:r>
            <a:endParaRPr lang="es-EC" sz="1600" b="1" dirty="0">
              <a:solidFill>
                <a:prstClr val="black"/>
              </a:solidFill>
              <a:latin typeface="Candara" panose="020E0502030303020204" pitchFamily="34" charset="0"/>
              <a:cs typeface="Raavi" pitchFamily="34" charset="0"/>
            </a:endParaRPr>
          </a:p>
        </p:txBody>
      </p:sp>
    </p:spTree>
    <p:extLst>
      <p:ext uri="{BB962C8B-B14F-4D97-AF65-F5344CB8AC3E}">
        <p14:creationId xmlns:p14="http://schemas.microsoft.com/office/powerpoint/2010/main" val="1768129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ceso predefinido 1"/>
          <p:cNvSpPr/>
          <p:nvPr/>
        </p:nvSpPr>
        <p:spPr>
          <a:xfrm>
            <a:off x="384941" y="274305"/>
            <a:ext cx="7493876" cy="578069"/>
          </a:xfrm>
          <a:prstGeom prst="flowChartPredefinedProcess">
            <a:avLst/>
          </a:prstGeom>
          <a:solidFill>
            <a:srgbClr val="FF5B92"/>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r>
              <a:rPr lang="es-ES" b="1" dirty="0">
                <a:solidFill>
                  <a:prstClr val="black"/>
                </a:solidFill>
                <a:latin typeface="Times New Roman" panose="02020603050405020304" pitchFamily="18" charset="0"/>
                <a:cs typeface="Times New Roman" panose="02020603050405020304" pitchFamily="18" charset="0"/>
              </a:rPr>
              <a:t>CAPÍTULO </a:t>
            </a:r>
            <a:r>
              <a:rPr lang="es-ES" b="1" dirty="0">
                <a:solidFill>
                  <a:prstClr val="black"/>
                </a:solidFill>
                <a:latin typeface="Times New Roman" panose="02020603050405020304" pitchFamily="18" charset="0"/>
                <a:cs typeface="Times New Roman" panose="02020603050405020304" pitchFamily="18" charset="0"/>
              </a:rPr>
              <a:t>III METODOLOGÍA</a:t>
            </a:r>
            <a:endParaRPr lang="es-ES" dirty="0">
              <a:solidFill>
                <a:prstClr val="black"/>
              </a:solidFill>
              <a:latin typeface="Century Gothic" panose="020B0502020202020204"/>
            </a:endParaRPr>
          </a:p>
        </p:txBody>
      </p:sp>
      <p:grpSp>
        <p:nvGrpSpPr>
          <p:cNvPr id="3" name="31 Grupo"/>
          <p:cNvGrpSpPr/>
          <p:nvPr/>
        </p:nvGrpSpPr>
        <p:grpSpPr>
          <a:xfrm>
            <a:off x="1614121" y="1398320"/>
            <a:ext cx="6264696" cy="4331762"/>
            <a:chOff x="539552" y="177358"/>
            <a:chExt cx="6264696" cy="4331762"/>
          </a:xfrm>
          <a:effectLst>
            <a:outerShdw blurRad="50800" dist="38100" dir="5400000" algn="t" rotWithShape="0">
              <a:prstClr val="black">
                <a:alpha val="40000"/>
              </a:prstClr>
            </a:outerShdw>
          </a:effectLst>
        </p:grpSpPr>
        <p:grpSp>
          <p:nvGrpSpPr>
            <p:cNvPr id="4" name="30 Grupo"/>
            <p:cNvGrpSpPr/>
            <p:nvPr/>
          </p:nvGrpSpPr>
          <p:grpSpPr>
            <a:xfrm>
              <a:off x="2031557" y="177358"/>
              <a:ext cx="4772691" cy="4331762"/>
              <a:chOff x="2031557" y="177358"/>
              <a:chExt cx="4772691" cy="4331762"/>
            </a:xfrm>
          </p:grpSpPr>
          <p:grpSp>
            <p:nvGrpSpPr>
              <p:cNvPr id="6" name="19 Grupo"/>
              <p:cNvGrpSpPr/>
              <p:nvPr/>
            </p:nvGrpSpPr>
            <p:grpSpPr>
              <a:xfrm>
                <a:off x="3063020" y="177358"/>
                <a:ext cx="3669220" cy="3011452"/>
                <a:chOff x="3063020" y="224435"/>
                <a:chExt cx="3669220" cy="3011452"/>
              </a:xfrm>
            </p:grpSpPr>
            <p:sp>
              <p:nvSpPr>
                <p:cNvPr id="19" name="9 Rectángulo"/>
                <p:cNvSpPr/>
                <p:nvPr/>
              </p:nvSpPr>
              <p:spPr>
                <a:xfrm>
                  <a:off x="4067944" y="490527"/>
                  <a:ext cx="2664296" cy="288032"/>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EC" sz="1600" dirty="0">
                      <a:solidFill>
                        <a:srgbClr val="EEECE1">
                          <a:lumMod val="10000"/>
                        </a:srgbClr>
                      </a:solidFill>
                      <a:latin typeface="Bahnschrift Light" panose="020B0502040204020203" pitchFamily="34" charset="0"/>
                    </a:rPr>
                    <a:t>MODALIDAD</a:t>
                  </a:r>
                  <a:endParaRPr lang="es-ES" sz="1600" dirty="0">
                    <a:solidFill>
                      <a:srgbClr val="EEECE1">
                        <a:lumMod val="10000"/>
                      </a:srgbClr>
                    </a:solidFill>
                    <a:latin typeface="Bahnschrift Light" panose="020B0502040204020203" pitchFamily="34" charset="0"/>
                  </a:endParaRPr>
                </a:p>
              </p:txBody>
            </p:sp>
            <p:sp>
              <p:nvSpPr>
                <p:cNvPr id="20" name="18 Rectángulo"/>
                <p:cNvSpPr/>
                <p:nvPr/>
              </p:nvSpPr>
              <p:spPr>
                <a:xfrm rot="18616640">
                  <a:off x="1701310" y="1586145"/>
                  <a:ext cx="3011452" cy="288032"/>
                </a:xfrm>
                <a:prstGeom prst="rect">
                  <a:avLst/>
                </a:prstGeom>
                <a:solidFill>
                  <a:srgbClr val="FF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dirty="0">
                    <a:solidFill>
                      <a:srgbClr val="EEECE1">
                        <a:lumMod val="10000"/>
                      </a:srgbClr>
                    </a:solidFill>
                    <a:latin typeface="Bahnschrift Light" panose="020B0502040204020203" pitchFamily="34" charset="0"/>
                  </a:endParaRPr>
                </a:p>
              </p:txBody>
            </p:sp>
          </p:grpSp>
          <p:grpSp>
            <p:nvGrpSpPr>
              <p:cNvPr id="7" name="28 Grupo"/>
              <p:cNvGrpSpPr/>
              <p:nvPr/>
            </p:nvGrpSpPr>
            <p:grpSpPr>
              <a:xfrm>
                <a:off x="2031557" y="1268760"/>
                <a:ext cx="4700683" cy="1005705"/>
                <a:chOff x="2031557" y="1268760"/>
                <a:chExt cx="4700683" cy="1005705"/>
              </a:xfrm>
            </p:grpSpPr>
            <p:sp>
              <p:nvSpPr>
                <p:cNvPr id="17" name="10 Rectángulo"/>
                <p:cNvSpPr/>
                <p:nvPr/>
              </p:nvSpPr>
              <p:spPr>
                <a:xfrm>
                  <a:off x="4067944" y="1268760"/>
                  <a:ext cx="2664296" cy="288032"/>
                </a:xfrm>
                <a:prstGeom prst="rect">
                  <a:avLst/>
                </a:prstGeom>
                <a:solidFill>
                  <a:srgbClr val="9A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EC" sz="1600" dirty="0">
                      <a:solidFill>
                        <a:srgbClr val="EEECE1">
                          <a:lumMod val="10000"/>
                        </a:srgbClr>
                      </a:solidFill>
                      <a:latin typeface="Bahnschrift Light" panose="020B0502040204020203" pitchFamily="34" charset="0"/>
                    </a:rPr>
                    <a:t>ENFOQUE</a:t>
                  </a:r>
                  <a:endParaRPr lang="es-ES" sz="1600" dirty="0">
                    <a:solidFill>
                      <a:srgbClr val="EEECE1">
                        <a:lumMod val="10000"/>
                      </a:srgbClr>
                    </a:solidFill>
                    <a:latin typeface="Bahnschrift Light" panose="020B0502040204020203" pitchFamily="34" charset="0"/>
                  </a:endParaRPr>
                </a:p>
              </p:txBody>
            </p:sp>
            <p:sp>
              <p:nvSpPr>
                <p:cNvPr id="18" name="20 Rectángulo"/>
                <p:cNvSpPr/>
                <p:nvPr/>
              </p:nvSpPr>
              <p:spPr>
                <a:xfrm rot="19238880">
                  <a:off x="2031557" y="1986433"/>
                  <a:ext cx="2381833" cy="288032"/>
                </a:xfrm>
                <a:prstGeom prst="rect">
                  <a:avLst/>
                </a:prstGeom>
                <a:solidFill>
                  <a:srgbClr val="9A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dirty="0">
                    <a:solidFill>
                      <a:srgbClr val="EEECE1">
                        <a:lumMod val="10000"/>
                      </a:srgbClr>
                    </a:solidFill>
                    <a:latin typeface="Bahnschrift Light" panose="020B0502040204020203" pitchFamily="34" charset="0"/>
                  </a:endParaRPr>
                </a:p>
              </p:txBody>
            </p:sp>
          </p:grpSp>
          <p:grpSp>
            <p:nvGrpSpPr>
              <p:cNvPr id="8" name="27 Grupo"/>
              <p:cNvGrpSpPr/>
              <p:nvPr/>
            </p:nvGrpSpPr>
            <p:grpSpPr>
              <a:xfrm>
                <a:off x="2291868" y="2146711"/>
                <a:ext cx="4440372" cy="633042"/>
                <a:chOff x="2291868" y="2146711"/>
                <a:chExt cx="4440372" cy="633042"/>
              </a:xfrm>
              <a:solidFill>
                <a:srgbClr val="ED5C2F"/>
              </a:solidFill>
            </p:grpSpPr>
            <p:sp>
              <p:nvSpPr>
                <p:cNvPr id="15" name="11 Rectángulo"/>
                <p:cNvSpPr/>
                <p:nvPr/>
              </p:nvSpPr>
              <p:spPr>
                <a:xfrm>
                  <a:off x="4067944" y="2146711"/>
                  <a:ext cx="2664296" cy="288032"/>
                </a:xfrm>
                <a:prstGeom prst="rect">
                  <a:avLst/>
                </a:prstGeom>
                <a:solidFill>
                  <a:srgbClr val="F0B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EC" sz="1600" dirty="0">
                      <a:solidFill>
                        <a:srgbClr val="EEECE1">
                          <a:lumMod val="10000"/>
                        </a:srgbClr>
                      </a:solidFill>
                      <a:latin typeface="Bahnschrift Light" panose="020B0502040204020203" pitchFamily="34" charset="0"/>
                    </a:rPr>
                    <a:t>TIPO</a:t>
                  </a:r>
                  <a:endParaRPr lang="es-ES" sz="1600" dirty="0">
                    <a:solidFill>
                      <a:srgbClr val="EEECE1">
                        <a:lumMod val="10000"/>
                      </a:srgbClr>
                    </a:solidFill>
                    <a:latin typeface="Bahnschrift Light" panose="020B0502040204020203" pitchFamily="34" charset="0"/>
                  </a:endParaRPr>
                </a:p>
              </p:txBody>
            </p:sp>
            <p:sp>
              <p:nvSpPr>
                <p:cNvPr id="16" name="21 Rectángulo"/>
                <p:cNvSpPr/>
                <p:nvPr/>
              </p:nvSpPr>
              <p:spPr>
                <a:xfrm rot="20254417">
                  <a:off x="2291868" y="2491721"/>
                  <a:ext cx="1938452" cy="288032"/>
                </a:xfrm>
                <a:prstGeom prst="rect">
                  <a:avLst/>
                </a:prstGeom>
                <a:solidFill>
                  <a:srgbClr val="F0B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dirty="0">
                    <a:solidFill>
                      <a:srgbClr val="EEECE1">
                        <a:lumMod val="10000"/>
                      </a:srgbClr>
                    </a:solidFill>
                    <a:latin typeface="Bahnschrift Light" panose="020B0502040204020203" pitchFamily="34" charset="0"/>
                  </a:endParaRPr>
                </a:p>
              </p:txBody>
            </p:sp>
          </p:grpSp>
          <p:grpSp>
            <p:nvGrpSpPr>
              <p:cNvPr id="9" name="26 Grupo"/>
              <p:cNvGrpSpPr/>
              <p:nvPr/>
            </p:nvGrpSpPr>
            <p:grpSpPr>
              <a:xfrm>
                <a:off x="2350022" y="2996952"/>
                <a:ext cx="4382218" cy="288032"/>
                <a:chOff x="2350022" y="2996952"/>
                <a:chExt cx="4382218" cy="288032"/>
              </a:xfrm>
            </p:grpSpPr>
            <p:sp>
              <p:nvSpPr>
                <p:cNvPr id="13" name="12 Rectángulo"/>
                <p:cNvSpPr/>
                <p:nvPr/>
              </p:nvSpPr>
              <p:spPr>
                <a:xfrm>
                  <a:off x="4067944" y="2996952"/>
                  <a:ext cx="2664296" cy="288032"/>
                </a:xfrm>
                <a:prstGeom prst="rect">
                  <a:avLst/>
                </a:prstGeom>
                <a:solidFill>
                  <a:srgbClr val="C39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EC" sz="1600" dirty="0">
                      <a:solidFill>
                        <a:srgbClr val="EEECE1">
                          <a:lumMod val="10000"/>
                        </a:srgbClr>
                      </a:solidFill>
                      <a:latin typeface="Bahnschrift Light" panose="020B0502040204020203" pitchFamily="34" charset="0"/>
                    </a:rPr>
                    <a:t>POBLACIÓN Y MUESTRA</a:t>
                  </a:r>
                  <a:endParaRPr lang="es-ES" sz="1600" dirty="0">
                    <a:solidFill>
                      <a:srgbClr val="EEECE1">
                        <a:lumMod val="10000"/>
                      </a:srgbClr>
                    </a:solidFill>
                    <a:latin typeface="Bahnschrift Light" panose="020B0502040204020203" pitchFamily="34" charset="0"/>
                  </a:endParaRPr>
                </a:p>
              </p:txBody>
            </p:sp>
            <p:sp>
              <p:nvSpPr>
                <p:cNvPr id="14" name="24 Rectángulo"/>
                <p:cNvSpPr/>
                <p:nvPr/>
              </p:nvSpPr>
              <p:spPr>
                <a:xfrm>
                  <a:off x="2350022" y="2996952"/>
                  <a:ext cx="1938452" cy="288032"/>
                </a:xfrm>
                <a:prstGeom prst="rect">
                  <a:avLst/>
                </a:prstGeom>
                <a:solidFill>
                  <a:srgbClr val="C39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dirty="0">
                    <a:solidFill>
                      <a:srgbClr val="EEECE1">
                        <a:lumMod val="10000"/>
                      </a:srgbClr>
                    </a:solidFill>
                    <a:latin typeface="Bahnschrift Light" panose="020B0502040204020203" pitchFamily="34" charset="0"/>
                  </a:endParaRPr>
                </a:p>
              </p:txBody>
            </p:sp>
          </p:grpSp>
          <p:grpSp>
            <p:nvGrpSpPr>
              <p:cNvPr id="10" name="29 Grupo"/>
              <p:cNvGrpSpPr/>
              <p:nvPr/>
            </p:nvGrpSpPr>
            <p:grpSpPr>
              <a:xfrm>
                <a:off x="2333881" y="3703226"/>
                <a:ext cx="4470367" cy="805894"/>
                <a:chOff x="2333881" y="3703226"/>
                <a:chExt cx="4470367" cy="805894"/>
              </a:xfrm>
              <a:solidFill>
                <a:srgbClr val="20B692"/>
              </a:solidFill>
            </p:grpSpPr>
            <p:sp>
              <p:nvSpPr>
                <p:cNvPr id="11" name="13 Rectángulo"/>
                <p:cNvSpPr/>
                <p:nvPr/>
              </p:nvSpPr>
              <p:spPr>
                <a:xfrm>
                  <a:off x="4139952" y="4221088"/>
                  <a:ext cx="2664296" cy="288032"/>
                </a:xfrm>
                <a:prstGeom prst="rect">
                  <a:avLst/>
                </a:prstGeom>
                <a:solidFill>
                  <a:srgbClr val="9A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EC" sz="1600" dirty="0">
                      <a:solidFill>
                        <a:srgbClr val="EEECE1">
                          <a:lumMod val="10000"/>
                        </a:srgbClr>
                      </a:solidFill>
                      <a:latin typeface="Bahnschrift Light" panose="020B0502040204020203" pitchFamily="34" charset="0"/>
                    </a:rPr>
                    <a:t>INSTRUMENTOS</a:t>
                  </a:r>
                  <a:endParaRPr lang="es-ES" sz="1600" dirty="0">
                    <a:solidFill>
                      <a:srgbClr val="EEECE1">
                        <a:lumMod val="10000"/>
                      </a:srgbClr>
                    </a:solidFill>
                    <a:latin typeface="Bahnschrift Light" panose="020B0502040204020203" pitchFamily="34" charset="0"/>
                  </a:endParaRPr>
                </a:p>
              </p:txBody>
            </p:sp>
            <p:sp>
              <p:nvSpPr>
                <p:cNvPr id="12" name="25 Rectángulo"/>
                <p:cNvSpPr/>
                <p:nvPr/>
              </p:nvSpPr>
              <p:spPr>
                <a:xfrm rot="1909716">
                  <a:off x="2333881" y="3703226"/>
                  <a:ext cx="2046027" cy="288032"/>
                </a:xfrm>
                <a:prstGeom prst="rect">
                  <a:avLst/>
                </a:prstGeom>
                <a:solidFill>
                  <a:srgbClr val="9A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sz="1600" dirty="0">
                    <a:solidFill>
                      <a:srgbClr val="EEECE1">
                        <a:lumMod val="10000"/>
                      </a:srgbClr>
                    </a:solidFill>
                    <a:latin typeface="Bahnschrift Light" panose="020B0502040204020203" pitchFamily="34" charset="0"/>
                  </a:endParaRPr>
                </a:p>
              </p:txBody>
            </p:sp>
          </p:grpSp>
        </p:grpSp>
        <p:sp>
          <p:nvSpPr>
            <p:cNvPr id="5" name="33 Elipse"/>
            <p:cNvSpPr/>
            <p:nvPr/>
          </p:nvSpPr>
          <p:spPr>
            <a:xfrm>
              <a:off x="539552" y="2060848"/>
              <a:ext cx="2376264" cy="1872208"/>
            </a:xfrm>
            <a:prstGeom prst="ellipse">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srgbClr val="EEECE1">
                    <a:lumMod val="10000"/>
                  </a:srgbClr>
                </a:solidFill>
                <a:latin typeface="Bahnschrift Light" panose="020B0502040204020203" pitchFamily="34" charset="0"/>
              </a:endParaRPr>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0603" y="3438866"/>
            <a:ext cx="1883303" cy="1602492"/>
          </a:xfrm>
          <a:prstGeom prst="rect">
            <a:avLst/>
          </a:prstGeom>
        </p:spPr>
      </p:pic>
      <p:sp>
        <p:nvSpPr>
          <p:cNvPr id="23" name="14 CuadroTexto"/>
          <p:cNvSpPr txBox="1"/>
          <p:nvPr/>
        </p:nvSpPr>
        <p:spPr>
          <a:xfrm>
            <a:off x="8153320" y="1538363"/>
            <a:ext cx="2876631" cy="584775"/>
          </a:xfrm>
          <a:prstGeom prst="rect">
            <a:avLst/>
          </a:prstGeom>
          <a:noFill/>
        </p:spPr>
        <p:txBody>
          <a:bodyPr wrap="square" rtlCol="0">
            <a:spAutoFit/>
          </a:bodyPr>
          <a:lstStyle/>
          <a:p>
            <a:pPr defTabSz="457200"/>
            <a:r>
              <a:rPr lang="es-EC" sz="1600" dirty="0">
                <a:solidFill>
                  <a:srgbClr val="EEECE1">
                    <a:lumMod val="10000"/>
                  </a:srgbClr>
                </a:solidFill>
                <a:latin typeface="Bahnschrift Light" panose="020B0502040204020203" pitchFamily="34" charset="0"/>
              </a:rPr>
              <a:t>Bibliográfica – Documental</a:t>
            </a:r>
          </a:p>
          <a:p>
            <a:pPr defTabSz="457200"/>
            <a:r>
              <a:rPr lang="es-ES" sz="1600" dirty="0">
                <a:solidFill>
                  <a:srgbClr val="EEECE1">
                    <a:lumMod val="10000"/>
                  </a:srgbClr>
                </a:solidFill>
                <a:latin typeface="Bahnschrift Light" panose="020B0502040204020203" pitchFamily="34" charset="0"/>
              </a:rPr>
              <a:t>De Campo</a:t>
            </a:r>
            <a:endParaRPr lang="es-ES" sz="1600" dirty="0">
              <a:solidFill>
                <a:srgbClr val="EEECE1">
                  <a:lumMod val="10000"/>
                </a:srgbClr>
              </a:solidFill>
              <a:latin typeface="Bahnschrift Light" panose="020B0502040204020203" pitchFamily="34" charset="0"/>
            </a:endParaRPr>
          </a:p>
        </p:txBody>
      </p:sp>
      <p:sp>
        <p:nvSpPr>
          <p:cNvPr id="24" name="15 CuadroTexto"/>
          <p:cNvSpPr txBox="1"/>
          <p:nvPr/>
        </p:nvSpPr>
        <p:spPr>
          <a:xfrm>
            <a:off x="8153318" y="2484908"/>
            <a:ext cx="2748614" cy="338554"/>
          </a:xfrm>
          <a:prstGeom prst="rect">
            <a:avLst/>
          </a:prstGeom>
          <a:noFill/>
        </p:spPr>
        <p:txBody>
          <a:bodyPr wrap="square" rtlCol="0">
            <a:spAutoFit/>
          </a:bodyPr>
          <a:lstStyle/>
          <a:p>
            <a:pPr defTabSz="457200"/>
            <a:r>
              <a:rPr lang="es-EC" sz="1600" dirty="0">
                <a:solidFill>
                  <a:srgbClr val="EEECE1">
                    <a:lumMod val="10000"/>
                  </a:srgbClr>
                </a:solidFill>
                <a:latin typeface="Bahnschrift Light" panose="020B0502040204020203" pitchFamily="34" charset="0"/>
              </a:rPr>
              <a:t>Cuantitativo - Cualitativo</a:t>
            </a:r>
            <a:endParaRPr lang="es-ES" sz="1600" dirty="0">
              <a:solidFill>
                <a:srgbClr val="EEECE1">
                  <a:lumMod val="10000"/>
                </a:srgbClr>
              </a:solidFill>
              <a:latin typeface="Bahnschrift Light" panose="020B0502040204020203" pitchFamily="34" charset="0"/>
            </a:endParaRPr>
          </a:p>
        </p:txBody>
      </p:sp>
      <p:sp>
        <p:nvSpPr>
          <p:cNvPr id="25" name="16 CuadroTexto"/>
          <p:cNvSpPr txBox="1"/>
          <p:nvPr/>
        </p:nvSpPr>
        <p:spPr>
          <a:xfrm>
            <a:off x="8168363" y="3328046"/>
            <a:ext cx="1581151" cy="338554"/>
          </a:xfrm>
          <a:prstGeom prst="rect">
            <a:avLst/>
          </a:prstGeom>
          <a:noFill/>
        </p:spPr>
        <p:txBody>
          <a:bodyPr wrap="square" rtlCol="0">
            <a:spAutoFit/>
          </a:bodyPr>
          <a:lstStyle/>
          <a:p>
            <a:pPr defTabSz="457200"/>
            <a:r>
              <a:rPr lang="es-ES" sz="1600" dirty="0">
                <a:solidFill>
                  <a:srgbClr val="EEECE1">
                    <a:lumMod val="10000"/>
                  </a:srgbClr>
                </a:solidFill>
                <a:latin typeface="Bahnschrift Light" panose="020B0502040204020203" pitchFamily="34" charset="0"/>
              </a:rPr>
              <a:t>Descriptiva</a:t>
            </a:r>
            <a:endParaRPr lang="es-ES" sz="1600" dirty="0">
              <a:solidFill>
                <a:srgbClr val="EEECE1">
                  <a:lumMod val="10000"/>
                </a:srgbClr>
              </a:solidFill>
              <a:latin typeface="Bahnschrift Light" panose="020B0502040204020203" pitchFamily="34" charset="0"/>
            </a:endParaRPr>
          </a:p>
        </p:txBody>
      </p:sp>
      <p:sp>
        <p:nvSpPr>
          <p:cNvPr id="26" name="17 CuadroTexto"/>
          <p:cNvSpPr txBox="1"/>
          <p:nvPr/>
        </p:nvSpPr>
        <p:spPr>
          <a:xfrm>
            <a:off x="7878819" y="4070949"/>
            <a:ext cx="2408183" cy="584775"/>
          </a:xfrm>
          <a:prstGeom prst="rect">
            <a:avLst/>
          </a:prstGeom>
          <a:noFill/>
        </p:spPr>
        <p:txBody>
          <a:bodyPr wrap="square" rtlCol="0">
            <a:spAutoFit/>
          </a:bodyPr>
          <a:lstStyle/>
          <a:p>
            <a:pPr marL="285750" indent="-285750" defTabSz="457200">
              <a:buFont typeface="Arial" panose="020B0604020202020204" pitchFamily="34" charset="0"/>
              <a:buChar char="•"/>
            </a:pPr>
            <a:r>
              <a:rPr lang="es-CO" sz="1600" dirty="0">
                <a:solidFill>
                  <a:srgbClr val="EEECE1">
                    <a:lumMod val="10000"/>
                  </a:srgbClr>
                </a:solidFill>
                <a:latin typeface="Bahnschrift Light" panose="020B0502040204020203" pitchFamily="34" charset="0"/>
              </a:rPr>
              <a:t>20 niños de Inicial II</a:t>
            </a:r>
          </a:p>
          <a:p>
            <a:pPr marL="285750" indent="-285750" defTabSz="457200">
              <a:buFont typeface="Arial" panose="020B0604020202020204" pitchFamily="34" charset="0"/>
              <a:buChar char="•"/>
            </a:pPr>
            <a:r>
              <a:rPr lang="es-CO" sz="1600" dirty="0">
                <a:solidFill>
                  <a:srgbClr val="EEECE1">
                    <a:lumMod val="10000"/>
                  </a:srgbClr>
                </a:solidFill>
                <a:latin typeface="Bahnschrift Light" panose="020B0502040204020203" pitchFamily="34" charset="0"/>
              </a:rPr>
              <a:t>5 Docentes</a:t>
            </a:r>
            <a:endParaRPr lang="es-ES" dirty="0">
              <a:solidFill>
                <a:srgbClr val="EEECE1">
                  <a:lumMod val="10000"/>
                </a:srgbClr>
              </a:solidFill>
              <a:latin typeface="Bahnschrift Light" panose="020B0502040204020203" pitchFamily="34" charset="0"/>
            </a:endParaRPr>
          </a:p>
        </p:txBody>
      </p:sp>
      <p:sp>
        <p:nvSpPr>
          <p:cNvPr id="27" name="38 CuadroTexto"/>
          <p:cNvSpPr txBox="1"/>
          <p:nvPr/>
        </p:nvSpPr>
        <p:spPr>
          <a:xfrm>
            <a:off x="7878819" y="4822141"/>
            <a:ext cx="3582169" cy="1569660"/>
          </a:xfrm>
          <a:prstGeom prst="rect">
            <a:avLst/>
          </a:prstGeom>
          <a:noFill/>
        </p:spPr>
        <p:txBody>
          <a:bodyPr wrap="square" rtlCol="0">
            <a:spAutoFit/>
          </a:bodyPr>
          <a:lstStyle/>
          <a:p>
            <a:pPr marL="285750" indent="-285750" algn="just" defTabSz="457200">
              <a:buFont typeface="Arial" panose="020B0604020202020204" pitchFamily="34" charset="0"/>
              <a:buChar char="•"/>
            </a:pPr>
            <a:r>
              <a:rPr lang="es-CO" sz="1600" dirty="0">
                <a:solidFill>
                  <a:srgbClr val="EEECE1">
                    <a:lumMod val="10000"/>
                  </a:srgbClr>
                </a:solidFill>
                <a:latin typeface="Bahnschrift Light" panose="020B0502040204020203" pitchFamily="34" charset="0"/>
              </a:rPr>
              <a:t>Cuestionario aplicado a las docentes</a:t>
            </a:r>
          </a:p>
          <a:p>
            <a:pPr marL="285750" indent="-285750" algn="just" defTabSz="457200">
              <a:buFont typeface="Arial" panose="020B0604020202020204" pitchFamily="34" charset="0"/>
              <a:buChar char="•"/>
            </a:pPr>
            <a:r>
              <a:rPr lang="es-CO" sz="1600" dirty="0">
                <a:solidFill>
                  <a:srgbClr val="EEECE1">
                    <a:lumMod val="10000"/>
                  </a:srgbClr>
                </a:solidFill>
                <a:latin typeface="Bahnschrift Light" panose="020B0502040204020203" pitchFamily="34" charset="0"/>
              </a:rPr>
              <a:t>Ficha de observación </a:t>
            </a:r>
            <a:r>
              <a:rPr lang="es-ES" sz="1600" dirty="0">
                <a:solidFill>
                  <a:srgbClr val="EEECE1">
                    <a:lumMod val="10000"/>
                  </a:srgbClr>
                </a:solidFill>
                <a:latin typeface="Bahnschrift Light" panose="020B0502040204020203" pitchFamily="34" charset="0"/>
              </a:rPr>
              <a:t>Evaluación de la Comunicación y del Lenguaje (ECOL) Manual </a:t>
            </a:r>
            <a:r>
              <a:rPr lang="es-ES" sz="1600" dirty="0">
                <a:solidFill>
                  <a:srgbClr val="EEECE1">
                    <a:lumMod val="10000"/>
                  </a:srgbClr>
                </a:solidFill>
                <a:latin typeface="Bahnschrift Light" panose="020B0502040204020203" pitchFamily="34" charset="0"/>
              </a:rPr>
              <a:t>– adaptada, aplicada a los niños de inicial II</a:t>
            </a:r>
            <a:endParaRPr lang="es-ES" sz="1600" dirty="0">
              <a:solidFill>
                <a:srgbClr val="EEECE1">
                  <a:lumMod val="10000"/>
                </a:srgbClr>
              </a:solidFill>
              <a:latin typeface="Bahnschrift Light" panose="020B0502040204020203" pitchFamily="34" charset="0"/>
            </a:endParaRPr>
          </a:p>
        </p:txBody>
      </p:sp>
    </p:spTree>
    <p:extLst>
      <p:ext uri="{BB962C8B-B14F-4D97-AF65-F5344CB8AC3E}">
        <p14:creationId xmlns:p14="http://schemas.microsoft.com/office/powerpoint/2010/main" val="658001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5380" y="1654604"/>
            <a:ext cx="1379545" cy="369332"/>
          </a:xfrm>
          <a:prstGeom prst="rect">
            <a:avLst/>
          </a:prstGeom>
        </p:spPr>
        <p:txBody>
          <a:bodyPr wrap="none">
            <a:spAutoFit/>
          </a:bodyPr>
          <a:lstStyle/>
          <a:p>
            <a:pPr defTabSz="457200"/>
            <a:r>
              <a:rPr lang="es-ES" b="1" dirty="0">
                <a:solidFill>
                  <a:prstClr val="black"/>
                </a:solidFill>
                <a:latin typeface="Times New Roman" panose="02020603050405020304" pitchFamily="18" charset="0"/>
                <a:ea typeface="Calibri" panose="020F0502020204030204" pitchFamily="34" charset="0"/>
              </a:rPr>
              <a:t>Pregunta 8. </a:t>
            </a:r>
            <a:endParaRPr lang="es-ES" dirty="0">
              <a:solidFill>
                <a:prstClr val="black"/>
              </a:solidFill>
              <a:latin typeface="Century Gothic" panose="020B0502020202020204"/>
            </a:endParaRPr>
          </a:p>
        </p:txBody>
      </p:sp>
      <p:graphicFrame>
        <p:nvGraphicFramePr>
          <p:cNvPr id="3" name="Tabla 2"/>
          <p:cNvGraphicFramePr>
            <a:graphicFrameLocks noGrp="1"/>
          </p:cNvGraphicFramePr>
          <p:nvPr>
            <p:extLst/>
          </p:nvPr>
        </p:nvGraphicFramePr>
        <p:xfrm>
          <a:off x="357352" y="2135491"/>
          <a:ext cx="6295694" cy="3298357"/>
        </p:xfrm>
        <a:graphic>
          <a:graphicData uri="http://schemas.openxmlformats.org/drawingml/2006/table">
            <a:tbl>
              <a:tblPr firstRow="1" firstCol="1" bandRow="1">
                <a:tableStyleId>{7DF18680-E054-41AD-8BC1-D1AEF772440D}</a:tableStyleId>
              </a:tblPr>
              <a:tblGrid>
                <a:gridCol w="465087">
                  <a:extLst>
                    <a:ext uri="{9D8B030D-6E8A-4147-A177-3AD203B41FA5}">
                      <a16:colId xmlns:a16="http://schemas.microsoft.com/office/drawing/2014/main" val="3238117655"/>
                    </a:ext>
                  </a:extLst>
                </a:gridCol>
                <a:gridCol w="1134359">
                  <a:extLst>
                    <a:ext uri="{9D8B030D-6E8A-4147-A177-3AD203B41FA5}">
                      <a16:colId xmlns:a16="http://schemas.microsoft.com/office/drawing/2014/main" val="2450641222"/>
                    </a:ext>
                  </a:extLst>
                </a:gridCol>
                <a:gridCol w="1015028">
                  <a:extLst>
                    <a:ext uri="{9D8B030D-6E8A-4147-A177-3AD203B41FA5}">
                      <a16:colId xmlns:a16="http://schemas.microsoft.com/office/drawing/2014/main" val="535330104"/>
                    </a:ext>
                  </a:extLst>
                </a:gridCol>
                <a:gridCol w="742999">
                  <a:extLst>
                    <a:ext uri="{9D8B030D-6E8A-4147-A177-3AD203B41FA5}">
                      <a16:colId xmlns:a16="http://schemas.microsoft.com/office/drawing/2014/main" val="3853029606"/>
                    </a:ext>
                  </a:extLst>
                </a:gridCol>
                <a:gridCol w="742999">
                  <a:extLst>
                    <a:ext uri="{9D8B030D-6E8A-4147-A177-3AD203B41FA5}">
                      <a16:colId xmlns:a16="http://schemas.microsoft.com/office/drawing/2014/main" val="881596494"/>
                    </a:ext>
                  </a:extLst>
                </a:gridCol>
                <a:gridCol w="709224">
                  <a:extLst>
                    <a:ext uri="{9D8B030D-6E8A-4147-A177-3AD203B41FA5}">
                      <a16:colId xmlns:a16="http://schemas.microsoft.com/office/drawing/2014/main" val="2794305149"/>
                    </a:ext>
                  </a:extLst>
                </a:gridCol>
                <a:gridCol w="742999">
                  <a:extLst>
                    <a:ext uri="{9D8B030D-6E8A-4147-A177-3AD203B41FA5}">
                      <a16:colId xmlns:a16="http://schemas.microsoft.com/office/drawing/2014/main" val="838340287"/>
                    </a:ext>
                  </a:extLst>
                </a:gridCol>
                <a:gridCol w="742999">
                  <a:extLst>
                    <a:ext uri="{9D8B030D-6E8A-4147-A177-3AD203B41FA5}">
                      <a16:colId xmlns:a16="http://schemas.microsoft.com/office/drawing/2014/main" val="3343583977"/>
                    </a:ext>
                  </a:extLst>
                </a:gridCol>
              </a:tblGrid>
              <a:tr h="189599">
                <a:tc rowSpan="2">
                  <a:txBody>
                    <a:bodyPr/>
                    <a:lstStyle/>
                    <a:p>
                      <a:pPr algn="l">
                        <a:lnSpc>
                          <a:spcPct val="107000"/>
                        </a:lnSpc>
                        <a:spcAft>
                          <a:spcPts val="0"/>
                        </a:spcAft>
                      </a:pPr>
                      <a:r>
                        <a:rPr lang="es-ES" sz="1100" dirty="0">
                          <a:solidFill>
                            <a:schemeClr val="tx1"/>
                          </a:solidFill>
                          <a:effectLst/>
                          <a:latin typeface="Candara" panose="020E0502030303020204" pitchFamily="34" charset="0"/>
                        </a:rPr>
                        <a:t>Ítem</a:t>
                      </a:r>
                      <a:endParaRPr lang="es-ES" sz="11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s-ES" sz="1100">
                          <a:solidFill>
                            <a:schemeClr val="tx1"/>
                          </a:solidFill>
                          <a:effectLst/>
                          <a:latin typeface="Candara" panose="020E0502030303020204" pitchFamily="34" charset="0"/>
                        </a:rPr>
                        <a:t>Opciones</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s-ES" sz="1100" dirty="0">
                          <a:solidFill>
                            <a:schemeClr val="tx1"/>
                          </a:solidFill>
                          <a:effectLst/>
                          <a:latin typeface="Candara" panose="020E0502030303020204" pitchFamily="34" charset="0"/>
                        </a:rPr>
                        <a:t>Frecuencia</a:t>
                      </a:r>
                      <a:endParaRPr lang="es-ES" sz="11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gridSpan="3">
                  <a:txBody>
                    <a:bodyPr/>
                    <a:lstStyle/>
                    <a:p>
                      <a:pPr algn="ctr">
                        <a:lnSpc>
                          <a:spcPct val="107000"/>
                        </a:lnSpc>
                        <a:spcAft>
                          <a:spcPts val="0"/>
                        </a:spcAft>
                      </a:pPr>
                      <a:r>
                        <a:rPr lang="es-ES" sz="1000">
                          <a:solidFill>
                            <a:schemeClr val="tx1"/>
                          </a:solidFill>
                          <a:effectLst/>
                          <a:latin typeface="Candara" panose="020E0502030303020204" pitchFamily="34" charset="0"/>
                        </a:rPr>
                        <a:t>Porcentaje</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745087117"/>
                  </a:ext>
                </a:extLst>
              </a:tr>
              <a:tr h="379806">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ES" sz="700">
                          <a:solidFill>
                            <a:schemeClr val="tx1"/>
                          </a:solidFill>
                          <a:effectLst/>
                          <a:latin typeface="Candara" panose="020E0502030303020204" pitchFamily="34" charset="0"/>
                        </a:rPr>
                        <a:t>Muy frecuentemente</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solidFill>
                            <a:schemeClr val="tx1"/>
                          </a:solidFill>
                          <a:effectLst/>
                          <a:latin typeface="Candara" panose="020E0502030303020204" pitchFamily="34" charset="0"/>
                        </a:rPr>
                        <a:t>Frecuentemente</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solidFill>
                            <a:schemeClr val="tx1"/>
                          </a:solidFill>
                          <a:effectLst/>
                          <a:latin typeface="Candara" panose="020E0502030303020204" pitchFamily="34" charset="0"/>
                        </a:rPr>
                        <a:t>Ocasionalmente</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solidFill>
                            <a:schemeClr val="tx1"/>
                          </a:solidFill>
                          <a:effectLst/>
                          <a:latin typeface="Candara" panose="020E0502030303020204" pitchFamily="34" charset="0"/>
                        </a:rPr>
                        <a:t>Muy frecuentemente</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700">
                          <a:solidFill>
                            <a:schemeClr val="tx1"/>
                          </a:solidFill>
                          <a:effectLst/>
                          <a:latin typeface="Candara" panose="020E0502030303020204" pitchFamily="34" charset="0"/>
                        </a:rPr>
                        <a:t>Frecuentemente</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ES" sz="700">
                          <a:solidFill>
                            <a:schemeClr val="tx1"/>
                          </a:solidFill>
                          <a:effectLst/>
                          <a:latin typeface="Candara" panose="020E0502030303020204" pitchFamily="34" charset="0"/>
                        </a:rPr>
                        <a:t>Ocasionalmente</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7842506"/>
                  </a:ext>
                </a:extLst>
              </a:tr>
              <a:tr h="1241082">
                <a:tc rowSpan="4">
                  <a:txBody>
                    <a:bodyPr/>
                    <a:lstStyle/>
                    <a:p>
                      <a:pPr algn="l">
                        <a:lnSpc>
                          <a:spcPct val="107000"/>
                        </a:lnSpc>
                        <a:spcAft>
                          <a:spcPts val="0"/>
                        </a:spcAft>
                      </a:pPr>
                      <a:r>
                        <a:rPr lang="es-ES" sz="1200">
                          <a:solidFill>
                            <a:schemeClr val="tx1"/>
                          </a:solidFill>
                          <a:effectLst/>
                          <a:latin typeface="Candara" panose="020E0502030303020204" pitchFamily="34" charset="0"/>
                        </a:rPr>
                        <a:t>8</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solidFill>
                            <a:schemeClr val="tx1"/>
                          </a:solidFill>
                          <a:effectLst/>
                          <a:latin typeface="Candara" panose="020E0502030303020204" pitchFamily="34" charset="0"/>
                        </a:rPr>
                        <a:t>Nivel fonológico</a:t>
                      </a:r>
                    </a:p>
                    <a:p>
                      <a:pPr algn="ctr">
                        <a:lnSpc>
                          <a:spcPct val="107000"/>
                        </a:lnSpc>
                        <a:spcAft>
                          <a:spcPts val="0"/>
                        </a:spcAft>
                      </a:pPr>
                      <a:r>
                        <a:rPr lang="es-ES" sz="1200" dirty="0">
                          <a:solidFill>
                            <a:schemeClr val="tx1"/>
                          </a:solidFill>
                          <a:effectLst/>
                          <a:latin typeface="Candara" panose="020E0502030303020204" pitchFamily="34" charset="0"/>
                        </a:rPr>
                        <a:t>pronunciación y nivel semántico significados.</a:t>
                      </a:r>
                      <a:endParaRPr lang="es-ES" sz="12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tx1"/>
                          </a:solidFill>
                          <a:effectLst/>
                          <a:latin typeface="Candara" panose="020E0502030303020204" pitchFamily="34" charset="0"/>
                        </a:rPr>
                        <a:t>3</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a:solidFill>
                            <a:schemeClr val="tx1"/>
                          </a:solidFill>
                          <a:effectLst/>
                          <a:latin typeface="Candara" panose="020E0502030303020204" pitchFamily="34" charset="0"/>
                        </a:rPr>
                        <a:t>0</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a:solidFill>
                            <a:schemeClr val="tx1"/>
                          </a:solidFill>
                          <a:effectLst/>
                          <a:latin typeface="Candara" panose="020E0502030303020204" pitchFamily="34" charset="0"/>
                        </a:rPr>
                        <a:t>0</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a:solidFill>
                            <a:schemeClr val="tx1"/>
                          </a:solidFill>
                          <a:effectLst/>
                          <a:latin typeface="Candara" panose="020E0502030303020204" pitchFamily="34" charset="0"/>
                        </a:rPr>
                        <a:t>60%</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dirty="0">
                          <a:solidFill>
                            <a:schemeClr val="tx1"/>
                          </a:solidFill>
                          <a:effectLst/>
                          <a:latin typeface="Candara" panose="020E0502030303020204" pitchFamily="34" charset="0"/>
                        </a:rPr>
                        <a:t>0%</a:t>
                      </a:r>
                      <a:endParaRPr lang="es-ES" sz="11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dirty="0">
                          <a:solidFill>
                            <a:schemeClr val="tx1"/>
                          </a:solidFill>
                          <a:effectLst/>
                          <a:latin typeface="Candara" panose="020E0502030303020204" pitchFamily="34" charset="0"/>
                        </a:rPr>
                        <a:t>0%</a:t>
                      </a:r>
                      <a:endParaRPr lang="es-ES" sz="11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7267669"/>
                  </a:ext>
                </a:extLst>
              </a:tr>
              <a:tr h="620541">
                <a:tc vMerge="1">
                  <a:txBody>
                    <a:bodyPr/>
                    <a:lstStyle/>
                    <a:p>
                      <a:endParaRPr lang="es-ES"/>
                    </a:p>
                  </a:txBody>
                  <a:tcPr/>
                </a:tc>
                <a:tc>
                  <a:txBody>
                    <a:bodyPr/>
                    <a:lstStyle/>
                    <a:p>
                      <a:pPr algn="ctr">
                        <a:lnSpc>
                          <a:spcPct val="107000"/>
                        </a:lnSpc>
                        <a:spcAft>
                          <a:spcPts val="0"/>
                        </a:spcAft>
                      </a:pPr>
                      <a:r>
                        <a:rPr lang="es-ES" sz="1200">
                          <a:solidFill>
                            <a:schemeClr val="tx1"/>
                          </a:solidFill>
                          <a:effectLst/>
                          <a:latin typeface="Candara" panose="020E0502030303020204" pitchFamily="34" charset="0"/>
                        </a:rPr>
                        <a:t>Nivel morfosintáctico  gramática.</a:t>
                      </a:r>
                      <a:endParaRPr lang="es-ES" sz="12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tx1"/>
                          </a:solidFill>
                          <a:effectLst/>
                          <a:latin typeface="Candara" panose="020E0502030303020204" pitchFamily="34" charset="0"/>
                        </a:rPr>
                        <a:t>0</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a:solidFill>
                            <a:schemeClr val="tx1"/>
                          </a:solidFill>
                          <a:effectLst/>
                          <a:latin typeface="Candara" panose="020E0502030303020204" pitchFamily="34" charset="0"/>
                        </a:rPr>
                        <a:t>0</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a:solidFill>
                            <a:schemeClr val="tx1"/>
                          </a:solidFill>
                          <a:effectLst/>
                          <a:latin typeface="Candara" panose="020E0502030303020204" pitchFamily="34" charset="0"/>
                        </a:rPr>
                        <a:t>1</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a:solidFill>
                            <a:schemeClr val="tx1"/>
                          </a:solidFill>
                          <a:effectLst/>
                          <a:latin typeface="Candara" panose="020E0502030303020204" pitchFamily="34" charset="0"/>
                        </a:rPr>
                        <a:t>0%</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a:solidFill>
                            <a:schemeClr val="tx1"/>
                          </a:solidFill>
                          <a:effectLst/>
                          <a:latin typeface="Candara" panose="020E0502030303020204" pitchFamily="34" charset="0"/>
                        </a:rPr>
                        <a:t>0%</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a:solidFill>
                            <a:schemeClr val="tx1"/>
                          </a:solidFill>
                          <a:effectLst/>
                          <a:latin typeface="Candara" panose="020E0502030303020204" pitchFamily="34" charset="0"/>
                        </a:rPr>
                        <a:t>20%</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782479"/>
                  </a:ext>
                </a:extLst>
              </a:tr>
              <a:tr h="620541">
                <a:tc vMerge="1">
                  <a:txBody>
                    <a:bodyPr/>
                    <a:lstStyle/>
                    <a:p>
                      <a:endParaRPr lang="es-ES"/>
                    </a:p>
                  </a:txBody>
                  <a:tcPr/>
                </a:tc>
                <a:tc>
                  <a:txBody>
                    <a:bodyPr/>
                    <a:lstStyle/>
                    <a:p>
                      <a:pPr algn="ctr">
                        <a:lnSpc>
                          <a:spcPct val="107000"/>
                        </a:lnSpc>
                        <a:spcAft>
                          <a:spcPts val="0"/>
                        </a:spcAft>
                      </a:pPr>
                      <a:r>
                        <a:rPr lang="es-ES" sz="1200" dirty="0">
                          <a:solidFill>
                            <a:schemeClr val="tx1"/>
                          </a:solidFill>
                          <a:effectLst/>
                          <a:latin typeface="Candara" panose="020E0502030303020204" pitchFamily="34" charset="0"/>
                        </a:rPr>
                        <a:t>Nivel pragmático uso.</a:t>
                      </a:r>
                      <a:endParaRPr lang="es-ES" sz="12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solidFill>
                            <a:schemeClr val="tx1"/>
                          </a:solidFill>
                          <a:effectLst/>
                          <a:latin typeface="Candara" panose="020E0502030303020204" pitchFamily="34" charset="0"/>
                        </a:rPr>
                        <a:t>0</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a:solidFill>
                            <a:schemeClr val="tx1"/>
                          </a:solidFill>
                          <a:effectLst/>
                          <a:latin typeface="Candara" panose="020E0502030303020204" pitchFamily="34" charset="0"/>
                        </a:rPr>
                        <a:t>1</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a:solidFill>
                            <a:schemeClr val="tx1"/>
                          </a:solidFill>
                          <a:effectLst/>
                          <a:latin typeface="Candara" panose="020E0502030303020204" pitchFamily="34" charset="0"/>
                        </a:rPr>
                        <a:t>0</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a:solidFill>
                            <a:schemeClr val="tx1"/>
                          </a:solidFill>
                          <a:effectLst/>
                          <a:latin typeface="Candara" panose="020E0502030303020204" pitchFamily="34" charset="0"/>
                        </a:rPr>
                        <a:t>0%</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a:solidFill>
                            <a:schemeClr val="tx1"/>
                          </a:solidFill>
                          <a:effectLst/>
                          <a:latin typeface="Candara" panose="020E0502030303020204" pitchFamily="34" charset="0"/>
                        </a:rPr>
                        <a:t>20%</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100">
                          <a:solidFill>
                            <a:schemeClr val="tx1"/>
                          </a:solidFill>
                          <a:effectLst/>
                          <a:latin typeface="Candara" panose="020E0502030303020204" pitchFamily="34" charset="0"/>
                        </a:rPr>
                        <a:t>0%</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7204513"/>
                  </a:ext>
                </a:extLst>
              </a:tr>
              <a:tr h="246788">
                <a:tc vMerge="1">
                  <a:txBody>
                    <a:bodyPr/>
                    <a:lstStyle/>
                    <a:p>
                      <a:endParaRPr lang="es-ES"/>
                    </a:p>
                  </a:txBody>
                  <a:tcPr/>
                </a:tc>
                <a:tc>
                  <a:txBody>
                    <a:bodyPr/>
                    <a:lstStyle/>
                    <a:p>
                      <a:pPr algn="ctr">
                        <a:lnSpc>
                          <a:spcPct val="107000"/>
                        </a:lnSpc>
                        <a:spcAft>
                          <a:spcPts val="0"/>
                        </a:spcAft>
                      </a:pPr>
                      <a:r>
                        <a:rPr lang="es-ES" sz="1400">
                          <a:solidFill>
                            <a:schemeClr val="tx1"/>
                          </a:solidFill>
                          <a:effectLst/>
                          <a:latin typeface="Candara" panose="020E0502030303020204" pitchFamily="34" charset="0"/>
                        </a:rPr>
                        <a:t>Total</a:t>
                      </a:r>
                      <a:endParaRPr lang="es-ES" sz="110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s-ES" sz="1100" dirty="0">
                          <a:solidFill>
                            <a:schemeClr val="tx1"/>
                          </a:solidFill>
                          <a:effectLst/>
                          <a:latin typeface="Candara" panose="020E0502030303020204" pitchFamily="34" charset="0"/>
                        </a:rPr>
                        <a:t>5</a:t>
                      </a:r>
                      <a:endParaRPr lang="es-ES" sz="11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tc gridSpan="3">
                  <a:txBody>
                    <a:bodyPr/>
                    <a:lstStyle/>
                    <a:p>
                      <a:pPr algn="ctr">
                        <a:lnSpc>
                          <a:spcPct val="107000"/>
                        </a:lnSpc>
                        <a:spcAft>
                          <a:spcPts val="0"/>
                        </a:spcAft>
                      </a:pPr>
                      <a:r>
                        <a:rPr lang="es-ES" sz="1100" dirty="0">
                          <a:solidFill>
                            <a:schemeClr val="tx1"/>
                          </a:solidFill>
                          <a:effectLst/>
                          <a:latin typeface="Candara" panose="020E0502030303020204" pitchFamily="34" charset="0"/>
                        </a:rPr>
                        <a:t>100%</a:t>
                      </a:r>
                      <a:endParaRPr lang="es-ES" sz="11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549834590"/>
                  </a:ext>
                </a:extLst>
              </a:tr>
            </a:tbl>
          </a:graphicData>
        </a:graphic>
      </p:graphicFrame>
      <p:graphicFrame>
        <p:nvGraphicFramePr>
          <p:cNvPr id="4" name="Gráfico 3"/>
          <p:cNvGraphicFramePr/>
          <p:nvPr>
            <p:extLst/>
          </p:nvPr>
        </p:nvGraphicFramePr>
        <p:xfrm>
          <a:off x="7048906" y="2135493"/>
          <a:ext cx="4985441" cy="3443943"/>
        </p:xfrm>
        <a:graphic>
          <a:graphicData uri="http://schemas.openxmlformats.org/drawingml/2006/chart">
            <c:chart xmlns:c="http://schemas.openxmlformats.org/drawingml/2006/chart" xmlns:r="http://schemas.openxmlformats.org/officeDocument/2006/relationships" r:id="rId2"/>
          </a:graphicData>
        </a:graphic>
      </p:graphicFrame>
      <p:sp>
        <p:nvSpPr>
          <p:cNvPr id="5" name="Proceso predefinido 4"/>
          <p:cNvSpPr/>
          <p:nvPr/>
        </p:nvSpPr>
        <p:spPr>
          <a:xfrm>
            <a:off x="651641" y="199696"/>
            <a:ext cx="7493876" cy="578069"/>
          </a:xfrm>
          <a:prstGeom prst="flowChartPredefinedProcess">
            <a:avLst/>
          </a:prstGeom>
          <a:solidFill>
            <a:schemeClr val="accent6">
              <a:lumMod val="60000"/>
              <a:lumOff val="4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r>
              <a:rPr lang="es-ES" b="1" dirty="0">
                <a:solidFill>
                  <a:prstClr val="black"/>
                </a:solidFill>
                <a:latin typeface="Times New Roman" panose="02020603050405020304" pitchFamily="18" charset="0"/>
                <a:cs typeface="Times New Roman" panose="02020603050405020304" pitchFamily="18" charset="0"/>
              </a:rPr>
              <a:t>CAPÍTULO </a:t>
            </a:r>
            <a:r>
              <a:rPr lang="es-ES" b="1" dirty="0">
                <a:solidFill>
                  <a:prstClr val="black"/>
                </a:solidFill>
                <a:latin typeface="Times New Roman" panose="02020603050405020304" pitchFamily="18" charset="0"/>
                <a:cs typeface="Times New Roman" panose="02020603050405020304" pitchFamily="18" charset="0"/>
              </a:rPr>
              <a:t>IV ANÁLISIS Y RESULTADOS</a:t>
            </a:r>
            <a:endParaRPr lang="es-ES" dirty="0">
              <a:solidFill>
                <a:prstClr val="black"/>
              </a:solidFill>
              <a:latin typeface="Century Gothic" panose="020B0502020202020204"/>
            </a:endParaRPr>
          </a:p>
        </p:txBody>
      </p:sp>
      <p:sp>
        <p:nvSpPr>
          <p:cNvPr id="6" name="Rectángulo redondeado 5"/>
          <p:cNvSpPr/>
          <p:nvPr/>
        </p:nvSpPr>
        <p:spPr>
          <a:xfrm>
            <a:off x="987143" y="952500"/>
            <a:ext cx="6061761" cy="590549"/>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457200"/>
            <a:r>
              <a:rPr lang="es-EC" sz="1600" dirty="0">
                <a:solidFill>
                  <a:prstClr val="black"/>
                </a:solidFill>
                <a:latin typeface="Bahnschrift Light" panose="020B0502040204020203"/>
                <a:cs typeface="Aharoni" panose="02010803020104030203" pitchFamily="2" charset="-79"/>
              </a:rPr>
              <a:t>RESULTADOS DE LAS ENCUESTAS APLICADAS A LAS DOCENTES</a:t>
            </a:r>
            <a:endParaRPr lang="es-EC" sz="1600" dirty="0">
              <a:solidFill>
                <a:prstClr val="black"/>
              </a:solidFill>
              <a:latin typeface="Bahnschrift Light" panose="020B0502040204020203"/>
              <a:cs typeface="Aharoni" panose="02010803020104030203" pitchFamily="2" charset="-79"/>
            </a:endParaRPr>
          </a:p>
        </p:txBody>
      </p:sp>
    </p:spTree>
    <p:extLst>
      <p:ext uri="{BB962C8B-B14F-4D97-AF65-F5344CB8AC3E}">
        <p14:creationId xmlns:p14="http://schemas.microsoft.com/office/powerpoint/2010/main" val="2301739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39267" y="268012"/>
            <a:ext cx="7400844" cy="5560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s-EC" dirty="0">
                <a:solidFill>
                  <a:prstClr val="black"/>
                </a:solidFill>
                <a:latin typeface="Bahnschrift Light" panose="020B0502040204020203"/>
                <a:cs typeface="Aharoni" panose="02010803020104030203" pitchFamily="2" charset="-79"/>
              </a:rPr>
              <a:t>RESULTADOS DE </a:t>
            </a:r>
            <a:r>
              <a:rPr lang="es-EC" dirty="0">
                <a:solidFill>
                  <a:prstClr val="black"/>
                </a:solidFill>
                <a:latin typeface="Bahnschrift Light" panose="020B0502040204020203"/>
                <a:cs typeface="Aharoni" panose="02010803020104030203" pitchFamily="2" charset="-79"/>
              </a:rPr>
              <a:t>LA GUÍA </a:t>
            </a:r>
            <a:r>
              <a:rPr lang="es-EC" dirty="0">
                <a:solidFill>
                  <a:prstClr val="black"/>
                </a:solidFill>
                <a:latin typeface="Bahnschrift Light" panose="020B0502040204020203"/>
                <a:cs typeface="Aharoni" panose="02010803020104030203" pitchFamily="2" charset="-79"/>
              </a:rPr>
              <a:t>DE OBSERVACIÓN APLICADA A LOS NIÑOS</a:t>
            </a:r>
            <a:endParaRPr lang="es-EC" dirty="0">
              <a:solidFill>
                <a:prstClr val="black"/>
              </a:solidFill>
              <a:latin typeface="Bahnschrift Light" panose="020B0502040204020203"/>
            </a:endParaRPr>
          </a:p>
        </p:txBody>
      </p:sp>
      <p:sp>
        <p:nvSpPr>
          <p:cNvPr id="3" name="Rectángulo 2"/>
          <p:cNvSpPr/>
          <p:nvPr/>
        </p:nvSpPr>
        <p:spPr>
          <a:xfrm>
            <a:off x="914773" y="1100224"/>
            <a:ext cx="1379545" cy="369332"/>
          </a:xfrm>
          <a:prstGeom prst="rect">
            <a:avLst/>
          </a:prstGeom>
        </p:spPr>
        <p:txBody>
          <a:bodyPr wrap="none">
            <a:spAutoFit/>
          </a:bodyPr>
          <a:lstStyle/>
          <a:p>
            <a:pPr defTabSz="457200"/>
            <a:r>
              <a:rPr lang="es-ES" b="1" dirty="0">
                <a:solidFill>
                  <a:prstClr val="black"/>
                </a:solidFill>
                <a:latin typeface="Times New Roman" panose="02020603050405020304" pitchFamily="18" charset="0"/>
                <a:ea typeface="Calibri" panose="020F0502020204030204" pitchFamily="34" charset="0"/>
              </a:rPr>
              <a:t>Pregunta 1. </a:t>
            </a:r>
            <a:endParaRPr lang="es-ES" dirty="0">
              <a:solidFill>
                <a:prstClr val="black"/>
              </a:solidFill>
              <a:latin typeface="Century Gothic" panose="020B0502020202020204"/>
            </a:endParaRPr>
          </a:p>
        </p:txBody>
      </p:sp>
      <p:graphicFrame>
        <p:nvGraphicFramePr>
          <p:cNvPr id="6" name="Objeto 5"/>
          <p:cNvGraphicFramePr>
            <a:graphicFrameLocks noChangeAspect="1"/>
          </p:cNvGraphicFramePr>
          <p:nvPr>
            <p:extLst/>
          </p:nvPr>
        </p:nvGraphicFramePr>
        <p:xfrm>
          <a:off x="343303" y="1608084"/>
          <a:ext cx="6439006" cy="1654008"/>
        </p:xfrm>
        <a:graphic>
          <a:graphicData uri="http://schemas.openxmlformats.org/presentationml/2006/ole">
            <mc:AlternateContent xmlns:mc="http://schemas.openxmlformats.org/markup-compatibility/2006">
              <mc:Choice xmlns:v="urn:schemas-microsoft-com:vml" Requires="v">
                <p:oleObj spid="_x0000_s2052" name="Documento" r:id="rId3" imgW="5974126" imgH="1168367" progId="Word.Document.12">
                  <p:embed/>
                </p:oleObj>
              </mc:Choice>
              <mc:Fallback>
                <p:oleObj name="Documento" r:id="rId3" imgW="5974126" imgH="1168367" progId="Word.Document.12">
                  <p:embed/>
                  <p:pic>
                    <p:nvPicPr>
                      <p:cNvPr id="6" name="Objeto 5"/>
                      <p:cNvPicPr/>
                      <p:nvPr/>
                    </p:nvPicPr>
                    <p:blipFill>
                      <a:blip r:embed="rId4"/>
                      <a:stretch>
                        <a:fillRect/>
                      </a:stretch>
                    </p:blipFill>
                    <p:spPr>
                      <a:xfrm>
                        <a:off x="343303" y="1608084"/>
                        <a:ext cx="6439006" cy="1654008"/>
                      </a:xfrm>
                      <a:prstGeom prst="rect">
                        <a:avLst/>
                      </a:prstGeom>
                    </p:spPr>
                  </p:pic>
                </p:oleObj>
              </mc:Fallback>
            </mc:AlternateContent>
          </a:graphicData>
        </a:graphic>
      </p:graphicFrame>
      <p:graphicFrame>
        <p:nvGraphicFramePr>
          <p:cNvPr id="8" name="Gráfico 7"/>
          <p:cNvGraphicFramePr/>
          <p:nvPr>
            <p:extLst/>
          </p:nvPr>
        </p:nvGraphicFramePr>
        <p:xfrm>
          <a:off x="6201104" y="1100226"/>
          <a:ext cx="4729657" cy="2630947"/>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ángulo 6"/>
          <p:cNvSpPr/>
          <p:nvPr/>
        </p:nvSpPr>
        <p:spPr>
          <a:xfrm>
            <a:off x="1766112" y="4098658"/>
            <a:ext cx="1379545" cy="369332"/>
          </a:xfrm>
          <a:prstGeom prst="rect">
            <a:avLst/>
          </a:prstGeom>
        </p:spPr>
        <p:txBody>
          <a:bodyPr wrap="none">
            <a:spAutoFit/>
          </a:bodyPr>
          <a:lstStyle/>
          <a:p>
            <a:pPr defTabSz="457200"/>
            <a:r>
              <a:rPr lang="es-ES" b="1" dirty="0">
                <a:solidFill>
                  <a:prstClr val="black"/>
                </a:solidFill>
                <a:latin typeface="Times New Roman" panose="02020603050405020304" pitchFamily="18" charset="0"/>
                <a:ea typeface="Calibri" panose="020F0502020204030204" pitchFamily="34" charset="0"/>
              </a:rPr>
              <a:t>Pregunta 4. </a:t>
            </a:r>
            <a:endParaRPr lang="es-ES" dirty="0">
              <a:solidFill>
                <a:prstClr val="black"/>
              </a:solidFill>
              <a:latin typeface="Century Gothic" panose="020B0502020202020204"/>
            </a:endParaRPr>
          </a:p>
        </p:txBody>
      </p:sp>
      <p:graphicFrame>
        <p:nvGraphicFramePr>
          <p:cNvPr id="9" name="Objeto 8"/>
          <p:cNvGraphicFramePr>
            <a:graphicFrameLocks noChangeAspect="1"/>
          </p:cNvGraphicFramePr>
          <p:nvPr>
            <p:extLst/>
          </p:nvPr>
        </p:nvGraphicFramePr>
        <p:xfrm>
          <a:off x="1132382" y="4888304"/>
          <a:ext cx="6697826" cy="1480964"/>
        </p:xfrm>
        <a:graphic>
          <a:graphicData uri="http://schemas.openxmlformats.org/presentationml/2006/ole">
            <mc:AlternateContent xmlns:mc="http://schemas.openxmlformats.org/markup-compatibility/2006">
              <mc:Choice xmlns:v="urn:schemas-microsoft-com:vml" Requires="v">
                <p:oleObj spid="_x0000_s2053" name="Documento" r:id="rId6" imgW="5974126" imgH="1168727" progId="Word.Document.12">
                  <p:embed/>
                </p:oleObj>
              </mc:Choice>
              <mc:Fallback>
                <p:oleObj name="Documento" r:id="rId6" imgW="5974126" imgH="1168727" progId="Word.Document.12">
                  <p:embed/>
                  <p:pic>
                    <p:nvPicPr>
                      <p:cNvPr id="9" name="Objeto 8"/>
                      <p:cNvPicPr/>
                      <p:nvPr/>
                    </p:nvPicPr>
                    <p:blipFill>
                      <a:blip r:embed="rId7"/>
                      <a:stretch>
                        <a:fillRect/>
                      </a:stretch>
                    </p:blipFill>
                    <p:spPr>
                      <a:xfrm>
                        <a:off x="1132382" y="4888304"/>
                        <a:ext cx="6697826" cy="1480964"/>
                      </a:xfrm>
                      <a:prstGeom prst="rect">
                        <a:avLst/>
                      </a:prstGeom>
                    </p:spPr>
                  </p:pic>
                </p:oleObj>
              </mc:Fallback>
            </mc:AlternateContent>
          </a:graphicData>
        </a:graphic>
      </p:graphicFrame>
      <p:graphicFrame>
        <p:nvGraphicFramePr>
          <p:cNvPr id="10" name="Gráfico 9"/>
          <p:cNvGraphicFramePr/>
          <p:nvPr>
            <p:extLst/>
          </p:nvPr>
        </p:nvGraphicFramePr>
        <p:xfrm>
          <a:off x="7153421" y="4007328"/>
          <a:ext cx="4943987" cy="264550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007303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14772" y="480113"/>
            <a:ext cx="1494961" cy="369332"/>
          </a:xfrm>
          <a:prstGeom prst="rect">
            <a:avLst/>
          </a:prstGeom>
        </p:spPr>
        <p:txBody>
          <a:bodyPr wrap="none">
            <a:spAutoFit/>
          </a:bodyPr>
          <a:lstStyle/>
          <a:p>
            <a:pPr defTabSz="457200"/>
            <a:r>
              <a:rPr lang="es-ES" b="1" dirty="0">
                <a:solidFill>
                  <a:prstClr val="black"/>
                </a:solidFill>
                <a:latin typeface="Times New Roman" panose="02020603050405020304" pitchFamily="18" charset="0"/>
                <a:ea typeface="Calibri" panose="020F0502020204030204" pitchFamily="34" charset="0"/>
              </a:rPr>
              <a:t>Pregunta 12. </a:t>
            </a:r>
            <a:endParaRPr lang="es-ES" dirty="0">
              <a:solidFill>
                <a:prstClr val="black"/>
              </a:solidFill>
              <a:latin typeface="Century Gothic" panose="020B0502020202020204"/>
            </a:endParaRPr>
          </a:p>
        </p:txBody>
      </p:sp>
      <p:graphicFrame>
        <p:nvGraphicFramePr>
          <p:cNvPr id="5" name="Objeto 4"/>
          <p:cNvGraphicFramePr>
            <a:graphicFrameLocks noChangeAspect="1"/>
          </p:cNvGraphicFramePr>
          <p:nvPr>
            <p:extLst/>
          </p:nvPr>
        </p:nvGraphicFramePr>
        <p:xfrm>
          <a:off x="1909347" y="1227820"/>
          <a:ext cx="8043479" cy="1573213"/>
        </p:xfrm>
        <a:graphic>
          <a:graphicData uri="http://schemas.openxmlformats.org/presentationml/2006/ole">
            <mc:AlternateContent xmlns:mc="http://schemas.openxmlformats.org/markup-compatibility/2006">
              <mc:Choice xmlns:v="urn:schemas-microsoft-com:vml" Requires="v">
                <p:oleObj spid="_x0000_s3075" name="Documento" r:id="rId3" imgW="5974126" imgH="1168367" progId="Word.Document.12">
                  <p:embed/>
                </p:oleObj>
              </mc:Choice>
              <mc:Fallback>
                <p:oleObj name="Documento" r:id="rId3" imgW="5974126" imgH="1168367" progId="Word.Document.12">
                  <p:embed/>
                  <p:pic>
                    <p:nvPicPr>
                      <p:cNvPr id="5" name="Objeto 4"/>
                      <p:cNvPicPr/>
                      <p:nvPr/>
                    </p:nvPicPr>
                    <p:blipFill>
                      <a:blip r:embed="rId4"/>
                      <a:stretch>
                        <a:fillRect/>
                      </a:stretch>
                    </p:blipFill>
                    <p:spPr>
                      <a:xfrm>
                        <a:off x="1909347" y="1227820"/>
                        <a:ext cx="8043479" cy="1573213"/>
                      </a:xfrm>
                      <a:prstGeom prst="rect">
                        <a:avLst/>
                      </a:prstGeom>
                    </p:spPr>
                  </p:pic>
                </p:oleObj>
              </mc:Fallback>
            </mc:AlternateContent>
          </a:graphicData>
        </a:graphic>
      </p:graphicFrame>
      <p:graphicFrame>
        <p:nvGraphicFramePr>
          <p:cNvPr id="6" name="Gráfico 5"/>
          <p:cNvGraphicFramePr/>
          <p:nvPr>
            <p:extLst/>
          </p:nvPr>
        </p:nvGraphicFramePr>
        <p:xfrm>
          <a:off x="3159510" y="3042769"/>
          <a:ext cx="5879389" cy="35885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17550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ceso predefinido 1"/>
          <p:cNvSpPr/>
          <p:nvPr/>
        </p:nvSpPr>
        <p:spPr>
          <a:xfrm>
            <a:off x="3608799" y="149618"/>
            <a:ext cx="4603531" cy="578069"/>
          </a:xfrm>
          <a:prstGeom prst="flowChartPredefinedProcess">
            <a:avLst/>
          </a:prstGeom>
          <a:solidFill>
            <a:srgbClr val="00A4DE"/>
          </a:solidFill>
          <a:ln>
            <a:solidFill>
              <a:schemeClr val="tx1">
                <a:lumMod val="50000"/>
                <a:lumOff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s-ES" sz="2400" b="1" dirty="0">
                <a:solidFill>
                  <a:prstClr val="black"/>
                </a:solidFill>
                <a:latin typeface="Times New Roman" panose="02020603050405020304" pitchFamily="18" charset="0"/>
                <a:cs typeface="Times New Roman" panose="02020603050405020304" pitchFamily="18" charset="0"/>
              </a:rPr>
              <a:t>CAPÍTULO </a:t>
            </a:r>
            <a:r>
              <a:rPr lang="es-ES" sz="2400" b="1" dirty="0">
                <a:solidFill>
                  <a:prstClr val="black"/>
                </a:solidFill>
                <a:latin typeface="Times New Roman" panose="02020603050405020304" pitchFamily="18" charset="0"/>
                <a:cs typeface="Times New Roman" panose="02020603050405020304" pitchFamily="18" charset="0"/>
              </a:rPr>
              <a:t>V</a:t>
            </a:r>
            <a:endParaRPr lang="es-ES" sz="2400" dirty="0">
              <a:solidFill>
                <a:prstClr val="black"/>
              </a:solidFill>
              <a:latin typeface="Century Gothic" panose="020B0502020202020204"/>
            </a:endParaRPr>
          </a:p>
        </p:txBody>
      </p:sp>
      <p:sp>
        <p:nvSpPr>
          <p:cNvPr id="4" name="Rectángulo 3"/>
          <p:cNvSpPr/>
          <p:nvPr/>
        </p:nvSpPr>
        <p:spPr>
          <a:xfrm>
            <a:off x="4516437" y="891699"/>
            <a:ext cx="2788252" cy="461665"/>
          </a:xfrm>
          <a:prstGeom prst="rect">
            <a:avLst/>
          </a:prstGeom>
        </p:spPr>
        <p:txBody>
          <a:bodyPr wrap="square">
            <a:spAutoFit/>
          </a:bodyPr>
          <a:lstStyle/>
          <a:p>
            <a:pPr defTabSz="457200"/>
            <a:r>
              <a:rPr lang="es-ES" sz="2400" b="1" dirty="0">
                <a:solidFill>
                  <a:prstClr val="black"/>
                </a:solidFill>
                <a:latin typeface="Times New Roman" panose="02020603050405020304" pitchFamily="18" charset="0"/>
                <a:cs typeface="Times New Roman" panose="02020603050405020304" pitchFamily="18" charset="0"/>
              </a:rPr>
              <a:t>CONCLUSIONES</a:t>
            </a:r>
            <a:endParaRPr lang="es-ES" sz="2400" dirty="0">
              <a:solidFill>
                <a:prstClr val="black"/>
              </a:solidFill>
              <a:latin typeface="Century Gothic" panose="020B0502020202020204"/>
            </a:endParaRPr>
          </a:p>
        </p:txBody>
      </p:sp>
      <p:graphicFrame>
        <p:nvGraphicFramePr>
          <p:cNvPr id="5" name="Diagrama 4"/>
          <p:cNvGraphicFramePr/>
          <p:nvPr>
            <p:extLst/>
          </p:nvPr>
        </p:nvGraphicFramePr>
        <p:xfrm>
          <a:off x="1632609" y="1367757"/>
          <a:ext cx="9655503" cy="5133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3493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16437" y="408223"/>
            <a:ext cx="3797246" cy="461665"/>
          </a:xfrm>
          <a:prstGeom prst="rect">
            <a:avLst/>
          </a:prstGeom>
        </p:spPr>
        <p:txBody>
          <a:bodyPr wrap="square">
            <a:spAutoFit/>
          </a:bodyPr>
          <a:lstStyle/>
          <a:p>
            <a:pPr defTabSz="457200"/>
            <a:r>
              <a:rPr lang="es-ES" sz="2400" b="1" dirty="0">
                <a:solidFill>
                  <a:prstClr val="black"/>
                </a:solidFill>
                <a:latin typeface="Times New Roman" panose="02020603050405020304" pitchFamily="18" charset="0"/>
                <a:cs typeface="Times New Roman" panose="02020603050405020304" pitchFamily="18" charset="0"/>
              </a:rPr>
              <a:t>RECOMENDACIONES</a:t>
            </a:r>
            <a:endParaRPr lang="es-ES" sz="2400" dirty="0">
              <a:solidFill>
                <a:prstClr val="black"/>
              </a:solidFill>
              <a:latin typeface="Century Gothic" panose="020B0502020202020204"/>
            </a:endParaRPr>
          </a:p>
        </p:txBody>
      </p:sp>
      <p:graphicFrame>
        <p:nvGraphicFramePr>
          <p:cNvPr id="3" name="Diagrama 2"/>
          <p:cNvGraphicFramePr/>
          <p:nvPr>
            <p:extLst/>
          </p:nvPr>
        </p:nvGraphicFramePr>
        <p:xfrm>
          <a:off x="1590565" y="994905"/>
          <a:ext cx="10054896" cy="586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106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roceso predefinido 1"/>
          <p:cNvSpPr/>
          <p:nvPr/>
        </p:nvSpPr>
        <p:spPr>
          <a:xfrm>
            <a:off x="551793" y="44800"/>
            <a:ext cx="5297214" cy="578069"/>
          </a:xfrm>
          <a:prstGeom prst="flowChartPredefinedProcess">
            <a:avLst/>
          </a:prstGeom>
          <a:solidFill>
            <a:srgbClr val="FF9999"/>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r>
              <a:rPr lang="es-ES" b="1" dirty="0">
                <a:solidFill>
                  <a:prstClr val="black"/>
                </a:solidFill>
                <a:latin typeface="Times New Roman" panose="02020603050405020304" pitchFamily="18" charset="0"/>
                <a:cs typeface="Times New Roman" panose="02020603050405020304" pitchFamily="18" charset="0"/>
              </a:rPr>
              <a:t>PROPUESTA</a:t>
            </a:r>
            <a:endParaRPr lang="es-ES" dirty="0">
              <a:solidFill>
                <a:prstClr val="black"/>
              </a:solidFill>
              <a:latin typeface="Century Gothic" panose="020B0502020202020204"/>
            </a:endParaRPr>
          </a:p>
        </p:txBody>
      </p:sp>
      <p:sp>
        <p:nvSpPr>
          <p:cNvPr id="3" name="CuadroTexto 2"/>
          <p:cNvSpPr txBox="1"/>
          <p:nvPr/>
        </p:nvSpPr>
        <p:spPr>
          <a:xfrm>
            <a:off x="4456056" y="643890"/>
            <a:ext cx="7589126" cy="1631216"/>
          </a:xfrm>
          <a:prstGeom prst="rect">
            <a:avLst/>
          </a:prstGeom>
          <a:noFill/>
        </p:spPr>
        <p:txBody>
          <a:bodyPr wrap="square" rtlCol="0">
            <a:spAutoFit/>
          </a:bodyPr>
          <a:lstStyle/>
          <a:p>
            <a:pPr algn="just" defTabSz="457200"/>
            <a:r>
              <a:rPr lang="es-ES" sz="2000" dirty="0">
                <a:solidFill>
                  <a:prstClr val="black"/>
                </a:solidFill>
                <a:latin typeface="Candara" panose="020E0502030303020204" pitchFamily="34" charset="0"/>
              </a:rPr>
              <a:t>Esta es una guía de actividades lingüísticas que está dirigida para los niños de 4 a 5 años, con la finalidad de ayudar en el desarrollo de las dimensiones del lenguaje oral del infante, se requiere que la docente tenga la predisposición de aprender nuevas actividades que las pueda integrar en su jornada </a:t>
            </a:r>
            <a:r>
              <a:rPr lang="es-ES" sz="2000" dirty="0">
                <a:solidFill>
                  <a:prstClr val="black"/>
                </a:solidFill>
                <a:latin typeface="Candara" panose="020E0502030303020204" pitchFamily="34" charset="0"/>
              </a:rPr>
              <a:t>diaria.</a:t>
            </a:r>
            <a:endParaRPr lang="es-ES" sz="2000" dirty="0">
              <a:solidFill>
                <a:prstClr val="black"/>
              </a:solidFill>
              <a:latin typeface="Candara" panose="020E0502030303020204" pitchFamily="34" charset="0"/>
            </a:endParaRPr>
          </a:p>
        </p:txBody>
      </p:sp>
      <p:graphicFrame>
        <p:nvGraphicFramePr>
          <p:cNvPr id="4" name="Diagrama 3"/>
          <p:cNvGraphicFramePr/>
          <p:nvPr>
            <p:extLst/>
          </p:nvPr>
        </p:nvGraphicFramePr>
        <p:xfrm>
          <a:off x="4927367" y="2275106"/>
          <a:ext cx="6646507" cy="332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stretch>
            <a:fillRect/>
          </a:stretch>
        </p:blipFill>
        <p:spPr>
          <a:xfrm>
            <a:off x="94920" y="821022"/>
            <a:ext cx="4361136" cy="6036978"/>
          </a:xfrm>
          <a:prstGeom prst="rect">
            <a:avLst/>
          </a:prstGeom>
        </p:spPr>
      </p:pic>
    </p:spTree>
    <p:extLst>
      <p:ext uri="{BB962C8B-B14F-4D97-AF65-F5344CB8AC3E}">
        <p14:creationId xmlns:p14="http://schemas.microsoft.com/office/powerpoint/2010/main" val="3995342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15006" y="578068"/>
            <a:ext cx="4193628"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2" algn="just" defTabSz="457200"/>
            <a:r>
              <a:rPr lang="es-ES" sz="1600" b="1" dirty="0">
                <a:solidFill>
                  <a:prstClr val="black"/>
                </a:solidFill>
                <a:latin typeface="Candara" panose="020E0502030303020204" pitchFamily="34" charset="0"/>
              </a:rPr>
              <a:t>Objetivo general</a:t>
            </a:r>
          </a:p>
          <a:p>
            <a:pPr algn="just" defTabSz="457200"/>
            <a:r>
              <a:rPr lang="es-ES" sz="1600" dirty="0">
                <a:solidFill>
                  <a:prstClr val="black"/>
                </a:solidFill>
                <a:latin typeface="Candara" panose="020E0502030303020204" pitchFamily="34" charset="0"/>
              </a:rPr>
              <a:t>- Elaborar </a:t>
            </a:r>
            <a:r>
              <a:rPr lang="es-ES" sz="1600" dirty="0">
                <a:solidFill>
                  <a:prstClr val="black"/>
                </a:solidFill>
                <a:latin typeface="Candara" panose="020E0502030303020204" pitchFamily="34" charset="0"/>
              </a:rPr>
              <a:t>una guía para las docentes que les permita el manejo de diversas actividades orientadas al desarrollo de las dimensiones del lenguaje oral en niños de 4 a 5 años.</a:t>
            </a:r>
          </a:p>
          <a:p>
            <a:pPr algn="just" defTabSz="457200"/>
            <a:endParaRPr lang="es-ES" sz="1600" dirty="0">
              <a:solidFill>
                <a:prstClr val="black"/>
              </a:solidFill>
              <a:latin typeface="Candara" panose="020E0502030303020204" pitchFamily="34" charset="0"/>
            </a:endParaRPr>
          </a:p>
        </p:txBody>
      </p:sp>
      <p:sp>
        <p:nvSpPr>
          <p:cNvPr id="4" name="CuadroTexto 3"/>
          <p:cNvSpPr txBox="1"/>
          <p:nvPr/>
        </p:nvSpPr>
        <p:spPr>
          <a:xfrm>
            <a:off x="515006" y="2848304"/>
            <a:ext cx="4088525" cy="304698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2" algn="just" defTabSz="457200"/>
            <a:r>
              <a:rPr lang="es-ES" sz="1600" b="1" dirty="0">
                <a:solidFill>
                  <a:prstClr val="black"/>
                </a:solidFill>
                <a:latin typeface="Candara" panose="020E0502030303020204" pitchFamily="34" charset="0"/>
              </a:rPr>
              <a:t>Objetivos específicos </a:t>
            </a:r>
            <a:endParaRPr lang="es-ES" sz="1600" b="1" dirty="0">
              <a:solidFill>
                <a:prstClr val="black"/>
              </a:solidFill>
              <a:latin typeface="Candara" panose="020E0502030303020204" pitchFamily="34" charset="0"/>
            </a:endParaRPr>
          </a:p>
          <a:p>
            <a:pPr lvl="2" algn="just" defTabSz="457200"/>
            <a:endParaRPr lang="es-ES" sz="1600" b="1" dirty="0">
              <a:solidFill>
                <a:prstClr val="black"/>
              </a:solidFill>
              <a:latin typeface="Candara" panose="020E0502030303020204" pitchFamily="34" charset="0"/>
            </a:endParaRPr>
          </a:p>
          <a:p>
            <a:pPr marL="285750" indent="-285750" algn="just" defTabSz="457200">
              <a:buFontTx/>
              <a:buChar char="-"/>
            </a:pPr>
            <a:r>
              <a:rPr lang="es-ES" sz="1600" dirty="0">
                <a:solidFill>
                  <a:prstClr val="black"/>
                </a:solidFill>
                <a:latin typeface="Candara" panose="020E0502030303020204" pitchFamily="34" charset="0"/>
              </a:rPr>
              <a:t>Promover </a:t>
            </a:r>
            <a:r>
              <a:rPr lang="es-ES" sz="1600" dirty="0">
                <a:solidFill>
                  <a:prstClr val="black"/>
                </a:solidFill>
                <a:latin typeface="Candara" panose="020E0502030303020204" pitchFamily="34" charset="0"/>
              </a:rPr>
              <a:t>la aplicación de actividades lingüísticas mediante las cuales se propenda al desarrollo de sus habilidades lingüísticas.  </a:t>
            </a:r>
            <a:endParaRPr lang="es-ES" sz="1600" dirty="0">
              <a:solidFill>
                <a:prstClr val="black"/>
              </a:solidFill>
              <a:latin typeface="Candara" panose="020E0502030303020204" pitchFamily="34" charset="0"/>
            </a:endParaRPr>
          </a:p>
          <a:p>
            <a:pPr algn="just" defTabSz="457200"/>
            <a:r>
              <a:rPr lang="es-ES" sz="1600" dirty="0">
                <a:solidFill>
                  <a:prstClr val="black"/>
                </a:solidFill>
                <a:latin typeface="Candara" panose="020E0502030303020204" pitchFamily="34" charset="0"/>
              </a:rPr>
              <a:t>- Mejorar </a:t>
            </a:r>
            <a:r>
              <a:rPr lang="es-ES" sz="1600" dirty="0">
                <a:solidFill>
                  <a:prstClr val="black"/>
                </a:solidFill>
                <a:latin typeface="Candara" panose="020E0502030303020204" pitchFamily="34" charset="0"/>
              </a:rPr>
              <a:t>las dimensiones del lenguaje referentes al nivel morfosintáctico y </a:t>
            </a:r>
            <a:r>
              <a:rPr lang="es-ES" sz="1600" dirty="0">
                <a:solidFill>
                  <a:prstClr val="black"/>
                </a:solidFill>
                <a:latin typeface="Candara" panose="020E0502030303020204" pitchFamily="34" charset="0"/>
              </a:rPr>
              <a:t>pragmático.</a:t>
            </a:r>
            <a:endParaRPr lang="es-ES" sz="1600" dirty="0">
              <a:solidFill>
                <a:prstClr val="black"/>
              </a:solidFill>
              <a:latin typeface="Candara" panose="020E0502030303020204" pitchFamily="34" charset="0"/>
            </a:endParaRPr>
          </a:p>
          <a:p>
            <a:pPr algn="just" defTabSz="457200"/>
            <a:r>
              <a:rPr lang="es-ES" sz="1600" dirty="0">
                <a:solidFill>
                  <a:prstClr val="black"/>
                </a:solidFill>
                <a:latin typeface="Candara" panose="020E0502030303020204" pitchFamily="34" charset="0"/>
              </a:rPr>
              <a:t>- Elaborar </a:t>
            </a:r>
            <a:r>
              <a:rPr lang="es-ES" sz="1600" dirty="0">
                <a:solidFill>
                  <a:prstClr val="black"/>
                </a:solidFill>
                <a:latin typeface="Candara" panose="020E0502030303020204" pitchFamily="34" charset="0"/>
              </a:rPr>
              <a:t>propuestas de actividades que sirvan de base para las docentes y que sean de fácil aplicación. </a:t>
            </a:r>
          </a:p>
        </p:txBody>
      </p:sp>
      <p:graphicFrame>
        <p:nvGraphicFramePr>
          <p:cNvPr id="5" name="Diagrama 4"/>
          <p:cNvGraphicFramePr/>
          <p:nvPr>
            <p:extLst/>
          </p:nvPr>
        </p:nvGraphicFramePr>
        <p:xfrm>
          <a:off x="4830063" y="94595"/>
          <a:ext cx="5764367" cy="2753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nvPr>
        </p:nvGraphicFramePr>
        <p:xfrm>
          <a:off x="6674069" y="3185160"/>
          <a:ext cx="5276194" cy="36728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52849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16396" y="376567"/>
            <a:ext cx="10697233" cy="6315075"/>
          </a:xfrm>
          <a:prstGeom prst="rect">
            <a:avLst/>
          </a:prstGeom>
          <a:ln>
            <a:noFill/>
          </a:ln>
          <a:effectLst>
            <a:softEdge rad="112500"/>
          </a:effectLst>
        </p:spPr>
      </p:pic>
    </p:spTree>
    <p:extLst>
      <p:ext uri="{BB962C8B-B14F-4D97-AF65-F5344CB8AC3E}">
        <p14:creationId xmlns:p14="http://schemas.microsoft.com/office/powerpoint/2010/main" val="426014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8332"/>
          <a:stretch/>
        </p:blipFill>
        <p:spPr>
          <a:xfrm>
            <a:off x="1281605" y="282376"/>
            <a:ext cx="10321816" cy="6449500"/>
          </a:xfrm>
          <a:prstGeom prst="rect">
            <a:avLst/>
          </a:prstGeom>
          <a:ln>
            <a:noFill/>
          </a:ln>
          <a:effectLst>
            <a:softEdge rad="112500"/>
          </a:effectLst>
        </p:spPr>
      </p:pic>
    </p:spTree>
    <p:extLst>
      <p:ext uri="{BB962C8B-B14F-4D97-AF65-F5344CB8AC3E}">
        <p14:creationId xmlns:p14="http://schemas.microsoft.com/office/powerpoint/2010/main" val="3007369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6614" y="57548"/>
            <a:ext cx="4243469" cy="923330"/>
          </a:xfrm>
          <a:prstGeom prst="rect">
            <a:avLst/>
          </a:prstGeom>
          <a:noFill/>
        </p:spPr>
        <p:txBody>
          <a:bodyPr wrap="none" lIns="91440" tIns="45720" rIns="91440" bIns="45720">
            <a:spAutoFit/>
          </a:bodyPr>
          <a:lstStyle/>
          <a:p>
            <a:pPr algn="ctr" defTabSz="457200"/>
            <a:r>
              <a:rPr lang="es-ES" sz="5400" b="1"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latin typeface="Century Gothic" panose="020B0502020202020204"/>
              </a:rPr>
              <a:t>CONTENIDO</a:t>
            </a:r>
            <a:endParaRPr lang="es-ES" sz="5400" b="1"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latin typeface="Century Gothic" panose="020B0502020202020204"/>
            </a:endParaRPr>
          </a:p>
        </p:txBody>
      </p:sp>
      <p:sp>
        <p:nvSpPr>
          <p:cNvPr id="3" name="CuadroTexto 2"/>
          <p:cNvSpPr txBox="1"/>
          <p:nvPr/>
        </p:nvSpPr>
        <p:spPr>
          <a:xfrm>
            <a:off x="4162096" y="1033430"/>
            <a:ext cx="5433848" cy="5632311"/>
          </a:xfrm>
          <a:prstGeom prst="rect">
            <a:avLst/>
          </a:prstGeom>
          <a:noFill/>
        </p:spPr>
        <p:txBody>
          <a:bodyPr wrap="square" rtlCol="0">
            <a:spAutoFit/>
          </a:bodyPr>
          <a:lstStyle/>
          <a:p>
            <a:pPr defTabSz="457200">
              <a:buClr>
                <a:srgbClr val="8064A2">
                  <a:lumMod val="75000"/>
                </a:srgbClr>
              </a:buClr>
            </a:pPr>
            <a:r>
              <a:rPr lang="es-ES" sz="2000" b="1" dirty="0">
                <a:solidFill>
                  <a:prstClr val="black"/>
                </a:solidFill>
                <a:latin typeface="Century Gothic" panose="020B0502020202020204"/>
              </a:rPr>
              <a:t>CAPÍTULO I: </a:t>
            </a:r>
          </a:p>
          <a:p>
            <a:pPr defTabSz="457200"/>
            <a:r>
              <a:rPr lang="es-ES" sz="2000" dirty="0">
                <a:solidFill>
                  <a:prstClr val="black"/>
                </a:solidFill>
                <a:latin typeface="Century Gothic" panose="020B0502020202020204"/>
              </a:rPr>
              <a:t>Problema de Investigación</a:t>
            </a:r>
          </a:p>
          <a:p>
            <a:pPr defTabSz="457200"/>
            <a:endParaRPr lang="es-ES" sz="2000" dirty="0">
              <a:solidFill>
                <a:prstClr val="black"/>
              </a:solidFill>
              <a:latin typeface="Century Gothic" panose="020B0502020202020204"/>
            </a:endParaRPr>
          </a:p>
          <a:p>
            <a:pPr defTabSz="457200"/>
            <a:r>
              <a:rPr lang="es-ES" sz="2000" b="1" dirty="0">
                <a:solidFill>
                  <a:prstClr val="black"/>
                </a:solidFill>
                <a:latin typeface="Century Gothic" panose="020B0502020202020204"/>
              </a:rPr>
              <a:t>CAPÍTULO II:</a:t>
            </a:r>
          </a:p>
          <a:p>
            <a:pPr defTabSz="457200"/>
            <a:r>
              <a:rPr lang="es-ES" sz="2000" dirty="0">
                <a:solidFill>
                  <a:prstClr val="black"/>
                </a:solidFill>
                <a:latin typeface="Century Gothic" panose="020B0502020202020204"/>
              </a:rPr>
              <a:t> Marco Teórico</a:t>
            </a:r>
          </a:p>
          <a:p>
            <a:pPr defTabSz="457200"/>
            <a:endParaRPr lang="es-ES" sz="2000" dirty="0">
              <a:solidFill>
                <a:prstClr val="black"/>
              </a:solidFill>
              <a:latin typeface="Century Gothic" panose="020B0502020202020204"/>
            </a:endParaRPr>
          </a:p>
          <a:p>
            <a:pPr defTabSz="457200"/>
            <a:r>
              <a:rPr lang="es-ES" sz="2000" b="1" dirty="0">
                <a:solidFill>
                  <a:prstClr val="black"/>
                </a:solidFill>
                <a:latin typeface="Century Gothic" panose="020B0502020202020204"/>
              </a:rPr>
              <a:t>CAPÍTULO III: </a:t>
            </a:r>
          </a:p>
          <a:p>
            <a:pPr defTabSz="457200"/>
            <a:r>
              <a:rPr lang="es-ES" sz="2000" dirty="0">
                <a:solidFill>
                  <a:prstClr val="black"/>
                </a:solidFill>
                <a:latin typeface="Century Gothic" panose="020B0502020202020204"/>
              </a:rPr>
              <a:t>Metodología</a:t>
            </a:r>
          </a:p>
          <a:p>
            <a:pPr defTabSz="457200"/>
            <a:endParaRPr lang="es-ES" sz="2000" dirty="0">
              <a:solidFill>
                <a:prstClr val="black"/>
              </a:solidFill>
              <a:latin typeface="Century Gothic" panose="020B0502020202020204"/>
            </a:endParaRPr>
          </a:p>
          <a:p>
            <a:pPr defTabSz="457200"/>
            <a:r>
              <a:rPr lang="es-ES" sz="2000" b="1" dirty="0">
                <a:solidFill>
                  <a:prstClr val="black"/>
                </a:solidFill>
                <a:latin typeface="Century Gothic" panose="020B0502020202020204"/>
              </a:rPr>
              <a:t>CAPÍTULO IV: </a:t>
            </a:r>
          </a:p>
          <a:p>
            <a:pPr defTabSz="457200"/>
            <a:r>
              <a:rPr lang="es-ES" sz="2000" dirty="0">
                <a:solidFill>
                  <a:prstClr val="black"/>
                </a:solidFill>
                <a:latin typeface="Century Gothic" panose="020B0502020202020204"/>
              </a:rPr>
              <a:t>Análisis e Interpretación de resultados</a:t>
            </a:r>
          </a:p>
          <a:p>
            <a:pPr defTabSz="457200"/>
            <a:endParaRPr lang="es-ES" sz="2000" dirty="0">
              <a:solidFill>
                <a:prstClr val="black"/>
              </a:solidFill>
              <a:latin typeface="Century Gothic" panose="020B0502020202020204"/>
            </a:endParaRPr>
          </a:p>
          <a:p>
            <a:pPr defTabSz="457200"/>
            <a:r>
              <a:rPr lang="es-ES" sz="2000" b="1" dirty="0">
                <a:solidFill>
                  <a:prstClr val="black"/>
                </a:solidFill>
                <a:latin typeface="Century Gothic" panose="020B0502020202020204"/>
              </a:rPr>
              <a:t>CAPÍTULO V: </a:t>
            </a:r>
          </a:p>
          <a:p>
            <a:pPr defTabSz="457200"/>
            <a:r>
              <a:rPr lang="es-ES" sz="2000" dirty="0">
                <a:solidFill>
                  <a:prstClr val="black"/>
                </a:solidFill>
                <a:latin typeface="Century Gothic" panose="020B0502020202020204"/>
              </a:rPr>
              <a:t>Conclusiones y Recomendaciones</a:t>
            </a:r>
          </a:p>
          <a:p>
            <a:pPr defTabSz="457200"/>
            <a:endParaRPr lang="es-ES" sz="2000" dirty="0">
              <a:solidFill>
                <a:prstClr val="black"/>
              </a:solidFill>
              <a:latin typeface="Century Gothic" panose="020B0502020202020204"/>
            </a:endParaRPr>
          </a:p>
          <a:p>
            <a:pPr defTabSz="457200"/>
            <a:r>
              <a:rPr lang="es-ES" sz="2000" b="1" dirty="0">
                <a:solidFill>
                  <a:prstClr val="black"/>
                </a:solidFill>
                <a:latin typeface="Century Gothic" panose="020B0502020202020204"/>
              </a:rPr>
              <a:t>CAPÍTULO VI: </a:t>
            </a:r>
          </a:p>
          <a:p>
            <a:pPr defTabSz="457200"/>
            <a:r>
              <a:rPr lang="es-ES" sz="2000" dirty="0">
                <a:solidFill>
                  <a:prstClr val="black"/>
                </a:solidFill>
                <a:latin typeface="Century Gothic" panose="020B0502020202020204"/>
              </a:rPr>
              <a:t>Propuesta</a:t>
            </a:r>
          </a:p>
          <a:p>
            <a:pPr marL="285750" indent="-285750" defTabSz="457200">
              <a:buFont typeface="Wingdings" panose="05000000000000000000" pitchFamily="2" charset="2"/>
              <a:buChar char="q"/>
            </a:pPr>
            <a:endParaRPr lang="es-ES" sz="2000" dirty="0">
              <a:solidFill>
                <a:prstClr val="black"/>
              </a:solidFill>
              <a:latin typeface="Century Gothic" panose="020B0502020202020204"/>
            </a:endParaRPr>
          </a:p>
        </p:txBody>
      </p:sp>
      <p:sp>
        <p:nvSpPr>
          <p:cNvPr id="4" name="Rectángulo redondeado 3"/>
          <p:cNvSpPr/>
          <p:nvPr/>
        </p:nvSpPr>
        <p:spPr>
          <a:xfrm>
            <a:off x="3405354" y="1292773"/>
            <a:ext cx="525517" cy="325821"/>
          </a:xfrm>
          <a:prstGeom prst="roundRect">
            <a:avLst/>
          </a:prstGeom>
          <a:solidFill>
            <a:srgbClr val="FFCCFF"/>
          </a:solidFill>
          <a:ln>
            <a:solidFill>
              <a:schemeClr val="bg2"/>
            </a:solidFill>
          </a:ln>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s-ES">
              <a:solidFill>
                <a:prstClr val="black"/>
              </a:solidFill>
              <a:latin typeface="Century Gothic" panose="020B0502020202020204"/>
            </a:endParaRPr>
          </a:p>
        </p:txBody>
      </p:sp>
      <p:sp>
        <p:nvSpPr>
          <p:cNvPr id="5" name="Rectángulo redondeado 4"/>
          <p:cNvSpPr/>
          <p:nvPr/>
        </p:nvSpPr>
        <p:spPr>
          <a:xfrm>
            <a:off x="3405354" y="2243959"/>
            <a:ext cx="525517" cy="325821"/>
          </a:xfrm>
          <a:prstGeom prst="roundRect">
            <a:avLst/>
          </a:prstGeom>
          <a:solidFill>
            <a:srgbClr val="FFCCFF"/>
          </a:solidFill>
          <a:ln>
            <a:solidFill>
              <a:schemeClr val="bg2"/>
            </a:solidFill>
          </a:ln>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s-ES">
              <a:solidFill>
                <a:prstClr val="black"/>
              </a:solidFill>
              <a:latin typeface="Century Gothic" panose="020B0502020202020204"/>
            </a:endParaRPr>
          </a:p>
        </p:txBody>
      </p:sp>
      <p:sp>
        <p:nvSpPr>
          <p:cNvPr id="6" name="Rectángulo redondeado 5"/>
          <p:cNvSpPr/>
          <p:nvPr/>
        </p:nvSpPr>
        <p:spPr>
          <a:xfrm>
            <a:off x="3405354" y="3032234"/>
            <a:ext cx="525517" cy="325821"/>
          </a:xfrm>
          <a:prstGeom prst="roundRect">
            <a:avLst/>
          </a:prstGeom>
          <a:solidFill>
            <a:srgbClr val="FFCCFF"/>
          </a:solidFill>
          <a:ln>
            <a:solidFill>
              <a:schemeClr val="bg2"/>
            </a:solidFill>
          </a:ln>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s-ES">
              <a:solidFill>
                <a:prstClr val="black"/>
              </a:solidFill>
              <a:latin typeface="Century Gothic" panose="020B0502020202020204"/>
            </a:endParaRPr>
          </a:p>
        </p:txBody>
      </p:sp>
      <p:sp>
        <p:nvSpPr>
          <p:cNvPr id="7" name="Rectángulo redondeado 6"/>
          <p:cNvSpPr/>
          <p:nvPr/>
        </p:nvSpPr>
        <p:spPr>
          <a:xfrm>
            <a:off x="3405354" y="4078014"/>
            <a:ext cx="525517" cy="325821"/>
          </a:xfrm>
          <a:prstGeom prst="roundRect">
            <a:avLst/>
          </a:prstGeom>
          <a:solidFill>
            <a:srgbClr val="FFCCFF"/>
          </a:solidFill>
          <a:ln>
            <a:solidFill>
              <a:schemeClr val="bg2"/>
            </a:solidFill>
          </a:ln>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s-ES">
              <a:solidFill>
                <a:prstClr val="black"/>
              </a:solidFill>
              <a:latin typeface="Century Gothic" panose="020B0502020202020204"/>
            </a:endParaRPr>
          </a:p>
        </p:txBody>
      </p:sp>
      <p:sp>
        <p:nvSpPr>
          <p:cNvPr id="8" name="Rectángulo redondeado 7"/>
          <p:cNvSpPr/>
          <p:nvPr/>
        </p:nvSpPr>
        <p:spPr>
          <a:xfrm>
            <a:off x="3405353" y="4960883"/>
            <a:ext cx="525517" cy="325821"/>
          </a:xfrm>
          <a:prstGeom prst="roundRect">
            <a:avLst/>
          </a:prstGeom>
          <a:solidFill>
            <a:srgbClr val="FFCCFF"/>
          </a:solidFill>
          <a:ln>
            <a:solidFill>
              <a:schemeClr val="bg2"/>
            </a:solidFill>
          </a:ln>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s-ES">
              <a:solidFill>
                <a:prstClr val="black"/>
              </a:solidFill>
              <a:latin typeface="Century Gothic" panose="020B0502020202020204"/>
            </a:endParaRPr>
          </a:p>
        </p:txBody>
      </p:sp>
      <p:sp>
        <p:nvSpPr>
          <p:cNvPr id="9" name="Rectángulo redondeado 8"/>
          <p:cNvSpPr/>
          <p:nvPr/>
        </p:nvSpPr>
        <p:spPr>
          <a:xfrm>
            <a:off x="3405353" y="5912069"/>
            <a:ext cx="525517" cy="325821"/>
          </a:xfrm>
          <a:prstGeom prst="roundRect">
            <a:avLst/>
          </a:prstGeom>
          <a:solidFill>
            <a:srgbClr val="FFCCFF"/>
          </a:solidFill>
          <a:ln>
            <a:solidFill>
              <a:schemeClr val="bg2"/>
            </a:solidFill>
          </a:ln>
          <a:effectLst>
            <a:innerShdw blurRad="63500" dist="50800" dir="135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457200"/>
            <a:endParaRPr lang="es-ES">
              <a:solidFill>
                <a:prstClr val="black"/>
              </a:solidFill>
              <a:latin typeface="Century Gothic" panose="020B0502020202020204"/>
            </a:endParaRPr>
          </a:p>
        </p:txBody>
      </p:sp>
    </p:spTree>
    <p:extLst>
      <p:ext uri="{BB962C8B-B14F-4D97-AF65-F5344CB8AC3E}">
        <p14:creationId xmlns:p14="http://schemas.microsoft.com/office/powerpoint/2010/main" val="1974850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b="2648"/>
          <a:stretch/>
        </p:blipFill>
        <p:spPr>
          <a:xfrm>
            <a:off x="-1" y="0"/>
            <a:ext cx="12192001" cy="6858000"/>
          </a:xfrm>
          <a:prstGeom prst="rect">
            <a:avLst/>
          </a:prstGeom>
        </p:spPr>
      </p:pic>
      <p:sp>
        <p:nvSpPr>
          <p:cNvPr id="4" name="Recortar rectángulo de esquina del mismo lado 3"/>
          <p:cNvSpPr/>
          <p:nvPr/>
        </p:nvSpPr>
        <p:spPr>
          <a:xfrm>
            <a:off x="366744" y="334765"/>
            <a:ext cx="3101670" cy="575945"/>
          </a:xfrm>
          <a:prstGeom prst="snip2SameRect">
            <a:avLst/>
          </a:prstGeom>
          <a:solidFill>
            <a:srgbClr val="448DD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2000" dirty="0">
                <a:solidFill>
                  <a:srgbClr val="000000"/>
                </a:solidFill>
                <a:latin typeface="Monotype Corsiva" panose="03010101010201010101" pitchFamily="66" charset="0"/>
                <a:ea typeface="Calibri" panose="020F0502020204030204" pitchFamily="34" charset="0"/>
                <a:cs typeface="Times New Roman" panose="02020603050405020304" pitchFamily="18" charset="0"/>
              </a:rPr>
              <a:t>Actividad </a:t>
            </a:r>
            <a:r>
              <a:rPr lang="es-ES" sz="2000" dirty="0">
                <a:solidFill>
                  <a:srgbClr val="000000"/>
                </a:solidFill>
                <a:latin typeface="Monotype Corsiva" panose="03010101010201010101" pitchFamily="66" charset="0"/>
                <a:ea typeface="Calibri" panose="020F0502020204030204" pitchFamily="34" charset="0"/>
                <a:cs typeface="Times New Roman" panose="02020603050405020304" pitchFamily="18" charset="0"/>
              </a:rPr>
              <a:t>4: Caja de Soplido</a:t>
            </a:r>
            <a:endParaRPr lang="es-ES" sz="1100" dirty="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5" name="Rectángulo redondeado 4"/>
          <p:cNvSpPr/>
          <p:nvPr/>
        </p:nvSpPr>
        <p:spPr>
          <a:xfrm>
            <a:off x="366744" y="1374994"/>
            <a:ext cx="1500505" cy="387350"/>
          </a:xfrm>
          <a:prstGeom prst="roundRect">
            <a:avLst/>
          </a:prstGeom>
          <a:solidFill>
            <a:srgbClr val="448DD0"/>
          </a:solidFill>
          <a:ln>
            <a:solidFill>
              <a:srgbClr val="448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Objetivo</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6" name="Rectángulo 5"/>
          <p:cNvSpPr/>
          <p:nvPr/>
        </p:nvSpPr>
        <p:spPr>
          <a:xfrm>
            <a:off x="2007476" y="1300679"/>
            <a:ext cx="8713076" cy="415498"/>
          </a:xfrm>
          <a:prstGeom prst="rect">
            <a:avLst/>
          </a:prstGeom>
        </p:spPr>
        <p:txBody>
          <a:bodyPr wrap="square">
            <a:spAutoFit/>
          </a:bodyPr>
          <a:lstStyle/>
          <a:p>
            <a:pPr algn="just" defTabSz="457200">
              <a:lnSpc>
                <a:spcPct val="150000"/>
              </a:lnSpc>
              <a:spcAft>
                <a:spcPts val="800"/>
              </a:spcAft>
            </a:pPr>
            <a:r>
              <a:rPr lang="es-ES"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Estimular los músculos de la cara a través del soplido y la distinción de los sonidos onomatopéyicos. </a:t>
            </a:r>
            <a:endParaRPr lang="es-E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redondeado 6"/>
          <p:cNvSpPr/>
          <p:nvPr/>
        </p:nvSpPr>
        <p:spPr>
          <a:xfrm>
            <a:off x="366743" y="1991145"/>
            <a:ext cx="1500505" cy="387350"/>
          </a:xfrm>
          <a:prstGeom prst="roundRect">
            <a:avLst/>
          </a:prstGeom>
          <a:solidFill>
            <a:srgbClr val="448DD0"/>
          </a:solidFill>
          <a:ln>
            <a:solidFill>
              <a:srgbClr val="448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Recursos</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auto">
          <a:xfrm>
            <a:off x="2007476" y="1861656"/>
            <a:ext cx="17887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FontTx/>
              <a:buChar char="•"/>
            </a:pPr>
            <a:r>
              <a:rPr lang="es-ES" alt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Caja de zapatos</a:t>
            </a:r>
            <a:endParaRPr lang="es-ES" altLang="es-ES" sz="1200" dirty="0">
              <a:solidFill>
                <a:prstClr val="black"/>
              </a:solidFill>
            </a:endParaRPr>
          </a:p>
          <a:p>
            <a:pPr>
              <a:buFontTx/>
              <a:buChar char="•"/>
            </a:pPr>
            <a:r>
              <a:rPr lang="es-ES" alt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Im</a:t>
            </a:r>
            <a:r>
              <a:rPr lang="es-ES" altLang="es-E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á</a:t>
            </a:r>
            <a:r>
              <a:rPr lang="es-ES" alt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genes </a:t>
            </a:r>
          </a:p>
          <a:p>
            <a:pPr>
              <a:buFontTx/>
              <a:buChar char="•"/>
            </a:pPr>
            <a:r>
              <a:rPr lang="es-ES" alt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Sorbetes </a:t>
            </a:r>
            <a:r>
              <a:rPr lang="es-ES" alt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picados</a:t>
            </a:r>
            <a:endParaRPr lang="es-ES" altLang="es-ES" dirty="0">
              <a:solidFill>
                <a:prstClr val="black"/>
              </a:solidFill>
            </a:endParaRPr>
          </a:p>
        </p:txBody>
      </p:sp>
      <p:sp>
        <p:nvSpPr>
          <p:cNvPr id="9" name="Rectángulo redondeado 21177"/>
          <p:cNvSpPr>
            <a:spLocks noChangeArrowheads="1"/>
          </p:cNvSpPr>
          <p:nvPr/>
        </p:nvSpPr>
        <p:spPr bwMode="auto">
          <a:xfrm>
            <a:off x="366743" y="2607296"/>
            <a:ext cx="1500188" cy="387350"/>
          </a:xfrm>
          <a:prstGeom prst="roundRect">
            <a:avLst>
              <a:gd name="adj" fmla="val 16667"/>
            </a:avLst>
          </a:prstGeom>
          <a:solidFill>
            <a:srgbClr val="448DD0"/>
          </a:solidFill>
          <a:ln w="12700">
            <a:solidFill>
              <a:srgbClr val="448DD0"/>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s-ES" alt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Duraci</a:t>
            </a:r>
            <a:r>
              <a:rPr lang="es-ES" altLang="es-ES" sz="1300">
                <a:solidFill>
                  <a:srgbClr val="000000"/>
                </a:solidFill>
                <a:latin typeface="Calibri" panose="020F0502020204030204" pitchFamily="34" charset="0"/>
                <a:ea typeface="Calibri" panose="020F0502020204030204" pitchFamily="34" charset="0"/>
                <a:cs typeface="Times New Roman" panose="02020603050405020304" pitchFamily="18" charset="0"/>
              </a:rPr>
              <a:t>ó</a:t>
            </a:r>
            <a:r>
              <a:rPr lang="es-ES" alt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n</a:t>
            </a:r>
            <a:endParaRPr lang="es-ES" altLang="es-ES">
              <a:solidFill>
                <a:prstClr val="black"/>
              </a:solidFill>
              <a:latin typeface="Arial" panose="020B0604020202020204" pitchFamily="34" charset="0"/>
            </a:endParaRPr>
          </a:p>
        </p:txBody>
      </p:sp>
      <p:sp>
        <p:nvSpPr>
          <p:cNvPr id="14" name="Rectángulo 13"/>
          <p:cNvSpPr/>
          <p:nvPr/>
        </p:nvSpPr>
        <p:spPr>
          <a:xfrm>
            <a:off x="2007478" y="2607296"/>
            <a:ext cx="1099981" cy="415498"/>
          </a:xfrm>
          <a:prstGeom prst="rect">
            <a:avLst/>
          </a:prstGeom>
        </p:spPr>
        <p:txBody>
          <a:bodyPr wrap="none">
            <a:spAutoFit/>
          </a:bodyPr>
          <a:lstStyle/>
          <a:p>
            <a:pPr algn="just" defTabSz="457200">
              <a:lnSpc>
                <a:spcPct val="150000"/>
              </a:lnSpc>
              <a:spcAft>
                <a:spcPts val="800"/>
              </a:spcAft>
              <a:tabLst>
                <a:tab pos="1609725" algn="l"/>
              </a:tabLst>
            </a:pPr>
            <a:r>
              <a:rPr lang="es-ES"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30 </a:t>
            </a:r>
            <a:r>
              <a:rPr lang="es-ES"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minutos</a:t>
            </a:r>
            <a:endParaRPr lang="es-E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redondeado 14"/>
          <p:cNvSpPr/>
          <p:nvPr/>
        </p:nvSpPr>
        <p:spPr>
          <a:xfrm>
            <a:off x="366743" y="3327535"/>
            <a:ext cx="2305685" cy="397510"/>
          </a:xfrm>
          <a:prstGeom prst="roundRect">
            <a:avLst/>
          </a:prstGeom>
          <a:solidFill>
            <a:srgbClr val="448DD0"/>
          </a:solidFill>
          <a:ln>
            <a:solidFill>
              <a:srgbClr val="448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Desarrollo de la actividad</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16" name="Rectángulo 15"/>
          <p:cNvSpPr/>
          <p:nvPr/>
        </p:nvSpPr>
        <p:spPr>
          <a:xfrm>
            <a:off x="366743" y="3860361"/>
            <a:ext cx="4685873" cy="2862322"/>
          </a:xfrm>
          <a:prstGeom prst="rect">
            <a:avLst/>
          </a:prstGeom>
          <a:solidFill>
            <a:srgbClr val="CDFFF2"/>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Cantar y bailar junto a los niños la siguiente canción:</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Mi cuerpo suena, (dan palmadas)</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mi cuerpo suena, (zapatean)</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yo aplaudo (aplauden)</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yo bostezo (bostezan)</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hago silencio (articulan el fonema </a:t>
            </a:r>
            <a:r>
              <a:rPr lang="es-ES" sz="1200" dirty="0" err="1">
                <a:solidFill>
                  <a:prstClr val="black"/>
                </a:solidFill>
                <a:latin typeface="Comic Sans MS" panose="030F0702030302020204" pitchFamily="66" charset="0"/>
                <a:ea typeface="Calibri" panose="020F0502020204030204" pitchFamily="34" charset="0"/>
                <a:cs typeface="Times New Roman" panose="02020603050405020304" pitchFamily="18" charset="0"/>
              </a:rPr>
              <a:t>sh</a:t>
            </a: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a:t>
            </a:r>
            <a:r>
              <a:rPr lang="es-ES" sz="1200" dirty="0" err="1">
                <a:solidFill>
                  <a:prstClr val="black"/>
                </a:solidFill>
                <a:latin typeface="Comic Sans MS" panose="030F0702030302020204" pitchFamily="66" charset="0"/>
                <a:ea typeface="Calibri" panose="020F0502020204030204" pitchFamily="34" charset="0"/>
                <a:cs typeface="Times New Roman" panose="02020603050405020304" pitchFamily="18" charset="0"/>
              </a:rPr>
              <a:t>sh</a:t>
            </a: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hago silencio (articulan el fonema </a:t>
            </a:r>
            <a:r>
              <a:rPr lang="es-ES" sz="1200" dirty="0" err="1">
                <a:solidFill>
                  <a:prstClr val="black"/>
                </a:solidFill>
                <a:latin typeface="Comic Sans MS" panose="030F0702030302020204" pitchFamily="66" charset="0"/>
                <a:ea typeface="Calibri" panose="020F0502020204030204" pitchFamily="34" charset="0"/>
                <a:cs typeface="Times New Roman" panose="02020603050405020304" pitchFamily="18" charset="0"/>
              </a:rPr>
              <a:t>sh</a:t>
            </a: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a:t>
            </a:r>
            <a:r>
              <a:rPr lang="es-ES" sz="1200" dirty="0" err="1">
                <a:solidFill>
                  <a:prstClr val="black"/>
                </a:solidFill>
                <a:latin typeface="Comic Sans MS" panose="030F0702030302020204" pitchFamily="66" charset="0"/>
                <a:ea typeface="Calibri" panose="020F0502020204030204" pitchFamily="34" charset="0"/>
                <a:cs typeface="Times New Roman" panose="02020603050405020304" pitchFamily="18" charset="0"/>
              </a:rPr>
              <a:t>sh</a:t>
            </a: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yo respiro (se inspira y espira sonoramente)</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yo estornudo (se articulan los fonemas /</a:t>
            </a:r>
            <a:r>
              <a:rPr lang="es-ES" sz="1200" dirty="0" err="1">
                <a:solidFill>
                  <a:prstClr val="black"/>
                </a:solidFill>
                <a:latin typeface="Comic Sans MS" panose="030F0702030302020204" pitchFamily="66" charset="0"/>
                <a:ea typeface="Calibri" panose="020F0502020204030204" pitchFamily="34" charset="0"/>
                <a:cs typeface="Times New Roman" panose="02020603050405020304" pitchFamily="18" charset="0"/>
              </a:rPr>
              <a:t>ashu</a:t>
            </a: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varias veces)</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mi cuerpo suena!! </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ángulo 16"/>
          <p:cNvSpPr/>
          <p:nvPr/>
        </p:nvSpPr>
        <p:spPr>
          <a:xfrm>
            <a:off x="5574308" y="2494083"/>
            <a:ext cx="6096000" cy="3344505"/>
          </a:xfrm>
          <a:prstGeom prst="rect">
            <a:avLst/>
          </a:prstGeom>
          <a:solidFill>
            <a:srgbClr val="CDFFF2"/>
          </a:solidFill>
        </p:spPr>
        <p:txBody>
          <a:bodyPr>
            <a:spAutoFit/>
          </a:bodyPr>
          <a:lstStyle/>
          <a:p>
            <a:pPr algn="just" defTabSz="457200">
              <a:lnSpc>
                <a:spcPct val="150000"/>
              </a:lnSpc>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Los niños deberán decorar una caja de zapatos con diversas técnicas grafoplásticas como el rasgado, trozado, arrugado, al terminar de decorar la caja se colocará una imagen de diferentes animales, luego se colocará los sorbetes picados.</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Los niños se sentarán en círculo, la docente explicará que al fondo de cada caja hay una imagen. </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La docente ira eligiendo a cada niño, este se levantará y deberá soplar muy fuerte para que se pueda observar la imagen que esta debajo de los sorbetes. Cuando el infante observe la imagen, tendrá que decir el nombre del dibujo e imitar como hace por ejemplo si en la imagen esta una abeja tendrá que decir: “bis, bis, bis”, o si esta una vaca dirá “muuu, muuu” así como todos los sonidos de las diferentes imágenes que se encuentren en la caja. </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3692666" y="188675"/>
            <a:ext cx="7027886" cy="923330"/>
          </a:xfrm>
          <a:prstGeom prst="rect">
            <a:avLst/>
          </a:prstGeom>
          <a:noFill/>
        </p:spPr>
        <p:txBody>
          <a:bodyPr wrap="none" lIns="91440" tIns="45720" rIns="91440" bIns="45720">
            <a:spAutoFit/>
          </a:bodyPr>
          <a:lstStyle/>
          <a:p>
            <a:pPr algn="ctr" defTabSz="457200"/>
            <a:r>
              <a:rPr lang="es-ES" sz="5400" b="1" dirty="0">
                <a:ln w="22225">
                  <a:solidFill>
                    <a:srgbClr val="C0504D"/>
                  </a:solidFill>
                  <a:prstDash val="solid"/>
                </a:ln>
                <a:solidFill>
                  <a:srgbClr val="C0504D">
                    <a:lumMod val="40000"/>
                    <a:lumOff val="60000"/>
                  </a:srgbClr>
                </a:solidFill>
                <a:latin typeface="Century Gothic" panose="020B0502020202020204"/>
              </a:rPr>
              <a:t>NIVEL FONOLÓGICO</a:t>
            </a:r>
            <a:endParaRPr lang="es-ES" sz="5400" b="1" dirty="0">
              <a:ln w="22225">
                <a:solidFill>
                  <a:srgbClr val="C0504D"/>
                </a:solidFill>
                <a:prstDash val="solid"/>
              </a:ln>
              <a:solidFill>
                <a:srgbClr val="C0504D">
                  <a:lumMod val="40000"/>
                  <a:lumOff val="60000"/>
                </a:srgbClr>
              </a:solidFill>
              <a:latin typeface="Century Gothic" panose="020B0502020202020204"/>
            </a:endParaRPr>
          </a:p>
        </p:txBody>
      </p:sp>
    </p:spTree>
    <p:extLst>
      <p:ext uri="{BB962C8B-B14F-4D97-AF65-F5344CB8AC3E}">
        <p14:creationId xmlns:p14="http://schemas.microsoft.com/office/powerpoint/2010/main" val="2164730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7"/>
            <a:ext cx="12192000" cy="6857046"/>
          </a:xfrm>
          <a:prstGeom prst="rect">
            <a:avLst/>
          </a:prstGeom>
        </p:spPr>
      </p:pic>
      <p:sp>
        <p:nvSpPr>
          <p:cNvPr id="6" name="Rectángulo 5"/>
          <p:cNvSpPr/>
          <p:nvPr/>
        </p:nvSpPr>
        <p:spPr>
          <a:xfrm>
            <a:off x="5276195" y="188675"/>
            <a:ext cx="6600497" cy="707886"/>
          </a:xfrm>
          <a:prstGeom prst="rect">
            <a:avLst/>
          </a:prstGeom>
          <a:noFill/>
        </p:spPr>
        <p:txBody>
          <a:bodyPr wrap="square" lIns="91440" tIns="45720" rIns="91440" bIns="45720">
            <a:spAutoFit/>
          </a:bodyPr>
          <a:lstStyle/>
          <a:p>
            <a:pPr algn="ctr" defTabSz="457200"/>
            <a:r>
              <a:rPr lang="es-ES" sz="4000" b="1"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Century Gothic" panose="020B0502020202020204"/>
              </a:rPr>
              <a:t>NIVEL MORFOSINTÁCTICO</a:t>
            </a:r>
            <a:endParaRPr lang="es-ES" sz="4000" b="1"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Century Gothic" panose="020B0502020202020204"/>
            </a:endParaRPr>
          </a:p>
        </p:txBody>
      </p:sp>
      <p:sp>
        <p:nvSpPr>
          <p:cNvPr id="7" name="Recortar rectángulo de esquina del mismo lado 6"/>
          <p:cNvSpPr/>
          <p:nvPr/>
        </p:nvSpPr>
        <p:spPr>
          <a:xfrm>
            <a:off x="156538" y="218007"/>
            <a:ext cx="3406468" cy="575945"/>
          </a:xfrm>
          <a:prstGeom prst="snip2SameRect">
            <a:avLst/>
          </a:prstGeom>
          <a:solidFill>
            <a:srgbClr val="FF6699"/>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2000" dirty="0">
                <a:solidFill>
                  <a:srgbClr val="000000"/>
                </a:solidFill>
                <a:latin typeface="Monotype Corsiva" panose="03010101010201010101" pitchFamily="66" charset="0"/>
                <a:ea typeface="Calibri" panose="020F0502020204030204" pitchFamily="34" charset="0"/>
                <a:cs typeface="Times New Roman" panose="02020603050405020304" pitchFamily="18" charset="0"/>
              </a:rPr>
              <a:t>Actividad </a:t>
            </a:r>
            <a:r>
              <a:rPr lang="es-ES" sz="2000" dirty="0">
                <a:solidFill>
                  <a:srgbClr val="000000"/>
                </a:solidFill>
                <a:latin typeface="Monotype Corsiva" panose="03010101010201010101" pitchFamily="66" charset="0"/>
                <a:ea typeface="Calibri" panose="020F0502020204030204" pitchFamily="34" charset="0"/>
                <a:cs typeface="Times New Roman" panose="02020603050405020304" pitchFamily="18" charset="0"/>
              </a:rPr>
              <a:t>3: Tren de las palabras</a:t>
            </a:r>
            <a:endParaRPr lang="es-ES" sz="1100" dirty="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8" name="Rectángulo redondeado 7"/>
          <p:cNvSpPr/>
          <p:nvPr/>
        </p:nvSpPr>
        <p:spPr>
          <a:xfrm>
            <a:off x="156536" y="1069342"/>
            <a:ext cx="1500505" cy="387350"/>
          </a:xfrm>
          <a:prstGeom prst="round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Objetivo</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9" name="Rectángulo 8"/>
          <p:cNvSpPr/>
          <p:nvPr/>
        </p:nvSpPr>
        <p:spPr>
          <a:xfrm>
            <a:off x="1782049" y="1083217"/>
            <a:ext cx="5381297" cy="415498"/>
          </a:xfrm>
          <a:prstGeom prst="rect">
            <a:avLst/>
          </a:prstGeom>
        </p:spPr>
        <p:txBody>
          <a:bodyPr wrap="square">
            <a:spAutoFit/>
          </a:bodyPr>
          <a:lstStyle/>
          <a:p>
            <a:pPr algn="just" defTabSz="457200">
              <a:lnSpc>
                <a:spcPct val="150000"/>
              </a:lnSpc>
              <a:spcAft>
                <a:spcPts val="800"/>
              </a:spcAft>
            </a:pPr>
            <a:r>
              <a:rPr lang="es-ES"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Enunciar frases que sean comprendidas fácilmente por el niño. </a:t>
            </a:r>
            <a:endParaRPr lang="es-E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redondeado 9"/>
          <p:cNvSpPr/>
          <p:nvPr/>
        </p:nvSpPr>
        <p:spPr>
          <a:xfrm>
            <a:off x="156537" y="1886595"/>
            <a:ext cx="1500505" cy="387350"/>
          </a:xfrm>
          <a:prstGeom prst="round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Recursos</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11" name="Rectángulo redondeado 10"/>
          <p:cNvSpPr/>
          <p:nvPr/>
        </p:nvSpPr>
        <p:spPr>
          <a:xfrm>
            <a:off x="156536" y="2613029"/>
            <a:ext cx="1500505" cy="387350"/>
          </a:xfrm>
          <a:prstGeom prst="round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Duración</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12" name="Rectángulo redondeado 11"/>
          <p:cNvSpPr/>
          <p:nvPr/>
        </p:nvSpPr>
        <p:spPr>
          <a:xfrm>
            <a:off x="156536" y="3229234"/>
            <a:ext cx="2305685" cy="397510"/>
          </a:xfrm>
          <a:prstGeom prst="round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200000"/>
              </a:lnSpc>
              <a:spcAft>
                <a:spcPts val="800"/>
              </a:spcAft>
            </a:pPr>
            <a:r>
              <a:rPr 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Desarrollo de la actividad</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13" name="Rectángulo 12"/>
          <p:cNvSpPr/>
          <p:nvPr/>
        </p:nvSpPr>
        <p:spPr>
          <a:xfrm>
            <a:off x="1912232" y="2618800"/>
            <a:ext cx="1099981" cy="415498"/>
          </a:xfrm>
          <a:prstGeom prst="rect">
            <a:avLst/>
          </a:prstGeom>
        </p:spPr>
        <p:txBody>
          <a:bodyPr wrap="none">
            <a:spAutoFit/>
          </a:bodyPr>
          <a:lstStyle/>
          <a:p>
            <a:pPr algn="just" defTabSz="457200">
              <a:lnSpc>
                <a:spcPct val="150000"/>
              </a:lnSpc>
              <a:spcAft>
                <a:spcPts val="800"/>
              </a:spcAft>
            </a:pPr>
            <a:r>
              <a:rPr lang="es-ES"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30 minutos</a:t>
            </a:r>
            <a:endParaRPr lang="es-E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p:cNvSpPr/>
          <p:nvPr/>
        </p:nvSpPr>
        <p:spPr>
          <a:xfrm>
            <a:off x="1859774" y="1742729"/>
            <a:ext cx="1986455" cy="738664"/>
          </a:xfrm>
          <a:prstGeom prst="rect">
            <a:avLst/>
          </a:prstGeom>
        </p:spPr>
        <p:txBody>
          <a:bodyPr wrap="square">
            <a:spAutoFit/>
          </a:bodyPr>
          <a:lstStyle/>
          <a:p>
            <a:pPr marL="342900" indent="-342900" algn="just" defTabSz="457200">
              <a:lnSpc>
                <a:spcPct val="150000"/>
              </a:lnSpc>
              <a:buBlip>
                <a:blip r:embed="rId3"/>
              </a:buBlip>
            </a:pPr>
            <a:r>
              <a:rPr lang="es-ES"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Cuerda</a:t>
            </a:r>
            <a:endParaRPr lang="es-E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defTabSz="457200">
              <a:lnSpc>
                <a:spcPct val="150000"/>
              </a:lnSpc>
              <a:spcAft>
                <a:spcPts val="800"/>
              </a:spcAft>
              <a:buBlip>
                <a:blip r:embed="rId3"/>
              </a:buBlip>
            </a:pPr>
            <a:r>
              <a:rPr lang="es-ES"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Pictogramas</a:t>
            </a:r>
            <a:endParaRPr lang="es-E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272709" y="3769697"/>
            <a:ext cx="5160579" cy="294439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La actividad motivadora comenzará con el juego que se llama “En el nombre del rey”, esta actividad consiste en repetir lo que la docente dice:</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¡Alto ahí! (¡alto ahí!)</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¡En el nombre del Rey Michuchío Michuchá!</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(¡En el nombre del Rey Michuchío Michuchá!)</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¡Qué ordena que se ordenen! (¡Qué ordena que se ordenen!)</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¡Qué sean ordenados! (¡Qué sean ordenados!)</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¡Y que le tomen! (¡Y que le tomen!)</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¡La oreja al compañero de adelante!</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(¡La oreja al compañero de adelante!)</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ángulo 32"/>
          <p:cNvSpPr/>
          <p:nvPr/>
        </p:nvSpPr>
        <p:spPr>
          <a:xfrm>
            <a:off x="5546936" y="1521343"/>
            <a:ext cx="6096000" cy="1980029"/>
          </a:xfrm>
          <a:prstGeom prst="rect">
            <a:avLst/>
          </a:prstGeom>
          <a:solidFill>
            <a:srgbClr val="CDFFF2"/>
          </a:solidFill>
        </p:spPr>
        <p:txBody>
          <a:bodyPr>
            <a:spAutoFit/>
          </a:bodyPr>
          <a:lstStyle/>
          <a:p>
            <a:pPr algn="just"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Se juega en forma de círculo, y deben ir avanzando los infantes hacia la izquierda. </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El docente debe ir variando la parte del cuerpo que deben tocarle al compañero, por ejemplo: la nariz, la cintura, las rodillas, los hombros, los brazos, la cabeza, etc. </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Seguido de la actividad motivadora se procederá al desarrollo de la actividad. </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La docente colocará una cuerda en el aula cerca de la pizarra de un extremo a otro.  </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200">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Existirá grupos de pictogramas, el niño deberá colgar los dibujos en la cuerda para formar la frase, indicarle que los pictogramas se deben leer en la direccionalidad izquierda – derecha de esta manera se promueve al inicio de la lectura.</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4" name="Imagen 33" descr="C:\Users\Yadyra\Pictures\1.12jpg.jpg"/>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20110" t="24872" r="62643" b="64279"/>
          <a:stretch/>
        </p:blipFill>
        <p:spPr bwMode="auto">
          <a:xfrm>
            <a:off x="5390430" y="3642053"/>
            <a:ext cx="1514956" cy="1178262"/>
          </a:xfrm>
          <a:prstGeom prst="rect">
            <a:avLst/>
          </a:prstGeom>
          <a:ln>
            <a:noFill/>
          </a:ln>
          <a:effectLst>
            <a:softEdge rad="112500"/>
          </a:effectLst>
          <a:extLst>
            <a:ext uri="{53640926-AAD7-44D8-BBD7-CCE9431645EC}">
              <a14:shadowObscured xmlns:a14="http://schemas.microsoft.com/office/drawing/2010/main"/>
            </a:ext>
          </a:extLst>
        </p:spPr>
      </p:pic>
      <p:pic>
        <p:nvPicPr>
          <p:cNvPr id="35" name="Imagen 34" descr="C:\Users\Yadyra\Pictures\1.12jpg.jpg"/>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37134" t="24872" r="48643" b="64279"/>
          <a:stretch/>
        </p:blipFill>
        <p:spPr bwMode="auto">
          <a:xfrm>
            <a:off x="7194878" y="3593511"/>
            <a:ext cx="1357345" cy="1226804"/>
          </a:xfrm>
          <a:prstGeom prst="rect">
            <a:avLst/>
          </a:prstGeom>
          <a:ln>
            <a:noFill/>
          </a:ln>
          <a:effectLst>
            <a:softEdge rad="112500"/>
          </a:effectLst>
          <a:extLst>
            <a:ext uri="{53640926-AAD7-44D8-BBD7-CCE9431645EC}">
              <a14:shadowObscured xmlns:a14="http://schemas.microsoft.com/office/drawing/2010/main"/>
            </a:ext>
          </a:extLst>
        </p:spPr>
      </p:pic>
      <p:pic>
        <p:nvPicPr>
          <p:cNvPr id="36" name="Imagen 35" descr="C:\Users\Yadyra\Pictures\1.12jpg.jpg"/>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51022" t="24872" r="33523" b="65988"/>
          <a:stretch/>
        </p:blipFill>
        <p:spPr bwMode="auto">
          <a:xfrm>
            <a:off x="8818738" y="3553783"/>
            <a:ext cx="1553372" cy="1354805"/>
          </a:xfrm>
          <a:prstGeom prst="rect">
            <a:avLst/>
          </a:prstGeom>
          <a:ln>
            <a:noFill/>
          </a:ln>
          <a:effectLst>
            <a:softEdge rad="112500"/>
          </a:effectLst>
          <a:extLst>
            <a:ext uri="{53640926-AAD7-44D8-BBD7-CCE9431645EC}">
              <a14:shadowObscured xmlns:a14="http://schemas.microsoft.com/office/drawing/2010/main"/>
            </a:ext>
          </a:extLst>
        </p:spPr>
      </p:pic>
      <p:sp>
        <p:nvSpPr>
          <p:cNvPr id="37" name="Rectángulo 36"/>
          <p:cNvSpPr/>
          <p:nvPr/>
        </p:nvSpPr>
        <p:spPr>
          <a:xfrm>
            <a:off x="5968955" y="4820315"/>
            <a:ext cx="3121367" cy="415498"/>
          </a:xfrm>
          <a:prstGeom prst="rect">
            <a:avLst/>
          </a:prstGeom>
        </p:spPr>
        <p:txBody>
          <a:bodyPr wrap="none">
            <a:spAutoFit/>
          </a:bodyPr>
          <a:lstStyle/>
          <a:p>
            <a:pPr algn="just" defTabSz="457200">
              <a:lnSpc>
                <a:spcPct val="150000"/>
              </a:lnSpc>
              <a:spcAft>
                <a:spcPts val="800"/>
              </a:spcAft>
            </a:pPr>
            <a:r>
              <a:rPr lang="es-ES"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La frase será: “La niña mira al niño”</a:t>
            </a:r>
            <a:endParaRPr lang="es-E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8" name="Imagen 37" descr="C:\Users\Yadyra\Pictures\1.12jpg.jpg"/>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28029" t="39690" r="33141" b="43110"/>
          <a:stretch/>
        </p:blipFill>
        <p:spPr bwMode="auto">
          <a:xfrm>
            <a:off x="6432331" y="5346746"/>
            <a:ext cx="3309630" cy="130366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03021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3"/>
          <p:cNvSpPr/>
          <p:nvPr/>
        </p:nvSpPr>
        <p:spPr>
          <a:xfrm>
            <a:off x="5192113" y="173417"/>
            <a:ext cx="5339255" cy="707886"/>
          </a:xfrm>
          <a:prstGeom prst="rect">
            <a:avLst/>
          </a:prstGeom>
          <a:noFill/>
        </p:spPr>
        <p:txBody>
          <a:bodyPr wrap="square" lIns="91440" tIns="45720" rIns="91440" bIns="45720">
            <a:spAutoFit/>
          </a:bodyPr>
          <a:lstStyle/>
          <a:p>
            <a:pPr algn="ctr" defTabSz="457200"/>
            <a:r>
              <a:rPr lang="es-ES" sz="4000" b="1"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latin typeface="Century Gothic" panose="020B0502020202020204"/>
              </a:rPr>
              <a:t>NIVEL SEMÁNTICO</a:t>
            </a:r>
            <a:endParaRPr lang="es-ES" sz="4000" b="1"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latin typeface="Century Gothic" panose="020B0502020202020204"/>
            </a:endParaRPr>
          </a:p>
        </p:txBody>
      </p:sp>
      <p:sp>
        <p:nvSpPr>
          <p:cNvPr id="5" name="Recortar rectángulo de esquina del mismo lado 4"/>
          <p:cNvSpPr/>
          <p:nvPr/>
        </p:nvSpPr>
        <p:spPr>
          <a:xfrm>
            <a:off x="93476" y="418848"/>
            <a:ext cx="4489034" cy="575945"/>
          </a:xfrm>
          <a:prstGeom prst="snip2SameRect">
            <a:avLst/>
          </a:prstGeom>
          <a:solidFill>
            <a:schemeClr val="accent2">
              <a:lumMod val="20000"/>
              <a:lumOff val="80000"/>
            </a:schemeClr>
          </a:solidFill>
          <a:ln>
            <a:solidFill>
              <a:srgbClr val="CD54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2000" dirty="0">
                <a:solidFill>
                  <a:srgbClr val="000000"/>
                </a:solidFill>
                <a:latin typeface="Monotype Corsiva" panose="03010101010201010101" pitchFamily="66" charset="0"/>
                <a:ea typeface="Calibri" panose="020F0502020204030204" pitchFamily="34" charset="0"/>
                <a:cs typeface="Times New Roman" panose="02020603050405020304" pitchFamily="18" charset="0"/>
              </a:rPr>
              <a:t>Actividad </a:t>
            </a:r>
            <a:r>
              <a:rPr lang="es-ES" sz="2000" dirty="0">
                <a:solidFill>
                  <a:srgbClr val="000000"/>
                </a:solidFill>
                <a:latin typeface="Monotype Corsiva" panose="03010101010201010101" pitchFamily="66" charset="0"/>
                <a:ea typeface="Calibri" panose="020F0502020204030204" pitchFamily="34" charset="0"/>
                <a:cs typeface="Times New Roman" panose="02020603050405020304" pitchFamily="18" charset="0"/>
              </a:rPr>
              <a:t>1: Dado de las categorías semánticas</a:t>
            </a:r>
            <a:endParaRPr lang="es-ES" sz="1100" dirty="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6" name="Rectángulo redondeado 5"/>
          <p:cNvSpPr/>
          <p:nvPr/>
        </p:nvSpPr>
        <p:spPr>
          <a:xfrm>
            <a:off x="195676" y="1219966"/>
            <a:ext cx="1500505" cy="387350"/>
          </a:xfrm>
          <a:prstGeom prst="roundRect">
            <a:avLst/>
          </a:prstGeom>
          <a:solidFill>
            <a:schemeClr val="accent2">
              <a:lumMod val="20000"/>
              <a:lumOff val="80000"/>
            </a:schemeClr>
          </a:solidFill>
          <a:ln>
            <a:solidFill>
              <a:srgbClr val="CD54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Objetivo</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7" name="Rectángulo redondeado 6"/>
          <p:cNvSpPr/>
          <p:nvPr/>
        </p:nvSpPr>
        <p:spPr>
          <a:xfrm>
            <a:off x="195675" y="1829812"/>
            <a:ext cx="1500505" cy="387350"/>
          </a:xfrm>
          <a:prstGeom prst="roundRect">
            <a:avLst/>
          </a:prstGeom>
          <a:solidFill>
            <a:schemeClr val="accent2">
              <a:lumMod val="20000"/>
              <a:lumOff val="80000"/>
            </a:schemeClr>
          </a:solidFill>
          <a:ln>
            <a:solidFill>
              <a:srgbClr val="CD54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Recursos</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8" name="Rectángulo redondeado 7"/>
          <p:cNvSpPr/>
          <p:nvPr/>
        </p:nvSpPr>
        <p:spPr>
          <a:xfrm>
            <a:off x="195674" y="2439658"/>
            <a:ext cx="1500505" cy="387350"/>
          </a:xfrm>
          <a:prstGeom prst="roundRect">
            <a:avLst/>
          </a:prstGeom>
          <a:solidFill>
            <a:schemeClr val="accent2">
              <a:lumMod val="20000"/>
              <a:lumOff val="80000"/>
            </a:schemeClr>
          </a:solidFill>
          <a:ln>
            <a:solidFill>
              <a:srgbClr val="CD54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Duración</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9" name="Rectángulo redondeado 8"/>
          <p:cNvSpPr/>
          <p:nvPr/>
        </p:nvSpPr>
        <p:spPr>
          <a:xfrm>
            <a:off x="195674" y="3081521"/>
            <a:ext cx="2305685" cy="397510"/>
          </a:xfrm>
          <a:prstGeom prst="roundRect">
            <a:avLst/>
          </a:prstGeom>
          <a:solidFill>
            <a:schemeClr val="accent2">
              <a:lumMod val="20000"/>
              <a:lumOff val="80000"/>
            </a:schemeClr>
          </a:solidFill>
          <a:ln>
            <a:solidFill>
              <a:srgbClr val="CD54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Desarrollo de la actividad</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10" name="Rectángulo 9"/>
          <p:cNvSpPr/>
          <p:nvPr/>
        </p:nvSpPr>
        <p:spPr>
          <a:xfrm>
            <a:off x="1891859" y="1163227"/>
            <a:ext cx="8008883" cy="369332"/>
          </a:xfrm>
          <a:prstGeom prst="rect">
            <a:avLst/>
          </a:prstGeom>
        </p:spPr>
        <p:txBody>
          <a:bodyPr wrap="square">
            <a:spAutoFit/>
          </a:bodyPr>
          <a:lstStyle/>
          <a:p>
            <a:pPr algn="just" defTabSz="457200">
              <a:lnSpc>
                <a:spcPct val="150000"/>
              </a:lnSpc>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Ampliar el vocabulario y mejorar la pronunciación a través de diferentes objetos relacionados con el entorno. </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1891855" y="1689718"/>
            <a:ext cx="3016470" cy="577081"/>
          </a:xfrm>
          <a:prstGeom prst="rect">
            <a:avLst/>
          </a:prstGeom>
        </p:spPr>
        <p:txBody>
          <a:bodyPr wrap="square">
            <a:spAutoFit/>
          </a:bodyPr>
          <a:lstStyle/>
          <a:p>
            <a:pPr marL="342900" indent="-342900" algn="just" defTabSz="457200">
              <a:buBlip>
                <a:blip r:embed="rId3"/>
              </a:buBlip>
            </a:pPr>
            <a:r>
              <a:rPr lang="es-ES" sz="105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Pelota    Pito  Plantilla </a:t>
            </a:r>
            <a:r>
              <a:rPr lang="es-ES" sz="105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de trabajo (dado armable)</a:t>
            </a:r>
            <a:endParaRPr lang="es-E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defTabSz="457200">
              <a:spcAft>
                <a:spcPts val="800"/>
              </a:spcAft>
              <a:buBlip>
                <a:blip r:embed="rId3"/>
              </a:buBlip>
            </a:pPr>
            <a:r>
              <a:rPr lang="es-ES" sz="105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Goma </a:t>
            </a:r>
            <a:r>
              <a:rPr lang="es-ES" sz="105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Tijera</a:t>
            </a:r>
            <a:endParaRPr lang="es-ES" sz="1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2015490" y="2493260"/>
            <a:ext cx="971741" cy="276999"/>
          </a:xfrm>
          <a:prstGeom prst="rect">
            <a:avLst/>
          </a:prstGeom>
        </p:spPr>
        <p:txBody>
          <a:bodyPr wrap="none">
            <a:spAutoFit/>
          </a:bodyPr>
          <a:lstStyle/>
          <a:p>
            <a:pPr defTabSz="457200"/>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30 minutos</a:t>
            </a:r>
            <a:endParaRPr lang="es-ES" sz="1200" dirty="0">
              <a:solidFill>
                <a:prstClr val="black"/>
              </a:solidFill>
              <a:latin typeface="Century Gothic" panose="020B0502020202020204"/>
            </a:endParaRPr>
          </a:p>
        </p:txBody>
      </p:sp>
      <p:sp>
        <p:nvSpPr>
          <p:cNvPr id="13" name="Rectángulo 12"/>
          <p:cNvSpPr/>
          <p:nvPr/>
        </p:nvSpPr>
        <p:spPr>
          <a:xfrm>
            <a:off x="195674" y="3634616"/>
            <a:ext cx="5139559" cy="25135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457200">
              <a:lnSpc>
                <a:spcPct val="150000"/>
              </a:lnSpc>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La actividad motivadora iniciará con el juego del “Reloj despertador”, esta actividad consiste en que los niños deben estar sentados en círculo. </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Aft>
                <a:spcPts val="800"/>
              </a:spcAft>
            </a:pPr>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Los niños deberán tener una pelota, la que deberán hacer circular de mano en mano por cada niño mientras suene una canción, cuando la docente haga sonar un pitazo la pelota deberá detenerse.</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457200"/>
            <a:r>
              <a:rPr lang="es-ES" sz="12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El infante que se quede con la pelota deberá decir dos nombres de objetos, animales o personas según la categoría indicada por la docente como por ejemplo animales con plumas. </a:t>
            </a:r>
            <a:endParaRPr lang="es-ES" sz="1200" dirty="0">
              <a:solidFill>
                <a:prstClr val="black"/>
              </a:solidFill>
              <a:latin typeface="Century Gothic" panose="020B0502020202020204"/>
            </a:endParaRPr>
          </a:p>
        </p:txBody>
      </p:sp>
      <p:sp>
        <p:nvSpPr>
          <p:cNvPr id="14" name="Rectángulo 13"/>
          <p:cNvSpPr/>
          <p:nvPr/>
        </p:nvSpPr>
        <p:spPr>
          <a:xfrm>
            <a:off x="5412828" y="1700993"/>
            <a:ext cx="6096000" cy="258275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defTabSz="457200">
              <a:lnSpc>
                <a:spcPct val="150000"/>
              </a:lnSpc>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Luego de la actividad motivadora se realizará el desarrollo de la actividad que consiste en armar el dado, este estará conformado por seis categorías semánticas (animales, prendas de vestir, medios de transporte, frutas, instrumentos musicales y colores). </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Por turnos cada niño lanzará el dado, cuando les caiga una de las caras tendrán que decir una palabra correspondiente a esa categoría. </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200">
              <a:lnSpc>
                <a:spcPct val="150000"/>
              </a:lnSpc>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Cuando al infante le salga en el dado al lanzarlo el campo semántico correspondiente a los instrumentos musicales deberá decir algún instrumento, por ejemplo: guitarra, si le sale el campo semántico de las frutas, tendrá que decir el nombre de alguna fruta “frutilla, pera, manzana” y esto deberá hacer con todas las categorías semánticas.</a:t>
            </a:r>
            <a:endParaRPr lang="es-E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p:cNvPicPr>
            <a:picLocks noChangeAspect="1"/>
          </p:cNvPicPr>
          <p:nvPr/>
        </p:nvPicPr>
        <p:blipFill>
          <a:blip r:embed="rId4"/>
          <a:stretch>
            <a:fillRect/>
          </a:stretch>
        </p:blipFill>
        <p:spPr>
          <a:xfrm>
            <a:off x="5896300" y="4467109"/>
            <a:ext cx="3510461" cy="2249593"/>
          </a:xfrm>
          <a:prstGeom prst="rect">
            <a:avLst/>
          </a:prstGeom>
        </p:spPr>
      </p:pic>
    </p:spTree>
    <p:extLst>
      <p:ext uri="{BB962C8B-B14F-4D97-AF65-F5344CB8AC3E}">
        <p14:creationId xmlns:p14="http://schemas.microsoft.com/office/powerpoint/2010/main" val="2955548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3"/>
          <p:cNvSpPr/>
          <p:nvPr/>
        </p:nvSpPr>
        <p:spPr>
          <a:xfrm>
            <a:off x="3334988" y="120917"/>
            <a:ext cx="5339255" cy="707886"/>
          </a:xfrm>
          <a:prstGeom prst="rect">
            <a:avLst/>
          </a:prstGeom>
          <a:noFill/>
        </p:spPr>
        <p:txBody>
          <a:bodyPr wrap="square" lIns="91440" tIns="45720" rIns="91440" bIns="45720">
            <a:spAutoFit/>
          </a:bodyPr>
          <a:lstStyle/>
          <a:p>
            <a:pPr algn="ctr" defTabSz="457200"/>
            <a:r>
              <a:rPr lang="es-ES" sz="4000" dirty="0">
                <a:ln w="0"/>
                <a:solidFill>
                  <a:srgbClr val="4F81BD"/>
                </a:solidFill>
                <a:effectLst>
                  <a:outerShdw blurRad="38100" dist="25400" dir="5400000" algn="ctr" rotWithShape="0">
                    <a:srgbClr val="6E747A">
                      <a:alpha val="43000"/>
                    </a:srgbClr>
                  </a:outerShdw>
                </a:effectLst>
                <a:latin typeface="Century Gothic" panose="020B0502020202020204"/>
              </a:rPr>
              <a:t>NIVEL PRAGMÁTICO</a:t>
            </a:r>
            <a:endParaRPr lang="es-ES" sz="4000" dirty="0">
              <a:ln w="0"/>
              <a:solidFill>
                <a:srgbClr val="4F81BD"/>
              </a:solidFill>
              <a:effectLst>
                <a:outerShdw blurRad="38100" dist="25400" dir="5400000" algn="ctr" rotWithShape="0">
                  <a:srgbClr val="6E747A">
                    <a:alpha val="43000"/>
                  </a:srgbClr>
                </a:outerShdw>
              </a:effectLst>
              <a:latin typeface="Century Gothic" panose="020B0502020202020204"/>
            </a:endParaRPr>
          </a:p>
        </p:txBody>
      </p:sp>
      <p:sp>
        <p:nvSpPr>
          <p:cNvPr id="5" name="Recortar rectángulo de esquina del mismo lado 4"/>
          <p:cNvSpPr/>
          <p:nvPr/>
        </p:nvSpPr>
        <p:spPr>
          <a:xfrm>
            <a:off x="324704" y="419913"/>
            <a:ext cx="2335530" cy="575945"/>
          </a:xfrm>
          <a:prstGeom prst="snip2SameRect">
            <a:avLst/>
          </a:prstGeom>
          <a:solidFill>
            <a:srgbClr val="F4B183"/>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2000">
                <a:solidFill>
                  <a:srgbClr val="000000"/>
                </a:solidFill>
                <a:latin typeface="Monotype Corsiva" panose="03010101010201010101" pitchFamily="66" charset="0"/>
                <a:ea typeface="Calibri" panose="020F0502020204030204" pitchFamily="34" charset="0"/>
                <a:cs typeface="Times New Roman" panose="02020603050405020304" pitchFamily="18" charset="0"/>
              </a:rPr>
              <a:t>Actividad 2</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7" name="Rectángulo redondeado 6"/>
          <p:cNvSpPr/>
          <p:nvPr/>
        </p:nvSpPr>
        <p:spPr>
          <a:xfrm>
            <a:off x="324703" y="1208886"/>
            <a:ext cx="1500505" cy="38735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Objetivo</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8" name="Rectángulo redondeado 7"/>
          <p:cNvSpPr/>
          <p:nvPr/>
        </p:nvSpPr>
        <p:spPr>
          <a:xfrm>
            <a:off x="324703" y="1817338"/>
            <a:ext cx="1500505" cy="38735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a:solidFill>
                  <a:srgbClr val="000000"/>
                </a:solidFill>
                <a:latin typeface="Comic Sans MS" panose="030F0702030302020204" pitchFamily="66" charset="0"/>
                <a:ea typeface="Calibri" panose="020F0502020204030204" pitchFamily="34" charset="0"/>
                <a:cs typeface="Times New Roman" panose="02020603050405020304" pitchFamily="18" charset="0"/>
              </a:rPr>
              <a:t>Recursos</a:t>
            </a:r>
            <a:endParaRPr lang="es-ES" sz="110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9" name="Rectángulo redondeado 8"/>
          <p:cNvSpPr/>
          <p:nvPr/>
        </p:nvSpPr>
        <p:spPr>
          <a:xfrm>
            <a:off x="346869" y="2385100"/>
            <a:ext cx="1500505" cy="38735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Duración</a:t>
            </a:r>
            <a:endParaRPr lang="es-ES" sz="1100" dirty="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10" name="Rectángulo redondeado 9"/>
          <p:cNvSpPr/>
          <p:nvPr/>
        </p:nvSpPr>
        <p:spPr>
          <a:xfrm>
            <a:off x="324703" y="3201714"/>
            <a:ext cx="2305685" cy="39751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lnSpc>
                <a:spcPct val="107000"/>
              </a:lnSpc>
              <a:spcAft>
                <a:spcPts val="800"/>
              </a:spcAft>
            </a:pPr>
            <a:r>
              <a:rPr lang="es-ES" sz="13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Desarrollo de la actividad</a:t>
            </a:r>
            <a:endParaRPr lang="es-ES" sz="1100" dirty="0">
              <a:solidFill>
                <a:prstClr val="white"/>
              </a:solidFill>
              <a:latin typeface="Century Gothic" panose="020B0502020202020204"/>
              <a:ea typeface="Calibri" panose="020F0502020204030204" pitchFamily="34" charset="0"/>
              <a:cs typeface="Times New Roman" panose="02020603050405020304" pitchFamily="18" charset="0"/>
            </a:endParaRPr>
          </a:p>
        </p:txBody>
      </p:sp>
      <p:sp>
        <p:nvSpPr>
          <p:cNvPr id="11" name="Rectángulo 10"/>
          <p:cNvSpPr/>
          <p:nvPr/>
        </p:nvSpPr>
        <p:spPr>
          <a:xfrm>
            <a:off x="2149911" y="1248674"/>
            <a:ext cx="6474372" cy="307777"/>
          </a:xfrm>
          <a:prstGeom prst="rect">
            <a:avLst/>
          </a:prstGeom>
        </p:spPr>
        <p:txBody>
          <a:bodyPr wrap="square">
            <a:spAutoFit/>
          </a:bodyPr>
          <a:lstStyle/>
          <a:p>
            <a:pPr defTabSz="457200"/>
            <a:r>
              <a:rPr lang="es-ES"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Desarrollar habilidades sociales y lingüísticas a través de dramatizaciones. </a:t>
            </a:r>
            <a:endParaRPr lang="es-ES" sz="1400" dirty="0">
              <a:solidFill>
                <a:prstClr val="black"/>
              </a:solidFill>
              <a:latin typeface="Century Gothic" panose="020B0502020202020204"/>
            </a:endParaRPr>
          </a:p>
        </p:txBody>
      </p:sp>
      <p:sp>
        <p:nvSpPr>
          <p:cNvPr id="12" name="Rectángulo 11"/>
          <p:cNvSpPr/>
          <p:nvPr/>
        </p:nvSpPr>
        <p:spPr>
          <a:xfrm>
            <a:off x="2149913" y="1610420"/>
            <a:ext cx="1786759" cy="732306"/>
          </a:xfrm>
          <a:prstGeom prst="rect">
            <a:avLst/>
          </a:prstGeom>
        </p:spPr>
        <p:txBody>
          <a:bodyPr wrap="square">
            <a:spAutoFit/>
          </a:bodyPr>
          <a:lstStyle/>
          <a:p>
            <a:pPr marL="342900" indent="-342900" algn="just" defTabSz="457200">
              <a:lnSpc>
                <a:spcPct val="150000"/>
              </a:lnSpc>
              <a:buBlip>
                <a:blip r:embed="rId3"/>
              </a:buBlip>
            </a:pPr>
            <a:r>
              <a:rPr lang="es-ES"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Cuentos</a:t>
            </a:r>
            <a:endParaRPr lang="es-E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defTabSz="457200">
              <a:lnSpc>
                <a:spcPct val="150000"/>
              </a:lnSpc>
              <a:spcAft>
                <a:spcPts val="800"/>
              </a:spcAft>
              <a:buBlip>
                <a:blip r:embed="rId3"/>
              </a:buBlip>
            </a:pPr>
            <a:r>
              <a:rPr lang="es-ES"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Disfraces</a:t>
            </a:r>
            <a:endParaRPr lang="es-E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2167917" y="2464675"/>
            <a:ext cx="1099981" cy="307777"/>
          </a:xfrm>
          <a:prstGeom prst="rect">
            <a:avLst/>
          </a:prstGeom>
        </p:spPr>
        <p:txBody>
          <a:bodyPr wrap="none">
            <a:spAutoFit/>
          </a:bodyPr>
          <a:lstStyle/>
          <a:p>
            <a:pPr defTabSz="457200"/>
            <a:r>
              <a:rPr lang="es-ES" sz="14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30 minutos</a:t>
            </a:r>
            <a:endParaRPr lang="es-ES" sz="1400" dirty="0">
              <a:solidFill>
                <a:prstClr val="black"/>
              </a:solidFill>
              <a:latin typeface="Century Gothic" panose="020B0502020202020204"/>
            </a:endParaRPr>
          </a:p>
        </p:txBody>
      </p:sp>
      <p:sp>
        <p:nvSpPr>
          <p:cNvPr id="14" name="Rectángulo 13"/>
          <p:cNvSpPr/>
          <p:nvPr/>
        </p:nvSpPr>
        <p:spPr>
          <a:xfrm>
            <a:off x="3160400" y="2789638"/>
            <a:ext cx="4845642" cy="4129336"/>
          </a:xfrm>
          <a:prstGeom prst="rect">
            <a:avLst/>
          </a:prstGeom>
        </p:spPr>
        <p:txBody>
          <a:bodyPr wrap="square">
            <a:spAutoFit/>
          </a:bodyPr>
          <a:lstStyle/>
          <a:p>
            <a:pPr algn="just"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La actividad motivadora será mediante una dinámica </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“Sube el mono a la palmera”</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Mono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(Mono)</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Banana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(Banana)</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Sube, sube, sube el mono a la palmera </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Sube, sube, sube el mono a la palmera </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Coge, coge, coge el mono la banana </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Coge, coge, coge el mono la banana </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¿Sabéis que pasó</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(¿Sabéis que pasó?)</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Que se la comió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Que se la comió) </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Y se indigestó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Y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se indigestó </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Y de cuchillas cayó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Y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de cuchillas cayó </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Y de rodillas cayó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Y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de rodillas cayó </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Y al suelo cayó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Y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al suelo cayó</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457200">
              <a:spcAft>
                <a:spcPts val="800"/>
              </a:spcAft>
            </a:pP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 Y rodando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cayó Y </a:t>
            </a:r>
            <a:r>
              <a:rPr lang="es-ES" sz="110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rodando cayó</a:t>
            </a:r>
            <a:endParaRPr lang="es-E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ángulo 14"/>
          <p:cNvSpPr/>
          <p:nvPr/>
        </p:nvSpPr>
        <p:spPr>
          <a:xfrm>
            <a:off x="7877527" y="2411797"/>
            <a:ext cx="3887689" cy="3098284"/>
          </a:xfrm>
          <a:prstGeom prst="rect">
            <a:avLst/>
          </a:prstGeom>
          <a:solidFill>
            <a:schemeClr val="accent6">
              <a:lumMod val="40000"/>
              <a:lumOff val="60000"/>
            </a:schemeClr>
          </a:solidFill>
        </p:spPr>
        <p:txBody>
          <a:bodyPr wrap="square">
            <a:spAutoFit/>
          </a:bodyPr>
          <a:lstStyle/>
          <a:p>
            <a:pPr algn="just" defTabSz="457200">
              <a:spcAft>
                <a:spcPts val="800"/>
              </a:spcAft>
            </a:pPr>
            <a:r>
              <a:rPr lang="es-ES" sz="125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Luego de la actividad motivadora la docente preguntará a los infantes ¿Cuál es su cuento favorito?, preguntamos a que personaje van a imitar. Pedimos a los infantes que escojan su cuento preferido y que relaten una parte del cuento.</a:t>
            </a:r>
            <a:endParaRPr lang="es-ES" sz="12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200">
              <a:spcAft>
                <a:spcPts val="800"/>
              </a:spcAft>
            </a:pPr>
            <a:r>
              <a:rPr lang="es-ES" sz="125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Llevamos a los infantes al rincón de dramatización, cada niño respetando su turno deberán escoger un disfraz, para representar al personaje del cuento que eligió. </a:t>
            </a:r>
            <a:endParaRPr lang="es-ES" sz="12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457200">
              <a:spcAft>
                <a:spcPts val="800"/>
              </a:spcAft>
            </a:pPr>
            <a:r>
              <a:rPr lang="es-ES" sz="1250" dirty="0">
                <a:solidFill>
                  <a:prstClr val="black"/>
                </a:solidFill>
                <a:latin typeface="Comic Sans MS" panose="030F0702030302020204" pitchFamily="66" charset="0"/>
                <a:ea typeface="Calibri" panose="020F0502020204030204" pitchFamily="34" charset="0"/>
                <a:cs typeface="Times New Roman" panose="02020603050405020304" pitchFamily="18" charset="0"/>
              </a:rPr>
              <a:t>El niño deberá pronunciar el nombre del disfraz que lleva puesto, se pedirá a los infantes que realicen las acciones del personaje y sus compañeros deberán adivinarlo. </a:t>
            </a:r>
            <a:endParaRPr lang="es-ES" sz="12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descr="Imagen relacionad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4243" y="621243"/>
            <a:ext cx="2294255" cy="1721485"/>
          </a:xfrm>
          <a:prstGeom prst="rect">
            <a:avLst/>
          </a:prstGeom>
          <a:noFill/>
          <a:ln>
            <a:noFill/>
          </a:ln>
        </p:spPr>
      </p:pic>
    </p:spTree>
    <p:extLst>
      <p:ext uri="{BB962C8B-B14F-4D97-AF65-F5344CB8AC3E}">
        <p14:creationId xmlns:p14="http://schemas.microsoft.com/office/powerpoint/2010/main" val="2215062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p:nvSpPr>
        <p:spPr>
          <a:xfrm>
            <a:off x="1916224" y="5437745"/>
            <a:ext cx="8530161" cy="1323439"/>
          </a:xfrm>
          <a:prstGeom prst="rect">
            <a:avLst/>
          </a:prstGeom>
          <a:noFill/>
        </p:spPr>
        <p:txBody>
          <a:bodyPr wrap="square" lIns="91440" tIns="45720" rIns="91440" bIns="45720">
            <a:spAutoFit/>
          </a:bodyPr>
          <a:lstStyle/>
          <a:p>
            <a:pPr algn="ctr" defTabSz="457200"/>
            <a:r>
              <a:rPr lang="es-ES" sz="4000" b="1" dirty="0">
                <a:ln w="0"/>
                <a:solidFill>
                  <a:prstClr val="black"/>
                </a:solidFill>
                <a:effectLst>
                  <a:outerShdw blurRad="38100" dist="19050" dir="2700000" algn="tl" rotWithShape="0">
                    <a:prstClr val="black">
                      <a:alpha val="40000"/>
                    </a:prstClr>
                  </a:outerShdw>
                </a:effectLst>
                <a:latin typeface="Century Gothic" panose="020B0502020202020204"/>
              </a:rPr>
              <a:t>“El lenguaje es el vestido de los pensamientos” </a:t>
            </a:r>
            <a:endParaRPr lang="es-ES" sz="4000" b="1" dirty="0">
              <a:ln w="0"/>
              <a:solidFill>
                <a:prstClr val="black"/>
              </a:solidFill>
              <a:effectLst>
                <a:outerShdw blurRad="38100" dist="19050" dir="2700000" algn="tl" rotWithShape="0">
                  <a:prstClr val="black">
                    <a:alpha val="40000"/>
                  </a:prstClr>
                </a:outerShdw>
              </a:effectLst>
              <a:latin typeface="Century Gothic" panose="020B0502020202020204"/>
            </a:endParaRPr>
          </a:p>
        </p:txBody>
      </p:sp>
    </p:spTree>
    <p:extLst>
      <p:ext uri="{BB962C8B-B14F-4D97-AF65-F5344CB8AC3E}">
        <p14:creationId xmlns:p14="http://schemas.microsoft.com/office/powerpoint/2010/main" val="2936516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ceso predefinido 2"/>
          <p:cNvSpPr/>
          <p:nvPr/>
        </p:nvSpPr>
        <p:spPr>
          <a:xfrm>
            <a:off x="651641" y="199696"/>
            <a:ext cx="7493876" cy="578069"/>
          </a:xfrm>
          <a:prstGeom prst="flowChartPredefined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457200"/>
            <a:r>
              <a:rPr lang="es-ES" b="1" dirty="0">
                <a:solidFill>
                  <a:prstClr val="black"/>
                </a:solidFill>
                <a:latin typeface="Times New Roman" panose="02020603050405020304" pitchFamily="18" charset="0"/>
                <a:cs typeface="Times New Roman" panose="02020603050405020304" pitchFamily="18" charset="0"/>
              </a:rPr>
              <a:t>CAPÍTULO I PROBLEMA DE </a:t>
            </a:r>
            <a:r>
              <a:rPr lang="es-ES" b="1" dirty="0">
                <a:solidFill>
                  <a:prstClr val="black"/>
                </a:solidFill>
                <a:latin typeface="Times New Roman" panose="02020603050405020304" pitchFamily="18" charset="0"/>
                <a:cs typeface="Times New Roman" panose="02020603050405020304" pitchFamily="18" charset="0"/>
              </a:rPr>
              <a:t>INVESTIGACIÓN</a:t>
            </a:r>
            <a:endParaRPr lang="es-ES" dirty="0">
              <a:solidFill>
                <a:prstClr val="black"/>
              </a:solidFill>
              <a:latin typeface="Century Gothic" panose="020B0502020202020204"/>
            </a:endParaRPr>
          </a:p>
        </p:txBody>
      </p:sp>
      <p:sp>
        <p:nvSpPr>
          <p:cNvPr id="4" name="CuadroTexto 3"/>
          <p:cNvSpPr txBox="1"/>
          <p:nvPr/>
        </p:nvSpPr>
        <p:spPr>
          <a:xfrm>
            <a:off x="651641" y="1124607"/>
            <a:ext cx="5391807" cy="369332"/>
          </a:xfrm>
          <a:prstGeom prst="rect">
            <a:avLst/>
          </a:prstGeom>
          <a:noFill/>
        </p:spPr>
        <p:txBody>
          <a:bodyPr wrap="square" rtlCol="0">
            <a:spAutoFit/>
          </a:bodyPr>
          <a:lstStyle/>
          <a:p>
            <a:pPr defTabSz="457200"/>
            <a:r>
              <a:rPr lang="es-ES" b="1" dirty="0">
                <a:solidFill>
                  <a:prstClr val="black"/>
                </a:solidFill>
                <a:latin typeface="Times New Roman" panose="02020603050405020304" pitchFamily="18" charset="0"/>
                <a:cs typeface="Times New Roman" panose="02020603050405020304" pitchFamily="18" charset="0"/>
              </a:rPr>
              <a:t>PLANTEAMIENTO DEL PROBLEMA</a:t>
            </a:r>
            <a:endParaRPr lang="es-ES" b="1"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Diagrama 4"/>
          <p:cNvGraphicFramePr/>
          <p:nvPr>
            <p:extLst/>
          </p:nvPr>
        </p:nvGraphicFramePr>
        <p:xfrm>
          <a:off x="1937406" y="199698"/>
          <a:ext cx="9634485" cy="6169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deficiencias lingÃ¼Ã­sticas image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4548" y="4299972"/>
            <a:ext cx="3170971" cy="24161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65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89739" y="294292"/>
            <a:ext cx="6127530" cy="461665"/>
          </a:xfrm>
          <a:prstGeom prst="rect">
            <a:avLst/>
          </a:prstGeom>
          <a:solidFill>
            <a:srgbClr val="E0C1FF"/>
          </a:solidFill>
          <a:ln>
            <a:solidFill>
              <a:schemeClr val="bg2"/>
            </a:solidFill>
          </a:ln>
          <a:effectLst>
            <a:innerShdw blurRad="63500" dist="508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457200"/>
            <a:r>
              <a:rPr lang="es-ES" sz="2400" b="1" dirty="0">
                <a:solidFill>
                  <a:prstClr val="black"/>
                </a:solidFill>
                <a:latin typeface="Times New Roman" panose="02020603050405020304" pitchFamily="18" charset="0"/>
                <a:cs typeface="Times New Roman" panose="02020603050405020304" pitchFamily="18" charset="0"/>
              </a:rPr>
              <a:t>DELIMITACIÓN DE LA INVESTIGACIÓN</a:t>
            </a:r>
            <a:endParaRPr lang="es-ES" sz="2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Diagrama 4"/>
          <p:cNvGraphicFramePr/>
          <p:nvPr>
            <p:extLst/>
          </p:nvPr>
        </p:nvGraphicFramePr>
        <p:xfrm>
          <a:off x="1842814" y="109804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1275" y="930032"/>
            <a:ext cx="4405003" cy="2477815"/>
          </a:xfrm>
          <a:prstGeom prst="rect">
            <a:avLst/>
          </a:prstGeom>
        </p:spPr>
      </p:pic>
    </p:spTree>
    <p:extLst>
      <p:ext uri="{BB962C8B-B14F-4D97-AF65-F5344CB8AC3E}">
        <p14:creationId xmlns:p14="http://schemas.microsoft.com/office/powerpoint/2010/main" val="3813437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39257" y="420416"/>
            <a:ext cx="2091558" cy="461665"/>
          </a:xfrm>
          <a:prstGeom prst="rect">
            <a:avLst/>
          </a:prstGeom>
          <a:noFill/>
        </p:spPr>
        <p:txBody>
          <a:bodyPr wrap="square" rtlCol="0">
            <a:spAutoFit/>
          </a:bodyPr>
          <a:lstStyle/>
          <a:p>
            <a:pPr defTabSz="457200"/>
            <a:r>
              <a:rPr lang="es-ES" sz="2400" b="1" dirty="0">
                <a:solidFill>
                  <a:prstClr val="black"/>
                </a:solidFill>
                <a:latin typeface="Times New Roman" panose="02020603050405020304" pitchFamily="18" charset="0"/>
                <a:cs typeface="Times New Roman" panose="02020603050405020304" pitchFamily="18" charset="0"/>
              </a:rPr>
              <a:t>OBJETIVOS</a:t>
            </a:r>
            <a:endParaRPr lang="es-ES" sz="2400" b="1" dirty="0">
              <a:solidFill>
                <a:prstClr val="black"/>
              </a:solidFill>
              <a:latin typeface="Times New Roman" panose="02020603050405020304" pitchFamily="18" charset="0"/>
              <a:cs typeface="Times New Roman" panose="02020603050405020304" pitchFamily="18" charset="0"/>
            </a:endParaRPr>
          </a:p>
        </p:txBody>
      </p:sp>
      <p:sp>
        <p:nvSpPr>
          <p:cNvPr id="4" name="Rectángulo 3"/>
          <p:cNvSpPr/>
          <p:nvPr/>
        </p:nvSpPr>
        <p:spPr>
          <a:xfrm>
            <a:off x="2177704" y="1292773"/>
            <a:ext cx="8414664" cy="630620"/>
          </a:xfrm>
          <a:prstGeom prst="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 name="CuadroTexto 5"/>
          <p:cNvSpPr txBox="1"/>
          <p:nvPr/>
        </p:nvSpPr>
        <p:spPr>
          <a:xfrm>
            <a:off x="4729657" y="1377252"/>
            <a:ext cx="3499945" cy="461665"/>
          </a:xfrm>
          <a:prstGeom prst="rect">
            <a:avLst/>
          </a:prstGeom>
          <a:noFill/>
        </p:spPr>
        <p:txBody>
          <a:bodyPr wrap="square" rtlCol="0">
            <a:spAutoFit/>
          </a:bodyPr>
          <a:lstStyle/>
          <a:p>
            <a:pPr defTabSz="457200"/>
            <a:r>
              <a:rPr lang="es-ES" sz="2400" dirty="0">
                <a:solidFill>
                  <a:prstClr val="black"/>
                </a:solidFill>
                <a:latin typeface="Times New Roman" panose="02020603050405020304" pitchFamily="18" charset="0"/>
                <a:cs typeface="Times New Roman" panose="02020603050405020304" pitchFamily="18" charset="0"/>
              </a:rPr>
              <a:t>OBJETIVO GENERAL</a:t>
            </a:r>
            <a:endParaRPr lang="es-ES" sz="2400" dirty="0">
              <a:solidFill>
                <a:prstClr val="black"/>
              </a:solidFill>
              <a:latin typeface="Times New Roman" panose="02020603050405020304" pitchFamily="18" charset="0"/>
              <a:cs typeface="Times New Roman" panose="02020603050405020304" pitchFamily="18" charset="0"/>
            </a:endParaRPr>
          </a:p>
        </p:txBody>
      </p:sp>
      <p:graphicFrame>
        <p:nvGraphicFramePr>
          <p:cNvPr id="7" name="Marcador de contenido 3"/>
          <p:cNvGraphicFramePr>
            <a:graphicFrameLocks/>
          </p:cNvGraphicFramePr>
          <p:nvPr>
            <p:extLst/>
          </p:nvPr>
        </p:nvGraphicFramePr>
        <p:xfrm>
          <a:off x="2084434" y="1017433"/>
          <a:ext cx="8594452" cy="1546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o 7"/>
          <p:cNvGrpSpPr/>
          <p:nvPr/>
        </p:nvGrpSpPr>
        <p:grpSpPr>
          <a:xfrm>
            <a:off x="1454468" y="2838928"/>
            <a:ext cx="9894942" cy="1922258"/>
            <a:chOff x="66151" y="0"/>
            <a:chExt cx="8641072" cy="3885700"/>
          </a:xfrm>
          <a:scene3d>
            <a:camera prst="orthographicFront">
              <a:rot lat="0" lon="0" rev="0"/>
            </a:camera>
            <a:lightRig rig="contrasting" dir="t">
              <a:rot lat="0" lon="0" rev="1200000"/>
            </a:lightRig>
          </a:scene3d>
        </p:grpSpPr>
        <p:sp>
          <p:nvSpPr>
            <p:cNvPr id="9" name="Rectángulo 8"/>
            <p:cNvSpPr/>
            <p:nvPr/>
          </p:nvSpPr>
          <p:spPr>
            <a:xfrm>
              <a:off x="66151" y="0"/>
              <a:ext cx="8641072" cy="3885700"/>
            </a:xfrm>
            <a:prstGeom prst="rect">
              <a:avLst/>
            </a:prstGeom>
            <a:ln/>
          </p:spPr>
          <p:style>
            <a:lnRef idx="1">
              <a:schemeClr val="accent6"/>
            </a:lnRef>
            <a:fillRef idx="2">
              <a:schemeClr val="accent6"/>
            </a:fillRef>
            <a:effectRef idx="1">
              <a:schemeClr val="accent6"/>
            </a:effectRef>
            <a:fontRef idx="minor">
              <a:schemeClr val="dk1"/>
            </a:fontRef>
          </p:style>
        </p:sp>
        <p:sp>
          <p:nvSpPr>
            <p:cNvPr id="10" name="CuadroTexto 9"/>
            <p:cNvSpPr txBox="1"/>
            <p:nvPr/>
          </p:nvSpPr>
          <p:spPr>
            <a:xfrm>
              <a:off x="66151" y="0"/>
              <a:ext cx="8641072" cy="1350010"/>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r>
                <a:rPr lang="es-ES" sz="2400" b="1" dirty="0">
                  <a:solidFill>
                    <a:prstClr val="black"/>
                  </a:solidFill>
                  <a:latin typeface="Candara" panose="020E0502030303020204" pitchFamily="34" charset="0"/>
                </a:rPr>
                <a:t>OBJETIVOS ESPECÍFICOS</a:t>
              </a:r>
              <a:endParaRPr lang="es-ES" sz="2400" b="1" dirty="0">
                <a:solidFill>
                  <a:prstClr val="black"/>
                </a:solidFill>
                <a:latin typeface="Candara" panose="020E0502030303020204" pitchFamily="34" charset="0"/>
              </a:endParaRPr>
            </a:p>
          </p:txBody>
        </p:sp>
      </p:grpSp>
      <p:grpSp>
        <p:nvGrpSpPr>
          <p:cNvPr id="11" name="Grupo 10"/>
          <p:cNvGrpSpPr/>
          <p:nvPr/>
        </p:nvGrpSpPr>
        <p:grpSpPr>
          <a:xfrm>
            <a:off x="1454468" y="3898535"/>
            <a:ext cx="2542407" cy="2780760"/>
            <a:chOff x="-366023" y="1421071"/>
            <a:chExt cx="2542407" cy="2760412"/>
          </a:xfrm>
          <a:scene3d>
            <a:camera prst="orthographicFront">
              <a:rot lat="0" lon="0" rev="0"/>
            </a:camera>
            <a:lightRig rig="contrasting" dir="t">
              <a:rot lat="0" lon="0" rev="1200000"/>
            </a:lightRig>
          </a:scene3d>
        </p:grpSpPr>
        <p:sp>
          <p:nvSpPr>
            <p:cNvPr id="12" name="Rectángulo 11"/>
            <p:cNvSpPr/>
            <p:nvPr/>
          </p:nvSpPr>
          <p:spPr>
            <a:xfrm>
              <a:off x="-366023" y="1645793"/>
              <a:ext cx="2542407" cy="2535690"/>
            </a:xfrm>
            <a:prstGeom prst="rect">
              <a:avLst/>
            </a:prstGeom>
            <a:sp3d z="300000" contourW="19050" prstMaterial="metal">
              <a:bevelT w="88900" h="203200"/>
              <a:bevelB w="165100" h="254000"/>
            </a:sp3d>
          </p:spPr>
          <p:style>
            <a:lnRef idx="0">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13" name="CuadroTexto 12"/>
            <p:cNvSpPr txBox="1"/>
            <p:nvPr/>
          </p:nvSpPr>
          <p:spPr>
            <a:xfrm>
              <a:off x="-297323" y="1421071"/>
              <a:ext cx="2381570" cy="2757457"/>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algn="just" defTabSz="800100">
                <a:lnSpc>
                  <a:spcPct val="90000"/>
                </a:lnSpc>
                <a:spcBef>
                  <a:spcPct val="0"/>
                </a:spcBef>
                <a:spcAft>
                  <a:spcPct val="35000"/>
                </a:spcAft>
              </a:pPr>
              <a:r>
                <a:rPr lang="es-ES" dirty="0">
                  <a:solidFill>
                    <a:prstClr val="black"/>
                  </a:solidFill>
                  <a:latin typeface="Candara" panose="020E0502030303020204" pitchFamily="34" charset="0"/>
                </a:rPr>
                <a:t>Identificar el nivel de desarrollo de las dimensiones del lenguaje oral de los niños de 4 a 5 años en la Unidad Educativa “Carlos Larco Hidalgo”</a:t>
              </a:r>
            </a:p>
          </p:txBody>
        </p:sp>
      </p:grpSp>
      <p:grpSp>
        <p:nvGrpSpPr>
          <p:cNvPr id="14" name="Grupo 13"/>
          <p:cNvGrpSpPr/>
          <p:nvPr/>
        </p:nvGrpSpPr>
        <p:grpSpPr>
          <a:xfrm>
            <a:off x="3998454" y="4117350"/>
            <a:ext cx="2462448" cy="2561947"/>
            <a:chOff x="3024599" y="1933155"/>
            <a:chExt cx="2682718" cy="9253745"/>
          </a:xfrm>
          <a:scene3d>
            <a:camera prst="orthographicFront">
              <a:rot lat="0" lon="0" rev="0"/>
            </a:camera>
            <a:lightRig rig="contrasting" dir="t">
              <a:rot lat="0" lon="0" rev="1200000"/>
            </a:lightRig>
          </a:scene3d>
        </p:grpSpPr>
        <p:sp>
          <p:nvSpPr>
            <p:cNvPr id="15" name="Rectángulo 14"/>
            <p:cNvSpPr/>
            <p:nvPr/>
          </p:nvSpPr>
          <p:spPr>
            <a:xfrm>
              <a:off x="3037869" y="1933155"/>
              <a:ext cx="2669448" cy="9253745"/>
            </a:xfrm>
            <a:prstGeom prst="rect">
              <a:avLst/>
            </a:prstGeom>
            <a:sp3d z="300000" contourW="19050" prstMaterial="metal">
              <a:bevelT w="88900" h="203200"/>
              <a:bevelB w="165100" h="254000"/>
            </a:sp3d>
          </p:spPr>
          <p:style>
            <a:lnRef idx="0">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16" name="CuadroTexto 15"/>
            <p:cNvSpPr txBox="1"/>
            <p:nvPr/>
          </p:nvSpPr>
          <p:spPr>
            <a:xfrm>
              <a:off x="3024599" y="6464069"/>
              <a:ext cx="2438032" cy="542533"/>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algn="just" defTabSz="800100">
                <a:lnSpc>
                  <a:spcPct val="90000"/>
                </a:lnSpc>
                <a:spcBef>
                  <a:spcPct val="0"/>
                </a:spcBef>
                <a:spcAft>
                  <a:spcPct val="35000"/>
                </a:spcAft>
              </a:pPr>
              <a:r>
                <a:rPr lang="es-ES" dirty="0">
                  <a:solidFill>
                    <a:prstClr val="black"/>
                  </a:solidFill>
                  <a:latin typeface="Candara" panose="020E0502030303020204" pitchFamily="34" charset="0"/>
                </a:rPr>
                <a:t>Especificar las estrategias que utilizan las docentes en el desarrollo de las dimensiones del lenguaje oral en niños de 4 a 5 años de la Unidad Educativa “Carlos Larco Hidalgo”.</a:t>
              </a:r>
            </a:p>
          </p:txBody>
        </p:sp>
      </p:grpSp>
      <p:grpSp>
        <p:nvGrpSpPr>
          <p:cNvPr id="20" name="Grupo 19"/>
          <p:cNvGrpSpPr/>
          <p:nvPr/>
        </p:nvGrpSpPr>
        <p:grpSpPr>
          <a:xfrm>
            <a:off x="6467424" y="3836276"/>
            <a:ext cx="2450269" cy="2956730"/>
            <a:chOff x="2781191" y="1359044"/>
            <a:chExt cx="2669448" cy="2956730"/>
          </a:xfrm>
          <a:scene3d>
            <a:camera prst="orthographicFront">
              <a:rot lat="0" lon="0" rev="0"/>
            </a:camera>
            <a:lightRig rig="contrasting" dir="t">
              <a:rot lat="0" lon="0" rev="1200000"/>
            </a:lightRig>
          </a:scene3d>
        </p:grpSpPr>
        <p:sp>
          <p:nvSpPr>
            <p:cNvPr id="21" name="Rectángulo 20"/>
            <p:cNvSpPr/>
            <p:nvPr/>
          </p:nvSpPr>
          <p:spPr>
            <a:xfrm>
              <a:off x="2781191" y="1630738"/>
              <a:ext cx="2669448" cy="2561947"/>
            </a:xfrm>
            <a:prstGeom prst="rect">
              <a:avLst/>
            </a:prstGeom>
            <a:sp3d z="300000" contourW="19050" prstMaterial="metal">
              <a:bevelT w="88900" h="203200"/>
              <a:bevelB w="165100" h="254000"/>
            </a:sp3d>
          </p:spPr>
          <p:style>
            <a:lnRef idx="0">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22" name="CuadroTexto 21"/>
            <p:cNvSpPr txBox="1"/>
            <p:nvPr/>
          </p:nvSpPr>
          <p:spPr>
            <a:xfrm>
              <a:off x="2881570" y="1359044"/>
              <a:ext cx="2488219" cy="295673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algn="just" defTabSz="800100">
                <a:lnSpc>
                  <a:spcPct val="90000"/>
                </a:lnSpc>
                <a:spcBef>
                  <a:spcPct val="0"/>
                </a:spcBef>
                <a:spcAft>
                  <a:spcPct val="35000"/>
                </a:spcAft>
              </a:pPr>
              <a:r>
                <a:rPr lang="es-ES" dirty="0">
                  <a:solidFill>
                    <a:prstClr val="black"/>
                  </a:solidFill>
                  <a:latin typeface="Candara" panose="020E0502030303020204" pitchFamily="34" charset="0"/>
                </a:rPr>
                <a:t>Verificar el material de apoyo de las docentes para el desarrollo de las dimensiones del lenguaje oral en los infantes.</a:t>
              </a:r>
              <a:endParaRPr lang="es-ES" dirty="0">
                <a:solidFill>
                  <a:prstClr val="black"/>
                </a:solidFill>
                <a:latin typeface="Candara" panose="020E0502030303020204" pitchFamily="34" charset="0"/>
              </a:endParaRPr>
            </a:p>
            <a:p>
              <a:pPr algn="ctr" defTabSz="800100">
                <a:lnSpc>
                  <a:spcPct val="90000"/>
                </a:lnSpc>
                <a:spcBef>
                  <a:spcPct val="0"/>
                </a:spcBef>
                <a:spcAft>
                  <a:spcPct val="35000"/>
                </a:spcAft>
              </a:pPr>
              <a:endParaRPr lang="es-ES" dirty="0">
                <a:solidFill>
                  <a:prstClr val="black"/>
                </a:solidFill>
                <a:latin typeface="Candara" panose="020E0502030303020204" pitchFamily="34" charset="0"/>
              </a:endParaRPr>
            </a:p>
          </p:txBody>
        </p:sp>
      </p:grpSp>
      <p:grpSp>
        <p:nvGrpSpPr>
          <p:cNvPr id="23" name="Grupo 22"/>
          <p:cNvGrpSpPr/>
          <p:nvPr/>
        </p:nvGrpSpPr>
        <p:grpSpPr>
          <a:xfrm>
            <a:off x="8899142" y="4099646"/>
            <a:ext cx="2450268" cy="2579651"/>
            <a:chOff x="3028104" y="1633973"/>
            <a:chExt cx="2669448" cy="2579651"/>
          </a:xfrm>
          <a:scene3d>
            <a:camera prst="orthographicFront">
              <a:rot lat="0" lon="0" rev="0"/>
            </a:camera>
            <a:lightRig rig="contrasting" dir="t">
              <a:rot lat="0" lon="0" rev="1200000"/>
            </a:lightRig>
          </a:scene3d>
        </p:grpSpPr>
        <p:sp>
          <p:nvSpPr>
            <p:cNvPr id="24" name="Rectángulo 23"/>
            <p:cNvSpPr/>
            <p:nvPr/>
          </p:nvSpPr>
          <p:spPr>
            <a:xfrm>
              <a:off x="3028104" y="1633973"/>
              <a:ext cx="2669448" cy="2561947"/>
            </a:xfrm>
            <a:prstGeom prst="rect">
              <a:avLst/>
            </a:prstGeom>
            <a:sp3d z="300000" contourW="19050" prstMaterial="metal">
              <a:bevelT w="88900" h="203200"/>
              <a:bevelB w="165100" h="254000"/>
            </a:sp3d>
          </p:spPr>
          <p:style>
            <a:lnRef idx="0">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sp>
        <p:sp>
          <p:nvSpPr>
            <p:cNvPr id="25" name="CuadroTexto 24"/>
            <p:cNvSpPr txBox="1"/>
            <p:nvPr/>
          </p:nvSpPr>
          <p:spPr>
            <a:xfrm>
              <a:off x="3182426" y="1651677"/>
              <a:ext cx="2276584" cy="2561947"/>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22860" rIns="128016" bIns="22860" numCol="1" spcCol="1270" anchor="ctr" anchorCtr="0">
              <a:noAutofit/>
            </a:bodyPr>
            <a:lstStyle/>
            <a:p>
              <a:pPr algn="just" defTabSz="800100">
                <a:lnSpc>
                  <a:spcPct val="90000"/>
                </a:lnSpc>
                <a:spcBef>
                  <a:spcPct val="0"/>
                </a:spcBef>
                <a:spcAft>
                  <a:spcPct val="35000"/>
                </a:spcAft>
              </a:pPr>
              <a:r>
                <a:rPr lang="es-ES" dirty="0">
                  <a:solidFill>
                    <a:prstClr val="black"/>
                  </a:solidFill>
                  <a:latin typeface="Candara" panose="020E0502030303020204" pitchFamily="34" charset="0"/>
                </a:rPr>
                <a:t>Elaborar una propuesta para orientar el trabajo de las dimensiones del lenguaje oral en los infantes a través de la oralidad.</a:t>
              </a:r>
            </a:p>
            <a:p>
              <a:pPr algn="ctr" defTabSz="800100">
                <a:lnSpc>
                  <a:spcPct val="90000"/>
                </a:lnSpc>
                <a:spcBef>
                  <a:spcPct val="0"/>
                </a:spcBef>
                <a:spcAft>
                  <a:spcPct val="35000"/>
                </a:spcAft>
              </a:pPr>
              <a:endParaRPr lang="es-ES" dirty="0">
                <a:solidFill>
                  <a:prstClr val="black"/>
                </a:solidFill>
                <a:latin typeface="Candara" panose="020E0502030303020204" pitchFamily="34" charset="0"/>
              </a:endParaRPr>
            </a:p>
          </p:txBody>
        </p:sp>
      </p:grpSp>
    </p:spTree>
    <p:extLst>
      <p:ext uri="{BB962C8B-B14F-4D97-AF65-F5344CB8AC3E}">
        <p14:creationId xmlns:p14="http://schemas.microsoft.com/office/powerpoint/2010/main" val="4005025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p:cNvGraphicFramePr/>
          <p:nvPr>
            <p:extLst/>
          </p:nvPr>
        </p:nvGraphicFramePr>
        <p:xfrm>
          <a:off x="1306787" y="696887"/>
          <a:ext cx="10328165" cy="6022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descr="Resultado de imagen para problemas de lenguaj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78331" y="298552"/>
            <a:ext cx="2724482" cy="16782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rotWithShape="1">
          <a:blip r:embed="rId8"/>
          <a:srcRect t="822"/>
          <a:stretch/>
        </p:blipFill>
        <p:spPr>
          <a:xfrm>
            <a:off x="290185" y="136416"/>
            <a:ext cx="3073125" cy="1972353"/>
          </a:xfrm>
          <a:prstGeom prst="rect">
            <a:avLst/>
          </a:prstGeom>
        </p:spPr>
      </p:pic>
      <p:pic>
        <p:nvPicPr>
          <p:cNvPr id="20" name="Imagen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6029" y="5307724"/>
            <a:ext cx="2424834" cy="1379124"/>
          </a:xfrm>
          <a:prstGeom prst="rect">
            <a:avLst/>
          </a:prstGeom>
        </p:spPr>
      </p:pic>
    </p:spTree>
    <p:extLst>
      <p:ext uri="{BB962C8B-B14F-4D97-AF65-F5344CB8AC3E}">
        <p14:creationId xmlns:p14="http://schemas.microsoft.com/office/powerpoint/2010/main" val="3777233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ceso predefinido 1"/>
          <p:cNvSpPr/>
          <p:nvPr/>
        </p:nvSpPr>
        <p:spPr>
          <a:xfrm>
            <a:off x="483476" y="26275"/>
            <a:ext cx="7493876" cy="578069"/>
          </a:xfrm>
          <a:prstGeom prst="flowChartPredefinedProcess">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457200"/>
            <a:r>
              <a:rPr lang="es-ES" b="1" dirty="0">
                <a:solidFill>
                  <a:prstClr val="black"/>
                </a:solidFill>
                <a:latin typeface="Times New Roman" panose="02020603050405020304" pitchFamily="18" charset="0"/>
                <a:cs typeface="Times New Roman" panose="02020603050405020304" pitchFamily="18" charset="0"/>
              </a:rPr>
              <a:t>CAPÍTULO </a:t>
            </a:r>
            <a:r>
              <a:rPr lang="es-ES" b="1" dirty="0">
                <a:solidFill>
                  <a:prstClr val="black"/>
                </a:solidFill>
                <a:latin typeface="Times New Roman" panose="02020603050405020304" pitchFamily="18" charset="0"/>
                <a:cs typeface="Times New Roman" panose="02020603050405020304" pitchFamily="18" charset="0"/>
              </a:rPr>
              <a:t>II MARCO TEÓRICO</a:t>
            </a:r>
            <a:endParaRPr lang="es-ES" dirty="0">
              <a:solidFill>
                <a:prstClr val="black"/>
              </a:solidFill>
              <a:latin typeface="Century Gothic" panose="020B0502020202020204"/>
            </a:endParaRPr>
          </a:p>
        </p:txBody>
      </p:sp>
      <p:pic>
        <p:nvPicPr>
          <p:cNvPr id="36" name="Imagen 35"/>
          <p:cNvPicPr>
            <a:picLocks noChangeAspect="1"/>
          </p:cNvPicPr>
          <p:nvPr/>
        </p:nvPicPr>
        <p:blipFill>
          <a:blip r:embed="rId2"/>
          <a:stretch>
            <a:fillRect/>
          </a:stretch>
        </p:blipFill>
        <p:spPr>
          <a:xfrm>
            <a:off x="182023" y="4849307"/>
            <a:ext cx="1875503" cy="1929794"/>
          </a:xfrm>
          <a:prstGeom prst="rect">
            <a:avLst/>
          </a:prstGeom>
          <a:ln>
            <a:noFill/>
          </a:ln>
          <a:effectLst>
            <a:softEdge rad="112500"/>
          </a:effectLst>
        </p:spPr>
      </p:pic>
      <p:sp>
        <p:nvSpPr>
          <p:cNvPr id="9" name="Recortar y redondear rectángulo de esquina sencilla 8"/>
          <p:cNvSpPr/>
          <p:nvPr/>
        </p:nvSpPr>
        <p:spPr>
          <a:xfrm>
            <a:off x="4409091" y="786836"/>
            <a:ext cx="3689131" cy="882869"/>
          </a:xfrm>
          <a:prstGeom prst="snip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s-ES" sz="2800" b="1" dirty="0">
                <a:solidFill>
                  <a:prstClr val="black"/>
                </a:solidFill>
                <a:latin typeface="Candara" panose="020E0502030303020204" pitchFamily="34" charset="0"/>
              </a:rPr>
              <a:t>UNIDAD I</a:t>
            </a:r>
          </a:p>
          <a:p>
            <a:pPr algn="ctr" defTabSz="457200"/>
            <a:r>
              <a:rPr lang="es-ES" sz="2800" b="1" dirty="0">
                <a:solidFill>
                  <a:prstClr val="black"/>
                </a:solidFill>
                <a:latin typeface="Candara" panose="020E0502030303020204" pitchFamily="34" charset="0"/>
              </a:rPr>
              <a:t>ORALIDAD</a:t>
            </a:r>
            <a:endParaRPr lang="es-ES" sz="2800" b="1" dirty="0">
              <a:solidFill>
                <a:prstClr val="black"/>
              </a:solidFill>
              <a:latin typeface="Candara" panose="020E0502030303020204" pitchFamily="34" charset="0"/>
            </a:endParaRPr>
          </a:p>
        </p:txBody>
      </p:sp>
      <p:cxnSp>
        <p:nvCxnSpPr>
          <p:cNvPr id="10" name="Conector recto 9"/>
          <p:cNvCxnSpPr/>
          <p:nvPr/>
        </p:nvCxnSpPr>
        <p:spPr>
          <a:xfrm>
            <a:off x="995788" y="1975946"/>
            <a:ext cx="1056516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Conector recto 10"/>
          <p:cNvCxnSpPr/>
          <p:nvPr/>
        </p:nvCxnSpPr>
        <p:spPr>
          <a:xfrm>
            <a:off x="6414320" y="1669705"/>
            <a:ext cx="0" cy="305643"/>
          </a:xfrm>
          <a:prstGeom prst="line">
            <a:avLst/>
          </a:prstGeom>
        </p:spPr>
        <p:style>
          <a:lnRef idx="3">
            <a:schemeClr val="accent3"/>
          </a:lnRef>
          <a:fillRef idx="0">
            <a:schemeClr val="accent3"/>
          </a:fillRef>
          <a:effectRef idx="2">
            <a:schemeClr val="accent3"/>
          </a:effectRef>
          <a:fontRef idx="minor">
            <a:schemeClr val="tx1"/>
          </a:fontRef>
        </p:style>
      </p:cxnSp>
      <p:grpSp>
        <p:nvGrpSpPr>
          <p:cNvPr id="12" name="Grupo 11"/>
          <p:cNvGrpSpPr/>
          <p:nvPr/>
        </p:nvGrpSpPr>
        <p:grpSpPr>
          <a:xfrm>
            <a:off x="543314" y="2282190"/>
            <a:ext cx="1457410" cy="517769"/>
            <a:chOff x="3116110" y="1039430"/>
            <a:chExt cx="2059094" cy="652505"/>
          </a:xfrm>
        </p:grpSpPr>
        <p:sp>
          <p:nvSpPr>
            <p:cNvPr id="13" name="Rectángulo redondeado 12"/>
            <p:cNvSpPr/>
            <p:nvPr/>
          </p:nvSpPr>
          <p:spPr>
            <a:xfrm>
              <a:off x="3116110" y="1039430"/>
              <a:ext cx="2059094" cy="652505"/>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CuadroTexto 13"/>
            <p:cNvSpPr txBox="1"/>
            <p:nvPr/>
          </p:nvSpPr>
          <p:spPr>
            <a:xfrm>
              <a:off x="3135222" y="1058542"/>
              <a:ext cx="2020872" cy="457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s-ES" sz="1400" dirty="0">
                  <a:solidFill>
                    <a:prstClr val="black"/>
                  </a:solidFill>
                  <a:latin typeface="Candara" panose="020E0502030303020204" pitchFamily="34" charset="0"/>
                </a:rPr>
                <a:t>Definición</a:t>
              </a:r>
              <a:endParaRPr lang="es-ES" sz="1400" dirty="0">
                <a:solidFill>
                  <a:prstClr val="black"/>
                </a:solidFill>
                <a:latin typeface="Candara" panose="020E0502030303020204" pitchFamily="34" charset="0"/>
              </a:endParaRPr>
            </a:p>
          </p:txBody>
        </p:sp>
      </p:grpSp>
      <p:cxnSp>
        <p:nvCxnSpPr>
          <p:cNvPr id="15" name="Conector recto 14"/>
          <p:cNvCxnSpPr/>
          <p:nvPr/>
        </p:nvCxnSpPr>
        <p:spPr>
          <a:xfrm>
            <a:off x="995787" y="1975946"/>
            <a:ext cx="0" cy="322009"/>
          </a:xfrm>
          <a:prstGeom prst="line">
            <a:avLst/>
          </a:prstGeom>
        </p:spPr>
        <p:style>
          <a:lnRef idx="3">
            <a:schemeClr val="accent3"/>
          </a:lnRef>
          <a:fillRef idx="0">
            <a:schemeClr val="accent3"/>
          </a:fillRef>
          <a:effectRef idx="2">
            <a:schemeClr val="accent3"/>
          </a:effectRef>
          <a:fontRef idx="minor">
            <a:schemeClr val="tx1"/>
          </a:fontRef>
        </p:style>
      </p:cxnSp>
      <p:sp>
        <p:nvSpPr>
          <p:cNvPr id="18" name="Abrir llave 17"/>
          <p:cNvSpPr/>
          <p:nvPr/>
        </p:nvSpPr>
        <p:spPr>
          <a:xfrm>
            <a:off x="189393" y="2565115"/>
            <a:ext cx="344151" cy="113022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defTabSz="457200"/>
            <a:endParaRPr lang="es-ES" dirty="0">
              <a:solidFill>
                <a:prstClr val="black"/>
              </a:solidFill>
              <a:latin typeface="Century Gothic" panose="020B0502020202020204"/>
            </a:endParaRPr>
          </a:p>
        </p:txBody>
      </p:sp>
      <p:cxnSp>
        <p:nvCxnSpPr>
          <p:cNvPr id="20" name="Conector recto de flecha 19"/>
          <p:cNvCxnSpPr/>
          <p:nvPr/>
        </p:nvCxnSpPr>
        <p:spPr>
          <a:xfrm>
            <a:off x="374498" y="3126554"/>
            <a:ext cx="193145" cy="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4" name="Grupo 23"/>
          <p:cNvGrpSpPr/>
          <p:nvPr/>
        </p:nvGrpSpPr>
        <p:grpSpPr>
          <a:xfrm>
            <a:off x="588664" y="3067529"/>
            <a:ext cx="1265077" cy="406416"/>
            <a:chOff x="5855514" y="1452336"/>
            <a:chExt cx="2057684" cy="721150"/>
          </a:xfrm>
        </p:grpSpPr>
        <p:sp>
          <p:nvSpPr>
            <p:cNvPr id="25" name="Rectángulo redondeado 24"/>
            <p:cNvSpPr/>
            <p:nvPr/>
          </p:nvSpPr>
          <p:spPr>
            <a:xfrm>
              <a:off x="5855514" y="1452336"/>
              <a:ext cx="2057684" cy="721150"/>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6" name="CuadroTexto 25"/>
            <p:cNvSpPr txBox="1"/>
            <p:nvPr/>
          </p:nvSpPr>
          <p:spPr>
            <a:xfrm>
              <a:off x="5876636" y="1473458"/>
              <a:ext cx="2015440" cy="6789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s-ES" sz="1400" dirty="0">
                  <a:solidFill>
                    <a:prstClr val="black"/>
                  </a:solidFill>
                  <a:latin typeface="Candara" panose="020E0502030303020204" pitchFamily="34" charset="0"/>
                </a:rPr>
                <a:t>Ana Teberosky</a:t>
              </a:r>
              <a:endParaRPr lang="es-ES" sz="1400" dirty="0">
                <a:solidFill>
                  <a:prstClr val="black"/>
                </a:solidFill>
                <a:latin typeface="Candara" panose="020E0502030303020204" pitchFamily="34" charset="0"/>
              </a:endParaRPr>
            </a:p>
          </p:txBody>
        </p:sp>
      </p:grpSp>
      <p:sp>
        <p:nvSpPr>
          <p:cNvPr id="33" name="CuadroTexto 32"/>
          <p:cNvSpPr txBox="1"/>
          <p:nvPr/>
        </p:nvSpPr>
        <p:spPr>
          <a:xfrm>
            <a:off x="2298239" y="2282192"/>
            <a:ext cx="1725324" cy="489831"/>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s-ES" sz="1400" dirty="0">
                <a:solidFill>
                  <a:prstClr val="black"/>
                </a:solidFill>
                <a:latin typeface="Candara" panose="020E0502030303020204" pitchFamily="34" charset="0"/>
              </a:rPr>
              <a:t>Tipos de oralidad</a:t>
            </a:r>
            <a:endParaRPr lang="es-ES" sz="1400" dirty="0">
              <a:solidFill>
                <a:prstClr val="black"/>
              </a:solidFill>
              <a:latin typeface="Candara" panose="020E0502030303020204" pitchFamily="34" charset="0"/>
            </a:endParaRPr>
          </a:p>
        </p:txBody>
      </p:sp>
      <p:cxnSp>
        <p:nvCxnSpPr>
          <p:cNvPr id="38" name="Conector recto 37"/>
          <p:cNvCxnSpPr/>
          <p:nvPr/>
        </p:nvCxnSpPr>
        <p:spPr>
          <a:xfrm>
            <a:off x="3126941" y="1975349"/>
            <a:ext cx="0" cy="322009"/>
          </a:xfrm>
          <a:prstGeom prst="line">
            <a:avLst/>
          </a:prstGeom>
        </p:spPr>
        <p:style>
          <a:lnRef idx="3">
            <a:schemeClr val="accent3"/>
          </a:lnRef>
          <a:fillRef idx="0">
            <a:schemeClr val="accent3"/>
          </a:fillRef>
          <a:effectRef idx="2">
            <a:schemeClr val="accent3"/>
          </a:effectRef>
          <a:fontRef idx="minor">
            <a:schemeClr val="tx1"/>
          </a:fontRef>
        </p:style>
      </p:cxnSp>
      <p:grpSp>
        <p:nvGrpSpPr>
          <p:cNvPr id="39" name="Grupo 38"/>
          <p:cNvGrpSpPr/>
          <p:nvPr/>
        </p:nvGrpSpPr>
        <p:grpSpPr>
          <a:xfrm>
            <a:off x="2348219" y="2966755"/>
            <a:ext cx="2000815" cy="985137"/>
            <a:chOff x="6031184" y="2850547"/>
            <a:chExt cx="2207500" cy="673977"/>
          </a:xfrm>
        </p:grpSpPr>
        <p:sp>
          <p:nvSpPr>
            <p:cNvPr id="40" name="Rectángulo redondeado 39"/>
            <p:cNvSpPr/>
            <p:nvPr/>
          </p:nvSpPr>
          <p:spPr>
            <a:xfrm>
              <a:off x="6031184" y="2850547"/>
              <a:ext cx="2207500" cy="673977"/>
            </a:xfrm>
            <a:prstGeom prst="roundRect">
              <a:avLst>
                <a:gd name="adj" fmla="val 10000"/>
              </a:avLst>
            </a:prstGeom>
            <a:ln w="3175"/>
          </p:spPr>
          <p:style>
            <a:lnRef idx="2">
              <a:schemeClr val="accent2"/>
            </a:lnRef>
            <a:fillRef idx="1">
              <a:schemeClr val="lt1"/>
            </a:fillRef>
            <a:effectRef idx="0">
              <a:schemeClr val="accent2"/>
            </a:effectRef>
            <a:fontRef idx="minor">
              <a:schemeClr val="dk1"/>
            </a:fontRef>
          </p:style>
        </p:sp>
        <p:sp>
          <p:nvSpPr>
            <p:cNvPr id="41" name="CuadroTexto 40"/>
            <p:cNvSpPr txBox="1"/>
            <p:nvPr/>
          </p:nvSpPr>
          <p:spPr>
            <a:xfrm>
              <a:off x="6050924" y="2870287"/>
              <a:ext cx="2168020" cy="634497"/>
            </a:xfrm>
            <a:prstGeom prst="rect">
              <a:avLst/>
            </a:prstGeom>
            <a:ln w="3175"/>
          </p:spPr>
          <p:style>
            <a:lnRef idx="2">
              <a:schemeClr val="accent2"/>
            </a:lnRef>
            <a:fillRef idx="1">
              <a:schemeClr val="lt1"/>
            </a:fillRef>
            <a:effectRef idx="0">
              <a:schemeClr val="accent2"/>
            </a:effectRef>
            <a:fontRef idx="minor">
              <a:schemeClr val="dk1"/>
            </a:fontRef>
          </p:style>
          <p:txBody>
            <a:bodyPr spcFirstLastPara="0" vert="horz" wrap="square" lIns="11430" tIns="11430" rIns="11430" bIns="11430" numCol="1" spcCol="1270" anchor="ctr" anchorCtr="0">
              <a:noAutofit/>
            </a:bodyPr>
            <a:lstStyle/>
            <a:p>
              <a:pPr algn="just" defTabSz="800100">
                <a:lnSpc>
                  <a:spcPct val="90000"/>
                </a:lnSpc>
                <a:spcBef>
                  <a:spcPct val="0"/>
                </a:spcBef>
                <a:spcAft>
                  <a:spcPct val="35000"/>
                </a:spcAft>
              </a:pPr>
              <a:r>
                <a:rPr lang="es-ES" sz="1200" dirty="0">
                  <a:solidFill>
                    <a:prstClr val="black"/>
                  </a:solidFill>
                  <a:latin typeface="Candara" panose="020E0502030303020204" pitchFamily="34" charset="0"/>
                </a:rPr>
                <a:t>Oralidad primaria: Se refiere a las culturas orales es decir pueblos en los que no existen sistemas de </a:t>
              </a:r>
              <a:r>
                <a:rPr lang="es-ES" sz="1200" dirty="0">
                  <a:solidFill>
                    <a:prstClr val="black"/>
                  </a:solidFill>
                  <a:latin typeface="Candara" panose="020E0502030303020204" pitchFamily="34" charset="0"/>
                </a:rPr>
                <a:t>escritura</a:t>
              </a:r>
              <a:endParaRPr lang="es-ES" sz="1200" dirty="0">
                <a:solidFill>
                  <a:prstClr val="black"/>
                </a:solidFill>
                <a:latin typeface="Candara" panose="020E0502030303020204" pitchFamily="34" charset="0"/>
              </a:endParaRPr>
            </a:p>
          </p:txBody>
        </p:sp>
      </p:grpSp>
      <p:grpSp>
        <p:nvGrpSpPr>
          <p:cNvPr id="42" name="Grupo 41"/>
          <p:cNvGrpSpPr/>
          <p:nvPr/>
        </p:nvGrpSpPr>
        <p:grpSpPr>
          <a:xfrm>
            <a:off x="2257231" y="4329696"/>
            <a:ext cx="2151858" cy="1009094"/>
            <a:chOff x="6102580" y="3978921"/>
            <a:chExt cx="2140307" cy="716297"/>
          </a:xfrm>
        </p:grpSpPr>
        <p:sp>
          <p:nvSpPr>
            <p:cNvPr id="43" name="Rectángulo redondeado 42"/>
            <p:cNvSpPr/>
            <p:nvPr/>
          </p:nvSpPr>
          <p:spPr>
            <a:xfrm>
              <a:off x="6102580" y="3978921"/>
              <a:ext cx="2140307" cy="716297"/>
            </a:xfrm>
            <a:prstGeom prst="roundRect">
              <a:avLst>
                <a:gd name="adj" fmla="val 10000"/>
              </a:avLst>
            </a:prstGeom>
            <a:ln w="6350"/>
          </p:spPr>
          <p:style>
            <a:lnRef idx="2">
              <a:schemeClr val="accent2"/>
            </a:lnRef>
            <a:fillRef idx="1">
              <a:schemeClr val="lt1"/>
            </a:fillRef>
            <a:effectRef idx="0">
              <a:schemeClr val="accent2"/>
            </a:effectRef>
            <a:fontRef idx="minor">
              <a:schemeClr val="dk1"/>
            </a:fontRef>
          </p:style>
        </p:sp>
        <p:sp>
          <p:nvSpPr>
            <p:cNvPr id="44" name="CuadroTexto 43"/>
            <p:cNvSpPr txBox="1"/>
            <p:nvPr/>
          </p:nvSpPr>
          <p:spPr>
            <a:xfrm>
              <a:off x="6123560" y="3999901"/>
              <a:ext cx="2098347" cy="674337"/>
            </a:xfrm>
            <a:prstGeom prst="rect">
              <a:avLst/>
            </a:prstGeom>
            <a:ln w="6350"/>
          </p:spPr>
          <p:style>
            <a:lnRef idx="2">
              <a:schemeClr val="accent2"/>
            </a:lnRef>
            <a:fillRef idx="1">
              <a:schemeClr val="lt1"/>
            </a:fillRef>
            <a:effectRef idx="0">
              <a:schemeClr val="accent2"/>
            </a:effectRef>
            <a:fontRef idx="minor">
              <a:schemeClr val="dk1"/>
            </a:fontRef>
          </p:style>
          <p:txBody>
            <a:bodyPr spcFirstLastPara="0" vert="horz" wrap="square" lIns="11430" tIns="11430" rIns="11430" bIns="11430" numCol="1" spcCol="1270" anchor="ctr" anchorCtr="0">
              <a:noAutofit/>
            </a:bodyPr>
            <a:lstStyle/>
            <a:p>
              <a:pPr algn="just" defTabSz="800100">
                <a:lnSpc>
                  <a:spcPct val="90000"/>
                </a:lnSpc>
                <a:spcBef>
                  <a:spcPct val="0"/>
                </a:spcBef>
                <a:spcAft>
                  <a:spcPct val="35000"/>
                </a:spcAft>
              </a:pPr>
              <a:r>
                <a:rPr lang="es-ES" sz="1200" dirty="0">
                  <a:solidFill>
                    <a:prstClr val="black"/>
                  </a:solidFill>
                  <a:latin typeface="Candara" panose="020E0502030303020204" pitchFamily="34" charset="0"/>
                </a:rPr>
                <a:t>Oralidad secundaria</a:t>
              </a:r>
              <a:r>
                <a:rPr lang="es-ES" sz="1200" dirty="0">
                  <a:solidFill>
                    <a:prstClr val="black"/>
                  </a:solidFill>
                  <a:latin typeface="Candara" panose="020E0502030303020204" pitchFamily="34" charset="0"/>
                </a:rPr>
                <a:t>: Se apoya en el lenguaje escrito y en el lenguaje gráfico, en esta oralidad la tecnología juega un papel </a:t>
              </a:r>
              <a:r>
                <a:rPr lang="es-ES" sz="1200" dirty="0">
                  <a:solidFill>
                    <a:prstClr val="black"/>
                  </a:solidFill>
                  <a:latin typeface="Candara" panose="020E0502030303020204" pitchFamily="34" charset="0"/>
                </a:rPr>
                <a:t>importante</a:t>
              </a:r>
              <a:endParaRPr lang="es-ES" sz="1200" dirty="0">
                <a:solidFill>
                  <a:prstClr val="black"/>
                </a:solidFill>
                <a:latin typeface="Candara" panose="020E0502030303020204" pitchFamily="34" charset="0"/>
              </a:endParaRPr>
            </a:p>
          </p:txBody>
        </p:sp>
      </p:grpSp>
      <p:sp>
        <p:nvSpPr>
          <p:cNvPr id="45" name="Abrir llave 44"/>
          <p:cNvSpPr/>
          <p:nvPr/>
        </p:nvSpPr>
        <p:spPr>
          <a:xfrm>
            <a:off x="1944815" y="2675612"/>
            <a:ext cx="344151" cy="2135596"/>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defTabSz="457200"/>
            <a:endParaRPr lang="es-ES" dirty="0">
              <a:solidFill>
                <a:prstClr val="black"/>
              </a:solidFill>
              <a:latin typeface="Century Gothic" panose="020B0502020202020204"/>
            </a:endParaRPr>
          </a:p>
        </p:txBody>
      </p:sp>
      <p:cxnSp>
        <p:nvCxnSpPr>
          <p:cNvPr id="46" name="Conector recto de flecha 45"/>
          <p:cNvCxnSpPr/>
          <p:nvPr/>
        </p:nvCxnSpPr>
        <p:spPr>
          <a:xfrm>
            <a:off x="2139619" y="3362442"/>
            <a:ext cx="193145" cy="67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7" name="Recortar y redondear rectángulo de esquina sencilla 46"/>
          <p:cNvSpPr/>
          <p:nvPr/>
        </p:nvSpPr>
        <p:spPr>
          <a:xfrm>
            <a:off x="4409089" y="2282192"/>
            <a:ext cx="1632226" cy="517769"/>
          </a:xfrm>
          <a:prstGeom prst="snipRoundRect">
            <a:avLst/>
          </a:prstGeom>
          <a:solidFill>
            <a:schemeClr val="accent6">
              <a:lumMod val="40000"/>
              <a:lumOff val="60000"/>
            </a:schemeClr>
          </a:solidFill>
          <a:ln w="3175">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457200"/>
            <a:r>
              <a:rPr lang="es-ES" sz="1400" dirty="0">
                <a:solidFill>
                  <a:prstClr val="black"/>
                </a:solidFill>
                <a:latin typeface="Candara" panose="020E0502030303020204" pitchFamily="34" charset="0"/>
              </a:rPr>
              <a:t>Características de la Oralidad</a:t>
            </a:r>
            <a:endParaRPr lang="es-ES" sz="1400" dirty="0">
              <a:solidFill>
                <a:prstClr val="black"/>
              </a:solidFill>
              <a:latin typeface="Candara" panose="020E0502030303020204" pitchFamily="34" charset="0"/>
            </a:endParaRPr>
          </a:p>
        </p:txBody>
      </p:sp>
      <p:cxnSp>
        <p:nvCxnSpPr>
          <p:cNvPr id="48" name="Conector recto 47"/>
          <p:cNvCxnSpPr/>
          <p:nvPr/>
        </p:nvCxnSpPr>
        <p:spPr>
          <a:xfrm>
            <a:off x="5225202" y="1975348"/>
            <a:ext cx="0" cy="322009"/>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Conector recto 6"/>
          <p:cNvCxnSpPr/>
          <p:nvPr/>
        </p:nvCxnSpPr>
        <p:spPr>
          <a:xfrm flipH="1">
            <a:off x="4498430" y="2812339"/>
            <a:ext cx="42041" cy="314530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ector recto 15"/>
          <p:cNvCxnSpPr/>
          <p:nvPr/>
        </p:nvCxnSpPr>
        <p:spPr>
          <a:xfrm>
            <a:off x="4540471" y="3131471"/>
            <a:ext cx="22071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9" name="Grupo 48"/>
          <p:cNvGrpSpPr/>
          <p:nvPr/>
        </p:nvGrpSpPr>
        <p:grpSpPr>
          <a:xfrm>
            <a:off x="4780262" y="2943080"/>
            <a:ext cx="1664531" cy="752254"/>
            <a:chOff x="1530119" y="1301137"/>
            <a:chExt cx="1664531" cy="1040332"/>
          </a:xfrm>
        </p:grpSpPr>
        <p:sp>
          <p:nvSpPr>
            <p:cNvPr id="50" name="Rectángulo redondeado 49"/>
            <p:cNvSpPr/>
            <p:nvPr/>
          </p:nvSpPr>
          <p:spPr>
            <a:xfrm>
              <a:off x="1530119" y="1301137"/>
              <a:ext cx="1664531" cy="104033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 name="CuadroTexto 50"/>
            <p:cNvSpPr txBox="1"/>
            <p:nvPr/>
          </p:nvSpPr>
          <p:spPr>
            <a:xfrm>
              <a:off x="1560589" y="1331607"/>
              <a:ext cx="1603591" cy="979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algn="ctr" defTabSz="622300">
                <a:lnSpc>
                  <a:spcPct val="90000"/>
                </a:lnSpc>
                <a:spcBef>
                  <a:spcPct val="0"/>
                </a:spcBef>
                <a:spcAft>
                  <a:spcPct val="35000"/>
                </a:spcAft>
              </a:pPr>
              <a:r>
                <a:rPr lang="es-ES" sz="1200" dirty="0">
                  <a:solidFill>
                    <a:prstClr val="black">
                      <a:hueOff val="0"/>
                      <a:satOff val="0"/>
                      <a:lumOff val="0"/>
                      <a:alphaOff val="0"/>
                    </a:prstClr>
                  </a:solidFill>
                  <a:latin typeface="Candara" panose="020E0502030303020204" pitchFamily="34" charset="0"/>
                </a:rPr>
                <a:t>- Decir bien las palabras</a:t>
              </a:r>
            </a:p>
            <a:p>
              <a:pPr algn="ctr" defTabSz="622300">
                <a:lnSpc>
                  <a:spcPct val="90000"/>
                </a:lnSpc>
                <a:spcBef>
                  <a:spcPct val="0"/>
                </a:spcBef>
                <a:spcAft>
                  <a:spcPct val="35000"/>
                </a:spcAft>
              </a:pPr>
              <a:r>
                <a:rPr lang="es-ES" sz="1200" dirty="0">
                  <a:solidFill>
                    <a:prstClr val="black">
                      <a:hueOff val="0"/>
                      <a:satOff val="0"/>
                      <a:lumOff val="0"/>
                      <a:alphaOff val="0"/>
                    </a:prstClr>
                  </a:solidFill>
                  <a:latin typeface="Candara" panose="020E0502030303020204" pitchFamily="34" charset="0"/>
                </a:rPr>
                <a:t>- Incorporar nuevos vocablos</a:t>
              </a:r>
            </a:p>
          </p:txBody>
        </p:sp>
      </p:grpSp>
      <p:grpSp>
        <p:nvGrpSpPr>
          <p:cNvPr id="52" name="Grupo 51"/>
          <p:cNvGrpSpPr/>
          <p:nvPr/>
        </p:nvGrpSpPr>
        <p:grpSpPr>
          <a:xfrm>
            <a:off x="4780262" y="3838455"/>
            <a:ext cx="1664531" cy="754026"/>
            <a:chOff x="1530119" y="2601552"/>
            <a:chExt cx="1664531" cy="1040332"/>
          </a:xfrm>
        </p:grpSpPr>
        <p:sp>
          <p:nvSpPr>
            <p:cNvPr id="53" name="Rectángulo redondeado 52"/>
            <p:cNvSpPr/>
            <p:nvPr/>
          </p:nvSpPr>
          <p:spPr>
            <a:xfrm>
              <a:off x="1530119" y="2601552"/>
              <a:ext cx="1664531" cy="104033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4" name="CuadroTexto 53"/>
            <p:cNvSpPr txBox="1"/>
            <p:nvPr/>
          </p:nvSpPr>
          <p:spPr>
            <a:xfrm>
              <a:off x="1560589" y="2632022"/>
              <a:ext cx="1603591" cy="979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algn="ctr" defTabSz="622300">
                <a:lnSpc>
                  <a:spcPct val="90000"/>
                </a:lnSpc>
                <a:spcBef>
                  <a:spcPct val="0"/>
                </a:spcBef>
                <a:spcAft>
                  <a:spcPct val="35000"/>
                </a:spcAft>
              </a:pPr>
              <a:r>
                <a:rPr lang="es-ES" sz="1200" dirty="0">
                  <a:solidFill>
                    <a:prstClr val="black">
                      <a:hueOff val="0"/>
                      <a:satOff val="0"/>
                      <a:lumOff val="0"/>
                      <a:alphaOff val="0"/>
                    </a:prstClr>
                  </a:solidFill>
                  <a:latin typeface="Candara" panose="020E0502030303020204" pitchFamily="34" charset="0"/>
                </a:rPr>
                <a:t>- Que el niño sea capaz de transmitir mensajes dados en el hogar, en el barrio y en la escuela.</a:t>
              </a:r>
              <a:endParaRPr lang="es-ES" sz="1200" dirty="0">
                <a:solidFill>
                  <a:prstClr val="black">
                    <a:hueOff val="0"/>
                    <a:satOff val="0"/>
                    <a:lumOff val="0"/>
                    <a:alphaOff val="0"/>
                  </a:prstClr>
                </a:solidFill>
                <a:latin typeface="Candara" panose="020E0502030303020204" pitchFamily="34" charset="0"/>
              </a:endParaRPr>
            </a:p>
          </p:txBody>
        </p:sp>
      </p:grpSp>
      <p:cxnSp>
        <p:nvCxnSpPr>
          <p:cNvPr id="55" name="Conector recto 54"/>
          <p:cNvCxnSpPr/>
          <p:nvPr/>
        </p:nvCxnSpPr>
        <p:spPr>
          <a:xfrm>
            <a:off x="4519450" y="4125097"/>
            <a:ext cx="22071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6" name="Grupo 55"/>
          <p:cNvGrpSpPr/>
          <p:nvPr/>
        </p:nvGrpSpPr>
        <p:grpSpPr>
          <a:xfrm>
            <a:off x="4780262" y="4811207"/>
            <a:ext cx="1664531" cy="786500"/>
            <a:chOff x="1530119" y="3901968"/>
            <a:chExt cx="1664531" cy="1040332"/>
          </a:xfrm>
        </p:grpSpPr>
        <p:sp>
          <p:nvSpPr>
            <p:cNvPr id="57" name="Rectángulo redondeado 56"/>
            <p:cNvSpPr/>
            <p:nvPr/>
          </p:nvSpPr>
          <p:spPr>
            <a:xfrm>
              <a:off x="1530119" y="3901968"/>
              <a:ext cx="1664531" cy="104033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CuadroTexto 57"/>
            <p:cNvSpPr txBox="1"/>
            <p:nvPr/>
          </p:nvSpPr>
          <p:spPr>
            <a:xfrm>
              <a:off x="1560589" y="3932438"/>
              <a:ext cx="1603591" cy="979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algn="ctr" defTabSz="622300">
                <a:lnSpc>
                  <a:spcPct val="90000"/>
                </a:lnSpc>
                <a:spcBef>
                  <a:spcPct val="0"/>
                </a:spcBef>
                <a:spcAft>
                  <a:spcPct val="35000"/>
                </a:spcAft>
              </a:pPr>
              <a:r>
                <a:rPr lang="es-ES" sz="1200" dirty="0">
                  <a:solidFill>
                    <a:prstClr val="black">
                      <a:hueOff val="0"/>
                      <a:satOff val="0"/>
                      <a:lumOff val="0"/>
                      <a:alphaOff val="0"/>
                    </a:prstClr>
                  </a:solidFill>
                  <a:latin typeface="Candara" panose="020E0502030303020204" pitchFamily="34" charset="0"/>
                </a:rPr>
                <a:t>- Utilicen gestos y expresiones para comunicarse.</a:t>
              </a:r>
              <a:endParaRPr lang="es-ES" sz="1200" dirty="0">
                <a:solidFill>
                  <a:prstClr val="black">
                    <a:hueOff val="0"/>
                    <a:satOff val="0"/>
                    <a:lumOff val="0"/>
                    <a:alphaOff val="0"/>
                  </a:prstClr>
                </a:solidFill>
                <a:latin typeface="Candara" panose="020E0502030303020204" pitchFamily="34" charset="0"/>
              </a:endParaRPr>
            </a:p>
          </p:txBody>
        </p:sp>
      </p:grpSp>
      <p:cxnSp>
        <p:nvCxnSpPr>
          <p:cNvPr id="59" name="Conector recto 58"/>
          <p:cNvCxnSpPr/>
          <p:nvPr/>
        </p:nvCxnSpPr>
        <p:spPr>
          <a:xfrm>
            <a:off x="4519450" y="5086794"/>
            <a:ext cx="22071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0" name="Grupo 59"/>
          <p:cNvGrpSpPr/>
          <p:nvPr/>
        </p:nvGrpSpPr>
        <p:grpSpPr>
          <a:xfrm>
            <a:off x="4780261" y="5816433"/>
            <a:ext cx="1664531" cy="786500"/>
            <a:chOff x="1530119" y="5202383"/>
            <a:chExt cx="1664531" cy="1040332"/>
          </a:xfrm>
        </p:grpSpPr>
        <p:sp>
          <p:nvSpPr>
            <p:cNvPr id="61" name="Rectángulo redondeado 60"/>
            <p:cNvSpPr/>
            <p:nvPr/>
          </p:nvSpPr>
          <p:spPr>
            <a:xfrm>
              <a:off x="1530119" y="5202383"/>
              <a:ext cx="1664531" cy="104033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2" name="CuadroTexto 61"/>
            <p:cNvSpPr txBox="1"/>
            <p:nvPr/>
          </p:nvSpPr>
          <p:spPr>
            <a:xfrm>
              <a:off x="1560589" y="5232853"/>
              <a:ext cx="1603591" cy="9793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algn="ctr" defTabSz="622300">
                <a:lnSpc>
                  <a:spcPct val="90000"/>
                </a:lnSpc>
                <a:spcBef>
                  <a:spcPct val="0"/>
                </a:spcBef>
                <a:spcAft>
                  <a:spcPct val="35000"/>
                </a:spcAft>
              </a:pPr>
              <a:r>
                <a:rPr lang="es-ES" sz="1200" dirty="0">
                  <a:solidFill>
                    <a:prstClr val="black">
                      <a:hueOff val="0"/>
                      <a:satOff val="0"/>
                      <a:lumOff val="0"/>
                      <a:alphaOff val="0"/>
                    </a:prstClr>
                  </a:solidFill>
                  <a:latin typeface="Candara" panose="020E0502030303020204" pitchFamily="34" charset="0"/>
                </a:rPr>
                <a:t>- Conversación espontanea.</a:t>
              </a:r>
            </a:p>
            <a:p>
              <a:pPr algn="ctr" defTabSz="622300">
                <a:lnSpc>
                  <a:spcPct val="90000"/>
                </a:lnSpc>
                <a:spcBef>
                  <a:spcPct val="0"/>
                </a:spcBef>
                <a:spcAft>
                  <a:spcPct val="35000"/>
                </a:spcAft>
              </a:pPr>
              <a:r>
                <a:rPr lang="es-ES" sz="1200" dirty="0">
                  <a:solidFill>
                    <a:prstClr val="black">
                      <a:hueOff val="0"/>
                      <a:satOff val="0"/>
                      <a:lumOff val="0"/>
                      <a:alphaOff val="0"/>
                    </a:prstClr>
                  </a:solidFill>
                  <a:latin typeface="Candara" panose="020E0502030303020204" pitchFamily="34" charset="0"/>
                </a:rPr>
                <a:t>- Intercambio comunicativo.</a:t>
              </a:r>
              <a:endParaRPr lang="es-ES" sz="1200" dirty="0">
                <a:solidFill>
                  <a:prstClr val="black">
                    <a:hueOff val="0"/>
                    <a:satOff val="0"/>
                    <a:lumOff val="0"/>
                    <a:alphaOff val="0"/>
                  </a:prstClr>
                </a:solidFill>
                <a:latin typeface="Candara" panose="020E0502030303020204" pitchFamily="34" charset="0"/>
              </a:endParaRPr>
            </a:p>
          </p:txBody>
        </p:sp>
      </p:grpSp>
      <p:cxnSp>
        <p:nvCxnSpPr>
          <p:cNvPr id="63" name="Conector recto 62"/>
          <p:cNvCxnSpPr/>
          <p:nvPr/>
        </p:nvCxnSpPr>
        <p:spPr>
          <a:xfrm>
            <a:off x="4498430" y="5957640"/>
            <a:ext cx="220717"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Recortar y redondear rectángulo de esquina sencilla 63"/>
          <p:cNvSpPr/>
          <p:nvPr/>
        </p:nvSpPr>
        <p:spPr>
          <a:xfrm>
            <a:off x="6535677" y="2335885"/>
            <a:ext cx="1389642" cy="530147"/>
          </a:xfrm>
          <a:prstGeom prst="snipRoundRect">
            <a:avLst/>
          </a:prstGeom>
          <a:solidFill>
            <a:srgbClr val="EB97FF"/>
          </a:solidFill>
          <a:ln w="3175">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457200"/>
            <a:r>
              <a:rPr lang="es-ES" sz="1400" dirty="0">
                <a:solidFill>
                  <a:prstClr val="black"/>
                </a:solidFill>
                <a:latin typeface="Candara" panose="020E0502030303020204" pitchFamily="34" charset="0"/>
              </a:rPr>
              <a:t>Importancia de la Oralidad</a:t>
            </a:r>
            <a:endParaRPr lang="es-ES" sz="1400" dirty="0">
              <a:solidFill>
                <a:prstClr val="black"/>
              </a:solidFill>
              <a:latin typeface="Candara" panose="020E0502030303020204" pitchFamily="34" charset="0"/>
            </a:endParaRPr>
          </a:p>
        </p:txBody>
      </p:sp>
      <p:cxnSp>
        <p:nvCxnSpPr>
          <p:cNvPr id="68" name="Conector recto 67"/>
          <p:cNvCxnSpPr/>
          <p:nvPr/>
        </p:nvCxnSpPr>
        <p:spPr>
          <a:xfrm>
            <a:off x="7216912" y="1975348"/>
            <a:ext cx="0" cy="322009"/>
          </a:xfrm>
          <a:prstGeom prst="line">
            <a:avLst/>
          </a:prstGeom>
        </p:spPr>
        <p:style>
          <a:lnRef idx="3">
            <a:schemeClr val="accent3"/>
          </a:lnRef>
          <a:fillRef idx="0">
            <a:schemeClr val="accent3"/>
          </a:fillRef>
          <a:effectRef idx="2">
            <a:schemeClr val="accent3"/>
          </a:effectRef>
          <a:fontRef idx="minor">
            <a:schemeClr val="tx1"/>
          </a:fontRef>
        </p:style>
      </p:cxnSp>
      <p:sp>
        <p:nvSpPr>
          <p:cNvPr id="69" name="Recortar y redondear rectángulo de esquina sencilla 68"/>
          <p:cNvSpPr/>
          <p:nvPr/>
        </p:nvSpPr>
        <p:spPr>
          <a:xfrm>
            <a:off x="8098222" y="2358351"/>
            <a:ext cx="1795135" cy="711917"/>
          </a:xfrm>
          <a:prstGeom prst="snipRoundRect">
            <a:avLst/>
          </a:prstGeom>
          <a:solidFill>
            <a:schemeClr val="accent5">
              <a:lumMod val="40000"/>
              <a:lumOff val="60000"/>
            </a:schemeClr>
          </a:solidFill>
          <a:ln w="31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s-ES" sz="1400" dirty="0">
                <a:solidFill>
                  <a:prstClr val="black"/>
                </a:solidFill>
                <a:latin typeface="Candara" panose="020E0502030303020204" pitchFamily="34" charset="0"/>
              </a:rPr>
              <a:t>La Expresión Oral en el Currículo de Educación Inicial </a:t>
            </a:r>
          </a:p>
        </p:txBody>
      </p:sp>
      <p:cxnSp>
        <p:nvCxnSpPr>
          <p:cNvPr id="70" name="Conector recto 69"/>
          <p:cNvCxnSpPr/>
          <p:nvPr/>
        </p:nvCxnSpPr>
        <p:spPr>
          <a:xfrm>
            <a:off x="8903822" y="1983353"/>
            <a:ext cx="0" cy="322009"/>
          </a:xfrm>
          <a:prstGeom prst="line">
            <a:avLst/>
          </a:prstGeom>
        </p:spPr>
        <p:style>
          <a:lnRef idx="3">
            <a:schemeClr val="accent3"/>
          </a:lnRef>
          <a:fillRef idx="0">
            <a:schemeClr val="accent3"/>
          </a:fillRef>
          <a:effectRef idx="2">
            <a:schemeClr val="accent3"/>
          </a:effectRef>
          <a:fontRef idx="minor">
            <a:schemeClr val="tx1"/>
          </a:fontRef>
        </p:style>
      </p:cxnSp>
      <p:cxnSp>
        <p:nvCxnSpPr>
          <p:cNvPr id="71" name="Conector recto 70"/>
          <p:cNvCxnSpPr/>
          <p:nvPr/>
        </p:nvCxnSpPr>
        <p:spPr>
          <a:xfrm>
            <a:off x="11560954" y="2013874"/>
            <a:ext cx="0" cy="322009"/>
          </a:xfrm>
          <a:prstGeom prst="line">
            <a:avLst/>
          </a:prstGeom>
        </p:spPr>
        <p:style>
          <a:lnRef idx="3">
            <a:schemeClr val="accent3"/>
          </a:lnRef>
          <a:fillRef idx="0">
            <a:schemeClr val="accent3"/>
          </a:fillRef>
          <a:effectRef idx="2">
            <a:schemeClr val="accent3"/>
          </a:effectRef>
          <a:fontRef idx="minor">
            <a:schemeClr val="tx1"/>
          </a:fontRef>
        </p:style>
      </p:cxnSp>
      <p:sp>
        <p:nvSpPr>
          <p:cNvPr id="72" name="Recortar y redondear rectángulo de esquina sencilla 71"/>
          <p:cNvSpPr/>
          <p:nvPr/>
        </p:nvSpPr>
        <p:spPr>
          <a:xfrm>
            <a:off x="10196156" y="2358351"/>
            <a:ext cx="1806902" cy="768205"/>
          </a:xfrm>
          <a:prstGeom prst="snipRoundRect">
            <a:avLst/>
          </a:prstGeom>
          <a:solidFill>
            <a:srgbClr val="B9FFB9"/>
          </a:solidFill>
          <a:ln w="3175">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457200"/>
            <a:r>
              <a:rPr lang="es-ES" sz="1400" dirty="0">
                <a:solidFill>
                  <a:prstClr val="black"/>
                </a:solidFill>
                <a:latin typeface="Candara" panose="020E0502030303020204" pitchFamily="34" charset="0"/>
              </a:rPr>
              <a:t>Teorías del lenguaje y de la oralidad</a:t>
            </a:r>
            <a:endParaRPr lang="es-ES" sz="1400" dirty="0">
              <a:solidFill>
                <a:prstClr val="black"/>
              </a:solidFill>
              <a:latin typeface="Candara" panose="020E0502030303020204" pitchFamily="34" charset="0"/>
            </a:endParaRPr>
          </a:p>
        </p:txBody>
      </p:sp>
      <p:cxnSp>
        <p:nvCxnSpPr>
          <p:cNvPr id="73" name="Conector recto 72"/>
          <p:cNvCxnSpPr/>
          <p:nvPr/>
        </p:nvCxnSpPr>
        <p:spPr>
          <a:xfrm>
            <a:off x="10260281" y="3126556"/>
            <a:ext cx="29349" cy="3083129"/>
          </a:xfrm>
          <a:prstGeom prst="line">
            <a:avLst/>
          </a:prstGeom>
        </p:spPr>
        <p:style>
          <a:lnRef idx="2">
            <a:schemeClr val="accent5"/>
          </a:lnRef>
          <a:fillRef idx="0">
            <a:schemeClr val="accent5"/>
          </a:fillRef>
          <a:effectRef idx="1">
            <a:schemeClr val="accent5"/>
          </a:effectRef>
          <a:fontRef idx="minor">
            <a:schemeClr val="tx1"/>
          </a:fontRef>
        </p:style>
      </p:cxnSp>
      <p:cxnSp>
        <p:nvCxnSpPr>
          <p:cNvPr id="77" name="Conector recto 76"/>
          <p:cNvCxnSpPr/>
          <p:nvPr/>
        </p:nvCxnSpPr>
        <p:spPr>
          <a:xfrm>
            <a:off x="10289630" y="3519768"/>
            <a:ext cx="220717" cy="0"/>
          </a:xfrm>
          <a:prstGeom prst="line">
            <a:avLst/>
          </a:prstGeom>
        </p:spPr>
        <p:style>
          <a:lnRef idx="1">
            <a:schemeClr val="accent5"/>
          </a:lnRef>
          <a:fillRef idx="0">
            <a:schemeClr val="accent5"/>
          </a:fillRef>
          <a:effectRef idx="0">
            <a:schemeClr val="accent5"/>
          </a:effectRef>
          <a:fontRef idx="minor">
            <a:schemeClr val="tx1"/>
          </a:fontRef>
        </p:style>
      </p:cxnSp>
      <p:sp>
        <p:nvSpPr>
          <p:cNvPr id="79" name="Rectángulo redondeado 78"/>
          <p:cNvSpPr/>
          <p:nvPr/>
        </p:nvSpPr>
        <p:spPr>
          <a:xfrm>
            <a:off x="10539696" y="3346948"/>
            <a:ext cx="1527487" cy="4684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ES" sz="1300" dirty="0">
                <a:solidFill>
                  <a:prstClr val="black"/>
                </a:solidFill>
                <a:latin typeface="Candara" panose="020E0502030303020204" pitchFamily="34" charset="0"/>
              </a:rPr>
              <a:t>Teoría de Piaget</a:t>
            </a:r>
            <a:endParaRPr lang="es-ES" sz="1300" dirty="0">
              <a:solidFill>
                <a:prstClr val="black"/>
              </a:solidFill>
              <a:latin typeface="Candara" panose="020E0502030303020204" pitchFamily="34" charset="0"/>
            </a:endParaRPr>
          </a:p>
        </p:txBody>
      </p:sp>
      <p:cxnSp>
        <p:nvCxnSpPr>
          <p:cNvPr id="80" name="Conector recto 79"/>
          <p:cNvCxnSpPr/>
          <p:nvPr/>
        </p:nvCxnSpPr>
        <p:spPr>
          <a:xfrm>
            <a:off x="10260281" y="4218706"/>
            <a:ext cx="220717" cy="0"/>
          </a:xfrm>
          <a:prstGeom prst="line">
            <a:avLst/>
          </a:prstGeom>
        </p:spPr>
        <p:style>
          <a:lnRef idx="1">
            <a:schemeClr val="accent5"/>
          </a:lnRef>
          <a:fillRef idx="0">
            <a:schemeClr val="accent5"/>
          </a:fillRef>
          <a:effectRef idx="0">
            <a:schemeClr val="accent5"/>
          </a:effectRef>
          <a:fontRef idx="minor">
            <a:schemeClr val="tx1"/>
          </a:fontRef>
        </p:style>
      </p:cxnSp>
      <p:sp>
        <p:nvSpPr>
          <p:cNvPr id="81" name="Rectángulo redondeado 80"/>
          <p:cNvSpPr/>
          <p:nvPr/>
        </p:nvSpPr>
        <p:spPr>
          <a:xfrm>
            <a:off x="10510345" y="4035814"/>
            <a:ext cx="1556836" cy="4684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ES" sz="1300" dirty="0">
                <a:solidFill>
                  <a:prstClr val="black"/>
                </a:solidFill>
                <a:latin typeface="Candara" panose="020E0502030303020204" pitchFamily="34" charset="0"/>
              </a:rPr>
              <a:t>Teoría de Vygotsky</a:t>
            </a:r>
            <a:endParaRPr lang="es-ES" sz="1300" dirty="0">
              <a:solidFill>
                <a:prstClr val="black"/>
              </a:solidFill>
              <a:latin typeface="Candara" panose="020E0502030303020204" pitchFamily="34" charset="0"/>
            </a:endParaRPr>
          </a:p>
        </p:txBody>
      </p:sp>
      <p:cxnSp>
        <p:nvCxnSpPr>
          <p:cNvPr id="82" name="Conector recto 81"/>
          <p:cNvCxnSpPr/>
          <p:nvPr/>
        </p:nvCxnSpPr>
        <p:spPr>
          <a:xfrm>
            <a:off x="10260281" y="4843040"/>
            <a:ext cx="220717" cy="0"/>
          </a:xfrm>
          <a:prstGeom prst="line">
            <a:avLst/>
          </a:prstGeom>
        </p:spPr>
        <p:style>
          <a:lnRef idx="1">
            <a:schemeClr val="accent5"/>
          </a:lnRef>
          <a:fillRef idx="0">
            <a:schemeClr val="accent5"/>
          </a:fillRef>
          <a:effectRef idx="0">
            <a:schemeClr val="accent5"/>
          </a:effectRef>
          <a:fontRef idx="minor">
            <a:schemeClr val="tx1"/>
          </a:fontRef>
        </p:style>
      </p:cxnSp>
      <p:sp>
        <p:nvSpPr>
          <p:cNvPr id="83" name="Rectángulo redondeado 82"/>
          <p:cNvSpPr/>
          <p:nvPr/>
        </p:nvSpPr>
        <p:spPr>
          <a:xfrm>
            <a:off x="10510345" y="4668118"/>
            <a:ext cx="1556836" cy="4684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ES" sz="1300" dirty="0">
                <a:solidFill>
                  <a:prstClr val="black"/>
                </a:solidFill>
                <a:latin typeface="Candara" panose="020E0502030303020204" pitchFamily="34" charset="0"/>
              </a:rPr>
              <a:t>Teoría de Chomsky</a:t>
            </a:r>
            <a:endParaRPr lang="es-ES" sz="1300" dirty="0">
              <a:solidFill>
                <a:prstClr val="black"/>
              </a:solidFill>
              <a:latin typeface="Candara" panose="020E0502030303020204" pitchFamily="34" charset="0"/>
            </a:endParaRPr>
          </a:p>
        </p:txBody>
      </p:sp>
      <p:cxnSp>
        <p:nvCxnSpPr>
          <p:cNvPr id="84" name="Conector recto 83"/>
          <p:cNvCxnSpPr/>
          <p:nvPr/>
        </p:nvCxnSpPr>
        <p:spPr>
          <a:xfrm>
            <a:off x="10289630" y="5567188"/>
            <a:ext cx="220717" cy="0"/>
          </a:xfrm>
          <a:prstGeom prst="line">
            <a:avLst/>
          </a:prstGeom>
        </p:spPr>
        <p:style>
          <a:lnRef idx="1">
            <a:schemeClr val="accent5"/>
          </a:lnRef>
          <a:fillRef idx="0">
            <a:schemeClr val="accent5"/>
          </a:fillRef>
          <a:effectRef idx="0">
            <a:schemeClr val="accent5"/>
          </a:effectRef>
          <a:fontRef idx="minor">
            <a:schemeClr val="tx1"/>
          </a:fontRef>
        </p:style>
      </p:cxnSp>
      <p:sp>
        <p:nvSpPr>
          <p:cNvPr id="85" name="Rectángulo redondeado 84"/>
          <p:cNvSpPr/>
          <p:nvPr/>
        </p:nvSpPr>
        <p:spPr>
          <a:xfrm>
            <a:off x="10539694" y="5345732"/>
            <a:ext cx="1556836" cy="4684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ES" sz="1300" dirty="0">
                <a:solidFill>
                  <a:prstClr val="black"/>
                </a:solidFill>
                <a:latin typeface="Candara" panose="020E0502030303020204" pitchFamily="34" charset="0"/>
              </a:rPr>
              <a:t>Mabel Condemarín</a:t>
            </a:r>
            <a:endParaRPr lang="es-ES" sz="1300" dirty="0">
              <a:solidFill>
                <a:prstClr val="black"/>
              </a:solidFill>
              <a:latin typeface="Candara" panose="020E0502030303020204" pitchFamily="34" charset="0"/>
            </a:endParaRPr>
          </a:p>
        </p:txBody>
      </p:sp>
      <p:cxnSp>
        <p:nvCxnSpPr>
          <p:cNvPr id="86" name="Conector recto 85"/>
          <p:cNvCxnSpPr/>
          <p:nvPr/>
        </p:nvCxnSpPr>
        <p:spPr>
          <a:xfrm>
            <a:off x="10289630" y="6190623"/>
            <a:ext cx="220717" cy="0"/>
          </a:xfrm>
          <a:prstGeom prst="line">
            <a:avLst/>
          </a:prstGeom>
        </p:spPr>
        <p:style>
          <a:lnRef idx="1">
            <a:schemeClr val="accent5"/>
          </a:lnRef>
          <a:fillRef idx="0">
            <a:schemeClr val="accent5"/>
          </a:fillRef>
          <a:effectRef idx="0">
            <a:schemeClr val="accent5"/>
          </a:effectRef>
          <a:fontRef idx="minor">
            <a:schemeClr val="tx1"/>
          </a:fontRef>
        </p:style>
      </p:cxnSp>
      <p:sp>
        <p:nvSpPr>
          <p:cNvPr id="87" name="Rectángulo redondeado 86"/>
          <p:cNvSpPr/>
          <p:nvPr/>
        </p:nvSpPr>
        <p:spPr>
          <a:xfrm>
            <a:off x="10539694" y="5956387"/>
            <a:ext cx="1556836" cy="4684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ES" sz="1300" dirty="0">
                <a:solidFill>
                  <a:prstClr val="black"/>
                </a:solidFill>
                <a:latin typeface="Candara" panose="020E0502030303020204" pitchFamily="34" charset="0"/>
              </a:rPr>
              <a:t>Emilia Ferreiro</a:t>
            </a:r>
          </a:p>
        </p:txBody>
      </p:sp>
      <p:pic>
        <p:nvPicPr>
          <p:cNvPr id="88" name="Picture 2"/>
          <p:cNvPicPr/>
          <p:nvPr/>
        </p:nvPicPr>
        <p:blipFill rotWithShape="1">
          <a:blip r:embed="rId3" cstate="print">
            <a:extLst>
              <a:ext uri="{28A0092B-C50C-407E-A947-70E740481C1C}">
                <a14:useLocalDpi xmlns:a14="http://schemas.microsoft.com/office/drawing/2010/main" val="0"/>
              </a:ext>
            </a:extLst>
          </a:blip>
          <a:srcRect l="16704" t="2575" r="16649" b="3339"/>
          <a:stretch/>
        </p:blipFill>
        <p:spPr bwMode="auto">
          <a:xfrm>
            <a:off x="7010400" y="3225967"/>
            <a:ext cx="3185756" cy="3198892"/>
          </a:xfrm>
          <a:prstGeom prst="rect">
            <a:avLst/>
          </a:prstGeom>
          <a:noFill/>
          <a:ln>
            <a:noFill/>
          </a:ln>
          <a:extLst>
            <a:ext uri="{53640926-AAD7-44D8-BBD7-CCE9431645EC}">
              <a14:shadowObscured xmlns:a14="http://schemas.microsoft.com/office/drawing/2010/main"/>
            </a:ext>
          </a:extLst>
        </p:spPr>
      </p:pic>
      <p:pic>
        <p:nvPicPr>
          <p:cNvPr id="89" name="Imagen 88"/>
          <p:cNvPicPr>
            <a:picLocks noChangeAspect="1"/>
          </p:cNvPicPr>
          <p:nvPr/>
        </p:nvPicPr>
        <p:blipFill rotWithShape="1">
          <a:blip r:embed="rId4">
            <a:extLst>
              <a:ext uri="{28A0092B-C50C-407E-A947-70E740481C1C}">
                <a14:useLocalDpi xmlns:a14="http://schemas.microsoft.com/office/drawing/2010/main" val="0"/>
              </a:ext>
            </a:extLst>
          </a:blip>
          <a:srcRect l="22501" t="27136" r="21981" b="2602"/>
          <a:stretch/>
        </p:blipFill>
        <p:spPr>
          <a:xfrm>
            <a:off x="8609376" y="222930"/>
            <a:ext cx="1748144" cy="1661008"/>
          </a:xfrm>
          <a:prstGeom prst="rect">
            <a:avLst/>
          </a:prstGeom>
          <a:ln>
            <a:noFill/>
          </a:ln>
          <a:effectLst>
            <a:softEdge rad="112500"/>
          </a:effectLst>
        </p:spPr>
      </p:pic>
    </p:spTree>
    <p:extLst>
      <p:ext uri="{BB962C8B-B14F-4D97-AF65-F5344CB8AC3E}">
        <p14:creationId xmlns:p14="http://schemas.microsoft.com/office/powerpoint/2010/main" val="3506639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ortar y redondear rectángulo de esquina sencilla 6"/>
          <p:cNvSpPr/>
          <p:nvPr/>
        </p:nvSpPr>
        <p:spPr>
          <a:xfrm>
            <a:off x="4571585" y="355912"/>
            <a:ext cx="3689131" cy="882869"/>
          </a:xfrm>
          <a:prstGeom prst="snipRoundRect">
            <a:avLst/>
          </a:prstGeom>
          <a:solidFill>
            <a:schemeClr val="bg2">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ES" sz="2800" b="1" dirty="0">
                <a:solidFill>
                  <a:prstClr val="white"/>
                </a:solidFill>
                <a:latin typeface="Candara" panose="020E0502030303020204" pitchFamily="34" charset="0"/>
              </a:rPr>
              <a:t>UNIDAD II</a:t>
            </a:r>
          </a:p>
          <a:p>
            <a:pPr algn="ctr" defTabSz="457200"/>
            <a:r>
              <a:rPr lang="es-ES" sz="2800" b="1" dirty="0">
                <a:solidFill>
                  <a:prstClr val="black"/>
                </a:solidFill>
                <a:latin typeface="Candara" panose="020E0502030303020204" pitchFamily="34" charset="0"/>
              </a:rPr>
              <a:t>LENGUAJE</a:t>
            </a:r>
            <a:endParaRPr lang="es-ES" sz="2800" b="1" dirty="0">
              <a:solidFill>
                <a:prstClr val="black"/>
              </a:solidFill>
              <a:latin typeface="Candara" panose="020E0502030303020204" pitchFamily="34" charset="0"/>
            </a:endParaRPr>
          </a:p>
        </p:txBody>
      </p:sp>
      <p:cxnSp>
        <p:nvCxnSpPr>
          <p:cNvPr id="9" name="Conector recto 8"/>
          <p:cNvCxnSpPr/>
          <p:nvPr/>
        </p:nvCxnSpPr>
        <p:spPr>
          <a:xfrm>
            <a:off x="6648426" y="1277315"/>
            <a:ext cx="6146" cy="644018"/>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Conector recto 10"/>
          <p:cNvCxnSpPr/>
          <p:nvPr/>
        </p:nvCxnSpPr>
        <p:spPr>
          <a:xfrm>
            <a:off x="1269056" y="1639615"/>
            <a:ext cx="10428532"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Conector recto 12"/>
          <p:cNvCxnSpPr/>
          <p:nvPr/>
        </p:nvCxnSpPr>
        <p:spPr>
          <a:xfrm>
            <a:off x="1269056" y="1639615"/>
            <a:ext cx="0" cy="445372"/>
          </a:xfrm>
          <a:prstGeom prst="line">
            <a:avLst/>
          </a:prstGeom>
        </p:spPr>
        <p:style>
          <a:lnRef idx="3">
            <a:schemeClr val="accent5"/>
          </a:lnRef>
          <a:fillRef idx="0">
            <a:schemeClr val="accent5"/>
          </a:fillRef>
          <a:effectRef idx="2">
            <a:schemeClr val="accent5"/>
          </a:effectRef>
          <a:fontRef idx="minor">
            <a:schemeClr val="tx1"/>
          </a:fontRef>
        </p:style>
      </p:cxnSp>
      <p:sp>
        <p:nvSpPr>
          <p:cNvPr id="16" name="Recortar y redondear rectángulo de esquina sencilla 15"/>
          <p:cNvSpPr/>
          <p:nvPr/>
        </p:nvSpPr>
        <p:spPr>
          <a:xfrm>
            <a:off x="520504" y="1921333"/>
            <a:ext cx="1497105" cy="546538"/>
          </a:xfrm>
          <a:prstGeom prst="snipRoundRect">
            <a:avLst/>
          </a:prstGeom>
          <a:solidFill>
            <a:srgbClr val="BDFFEE"/>
          </a:solidFill>
          <a:ln w="3175"/>
        </p:spPr>
        <p:style>
          <a:lnRef idx="1">
            <a:schemeClr val="accent5"/>
          </a:lnRef>
          <a:fillRef idx="2">
            <a:schemeClr val="accent5"/>
          </a:fillRef>
          <a:effectRef idx="1">
            <a:schemeClr val="accent5"/>
          </a:effectRef>
          <a:fontRef idx="minor">
            <a:schemeClr val="dk1"/>
          </a:fontRef>
        </p:style>
        <p:txBody>
          <a:bodyPr rtlCol="0" anchor="ctr"/>
          <a:lstStyle/>
          <a:p>
            <a:pPr algn="ctr" defTabSz="457200"/>
            <a:r>
              <a:rPr lang="es-ES" sz="1600" dirty="0">
                <a:solidFill>
                  <a:prstClr val="black"/>
                </a:solidFill>
                <a:latin typeface="Candara" panose="020E0502030303020204" pitchFamily="34" charset="0"/>
              </a:rPr>
              <a:t>Desarrollo del lenguaje</a:t>
            </a:r>
            <a:endParaRPr lang="es-ES" sz="1600" dirty="0">
              <a:solidFill>
                <a:prstClr val="black"/>
              </a:solidFill>
              <a:latin typeface="Candara" panose="020E0502030303020204" pitchFamily="34" charset="0"/>
            </a:endParaRPr>
          </a:p>
        </p:txBody>
      </p:sp>
      <p:sp>
        <p:nvSpPr>
          <p:cNvPr id="17" name="Recortar y redondear rectángulo de esquina sencilla 16"/>
          <p:cNvSpPr/>
          <p:nvPr/>
        </p:nvSpPr>
        <p:spPr>
          <a:xfrm>
            <a:off x="2359218" y="1897121"/>
            <a:ext cx="1813391" cy="640599"/>
          </a:xfrm>
          <a:prstGeom prst="snipRound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ES" sz="1400" dirty="0">
                <a:solidFill>
                  <a:prstClr val="black"/>
                </a:solidFill>
                <a:latin typeface="Candara" panose="020E0502030303020204" pitchFamily="34" charset="0"/>
              </a:rPr>
              <a:t>Fases del desarrollo del lenguaje</a:t>
            </a:r>
            <a:endParaRPr lang="es-ES" sz="1400" dirty="0">
              <a:solidFill>
                <a:prstClr val="black"/>
              </a:solidFill>
              <a:latin typeface="Candara" panose="020E0502030303020204" pitchFamily="34" charset="0"/>
            </a:endParaRPr>
          </a:p>
        </p:txBody>
      </p:sp>
      <p:sp>
        <p:nvSpPr>
          <p:cNvPr id="19" name="Recortar y redondear rectángulo de esquina sencilla 18"/>
          <p:cNvSpPr/>
          <p:nvPr/>
        </p:nvSpPr>
        <p:spPr>
          <a:xfrm>
            <a:off x="3870698" y="4135328"/>
            <a:ext cx="1919875" cy="658734"/>
          </a:xfrm>
          <a:prstGeom prst="snipRoundRect">
            <a:avLst/>
          </a:prstGeom>
          <a:solidFill>
            <a:srgbClr val="FFFF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ES" sz="1400" dirty="0">
                <a:solidFill>
                  <a:prstClr val="black"/>
                </a:solidFill>
                <a:latin typeface="Candara" panose="020E0502030303020204" pitchFamily="34" charset="0"/>
              </a:rPr>
              <a:t>Áreas del proceso de adquisición lingüística </a:t>
            </a:r>
            <a:endParaRPr lang="es-ES" sz="1400" dirty="0">
              <a:solidFill>
                <a:prstClr val="black"/>
              </a:solidFill>
              <a:latin typeface="Candara" panose="020E0502030303020204" pitchFamily="34" charset="0"/>
            </a:endParaRPr>
          </a:p>
        </p:txBody>
      </p:sp>
      <p:cxnSp>
        <p:nvCxnSpPr>
          <p:cNvPr id="20" name="Conector recto 19"/>
          <p:cNvCxnSpPr/>
          <p:nvPr/>
        </p:nvCxnSpPr>
        <p:spPr>
          <a:xfrm>
            <a:off x="11697588" y="1645453"/>
            <a:ext cx="0" cy="421142"/>
          </a:xfrm>
          <a:prstGeom prst="line">
            <a:avLst/>
          </a:prstGeom>
        </p:spPr>
        <p:style>
          <a:lnRef idx="3">
            <a:schemeClr val="accent5"/>
          </a:lnRef>
          <a:fillRef idx="0">
            <a:schemeClr val="accent5"/>
          </a:fillRef>
          <a:effectRef idx="2">
            <a:schemeClr val="accent5"/>
          </a:effectRef>
          <a:fontRef idx="minor">
            <a:schemeClr val="tx1"/>
          </a:fontRef>
        </p:style>
      </p:cxnSp>
      <p:sp>
        <p:nvSpPr>
          <p:cNvPr id="24" name="Rectángulo redondeado 23"/>
          <p:cNvSpPr/>
          <p:nvPr/>
        </p:nvSpPr>
        <p:spPr>
          <a:xfrm>
            <a:off x="287730" y="63063"/>
            <a:ext cx="2707719" cy="14819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200"/>
            <a:r>
              <a:rPr lang="es-ES" sz="1200" dirty="0">
                <a:solidFill>
                  <a:prstClr val="black"/>
                </a:solidFill>
                <a:latin typeface="Candara" panose="020E0502030303020204" pitchFamily="34" charset="0"/>
              </a:rPr>
              <a:t>El desarrollo del lenguaje facilita la compresión y comunicación del infante respecto al mundo que le rodea, les permite comprender y expresar las emociones y sentimientos, esto le ayuda para que pueda relacionarse con las demás personas. </a:t>
            </a:r>
          </a:p>
        </p:txBody>
      </p:sp>
      <p:cxnSp>
        <p:nvCxnSpPr>
          <p:cNvPr id="28" name="Conector recto 27"/>
          <p:cNvCxnSpPr>
            <a:endCxn id="16" idx="2"/>
          </p:cNvCxnSpPr>
          <p:nvPr/>
        </p:nvCxnSpPr>
        <p:spPr>
          <a:xfrm>
            <a:off x="282145" y="2084987"/>
            <a:ext cx="238359" cy="109615"/>
          </a:xfrm>
          <a:prstGeom prst="line">
            <a:avLst/>
          </a:prstGeom>
        </p:spPr>
        <p:style>
          <a:lnRef idx="2">
            <a:schemeClr val="accent6"/>
          </a:lnRef>
          <a:fillRef idx="0">
            <a:schemeClr val="accent6"/>
          </a:fillRef>
          <a:effectRef idx="1">
            <a:schemeClr val="accent6"/>
          </a:effectRef>
          <a:fontRef idx="minor">
            <a:schemeClr val="tx1"/>
          </a:fontRef>
        </p:style>
      </p:cxnSp>
      <p:cxnSp>
        <p:nvCxnSpPr>
          <p:cNvPr id="31" name="Conector recto 30"/>
          <p:cNvCxnSpPr/>
          <p:nvPr/>
        </p:nvCxnSpPr>
        <p:spPr>
          <a:xfrm>
            <a:off x="282145" y="1418240"/>
            <a:ext cx="11169" cy="666747"/>
          </a:xfrm>
          <a:prstGeom prst="line">
            <a:avLst/>
          </a:prstGeom>
        </p:spPr>
        <p:style>
          <a:lnRef idx="2">
            <a:schemeClr val="accent6"/>
          </a:lnRef>
          <a:fillRef idx="0">
            <a:schemeClr val="accent6"/>
          </a:fillRef>
          <a:effectRef idx="1">
            <a:schemeClr val="accent6"/>
          </a:effectRef>
          <a:fontRef idx="minor">
            <a:schemeClr val="tx1"/>
          </a:fontRef>
        </p:style>
      </p:cxnSp>
      <p:sp>
        <p:nvSpPr>
          <p:cNvPr id="42" name="Redondear rectángulo de esquina diagonal 41"/>
          <p:cNvSpPr/>
          <p:nvPr/>
        </p:nvSpPr>
        <p:spPr>
          <a:xfrm>
            <a:off x="2502129" y="2663283"/>
            <a:ext cx="1480640" cy="515007"/>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a:r>
              <a:rPr lang="es-ES" sz="1600" b="1" dirty="0">
                <a:solidFill>
                  <a:prstClr val="black"/>
                </a:solidFill>
                <a:latin typeface="Candara" panose="020E0502030303020204" pitchFamily="34" charset="0"/>
              </a:rPr>
              <a:t>Fase prelingüística </a:t>
            </a:r>
            <a:endParaRPr lang="es-ES" sz="1600" b="1" dirty="0">
              <a:solidFill>
                <a:prstClr val="black"/>
              </a:solidFill>
              <a:latin typeface="Candara" panose="020E0502030303020204" pitchFamily="34" charset="0"/>
            </a:endParaRPr>
          </a:p>
        </p:txBody>
      </p:sp>
      <p:sp>
        <p:nvSpPr>
          <p:cNvPr id="43" name="Redondear rectángulo de esquina diagonal 42"/>
          <p:cNvSpPr/>
          <p:nvPr/>
        </p:nvSpPr>
        <p:spPr>
          <a:xfrm>
            <a:off x="2472883" y="3445935"/>
            <a:ext cx="1480640" cy="515007"/>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a:r>
              <a:rPr lang="es-ES" sz="1600" b="1" dirty="0">
                <a:solidFill>
                  <a:prstClr val="black"/>
                </a:solidFill>
                <a:latin typeface="Candara" panose="020E0502030303020204" pitchFamily="34" charset="0"/>
              </a:rPr>
              <a:t>Fase lingüística </a:t>
            </a:r>
            <a:endParaRPr lang="es-ES" sz="1600" b="1" dirty="0">
              <a:solidFill>
                <a:prstClr val="black"/>
              </a:solidFill>
              <a:latin typeface="Candara" panose="020E0502030303020204" pitchFamily="34" charset="0"/>
            </a:endParaRPr>
          </a:p>
        </p:txBody>
      </p:sp>
      <p:sp>
        <p:nvSpPr>
          <p:cNvPr id="45" name="Abrir llave 44"/>
          <p:cNvSpPr/>
          <p:nvPr/>
        </p:nvSpPr>
        <p:spPr>
          <a:xfrm>
            <a:off x="1920662" y="2252410"/>
            <a:ext cx="403989" cy="188135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defTabSz="457200"/>
            <a:endParaRPr lang="es-ES">
              <a:solidFill>
                <a:prstClr val="black"/>
              </a:solidFill>
              <a:latin typeface="Century Gothic" panose="020B0502020202020204"/>
            </a:endParaRPr>
          </a:p>
        </p:txBody>
      </p:sp>
      <p:sp>
        <p:nvSpPr>
          <p:cNvPr id="49" name="Abrir llave 48"/>
          <p:cNvSpPr/>
          <p:nvPr/>
        </p:nvSpPr>
        <p:spPr>
          <a:xfrm>
            <a:off x="3360580" y="4576355"/>
            <a:ext cx="475697" cy="1956806"/>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defTabSz="457200"/>
            <a:endParaRPr lang="es-ES">
              <a:solidFill>
                <a:prstClr val="black"/>
              </a:solidFill>
              <a:latin typeface="Century Gothic" panose="020B0502020202020204"/>
            </a:endParaRPr>
          </a:p>
        </p:txBody>
      </p:sp>
      <p:sp>
        <p:nvSpPr>
          <p:cNvPr id="50" name="Recortar rectángulo de esquina diagonal 49"/>
          <p:cNvSpPr/>
          <p:nvPr/>
        </p:nvSpPr>
        <p:spPr>
          <a:xfrm>
            <a:off x="4023310" y="4986884"/>
            <a:ext cx="1538122" cy="422595"/>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s-ES" sz="1200" dirty="0">
                <a:solidFill>
                  <a:prstClr val="black"/>
                </a:solidFill>
                <a:latin typeface="Candara" panose="020E0502030303020204" pitchFamily="34" charset="0"/>
              </a:rPr>
              <a:t>Lenguaje </a:t>
            </a:r>
            <a:r>
              <a:rPr lang="es-ES" sz="1200" dirty="0">
                <a:solidFill>
                  <a:prstClr val="black"/>
                </a:solidFill>
                <a:latin typeface="Candara" panose="020E0502030303020204" pitchFamily="34" charset="0"/>
              </a:rPr>
              <a:t>receptivo</a:t>
            </a:r>
            <a:endParaRPr lang="es-ES" sz="1200" dirty="0">
              <a:solidFill>
                <a:prstClr val="black"/>
              </a:solidFill>
              <a:latin typeface="Candara" panose="020E0502030303020204" pitchFamily="34" charset="0"/>
            </a:endParaRPr>
          </a:p>
        </p:txBody>
      </p:sp>
      <p:sp>
        <p:nvSpPr>
          <p:cNvPr id="51" name="Recortar rectángulo de esquina diagonal 50"/>
          <p:cNvSpPr/>
          <p:nvPr/>
        </p:nvSpPr>
        <p:spPr>
          <a:xfrm>
            <a:off x="4023310" y="5758488"/>
            <a:ext cx="1600226" cy="374309"/>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s-ES" sz="1200" dirty="0">
                <a:solidFill>
                  <a:prstClr val="black"/>
                </a:solidFill>
                <a:latin typeface="Candara" panose="020E0502030303020204" pitchFamily="34" charset="0"/>
              </a:rPr>
              <a:t>El lenguaje </a:t>
            </a:r>
            <a:r>
              <a:rPr lang="es-ES" sz="1200" dirty="0">
                <a:solidFill>
                  <a:prstClr val="black"/>
                </a:solidFill>
                <a:latin typeface="Candara" panose="020E0502030303020204" pitchFamily="34" charset="0"/>
              </a:rPr>
              <a:t>expresivo</a:t>
            </a:r>
            <a:endParaRPr lang="es-ES" sz="1200" dirty="0">
              <a:solidFill>
                <a:prstClr val="black"/>
              </a:solidFill>
              <a:latin typeface="Candara" panose="020E0502030303020204" pitchFamily="34" charset="0"/>
            </a:endParaRPr>
          </a:p>
        </p:txBody>
      </p:sp>
      <p:sp>
        <p:nvSpPr>
          <p:cNvPr id="52" name="Recortar rectángulo de esquina diagonal 51"/>
          <p:cNvSpPr/>
          <p:nvPr/>
        </p:nvSpPr>
        <p:spPr>
          <a:xfrm>
            <a:off x="4078586" y="6399047"/>
            <a:ext cx="1662129" cy="351741"/>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s-ES" sz="1200" dirty="0">
                <a:solidFill>
                  <a:prstClr val="black"/>
                </a:solidFill>
                <a:latin typeface="Candara" panose="020E0502030303020204" pitchFamily="34" charset="0"/>
              </a:rPr>
              <a:t>El lenguaje </a:t>
            </a:r>
            <a:r>
              <a:rPr lang="es-ES" sz="1200" dirty="0">
                <a:solidFill>
                  <a:prstClr val="black"/>
                </a:solidFill>
                <a:latin typeface="Candara" panose="020E0502030303020204" pitchFamily="34" charset="0"/>
              </a:rPr>
              <a:t>articulado</a:t>
            </a:r>
            <a:endParaRPr lang="es-ES" sz="1200" dirty="0">
              <a:solidFill>
                <a:prstClr val="black"/>
              </a:solidFill>
              <a:latin typeface="Candara" panose="020E0502030303020204" pitchFamily="34" charset="0"/>
            </a:endParaRPr>
          </a:p>
        </p:txBody>
      </p:sp>
      <p:cxnSp>
        <p:nvCxnSpPr>
          <p:cNvPr id="59" name="Conector recto de flecha 58"/>
          <p:cNvCxnSpPr/>
          <p:nvPr/>
        </p:nvCxnSpPr>
        <p:spPr>
          <a:xfrm flipV="1">
            <a:off x="3611490" y="5121701"/>
            <a:ext cx="349716" cy="669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0" name="Conector recto de flecha 59"/>
          <p:cNvCxnSpPr/>
          <p:nvPr/>
        </p:nvCxnSpPr>
        <p:spPr>
          <a:xfrm flipV="1">
            <a:off x="3611490" y="5904353"/>
            <a:ext cx="349716" cy="669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1" name="Conector recto de flecha 60"/>
          <p:cNvCxnSpPr/>
          <p:nvPr/>
        </p:nvCxnSpPr>
        <p:spPr>
          <a:xfrm flipV="1">
            <a:off x="3666764" y="6526463"/>
            <a:ext cx="398884" cy="669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2" name="Conector recto 31"/>
          <p:cNvCxnSpPr>
            <a:endCxn id="17" idx="3"/>
          </p:cNvCxnSpPr>
          <p:nvPr/>
        </p:nvCxnSpPr>
        <p:spPr>
          <a:xfrm flipH="1">
            <a:off x="3265914" y="1639615"/>
            <a:ext cx="2805" cy="257504"/>
          </a:xfrm>
          <a:prstGeom prst="line">
            <a:avLst/>
          </a:prstGeom>
        </p:spPr>
        <p:style>
          <a:lnRef idx="3">
            <a:schemeClr val="accent5"/>
          </a:lnRef>
          <a:fillRef idx="0">
            <a:schemeClr val="accent5"/>
          </a:fillRef>
          <a:effectRef idx="2">
            <a:schemeClr val="accent5"/>
          </a:effectRef>
          <a:fontRef idx="minor">
            <a:schemeClr val="tx1"/>
          </a:fontRef>
        </p:style>
      </p:cxnSp>
      <p:cxnSp>
        <p:nvCxnSpPr>
          <p:cNvPr id="44" name="Conector recto de flecha 43"/>
          <p:cNvCxnSpPr/>
          <p:nvPr/>
        </p:nvCxnSpPr>
        <p:spPr>
          <a:xfrm flipV="1">
            <a:off x="2152413" y="2946657"/>
            <a:ext cx="349716" cy="66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Conector recto de flecha 52"/>
          <p:cNvCxnSpPr/>
          <p:nvPr/>
        </p:nvCxnSpPr>
        <p:spPr>
          <a:xfrm flipV="1">
            <a:off x="2123167" y="3714862"/>
            <a:ext cx="349716" cy="66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5" name="Recortar y redondear rectángulo de esquina sencilla 54"/>
          <p:cNvSpPr/>
          <p:nvPr/>
        </p:nvSpPr>
        <p:spPr>
          <a:xfrm>
            <a:off x="5783734" y="1744104"/>
            <a:ext cx="1998257" cy="611965"/>
          </a:xfrm>
          <a:prstGeom prst="snipRoundRect">
            <a:avLst/>
          </a:prstGeom>
          <a:solidFill>
            <a:schemeClr val="accent6">
              <a:lumMod val="40000"/>
              <a:lumOff val="60000"/>
            </a:schemeClr>
          </a:solidFill>
          <a:ln w="3175">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457200"/>
            <a:r>
              <a:rPr lang="es-ES" sz="1400" dirty="0">
                <a:solidFill>
                  <a:prstClr val="black"/>
                </a:solidFill>
                <a:latin typeface="Candara" panose="020E0502030303020204" pitchFamily="34" charset="0"/>
              </a:rPr>
              <a:t>Proceso de adquisición del lenguaje a nivel cerebral</a:t>
            </a:r>
            <a:endParaRPr lang="es-ES" sz="1400" dirty="0">
              <a:solidFill>
                <a:prstClr val="black"/>
              </a:solidFill>
              <a:latin typeface="Candara" panose="020E0502030303020204" pitchFamily="34" charset="0"/>
            </a:endParaRPr>
          </a:p>
        </p:txBody>
      </p:sp>
      <p:cxnSp>
        <p:nvCxnSpPr>
          <p:cNvPr id="56" name="Conector recto 55"/>
          <p:cNvCxnSpPr/>
          <p:nvPr/>
        </p:nvCxnSpPr>
        <p:spPr>
          <a:xfrm flipH="1">
            <a:off x="4683491" y="1669671"/>
            <a:ext cx="19755" cy="2464093"/>
          </a:xfrm>
          <a:prstGeom prst="line">
            <a:avLst/>
          </a:prstGeom>
        </p:spPr>
        <p:style>
          <a:lnRef idx="3">
            <a:schemeClr val="accent5"/>
          </a:lnRef>
          <a:fillRef idx="0">
            <a:schemeClr val="accent5"/>
          </a:fillRef>
          <a:effectRef idx="2">
            <a:schemeClr val="accent5"/>
          </a:effectRef>
          <a:fontRef idx="minor">
            <a:schemeClr val="tx1"/>
          </a:fontRef>
        </p:style>
      </p:cxnSp>
      <p:sp>
        <p:nvSpPr>
          <p:cNvPr id="57" name="Recortar y redondear rectángulo de esquina sencilla 56"/>
          <p:cNvSpPr/>
          <p:nvPr/>
        </p:nvSpPr>
        <p:spPr>
          <a:xfrm>
            <a:off x="8167660" y="2116936"/>
            <a:ext cx="1806902" cy="768205"/>
          </a:xfrm>
          <a:prstGeom prst="snipRoundRect">
            <a:avLst/>
          </a:prstGeom>
          <a:solidFill>
            <a:srgbClr val="B9FFB9"/>
          </a:solidFill>
          <a:ln w="3175">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457200"/>
            <a:r>
              <a:rPr lang="es-ES" sz="1400" dirty="0">
                <a:solidFill>
                  <a:prstClr val="black"/>
                </a:solidFill>
                <a:latin typeface="Candara" panose="020E0502030303020204" pitchFamily="34" charset="0"/>
              </a:rPr>
              <a:t>Relación de las funciones ejecutivas con el lenguaje</a:t>
            </a:r>
            <a:endParaRPr lang="es-ES" sz="1400" dirty="0">
              <a:solidFill>
                <a:prstClr val="black"/>
              </a:solidFill>
              <a:latin typeface="Candara" panose="020E0502030303020204" pitchFamily="34" charset="0"/>
            </a:endParaRPr>
          </a:p>
        </p:txBody>
      </p:sp>
      <p:sp>
        <p:nvSpPr>
          <p:cNvPr id="58" name="Recortar y redondear rectángulo de esquina sencilla 57"/>
          <p:cNvSpPr/>
          <p:nvPr/>
        </p:nvSpPr>
        <p:spPr>
          <a:xfrm>
            <a:off x="10242688" y="2099854"/>
            <a:ext cx="1894049" cy="733661"/>
          </a:xfrm>
          <a:prstGeom prst="snipRoundRect">
            <a:avLst/>
          </a:prstGeom>
          <a:solidFill>
            <a:srgbClr val="EB97FF"/>
          </a:solidFill>
          <a:ln w="3175">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457200"/>
            <a:r>
              <a:rPr lang="es-ES" sz="1400" dirty="0">
                <a:solidFill>
                  <a:prstClr val="black"/>
                </a:solidFill>
                <a:latin typeface="Candara" panose="020E0502030303020204" pitchFamily="34" charset="0"/>
              </a:rPr>
              <a:t>Importancia del lenguaje oral en niños de preescolar</a:t>
            </a:r>
            <a:endParaRPr lang="es-ES" sz="1400" dirty="0">
              <a:solidFill>
                <a:prstClr val="black"/>
              </a:solidFill>
              <a:latin typeface="Candara" panose="020E0502030303020204" pitchFamily="34" charset="0"/>
            </a:endParaRPr>
          </a:p>
        </p:txBody>
      </p:sp>
      <p:cxnSp>
        <p:nvCxnSpPr>
          <p:cNvPr id="62" name="Conector recto 61"/>
          <p:cNvCxnSpPr/>
          <p:nvPr/>
        </p:nvCxnSpPr>
        <p:spPr>
          <a:xfrm>
            <a:off x="9044410" y="1645453"/>
            <a:ext cx="0" cy="421142"/>
          </a:xfrm>
          <a:prstGeom prst="line">
            <a:avLst/>
          </a:prstGeom>
        </p:spPr>
        <p:style>
          <a:lnRef idx="3">
            <a:schemeClr val="accent5"/>
          </a:lnRef>
          <a:fillRef idx="0">
            <a:schemeClr val="accent5"/>
          </a:fillRef>
          <a:effectRef idx="2">
            <a:schemeClr val="accent5"/>
          </a:effectRef>
          <a:fontRef idx="minor">
            <a:schemeClr val="tx1"/>
          </a:fontRef>
        </p:style>
      </p:cxnSp>
      <p:sp>
        <p:nvSpPr>
          <p:cNvPr id="64" name="Abrir llave 63"/>
          <p:cNvSpPr/>
          <p:nvPr/>
        </p:nvSpPr>
        <p:spPr>
          <a:xfrm>
            <a:off x="5368297" y="2040452"/>
            <a:ext cx="403989" cy="144215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defTabSz="457200"/>
            <a:endParaRPr lang="es-ES">
              <a:solidFill>
                <a:prstClr val="black"/>
              </a:solidFill>
              <a:latin typeface="Century Gothic" panose="020B0502020202020204"/>
            </a:endParaRPr>
          </a:p>
        </p:txBody>
      </p:sp>
      <p:cxnSp>
        <p:nvCxnSpPr>
          <p:cNvPr id="65" name="Conector recto de flecha 64"/>
          <p:cNvCxnSpPr/>
          <p:nvPr/>
        </p:nvCxnSpPr>
        <p:spPr>
          <a:xfrm>
            <a:off x="5608305" y="2540990"/>
            <a:ext cx="193145" cy="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9" name="Recortar rectángulo de esquina del mismo lado 68"/>
          <p:cNvSpPr/>
          <p:nvPr/>
        </p:nvSpPr>
        <p:spPr>
          <a:xfrm>
            <a:off x="5824510" y="2460553"/>
            <a:ext cx="2075026" cy="572964"/>
          </a:xfrm>
          <a:prstGeom prst="snip2Same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ES" sz="1200" dirty="0">
                <a:solidFill>
                  <a:prstClr val="black"/>
                </a:solidFill>
                <a:latin typeface="Candara" panose="020E0502030303020204" pitchFamily="34" charset="0"/>
              </a:rPr>
              <a:t>El área de Broca nos ayuda a comunicar con claridad nuestras </a:t>
            </a:r>
            <a:r>
              <a:rPr lang="es-ES" sz="1200" dirty="0">
                <a:solidFill>
                  <a:prstClr val="black"/>
                </a:solidFill>
                <a:latin typeface="Candara" panose="020E0502030303020204" pitchFamily="34" charset="0"/>
              </a:rPr>
              <a:t>ideas.</a:t>
            </a:r>
            <a:endParaRPr lang="es-ES" sz="1200" dirty="0">
              <a:solidFill>
                <a:prstClr val="black"/>
              </a:solidFill>
              <a:latin typeface="Candara" panose="020E0502030303020204" pitchFamily="34" charset="0"/>
            </a:endParaRPr>
          </a:p>
        </p:txBody>
      </p:sp>
      <p:sp>
        <p:nvSpPr>
          <p:cNvPr id="70" name="Recortar rectángulo de esquina del mismo lado 69"/>
          <p:cNvSpPr/>
          <p:nvPr/>
        </p:nvSpPr>
        <p:spPr>
          <a:xfrm>
            <a:off x="5783732" y="3124102"/>
            <a:ext cx="2075026" cy="567527"/>
          </a:xfrm>
          <a:prstGeom prst="snip2Same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ES" sz="1200" dirty="0">
                <a:solidFill>
                  <a:prstClr val="black"/>
                </a:solidFill>
                <a:latin typeface="Candara" panose="020E0502030303020204" pitchFamily="34" charset="0"/>
              </a:rPr>
              <a:t>El área de Wernicke permite entender el lenguaje </a:t>
            </a:r>
            <a:r>
              <a:rPr lang="es-ES" sz="1200" dirty="0">
                <a:solidFill>
                  <a:prstClr val="black"/>
                </a:solidFill>
                <a:latin typeface="Candara" panose="020E0502030303020204" pitchFamily="34" charset="0"/>
              </a:rPr>
              <a:t>hablado</a:t>
            </a:r>
            <a:r>
              <a:rPr lang="es-ES" sz="1200" dirty="0">
                <a:solidFill>
                  <a:prstClr val="black"/>
                </a:solidFill>
                <a:latin typeface="Candara" panose="020E0502030303020204" pitchFamily="34" charset="0"/>
              </a:rPr>
              <a:t>.</a:t>
            </a:r>
          </a:p>
        </p:txBody>
      </p:sp>
      <p:sp>
        <p:nvSpPr>
          <p:cNvPr id="71" name="Rectángulo redondeado 70"/>
          <p:cNvSpPr/>
          <p:nvPr/>
        </p:nvSpPr>
        <p:spPr>
          <a:xfrm>
            <a:off x="8149411" y="3198882"/>
            <a:ext cx="2060598" cy="1529000"/>
          </a:xfrm>
          <a:prstGeom prst="roundRect">
            <a:avLst/>
          </a:prstGeom>
          <a:solidFill>
            <a:srgbClr val="B9FFB9"/>
          </a:solidFill>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s-ES" sz="1200" dirty="0">
                <a:solidFill>
                  <a:prstClr val="black"/>
                </a:solidFill>
                <a:latin typeface="Candara" panose="020E0502030303020204" pitchFamily="34" charset="0"/>
              </a:rPr>
              <a:t>Las funciones ejecutivas son el conjunto de capacidades cognitivas que sirven para controlar y autorregular las conductas cognitivas, lingüísticas y emocionales. </a:t>
            </a:r>
          </a:p>
        </p:txBody>
      </p:sp>
      <p:cxnSp>
        <p:nvCxnSpPr>
          <p:cNvPr id="72" name="Conector recto 71"/>
          <p:cNvCxnSpPr>
            <a:stCxn id="57" idx="1"/>
          </p:cNvCxnSpPr>
          <p:nvPr/>
        </p:nvCxnSpPr>
        <p:spPr>
          <a:xfrm>
            <a:off x="9071111" y="2885139"/>
            <a:ext cx="0" cy="303058"/>
          </a:xfrm>
          <a:prstGeom prst="line">
            <a:avLst/>
          </a:prstGeom>
        </p:spPr>
        <p:style>
          <a:lnRef idx="3">
            <a:schemeClr val="accent2"/>
          </a:lnRef>
          <a:fillRef idx="0">
            <a:schemeClr val="accent2"/>
          </a:fillRef>
          <a:effectRef idx="2">
            <a:schemeClr val="accent2"/>
          </a:effectRef>
          <a:fontRef idx="minor">
            <a:schemeClr val="tx1"/>
          </a:fontRef>
        </p:style>
      </p:cxnSp>
      <p:pic>
        <p:nvPicPr>
          <p:cNvPr id="76" name="Imagen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0139" y="3726420"/>
            <a:ext cx="2178757" cy="1311800"/>
          </a:xfrm>
          <a:prstGeom prst="rect">
            <a:avLst/>
          </a:prstGeom>
        </p:spPr>
      </p:pic>
      <p:cxnSp>
        <p:nvCxnSpPr>
          <p:cNvPr id="39" name="Conector recto de flecha 38"/>
          <p:cNvCxnSpPr/>
          <p:nvPr/>
        </p:nvCxnSpPr>
        <p:spPr>
          <a:xfrm flipV="1">
            <a:off x="5561432" y="5285294"/>
            <a:ext cx="349716" cy="669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0" name="Conector recto de flecha 39"/>
          <p:cNvCxnSpPr/>
          <p:nvPr/>
        </p:nvCxnSpPr>
        <p:spPr>
          <a:xfrm flipV="1">
            <a:off x="5649652" y="5910701"/>
            <a:ext cx="349716" cy="669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1" name="Conector recto de flecha 40"/>
          <p:cNvCxnSpPr/>
          <p:nvPr/>
        </p:nvCxnSpPr>
        <p:spPr>
          <a:xfrm flipV="1">
            <a:off x="5735331" y="6561321"/>
            <a:ext cx="349716" cy="669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47" name="Recortar rectángulo de esquina diagonal 46"/>
          <p:cNvSpPr/>
          <p:nvPr/>
        </p:nvSpPr>
        <p:spPr>
          <a:xfrm>
            <a:off x="5999368" y="5073015"/>
            <a:ext cx="1739208" cy="429201"/>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s-ES" sz="1100" dirty="0">
                <a:solidFill>
                  <a:prstClr val="black"/>
                </a:solidFill>
                <a:latin typeface="Candara" panose="020E0502030303020204" pitchFamily="34" charset="0"/>
              </a:rPr>
              <a:t>Permite </a:t>
            </a:r>
            <a:r>
              <a:rPr lang="es-ES" sz="1100" dirty="0">
                <a:solidFill>
                  <a:prstClr val="black"/>
                </a:solidFill>
                <a:latin typeface="Candara" panose="020E0502030303020204" pitchFamily="34" charset="0"/>
              </a:rPr>
              <a:t>al infante comprender el lenguaje</a:t>
            </a:r>
          </a:p>
        </p:txBody>
      </p:sp>
      <p:sp>
        <p:nvSpPr>
          <p:cNvPr id="48" name="Recortar rectángulo de esquina diagonal 47"/>
          <p:cNvSpPr/>
          <p:nvPr/>
        </p:nvSpPr>
        <p:spPr>
          <a:xfrm>
            <a:off x="6025484" y="5625762"/>
            <a:ext cx="1814746" cy="570572"/>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s-ES" sz="1100" dirty="0">
                <a:solidFill>
                  <a:prstClr val="black"/>
                </a:solidFill>
                <a:latin typeface="Candara" panose="020E0502030303020204" pitchFamily="34" charset="0"/>
              </a:rPr>
              <a:t>Herramienta </a:t>
            </a:r>
            <a:r>
              <a:rPr lang="es-ES" sz="1100" dirty="0">
                <a:solidFill>
                  <a:prstClr val="black"/>
                </a:solidFill>
                <a:latin typeface="Candara" panose="020E0502030303020204" pitchFamily="34" charset="0"/>
              </a:rPr>
              <a:t>que le posibilita al infante expresar sus sentimientos</a:t>
            </a:r>
          </a:p>
        </p:txBody>
      </p:sp>
      <p:sp>
        <p:nvSpPr>
          <p:cNvPr id="54" name="Recortar rectángulo de esquina diagonal 53"/>
          <p:cNvSpPr/>
          <p:nvPr/>
        </p:nvSpPr>
        <p:spPr>
          <a:xfrm>
            <a:off x="6200454" y="6313536"/>
            <a:ext cx="1538122" cy="422595"/>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a:r>
              <a:rPr lang="es-ES" sz="1100" dirty="0">
                <a:solidFill>
                  <a:prstClr val="black"/>
                </a:solidFill>
                <a:latin typeface="Candara" panose="020E0502030303020204" pitchFamily="34" charset="0"/>
              </a:rPr>
              <a:t>Habilidad </a:t>
            </a:r>
            <a:r>
              <a:rPr lang="es-ES" sz="1100" dirty="0">
                <a:solidFill>
                  <a:prstClr val="black"/>
                </a:solidFill>
                <a:latin typeface="Candara" panose="020E0502030303020204" pitchFamily="34" charset="0"/>
              </a:rPr>
              <a:t>de que el infante emita sonidos </a:t>
            </a:r>
          </a:p>
        </p:txBody>
      </p:sp>
    </p:spTree>
    <p:extLst>
      <p:ext uri="{BB962C8B-B14F-4D97-AF65-F5344CB8AC3E}">
        <p14:creationId xmlns:p14="http://schemas.microsoft.com/office/powerpoint/2010/main" val="3136795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ortar y redondear rectángulo de esquina sencilla 1"/>
          <p:cNvSpPr/>
          <p:nvPr/>
        </p:nvSpPr>
        <p:spPr>
          <a:xfrm>
            <a:off x="2932387" y="126124"/>
            <a:ext cx="6295696" cy="1030014"/>
          </a:xfrm>
          <a:prstGeom prst="snipRoundRect">
            <a:avLst/>
          </a:prstGeom>
          <a:solidFill>
            <a:srgbClr val="FFABC7"/>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ES" sz="2800" b="1" dirty="0">
                <a:solidFill>
                  <a:prstClr val="white"/>
                </a:solidFill>
                <a:latin typeface="Candara" panose="020E0502030303020204" pitchFamily="34" charset="0"/>
              </a:rPr>
              <a:t>UNIDAD III</a:t>
            </a:r>
          </a:p>
          <a:p>
            <a:pPr algn="ctr" defTabSz="457200"/>
            <a:r>
              <a:rPr lang="es-ES" sz="2800" b="1" dirty="0">
                <a:solidFill>
                  <a:prstClr val="black"/>
                </a:solidFill>
                <a:latin typeface="Candara" panose="020E0502030303020204" pitchFamily="34" charset="0"/>
              </a:rPr>
              <a:t>DIMENSIONES DEL LENGUAJE ORAL</a:t>
            </a:r>
            <a:endParaRPr lang="es-ES" sz="2800" b="1" dirty="0">
              <a:solidFill>
                <a:prstClr val="black"/>
              </a:solidFill>
              <a:latin typeface="Candara" panose="020E0502030303020204" pitchFamily="34" charset="0"/>
            </a:endParaRPr>
          </a:p>
        </p:txBody>
      </p:sp>
      <p:cxnSp>
        <p:nvCxnSpPr>
          <p:cNvPr id="4" name="Conector recto 3"/>
          <p:cNvCxnSpPr/>
          <p:nvPr/>
        </p:nvCxnSpPr>
        <p:spPr>
          <a:xfrm>
            <a:off x="2014910" y="1780064"/>
            <a:ext cx="816653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Conector recto 4"/>
          <p:cNvCxnSpPr/>
          <p:nvPr/>
        </p:nvCxnSpPr>
        <p:spPr>
          <a:xfrm>
            <a:off x="6080235" y="1136046"/>
            <a:ext cx="6146" cy="644018"/>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Conector recto 5"/>
          <p:cNvCxnSpPr/>
          <p:nvPr/>
        </p:nvCxnSpPr>
        <p:spPr>
          <a:xfrm flipH="1">
            <a:off x="2014910" y="1780064"/>
            <a:ext cx="2" cy="357350"/>
          </a:xfrm>
          <a:prstGeom prst="line">
            <a:avLst/>
          </a:prstGeom>
        </p:spPr>
        <p:style>
          <a:lnRef idx="3">
            <a:schemeClr val="accent2"/>
          </a:lnRef>
          <a:fillRef idx="0">
            <a:schemeClr val="accent2"/>
          </a:fillRef>
          <a:effectRef idx="2">
            <a:schemeClr val="accent2"/>
          </a:effectRef>
          <a:fontRef idx="minor">
            <a:schemeClr val="tx1"/>
          </a:fontRef>
        </p:style>
      </p:cxnSp>
      <p:sp>
        <p:nvSpPr>
          <p:cNvPr id="7" name="Recortar y redondear rectángulo de esquina sencilla 6"/>
          <p:cNvSpPr/>
          <p:nvPr/>
        </p:nvSpPr>
        <p:spPr>
          <a:xfrm>
            <a:off x="1271752" y="2137414"/>
            <a:ext cx="1860331" cy="511193"/>
          </a:xfrm>
          <a:prstGeom prst="snip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ES" b="1" dirty="0">
                <a:solidFill>
                  <a:prstClr val="black"/>
                </a:solidFill>
                <a:latin typeface="Candara" panose="020E0502030303020204" pitchFamily="34" charset="0"/>
              </a:rPr>
              <a:t>Definición</a:t>
            </a:r>
            <a:endParaRPr lang="es-ES" b="1" dirty="0">
              <a:solidFill>
                <a:prstClr val="black"/>
              </a:solidFill>
              <a:latin typeface="Candara" panose="020E0502030303020204" pitchFamily="34" charset="0"/>
            </a:endParaRPr>
          </a:p>
        </p:txBody>
      </p:sp>
      <p:cxnSp>
        <p:nvCxnSpPr>
          <p:cNvPr id="8" name="Conector recto 7"/>
          <p:cNvCxnSpPr/>
          <p:nvPr/>
        </p:nvCxnSpPr>
        <p:spPr>
          <a:xfrm flipH="1">
            <a:off x="10181448" y="1780064"/>
            <a:ext cx="2" cy="357350"/>
          </a:xfrm>
          <a:prstGeom prst="line">
            <a:avLst/>
          </a:prstGeom>
        </p:spPr>
        <p:style>
          <a:lnRef idx="3">
            <a:schemeClr val="accent2"/>
          </a:lnRef>
          <a:fillRef idx="0">
            <a:schemeClr val="accent2"/>
          </a:fillRef>
          <a:effectRef idx="2">
            <a:schemeClr val="accent2"/>
          </a:effectRef>
          <a:fontRef idx="minor">
            <a:schemeClr val="tx1"/>
          </a:fontRef>
        </p:style>
      </p:cxnSp>
      <p:sp>
        <p:nvSpPr>
          <p:cNvPr id="9" name="Recortar y redondear rectángulo de esquina sencilla 8"/>
          <p:cNvSpPr/>
          <p:nvPr/>
        </p:nvSpPr>
        <p:spPr>
          <a:xfrm>
            <a:off x="9012624" y="2137415"/>
            <a:ext cx="1860331" cy="511193"/>
          </a:xfrm>
          <a:prstGeom prst="snip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457200"/>
            <a:r>
              <a:rPr lang="es-ES" b="1" dirty="0">
                <a:solidFill>
                  <a:prstClr val="black"/>
                </a:solidFill>
                <a:latin typeface="Candara" panose="020E0502030303020204" pitchFamily="34" charset="0"/>
              </a:rPr>
              <a:t>Clasificación</a:t>
            </a:r>
            <a:endParaRPr lang="es-ES" b="1" dirty="0">
              <a:solidFill>
                <a:prstClr val="black"/>
              </a:solidFill>
              <a:latin typeface="Candara" panose="020E0502030303020204" pitchFamily="34" charset="0"/>
            </a:endParaRPr>
          </a:p>
        </p:txBody>
      </p:sp>
      <p:cxnSp>
        <p:nvCxnSpPr>
          <p:cNvPr id="10" name="Conector recto 9"/>
          <p:cNvCxnSpPr/>
          <p:nvPr/>
        </p:nvCxnSpPr>
        <p:spPr>
          <a:xfrm flipH="1">
            <a:off x="2122189" y="2648606"/>
            <a:ext cx="2" cy="357350"/>
          </a:xfrm>
          <a:prstGeom prst="line">
            <a:avLst/>
          </a:prstGeom>
        </p:spPr>
        <p:style>
          <a:lnRef idx="2">
            <a:schemeClr val="accent3"/>
          </a:lnRef>
          <a:fillRef idx="0">
            <a:schemeClr val="accent3"/>
          </a:fillRef>
          <a:effectRef idx="1">
            <a:schemeClr val="accent3"/>
          </a:effectRef>
          <a:fontRef idx="minor">
            <a:schemeClr val="tx1"/>
          </a:fontRef>
        </p:style>
      </p:cxnSp>
      <p:sp>
        <p:nvSpPr>
          <p:cNvPr id="11" name="Rectángulo redondeado 10"/>
          <p:cNvSpPr/>
          <p:nvPr/>
        </p:nvSpPr>
        <p:spPr>
          <a:xfrm>
            <a:off x="921833" y="3005956"/>
            <a:ext cx="2406869" cy="96695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200"/>
            <a:r>
              <a:rPr lang="es-ES" sz="1400" dirty="0">
                <a:solidFill>
                  <a:prstClr val="black"/>
                </a:solidFill>
                <a:latin typeface="Candara" panose="020E0502030303020204" pitchFamily="34" charset="0"/>
              </a:rPr>
              <a:t>Las dimensiones se desarrollan en función de la forma, contenido y uso</a:t>
            </a:r>
            <a:r>
              <a:rPr lang="es-ES" sz="1400" b="1" dirty="0">
                <a:solidFill>
                  <a:prstClr val="black"/>
                </a:solidFill>
                <a:latin typeface="Candara" panose="020E0502030303020204" pitchFamily="34" charset="0"/>
              </a:rPr>
              <a:t>.</a:t>
            </a:r>
            <a:endParaRPr lang="es-ES" sz="1400" dirty="0">
              <a:solidFill>
                <a:prstClr val="black"/>
              </a:solidFill>
              <a:latin typeface="Candara" panose="020E0502030303020204" pitchFamily="34" charset="0"/>
            </a:endParaRPr>
          </a:p>
          <a:p>
            <a:pPr algn="ctr" defTabSz="457200"/>
            <a:endParaRPr lang="es-ES" sz="1400" dirty="0">
              <a:solidFill>
                <a:prstClr val="black"/>
              </a:solidFill>
              <a:latin typeface="Candara" panose="020E0502030303020204" pitchFamily="34" charset="0"/>
            </a:endParaRPr>
          </a:p>
        </p:txBody>
      </p:sp>
      <p:cxnSp>
        <p:nvCxnSpPr>
          <p:cNvPr id="13" name="Conector recto 12"/>
          <p:cNvCxnSpPr>
            <a:endCxn id="9" idx="2"/>
          </p:cNvCxnSpPr>
          <p:nvPr/>
        </p:nvCxnSpPr>
        <p:spPr>
          <a:xfrm>
            <a:off x="4035972" y="2382031"/>
            <a:ext cx="4976650" cy="10981"/>
          </a:xfrm>
          <a:prstGeom prst="line">
            <a:avLst/>
          </a:prstGeom>
        </p:spPr>
        <p:style>
          <a:lnRef idx="2">
            <a:schemeClr val="accent4"/>
          </a:lnRef>
          <a:fillRef idx="0">
            <a:schemeClr val="accent4"/>
          </a:fillRef>
          <a:effectRef idx="1">
            <a:schemeClr val="accent4"/>
          </a:effectRef>
          <a:fontRef idx="minor">
            <a:schemeClr val="tx1"/>
          </a:fontRef>
        </p:style>
      </p:cxnSp>
      <p:cxnSp>
        <p:nvCxnSpPr>
          <p:cNvPr id="15" name="Conector recto 14"/>
          <p:cNvCxnSpPr/>
          <p:nvPr/>
        </p:nvCxnSpPr>
        <p:spPr>
          <a:xfrm>
            <a:off x="4035972" y="2403990"/>
            <a:ext cx="0" cy="3487057"/>
          </a:xfrm>
          <a:prstGeom prst="line">
            <a:avLst/>
          </a:prstGeom>
        </p:spPr>
        <p:style>
          <a:lnRef idx="2">
            <a:schemeClr val="accent4"/>
          </a:lnRef>
          <a:fillRef idx="0">
            <a:schemeClr val="accent4"/>
          </a:fillRef>
          <a:effectRef idx="1">
            <a:schemeClr val="accent4"/>
          </a:effectRef>
          <a:fontRef idx="minor">
            <a:schemeClr val="tx1"/>
          </a:fontRef>
        </p:style>
      </p:cxnSp>
      <p:cxnSp>
        <p:nvCxnSpPr>
          <p:cNvPr id="19" name="Conector recto de flecha 18"/>
          <p:cNvCxnSpPr/>
          <p:nvPr/>
        </p:nvCxnSpPr>
        <p:spPr>
          <a:xfrm>
            <a:off x="4035972" y="3026974"/>
            <a:ext cx="367862"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0" name="Conector recto de flecha 19"/>
          <p:cNvCxnSpPr/>
          <p:nvPr/>
        </p:nvCxnSpPr>
        <p:spPr>
          <a:xfrm>
            <a:off x="4035972" y="3972910"/>
            <a:ext cx="367862"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1" name="Conector recto de flecha 20"/>
          <p:cNvCxnSpPr/>
          <p:nvPr/>
        </p:nvCxnSpPr>
        <p:spPr>
          <a:xfrm>
            <a:off x="4054366" y="5023942"/>
            <a:ext cx="367862"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2" name="Conector recto de flecha 21"/>
          <p:cNvCxnSpPr/>
          <p:nvPr/>
        </p:nvCxnSpPr>
        <p:spPr>
          <a:xfrm>
            <a:off x="4054366" y="5891044"/>
            <a:ext cx="367862"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25" name="Redondear rectángulo de esquina sencilla 24"/>
          <p:cNvSpPr/>
          <p:nvPr/>
        </p:nvSpPr>
        <p:spPr>
          <a:xfrm>
            <a:off x="4422228" y="2827281"/>
            <a:ext cx="1576552" cy="515009"/>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s-ES" sz="1600" b="1" dirty="0">
                <a:solidFill>
                  <a:prstClr val="black"/>
                </a:solidFill>
                <a:latin typeface="Candara" panose="020E0502030303020204" pitchFamily="34" charset="0"/>
              </a:rPr>
              <a:t>Fonológico</a:t>
            </a:r>
            <a:endParaRPr lang="es-ES" sz="1600" b="1" dirty="0">
              <a:solidFill>
                <a:prstClr val="black"/>
              </a:solidFill>
              <a:latin typeface="Candara" panose="020E0502030303020204" pitchFamily="34" charset="0"/>
            </a:endParaRPr>
          </a:p>
        </p:txBody>
      </p:sp>
      <p:sp>
        <p:nvSpPr>
          <p:cNvPr id="26" name="Redondear rectángulo de esquina sencilla 25"/>
          <p:cNvSpPr/>
          <p:nvPr/>
        </p:nvSpPr>
        <p:spPr>
          <a:xfrm>
            <a:off x="4422677" y="3725912"/>
            <a:ext cx="1639615" cy="515009"/>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s-ES" sz="1600" b="1" dirty="0">
                <a:solidFill>
                  <a:prstClr val="black"/>
                </a:solidFill>
                <a:latin typeface="Candara" panose="020E0502030303020204" pitchFamily="34" charset="0"/>
              </a:rPr>
              <a:t>Morfosintáctico</a:t>
            </a:r>
            <a:endParaRPr lang="es-ES" sz="1600" b="1" dirty="0">
              <a:solidFill>
                <a:prstClr val="black"/>
              </a:solidFill>
              <a:latin typeface="Candara" panose="020E0502030303020204" pitchFamily="34" charset="0"/>
            </a:endParaRPr>
          </a:p>
        </p:txBody>
      </p:sp>
      <p:sp>
        <p:nvSpPr>
          <p:cNvPr id="27" name="Redondear rectángulo de esquina sencilla 26"/>
          <p:cNvSpPr/>
          <p:nvPr/>
        </p:nvSpPr>
        <p:spPr>
          <a:xfrm>
            <a:off x="4440621" y="4729658"/>
            <a:ext cx="1550276" cy="515009"/>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s-ES" sz="1600" b="1" dirty="0">
                <a:solidFill>
                  <a:prstClr val="black"/>
                </a:solidFill>
                <a:latin typeface="Candara" panose="020E0502030303020204" pitchFamily="34" charset="0"/>
              </a:rPr>
              <a:t>Semántico</a:t>
            </a:r>
            <a:endParaRPr lang="es-ES" sz="1600" b="1" dirty="0">
              <a:solidFill>
                <a:prstClr val="black"/>
              </a:solidFill>
              <a:latin typeface="Candara" panose="020E0502030303020204" pitchFamily="34" charset="0"/>
            </a:endParaRPr>
          </a:p>
        </p:txBody>
      </p:sp>
      <p:sp>
        <p:nvSpPr>
          <p:cNvPr id="28" name="Redondear rectángulo de esquina sencilla 27"/>
          <p:cNvSpPr/>
          <p:nvPr/>
        </p:nvSpPr>
        <p:spPr>
          <a:xfrm>
            <a:off x="4433190" y="5733404"/>
            <a:ext cx="1557709" cy="515009"/>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457200"/>
            <a:r>
              <a:rPr lang="es-ES" sz="1600" b="1" dirty="0">
                <a:solidFill>
                  <a:prstClr val="black"/>
                </a:solidFill>
                <a:latin typeface="Candara" panose="020E0502030303020204" pitchFamily="34" charset="0"/>
              </a:rPr>
              <a:t>Pragmático</a:t>
            </a:r>
            <a:endParaRPr lang="es-ES" sz="1600" b="1" dirty="0">
              <a:solidFill>
                <a:prstClr val="black"/>
              </a:solidFill>
              <a:latin typeface="Candara" panose="020E0502030303020204" pitchFamily="34" charset="0"/>
            </a:endParaRPr>
          </a:p>
        </p:txBody>
      </p:sp>
      <p:cxnSp>
        <p:nvCxnSpPr>
          <p:cNvPr id="29" name="Conector recto de flecha 28"/>
          <p:cNvCxnSpPr/>
          <p:nvPr/>
        </p:nvCxnSpPr>
        <p:spPr>
          <a:xfrm flipV="1">
            <a:off x="6038194" y="3079532"/>
            <a:ext cx="220718" cy="525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2" name="Conector recto de flecha 31"/>
          <p:cNvCxnSpPr/>
          <p:nvPr/>
        </p:nvCxnSpPr>
        <p:spPr>
          <a:xfrm flipV="1">
            <a:off x="6080235" y="3983416"/>
            <a:ext cx="220718" cy="525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3" name="Conector recto de flecha 32"/>
          <p:cNvCxnSpPr/>
          <p:nvPr/>
        </p:nvCxnSpPr>
        <p:spPr>
          <a:xfrm flipV="1">
            <a:off x="5998780" y="5029852"/>
            <a:ext cx="220718" cy="525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4" name="Conector recto de flecha 33"/>
          <p:cNvCxnSpPr/>
          <p:nvPr/>
        </p:nvCxnSpPr>
        <p:spPr>
          <a:xfrm flipV="1">
            <a:off x="6028132" y="5990908"/>
            <a:ext cx="220718" cy="525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35" name="Redondear rectángulo de esquina del mismo lado 34"/>
          <p:cNvSpPr/>
          <p:nvPr/>
        </p:nvSpPr>
        <p:spPr>
          <a:xfrm>
            <a:off x="6298328" y="2811505"/>
            <a:ext cx="2391103" cy="595752"/>
          </a:xfrm>
          <a:prstGeom prst="round2SameRect">
            <a:avLst/>
          </a:prstGeom>
          <a:solidFill>
            <a:srgbClr val="FFCCC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r>
              <a:rPr lang="es-MX" sz="1200" dirty="0">
                <a:solidFill>
                  <a:prstClr val="black"/>
                </a:solidFill>
                <a:latin typeface="Candara" panose="020E0502030303020204" pitchFamily="34" charset="0"/>
              </a:rPr>
              <a:t>Es </a:t>
            </a:r>
            <a:r>
              <a:rPr lang="es-MX" sz="1200" dirty="0">
                <a:solidFill>
                  <a:prstClr val="black"/>
                </a:solidFill>
                <a:latin typeface="Candara" panose="020E0502030303020204" pitchFamily="34" charset="0"/>
              </a:rPr>
              <a:t>la habilidad que permite al infante reconocer y utilizar los sonidos del lenguaje </a:t>
            </a:r>
            <a:r>
              <a:rPr lang="es-MX" sz="1200" dirty="0">
                <a:solidFill>
                  <a:prstClr val="black"/>
                </a:solidFill>
                <a:latin typeface="Candara" panose="020E0502030303020204" pitchFamily="34" charset="0"/>
              </a:rPr>
              <a:t>hablado.</a:t>
            </a:r>
            <a:endParaRPr lang="es-ES" sz="1200" dirty="0">
              <a:solidFill>
                <a:prstClr val="black"/>
              </a:solidFill>
              <a:latin typeface="Candara" panose="020E0502030303020204" pitchFamily="34" charset="0"/>
            </a:endParaRPr>
          </a:p>
        </p:txBody>
      </p:sp>
      <p:sp>
        <p:nvSpPr>
          <p:cNvPr id="36" name="Redondear rectángulo de esquina del mismo lado 35"/>
          <p:cNvSpPr/>
          <p:nvPr/>
        </p:nvSpPr>
        <p:spPr>
          <a:xfrm>
            <a:off x="6318900" y="3598478"/>
            <a:ext cx="3541985" cy="885498"/>
          </a:xfrm>
          <a:prstGeom prst="round2SameRect">
            <a:avLst/>
          </a:prstGeom>
          <a:solidFill>
            <a:srgbClr val="65FFB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r>
              <a:rPr lang="es-ES" sz="1200" dirty="0">
                <a:solidFill>
                  <a:prstClr val="black"/>
                </a:solidFill>
                <a:latin typeface="Candara" panose="020E0502030303020204" pitchFamily="34" charset="0"/>
              </a:rPr>
              <a:t>Es </a:t>
            </a:r>
            <a:r>
              <a:rPr lang="es-ES" sz="1200" dirty="0">
                <a:solidFill>
                  <a:prstClr val="black"/>
                </a:solidFill>
                <a:latin typeface="Candara" panose="020E0502030303020204" pitchFamily="34" charset="0"/>
              </a:rPr>
              <a:t>la </a:t>
            </a:r>
            <a:r>
              <a:rPr lang="es-ES" sz="1200" dirty="0">
                <a:solidFill>
                  <a:prstClr val="black"/>
                </a:solidFill>
                <a:latin typeface="Candara" panose="020E0502030303020204" pitchFamily="34" charset="0"/>
              </a:rPr>
              <a:t>habilidad </a:t>
            </a:r>
            <a:r>
              <a:rPr lang="es-ES" sz="1200" dirty="0">
                <a:solidFill>
                  <a:prstClr val="black"/>
                </a:solidFill>
                <a:latin typeface="Candara" panose="020E0502030303020204" pitchFamily="34" charset="0"/>
              </a:rPr>
              <a:t>que le permite al infante determinar el orden, cuales son las palabras adecuadas para expresar un sujeto y las que deben usarse para expresar lo que se dice de ese sujeto.</a:t>
            </a:r>
          </a:p>
        </p:txBody>
      </p:sp>
      <p:sp>
        <p:nvSpPr>
          <p:cNvPr id="38" name="Abrir llave 37"/>
          <p:cNvSpPr/>
          <p:nvPr/>
        </p:nvSpPr>
        <p:spPr>
          <a:xfrm>
            <a:off x="9845119" y="3550585"/>
            <a:ext cx="336331" cy="940681"/>
          </a:xfrm>
          <a:prstGeom prst="lef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defTabSz="457200"/>
            <a:endParaRPr lang="es-ES">
              <a:solidFill>
                <a:prstClr val="black"/>
              </a:solidFill>
              <a:latin typeface="Century Gothic" panose="020B0502020202020204"/>
            </a:endParaRPr>
          </a:p>
        </p:txBody>
      </p:sp>
      <p:sp>
        <p:nvSpPr>
          <p:cNvPr id="39" name="CuadroTexto 38"/>
          <p:cNvSpPr txBox="1"/>
          <p:nvPr/>
        </p:nvSpPr>
        <p:spPr>
          <a:xfrm>
            <a:off x="10013282" y="3671895"/>
            <a:ext cx="1894938" cy="738664"/>
          </a:xfrm>
          <a:prstGeom prst="rect">
            <a:avLst/>
          </a:prstGeom>
          <a:noFill/>
        </p:spPr>
        <p:txBody>
          <a:bodyPr wrap="square" rtlCol="0">
            <a:spAutoFit/>
          </a:bodyPr>
          <a:lstStyle/>
          <a:p>
            <a:pPr marL="285750" indent="-285750" defTabSz="457200">
              <a:buFontTx/>
              <a:buChar char="-"/>
            </a:pPr>
            <a:r>
              <a:rPr lang="es-ES" sz="1400" dirty="0">
                <a:solidFill>
                  <a:prstClr val="black"/>
                </a:solidFill>
                <a:latin typeface="Candara" panose="020E0502030303020204" pitchFamily="34" charset="0"/>
              </a:rPr>
              <a:t>Etapa holofrástica</a:t>
            </a:r>
          </a:p>
          <a:p>
            <a:pPr marL="285750" indent="-285750" defTabSz="457200">
              <a:buFontTx/>
              <a:buChar char="-"/>
            </a:pPr>
            <a:endParaRPr lang="es-ES" sz="1400" dirty="0">
              <a:solidFill>
                <a:prstClr val="black"/>
              </a:solidFill>
              <a:latin typeface="Candara" panose="020E0502030303020204" pitchFamily="34" charset="0"/>
            </a:endParaRPr>
          </a:p>
          <a:p>
            <a:pPr marL="285750" indent="-285750" defTabSz="457200">
              <a:buFontTx/>
              <a:buChar char="-"/>
            </a:pPr>
            <a:r>
              <a:rPr lang="es-ES" sz="1400" dirty="0">
                <a:solidFill>
                  <a:prstClr val="black"/>
                </a:solidFill>
                <a:latin typeface="Candara" panose="020E0502030303020204" pitchFamily="34" charset="0"/>
              </a:rPr>
              <a:t>Habla telegráfica</a:t>
            </a:r>
            <a:endParaRPr lang="es-ES" sz="1400" dirty="0">
              <a:solidFill>
                <a:prstClr val="black"/>
              </a:solidFill>
              <a:latin typeface="Candara" panose="020E0502030303020204" pitchFamily="34" charset="0"/>
            </a:endParaRPr>
          </a:p>
        </p:txBody>
      </p:sp>
      <p:sp>
        <p:nvSpPr>
          <p:cNvPr id="40" name="Redondear rectángulo de esquina del mismo lado 39"/>
          <p:cNvSpPr/>
          <p:nvPr/>
        </p:nvSpPr>
        <p:spPr>
          <a:xfrm>
            <a:off x="6266797" y="4726066"/>
            <a:ext cx="2422632" cy="595752"/>
          </a:xfrm>
          <a:prstGeom prst="round2SameRect">
            <a:avLst/>
          </a:prstGeom>
          <a:solidFill>
            <a:srgbClr val="8FEA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r>
              <a:rPr lang="es-ES" sz="1200" dirty="0">
                <a:solidFill>
                  <a:prstClr val="black"/>
                </a:solidFill>
                <a:latin typeface="Candara" panose="020E0502030303020204" pitchFamily="34" charset="0"/>
              </a:rPr>
              <a:t>Es una habilidad </a:t>
            </a:r>
            <a:r>
              <a:rPr lang="es-ES" sz="1200" dirty="0">
                <a:solidFill>
                  <a:prstClr val="black"/>
                </a:solidFill>
                <a:latin typeface="Candara" panose="020E0502030303020204" pitchFamily="34" charset="0"/>
              </a:rPr>
              <a:t>que le permite al infante saber que las palabras tienen uno o más significados. </a:t>
            </a:r>
          </a:p>
        </p:txBody>
      </p:sp>
      <p:sp>
        <p:nvSpPr>
          <p:cNvPr id="41" name="Redondear rectángulo de esquina del mismo lado 40"/>
          <p:cNvSpPr/>
          <p:nvPr/>
        </p:nvSpPr>
        <p:spPr>
          <a:xfrm>
            <a:off x="6266797" y="5689445"/>
            <a:ext cx="2422632" cy="795439"/>
          </a:xfrm>
          <a:prstGeom prst="round2SameRect">
            <a:avLst/>
          </a:prstGeom>
          <a:solidFill>
            <a:srgbClr val="EB97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r>
              <a:rPr lang="es-ES" sz="1200" dirty="0">
                <a:solidFill>
                  <a:prstClr val="black"/>
                </a:solidFill>
                <a:latin typeface="Candara" panose="020E0502030303020204" pitchFamily="34" charset="0"/>
              </a:rPr>
              <a:t>Se refiere a la parte comunicativa del </a:t>
            </a:r>
            <a:r>
              <a:rPr lang="es-ES" sz="1200" dirty="0">
                <a:solidFill>
                  <a:prstClr val="black"/>
                </a:solidFill>
                <a:latin typeface="Candara" panose="020E0502030303020204" pitchFamily="34" charset="0"/>
              </a:rPr>
              <a:t>lenguaje</a:t>
            </a:r>
            <a:r>
              <a:rPr lang="es-ES" sz="1200" dirty="0">
                <a:solidFill>
                  <a:prstClr val="black"/>
                </a:solidFill>
                <a:latin typeface="Candara" panose="020E0502030303020204" pitchFamily="34" charset="0"/>
              </a:rPr>
              <a:t>, ayuda que exista un buen desarrollo del lenguaje en los </a:t>
            </a:r>
            <a:r>
              <a:rPr lang="es-ES" sz="1200" dirty="0">
                <a:solidFill>
                  <a:prstClr val="black"/>
                </a:solidFill>
                <a:latin typeface="Candara" panose="020E0502030303020204" pitchFamily="34" charset="0"/>
              </a:rPr>
              <a:t>infantes.</a:t>
            </a:r>
            <a:endParaRPr lang="es-ES" sz="1200" dirty="0">
              <a:solidFill>
                <a:prstClr val="black"/>
              </a:solidFill>
              <a:latin typeface="Candara" panose="020E0502030303020204" pitchFamily="34" charset="0"/>
            </a:endParaRPr>
          </a:p>
        </p:txBody>
      </p:sp>
    </p:spTree>
    <p:extLst>
      <p:ext uri="{BB962C8B-B14F-4D97-AF65-F5344CB8AC3E}">
        <p14:creationId xmlns:p14="http://schemas.microsoft.com/office/powerpoint/2010/main" val="2490611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pira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otalTime>0</TotalTime>
  <Words>2687</Words>
  <Application>Microsoft Office PowerPoint</Application>
  <PresentationFormat>Panorámica</PresentationFormat>
  <Paragraphs>302</Paragraphs>
  <Slides>24</Slides>
  <Notes>0</Notes>
  <HiddenSlides>0</HiddenSlides>
  <MMClips>0</MMClips>
  <ScaleCrop>false</ScaleCrop>
  <HeadingPairs>
    <vt:vector size="8" baseType="variant">
      <vt:variant>
        <vt:lpstr>Fuentes usadas</vt:lpstr>
      </vt:variant>
      <vt:variant>
        <vt:i4>13</vt:i4>
      </vt:variant>
      <vt:variant>
        <vt:lpstr>Tema</vt:lpstr>
      </vt:variant>
      <vt:variant>
        <vt:i4>2</vt:i4>
      </vt:variant>
      <vt:variant>
        <vt:lpstr>Servidores OLE incrustados</vt:lpstr>
      </vt:variant>
      <vt:variant>
        <vt:i4>2</vt:i4>
      </vt:variant>
      <vt:variant>
        <vt:lpstr>Títulos de diapositiva</vt:lpstr>
      </vt:variant>
      <vt:variant>
        <vt:i4>24</vt:i4>
      </vt:variant>
    </vt:vector>
  </HeadingPairs>
  <TitlesOfParts>
    <vt:vector size="41" baseType="lpstr">
      <vt:lpstr>Aharoni</vt:lpstr>
      <vt:lpstr>Arial</vt:lpstr>
      <vt:lpstr>Bahnschrift Light</vt:lpstr>
      <vt:lpstr>Calibri</vt:lpstr>
      <vt:lpstr>Calibri Light</vt:lpstr>
      <vt:lpstr>Candara</vt:lpstr>
      <vt:lpstr>Century Gothic</vt:lpstr>
      <vt:lpstr>Comic Sans MS</vt:lpstr>
      <vt:lpstr>Monotype Corsiva</vt:lpstr>
      <vt:lpstr>Raavi</vt:lpstr>
      <vt:lpstr>Times New Roman</vt:lpstr>
      <vt:lpstr>Wingdings</vt:lpstr>
      <vt:lpstr>Wingdings 3</vt:lpstr>
      <vt:lpstr>1_Tema de Office</vt:lpstr>
      <vt:lpstr>Espiral</vt:lpstr>
      <vt:lpstr>CorelDRAW</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Yadyra</dc:creator>
  <cp:lastModifiedBy>Yadyra</cp:lastModifiedBy>
  <cp:revision>2</cp:revision>
  <dcterms:created xsi:type="dcterms:W3CDTF">2019-05-20T11:30:27Z</dcterms:created>
  <dcterms:modified xsi:type="dcterms:W3CDTF">2019-05-20T11:30:51Z</dcterms:modified>
</cp:coreProperties>
</file>