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30"/>
  </p:notesMasterIdLst>
  <p:sldIdLst>
    <p:sldId id="256" r:id="rId2"/>
    <p:sldId id="257" r:id="rId3"/>
    <p:sldId id="258" r:id="rId4"/>
    <p:sldId id="262" r:id="rId5"/>
    <p:sldId id="263" r:id="rId6"/>
    <p:sldId id="282" r:id="rId7"/>
    <p:sldId id="264" r:id="rId8"/>
    <p:sldId id="266" r:id="rId9"/>
    <p:sldId id="269" r:id="rId10"/>
    <p:sldId id="267" r:id="rId11"/>
    <p:sldId id="265" r:id="rId12"/>
    <p:sldId id="270" r:id="rId13"/>
    <p:sldId id="271" r:id="rId14"/>
    <p:sldId id="272" r:id="rId15"/>
    <p:sldId id="283" r:id="rId16"/>
    <p:sldId id="268" r:id="rId17"/>
    <p:sldId id="273" r:id="rId18"/>
    <p:sldId id="275" r:id="rId19"/>
    <p:sldId id="276" r:id="rId20"/>
    <p:sldId id="277" r:id="rId21"/>
    <p:sldId id="274" r:id="rId22"/>
    <p:sldId id="278" r:id="rId23"/>
    <p:sldId id="279" r:id="rId24"/>
    <p:sldId id="280" r:id="rId25"/>
    <p:sldId id="281" r:id="rId26"/>
    <p:sldId id="259" r:id="rId27"/>
    <p:sldId id="260" r:id="rId28"/>
    <p:sldId id="2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a:srgbClr val="FFCC66"/>
    <a:srgbClr val="9966FF"/>
    <a:srgbClr val="00CC66"/>
    <a:srgbClr val="009900"/>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2" d="100"/>
          <a:sy n="72"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lberca\Downloads\03._Export._o_Import._por_Subpartida_y_Pa&#237;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lberca\Dropbox\Tesis%20=)\Tesis%20=)\Empresas%20confites%20C1073.21\Estados%20Financieros%20x%20Rama%20(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Hoja2!$B$2</c:f>
              <c:strCache>
                <c:ptCount val="1"/>
                <c:pt idx="0">
                  <c:v>FOB</c:v>
                </c:pt>
              </c:strCache>
            </c:strRef>
          </c:tx>
          <c:spPr>
            <a:solidFill>
              <a:schemeClr val="accent1"/>
            </a:solidFill>
            <a:ln>
              <a:noFill/>
            </a:ln>
            <a:effectLst/>
          </c:spPr>
          <c:invertIfNegative val="0"/>
          <c:dLbls>
            <c:dLbl>
              <c:idx val="1"/>
              <c:layout>
                <c:manualLayout>
                  <c:x val="-4.7875523638539795E-3"/>
                  <c:y val="-1.63265306122449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4-4583-8AA4-4F110D7B24E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Hoja2!$A$3:$A$8</c:f>
              <c:strCache>
                <c:ptCount val="6"/>
                <c:pt idx="0">
                  <c:v>2013</c:v>
                </c:pt>
                <c:pt idx="1">
                  <c:v>2014</c:v>
                </c:pt>
                <c:pt idx="2">
                  <c:v>2015</c:v>
                </c:pt>
                <c:pt idx="3">
                  <c:v>2016</c:v>
                </c:pt>
                <c:pt idx="4">
                  <c:v>2017</c:v>
                </c:pt>
                <c:pt idx="5">
                  <c:v>Noviembre 2018</c:v>
                </c:pt>
              </c:strCache>
            </c:strRef>
          </c:cat>
          <c:val>
            <c:numRef>
              <c:f>Hoja2!$B$3:$B$8</c:f>
              <c:numCache>
                <c:formatCode>_("$"* #,##0.00_);_("$"* \(#,##0.00\);_("$"* "-"??_);_(@_)</c:formatCode>
                <c:ptCount val="6"/>
                <c:pt idx="0">
                  <c:v>45.587865297</c:v>
                </c:pt>
                <c:pt idx="1">
                  <c:v>42.997766799000004</c:v>
                </c:pt>
                <c:pt idx="2">
                  <c:v>29.793359553000005</c:v>
                </c:pt>
                <c:pt idx="3">
                  <c:v>22.183361635000004</c:v>
                </c:pt>
                <c:pt idx="4">
                  <c:v>31.593746577000005</c:v>
                </c:pt>
                <c:pt idx="5">
                  <c:v>36.48477234300001</c:v>
                </c:pt>
              </c:numCache>
            </c:numRef>
          </c:val>
          <c:extLst>
            <c:ext xmlns:c16="http://schemas.microsoft.com/office/drawing/2014/chart" uri="{C3380CC4-5D6E-409C-BE32-E72D297353CC}">
              <c16:uniqueId val="{00000001-9684-4583-8AA4-4F110D7B24E7}"/>
            </c:ext>
          </c:extLst>
        </c:ser>
        <c:dLbls>
          <c:dLblPos val="outEnd"/>
          <c:showLegendKey val="0"/>
          <c:showVal val="1"/>
          <c:showCatName val="0"/>
          <c:showSerName val="0"/>
          <c:showPercent val="0"/>
          <c:showBubbleSize val="0"/>
        </c:dLbls>
        <c:gapWidth val="219"/>
        <c:overlap val="-27"/>
        <c:axId val="1450396352"/>
        <c:axId val="1523115104"/>
      </c:barChart>
      <c:lineChart>
        <c:grouping val="standard"/>
        <c:varyColors val="0"/>
        <c:ser>
          <c:idx val="1"/>
          <c:order val="1"/>
          <c:tx>
            <c:strRef>
              <c:f>Hoja2!$C$2</c:f>
              <c:strCache>
                <c:ptCount val="1"/>
                <c:pt idx="0">
                  <c:v>Variación</c:v>
                </c:pt>
              </c:strCache>
            </c:strRef>
          </c:tx>
          <c:spPr>
            <a:ln w="28575" cap="rnd">
              <a:solidFill>
                <a:schemeClr val="accent2"/>
              </a:solidFill>
              <a:round/>
            </a:ln>
            <a:effectLst/>
          </c:spPr>
          <c:marker>
            <c:symbol val="none"/>
          </c:marker>
          <c:dLbls>
            <c:dLbl>
              <c:idx val="2"/>
              <c:layout>
                <c:manualLayout>
                  <c:x val="-3.1119090365050867E-2"/>
                  <c:y val="-2.7210884353741596E-2"/>
                </c:manualLayout>
              </c:layout>
              <c:tx>
                <c:rich>
                  <a:bodyPr/>
                  <a:lstStyle/>
                  <a:p>
                    <a:r>
                      <a:rPr lang="en-US" dirty="0"/>
                      <a:t>-31%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84-4583-8AA4-4F110D7B24E7}"/>
                </c:ext>
              </c:extLst>
            </c:dLbl>
            <c:dLbl>
              <c:idx val="3"/>
              <c:layout>
                <c:manualLayout>
                  <c:x val="-2.6331538001196975E-2"/>
                  <c:y val="-5.44217687074829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84-4583-8AA4-4F110D7B24E7}"/>
                </c:ext>
              </c:extLst>
            </c:dLbl>
            <c:spPr>
              <a:solidFill>
                <a:schemeClr val="accent2">
                  <a:lumMod val="40000"/>
                  <a:lumOff val="60000"/>
                </a:scheme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Hoja2!$A$3:$A$8</c:f>
              <c:strCache>
                <c:ptCount val="6"/>
                <c:pt idx="0">
                  <c:v>2013</c:v>
                </c:pt>
                <c:pt idx="1">
                  <c:v>2014</c:v>
                </c:pt>
                <c:pt idx="2">
                  <c:v>2015</c:v>
                </c:pt>
                <c:pt idx="3">
                  <c:v>2016</c:v>
                </c:pt>
                <c:pt idx="4">
                  <c:v>2017</c:v>
                </c:pt>
                <c:pt idx="5">
                  <c:v>Noviembre 2018</c:v>
                </c:pt>
              </c:strCache>
            </c:strRef>
          </c:cat>
          <c:val>
            <c:numRef>
              <c:f>Hoja2!$C$3:$C$8</c:f>
              <c:numCache>
                <c:formatCode>0%</c:formatCode>
                <c:ptCount val="6"/>
                <c:pt idx="1">
                  <c:v>-5.6815524945635978E-2</c:v>
                </c:pt>
                <c:pt idx="2">
                  <c:v>-0.30709518723905199</c:v>
                </c:pt>
                <c:pt idx="3">
                  <c:v>-0.25542597518961979</c:v>
                </c:pt>
                <c:pt idx="4">
                  <c:v>0.424209148137074</c:v>
                </c:pt>
                <c:pt idx="5">
                  <c:v>0.15480993221489703</c:v>
                </c:pt>
              </c:numCache>
            </c:numRef>
          </c:val>
          <c:smooth val="0"/>
          <c:extLst>
            <c:ext xmlns:c16="http://schemas.microsoft.com/office/drawing/2014/chart" uri="{C3380CC4-5D6E-409C-BE32-E72D297353CC}">
              <c16:uniqueId val="{00000004-9684-4583-8AA4-4F110D7B24E7}"/>
            </c:ext>
          </c:extLst>
        </c:ser>
        <c:dLbls>
          <c:showLegendKey val="0"/>
          <c:showVal val="1"/>
          <c:showCatName val="0"/>
          <c:showSerName val="0"/>
          <c:showPercent val="0"/>
          <c:showBubbleSize val="0"/>
        </c:dLbls>
        <c:marker val="1"/>
        <c:smooth val="0"/>
        <c:axId val="1450385552"/>
        <c:axId val="1523115520"/>
      </c:lineChart>
      <c:catAx>
        <c:axId val="14503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523115104"/>
        <c:crosses val="autoZero"/>
        <c:auto val="1"/>
        <c:lblAlgn val="ctr"/>
        <c:lblOffset val="100"/>
        <c:noMultiLvlLbl val="0"/>
      </c:catAx>
      <c:valAx>
        <c:axId val="1523115104"/>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450396352"/>
        <c:crosses val="autoZero"/>
        <c:crossBetween val="between"/>
      </c:valAx>
      <c:valAx>
        <c:axId val="152311552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450385552"/>
        <c:crosses val="max"/>
        <c:crossBetween val="between"/>
      </c:valAx>
      <c:catAx>
        <c:axId val="1450385552"/>
        <c:scaling>
          <c:orientation val="minMax"/>
        </c:scaling>
        <c:delete val="1"/>
        <c:axPos val="b"/>
        <c:numFmt formatCode="General" sourceLinked="1"/>
        <c:majorTickMark val="none"/>
        <c:minorTickMark val="none"/>
        <c:tickLblPos val="nextTo"/>
        <c:crossAx val="1523115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50000"/>
          <a:lumOff val="50000"/>
        </a:schemeClr>
      </a:solidFill>
      <a:round/>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7065705769829E-2"/>
          <c:y val="0.12517404112735603"/>
          <c:w val="0.87733552055993003"/>
          <c:h val="0.71498813521602911"/>
        </c:manualLayout>
      </c:layout>
      <c:lineChart>
        <c:grouping val="stacked"/>
        <c:varyColors val="0"/>
        <c:ser>
          <c:idx val="0"/>
          <c:order val="0"/>
          <c:tx>
            <c:strRef>
              <c:f>Hoja5!$A$9</c:f>
              <c:strCache>
                <c:ptCount val="1"/>
                <c:pt idx="0">
                  <c:v>Ingresos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chemeClr val="tx2">
                  <a:lumMod val="40000"/>
                  <a:lumOff val="60000"/>
                </a:schemeClr>
              </a:solid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Hoja5!$B$8:$D$8</c:f>
              <c:numCache>
                <c:formatCode>General</c:formatCode>
                <c:ptCount val="3"/>
                <c:pt idx="0">
                  <c:v>2014</c:v>
                </c:pt>
                <c:pt idx="1">
                  <c:v>2015</c:v>
                </c:pt>
                <c:pt idx="2">
                  <c:v>2016</c:v>
                </c:pt>
              </c:numCache>
            </c:numRef>
          </c:cat>
          <c:val>
            <c:numRef>
              <c:f>Hoja5!$B$9:$D$9</c:f>
              <c:numCache>
                <c:formatCode>0%</c:formatCode>
                <c:ptCount val="3"/>
                <c:pt idx="0">
                  <c:v>0.14137350299401197</c:v>
                </c:pt>
                <c:pt idx="1">
                  <c:v>0.11992786293958521</c:v>
                </c:pt>
                <c:pt idx="2">
                  <c:v>-4.435660957400088E-2</c:v>
                </c:pt>
              </c:numCache>
            </c:numRef>
          </c:val>
          <c:smooth val="0"/>
          <c:extLst>
            <c:ext xmlns:c16="http://schemas.microsoft.com/office/drawing/2014/chart" uri="{C3380CC4-5D6E-409C-BE32-E72D297353CC}">
              <c16:uniqueId val="{00000000-125C-4836-AC31-2E1B79A20EE3}"/>
            </c:ext>
          </c:extLst>
        </c:ser>
        <c:ser>
          <c:idx val="1"/>
          <c:order val="1"/>
          <c:tx>
            <c:strRef>
              <c:f>Hoja5!$A$10</c:f>
              <c:strCache>
                <c:ptCount val="1"/>
                <c:pt idx="0">
                  <c:v>Costos y Gastos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4659886264216967E-2"/>
                  <c:y val="-5.3937883042485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C-4836-AC31-2E1B79A20EE3}"/>
                </c:ext>
              </c:extLst>
            </c:dLbl>
            <c:spPr>
              <a:solidFill>
                <a:schemeClr val="accent2">
                  <a:lumMod val="40000"/>
                  <a:lumOff val="60000"/>
                </a:schemeClr>
              </a:solid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Hoja5!$B$8:$D$8</c:f>
              <c:numCache>
                <c:formatCode>General</c:formatCode>
                <c:ptCount val="3"/>
                <c:pt idx="0">
                  <c:v>2014</c:v>
                </c:pt>
                <c:pt idx="1">
                  <c:v>2015</c:v>
                </c:pt>
                <c:pt idx="2">
                  <c:v>2016</c:v>
                </c:pt>
              </c:numCache>
            </c:numRef>
          </c:cat>
          <c:val>
            <c:numRef>
              <c:f>Hoja5!$B$10:$D$10</c:f>
              <c:numCache>
                <c:formatCode>0%</c:formatCode>
                <c:ptCount val="3"/>
                <c:pt idx="0">
                  <c:v>0.14234983766233766</c:v>
                </c:pt>
                <c:pt idx="1">
                  <c:v>0.13526956212807531</c:v>
                </c:pt>
                <c:pt idx="2">
                  <c:v>-2.0654044750430294E-2</c:v>
                </c:pt>
              </c:numCache>
            </c:numRef>
          </c:val>
          <c:smooth val="0"/>
          <c:extLst>
            <c:ext xmlns:c16="http://schemas.microsoft.com/office/drawing/2014/chart" uri="{C3380CC4-5D6E-409C-BE32-E72D297353CC}">
              <c16:uniqueId val="{00000002-125C-4836-AC31-2E1B79A20EE3}"/>
            </c:ext>
          </c:extLst>
        </c:ser>
        <c:ser>
          <c:idx val="2"/>
          <c:order val="2"/>
          <c:tx>
            <c:strRef>
              <c:f>Hoja5!$A$11</c:f>
              <c:strCache>
                <c:ptCount val="1"/>
                <c:pt idx="0">
                  <c:v>Utilidad neta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3333333333333332E-3"/>
                  <c:y val="-4.4458558272467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5C-4836-AC31-2E1B79A20EE3}"/>
                </c:ext>
              </c:extLst>
            </c:dLbl>
            <c:spPr>
              <a:solidFill>
                <a:schemeClr val="accent3"/>
              </a:solid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Hoja5!$B$8:$D$8</c:f>
              <c:numCache>
                <c:formatCode>General</c:formatCode>
                <c:ptCount val="3"/>
                <c:pt idx="0">
                  <c:v>2014</c:v>
                </c:pt>
                <c:pt idx="1">
                  <c:v>2015</c:v>
                </c:pt>
                <c:pt idx="2">
                  <c:v>2016</c:v>
                </c:pt>
              </c:numCache>
            </c:numRef>
          </c:cat>
          <c:val>
            <c:numRef>
              <c:f>Hoja5!$B$11:$D$11</c:f>
              <c:numCache>
                <c:formatCode>0%</c:formatCode>
                <c:ptCount val="3"/>
                <c:pt idx="0">
                  <c:v>0.13855421686746969</c:v>
                </c:pt>
                <c:pt idx="1">
                  <c:v>-6.5608465608465533E-2</c:v>
                </c:pt>
                <c:pt idx="2">
                  <c:v>-0.38731596828992071</c:v>
                </c:pt>
              </c:numCache>
            </c:numRef>
          </c:val>
          <c:smooth val="0"/>
          <c:extLst>
            <c:ext xmlns:c16="http://schemas.microsoft.com/office/drawing/2014/chart" uri="{C3380CC4-5D6E-409C-BE32-E72D297353CC}">
              <c16:uniqueId val="{00000004-125C-4836-AC31-2E1B79A20EE3}"/>
            </c:ext>
          </c:extLst>
        </c:ser>
        <c:dLbls>
          <c:showLegendKey val="0"/>
          <c:showVal val="1"/>
          <c:showCatName val="0"/>
          <c:showSerName val="0"/>
          <c:showPercent val="0"/>
          <c:showBubbleSize val="0"/>
        </c:dLbls>
        <c:marker val="1"/>
        <c:smooth val="0"/>
        <c:axId val="1520744512"/>
        <c:axId val="1778831968"/>
      </c:lineChart>
      <c:catAx>
        <c:axId val="1520744512"/>
        <c:scaling>
          <c:orientation val="minMax"/>
        </c:scaling>
        <c:delete val="1"/>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2014                              2015                             2016</a:t>
                </a:r>
              </a:p>
            </c:rich>
          </c:tx>
          <c:layout>
            <c:manualLayout>
              <c:xMode val="edge"/>
              <c:yMode val="edge"/>
              <c:x val="0.14095504009044249"/>
              <c:y val="1.59427458971395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out"/>
        <c:minorTickMark val="none"/>
        <c:tickLblPos val="nextTo"/>
        <c:crossAx val="1778831968"/>
        <c:crosses val="autoZero"/>
        <c:auto val="0"/>
        <c:lblAlgn val="ctr"/>
        <c:lblOffset val="100"/>
        <c:noMultiLvlLbl val="0"/>
      </c:catAx>
      <c:valAx>
        <c:axId val="1778831968"/>
        <c:scaling>
          <c:orientation val="minMax"/>
        </c:scaling>
        <c:delete val="1"/>
        <c:axPos val="l"/>
        <c:numFmt formatCode="0%" sourceLinked="1"/>
        <c:majorTickMark val="out"/>
        <c:minorTickMark val="none"/>
        <c:tickLblPos val="nextTo"/>
        <c:crossAx val="152074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MX"/>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sz="18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328C4-E49C-4F35-8746-7B91F8BFD3F9}"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s-EC"/>
        </a:p>
      </dgm:t>
    </dgm:pt>
    <dgm:pt modelId="{094584D2-B28D-4BD5-AC67-C47DD5FC8251}">
      <dgm:prSet phldrT="[Texto]" custT="1"/>
      <dgm:spPr/>
      <dgm:t>
        <a:bodyPr/>
        <a:lstStyle/>
        <a:p>
          <a:r>
            <a:rPr lang="es-EC" sz="1800" dirty="0"/>
            <a:t>Incremento en los costos</a:t>
          </a:r>
        </a:p>
      </dgm:t>
    </dgm:pt>
    <dgm:pt modelId="{B4FDAC02-E884-442C-BEA9-A2F1AC158099}" type="parTrans" cxnId="{5FC43861-4424-405E-A2B2-32D291D142A7}">
      <dgm:prSet/>
      <dgm:spPr/>
      <dgm:t>
        <a:bodyPr/>
        <a:lstStyle/>
        <a:p>
          <a:endParaRPr lang="es-EC" sz="1800"/>
        </a:p>
      </dgm:t>
    </dgm:pt>
    <dgm:pt modelId="{5D25E12B-DC3B-41C7-900F-44574129BF00}" type="sibTrans" cxnId="{5FC43861-4424-405E-A2B2-32D291D142A7}">
      <dgm:prSet/>
      <dgm:spPr/>
      <dgm:t>
        <a:bodyPr/>
        <a:lstStyle/>
        <a:p>
          <a:endParaRPr lang="es-EC" sz="1800"/>
        </a:p>
      </dgm:t>
    </dgm:pt>
    <dgm:pt modelId="{85212044-5B42-488D-A096-A2F15F854F84}">
      <dgm:prSet phldrT="[Texto]" custT="1"/>
      <dgm:spPr>
        <a:ln>
          <a:noFill/>
        </a:ln>
      </dgm:spPr>
      <dgm:t>
        <a:bodyPr/>
        <a:lstStyle/>
        <a:p>
          <a:r>
            <a:rPr lang="es-EC" sz="1800" dirty="0"/>
            <a:t>Disminución productividad </a:t>
          </a:r>
          <a:br>
            <a:rPr lang="es-EC" sz="1800" dirty="0"/>
          </a:br>
          <a:endParaRPr lang="es-EC" sz="1800" dirty="0"/>
        </a:p>
      </dgm:t>
    </dgm:pt>
    <dgm:pt modelId="{86E6942C-CCF3-46A4-BAEA-DD02D8F27D02}" type="parTrans" cxnId="{A895C955-F2FF-4924-ADA7-67B56B628843}">
      <dgm:prSet/>
      <dgm:spPr/>
      <dgm:t>
        <a:bodyPr/>
        <a:lstStyle/>
        <a:p>
          <a:endParaRPr lang="es-EC" sz="1800"/>
        </a:p>
      </dgm:t>
    </dgm:pt>
    <dgm:pt modelId="{4C03B2FB-A86A-4659-A7CB-46C4609FD877}" type="sibTrans" cxnId="{A895C955-F2FF-4924-ADA7-67B56B628843}">
      <dgm:prSet/>
      <dgm:spPr/>
      <dgm:t>
        <a:bodyPr/>
        <a:lstStyle/>
        <a:p>
          <a:endParaRPr lang="es-EC" sz="1800"/>
        </a:p>
      </dgm:t>
    </dgm:pt>
    <dgm:pt modelId="{46F800C4-CC8E-456C-886D-45EAE2907025}">
      <dgm:prSet phldrT="[Texto]"/>
      <dgm:spPr>
        <a:ln>
          <a:noFill/>
        </a:ln>
      </dgm:spPr>
      <dgm:t>
        <a:bodyPr/>
        <a:lstStyle/>
        <a:p>
          <a:endParaRPr lang="es-ES"/>
        </a:p>
      </dgm:t>
    </dgm:pt>
    <dgm:pt modelId="{67DB6E2D-6936-41BF-A848-7F667E676CF9}" type="parTrans" cxnId="{2018F965-C4FD-4185-89E0-7D13FCACD9FC}">
      <dgm:prSet/>
      <dgm:spPr/>
      <dgm:t>
        <a:bodyPr/>
        <a:lstStyle/>
        <a:p>
          <a:endParaRPr lang="es-ES"/>
        </a:p>
      </dgm:t>
    </dgm:pt>
    <dgm:pt modelId="{FDEE2B65-8D7E-4CEB-B5B0-59E59C0B7508}" type="sibTrans" cxnId="{2018F965-C4FD-4185-89E0-7D13FCACD9FC}">
      <dgm:prSet/>
      <dgm:spPr/>
      <dgm:t>
        <a:bodyPr/>
        <a:lstStyle/>
        <a:p>
          <a:endParaRPr lang="es-ES"/>
        </a:p>
      </dgm:t>
    </dgm:pt>
    <dgm:pt modelId="{C087DFF3-536C-4452-A426-D2E2A78E604C}" type="pres">
      <dgm:prSet presAssocID="{522328C4-E49C-4F35-8746-7B91F8BFD3F9}" presName="compositeShape" presStyleCnt="0">
        <dgm:presLayoutVars>
          <dgm:chMax val="2"/>
          <dgm:dir/>
          <dgm:resizeHandles val="exact"/>
        </dgm:presLayoutVars>
      </dgm:prSet>
      <dgm:spPr/>
    </dgm:pt>
    <dgm:pt modelId="{BBE64306-3FF4-444A-A4A5-F492D5C617D2}" type="pres">
      <dgm:prSet presAssocID="{094584D2-B28D-4BD5-AC67-C47DD5FC8251}" presName="upArrow" presStyleLbl="node1" presStyleIdx="0" presStyleCnt="2"/>
      <dgm:spPr>
        <a:solidFill>
          <a:srgbClr val="FFFF00"/>
        </a:solidFill>
      </dgm:spPr>
    </dgm:pt>
    <dgm:pt modelId="{FEFDA683-34EF-47F9-8D50-C431424F987F}" type="pres">
      <dgm:prSet presAssocID="{094584D2-B28D-4BD5-AC67-C47DD5FC8251}" presName="upArrowText" presStyleLbl="revTx" presStyleIdx="0" presStyleCnt="2">
        <dgm:presLayoutVars>
          <dgm:chMax val="0"/>
          <dgm:bulletEnabled val="1"/>
        </dgm:presLayoutVars>
      </dgm:prSet>
      <dgm:spPr/>
    </dgm:pt>
    <dgm:pt modelId="{48B0B92E-70B2-4142-9E7C-E5362F0DA9E4}" type="pres">
      <dgm:prSet presAssocID="{85212044-5B42-488D-A096-A2F15F854F84}" presName="downArrow" presStyleLbl="node1" presStyleIdx="1" presStyleCnt="2"/>
      <dgm:spPr>
        <a:solidFill>
          <a:schemeClr val="accent2">
            <a:lumMod val="40000"/>
            <a:lumOff val="60000"/>
          </a:schemeClr>
        </a:solidFill>
      </dgm:spPr>
    </dgm:pt>
    <dgm:pt modelId="{99CE07C5-B09A-4DBD-8A79-34C2C7BFE923}" type="pres">
      <dgm:prSet presAssocID="{85212044-5B42-488D-A096-A2F15F854F84}" presName="downArrowText" presStyleLbl="revTx" presStyleIdx="1" presStyleCnt="2">
        <dgm:presLayoutVars>
          <dgm:chMax val="0"/>
          <dgm:bulletEnabled val="1"/>
        </dgm:presLayoutVars>
      </dgm:prSet>
      <dgm:spPr/>
    </dgm:pt>
  </dgm:ptLst>
  <dgm:cxnLst>
    <dgm:cxn modelId="{15609D1E-6CFF-4D6A-B26B-981C8205E00D}" type="presOf" srcId="{094584D2-B28D-4BD5-AC67-C47DD5FC8251}" destId="{FEFDA683-34EF-47F9-8D50-C431424F987F}" srcOrd="0" destOrd="0" presId="urn:microsoft.com/office/officeart/2005/8/layout/arrow4"/>
    <dgm:cxn modelId="{C6A9ED2D-9CAD-41A0-B636-A7118AF481F6}" type="presOf" srcId="{85212044-5B42-488D-A096-A2F15F854F84}" destId="{99CE07C5-B09A-4DBD-8A79-34C2C7BFE923}" srcOrd="0" destOrd="0" presId="urn:microsoft.com/office/officeart/2005/8/layout/arrow4"/>
    <dgm:cxn modelId="{5FC43861-4424-405E-A2B2-32D291D142A7}" srcId="{522328C4-E49C-4F35-8746-7B91F8BFD3F9}" destId="{094584D2-B28D-4BD5-AC67-C47DD5FC8251}" srcOrd="0" destOrd="0" parTransId="{B4FDAC02-E884-442C-BEA9-A2F1AC158099}" sibTransId="{5D25E12B-DC3B-41C7-900F-44574129BF00}"/>
    <dgm:cxn modelId="{2018F965-C4FD-4185-89E0-7D13FCACD9FC}" srcId="{522328C4-E49C-4F35-8746-7B91F8BFD3F9}" destId="{46F800C4-CC8E-456C-886D-45EAE2907025}" srcOrd="2" destOrd="0" parTransId="{67DB6E2D-6936-41BF-A848-7F667E676CF9}" sibTransId="{FDEE2B65-8D7E-4CEB-B5B0-59E59C0B7508}"/>
    <dgm:cxn modelId="{A895C955-F2FF-4924-ADA7-67B56B628843}" srcId="{522328C4-E49C-4F35-8746-7B91F8BFD3F9}" destId="{85212044-5B42-488D-A096-A2F15F854F84}" srcOrd="1" destOrd="0" parTransId="{86E6942C-CCF3-46A4-BAEA-DD02D8F27D02}" sibTransId="{4C03B2FB-A86A-4659-A7CB-46C4609FD877}"/>
    <dgm:cxn modelId="{42A17481-FC68-4302-B0BA-DB8FBCAD667B}" type="presOf" srcId="{522328C4-E49C-4F35-8746-7B91F8BFD3F9}" destId="{C087DFF3-536C-4452-A426-D2E2A78E604C}" srcOrd="0" destOrd="0" presId="urn:microsoft.com/office/officeart/2005/8/layout/arrow4"/>
    <dgm:cxn modelId="{7CFB09EC-D916-4C54-9CD6-122259FEDAB3}" type="presParOf" srcId="{C087DFF3-536C-4452-A426-D2E2A78E604C}" destId="{BBE64306-3FF4-444A-A4A5-F492D5C617D2}" srcOrd="0" destOrd="0" presId="urn:microsoft.com/office/officeart/2005/8/layout/arrow4"/>
    <dgm:cxn modelId="{5F45DA3B-B30E-4820-8497-AE432B087A34}" type="presParOf" srcId="{C087DFF3-536C-4452-A426-D2E2A78E604C}" destId="{FEFDA683-34EF-47F9-8D50-C431424F987F}" srcOrd="1" destOrd="0" presId="urn:microsoft.com/office/officeart/2005/8/layout/arrow4"/>
    <dgm:cxn modelId="{5C28BD66-D22A-402E-BDD0-B3EA468CAF74}" type="presParOf" srcId="{C087DFF3-536C-4452-A426-D2E2A78E604C}" destId="{48B0B92E-70B2-4142-9E7C-E5362F0DA9E4}" srcOrd="2" destOrd="0" presId="urn:microsoft.com/office/officeart/2005/8/layout/arrow4"/>
    <dgm:cxn modelId="{9A0ED04C-068D-4BB8-A7FD-68F3833030FD}" type="presParOf" srcId="{C087DFF3-536C-4452-A426-D2E2A78E604C}" destId="{99CE07C5-B09A-4DBD-8A79-34C2C7BFE923}"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6F01B9-4FC6-42E0-A41F-16E5029AFE85}" type="doc">
      <dgm:prSet loTypeId="urn:microsoft.com/office/officeart/2005/8/layout/chevron1" loCatId="process" qsTypeId="urn:microsoft.com/office/officeart/2005/8/quickstyle/simple1" qsCatId="simple" csTypeId="urn:microsoft.com/office/officeart/2005/8/colors/colorful2" csCatId="colorful" phldr="1"/>
      <dgm:spPr/>
    </dgm:pt>
    <dgm:pt modelId="{C6E91970-6A0A-4405-98FF-0C68CE9114F2}">
      <dgm:prSet phldrT="[Texto]"/>
      <dgm:spPr>
        <a:solidFill>
          <a:srgbClr val="FFFF00"/>
        </a:solidFill>
      </dgm:spPr>
      <dgm:t>
        <a:bodyPr/>
        <a:lstStyle/>
        <a:p>
          <a:r>
            <a:rPr lang="es-EC" dirty="0">
              <a:solidFill>
                <a:schemeClr val="tx1"/>
              </a:solidFill>
            </a:rPr>
            <a:t>Diseño del Producto</a:t>
          </a:r>
        </a:p>
      </dgm:t>
    </dgm:pt>
    <dgm:pt modelId="{EB509B28-8E23-4416-B734-7B7177D0207A}" type="parTrans" cxnId="{715D7B36-CE88-45CD-A7A1-A6E56531B7AC}">
      <dgm:prSet/>
      <dgm:spPr/>
      <dgm:t>
        <a:bodyPr/>
        <a:lstStyle/>
        <a:p>
          <a:endParaRPr lang="es-EC">
            <a:solidFill>
              <a:schemeClr val="tx1"/>
            </a:solidFill>
          </a:endParaRPr>
        </a:p>
      </dgm:t>
    </dgm:pt>
    <dgm:pt modelId="{E8031412-CB23-4391-A948-CE1FC849B66F}" type="sibTrans" cxnId="{715D7B36-CE88-45CD-A7A1-A6E56531B7AC}">
      <dgm:prSet/>
      <dgm:spPr/>
      <dgm:t>
        <a:bodyPr/>
        <a:lstStyle/>
        <a:p>
          <a:endParaRPr lang="es-EC">
            <a:solidFill>
              <a:schemeClr val="tx1"/>
            </a:solidFill>
          </a:endParaRPr>
        </a:p>
      </dgm:t>
    </dgm:pt>
    <dgm:pt modelId="{2AC22F46-3893-4AB6-9F4B-6FF3CD5E1B61}">
      <dgm:prSet phldrT="[Texto]"/>
      <dgm:spPr>
        <a:solidFill>
          <a:srgbClr val="FF9900"/>
        </a:solidFill>
      </dgm:spPr>
      <dgm:t>
        <a:bodyPr/>
        <a:lstStyle/>
        <a:p>
          <a:r>
            <a:rPr lang="es-EC" dirty="0">
              <a:solidFill>
                <a:schemeClr val="tx1"/>
              </a:solidFill>
            </a:rPr>
            <a:t>Gestión de Proveedores </a:t>
          </a:r>
        </a:p>
      </dgm:t>
    </dgm:pt>
    <dgm:pt modelId="{3E8EA620-17F7-47F9-89D5-F0F24A170A3A}" type="parTrans" cxnId="{0AFC2DB8-FA5A-4FA5-B754-7F6096754B5F}">
      <dgm:prSet/>
      <dgm:spPr/>
      <dgm:t>
        <a:bodyPr/>
        <a:lstStyle/>
        <a:p>
          <a:endParaRPr lang="es-EC">
            <a:solidFill>
              <a:schemeClr val="tx1"/>
            </a:solidFill>
          </a:endParaRPr>
        </a:p>
      </dgm:t>
    </dgm:pt>
    <dgm:pt modelId="{6DE524B6-98E0-4847-A50F-A35A36E4B3FE}" type="sibTrans" cxnId="{0AFC2DB8-FA5A-4FA5-B754-7F6096754B5F}">
      <dgm:prSet/>
      <dgm:spPr/>
      <dgm:t>
        <a:bodyPr/>
        <a:lstStyle/>
        <a:p>
          <a:endParaRPr lang="es-EC">
            <a:solidFill>
              <a:schemeClr val="tx1"/>
            </a:solidFill>
          </a:endParaRPr>
        </a:p>
      </dgm:t>
    </dgm:pt>
    <dgm:pt modelId="{190212A1-B889-4C05-A250-4F1E312546C5}">
      <dgm:prSet phldrT="[Texto]"/>
      <dgm:spPr>
        <a:solidFill>
          <a:schemeClr val="accent1">
            <a:lumMod val="40000"/>
            <a:lumOff val="60000"/>
          </a:schemeClr>
        </a:solidFill>
      </dgm:spPr>
      <dgm:t>
        <a:bodyPr/>
        <a:lstStyle/>
        <a:p>
          <a:r>
            <a:rPr lang="es-EC" dirty="0">
              <a:solidFill>
                <a:schemeClr val="tx1"/>
              </a:solidFill>
            </a:rPr>
            <a:t>Gestión del Personal</a:t>
          </a:r>
        </a:p>
      </dgm:t>
    </dgm:pt>
    <dgm:pt modelId="{265CFCEF-AD1A-4D17-AE62-38EFE293A1A2}" type="parTrans" cxnId="{29384FCC-610D-4A4C-BBC2-477FF806E8FB}">
      <dgm:prSet/>
      <dgm:spPr/>
      <dgm:t>
        <a:bodyPr/>
        <a:lstStyle/>
        <a:p>
          <a:endParaRPr lang="es-EC">
            <a:solidFill>
              <a:schemeClr val="tx1"/>
            </a:solidFill>
          </a:endParaRPr>
        </a:p>
      </dgm:t>
    </dgm:pt>
    <dgm:pt modelId="{DDF34ED5-2559-4FFC-BBB4-C7BD470EE1EE}" type="sibTrans" cxnId="{29384FCC-610D-4A4C-BBC2-477FF806E8FB}">
      <dgm:prSet/>
      <dgm:spPr/>
      <dgm:t>
        <a:bodyPr/>
        <a:lstStyle/>
        <a:p>
          <a:endParaRPr lang="es-EC">
            <a:solidFill>
              <a:schemeClr val="tx1"/>
            </a:solidFill>
          </a:endParaRPr>
        </a:p>
      </dgm:t>
    </dgm:pt>
    <dgm:pt modelId="{8C83FC2C-C9E8-401D-9429-B115AEC30F80}" type="pres">
      <dgm:prSet presAssocID="{5F6F01B9-4FC6-42E0-A41F-16E5029AFE85}" presName="Name0" presStyleCnt="0">
        <dgm:presLayoutVars>
          <dgm:dir/>
          <dgm:animLvl val="lvl"/>
          <dgm:resizeHandles val="exact"/>
        </dgm:presLayoutVars>
      </dgm:prSet>
      <dgm:spPr/>
    </dgm:pt>
    <dgm:pt modelId="{8680D52F-FF1B-43A4-B4E3-724D7C7C27F5}" type="pres">
      <dgm:prSet presAssocID="{C6E91970-6A0A-4405-98FF-0C68CE9114F2}" presName="parTxOnly" presStyleLbl="node1" presStyleIdx="0" presStyleCnt="3">
        <dgm:presLayoutVars>
          <dgm:chMax val="0"/>
          <dgm:chPref val="0"/>
          <dgm:bulletEnabled val="1"/>
        </dgm:presLayoutVars>
      </dgm:prSet>
      <dgm:spPr/>
    </dgm:pt>
    <dgm:pt modelId="{0588AFFA-D528-40A6-B7FF-0FDBB949D5AD}" type="pres">
      <dgm:prSet presAssocID="{E8031412-CB23-4391-A948-CE1FC849B66F}" presName="parTxOnlySpace" presStyleCnt="0"/>
      <dgm:spPr/>
    </dgm:pt>
    <dgm:pt modelId="{88A6E313-4F45-458C-B5A8-2B4C58CDE848}" type="pres">
      <dgm:prSet presAssocID="{2AC22F46-3893-4AB6-9F4B-6FF3CD5E1B61}" presName="parTxOnly" presStyleLbl="node1" presStyleIdx="1" presStyleCnt="3">
        <dgm:presLayoutVars>
          <dgm:chMax val="0"/>
          <dgm:chPref val="0"/>
          <dgm:bulletEnabled val="1"/>
        </dgm:presLayoutVars>
      </dgm:prSet>
      <dgm:spPr/>
    </dgm:pt>
    <dgm:pt modelId="{23D77DE9-8B97-4910-BFC6-54998417DFF9}" type="pres">
      <dgm:prSet presAssocID="{6DE524B6-98E0-4847-A50F-A35A36E4B3FE}" presName="parTxOnlySpace" presStyleCnt="0"/>
      <dgm:spPr/>
    </dgm:pt>
    <dgm:pt modelId="{7C64035E-716B-4713-8C67-76E0D58A87BE}" type="pres">
      <dgm:prSet presAssocID="{190212A1-B889-4C05-A250-4F1E312546C5}" presName="parTxOnly" presStyleLbl="node1" presStyleIdx="2" presStyleCnt="3">
        <dgm:presLayoutVars>
          <dgm:chMax val="0"/>
          <dgm:chPref val="0"/>
          <dgm:bulletEnabled val="1"/>
        </dgm:presLayoutVars>
      </dgm:prSet>
      <dgm:spPr/>
    </dgm:pt>
  </dgm:ptLst>
  <dgm:cxnLst>
    <dgm:cxn modelId="{24E53D34-427E-4AAD-8125-22E5C95C32A2}" type="presOf" srcId="{5F6F01B9-4FC6-42E0-A41F-16E5029AFE85}" destId="{8C83FC2C-C9E8-401D-9429-B115AEC30F80}" srcOrd="0" destOrd="0" presId="urn:microsoft.com/office/officeart/2005/8/layout/chevron1"/>
    <dgm:cxn modelId="{715D7B36-CE88-45CD-A7A1-A6E56531B7AC}" srcId="{5F6F01B9-4FC6-42E0-A41F-16E5029AFE85}" destId="{C6E91970-6A0A-4405-98FF-0C68CE9114F2}" srcOrd="0" destOrd="0" parTransId="{EB509B28-8E23-4416-B734-7B7177D0207A}" sibTransId="{E8031412-CB23-4391-A948-CE1FC849B66F}"/>
    <dgm:cxn modelId="{1FE2087F-EFBA-41D2-B2CB-4B4B4720016B}" type="presOf" srcId="{2AC22F46-3893-4AB6-9F4B-6FF3CD5E1B61}" destId="{88A6E313-4F45-458C-B5A8-2B4C58CDE848}" srcOrd="0" destOrd="0" presId="urn:microsoft.com/office/officeart/2005/8/layout/chevron1"/>
    <dgm:cxn modelId="{0FCE0485-C0DE-48C9-9549-ACDDAA5472AA}" type="presOf" srcId="{C6E91970-6A0A-4405-98FF-0C68CE9114F2}" destId="{8680D52F-FF1B-43A4-B4E3-724D7C7C27F5}" srcOrd="0" destOrd="0" presId="urn:microsoft.com/office/officeart/2005/8/layout/chevron1"/>
    <dgm:cxn modelId="{0AFC2DB8-FA5A-4FA5-B754-7F6096754B5F}" srcId="{5F6F01B9-4FC6-42E0-A41F-16E5029AFE85}" destId="{2AC22F46-3893-4AB6-9F4B-6FF3CD5E1B61}" srcOrd="1" destOrd="0" parTransId="{3E8EA620-17F7-47F9-89D5-F0F24A170A3A}" sibTransId="{6DE524B6-98E0-4847-A50F-A35A36E4B3FE}"/>
    <dgm:cxn modelId="{29384FCC-610D-4A4C-BBC2-477FF806E8FB}" srcId="{5F6F01B9-4FC6-42E0-A41F-16E5029AFE85}" destId="{190212A1-B889-4C05-A250-4F1E312546C5}" srcOrd="2" destOrd="0" parTransId="{265CFCEF-AD1A-4D17-AE62-38EFE293A1A2}" sibTransId="{DDF34ED5-2559-4FFC-BBB4-C7BD470EE1EE}"/>
    <dgm:cxn modelId="{7B81B3DF-D9F0-4535-B5D6-55CB68BD8A42}" type="presOf" srcId="{190212A1-B889-4C05-A250-4F1E312546C5}" destId="{7C64035E-716B-4713-8C67-76E0D58A87BE}" srcOrd="0" destOrd="0" presId="urn:microsoft.com/office/officeart/2005/8/layout/chevron1"/>
    <dgm:cxn modelId="{6D70BB0B-976B-439C-A431-52BFE4511A1F}" type="presParOf" srcId="{8C83FC2C-C9E8-401D-9429-B115AEC30F80}" destId="{8680D52F-FF1B-43A4-B4E3-724D7C7C27F5}" srcOrd="0" destOrd="0" presId="urn:microsoft.com/office/officeart/2005/8/layout/chevron1"/>
    <dgm:cxn modelId="{D54583F4-843C-49FF-ACD3-2F0BEA225041}" type="presParOf" srcId="{8C83FC2C-C9E8-401D-9429-B115AEC30F80}" destId="{0588AFFA-D528-40A6-B7FF-0FDBB949D5AD}" srcOrd="1" destOrd="0" presId="urn:microsoft.com/office/officeart/2005/8/layout/chevron1"/>
    <dgm:cxn modelId="{DFB17195-E44E-47CD-B81F-96CC508EF22B}" type="presParOf" srcId="{8C83FC2C-C9E8-401D-9429-B115AEC30F80}" destId="{88A6E313-4F45-458C-B5A8-2B4C58CDE848}" srcOrd="2" destOrd="0" presId="urn:microsoft.com/office/officeart/2005/8/layout/chevron1"/>
    <dgm:cxn modelId="{1BB8B136-CC56-490C-9067-694657DEED09}" type="presParOf" srcId="{8C83FC2C-C9E8-401D-9429-B115AEC30F80}" destId="{23D77DE9-8B97-4910-BFC6-54998417DFF9}" srcOrd="3" destOrd="0" presId="urn:microsoft.com/office/officeart/2005/8/layout/chevron1"/>
    <dgm:cxn modelId="{84E49BAC-936C-4603-B32C-E92C6C8B51B9}" type="presParOf" srcId="{8C83FC2C-C9E8-401D-9429-B115AEC30F80}" destId="{7C64035E-716B-4713-8C67-76E0D58A87B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05B79B-B9B6-4AB4-B031-74E687EF1E4F}"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D7ABF22A-3D37-4865-AF4D-031B3004D1AB}">
      <dgm:prSet phldrT="[Texto]"/>
      <dgm:spPr>
        <a:solidFill>
          <a:srgbClr val="FFFF99"/>
        </a:solidFill>
      </dgm:spPr>
      <dgm:t>
        <a:bodyPr/>
        <a:lstStyle/>
        <a:p>
          <a:pPr>
            <a:buFont typeface="Symbol" panose="05050102010706020507" pitchFamily="18" charset="2"/>
            <a:buChar char=""/>
          </a:pPr>
          <a:r>
            <a:rPr lang="es-EC" dirty="0"/>
            <a:t>La mayoría de las  empresas de confites pertenecientes al código C1073.21 manejan las dimensiones del TQM a pesar de no poseer una certificación de calidad como la ISO 9001 o la ISO 22000 certificación frecuente dentro de la industria</a:t>
          </a:r>
        </a:p>
      </dgm:t>
    </dgm:pt>
    <dgm:pt modelId="{8BE6E093-3F4D-428A-AE6E-B39969D4A05A}" type="parTrans" cxnId="{397C97B4-1787-47E3-A0B1-C917AF328500}">
      <dgm:prSet/>
      <dgm:spPr/>
      <dgm:t>
        <a:bodyPr/>
        <a:lstStyle/>
        <a:p>
          <a:endParaRPr lang="es-EC"/>
        </a:p>
      </dgm:t>
    </dgm:pt>
    <dgm:pt modelId="{079036B3-1315-4ED1-A61B-3675A9024049}" type="sibTrans" cxnId="{397C97B4-1787-47E3-A0B1-C917AF328500}">
      <dgm:prSet/>
      <dgm:spPr/>
      <dgm:t>
        <a:bodyPr/>
        <a:lstStyle/>
        <a:p>
          <a:endParaRPr lang="es-EC"/>
        </a:p>
      </dgm:t>
    </dgm:pt>
    <dgm:pt modelId="{D21C8847-1DCC-40ED-87AD-B28C48C99079}">
      <dgm:prSet/>
      <dgm:spPr>
        <a:solidFill>
          <a:schemeClr val="accent2">
            <a:lumMod val="20000"/>
            <a:lumOff val="80000"/>
          </a:schemeClr>
        </a:solidFill>
      </dgm:spPr>
      <dgm:t>
        <a:bodyPr/>
        <a:lstStyle/>
        <a:p>
          <a:pPr>
            <a:buFont typeface="Symbol" panose="05050102010706020507" pitchFamily="18" charset="2"/>
            <a:buChar char=""/>
          </a:pPr>
          <a:r>
            <a:rPr lang="es-EC" dirty="0"/>
            <a:t>La tasa de decrecimiento de la productividad multifactorial durante el 2016 al 2017, se dio por el aumento en los costos de producción determinado por los impuestos aplicados por el gobierno. </a:t>
          </a:r>
        </a:p>
      </dgm:t>
    </dgm:pt>
    <dgm:pt modelId="{2BD8EE70-B888-4A08-8059-CD683B03A812}" type="parTrans" cxnId="{D8419524-8479-46B5-B231-690CE0D0ED67}">
      <dgm:prSet/>
      <dgm:spPr/>
      <dgm:t>
        <a:bodyPr/>
        <a:lstStyle/>
        <a:p>
          <a:endParaRPr lang="es-EC"/>
        </a:p>
      </dgm:t>
    </dgm:pt>
    <dgm:pt modelId="{6B6F608C-10D5-4C84-96DA-5A9DE6F31CC3}" type="sibTrans" cxnId="{D8419524-8479-46B5-B231-690CE0D0ED67}">
      <dgm:prSet/>
      <dgm:spPr/>
      <dgm:t>
        <a:bodyPr/>
        <a:lstStyle/>
        <a:p>
          <a:endParaRPr lang="es-EC"/>
        </a:p>
      </dgm:t>
    </dgm:pt>
    <dgm:pt modelId="{33B1DCC7-2D99-471E-88C1-BF3546B5BECD}">
      <dgm:prSet/>
      <dgm:spPr>
        <a:solidFill>
          <a:schemeClr val="accent1">
            <a:lumMod val="20000"/>
            <a:lumOff val="80000"/>
          </a:schemeClr>
        </a:solidFill>
      </dgm:spPr>
      <dgm:t>
        <a:bodyPr/>
        <a:lstStyle/>
        <a:p>
          <a:pPr>
            <a:buFont typeface="Symbol" panose="05050102010706020507" pitchFamily="18" charset="2"/>
            <a:buChar char=""/>
          </a:pPr>
          <a:r>
            <a:rPr lang="es-EC" dirty="0"/>
            <a:t>Finalmente se pudo evidenciar correlación positiva moderada de las dimensiones Diseño del producto, Gestión de proveedores y Gestión del personal pertenecientes a la Gestión de la Calidad Total con la productividad multifactorial del 2016.</a:t>
          </a:r>
        </a:p>
      </dgm:t>
    </dgm:pt>
    <dgm:pt modelId="{ED1BCCF9-74E6-4E86-9FB4-226FCE57893E}" type="parTrans" cxnId="{BBFF2FCE-728C-46CA-9145-7D1F31BE81C6}">
      <dgm:prSet/>
      <dgm:spPr/>
      <dgm:t>
        <a:bodyPr/>
        <a:lstStyle/>
        <a:p>
          <a:endParaRPr lang="es-EC"/>
        </a:p>
      </dgm:t>
    </dgm:pt>
    <dgm:pt modelId="{EF60B187-E378-47DA-8D95-246488BB6DC6}" type="sibTrans" cxnId="{BBFF2FCE-728C-46CA-9145-7D1F31BE81C6}">
      <dgm:prSet/>
      <dgm:spPr/>
      <dgm:t>
        <a:bodyPr/>
        <a:lstStyle/>
        <a:p>
          <a:endParaRPr lang="es-EC"/>
        </a:p>
      </dgm:t>
    </dgm:pt>
    <dgm:pt modelId="{5E26B879-634F-4EA0-A176-272531226F53}" type="pres">
      <dgm:prSet presAssocID="{B405B79B-B9B6-4AB4-B031-74E687EF1E4F}" presName="diagram" presStyleCnt="0">
        <dgm:presLayoutVars>
          <dgm:dir/>
          <dgm:resizeHandles val="exact"/>
        </dgm:presLayoutVars>
      </dgm:prSet>
      <dgm:spPr/>
    </dgm:pt>
    <dgm:pt modelId="{99291D43-E74D-4460-90F2-B4ADE53D8116}" type="pres">
      <dgm:prSet presAssocID="{D7ABF22A-3D37-4865-AF4D-031B3004D1AB}" presName="node" presStyleLbl="node1" presStyleIdx="0" presStyleCnt="3">
        <dgm:presLayoutVars>
          <dgm:bulletEnabled val="1"/>
        </dgm:presLayoutVars>
      </dgm:prSet>
      <dgm:spPr/>
    </dgm:pt>
    <dgm:pt modelId="{2E077670-EA8C-420E-A314-491BA048A869}" type="pres">
      <dgm:prSet presAssocID="{079036B3-1315-4ED1-A61B-3675A9024049}" presName="sibTrans" presStyleCnt="0"/>
      <dgm:spPr/>
    </dgm:pt>
    <dgm:pt modelId="{3B7CE9CC-0500-4B45-A8A3-1DAC0EB4EBB8}" type="pres">
      <dgm:prSet presAssocID="{D21C8847-1DCC-40ED-87AD-B28C48C99079}" presName="node" presStyleLbl="node1" presStyleIdx="1" presStyleCnt="3">
        <dgm:presLayoutVars>
          <dgm:bulletEnabled val="1"/>
        </dgm:presLayoutVars>
      </dgm:prSet>
      <dgm:spPr/>
    </dgm:pt>
    <dgm:pt modelId="{1B498B8A-7343-45B9-9120-A2648A4243A7}" type="pres">
      <dgm:prSet presAssocID="{6B6F608C-10D5-4C84-96DA-5A9DE6F31CC3}" presName="sibTrans" presStyleCnt="0"/>
      <dgm:spPr/>
    </dgm:pt>
    <dgm:pt modelId="{30D2AD93-8865-44F6-808F-B891F7F49268}" type="pres">
      <dgm:prSet presAssocID="{33B1DCC7-2D99-471E-88C1-BF3546B5BECD}" presName="node" presStyleLbl="node1" presStyleIdx="2" presStyleCnt="3">
        <dgm:presLayoutVars>
          <dgm:bulletEnabled val="1"/>
        </dgm:presLayoutVars>
      </dgm:prSet>
      <dgm:spPr/>
    </dgm:pt>
  </dgm:ptLst>
  <dgm:cxnLst>
    <dgm:cxn modelId="{10E2D500-3E41-4E2B-81F2-0720A4E6587E}" type="presOf" srcId="{33B1DCC7-2D99-471E-88C1-BF3546B5BECD}" destId="{30D2AD93-8865-44F6-808F-B891F7F49268}" srcOrd="0" destOrd="0" presId="urn:microsoft.com/office/officeart/2005/8/layout/default"/>
    <dgm:cxn modelId="{D8419524-8479-46B5-B231-690CE0D0ED67}" srcId="{B405B79B-B9B6-4AB4-B031-74E687EF1E4F}" destId="{D21C8847-1DCC-40ED-87AD-B28C48C99079}" srcOrd="1" destOrd="0" parTransId="{2BD8EE70-B888-4A08-8059-CD683B03A812}" sibTransId="{6B6F608C-10D5-4C84-96DA-5A9DE6F31CC3}"/>
    <dgm:cxn modelId="{E3AD3E2F-3BF2-4DE0-84B7-46E744142148}" type="presOf" srcId="{D7ABF22A-3D37-4865-AF4D-031B3004D1AB}" destId="{99291D43-E74D-4460-90F2-B4ADE53D8116}" srcOrd="0" destOrd="0" presId="urn:microsoft.com/office/officeart/2005/8/layout/default"/>
    <dgm:cxn modelId="{95371E9A-7CD2-44A2-879A-396C26FEE149}" type="presOf" srcId="{B405B79B-B9B6-4AB4-B031-74E687EF1E4F}" destId="{5E26B879-634F-4EA0-A176-272531226F53}" srcOrd="0" destOrd="0" presId="urn:microsoft.com/office/officeart/2005/8/layout/default"/>
    <dgm:cxn modelId="{397C97B4-1787-47E3-A0B1-C917AF328500}" srcId="{B405B79B-B9B6-4AB4-B031-74E687EF1E4F}" destId="{D7ABF22A-3D37-4865-AF4D-031B3004D1AB}" srcOrd="0" destOrd="0" parTransId="{8BE6E093-3F4D-428A-AE6E-B39969D4A05A}" sibTransId="{079036B3-1315-4ED1-A61B-3675A9024049}"/>
    <dgm:cxn modelId="{BBFF2FCE-728C-46CA-9145-7D1F31BE81C6}" srcId="{B405B79B-B9B6-4AB4-B031-74E687EF1E4F}" destId="{33B1DCC7-2D99-471E-88C1-BF3546B5BECD}" srcOrd="2" destOrd="0" parTransId="{ED1BCCF9-74E6-4E86-9FB4-226FCE57893E}" sibTransId="{EF60B187-E378-47DA-8D95-246488BB6DC6}"/>
    <dgm:cxn modelId="{34389CE9-E3BB-4B9E-BA22-D61D0E603949}" type="presOf" srcId="{D21C8847-1DCC-40ED-87AD-B28C48C99079}" destId="{3B7CE9CC-0500-4B45-A8A3-1DAC0EB4EBB8}" srcOrd="0" destOrd="0" presId="urn:microsoft.com/office/officeart/2005/8/layout/default"/>
    <dgm:cxn modelId="{BC1E2BC9-DBF0-4582-8790-E7BEFDF95EF0}" type="presParOf" srcId="{5E26B879-634F-4EA0-A176-272531226F53}" destId="{99291D43-E74D-4460-90F2-B4ADE53D8116}" srcOrd="0" destOrd="0" presId="urn:microsoft.com/office/officeart/2005/8/layout/default"/>
    <dgm:cxn modelId="{323ADEF9-D3F2-437C-B945-F7D03B47F968}" type="presParOf" srcId="{5E26B879-634F-4EA0-A176-272531226F53}" destId="{2E077670-EA8C-420E-A314-491BA048A869}" srcOrd="1" destOrd="0" presId="urn:microsoft.com/office/officeart/2005/8/layout/default"/>
    <dgm:cxn modelId="{EE147C66-774E-4A49-A641-3967A17597CE}" type="presParOf" srcId="{5E26B879-634F-4EA0-A176-272531226F53}" destId="{3B7CE9CC-0500-4B45-A8A3-1DAC0EB4EBB8}" srcOrd="2" destOrd="0" presId="urn:microsoft.com/office/officeart/2005/8/layout/default"/>
    <dgm:cxn modelId="{4A42313F-9321-4DD8-88FA-A0A8F6FDEA37}" type="presParOf" srcId="{5E26B879-634F-4EA0-A176-272531226F53}" destId="{1B498B8A-7343-45B9-9120-A2648A4243A7}" srcOrd="3" destOrd="0" presId="urn:microsoft.com/office/officeart/2005/8/layout/default"/>
    <dgm:cxn modelId="{FD5F9EB6-35E9-42A0-9AE4-3C0D431A5FCE}" type="presParOf" srcId="{5E26B879-634F-4EA0-A176-272531226F53}" destId="{30D2AD93-8865-44F6-808F-B891F7F4926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3837BD-309D-4004-8943-693C7FB71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A465B0CB-8856-4003-A6A1-0AE73AE7AD1E}">
      <dgm:prSet phldrT="[Texto]"/>
      <dgm:spPr>
        <a:solidFill>
          <a:schemeClr val="accent1">
            <a:lumMod val="20000"/>
            <a:lumOff val="80000"/>
          </a:schemeClr>
        </a:solidFill>
        <a:ln>
          <a:solidFill>
            <a:schemeClr val="tx1"/>
          </a:solidFill>
        </a:ln>
      </dgm:spPr>
      <dgm:t>
        <a:bodyPr/>
        <a:lstStyle/>
        <a:p>
          <a:pPr>
            <a:buFont typeface="Symbol" panose="05050102010706020507" pitchFamily="18" charset="2"/>
            <a:buChar char=""/>
          </a:pPr>
          <a:r>
            <a:rPr lang="es-EC" dirty="0">
              <a:solidFill>
                <a:schemeClr val="tx1"/>
              </a:solidFill>
            </a:rPr>
            <a:t>Se recomienda a las empresas de confites aplicar estrategias de mejoras enfocadas a las dimensiones con mayor correlación Diseño del producto, Gestión de proveedores y Gestión del personal, esto permitirá incrementar su productividad eficazmente y por ende en su utilidad operacional desarrollando una ventaja competitividad dentro del sector. </a:t>
          </a:r>
        </a:p>
      </dgm:t>
    </dgm:pt>
    <dgm:pt modelId="{A7803B0C-4CFF-43C3-80BD-AFE34F8911B5}" type="parTrans" cxnId="{5169D15D-9A32-4CBD-AED3-6FDB89142D1B}">
      <dgm:prSet/>
      <dgm:spPr/>
      <dgm:t>
        <a:bodyPr/>
        <a:lstStyle/>
        <a:p>
          <a:endParaRPr lang="es-EC">
            <a:solidFill>
              <a:schemeClr val="tx1"/>
            </a:solidFill>
          </a:endParaRPr>
        </a:p>
      </dgm:t>
    </dgm:pt>
    <dgm:pt modelId="{2C3CD618-D0BE-4E29-9A67-D61B59C6F4A2}" type="sibTrans" cxnId="{5169D15D-9A32-4CBD-AED3-6FDB89142D1B}">
      <dgm:prSet/>
      <dgm:spPr/>
      <dgm:t>
        <a:bodyPr/>
        <a:lstStyle/>
        <a:p>
          <a:endParaRPr lang="es-EC">
            <a:solidFill>
              <a:schemeClr val="tx1"/>
            </a:solidFill>
          </a:endParaRPr>
        </a:p>
      </dgm:t>
    </dgm:pt>
    <dgm:pt modelId="{BDEF41F7-4C06-4185-A470-BD2AD821868B}">
      <dgm:prSet/>
      <dgm:spPr>
        <a:solidFill>
          <a:schemeClr val="accent2">
            <a:lumMod val="20000"/>
            <a:lumOff val="80000"/>
          </a:schemeClr>
        </a:solidFill>
        <a:ln>
          <a:solidFill>
            <a:schemeClr val="tx1"/>
          </a:solidFill>
        </a:ln>
      </dgm:spPr>
      <dgm:t>
        <a:bodyPr/>
        <a:lstStyle/>
        <a:p>
          <a:pPr>
            <a:buFont typeface="Symbol" panose="05050102010706020507" pitchFamily="18" charset="2"/>
            <a:buChar char=""/>
          </a:pPr>
          <a:r>
            <a:rPr lang="es-EC" dirty="0">
              <a:solidFill>
                <a:schemeClr val="tx1"/>
              </a:solidFill>
            </a:rPr>
            <a:t>Para futuras investigaciones se podría replicar esta investigación aplicándola a otros segmentos pertenecientes al sector manufacturero del país o a los sectores priorizados de la matriz productiva de acuerdo con la Secretaría Nacional de Planificación y Desarrollo, </a:t>
          </a:r>
        </a:p>
      </dgm:t>
    </dgm:pt>
    <dgm:pt modelId="{1393C709-81CE-4785-A19E-353F0F835022}" type="parTrans" cxnId="{72BF9981-148F-42B6-A5FB-3815CF9B6B78}">
      <dgm:prSet/>
      <dgm:spPr/>
      <dgm:t>
        <a:bodyPr/>
        <a:lstStyle/>
        <a:p>
          <a:endParaRPr lang="es-EC">
            <a:solidFill>
              <a:schemeClr val="tx1"/>
            </a:solidFill>
          </a:endParaRPr>
        </a:p>
      </dgm:t>
    </dgm:pt>
    <dgm:pt modelId="{951B3C82-3244-4C8B-AF72-94D9AA079083}" type="sibTrans" cxnId="{72BF9981-148F-42B6-A5FB-3815CF9B6B78}">
      <dgm:prSet/>
      <dgm:spPr/>
      <dgm:t>
        <a:bodyPr/>
        <a:lstStyle/>
        <a:p>
          <a:endParaRPr lang="es-EC">
            <a:solidFill>
              <a:schemeClr val="tx1"/>
            </a:solidFill>
          </a:endParaRPr>
        </a:p>
      </dgm:t>
    </dgm:pt>
    <dgm:pt modelId="{1ADE3E88-D2AC-4332-97C7-BB738181D5CA}">
      <dgm:prSet/>
      <dgm:spPr>
        <a:solidFill>
          <a:srgbClr val="FFFF99"/>
        </a:solidFill>
        <a:ln>
          <a:solidFill>
            <a:schemeClr val="tx1"/>
          </a:solidFill>
        </a:ln>
      </dgm:spPr>
      <dgm:t>
        <a:bodyPr/>
        <a:lstStyle/>
        <a:p>
          <a:pPr>
            <a:buFont typeface="Symbol" panose="05050102010706020507" pitchFamily="18" charset="2"/>
            <a:buChar char=""/>
          </a:pPr>
          <a:r>
            <a:rPr lang="es-EC" dirty="0">
              <a:solidFill>
                <a:schemeClr val="tx1"/>
              </a:solidFill>
            </a:rPr>
            <a:t>Además de podría ampliar el segmento geográfico en el cual se analice un porcentaje más amplio de la población, considerando una previa validación de la confiabilidad interna y del contenido al cambiar las características de la población.</a:t>
          </a:r>
        </a:p>
      </dgm:t>
    </dgm:pt>
    <dgm:pt modelId="{C7F9B14E-4E87-49B2-8C2D-F79A2A4783DE}" type="parTrans" cxnId="{97A20E11-0BCA-45EF-9D55-BA1895A719BF}">
      <dgm:prSet/>
      <dgm:spPr/>
      <dgm:t>
        <a:bodyPr/>
        <a:lstStyle/>
        <a:p>
          <a:endParaRPr lang="es-EC"/>
        </a:p>
      </dgm:t>
    </dgm:pt>
    <dgm:pt modelId="{D0786315-A6EC-4004-A549-F37966F8C6F5}" type="sibTrans" cxnId="{97A20E11-0BCA-45EF-9D55-BA1895A719BF}">
      <dgm:prSet/>
      <dgm:spPr/>
      <dgm:t>
        <a:bodyPr/>
        <a:lstStyle/>
        <a:p>
          <a:endParaRPr lang="es-EC"/>
        </a:p>
      </dgm:t>
    </dgm:pt>
    <dgm:pt modelId="{264518FD-3362-45E3-BA85-90698EC1A52E}" type="pres">
      <dgm:prSet presAssocID="{003837BD-309D-4004-8943-693C7FB712DE}" presName="diagram" presStyleCnt="0">
        <dgm:presLayoutVars>
          <dgm:dir/>
          <dgm:resizeHandles val="exact"/>
        </dgm:presLayoutVars>
      </dgm:prSet>
      <dgm:spPr/>
    </dgm:pt>
    <dgm:pt modelId="{2443A882-CB9D-444D-847D-A65E53908998}" type="pres">
      <dgm:prSet presAssocID="{A465B0CB-8856-4003-A6A1-0AE73AE7AD1E}" presName="node" presStyleLbl="node1" presStyleIdx="0" presStyleCnt="3" custLinFactNeighborX="2102" custLinFactNeighborY="1590">
        <dgm:presLayoutVars>
          <dgm:bulletEnabled val="1"/>
        </dgm:presLayoutVars>
      </dgm:prSet>
      <dgm:spPr/>
    </dgm:pt>
    <dgm:pt modelId="{B8D8AEE3-DFD4-4BA0-BFCF-9BA1C81B28DD}" type="pres">
      <dgm:prSet presAssocID="{2C3CD618-D0BE-4E29-9A67-D61B59C6F4A2}" presName="sibTrans" presStyleCnt="0"/>
      <dgm:spPr/>
    </dgm:pt>
    <dgm:pt modelId="{3E49B80C-3B8E-44EF-8CED-66D0B5CB9077}" type="pres">
      <dgm:prSet presAssocID="{BDEF41F7-4C06-4185-A470-BD2AD821868B}" presName="node" presStyleLbl="node1" presStyleIdx="1" presStyleCnt="3" custLinFactNeighborX="2102" custLinFactNeighborY="1590">
        <dgm:presLayoutVars>
          <dgm:bulletEnabled val="1"/>
        </dgm:presLayoutVars>
      </dgm:prSet>
      <dgm:spPr/>
    </dgm:pt>
    <dgm:pt modelId="{073B1DCE-5CE0-4048-B44C-9F001C891BB4}" type="pres">
      <dgm:prSet presAssocID="{951B3C82-3244-4C8B-AF72-94D9AA079083}" presName="sibTrans" presStyleCnt="0"/>
      <dgm:spPr/>
    </dgm:pt>
    <dgm:pt modelId="{620E2807-86A1-4BEB-830C-A3244B88E7C4}" type="pres">
      <dgm:prSet presAssocID="{1ADE3E88-D2AC-4332-97C7-BB738181D5CA}" presName="node" presStyleLbl="node1" presStyleIdx="2" presStyleCnt="3" custLinFactNeighborX="2102" custLinFactNeighborY="42">
        <dgm:presLayoutVars>
          <dgm:bulletEnabled val="1"/>
        </dgm:presLayoutVars>
      </dgm:prSet>
      <dgm:spPr/>
    </dgm:pt>
  </dgm:ptLst>
  <dgm:cxnLst>
    <dgm:cxn modelId="{97A20E11-0BCA-45EF-9D55-BA1895A719BF}" srcId="{003837BD-309D-4004-8943-693C7FB712DE}" destId="{1ADE3E88-D2AC-4332-97C7-BB738181D5CA}" srcOrd="2" destOrd="0" parTransId="{C7F9B14E-4E87-49B2-8C2D-F79A2A4783DE}" sibTransId="{D0786315-A6EC-4004-A549-F37966F8C6F5}"/>
    <dgm:cxn modelId="{4E5F6620-2964-4BF1-8793-B9B6DF0E95E9}" type="presOf" srcId="{A465B0CB-8856-4003-A6A1-0AE73AE7AD1E}" destId="{2443A882-CB9D-444D-847D-A65E53908998}" srcOrd="0" destOrd="0" presId="urn:microsoft.com/office/officeart/2005/8/layout/default"/>
    <dgm:cxn modelId="{5169D15D-9A32-4CBD-AED3-6FDB89142D1B}" srcId="{003837BD-309D-4004-8943-693C7FB712DE}" destId="{A465B0CB-8856-4003-A6A1-0AE73AE7AD1E}" srcOrd="0" destOrd="0" parTransId="{A7803B0C-4CFF-43C3-80BD-AFE34F8911B5}" sibTransId="{2C3CD618-D0BE-4E29-9A67-D61B59C6F4A2}"/>
    <dgm:cxn modelId="{D8BE2A81-463B-423B-974B-4B8EF139637A}" type="presOf" srcId="{1ADE3E88-D2AC-4332-97C7-BB738181D5CA}" destId="{620E2807-86A1-4BEB-830C-A3244B88E7C4}" srcOrd="0" destOrd="0" presId="urn:microsoft.com/office/officeart/2005/8/layout/default"/>
    <dgm:cxn modelId="{72BF9981-148F-42B6-A5FB-3815CF9B6B78}" srcId="{003837BD-309D-4004-8943-693C7FB712DE}" destId="{BDEF41F7-4C06-4185-A470-BD2AD821868B}" srcOrd="1" destOrd="0" parTransId="{1393C709-81CE-4785-A19E-353F0F835022}" sibTransId="{951B3C82-3244-4C8B-AF72-94D9AA079083}"/>
    <dgm:cxn modelId="{BA53BCB1-F228-4F7B-98FC-F19285840454}" type="presOf" srcId="{003837BD-309D-4004-8943-693C7FB712DE}" destId="{264518FD-3362-45E3-BA85-90698EC1A52E}" srcOrd="0" destOrd="0" presId="urn:microsoft.com/office/officeart/2005/8/layout/default"/>
    <dgm:cxn modelId="{99843DFF-07E3-4FC5-8627-3FC8EC03DD1C}" type="presOf" srcId="{BDEF41F7-4C06-4185-A470-BD2AD821868B}" destId="{3E49B80C-3B8E-44EF-8CED-66D0B5CB9077}" srcOrd="0" destOrd="0" presId="urn:microsoft.com/office/officeart/2005/8/layout/default"/>
    <dgm:cxn modelId="{7DB2E9E8-5CCE-4305-A87B-B918F4FB9272}" type="presParOf" srcId="{264518FD-3362-45E3-BA85-90698EC1A52E}" destId="{2443A882-CB9D-444D-847D-A65E53908998}" srcOrd="0" destOrd="0" presId="urn:microsoft.com/office/officeart/2005/8/layout/default"/>
    <dgm:cxn modelId="{6F33B39D-7B00-4146-A69A-200877B02E08}" type="presParOf" srcId="{264518FD-3362-45E3-BA85-90698EC1A52E}" destId="{B8D8AEE3-DFD4-4BA0-BFCF-9BA1C81B28DD}" srcOrd="1" destOrd="0" presId="urn:microsoft.com/office/officeart/2005/8/layout/default"/>
    <dgm:cxn modelId="{744C3C22-1CAF-4897-BD1D-EA21D2800122}" type="presParOf" srcId="{264518FD-3362-45E3-BA85-90698EC1A52E}" destId="{3E49B80C-3B8E-44EF-8CED-66D0B5CB9077}" srcOrd="2" destOrd="0" presId="urn:microsoft.com/office/officeart/2005/8/layout/default"/>
    <dgm:cxn modelId="{D06098BF-5382-4F7A-B24B-5BA386A6F940}" type="presParOf" srcId="{264518FD-3362-45E3-BA85-90698EC1A52E}" destId="{073B1DCE-5CE0-4048-B44C-9F001C891BB4}" srcOrd="3" destOrd="0" presId="urn:microsoft.com/office/officeart/2005/8/layout/default"/>
    <dgm:cxn modelId="{2874D13D-E436-4690-8E88-9F90FF551551}" type="presParOf" srcId="{264518FD-3362-45E3-BA85-90698EC1A52E}" destId="{620E2807-86A1-4BEB-830C-A3244B88E7C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71185-A0D3-4F06-BE5A-044EACB4487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D4757AB2-919B-4138-8D02-1D229C429032}">
      <dgm:prSet phldrT="[Texto]" custT="1"/>
      <dgm:spPr>
        <a:solidFill>
          <a:srgbClr val="FFC000"/>
        </a:solidFill>
      </dgm:spPr>
      <dgm:t>
        <a:bodyPr/>
        <a:lstStyle/>
        <a:p>
          <a:r>
            <a:rPr lang="es-ES" sz="1800" dirty="0">
              <a:solidFill>
                <a:schemeClr val="tx1"/>
              </a:solidFill>
            </a:rPr>
            <a:t>1. Recolección de información de las variables de estudio</a:t>
          </a:r>
        </a:p>
      </dgm:t>
    </dgm:pt>
    <dgm:pt modelId="{5DCD8292-6B2E-451D-9479-4212C48AD359}" type="parTrans" cxnId="{C283AA85-5394-475F-87BA-239F5F91E7C3}">
      <dgm:prSet/>
      <dgm:spPr/>
      <dgm:t>
        <a:bodyPr/>
        <a:lstStyle/>
        <a:p>
          <a:endParaRPr lang="es-ES" sz="2000">
            <a:solidFill>
              <a:schemeClr val="tx1"/>
            </a:solidFill>
          </a:endParaRPr>
        </a:p>
      </dgm:t>
    </dgm:pt>
    <dgm:pt modelId="{604668E9-F2A0-48BF-B350-55FACB23E576}" type="sibTrans" cxnId="{C283AA85-5394-475F-87BA-239F5F91E7C3}">
      <dgm:prSet custT="1"/>
      <dgm:spPr/>
      <dgm:t>
        <a:bodyPr/>
        <a:lstStyle/>
        <a:p>
          <a:endParaRPr lang="es-ES" sz="1600">
            <a:solidFill>
              <a:schemeClr val="tx1"/>
            </a:solidFill>
          </a:endParaRPr>
        </a:p>
      </dgm:t>
    </dgm:pt>
    <dgm:pt modelId="{0E7C4753-A62D-4EA6-94A5-85948E4D625A}">
      <dgm:prSet phldrT="[Texto]" custT="1"/>
      <dgm:spPr>
        <a:solidFill>
          <a:srgbClr val="FF9900"/>
        </a:solidFill>
      </dgm:spPr>
      <dgm:t>
        <a:bodyPr/>
        <a:lstStyle/>
        <a:p>
          <a:r>
            <a:rPr lang="es-ES" sz="1800" dirty="0">
              <a:solidFill>
                <a:schemeClr val="tx1"/>
              </a:solidFill>
            </a:rPr>
            <a:t>2. Operacionalización de las variables de estudio</a:t>
          </a:r>
        </a:p>
      </dgm:t>
    </dgm:pt>
    <dgm:pt modelId="{7B335189-F21C-4620-8663-620DBAA3C2FB}" type="parTrans" cxnId="{E360DB82-41BD-41A6-99C2-BBD527BAC783}">
      <dgm:prSet/>
      <dgm:spPr/>
      <dgm:t>
        <a:bodyPr/>
        <a:lstStyle/>
        <a:p>
          <a:endParaRPr lang="es-ES" sz="2000">
            <a:solidFill>
              <a:schemeClr val="tx1"/>
            </a:solidFill>
          </a:endParaRPr>
        </a:p>
      </dgm:t>
    </dgm:pt>
    <dgm:pt modelId="{43CA21B2-1065-41E9-9A9D-57A689B55E08}" type="sibTrans" cxnId="{E360DB82-41BD-41A6-99C2-BBD527BAC783}">
      <dgm:prSet custT="1"/>
      <dgm:spPr/>
      <dgm:t>
        <a:bodyPr/>
        <a:lstStyle/>
        <a:p>
          <a:endParaRPr lang="es-ES" sz="1600">
            <a:solidFill>
              <a:schemeClr val="tx1"/>
            </a:solidFill>
          </a:endParaRPr>
        </a:p>
      </dgm:t>
    </dgm:pt>
    <dgm:pt modelId="{7B481A61-A4E8-486D-AA63-00A3F8BD0444}">
      <dgm:prSet phldrT="[Texto]" custT="1"/>
      <dgm:spPr>
        <a:solidFill>
          <a:schemeClr val="accent1">
            <a:lumMod val="60000"/>
            <a:lumOff val="40000"/>
          </a:schemeClr>
        </a:solidFill>
      </dgm:spPr>
      <dgm:t>
        <a:bodyPr/>
        <a:lstStyle/>
        <a:p>
          <a:r>
            <a:rPr lang="es-ES" sz="1800" dirty="0">
              <a:solidFill>
                <a:schemeClr val="tx1"/>
              </a:solidFill>
            </a:rPr>
            <a:t>3. Solicitud de uso de encuesta del TQM</a:t>
          </a:r>
        </a:p>
      </dgm:t>
    </dgm:pt>
    <dgm:pt modelId="{FC145356-0A99-4F8D-8F56-2E1D21AEFC1F}" type="parTrans" cxnId="{7D91F92B-A617-42AD-B443-D5407E9459B2}">
      <dgm:prSet/>
      <dgm:spPr/>
      <dgm:t>
        <a:bodyPr/>
        <a:lstStyle/>
        <a:p>
          <a:endParaRPr lang="es-ES" sz="2000">
            <a:solidFill>
              <a:schemeClr val="tx1"/>
            </a:solidFill>
          </a:endParaRPr>
        </a:p>
      </dgm:t>
    </dgm:pt>
    <dgm:pt modelId="{18560A4F-4AF5-44B5-BE51-4D68D71C4375}" type="sibTrans" cxnId="{7D91F92B-A617-42AD-B443-D5407E9459B2}">
      <dgm:prSet custT="1"/>
      <dgm:spPr/>
      <dgm:t>
        <a:bodyPr/>
        <a:lstStyle/>
        <a:p>
          <a:endParaRPr lang="es-ES" sz="1600">
            <a:solidFill>
              <a:schemeClr val="tx1"/>
            </a:solidFill>
          </a:endParaRPr>
        </a:p>
      </dgm:t>
    </dgm:pt>
    <dgm:pt modelId="{192789A9-A352-4D28-8EB4-6995F630858B}">
      <dgm:prSet phldrT="[Texto]" custT="1"/>
      <dgm:spPr>
        <a:solidFill>
          <a:srgbClr val="9966FF"/>
        </a:solidFill>
      </dgm:spPr>
      <dgm:t>
        <a:bodyPr/>
        <a:lstStyle/>
        <a:p>
          <a:r>
            <a:rPr lang="es-ES" sz="1800" dirty="0">
              <a:solidFill>
                <a:schemeClr val="tx1"/>
              </a:solidFill>
            </a:rPr>
            <a:t>4. Validación del instrumento mediante expertos y estadísticamente</a:t>
          </a:r>
        </a:p>
      </dgm:t>
    </dgm:pt>
    <dgm:pt modelId="{28190DCC-7AAC-4D1C-81D7-99589916ECAD}" type="parTrans" cxnId="{C1784287-7C14-4086-8602-C58BD06839B6}">
      <dgm:prSet/>
      <dgm:spPr/>
      <dgm:t>
        <a:bodyPr/>
        <a:lstStyle/>
        <a:p>
          <a:endParaRPr lang="es-ES" sz="2000">
            <a:solidFill>
              <a:schemeClr val="tx1"/>
            </a:solidFill>
          </a:endParaRPr>
        </a:p>
      </dgm:t>
    </dgm:pt>
    <dgm:pt modelId="{FE9DDF85-C935-483E-9A6B-C470AD43AEFA}" type="sibTrans" cxnId="{C1784287-7C14-4086-8602-C58BD06839B6}">
      <dgm:prSet custT="1"/>
      <dgm:spPr/>
      <dgm:t>
        <a:bodyPr/>
        <a:lstStyle/>
        <a:p>
          <a:endParaRPr lang="es-ES" sz="1600">
            <a:solidFill>
              <a:schemeClr val="tx1"/>
            </a:solidFill>
          </a:endParaRPr>
        </a:p>
      </dgm:t>
    </dgm:pt>
    <dgm:pt modelId="{7DB6581B-EC8F-4BC9-925D-CAC0212EF825}">
      <dgm:prSet phldrT="[Texto]" custT="1"/>
      <dgm:spPr>
        <a:solidFill>
          <a:schemeClr val="accent5">
            <a:lumMod val="60000"/>
            <a:lumOff val="40000"/>
          </a:schemeClr>
        </a:solidFill>
      </dgm:spPr>
      <dgm:t>
        <a:bodyPr/>
        <a:lstStyle/>
        <a:p>
          <a:r>
            <a:rPr lang="es-ES" sz="1800" dirty="0">
              <a:solidFill>
                <a:schemeClr val="tx1"/>
              </a:solidFill>
            </a:rPr>
            <a:t>5. Aplicación del instrumento en la población</a:t>
          </a:r>
        </a:p>
      </dgm:t>
    </dgm:pt>
    <dgm:pt modelId="{81C114E9-BAA6-4F19-8857-AB9FAFBA6AF1}" type="parTrans" cxnId="{D5A50726-340C-4DDD-8CA4-145C09BAD0E0}">
      <dgm:prSet/>
      <dgm:spPr/>
      <dgm:t>
        <a:bodyPr/>
        <a:lstStyle/>
        <a:p>
          <a:endParaRPr lang="es-ES" sz="2000">
            <a:solidFill>
              <a:schemeClr val="tx1"/>
            </a:solidFill>
          </a:endParaRPr>
        </a:p>
      </dgm:t>
    </dgm:pt>
    <dgm:pt modelId="{CC919EAE-969E-4B61-BC2E-4660C5934819}" type="sibTrans" cxnId="{D5A50726-340C-4DDD-8CA4-145C09BAD0E0}">
      <dgm:prSet custT="1"/>
      <dgm:spPr/>
      <dgm:t>
        <a:bodyPr/>
        <a:lstStyle/>
        <a:p>
          <a:endParaRPr lang="es-ES" sz="1600">
            <a:solidFill>
              <a:schemeClr val="tx1"/>
            </a:solidFill>
          </a:endParaRPr>
        </a:p>
      </dgm:t>
    </dgm:pt>
    <dgm:pt modelId="{B7219F1B-5CFC-45F8-928C-319FF0E78709}">
      <dgm:prSet phldrT="[Texto]" custT="1"/>
      <dgm:spPr>
        <a:solidFill>
          <a:schemeClr val="accent5"/>
        </a:solidFill>
      </dgm:spPr>
      <dgm:t>
        <a:bodyPr/>
        <a:lstStyle/>
        <a:p>
          <a:r>
            <a:rPr lang="es-ES" sz="1800" dirty="0">
              <a:solidFill>
                <a:schemeClr val="tx1"/>
              </a:solidFill>
            </a:rPr>
            <a:t>6. Calculo de la productividad mediante los estados financieros</a:t>
          </a:r>
        </a:p>
      </dgm:t>
    </dgm:pt>
    <dgm:pt modelId="{83A7DA94-F352-45F1-8B66-DB54DDB396FB}" type="parTrans" cxnId="{380480A3-163A-451E-8BD6-6ABC4BD85D5A}">
      <dgm:prSet/>
      <dgm:spPr/>
      <dgm:t>
        <a:bodyPr/>
        <a:lstStyle/>
        <a:p>
          <a:endParaRPr lang="es-ES" sz="2000"/>
        </a:p>
      </dgm:t>
    </dgm:pt>
    <dgm:pt modelId="{7A7D58C5-603C-4DE5-9440-96D853288A63}" type="sibTrans" cxnId="{380480A3-163A-451E-8BD6-6ABC4BD85D5A}">
      <dgm:prSet custT="1"/>
      <dgm:spPr/>
      <dgm:t>
        <a:bodyPr/>
        <a:lstStyle/>
        <a:p>
          <a:endParaRPr lang="es-ES" sz="1600"/>
        </a:p>
      </dgm:t>
    </dgm:pt>
    <dgm:pt modelId="{DC0BCC8E-C6BD-4C0B-96EC-F6F4951DEF10}">
      <dgm:prSet phldrT="[Texto]" custT="1"/>
      <dgm:spPr>
        <a:solidFill>
          <a:schemeClr val="accent2">
            <a:lumMod val="40000"/>
            <a:lumOff val="60000"/>
          </a:schemeClr>
        </a:solidFill>
      </dgm:spPr>
      <dgm:t>
        <a:bodyPr/>
        <a:lstStyle/>
        <a:p>
          <a:r>
            <a:rPr lang="es-ES" sz="1800" dirty="0">
              <a:solidFill>
                <a:schemeClr val="tx1"/>
              </a:solidFill>
            </a:rPr>
            <a:t>7. Tabulación y análisis descriptivo e inferencial de los datos</a:t>
          </a:r>
        </a:p>
      </dgm:t>
    </dgm:pt>
    <dgm:pt modelId="{C8E6FBDA-8FAD-4E18-99B1-DF734B658AF8}" type="parTrans" cxnId="{38454D82-2C05-4292-83E3-5F50409F7A91}">
      <dgm:prSet/>
      <dgm:spPr/>
      <dgm:t>
        <a:bodyPr/>
        <a:lstStyle/>
        <a:p>
          <a:endParaRPr lang="es-ES" sz="2000"/>
        </a:p>
      </dgm:t>
    </dgm:pt>
    <dgm:pt modelId="{0E6B3283-3FFF-4A49-875E-0FB33EDCE722}" type="sibTrans" cxnId="{38454D82-2C05-4292-83E3-5F50409F7A91}">
      <dgm:prSet custT="1"/>
      <dgm:spPr/>
      <dgm:t>
        <a:bodyPr/>
        <a:lstStyle/>
        <a:p>
          <a:endParaRPr lang="es-ES" sz="1600"/>
        </a:p>
      </dgm:t>
    </dgm:pt>
    <dgm:pt modelId="{462C9BAC-F349-47F3-B7A1-3504FBE4C5F8}">
      <dgm:prSet phldrT="[Texto]" custT="1"/>
      <dgm:spPr>
        <a:solidFill>
          <a:srgbClr val="00CC66"/>
        </a:solidFill>
      </dgm:spPr>
      <dgm:t>
        <a:bodyPr/>
        <a:lstStyle/>
        <a:p>
          <a:r>
            <a:rPr lang="es-ES" sz="1800" dirty="0">
              <a:solidFill>
                <a:schemeClr val="tx1"/>
              </a:solidFill>
            </a:rPr>
            <a:t>8. Conclusiones y Recomendaciones</a:t>
          </a:r>
        </a:p>
      </dgm:t>
    </dgm:pt>
    <dgm:pt modelId="{07BB148E-8412-4192-B192-D38EFD579126}" type="parTrans" cxnId="{C1EE9EB5-9A4F-44DE-B843-F68636759B37}">
      <dgm:prSet/>
      <dgm:spPr/>
      <dgm:t>
        <a:bodyPr/>
        <a:lstStyle/>
        <a:p>
          <a:endParaRPr lang="es-ES" sz="2000"/>
        </a:p>
      </dgm:t>
    </dgm:pt>
    <dgm:pt modelId="{B3672CCF-229B-4DF7-B2CF-33655B60DA52}" type="sibTrans" cxnId="{C1EE9EB5-9A4F-44DE-B843-F68636759B37}">
      <dgm:prSet/>
      <dgm:spPr/>
      <dgm:t>
        <a:bodyPr/>
        <a:lstStyle/>
        <a:p>
          <a:endParaRPr lang="es-ES" sz="2000"/>
        </a:p>
      </dgm:t>
    </dgm:pt>
    <dgm:pt modelId="{F6ADE6B7-B842-4557-AB2B-186D94DA6137}" type="pres">
      <dgm:prSet presAssocID="{D6771185-A0D3-4F06-BE5A-044EACB4487E}" presName="diagram" presStyleCnt="0">
        <dgm:presLayoutVars>
          <dgm:dir/>
          <dgm:resizeHandles val="exact"/>
        </dgm:presLayoutVars>
      </dgm:prSet>
      <dgm:spPr/>
    </dgm:pt>
    <dgm:pt modelId="{A399DEDA-FDD4-4BC9-A76C-A5FE44DBDCBF}" type="pres">
      <dgm:prSet presAssocID="{D4757AB2-919B-4138-8D02-1D229C429032}" presName="node" presStyleLbl="node1" presStyleIdx="0" presStyleCnt="8">
        <dgm:presLayoutVars>
          <dgm:bulletEnabled val="1"/>
        </dgm:presLayoutVars>
      </dgm:prSet>
      <dgm:spPr/>
    </dgm:pt>
    <dgm:pt modelId="{DA36E4B1-C903-41F6-8C5D-C923C1CEAE95}" type="pres">
      <dgm:prSet presAssocID="{604668E9-F2A0-48BF-B350-55FACB23E576}" presName="sibTrans" presStyleLbl="sibTrans2D1" presStyleIdx="0" presStyleCnt="7"/>
      <dgm:spPr/>
    </dgm:pt>
    <dgm:pt modelId="{4A6FB80D-FE41-4462-9CA7-31F82D1F10B5}" type="pres">
      <dgm:prSet presAssocID="{604668E9-F2A0-48BF-B350-55FACB23E576}" presName="connectorText" presStyleLbl="sibTrans2D1" presStyleIdx="0" presStyleCnt="7"/>
      <dgm:spPr/>
    </dgm:pt>
    <dgm:pt modelId="{04831754-B320-4AB3-9AB1-62E7F45F0AFA}" type="pres">
      <dgm:prSet presAssocID="{0E7C4753-A62D-4EA6-94A5-85948E4D625A}" presName="node" presStyleLbl="node1" presStyleIdx="1" presStyleCnt="8" custScaleX="110689">
        <dgm:presLayoutVars>
          <dgm:bulletEnabled val="1"/>
        </dgm:presLayoutVars>
      </dgm:prSet>
      <dgm:spPr/>
    </dgm:pt>
    <dgm:pt modelId="{DC1F3CFD-8B0A-4CC5-B19B-D7BB3D9C387D}" type="pres">
      <dgm:prSet presAssocID="{43CA21B2-1065-41E9-9A9D-57A689B55E08}" presName="sibTrans" presStyleLbl="sibTrans2D1" presStyleIdx="1" presStyleCnt="7"/>
      <dgm:spPr/>
    </dgm:pt>
    <dgm:pt modelId="{80058DE1-6B5C-4170-BF9A-73608CC55742}" type="pres">
      <dgm:prSet presAssocID="{43CA21B2-1065-41E9-9A9D-57A689B55E08}" presName="connectorText" presStyleLbl="sibTrans2D1" presStyleIdx="1" presStyleCnt="7"/>
      <dgm:spPr/>
    </dgm:pt>
    <dgm:pt modelId="{BA7E3E21-94AD-4172-95A8-95873A80AAE2}" type="pres">
      <dgm:prSet presAssocID="{7B481A61-A4E8-486D-AA63-00A3F8BD0444}" presName="node" presStyleLbl="node1" presStyleIdx="2" presStyleCnt="8">
        <dgm:presLayoutVars>
          <dgm:bulletEnabled val="1"/>
        </dgm:presLayoutVars>
      </dgm:prSet>
      <dgm:spPr/>
    </dgm:pt>
    <dgm:pt modelId="{AC290CBC-71AD-4563-81D3-1ABE24CB4B1A}" type="pres">
      <dgm:prSet presAssocID="{18560A4F-4AF5-44B5-BE51-4D68D71C4375}" presName="sibTrans" presStyleLbl="sibTrans2D1" presStyleIdx="2" presStyleCnt="7"/>
      <dgm:spPr/>
    </dgm:pt>
    <dgm:pt modelId="{80914F2D-A010-4B9C-B73C-A303532B9816}" type="pres">
      <dgm:prSet presAssocID="{18560A4F-4AF5-44B5-BE51-4D68D71C4375}" presName="connectorText" presStyleLbl="sibTrans2D1" presStyleIdx="2" presStyleCnt="7"/>
      <dgm:spPr/>
    </dgm:pt>
    <dgm:pt modelId="{34DDADC9-01BC-4B6F-8BD1-6FE984065986}" type="pres">
      <dgm:prSet presAssocID="{192789A9-A352-4D28-8EB4-6995F630858B}" presName="node" presStyleLbl="node1" presStyleIdx="3" presStyleCnt="8" custLinFactNeighborX="-1876" custLinFactNeighborY="1936">
        <dgm:presLayoutVars>
          <dgm:bulletEnabled val="1"/>
        </dgm:presLayoutVars>
      </dgm:prSet>
      <dgm:spPr/>
    </dgm:pt>
    <dgm:pt modelId="{7D645AFD-9AA3-4F12-B34D-6CF58AECD881}" type="pres">
      <dgm:prSet presAssocID="{FE9DDF85-C935-483E-9A6B-C470AD43AEFA}" presName="sibTrans" presStyleLbl="sibTrans2D1" presStyleIdx="3" presStyleCnt="7"/>
      <dgm:spPr/>
    </dgm:pt>
    <dgm:pt modelId="{FC308D5C-0027-46A1-95BF-16699CAFDBAE}" type="pres">
      <dgm:prSet presAssocID="{FE9DDF85-C935-483E-9A6B-C470AD43AEFA}" presName="connectorText" presStyleLbl="sibTrans2D1" presStyleIdx="3" presStyleCnt="7"/>
      <dgm:spPr/>
    </dgm:pt>
    <dgm:pt modelId="{036255B8-30D9-47D7-A6F2-44C4A348448C}" type="pres">
      <dgm:prSet presAssocID="{7DB6581B-EC8F-4BC9-925D-CAC0212EF825}" presName="node" presStyleLbl="node1" presStyleIdx="4" presStyleCnt="8">
        <dgm:presLayoutVars>
          <dgm:bulletEnabled val="1"/>
        </dgm:presLayoutVars>
      </dgm:prSet>
      <dgm:spPr/>
    </dgm:pt>
    <dgm:pt modelId="{14C1652B-F091-43E2-9E94-D8611EBC5B21}" type="pres">
      <dgm:prSet presAssocID="{CC919EAE-969E-4B61-BC2E-4660C5934819}" presName="sibTrans" presStyleLbl="sibTrans2D1" presStyleIdx="4" presStyleCnt="7"/>
      <dgm:spPr/>
    </dgm:pt>
    <dgm:pt modelId="{C07D5B41-5E49-4689-AB37-847FD92CFFC0}" type="pres">
      <dgm:prSet presAssocID="{CC919EAE-969E-4B61-BC2E-4660C5934819}" presName="connectorText" presStyleLbl="sibTrans2D1" presStyleIdx="4" presStyleCnt="7"/>
      <dgm:spPr/>
    </dgm:pt>
    <dgm:pt modelId="{16F9F500-1FC7-47A2-AC92-AC9BF40B52BC}" type="pres">
      <dgm:prSet presAssocID="{B7219F1B-5CFC-45F8-928C-319FF0E78709}" presName="node" presStyleLbl="node1" presStyleIdx="5" presStyleCnt="8">
        <dgm:presLayoutVars>
          <dgm:bulletEnabled val="1"/>
        </dgm:presLayoutVars>
      </dgm:prSet>
      <dgm:spPr/>
    </dgm:pt>
    <dgm:pt modelId="{6929DF47-8F24-4C61-A786-F11784494AC0}" type="pres">
      <dgm:prSet presAssocID="{7A7D58C5-603C-4DE5-9440-96D853288A63}" presName="sibTrans" presStyleLbl="sibTrans2D1" presStyleIdx="5" presStyleCnt="7"/>
      <dgm:spPr/>
    </dgm:pt>
    <dgm:pt modelId="{5870B589-6E0F-4E88-954E-01D8B06AAA20}" type="pres">
      <dgm:prSet presAssocID="{7A7D58C5-603C-4DE5-9440-96D853288A63}" presName="connectorText" presStyleLbl="sibTrans2D1" presStyleIdx="5" presStyleCnt="7"/>
      <dgm:spPr/>
    </dgm:pt>
    <dgm:pt modelId="{81447E99-1DD0-4151-BB78-127B0D24311A}" type="pres">
      <dgm:prSet presAssocID="{DC0BCC8E-C6BD-4C0B-96EC-F6F4951DEF10}" presName="node" presStyleLbl="node1" presStyleIdx="6" presStyleCnt="8">
        <dgm:presLayoutVars>
          <dgm:bulletEnabled val="1"/>
        </dgm:presLayoutVars>
      </dgm:prSet>
      <dgm:spPr/>
    </dgm:pt>
    <dgm:pt modelId="{4FC01ABE-4724-4B48-B738-8AFC9FBEE479}" type="pres">
      <dgm:prSet presAssocID="{0E6B3283-3FFF-4A49-875E-0FB33EDCE722}" presName="sibTrans" presStyleLbl="sibTrans2D1" presStyleIdx="6" presStyleCnt="7"/>
      <dgm:spPr/>
    </dgm:pt>
    <dgm:pt modelId="{B07DEFFA-5030-4D73-BCF4-7719139D3A36}" type="pres">
      <dgm:prSet presAssocID="{0E6B3283-3FFF-4A49-875E-0FB33EDCE722}" presName="connectorText" presStyleLbl="sibTrans2D1" presStyleIdx="6" presStyleCnt="7"/>
      <dgm:spPr/>
    </dgm:pt>
    <dgm:pt modelId="{B813DA2E-DEF2-46DB-8229-2997F8C21B0F}" type="pres">
      <dgm:prSet presAssocID="{462C9BAC-F349-47F3-B7A1-3504FBE4C5F8}" presName="node" presStyleLbl="node1" presStyleIdx="7" presStyleCnt="8">
        <dgm:presLayoutVars>
          <dgm:bulletEnabled val="1"/>
        </dgm:presLayoutVars>
      </dgm:prSet>
      <dgm:spPr/>
    </dgm:pt>
  </dgm:ptLst>
  <dgm:cxnLst>
    <dgm:cxn modelId="{0F834C05-7BCB-4C2C-BCAE-B84EF0D4FB07}" type="presOf" srcId="{18560A4F-4AF5-44B5-BE51-4D68D71C4375}" destId="{AC290CBC-71AD-4563-81D3-1ABE24CB4B1A}" srcOrd="0" destOrd="0" presId="urn:microsoft.com/office/officeart/2005/8/layout/process5"/>
    <dgm:cxn modelId="{E6571519-0CC9-4941-892E-F3399CCB6F18}" type="presOf" srcId="{7DB6581B-EC8F-4BC9-925D-CAC0212EF825}" destId="{036255B8-30D9-47D7-A6F2-44C4A348448C}" srcOrd="0" destOrd="0" presId="urn:microsoft.com/office/officeart/2005/8/layout/process5"/>
    <dgm:cxn modelId="{D5A50726-340C-4DDD-8CA4-145C09BAD0E0}" srcId="{D6771185-A0D3-4F06-BE5A-044EACB4487E}" destId="{7DB6581B-EC8F-4BC9-925D-CAC0212EF825}" srcOrd="4" destOrd="0" parTransId="{81C114E9-BAA6-4F19-8857-AB9FAFBA6AF1}" sibTransId="{CC919EAE-969E-4B61-BC2E-4660C5934819}"/>
    <dgm:cxn modelId="{7D91F92B-A617-42AD-B443-D5407E9459B2}" srcId="{D6771185-A0D3-4F06-BE5A-044EACB4487E}" destId="{7B481A61-A4E8-486D-AA63-00A3F8BD0444}" srcOrd="2" destOrd="0" parTransId="{FC145356-0A99-4F8D-8F56-2E1D21AEFC1F}" sibTransId="{18560A4F-4AF5-44B5-BE51-4D68D71C4375}"/>
    <dgm:cxn modelId="{FBC1FE34-A698-4E8C-98E2-D5679A72AE09}" type="presOf" srcId="{CC919EAE-969E-4B61-BC2E-4660C5934819}" destId="{C07D5B41-5E49-4689-AB37-847FD92CFFC0}" srcOrd="1" destOrd="0" presId="urn:microsoft.com/office/officeart/2005/8/layout/process5"/>
    <dgm:cxn modelId="{A68C5963-E3CE-444E-82CD-29B5DBF86F12}" type="presOf" srcId="{43CA21B2-1065-41E9-9A9D-57A689B55E08}" destId="{80058DE1-6B5C-4170-BF9A-73608CC55742}" srcOrd="1" destOrd="0" presId="urn:microsoft.com/office/officeart/2005/8/layout/process5"/>
    <dgm:cxn modelId="{12129164-8E66-4292-974B-0B69267B3456}" type="presOf" srcId="{604668E9-F2A0-48BF-B350-55FACB23E576}" destId="{DA36E4B1-C903-41F6-8C5D-C923C1CEAE95}" srcOrd="0" destOrd="0" presId="urn:microsoft.com/office/officeart/2005/8/layout/process5"/>
    <dgm:cxn modelId="{C667E44A-8699-40A8-8C80-3F2F33C7B8DE}" type="presOf" srcId="{B7219F1B-5CFC-45F8-928C-319FF0E78709}" destId="{16F9F500-1FC7-47A2-AC92-AC9BF40B52BC}" srcOrd="0" destOrd="0" presId="urn:microsoft.com/office/officeart/2005/8/layout/process5"/>
    <dgm:cxn modelId="{B0BC436B-E557-4E3C-8453-30D8A36A16E6}" type="presOf" srcId="{43CA21B2-1065-41E9-9A9D-57A689B55E08}" destId="{DC1F3CFD-8B0A-4CC5-B19B-D7BB3D9C387D}" srcOrd="0" destOrd="0" presId="urn:microsoft.com/office/officeart/2005/8/layout/process5"/>
    <dgm:cxn modelId="{FE168D72-A9E4-49AB-AC11-7191F6A8C10F}" type="presOf" srcId="{18560A4F-4AF5-44B5-BE51-4D68D71C4375}" destId="{80914F2D-A010-4B9C-B73C-A303532B9816}" srcOrd="1" destOrd="0" presId="urn:microsoft.com/office/officeart/2005/8/layout/process5"/>
    <dgm:cxn modelId="{9A86C654-BFB7-490B-8840-E2CD15E99F6B}" type="presOf" srcId="{0E6B3283-3FFF-4A49-875E-0FB33EDCE722}" destId="{B07DEFFA-5030-4D73-BCF4-7719139D3A36}" srcOrd="1" destOrd="0" presId="urn:microsoft.com/office/officeart/2005/8/layout/process5"/>
    <dgm:cxn modelId="{CB676776-1C87-4461-AF9B-93779936269B}" type="presOf" srcId="{FE9DDF85-C935-483E-9A6B-C470AD43AEFA}" destId="{7D645AFD-9AA3-4F12-B34D-6CF58AECD881}" srcOrd="0" destOrd="0" presId="urn:microsoft.com/office/officeart/2005/8/layout/process5"/>
    <dgm:cxn modelId="{FCE0467C-F319-4FE4-A8D6-0B871EE0077D}" type="presOf" srcId="{0E7C4753-A62D-4EA6-94A5-85948E4D625A}" destId="{04831754-B320-4AB3-9AB1-62E7F45F0AFA}" srcOrd="0" destOrd="0" presId="urn:microsoft.com/office/officeart/2005/8/layout/process5"/>
    <dgm:cxn modelId="{38454D82-2C05-4292-83E3-5F50409F7A91}" srcId="{D6771185-A0D3-4F06-BE5A-044EACB4487E}" destId="{DC0BCC8E-C6BD-4C0B-96EC-F6F4951DEF10}" srcOrd="6" destOrd="0" parTransId="{C8E6FBDA-8FAD-4E18-99B1-DF734B658AF8}" sibTransId="{0E6B3283-3FFF-4A49-875E-0FB33EDCE722}"/>
    <dgm:cxn modelId="{E360DB82-41BD-41A6-99C2-BBD527BAC783}" srcId="{D6771185-A0D3-4F06-BE5A-044EACB4487E}" destId="{0E7C4753-A62D-4EA6-94A5-85948E4D625A}" srcOrd="1" destOrd="0" parTransId="{7B335189-F21C-4620-8663-620DBAA3C2FB}" sibTransId="{43CA21B2-1065-41E9-9A9D-57A689B55E08}"/>
    <dgm:cxn modelId="{C283AA85-5394-475F-87BA-239F5F91E7C3}" srcId="{D6771185-A0D3-4F06-BE5A-044EACB4487E}" destId="{D4757AB2-919B-4138-8D02-1D229C429032}" srcOrd="0" destOrd="0" parTransId="{5DCD8292-6B2E-451D-9479-4212C48AD359}" sibTransId="{604668E9-F2A0-48BF-B350-55FACB23E576}"/>
    <dgm:cxn modelId="{C1784287-7C14-4086-8602-C58BD06839B6}" srcId="{D6771185-A0D3-4F06-BE5A-044EACB4487E}" destId="{192789A9-A352-4D28-8EB4-6995F630858B}" srcOrd="3" destOrd="0" parTransId="{28190DCC-7AAC-4D1C-81D7-99589916ECAD}" sibTransId="{FE9DDF85-C935-483E-9A6B-C470AD43AEFA}"/>
    <dgm:cxn modelId="{176EA491-B065-448B-9FED-EDBEFEAC62AB}" type="presOf" srcId="{604668E9-F2A0-48BF-B350-55FACB23E576}" destId="{4A6FB80D-FE41-4462-9CA7-31F82D1F10B5}" srcOrd="1" destOrd="0" presId="urn:microsoft.com/office/officeart/2005/8/layout/process5"/>
    <dgm:cxn modelId="{301ED094-8980-47AA-B2CF-240E8A3A0700}" type="presOf" srcId="{462C9BAC-F349-47F3-B7A1-3504FBE4C5F8}" destId="{B813DA2E-DEF2-46DB-8229-2997F8C21B0F}" srcOrd="0" destOrd="0" presId="urn:microsoft.com/office/officeart/2005/8/layout/process5"/>
    <dgm:cxn modelId="{380480A3-163A-451E-8BD6-6ABC4BD85D5A}" srcId="{D6771185-A0D3-4F06-BE5A-044EACB4487E}" destId="{B7219F1B-5CFC-45F8-928C-319FF0E78709}" srcOrd="5" destOrd="0" parTransId="{83A7DA94-F352-45F1-8B66-DB54DDB396FB}" sibTransId="{7A7D58C5-603C-4DE5-9440-96D853288A63}"/>
    <dgm:cxn modelId="{471247A7-770B-43A2-8943-D0D333E49527}" type="presOf" srcId="{0E6B3283-3FFF-4A49-875E-0FB33EDCE722}" destId="{4FC01ABE-4724-4B48-B738-8AFC9FBEE479}" srcOrd="0" destOrd="0" presId="urn:microsoft.com/office/officeart/2005/8/layout/process5"/>
    <dgm:cxn modelId="{C9E518B2-FE23-439B-B0F3-201636AE571A}" type="presOf" srcId="{CC919EAE-969E-4B61-BC2E-4660C5934819}" destId="{14C1652B-F091-43E2-9E94-D8611EBC5B21}" srcOrd="0" destOrd="0" presId="urn:microsoft.com/office/officeart/2005/8/layout/process5"/>
    <dgm:cxn modelId="{84BE5FB3-9E3F-4F47-B0BF-26E99962B0A2}" type="presOf" srcId="{D6771185-A0D3-4F06-BE5A-044EACB4487E}" destId="{F6ADE6B7-B842-4557-AB2B-186D94DA6137}" srcOrd="0" destOrd="0" presId="urn:microsoft.com/office/officeart/2005/8/layout/process5"/>
    <dgm:cxn modelId="{297889B5-6C80-4FDA-99EA-EC697B901B56}" type="presOf" srcId="{7B481A61-A4E8-486D-AA63-00A3F8BD0444}" destId="{BA7E3E21-94AD-4172-95A8-95873A80AAE2}" srcOrd="0" destOrd="0" presId="urn:microsoft.com/office/officeart/2005/8/layout/process5"/>
    <dgm:cxn modelId="{C1EE9EB5-9A4F-44DE-B843-F68636759B37}" srcId="{D6771185-A0D3-4F06-BE5A-044EACB4487E}" destId="{462C9BAC-F349-47F3-B7A1-3504FBE4C5F8}" srcOrd="7" destOrd="0" parTransId="{07BB148E-8412-4192-B192-D38EFD579126}" sibTransId="{B3672CCF-229B-4DF7-B2CF-33655B60DA52}"/>
    <dgm:cxn modelId="{81F25BBA-F394-44EF-8FCC-57E1AD625320}" type="presOf" srcId="{7A7D58C5-603C-4DE5-9440-96D853288A63}" destId="{5870B589-6E0F-4E88-954E-01D8B06AAA20}" srcOrd="1" destOrd="0" presId="urn:microsoft.com/office/officeart/2005/8/layout/process5"/>
    <dgm:cxn modelId="{75A5DDC4-CBA5-47F8-923E-EBD69F5C717D}" type="presOf" srcId="{FE9DDF85-C935-483E-9A6B-C470AD43AEFA}" destId="{FC308D5C-0027-46A1-95BF-16699CAFDBAE}" srcOrd="1" destOrd="0" presId="urn:microsoft.com/office/officeart/2005/8/layout/process5"/>
    <dgm:cxn modelId="{221ABAE2-936F-4FFF-8F49-A32D982538ED}" type="presOf" srcId="{DC0BCC8E-C6BD-4C0B-96EC-F6F4951DEF10}" destId="{81447E99-1DD0-4151-BB78-127B0D24311A}" srcOrd="0" destOrd="0" presId="urn:microsoft.com/office/officeart/2005/8/layout/process5"/>
    <dgm:cxn modelId="{2485A1EB-2C84-4985-A3D9-2813BEB9BBA8}" type="presOf" srcId="{192789A9-A352-4D28-8EB4-6995F630858B}" destId="{34DDADC9-01BC-4B6F-8BD1-6FE984065986}" srcOrd="0" destOrd="0" presId="urn:microsoft.com/office/officeart/2005/8/layout/process5"/>
    <dgm:cxn modelId="{00682EF1-9C6C-4DEA-9E2D-089C90382037}" type="presOf" srcId="{7A7D58C5-603C-4DE5-9440-96D853288A63}" destId="{6929DF47-8F24-4C61-A786-F11784494AC0}" srcOrd="0" destOrd="0" presId="urn:microsoft.com/office/officeart/2005/8/layout/process5"/>
    <dgm:cxn modelId="{B9B052F7-A8F5-4D6A-A84E-4E9AE69C0CCF}" type="presOf" srcId="{D4757AB2-919B-4138-8D02-1D229C429032}" destId="{A399DEDA-FDD4-4BC9-A76C-A5FE44DBDCBF}" srcOrd="0" destOrd="0" presId="urn:microsoft.com/office/officeart/2005/8/layout/process5"/>
    <dgm:cxn modelId="{3B61D182-1F8D-4CB8-8AFA-F924BC250595}" type="presParOf" srcId="{F6ADE6B7-B842-4557-AB2B-186D94DA6137}" destId="{A399DEDA-FDD4-4BC9-A76C-A5FE44DBDCBF}" srcOrd="0" destOrd="0" presId="urn:microsoft.com/office/officeart/2005/8/layout/process5"/>
    <dgm:cxn modelId="{E5172435-D51B-495B-8227-EF9BAE4F5B40}" type="presParOf" srcId="{F6ADE6B7-B842-4557-AB2B-186D94DA6137}" destId="{DA36E4B1-C903-41F6-8C5D-C923C1CEAE95}" srcOrd="1" destOrd="0" presId="urn:microsoft.com/office/officeart/2005/8/layout/process5"/>
    <dgm:cxn modelId="{91064BC0-6043-43E4-BB69-6E142DB13C61}" type="presParOf" srcId="{DA36E4B1-C903-41F6-8C5D-C923C1CEAE95}" destId="{4A6FB80D-FE41-4462-9CA7-31F82D1F10B5}" srcOrd="0" destOrd="0" presId="urn:microsoft.com/office/officeart/2005/8/layout/process5"/>
    <dgm:cxn modelId="{A19017F3-C15B-4EE3-B658-6B0A84B3EDE3}" type="presParOf" srcId="{F6ADE6B7-B842-4557-AB2B-186D94DA6137}" destId="{04831754-B320-4AB3-9AB1-62E7F45F0AFA}" srcOrd="2" destOrd="0" presId="urn:microsoft.com/office/officeart/2005/8/layout/process5"/>
    <dgm:cxn modelId="{3E57FF8C-C980-4D29-AA3A-80DEE2ADDF90}" type="presParOf" srcId="{F6ADE6B7-B842-4557-AB2B-186D94DA6137}" destId="{DC1F3CFD-8B0A-4CC5-B19B-D7BB3D9C387D}" srcOrd="3" destOrd="0" presId="urn:microsoft.com/office/officeart/2005/8/layout/process5"/>
    <dgm:cxn modelId="{76530396-7ACF-4A5C-ABFC-4448642FF357}" type="presParOf" srcId="{DC1F3CFD-8B0A-4CC5-B19B-D7BB3D9C387D}" destId="{80058DE1-6B5C-4170-BF9A-73608CC55742}" srcOrd="0" destOrd="0" presId="urn:microsoft.com/office/officeart/2005/8/layout/process5"/>
    <dgm:cxn modelId="{F514A176-5ED6-43BF-9F26-4575864B5D8D}" type="presParOf" srcId="{F6ADE6B7-B842-4557-AB2B-186D94DA6137}" destId="{BA7E3E21-94AD-4172-95A8-95873A80AAE2}" srcOrd="4" destOrd="0" presId="urn:microsoft.com/office/officeart/2005/8/layout/process5"/>
    <dgm:cxn modelId="{6245CA28-1694-401E-BD51-0703EFC17CE0}" type="presParOf" srcId="{F6ADE6B7-B842-4557-AB2B-186D94DA6137}" destId="{AC290CBC-71AD-4563-81D3-1ABE24CB4B1A}" srcOrd="5" destOrd="0" presId="urn:microsoft.com/office/officeart/2005/8/layout/process5"/>
    <dgm:cxn modelId="{639E0548-300C-4DC2-96A9-F045ABFECE5A}" type="presParOf" srcId="{AC290CBC-71AD-4563-81D3-1ABE24CB4B1A}" destId="{80914F2D-A010-4B9C-B73C-A303532B9816}" srcOrd="0" destOrd="0" presId="urn:microsoft.com/office/officeart/2005/8/layout/process5"/>
    <dgm:cxn modelId="{FB028B1B-4A82-4191-B13E-134D2248D2FA}" type="presParOf" srcId="{F6ADE6B7-B842-4557-AB2B-186D94DA6137}" destId="{34DDADC9-01BC-4B6F-8BD1-6FE984065986}" srcOrd="6" destOrd="0" presId="urn:microsoft.com/office/officeart/2005/8/layout/process5"/>
    <dgm:cxn modelId="{79FEC183-82F5-4076-B23B-97FA8838BA42}" type="presParOf" srcId="{F6ADE6B7-B842-4557-AB2B-186D94DA6137}" destId="{7D645AFD-9AA3-4F12-B34D-6CF58AECD881}" srcOrd="7" destOrd="0" presId="urn:microsoft.com/office/officeart/2005/8/layout/process5"/>
    <dgm:cxn modelId="{07F6E43F-18D7-4A7A-8B02-751711DEA39B}" type="presParOf" srcId="{7D645AFD-9AA3-4F12-B34D-6CF58AECD881}" destId="{FC308D5C-0027-46A1-95BF-16699CAFDBAE}" srcOrd="0" destOrd="0" presId="urn:microsoft.com/office/officeart/2005/8/layout/process5"/>
    <dgm:cxn modelId="{067ECED3-9223-4CBF-AFE7-1F8A52574A78}" type="presParOf" srcId="{F6ADE6B7-B842-4557-AB2B-186D94DA6137}" destId="{036255B8-30D9-47D7-A6F2-44C4A348448C}" srcOrd="8" destOrd="0" presId="urn:microsoft.com/office/officeart/2005/8/layout/process5"/>
    <dgm:cxn modelId="{2A94B7E7-A23C-4C90-8A9C-ECDBD1953745}" type="presParOf" srcId="{F6ADE6B7-B842-4557-AB2B-186D94DA6137}" destId="{14C1652B-F091-43E2-9E94-D8611EBC5B21}" srcOrd="9" destOrd="0" presId="urn:microsoft.com/office/officeart/2005/8/layout/process5"/>
    <dgm:cxn modelId="{57E0C092-0022-4022-B042-C290C5E0B186}" type="presParOf" srcId="{14C1652B-F091-43E2-9E94-D8611EBC5B21}" destId="{C07D5B41-5E49-4689-AB37-847FD92CFFC0}" srcOrd="0" destOrd="0" presId="urn:microsoft.com/office/officeart/2005/8/layout/process5"/>
    <dgm:cxn modelId="{69D201BC-8756-4763-90E5-FE5FCA4E9B2D}" type="presParOf" srcId="{F6ADE6B7-B842-4557-AB2B-186D94DA6137}" destId="{16F9F500-1FC7-47A2-AC92-AC9BF40B52BC}" srcOrd="10" destOrd="0" presId="urn:microsoft.com/office/officeart/2005/8/layout/process5"/>
    <dgm:cxn modelId="{DAEF5CF3-FAC5-46C7-9A95-2403B815E840}" type="presParOf" srcId="{F6ADE6B7-B842-4557-AB2B-186D94DA6137}" destId="{6929DF47-8F24-4C61-A786-F11784494AC0}" srcOrd="11" destOrd="0" presId="urn:microsoft.com/office/officeart/2005/8/layout/process5"/>
    <dgm:cxn modelId="{9FFE1A80-BBF9-4E89-8850-A3CABB0ECA59}" type="presParOf" srcId="{6929DF47-8F24-4C61-A786-F11784494AC0}" destId="{5870B589-6E0F-4E88-954E-01D8B06AAA20}" srcOrd="0" destOrd="0" presId="urn:microsoft.com/office/officeart/2005/8/layout/process5"/>
    <dgm:cxn modelId="{1943ABEB-72BC-459B-A3EA-59D35F1472AE}" type="presParOf" srcId="{F6ADE6B7-B842-4557-AB2B-186D94DA6137}" destId="{81447E99-1DD0-4151-BB78-127B0D24311A}" srcOrd="12" destOrd="0" presId="urn:microsoft.com/office/officeart/2005/8/layout/process5"/>
    <dgm:cxn modelId="{F2D2B7C8-C5FF-4AD8-9B81-D32CF9AEAD65}" type="presParOf" srcId="{F6ADE6B7-B842-4557-AB2B-186D94DA6137}" destId="{4FC01ABE-4724-4B48-B738-8AFC9FBEE479}" srcOrd="13" destOrd="0" presId="urn:microsoft.com/office/officeart/2005/8/layout/process5"/>
    <dgm:cxn modelId="{045BB722-22D4-44F4-A515-1BC9C8D8B1C5}" type="presParOf" srcId="{4FC01ABE-4724-4B48-B738-8AFC9FBEE479}" destId="{B07DEFFA-5030-4D73-BCF4-7719139D3A36}" srcOrd="0" destOrd="0" presId="urn:microsoft.com/office/officeart/2005/8/layout/process5"/>
    <dgm:cxn modelId="{A0FD1CE2-2C74-430A-A6A3-230B78C921B3}" type="presParOf" srcId="{F6ADE6B7-B842-4557-AB2B-186D94DA6137}" destId="{B813DA2E-DEF2-46DB-8229-2997F8C21B0F}"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1EFE65-317A-4373-A77F-92A21FF9C226}"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EC"/>
        </a:p>
      </dgm:t>
    </dgm:pt>
    <dgm:pt modelId="{5DD8F546-DEC0-47DC-A9D5-BAE65BE68362}">
      <dgm:prSet phldrT="[Texto]"/>
      <dgm:spPr/>
      <dgm:t>
        <a:bodyPr/>
        <a:lstStyle/>
        <a:p>
          <a:r>
            <a:rPr lang="es-EC" dirty="0"/>
            <a:t>Calidad en el Ecuador</a:t>
          </a:r>
        </a:p>
      </dgm:t>
    </dgm:pt>
    <dgm:pt modelId="{149B4024-7E84-40A9-BB19-ECB547979D87}" type="parTrans" cxnId="{C165DED7-6540-4A91-9FFC-B203C1F5F30D}">
      <dgm:prSet/>
      <dgm:spPr/>
      <dgm:t>
        <a:bodyPr/>
        <a:lstStyle/>
        <a:p>
          <a:endParaRPr lang="es-EC"/>
        </a:p>
      </dgm:t>
    </dgm:pt>
    <dgm:pt modelId="{7255E3A4-0ED4-4DAD-8382-A6A85BBCCF24}" type="sibTrans" cxnId="{C165DED7-6540-4A91-9FFC-B203C1F5F30D}">
      <dgm:prSet/>
      <dgm:spPr/>
      <dgm:t>
        <a:bodyPr/>
        <a:lstStyle/>
        <a:p>
          <a:endParaRPr lang="es-EC"/>
        </a:p>
      </dgm:t>
    </dgm:pt>
    <dgm:pt modelId="{A5E040BD-0240-47DD-94A5-9F75DF6DB0AA}">
      <dgm:prSet phldrT="[Texto]"/>
      <dgm:spPr>
        <a:solidFill>
          <a:srgbClr val="FFFF66"/>
        </a:solidFill>
      </dgm:spPr>
      <dgm:t>
        <a:bodyPr/>
        <a:lstStyle/>
        <a:p>
          <a:r>
            <a:rPr lang="es-EC" b="1" dirty="0">
              <a:solidFill>
                <a:schemeClr val="tx1"/>
              </a:solidFill>
            </a:rPr>
            <a:t>Sistema Ecuatoriano de Calidad (SEC)</a:t>
          </a:r>
          <a:endParaRPr lang="es-EC" dirty="0">
            <a:solidFill>
              <a:schemeClr val="tx1"/>
            </a:solidFill>
          </a:endParaRPr>
        </a:p>
      </dgm:t>
    </dgm:pt>
    <dgm:pt modelId="{0D099307-3D45-43C3-B10A-E7370AA35483}" type="sibTrans" cxnId="{3CE15569-A0B0-4B34-B344-80C6600DABD5}">
      <dgm:prSet/>
      <dgm:spPr/>
      <dgm:t>
        <a:bodyPr/>
        <a:lstStyle/>
        <a:p>
          <a:endParaRPr lang="es-EC"/>
        </a:p>
      </dgm:t>
    </dgm:pt>
    <dgm:pt modelId="{0C873D01-047A-45AE-BD71-499C917C0064}" type="parTrans" cxnId="{3CE15569-A0B0-4B34-B344-80C6600DABD5}">
      <dgm:prSet/>
      <dgm:spPr/>
      <dgm:t>
        <a:bodyPr/>
        <a:lstStyle/>
        <a:p>
          <a:endParaRPr lang="es-EC"/>
        </a:p>
      </dgm:t>
    </dgm:pt>
    <dgm:pt modelId="{46F1E0C1-8257-4772-8B1F-38FF565873E7}" type="pres">
      <dgm:prSet presAssocID="{641EFE65-317A-4373-A77F-92A21FF9C226}" presName="Name0" presStyleCnt="0">
        <dgm:presLayoutVars>
          <dgm:dir/>
          <dgm:animOne val="branch"/>
          <dgm:animLvl val="lvl"/>
        </dgm:presLayoutVars>
      </dgm:prSet>
      <dgm:spPr/>
    </dgm:pt>
    <dgm:pt modelId="{3DB0F57A-7CA1-4F88-85E7-B651385CF3C7}" type="pres">
      <dgm:prSet presAssocID="{5DD8F546-DEC0-47DC-A9D5-BAE65BE68362}" presName="chaos" presStyleCnt="0"/>
      <dgm:spPr/>
    </dgm:pt>
    <dgm:pt modelId="{A0F55D01-FA72-4F0B-B0C6-C86AAC5AC572}" type="pres">
      <dgm:prSet presAssocID="{5DD8F546-DEC0-47DC-A9D5-BAE65BE68362}" presName="parTx1" presStyleLbl="revTx" presStyleIdx="0" presStyleCnt="1"/>
      <dgm:spPr/>
    </dgm:pt>
    <dgm:pt modelId="{48E1BE00-A2A3-4B64-80FB-8A083B81F960}" type="pres">
      <dgm:prSet presAssocID="{5DD8F546-DEC0-47DC-A9D5-BAE65BE68362}" presName="c1" presStyleLbl="node1" presStyleIdx="0" presStyleCnt="19"/>
      <dgm:spPr/>
    </dgm:pt>
    <dgm:pt modelId="{D8BF49B1-AE3A-4052-94EF-6AEF8CC2C4FF}" type="pres">
      <dgm:prSet presAssocID="{5DD8F546-DEC0-47DC-A9D5-BAE65BE68362}" presName="c2" presStyleLbl="node1" presStyleIdx="1" presStyleCnt="19"/>
      <dgm:spPr/>
    </dgm:pt>
    <dgm:pt modelId="{80F87268-A9F2-492A-A777-A6480EF2027A}" type="pres">
      <dgm:prSet presAssocID="{5DD8F546-DEC0-47DC-A9D5-BAE65BE68362}" presName="c3" presStyleLbl="node1" presStyleIdx="2" presStyleCnt="19"/>
      <dgm:spPr/>
    </dgm:pt>
    <dgm:pt modelId="{8B10894B-A59A-4C9B-AFD1-EA2D9025DCE3}" type="pres">
      <dgm:prSet presAssocID="{5DD8F546-DEC0-47DC-A9D5-BAE65BE68362}" presName="c4" presStyleLbl="node1" presStyleIdx="3" presStyleCnt="19"/>
      <dgm:spPr/>
    </dgm:pt>
    <dgm:pt modelId="{24832D72-5573-41A4-914D-B2D7BC0A3ACC}" type="pres">
      <dgm:prSet presAssocID="{5DD8F546-DEC0-47DC-A9D5-BAE65BE68362}" presName="c5" presStyleLbl="node1" presStyleIdx="4" presStyleCnt="19"/>
      <dgm:spPr/>
    </dgm:pt>
    <dgm:pt modelId="{B3ACA347-0830-4741-A972-EA2B141EE84B}" type="pres">
      <dgm:prSet presAssocID="{5DD8F546-DEC0-47DC-A9D5-BAE65BE68362}" presName="c6" presStyleLbl="node1" presStyleIdx="5" presStyleCnt="19"/>
      <dgm:spPr/>
    </dgm:pt>
    <dgm:pt modelId="{34354CC8-9CE9-4827-88F3-420D9699E0F2}" type="pres">
      <dgm:prSet presAssocID="{5DD8F546-DEC0-47DC-A9D5-BAE65BE68362}" presName="c7" presStyleLbl="node1" presStyleIdx="6" presStyleCnt="19"/>
      <dgm:spPr/>
    </dgm:pt>
    <dgm:pt modelId="{729EEAED-F1FC-43E5-8F8B-F163B536249A}" type="pres">
      <dgm:prSet presAssocID="{5DD8F546-DEC0-47DC-A9D5-BAE65BE68362}" presName="c8" presStyleLbl="node1" presStyleIdx="7" presStyleCnt="19"/>
      <dgm:spPr/>
    </dgm:pt>
    <dgm:pt modelId="{00EAD56B-C04F-446A-A21B-A3D18D080A60}" type="pres">
      <dgm:prSet presAssocID="{5DD8F546-DEC0-47DC-A9D5-BAE65BE68362}" presName="c9" presStyleLbl="node1" presStyleIdx="8" presStyleCnt="19"/>
      <dgm:spPr/>
    </dgm:pt>
    <dgm:pt modelId="{B3CA79C2-8F7D-4F2D-8E8D-00928D283342}" type="pres">
      <dgm:prSet presAssocID="{5DD8F546-DEC0-47DC-A9D5-BAE65BE68362}" presName="c10" presStyleLbl="node1" presStyleIdx="9" presStyleCnt="19"/>
      <dgm:spPr/>
    </dgm:pt>
    <dgm:pt modelId="{D3F609B2-E122-42E7-922F-DEFF0B8F6764}" type="pres">
      <dgm:prSet presAssocID="{5DD8F546-DEC0-47DC-A9D5-BAE65BE68362}" presName="c11" presStyleLbl="node1" presStyleIdx="10" presStyleCnt="19"/>
      <dgm:spPr/>
    </dgm:pt>
    <dgm:pt modelId="{1940E3A6-EA86-4A3C-837A-A710D8DD8478}" type="pres">
      <dgm:prSet presAssocID="{5DD8F546-DEC0-47DC-A9D5-BAE65BE68362}" presName="c12" presStyleLbl="node1" presStyleIdx="11" presStyleCnt="19"/>
      <dgm:spPr/>
    </dgm:pt>
    <dgm:pt modelId="{14A622F8-9C3E-4620-8E03-B6AC0D7D06A4}" type="pres">
      <dgm:prSet presAssocID="{5DD8F546-DEC0-47DC-A9D5-BAE65BE68362}" presName="c13" presStyleLbl="node1" presStyleIdx="12" presStyleCnt="19"/>
      <dgm:spPr/>
    </dgm:pt>
    <dgm:pt modelId="{02ADB3D3-A8D7-4630-8A30-E8B9D2522D64}" type="pres">
      <dgm:prSet presAssocID="{5DD8F546-DEC0-47DC-A9D5-BAE65BE68362}" presName="c14" presStyleLbl="node1" presStyleIdx="13" presStyleCnt="19"/>
      <dgm:spPr/>
    </dgm:pt>
    <dgm:pt modelId="{91F0AEC2-0CFE-4B29-821A-54BC32C38407}" type="pres">
      <dgm:prSet presAssocID="{5DD8F546-DEC0-47DC-A9D5-BAE65BE68362}" presName="c15" presStyleLbl="node1" presStyleIdx="14" presStyleCnt="19"/>
      <dgm:spPr/>
    </dgm:pt>
    <dgm:pt modelId="{9C5B81E1-2258-45B3-ABD3-48787847383C}" type="pres">
      <dgm:prSet presAssocID="{5DD8F546-DEC0-47DC-A9D5-BAE65BE68362}" presName="c16" presStyleLbl="node1" presStyleIdx="15" presStyleCnt="19"/>
      <dgm:spPr/>
    </dgm:pt>
    <dgm:pt modelId="{0E4215D7-558E-40E9-B771-5A836C23EF19}" type="pres">
      <dgm:prSet presAssocID="{5DD8F546-DEC0-47DC-A9D5-BAE65BE68362}" presName="c17" presStyleLbl="node1" presStyleIdx="16" presStyleCnt="19"/>
      <dgm:spPr/>
    </dgm:pt>
    <dgm:pt modelId="{32EE4D45-DE59-4083-BE57-DC5A4023F0E8}" type="pres">
      <dgm:prSet presAssocID="{5DD8F546-DEC0-47DC-A9D5-BAE65BE68362}" presName="c18" presStyleLbl="node1" presStyleIdx="17" presStyleCnt="19"/>
      <dgm:spPr/>
    </dgm:pt>
    <dgm:pt modelId="{2611FE18-DBA4-4EF7-945F-D610CEC5082F}" type="pres">
      <dgm:prSet presAssocID="{7255E3A4-0ED4-4DAD-8382-A6A85BBCCF24}" presName="chevronComposite1" presStyleCnt="0"/>
      <dgm:spPr/>
    </dgm:pt>
    <dgm:pt modelId="{20873EB8-1214-4EF5-8FF3-F21829E970CE}" type="pres">
      <dgm:prSet presAssocID="{7255E3A4-0ED4-4DAD-8382-A6A85BBCCF24}" presName="chevron1" presStyleLbl="sibTrans2D1" presStyleIdx="0" presStyleCnt="2"/>
      <dgm:spPr/>
    </dgm:pt>
    <dgm:pt modelId="{7988DAD4-30D0-44D2-9514-9276DBC6718F}" type="pres">
      <dgm:prSet presAssocID="{7255E3A4-0ED4-4DAD-8382-A6A85BBCCF24}" presName="spChevron1" presStyleCnt="0"/>
      <dgm:spPr/>
    </dgm:pt>
    <dgm:pt modelId="{C6D77A05-725F-44DB-BB90-B5A89C4C19F3}" type="pres">
      <dgm:prSet presAssocID="{7255E3A4-0ED4-4DAD-8382-A6A85BBCCF24}" presName="overlap" presStyleCnt="0"/>
      <dgm:spPr/>
    </dgm:pt>
    <dgm:pt modelId="{A6B4AF14-7AF5-4FE1-9BCA-3F49504FD674}" type="pres">
      <dgm:prSet presAssocID="{7255E3A4-0ED4-4DAD-8382-A6A85BBCCF24}" presName="chevronComposite2" presStyleCnt="0"/>
      <dgm:spPr/>
    </dgm:pt>
    <dgm:pt modelId="{5B1123A6-CF32-428D-8309-1E933CDCF4D6}" type="pres">
      <dgm:prSet presAssocID="{7255E3A4-0ED4-4DAD-8382-A6A85BBCCF24}" presName="chevron2" presStyleLbl="sibTrans2D1" presStyleIdx="1" presStyleCnt="2"/>
      <dgm:spPr/>
    </dgm:pt>
    <dgm:pt modelId="{459D1C3B-4C48-495E-8FC5-43009E739EE8}" type="pres">
      <dgm:prSet presAssocID="{7255E3A4-0ED4-4DAD-8382-A6A85BBCCF24}" presName="spChevron2" presStyleCnt="0"/>
      <dgm:spPr/>
    </dgm:pt>
    <dgm:pt modelId="{F660884B-BF98-43F4-BF83-49F63F56C186}" type="pres">
      <dgm:prSet presAssocID="{A5E040BD-0240-47DD-94A5-9F75DF6DB0AA}" presName="last" presStyleCnt="0"/>
      <dgm:spPr/>
    </dgm:pt>
    <dgm:pt modelId="{09C08BF2-D817-4AC5-97D2-879C47C658DB}" type="pres">
      <dgm:prSet presAssocID="{A5E040BD-0240-47DD-94A5-9F75DF6DB0AA}" presName="circleTx" presStyleLbl="node1" presStyleIdx="18" presStyleCnt="19"/>
      <dgm:spPr/>
    </dgm:pt>
    <dgm:pt modelId="{F1C514EC-263A-4689-B0D3-F800EB625B7E}" type="pres">
      <dgm:prSet presAssocID="{A5E040BD-0240-47DD-94A5-9F75DF6DB0AA}" presName="spN" presStyleCnt="0"/>
      <dgm:spPr/>
    </dgm:pt>
  </dgm:ptLst>
  <dgm:cxnLst>
    <dgm:cxn modelId="{3CE15569-A0B0-4B34-B344-80C6600DABD5}" srcId="{641EFE65-317A-4373-A77F-92A21FF9C226}" destId="{A5E040BD-0240-47DD-94A5-9F75DF6DB0AA}" srcOrd="1" destOrd="0" parTransId="{0C873D01-047A-45AE-BD71-499C917C0064}" sibTransId="{0D099307-3D45-43C3-B10A-E7370AA35483}"/>
    <dgm:cxn modelId="{EBE0F172-FC3F-40C8-BB9D-7AF889AD916D}" type="presOf" srcId="{5DD8F546-DEC0-47DC-A9D5-BAE65BE68362}" destId="{A0F55D01-FA72-4F0B-B0C6-C86AAC5AC572}" srcOrd="0" destOrd="0" presId="urn:microsoft.com/office/officeart/2009/3/layout/RandomtoResultProcess"/>
    <dgm:cxn modelId="{7B0FAA54-6340-4799-AA4E-4DA2754ACF9D}" type="presOf" srcId="{641EFE65-317A-4373-A77F-92A21FF9C226}" destId="{46F1E0C1-8257-4772-8B1F-38FF565873E7}" srcOrd="0" destOrd="0" presId="urn:microsoft.com/office/officeart/2009/3/layout/RandomtoResultProcess"/>
    <dgm:cxn modelId="{C165DED7-6540-4A91-9FFC-B203C1F5F30D}" srcId="{641EFE65-317A-4373-A77F-92A21FF9C226}" destId="{5DD8F546-DEC0-47DC-A9D5-BAE65BE68362}" srcOrd="0" destOrd="0" parTransId="{149B4024-7E84-40A9-BB19-ECB547979D87}" sibTransId="{7255E3A4-0ED4-4DAD-8382-A6A85BBCCF24}"/>
    <dgm:cxn modelId="{1D996DE9-184F-44C6-ABD1-1895539B8498}" type="presOf" srcId="{A5E040BD-0240-47DD-94A5-9F75DF6DB0AA}" destId="{09C08BF2-D817-4AC5-97D2-879C47C658DB}" srcOrd="0" destOrd="0" presId="urn:microsoft.com/office/officeart/2009/3/layout/RandomtoResultProcess"/>
    <dgm:cxn modelId="{C65007B9-0F0F-4E75-B5AE-0AD6DB8FA78A}" type="presParOf" srcId="{46F1E0C1-8257-4772-8B1F-38FF565873E7}" destId="{3DB0F57A-7CA1-4F88-85E7-B651385CF3C7}" srcOrd="0" destOrd="0" presId="urn:microsoft.com/office/officeart/2009/3/layout/RandomtoResultProcess"/>
    <dgm:cxn modelId="{D9395F8E-8B60-46C1-812B-2F4AE6D526AC}" type="presParOf" srcId="{3DB0F57A-7CA1-4F88-85E7-B651385CF3C7}" destId="{A0F55D01-FA72-4F0B-B0C6-C86AAC5AC572}" srcOrd="0" destOrd="0" presId="urn:microsoft.com/office/officeart/2009/3/layout/RandomtoResultProcess"/>
    <dgm:cxn modelId="{94386CA7-8BDF-48FF-8167-DF9D76DB2ACB}" type="presParOf" srcId="{3DB0F57A-7CA1-4F88-85E7-B651385CF3C7}" destId="{48E1BE00-A2A3-4B64-80FB-8A083B81F960}" srcOrd="1" destOrd="0" presId="urn:microsoft.com/office/officeart/2009/3/layout/RandomtoResultProcess"/>
    <dgm:cxn modelId="{E5439FE7-66E1-4310-8B65-35BDD508687D}" type="presParOf" srcId="{3DB0F57A-7CA1-4F88-85E7-B651385CF3C7}" destId="{D8BF49B1-AE3A-4052-94EF-6AEF8CC2C4FF}" srcOrd="2" destOrd="0" presId="urn:microsoft.com/office/officeart/2009/3/layout/RandomtoResultProcess"/>
    <dgm:cxn modelId="{BB52CD68-56D4-414F-A821-115563C7AA8C}" type="presParOf" srcId="{3DB0F57A-7CA1-4F88-85E7-B651385CF3C7}" destId="{80F87268-A9F2-492A-A777-A6480EF2027A}" srcOrd="3" destOrd="0" presId="urn:microsoft.com/office/officeart/2009/3/layout/RandomtoResultProcess"/>
    <dgm:cxn modelId="{2E559F3A-2CE0-4E05-AE58-7AB89454F567}" type="presParOf" srcId="{3DB0F57A-7CA1-4F88-85E7-B651385CF3C7}" destId="{8B10894B-A59A-4C9B-AFD1-EA2D9025DCE3}" srcOrd="4" destOrd="0" presId="urn:microsoft.com/office/officeart/2009/3/layout/RandomtoResultProcess"/>
    <dgm:cxn modelId="{DA9A3BC6-52FC-4864-BF05-4583005D667F}" type="presParOf" srcId="{3DB0F57A-7CA1-4F88-85E7-B651385CF3C7}" destId="{24832D72-5573-41A4-914D-B2D7BC0A3ACC}" srcOrd="5" destOrd="0" presId="urn:microsoft.com/office/officeart/2009/3/layout/RandomtoResultProcess"/>
    <dgm:cxn modelId="{C6EA426F-8486-406C-BB2C-A58A8C5CFC44}" type="presParOf" srcId="{3DB0F57A-7CA1-4F88-85E7-B651385CF3C7}" destId="{B3ACA347-0830-4741-A972-EA2B141EE84B}" srcOrd="6" destOrd="0" presId="urn:microsoft.com/office/officeart/2009/3/layout/RandomtoResultProcess"/>
    <dgm:cxn modelId="{86C00C7A-663F-4593-BA41-0CF44CCBB591}" type="presParOf" srcId="{3DB0F57A-7CA1-4F88-85E7-B651385CF3C7}" destId="{34354CC8-9CE9-4827-88F3-420D9699E0F2}" srcOrd="7" destOrd="0" presId="urn:microsoft.com/office/officeart/2009/3/layout/RandomtoResultProcess"/>
    <dgm:cxn modelId="{00BAC0BC-C0DD-4E89-A47F-F7E5DB60FE66}" type="presParOf" srcId="{3DB0F57A-7CA1-4F88-85E7-B651385CF3C7}" destId="{729EEAED-F1FC-43E5-8F8B-F163B536249A}" srcOrd="8" destOrd="0" presId="urn:microsoft.com/office/officeart/2009/3/layout/RandomtoResultProcess"/>
    <dgm:cxn modelId="{686A1615-EEDF-448A-8BBF-E011DD3EC27C}" type="presParOf" srcId="{3DB0F57A-7CA1-4F88-85E7-B651385CF3C7}" destId="{00EAD56B-C04F-446A-A21B-A3D18D080A60}" srcOrd="9" destOrd="0" presId="urn:microsoft.com/office/officeart/2009/3/layout/RandomtoResultProcess"/>
    <dgm:cxn modelId="{64E29AEC-5148-4452-A683-5C6631B25505}" type="presParOf" srcId="{3DB0F57A-7CA1-4F88-85E7-B651385CF3C7}" destId="{B3CA79C2-8F7D-4F2D-8E8D-00928D283342}" srcOrd="10" destOrd="0" presId="urn:microsoft.com/office/officeart/2009/3/layout/RandomtoResultProcess"/>
    <dgm:cxn modelId="{A8663CA9-0248-49CD-B571-F5173D2E003A}" type="presParOf" srcId="{3DB0F57A-7CA1-4F88-85E7-B651385CF3C7}" destId="{D3F609B2-E122-42E7-922F-DEFF0B8F6764}" srcOrd="11" destOrd="0" presId="urn:microsoft.com/office/officeart/2009/3/layout/RandomtoResultProcess"/>
    <dgm:cxn modelId="{5D51DCBC-E7F4-4820-AB87-8A88D7B9CB9C}" type="presParOf" srcId="{3DB0F57A-7CA1-4F88-85E7-B651385CF3C7}" destId="{1940E3A6-EA86-4A3C-837A-A710D8DD8478}" srcOrd="12" destOrd="0" presId="urn:microsoft.com/office/officeart/2009/3/layout/RandomtoResultProcess"/>
    <dgm:cxn modelId="{A340B56E-D690-4C39-96D2-9AE642F3ACFF}" type="presParOf" srcId="{3DB0F57A-7CA1-4F88-85E7-B651385CF3C7}" destId="{14A622F8-9C3E-4620-8E03-B6AC0D7D06A4}" srcOrd="13" destOrd="0" presId="urn:microsoft.com/office/officeart/2009/3/layout/RandomtoResultProcess"/>
    <dgm:cxn modelId="{CC54278B-52BA-45BB-8390-FABDE965DB2F}" type="presParOf" srcId="{3DB0F57A-7CA1-4F88-85E7-B651385CF3C7}" destId="{02ADB3D3-A8D7-4630-8A30-E8B9D2522D64}" srcOrd="14" destOrd="0" presId="urn:microsoft.com/office/officeart/2009/3/layout/RandomtoResultProcess"/>
    <dgm:cxn modelId="{DE273B0F-74E2-4592-B56B-99BA9080D657}" type="presParOf" srcId="{3DB0F57A-7CA1-4F88-85E7-B651385CF3C7}" destId="{91F0AEC2-0CFE-4B29-821A-54BC32C38407}" srcOrd="15" destOrd="0" presId="urn:microsoft.com/office/officeart/2009/3/layout/RandomtoResultProcess"/>
    <dgm:cxn modelId="{E84EF6A7-6E29-45AC-BE3F-36124331F776}" type="presParOf" srcId="{3DB0F57A-7CA1-4F88-85E7-B651385CF3C7}" destId="{9C5B81E1-2258-45B3-ABD3-48787847383C}" srcOrd="16" destOrd="0" presId="urn:microsoft.com/office/officeart/2009/3/layout/RandomtoResultProcess"/>
    <dgm:cxn modelId="{0F79E66B-0941-437E-9511-B87D8B0C0446}" type="presParOf" srcId="{3DB0F57A-7CA1-4F88-85E7-B651385CF3C7}" destId="{0E4215D7-558E-40E9-B771-5A836C23EF19}" srcOrd="17" destOrd="0" presId="urn:microsoft.com/office/officeart/2009/3/layout/RandomtoResultProcess"/>
    <dgm:cxn modelId="{9B5D7DCE-E397-4189-A309-E23D16D64A76}" type="presParOf" srcId="{3DB0F57A-7CA1-4F88-85E7-B651385CF3C7}" destId="{32EE4D45-DE59-4083-BE57-DC5A4023F0E8}" srcOrd="18" destOrd="0" presId="urn:microsoft.com/office/officeart/2009/3/layout/RandomtoResultProcess"/>
    <dgm:cxn modelId="{FCA6B712-1317-40B4-865B-504817AEB84E}" type="presParOf" srcId="{46F1E0C1-8257-4772-8B1F-38FF565873E7}" destId="{2611FE18-DBA4-4EF7-945F-D610CEC5082F}" srcOrd="1" destOrd="0" presId="urn:microsoft.com/office/officeart/2009/3/layout/RandomtoResultProcess"/>
    <dgm:cxn modelId="{86BF8CAD-6259-439C-92AE-CD95C8171D0B}" type="presParOf" srcId="{2611FE18-DBA4-4EF7-945F-D610CEC5082F}" destId="{20873EB8-1214-4EF5-8FF3-F21829E970CE}" srcOrd="0" destOrd="0" presId="urn:microsoft.com/office/officeart/2009/3/layout/RandomtoResultProcess"/>
    <dgm:cxn modelId="{F5E1F883-4653-4854-9CF5-5A6335AA577E}" type="presParOf" srcId="{2611FE18-DBA4-4EF7-945F-D610CEC5082F}" destId="{7988DAD4-30D0-44D2-9514-9276DBC6718F}" srcOrd="1" destOrd="0" presId="urn:microsoft.com/office/officeart/2009/3/layout/RandomtoResultProcess"/>
    <dgm:cxn modelId="{B7EF6F95-EE2A-4FB0-857F-AFE6D2446EC2}" type="presParOf" srcId="{46F1E0C1-8257-4772-8B1F-38FF565873E7}" destId="{C6D77A05-725F-44DB-BB90-B5A89C4C19F3}" srcOrd="2" destOrd="0" presId="urn:microsoft.com/office/officeart/2009/3/layout/RandomtoResultProcess"/>
    <dgm:cxn modelId="{0657D558-CD52-404C-B668-642CAFC50872}" type="presParOf" srcId="{46F1E0C1-8257-4772-8B1F-38FF565873E7}" destId="{A6B4AF14-7AF5-4FE1-9BCA-3F49504FD674}" srcOrd="3" destOrd="0" presId="urn:microsoft.com/office/officeart/2009/3/layout/RandomtoResultProcess"/>
    <dgm:cxn modelId="{811DA287-4864-411C-8776-FA903C6C3746}" type="presParOf" srcId="{A6B4AF14-7AF5-4FE1-9BCA-3F49504FD674}" destId="{5B1123A6-CF32-428D-8309-1E933CDCF4D6}" srcOrd="0" destOrd="0" presId="urn:microsoft.com/office/officeart/2009/3/layout/RandomtoResultProcess"/>
    <dgm:cxn modelId="{CE27A74B-3F4A-4C9D-91C3-9323E00DB904}" type="presParOf" srcId="{A6B4AF14-7AF5-4FE1-9BCA-3F49504FD674}" destId="{459D1C3B-4C48-495E-8FC5-43009E739EE8}" srcOrd="1" destOrd="0" presId="urn:microsoft.com/office/officeart/2009/3/layout/RandomtoResultProcess"/>
    <dgm:cxn modelId="{2866034B-C11D-4D02-A9E2-34E78F438E40}" type="presParOf" srcId="{46F1E0C1-8257-4772-8B1F-38FF565873E7}" destId="{F660884B-BF98-43F4-BF83-49F63F56C186}" srcOrd="4" destOrd="0" presId="urn:microsoft.com/office/officeart/2009/3/layout/RandomtoResultProcess"/>
    <dgm:cxn modelId="{709864B2-2FFA-4207-8272-2FA8F75509E7}" type="presParOf" srcId="{F660884B-BF98-43F4-BF83-49F63F56C186}" destId="{09C08BF2-D817-4AC5-97D2-879C47C658DB}" srcOrd="0" destOrd="0" presId="urn:microsoft.com/office/officeart/2009/3/layout/RandomtoResultProcess"/>
    <dgm:cxn modelId="{7EC3B55A-9EED-42CB-A041-012A4CC623D5}" type="presParOf" srcId="{F660884B-BF98-43F4-BF83-49F63F56C186}" destId="{F1C514EC-263A-4689-B0D3-F800EB625B7E}"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6C890-4A85-432F-9132-D620BECFF04E}" type="doc">
      <dgm:prSet loTypeId="urn:microsoft.com/office/officeart/2005/8/layout/lProcess3" loCatId="process" qsTypeId="urn:microsoft.com/office/officeart/2005/8/quickstyle/3d3" qsCatId="3D" csTypeId="urn:microsoft.com/office/officeart/2005/8/colors/accent2_1" csCatId="accent2" phldr="1"/>
      <dgm:spPr/>
      <dgm:t>
        <a:bodyPr/>
        <a:lstStyle/>
        <a:p>
          <a:endParaRPr lang="es-EC"/>
        </a:p>
      </dgm:t>
    </dgm:pt>
    <dgm:pt modelId="{EFB9099E-0CD3-4DD1-853E-4A4CB25BCB0A}">
      <dgm:prSet phldrT="[Texto]" custT="1"/>
      <dgm:spPr>
        <a:solidFill>
          <a:schemeClr val="accent2">
            <a:lumMod val="20000"/>
            <a:lumOff val="80000"/>
          </a:schemeClr>
        </a:solidFill>
      </dgm:spPr>
      <dgm:t>
        <a:bodyPr/>
        <a:lstStyle/>
        <a:p>
          <a:r>
            <a:rPr lang="es-EC" sz="2400" b="1" dirty="0"/>
            <a:t>1951</a:t>
          </a:r>
        </a:p>
      </dgm:t>
    </dgm:pt>
    <dgm:pt modelId="{AEAAE47D-F44A-4FBA-A1AA-792041082554}" type="parTrans" cxnId="{4CE752F9-7728-4942-96AA-1214EE3F9850}">
      <dgm:prSet/>
      <dgm:spPr/>
      <dgm:t>
        <a:bodyPr/>
        <a:lstStyle/>
        <a:p>
          <a:endParaRPr lang="es-EC"/>
        </a:p>
      </dgm:t>
    </dgm:pt>
    <dgm:pt modelId="{2B8A73D3-0B74-4822-A713-913AC635E737}" type="sibTrans" cxnId="{4CE752F9-7728-4942-96AA-1214EE3F9850}">
      <dgm:prSet/>
      <dgm:spPr/>
      <dgm:t>
        <a:bodyPr/>
        <a:lstStyle/>
        <a:p>
          <a:endParaRPr lang="es-EC"/>
        </a:p>
      </dgm:t>
    </dgm:pt>
    <dgm:pt modelId="{92BBF04E-6C38-4B18-AA26-91BF12E8F0A9}">
      <dgm:prSet phldrT="[Texto]" custT="1"/>
      <dgm:spPr>
        <a:solidFill>
          <a:schemeClr val="tx2">
            <a:lumMod val="20000"/>
            <a:lumOff val="80000"/>
            <a:alpha val="90000"/>
          </a:schemeClr>
        </a:solidFill>
      </dgm:spPr>
      <dgm:t>
        <a:bodyPr/>
        <a:lstStyle/>
        <a:p>
          <a:r>
            <a:rPr lang="es-EC" sz="1600" b="1" dirty="0"/>
            <a:t>Armand Feigenbaum</a:t>
          </a:r>
        </a:p>
      </dgm:t>
    </dgm:pt>
    <dgm:pt modelId="{973044F6-D267-4A09-86D3-278A9194541D}" type="parTrans" cxnId="{827C23B8-AD8D-4DD4-B493-9A76F6302286}">
      <dgm:prSet/>
      <dgm:spPr/>
      <dgm:t>
        <a:bodyPr/>
        <a:lstStyle/>
        <a:p>
          <a:endParaRPr lang="es-EC"/>
        </a:p>
      </dgm:t>
    </dgm:pt>
    <dgm:pt modelId="{ED98EC1E-1FF2-4439-9C81-98CD7D183327}" type="sibTrans" cxnId="{827C23B8-AD8D-4DD4-B493-9A76F6302286}">
      <dgm:prSet/>
      <dgm:spPr/>
      <dgm:t>
        <a:bodyPr/>
        <a:lstStyle/>
        <a:p>
          <a:endParaRPr lang="es-EC"/>
        </a:p>
      </dgm:t>
    </dgm:pt>
    <dgm:pt modelId="{25891298-8457-4952-9719-0BD433032DD5}">
      <dgm:prSet phldrT="[Texto]" custT="1"/>
      <dgm:spPr>
        <a:solidFill>
          <a:schemeClr val="accent2">
            <a:lumMod val="20000"/>
            <a:lumOff val="80000"/>
          </a:schemeClr>
        </a:solidFill>
      </dgm:spPr>
      <dgm:t>
        <a:bodyPr/>
        <a:lstStyle/>
        <a:p>
          <a:r>
            <a:rPr lang="es-EC" sz="2400" b="1" dirty="0"/>
            <a:t>1986</a:t>
          </a:r>
        </a:p>
      </dgm:t>
    </dgm:pt>
    <dgm:pt modelId="{A06ADD19-2D38-40DF-8431-B2F24072C6D7}" type="parTrans" cxnId="{B5C3FCBE-F4B8-4D0E-A0D3-E159A7BD3590}">
      <dgm:prSet/>
      <dgm:spPr/>
      <dgm:t>
        <a:bodyPr/>
        <a:lstStyle/>
        <a:p>
          <a:endParaRPr lang="es-EC"/>
        </a:p>
      </dgm:t>
    </dgm:pt>
    <dgm:pt modelId="{64F29E49-9C74-480E-BC90-8D2BA37AD57F}" type="sibTrans" cxnId="{B5C3FCBE-F4B8-4D0E-A0D3-E159A7BD3590}">
      <dgm:prSet/>
      <dgm:spPr/>
      <dgm:t>
        <a:bodyPr/>
        <a:lstStyle/>
        <a:p>
          <a:endParaRPr lang="es-EC"/>
        </a:p>
      </dgm:t>
    </dgm:pt>
    <dgm:pt modelId="{BB8F9EC3-2E89-4437-B02C-20812E976D70}">
      <dgm:prSet phldrT="[Texto]" custT="1"/>
      <dgm:spPr>
        <a:solidFill>
          <a:schemeClr val="tx2">
            <a:lumMod val="20000"/>
            <a:lumOff val="80000"/>
            <a:alpha val="90000"/>
          </a:schemeClr>
        </a:solidFill>
      </dgm:spPr>
      <dgm:t>
        <a:bodyPr/>
        <a:lstStyle/>
        <a:p>
          <a:r>
            <a:rPr lang="es-EC" sz="1600" b="1" dirty="0"/>
            <a:t>William E. Deming</a:t>
          </a:r>
        </a:p>
      </dgm:t>
    </dgm:pt>
    <dgm:pt modelId="{8D3F8EB7-1B47-47B5-80AA-3CCF77915F4B}" type="parTrans" cxnId="{57AB1C24-3A92-4552-8A2D-DA65B9283990}">
      <dgm:prSet/>
      <dgm:spPr/>
      <dgm:t>
        <a:bodyPr/>
        <a:lstStyle/>
        <a:p>
          <a:endParaRPr lang="es-EC"/>
        </a:p>
      </dgm:t>
    </dgm:pt>
    <dgm:pt modelId="{45268048-81EB-4470-9EB1-BB5721B66EEE}" type="sibTrans" cxnId="{57AB1C24-3A92-4552-8A2D-DA65B9283990}">
      <dgm:prSet/>
      <dgm:spPr/>
      <dgm:t>
        <a:bodyPr/>
        <a:lstStyle/>
        <a:p>
          <a:endParaRPr lang="es-EC"/>
        </a:p>
      </dgm:t>
    </dgm:pt>
    <dgm:pt modelId="{B120CD5A-42E4-4324-B9EC-2BA23DD4B19B}">
      <dgm:prSet phldrT="[Texto]" custT="1"/>
      <dgm:spPr/>
      <dgm:t>
        <a:bodyPr/>
        <a:lstStyle/>
        <a:p>
          <a:r>
            <a:rPr lang="es-EC" sz="1600" dirty="0"/>
            <a:t>14 puntos de la alta administración</a:t>
          </a:r>
        </a:p>
      </dgm:t>
    </dgm:pt>
    <dgm:pt modelId="{3D8E4E7E-655F-49E9-A1AA-DC621B189846}" type="parTrans" cxnId="{36164297-CED2-47D6-8D81-2B1F57C183C6}">
      <dgm:prSet/>
      <dgm:spPr/>
      <dgm:t>
        <a:bodyPr/>
        <a:lstStyle/>
        <a:p>
          <a:endParaRPr lang="es-EC"/>
        </a:p>
      </dgm:t>
    </dgm:pt>
    <dgm:pt modelId="{61153515-33F0-4126-AC96-D0B8B9A50F5D}" type="sibTrans" cxnId="{36164297-CED2-47D6-8D81-2B1F57C183C6}">
      <dgm:prSet/>
      <dgm:spPr/>
      <dgm:t>
        <a:bodyPr/>
        <a:lstStyle/>
        <a:p>
          <a:endParaRPr lang="es-EC"/>
        </a:p>
      </dgm:t>
    </dgm:pt>
    <dgm:pt modelId="{6DEDF7B6-6A7C-4CB7-8B83-CA6F89282B29}">
      <dgm:prSet phldrT="[Texto]" custT="1"/>
      <dgm:spPr>
        <a:solidFill>
          <a:schemeClr val="accent2">
            <a:lumMod val="20000"/>
            <a:lumOff val="80000"/>
          </a:schemeClr>
        </a:solidFill>
      </dgm:spPr>
      <dgm:t>
        <a:bodyPr/>
        <a:lstStyle/>
        <a:p>
          <a:r>
            <a:rPr lang="es-EC" sz="2400" b="1" dirty="0"/>
            <a:t>1987</a:t>
          </a:r>
        </a:p>
      </dgm:t>
    </dgm:pt>
    <dgm:pt modelId="{BC95420B-79B0-4237-BD8F-6E88C1571CA2}" type="parTrans" cxnId="{80514BE1-2B45-4821-9B04-1C7FB4A71753}">
      <dgm:prSet/>
      <dgm:spPr/>
      <dgm:t>
        <a:bodyPr/>
        <a:lstStyle/>
        <a:p>
          <a:endParaRPr lang="es-EC"/>
        </a:p>
      </dgm:t>
    </dgm:pt>
    <dgm:pt modelId="{DF15B2E0-7E21-46C6-9D1A-698CA6680159}" type="sibTrans" cxnId="{80514BE1-2B45-4821-9B04-1C7FB4A71753}">
      <dgm:prSet/>
      <dgm:spPr/>
      <dgm:t>
        <a:bodyPr/>
        <a:lstStyle/>
        <a:p>
          <a:endParaRPr lang="es-EC"/>
        </a:p>
      </dgm:t>
    </dgm:pt>
    <dgm:pt modelId="{2CA880E0-28B5-450E-AFB8-9570B3C37E20}">
      <dgm:prSet phldrT="[Texto]" custT="1"/>
      <dgm:spPr>
        <a:solidFill>
          <a:schemeClr val="tx2">
            <a:lumMod val="20000"/>
            <a:lumOff val="80000"/>
            <a:alpha val="90000"/>
          </a:schemeClr>
        </a:solidFill>
      </dgm:spPr>
      <dgm:t>
        <a:bodyPr/>
        <a:lstStyle/>
        <a:p>
          <a:r>
            <a:rPr lang="es-EC" sz="1600" b="1" dirty="0"/>
            <a:t>Philip B. Crosby </a:t>
          </a:r>
        </a:p>
      </dgm:t>
    </dgm:pt>
    <dgm:pt modelId="{187B2951-6C2D-4404-BD71-DA27682D9E78}" type="parTrans" cxnId="{545B231F-C8D1-4AC0-B5EB-A35C192CF5B5}">
      <dgm:prSet/>
      <dgm:spPr/>
      <dgm:t>
        <a:bodyPr/>
        <a:lstStyle/>
        <a:p>
          <a:endParaRPr lang="es-EC"/>
        </a:p>
      </dgm:t>
    </dgm:pt>
    <dgm:pt modelId="{232AE9F5-5718-4824-8A08-CA111818E3D7}" type="sibTrans" cxnId="{545B231F-C8D1-4AC0-B5EB-A35C192CF5B5}">
      <dgm:prSet/>
      <dgm:spPr/>
      <dgm:t>
        <a:bodyPr/>
        <a:lstStyle/>
        <a:p>
          <a:endParaRPr lang="es-EC"/>
        </a:p>
      </dgm:t>
    </dgm:pt>
    <dgm:pt modelId="{FB951A43-17F4-4CC2-A1B9-CAA6250BD915}">
      <dgm:prSet phldrT="[Texto]" custT="1"/>
      <dgm:spPr/>
      <dgm:t>
        <a:bodyPr/>
        <a:lstStyle/>
        <a:p>
          <a:r>
            <a:rPr lang="es-EC" sz="1600" dirty="0"/>
            <a:t>Cuatro principios absolutos de la Calidad</a:t>
          </a:r>
        </a:p>
      </dgm:t>
    </dgm:pt>
    <dgm:pt modelId="{8D235207-F9C1-4C94-A5FE-B3AE41D23412}" type="parTrans" cxnId="{65338957-8D49-4A7A-85B8-438D58E20BAD}">
      <dgm:prSet/>
      <dgm:spPr/>
      <dgm:t>
        <a:bodyPr/>
        <a:lstStyle/>
        <a:p>
          <a:endParaRPr lang="es-EC"/>
        </a:p>
      </dgm:t>
    </dgm:pt>
    <dgm:pt modelId="{3030787B-7E60-44CB-A3E9-EFB7B22D80FA}" type="sibTrans" cxnId="{65338957-8D49-4A7A-85B8-438D58E20BAD}">
      <dgm:prSet/>
      <dgm:spPr/>
      <dgm:t>
        <a:bodyPr/>
        <a:lstStyle/>
        <a:p>
          <a:endParaRPr lang="es-EC"/>
        </a:p>
      </dgm:t>
    </dgm:pt>
    <dgm:pt modelId="{29B84D4B-9286-4AEB-947B-305999262917}">
      <dgm:prSet phldrT="[Texto]" custT="1"/>
      <dgm:spPr/>
      <dgm:t>
        <a:bodyPr/>
        <a:lstStyle/>
        <a:p>
          <a:r>
            <a:rPr lang="es-EC" sz="1600" dirty="0"/>
            <a:t>Introduce definición de Administración de Calidad Total </a:t>
          </a:r>
        </a:p>
      </dgm:t>
    </dgm:pt>
    <dgm:pt modelId="{A41D5F57-E73C-4D66-AEB2-425EB003D4A4}" type="parTrans" cxnId="{496156CD-5348-42C5-832F-20A61F90C4C0}">
      <dgm:prSet/>
      <dgm:spPr/>
      <dgm:t>
        <a:bodyPr/>
        <a:lstStyle/>
        <a:p>
          <a:endParaRPr lang="es-EC"/>
        </a:p>
      </dgm:t>
    </dgm:pt>
    <dgm:pt modelId="{364E1E8E-9157-4E41-8748-60E4EE95722C}" type="sibTrans" cxnId="{496156CD-5348-42C5-832F-20A61F90C4C0}">
      <dgm:prSet/>
      <dgm:spPr/>
      <dgm:t>
        <a:bodyPr/>
        <a:lstStyle/>
        <a:p>
          <a:endParaRPr lang="es-EC"/>
        </a:p>
      </dgm:t>
    </dgm:pt>
    <dgm:pt modelId="{2E1785D5-D00B-4FAD-A2FC-79DA5A1C028F}">
      <dgm:prSet phldrT="[Texto]" custT="1"/>
      <dgm:spPr>
        <a:solidFill>
          <a:schemeClr val="accent2">
            <a:lumMod val="20000"/>
            <a:lumOff val="80000"/>
          </a:schemeClr>
        </a:solidFill>
      </dgm:spPr>
      <dgm:t>
        <a:bodyPr/>
        <a:lstStyle/>
        <a:p>
          <a:r>
            <a:rPr lang="es-EC" sz="2400" b="1" dirty="0"/>
            <a:t>1995</a:t>
          </a:r>
        </a:p>
      </dgm:t>
    </dgm:pt>
    <dgm:pt modelId="{ABBC7F71-503B-402C-BEEA-DD6F3EA8F7E3}" type="parTrans" cxnId="{17BBE8A3-2F42-4190-A672-106A24BDC94A}">
      <dgm:prSet/>
      <dgm:spPr/>
      <dgm:t>
        <a:bodyPr/>
        <a:lstStyle/>
        <a:p>
          <a:endParaRPr lang="es-EC"/>
        </a:p>
      </dgm:t>
    </dgm:pt>
    <dgm:pt modelId="{F09362D3-4A62-46FE-B848-18E976842F24}" type="sibTrans" cxnId="{17BBE8A3-2F42-4190-A672-106A24BDC94A}">
      <dgm:prSet/>
      <dgm:spPr/>
      <dgm:t>
        <a:bodyPr/>
        <a:lstStyle/>
        <a:p>
          <a:endParaRPr lang="es-EC"/>
        </a:p>
      </dgm:t>
    </dgm:pt>
    <dgm:pt modelId="{6B9AE14C-2241-4228-96F4-FAC33F0E8F4B}">
      <dgm:prSet phldrT="[Texto]" custT="1"/>
      <dgm:spPr/>
      <dgm:t>
        <a:bodyPr/>
        <a:lstStyle/>
        <a:p>
          <a:r>
            <a:rPr lang="es-EC" sz="1600" dirty="0"/>
            <a:t>Trilogía de Calidad</a:t>
          </a:r>
        </a:p>
      </dgm:t>
    </dgm:pt>
    <dgm:pt modelId="{D0E6E72C-7990-4718-B6E2-67DF3B240311}" type="parTrans" cxnId="{7A20B517-74B4-45E1-850B-7F786D3ABA08}">
      <dgm:prSet/>
      <dgm:spPr/>
      <dgm:t>
        <a:bodyPr/>
        <a:lstStyle/>
        <a:p>
          <a:endParaRPr lang="es-EC"/>
        </a:p>
      </dgm:t>
    </dgm:pt>
    <dgm:pt modelId="{C99A965F-16D9-4019-A0C5-DBD9EEFE9DDE}" type="sibTrans" cxnId="{7A20B517-74B4-45E1-850B-7F786D3ABA08}">
      <dgm:prSet/>
      <dgm:spPr/>
      <dgm:t>
        <a:bodyPr/>
        <a:lstStyle/>
        <a:p>
          <a:endParaRPr lang="es-EC"/>
        </a:p>
      </dgm:t>
    </dgm:pt>
    <dgm:pt modelId="{C1DB533E-8285-4223-891E-9A10971F2D4C}">
      <dgm:prSet phldrT="[Texto]" custT="1"/>
      <dgm:spPr>
        <a:solidFill>
          <a:schemeClr val="tx2">
            <a:lumMod val="20000"/>
            <a:lumOff val="80000"/>
            <a:alpha val="90000"/>
          </a:schemeClr>
        </a:solidFill>
      </dgm:spPr>
      <dgm:t>
        <a:bodyPr/>
        <a:lstStyle/>
        <a:p>
          <a:r>
            <a:rPr lang="es-EC" sz="1600" b="1" dirty="0"/>
            <a:t>Joseph M. Juran</a:t>
          </a:r>
        </a:p>
      </dgm:t>
    </dgm:pt>
    <dgm:pt modelId="{46B6D567-CFC9-45B5-A4DF-C5EFF9ED14A1}" type="parTrans" cxnId="{8C9D237D-AF0C-41D6-8C8E-5FEDC0287A8E}">
      <dgm:prSet/>
      <dgm:spPr/>
      <dgm:t>
        <a:bodyPr/>
        <a:lstStyle/>
        <a:p>
          <a:endParaRPr lang="es-EC"/>
        </a:p>
      </dgm:t>
    </dgm:pt>
    <dgm:pt modelId="{0554EAD9-88AF-486C-A434-AC31D0C0BDCF}" type="sibTrans" cxnId="{8C9D237D-AF0C-41D6-8C8E-5FEDC0287A8E}">
      <dgm:prSet/>
      <dgm:spPr/>
      <dgm:t>
        <a:bodyPr/>
        <a:lstStyle/>
        <a:p>
          <a:endParaRPr lang="es-EC"/>
        </a:p>
      </dgm:t>
    </dgm:pt>
    <dgm:pt modelId="{30BA21E9-08A8-4054-A4BF-BD12B1CC3BC5}">
      <dgm:prSet phldrT="[Texto]" custT="1"/>
      <dgm:spPr>
        <a:solidFill>
          <a:schemeClr val="accent2">
            <a:lumMod val="20000"/>
            <a:lumOff val="80000"/>
          </a:schemeClr>
        </a:solidFill>
      </dgm:spPr>
      <dgm:t>
        <a:bodyPr/>
        <a:lstStyle/>
        <a:p>
          <a:r>
            <a:rPr lang="es-EC" sz="2400" b="1" dirty="0"/>
            <a:t>1996</a:t>
          </a:r>
        </a:p>
      </dgm:t>
    </dgm:pt>
    <dgm:pt modelId="{CCD57761-62DD-452A-986F-B2D3F4A0A64E}" type="parTrans" cxnId="{1B07D87A-E900-42B8-88D2-36D3BAD208E9}">
      <dgm:prSet/>
      <dgm:spPr/>
      <dgm:t>
        <a:bodyPr/>
        <a:lstStyle/>
        <a:p>
          <a:endParaRPr lang="es-EC"/>
        </a:p>
      </dgm:t>
    </dgm:pt>
    <dgm:pt modelId="{94266AC9-5568-425E-B7C4-381C2ACA4FE3}" type="sibTrans" cxnId="{1B07D87A-E900-42B8-88D2-36D3BAD208E9}">
      <dgm:prSet/>
      <dgm:spPr/>
      <dgm:t>
        <a:bodyPr/>
        <a:lstStyle/>
        <a:p>
          <a:endParaRPr lang="es-EC"/>
        </a:p>
      </dgm:t>
    </dgm:pt>
    <dgm:pt modelId="{F38A7893-77CD-4237-82F1-DBAD84434A0A}">
      <dgm:prSet phldrT="[Texto]" custT="1"/>
      <dgm:spPr>
        <a:solidFill>
          <a:schemeClr val="tx2">
            <a:lumMod val="20000"/>
            <a:lumOff val="80000"/>
            <a:alpha val="90000"/>
          </a:schemeClr>
        </a:solidFill>
      </dgm:spPr>
      <dgm:t>
        <a:bodyPr/>
        <a:lstStyle/>
        <a:p>
          <a:r>
            <a:rPr lang="es-EC" sz="1600" b="1" dirty="0"/>
            <a:t>Kaoru Ishikawa</a:t>
          </a:r>
        </a:p>
      </dgm:t>
    </dgm:pt>
    <dgm:pt modelId="{41E617C4-7D07-49C2-8E1B-671EE91B2245}" type="parTrans" cxnId="{78EE8D4F-9299-4AB3-9970-DA9C4D037F82}">
      <dgm:prSet/>
      <dgm:spPr/>
      <dgm:t>
        <a:bodyPr/>
        <a:lstStyle/>
        <a:p>
          <a:endParaRPr lang="es-EC"/>
        </a:p>
      </dgm:t>
    </dgm:pt>
    <dgm:pt modelId="{2ED281FE-2875-4345-8E3F-8BBD1AFF8924}" type="sibTrans" cxnId="{78EE8D4F-9299-4AB3-9970-DA9C4D037F82}">
      <dgm:prSet/>
      <dgm:spPr/>
      <dgm:t>
        <a:bodyPr/>
        <a:lstStyle/>
        <a:p>
          <a:endParaRPr lang="es-EC"/>
        </a:p>
      </dgm:t>
    </dgm:pt>
    <dgm:pt modelId="{8F1DF7F7-9B9A-4E3F-8516-8458088E2A5F}">
      <dgm:prSet phldrT="[Texto]" custT="1"/>
      <dgm:spPr/>
      <dgm:t>
        <a:bodyPr/>
        <a:lstStyle/>
        <a:p>
          <a:r>
            <a:rPr lang="es-EC" sz="1600" dirty="0"/>
            <a:t>Círculos de Calidad y el diagrama de causa - efecto o espina de pescado. </a:t>
          </a:r>
        </a:p>
      </dgm:t>
    </dgm:pt>
    <dgm:pt modelId="{337D44C2-9FA1-4749-B361-35EAC55608A8}" type="parTrans" cxnId="{DCFA5CE6-0E7C-425F-B536-22323FE4E9AC}">
      <dgm:prSet/>
      <dgm:spPr/>
      <dgm:t>
        <a:bodyPr/>
        <a:lstStyle/>
        <a:p>
          <a:endParaRPr lang="es-EC"/>
        </a:p>
      </dgm:t>
    </dgm:pt>
    <dgm:pt modelId="{19B7D442-C106-44B0-9B9C-9B572B0148C9}" type="sibTrans" cxnId="{DCFA5CE6-0E7C-425F-B536-22323FE4E9AC}">
      <dgm:prSet/>
      <dgm:spPr/>
      <dgm:t>
        <a:bodyPr/>
        <a:lstStyle/>
        <a:p>
          <a:endParaRPr lang="es-EC"/>
        </a:p>
      </dgm:t>
    </dgm:pt>
    <dgm:pt modelId="{B5F42DC7-5199-4552-8011-00C79792CB26}" type="pres">
      <dgm:prSet presAssocID="{D256C890-4A85-432F-9132-D620BECFF04E}" presName="Name0" presStyleCnt="0">
        <dgm:presLayoutVars>
          <dgm:chPref val="3"/>
          <dgm:dir/>
          <dgm:animLvl val="lvl"/>
          <dgm:resizeHandles/>
        </dgm:presLayoutVars>
      </dgm:prSet>
      <dgm:spPr/>
    </dgm:pt>
    <dgm:pt modelId="{AB801D51-C345-4072-8B75-AF7A3CA3A3E5}" type="pres">
      <dgm:prSet presAssocID="{EFB9099E-0CD3-4DD1-853E-4A4CB25BCB0A}" presName="horFlow" presStyleCnt="0"/>
      <dgm:spPr/>
    </dgm:pt>
    <dgm:pt modelId="{D6132032-FE80-426C-A314-0117366BE591}" type="pres">
      <dgm:prSet presAssocID="{EFB9099E-0CD3-4DD1-853E-4A4CB25BCB0A}" presName="bigChev" presStyleLbl="node1" presStyleIdx="0" presStyleCnt="5"/>
      <dgm:spPr/>
    </dgm:pt>
    <dgm:pt modelId="{344BF245-3BB7-470C-B42C-7CF28984476E}" type="pres">
      <dgm:prSet presAssocID="{973044F6-D267-4A09-86D3-278A9194541D}" presName="parTrans" presStyleCnt="0"/>
      <dgm:spPr/>
    </dgm:pt>
    <dgm:pt modelId="{4CD39271-9352-48D0-8D03-6893752BF343}" type="pres">
      <dgm:prSet presAssocID="{92BBF04E-6C38-4B18-AA26-91BF12E8F0A9}" presName="node" presStyleLbl="alignAccFollowNode1" presStyleIdx="0" presStyleCnt="10" custScaleX="131333">
        <dgm:presLayoutVars>
          <dgm:bulletEnabled val="1"/>
        </dgm:presLayoutVars>
      </dgm:prSet>
      <dgm:spPr/>
    </dgm:pt>
    <dgm:pt modelId="{14689BE0-C423-42F5-8315-F7941047001D}" type="pres">
      <dgm:prSet presAssocID="{ED98EC1E-1FF2-4439-9C81-98CD7D183327}" presName="sibTrans" presStyleCnt="0"/>
      <dgm:spPr/>
    </dgm:pt>
    <dgm:pt modelId="{D1A14E89-F13E-4AE5-A344-5C48D6DA3C4D}" type="pres">
      <dgm:prSet presAssocID="{29B84D4B-9286-4AEB-947B-305999262917}" presName="node" presStyleLbl="alignAccFollowNode1" presStyleIdx="1" presStyleCnt="10" custScaleX="268930">
        <dgm:presLayoutVars>
          <dgm:bulletEnabled val="1"/>
        </dgm:presLayoutVars>
      </dgm:prSet>
      <dgm:spPr/>
    </dgm:pt>
    <dgm:pt modelId="{23661FEE-D292-40B8-93FE-4FE677E4BCBB}" type="pres">
      <dgm:prSet presAssocID="{EFB9099E-0CD3-4DD1-853E-4A4CB25BCB0A}" presName="vSp" presStyleCnt="0"/>
      <dgm:spPr/>
    </dgm:pt>
    <dgm:pt modelId="{299EAB34-FC3C-491F-928C-7F0148796DE5}" type="pres">
      <dgm:prSet presAssocID="{25891298-8457-4952-9719-0BD433032DD5}" presName="horFlow" presStyleCnt="0"/>
      <dgm:spPr/>
    </dgm:pt>
    <dgm:pt modelId="{69CD74F9-640D-4D14-B46B-C1A8F0312338}" type="pres">
      <dgm:prSet presAssocID="{25891298-8457-4952-9719-0BD433032DD5}" presName="bigChev" presStyleLbl="node1" presStyleIdx="1" presStyleCnt="5"/>
      <dgm:spPr/>
    </dgm:pt>
    <dgm:pt modelId="{D4C94848-AE6F-4EFE-820A-B8ADF971B821}" type="pres">
      <dgm:prSet presAssocID="{8D3F8EB7-1B47-47B5-80AA-3CCF77915F4B}" presName="parTrans" presStyleCnt="0"/>
      <dgm:spPr/>
    </dgm:pt>
    <dgm:pt modelId="{CD328579-17E0-40CE-A0E4-BD81375DF0D8}" type="pres">
      <dgm:prSet presAssocID="{BB8F9EC3-2E89-4437-B02C-20812E976D70}" presName="node" presStyleLbl="alignAccFollowNode1" presStyleIdx="2" presStyleCnt="10" custScaleX="131333" custLinFactNeighborX="19339" custLinFactNeighborY="-4176">
        <dgm:presLayoutVars>
          <dgm:bulletEnabled val="1"/>
        </dgm:presLayoutVars>
      </dgm:prSet>
      <dgm:spPr/>
    </dgm:pt>
    <dgm:pt modelId="{B061DBEC-3132-47D1-B442-B0085E821045}" type="pres">
      <dgm:prSet presAssocID="{45268048-81EB-4470-9EB1-BB5721B66EEE}" presName="sibTrans" presStyleCnt="0"/>
      <dgm:spPr/>
    </dgm:pt>
    <dgm:pt modelId="{745B9E49-ED22-4ECD-B741-56277806CB55}" type="pres">
      <dgm:prSet presAssocID="{B120CD5A-42E4-4324-B9EC-2BA23DD4B19B}" presName="node" presStyleLbl="alignAccFollowNode1" presStyleIdx="3" presStyleCnt="10" custScaleX="268930">
        <dgm:presLayoutVars>
          <dgm:bulletEnabled val="1"/>
        </dgm:presLayoutVars>
      </dgm:prSet>
      <dgm:spPr/>
    </dgm:pt>
    <dgm:pt modelId="{E0C445DF-56D3-4FAA-802B-B38F75AFAEB0}" type="pres">
      <dgm:prSet presAssocID="{25891298-8457-4952-9719-0BD433032DD5}" presName="vSp" presStyleCnt="0"/>
      <dgm:spPr/>
    </dgm:pt>
    <dgm:pt modelId="{36ADC08E-1D1B-451D-8B5D-1B8C31F81DFF}" type="pres">
      <dgm:prSet presAssocID="{6DEDF7B6-6A7C-4CB7-8B83-CA6F89282B29}" presName="horFlow" presStyleCnt="0"/>
      <dgm:spPr/>
    </dgm:pt>
    <dgm:pt modelId="{331D6156-5E5B-4FB8-986D-E35D3B040BB9}" type="pres">
      <dgm:prSet presAssocID="{6DEDF7B6-6A7C-4CB7-8B83-CA6F89282B29}" presName="bigChev" presStyleLbl="node1" presStyleIdx="2" presStyleCnt="5"/>
      <dgm:spPr/>
    </dgm:pt>
    <dgm:pt modelId="{5EBF5803-0DB9-4B86-99CA-F9A0D3E9A652}" type="pres">
      <dgm:prSet presAssocID="{187B2951-6C2D-4404-BD71-DA27682D9E78}" presName="parTrans" presStyleCnt="0"/>
      <dgm:spPr/>
    </dgm:pt>
    <dgm:pt modelId="{96958CFD-5808-4BD2-9F35-CBC060AA723F}" type="pres">
      <dgm:prSet presAssocID="{2CA880E0-28B5-450E-AFB8-9570B3C37E20}" presName="node" presStyleLbl="alignAccFollowNode1" presStyleIdx="4" presStyleCnt="10" custScaleX="131333">
        <dgm:presLayoutVars>
          <dgm:bulletEnabled val="1"/>
        </dgm:presLayoutVars>
      </dgm:prSet>
      <dgm:spPr/>
    </dgm:pt>
    <dgm:pt modelId="{CB2178BB-4D32-4EB7-B314-04B72B5FEFA9}" type="pres">
      <dgm:prSet presAssocID="{232AE9F5-5718-4824-8A08-CA111818E3D7}" presName="sibTrans" presStyleCnt="0"/>
      <dgm:spPr/>
    </dgm:pt>
    <dgm:pt modelId="{0B93DEDE-2507-4B7F-BE1A-C842CD039ACB}" type="pres">
      <dgm:prSet presAssocID="{FB951A43-17F4-4CC2-A1B9-CAA6250BD915}" presName="node" presStyleLbl="alignAccFollowNode1" presStyleIdx="5" presStyleCnt="10" custScaleX="268930">
        <dgm:presLayoutVars>
          <dgm:bulletEnabled val="1"/>
        </dgm:presLayoutVars>
      </dgm:prSet>
      <dgm:spPr/>
    </dgm:pt>
    <dgm:pt modelId="{01B93298-6228-4733-B3FA-6C232F992B43}" type="pres">
      <dgm:prSet presAssocID="{6DEDF7B6-6A7C-4CB7-8B83-CA6F89282B29}" presName="vSp" presStyleCnt="0"/>
      <dgm:spPr/>
    </dgm:pt>
    <dgm:pt modelId="{80E20A56-B6EA-43CF-BB24-C60C2A1BC949}" type="pres">
      <dgm:prSet presAssocID="{2E1785D5-D00B-4FAD-A2FC-79DA5A1C028F}" presName="horFlow" presStyleCnt="0"/>
      <dgm:spPr/>
    </dgm:pt>
    <dgm:pt modelId="{AC2F524C-4F65-4032-BBB6-57273FFF1546}" type="pres">
      <dgm:prSet presAssocID="{2E1785D5-D00B-4FAD-A2FC-79DA5A1C028F}" presName="bigChev" presStyleLbl="node1" presStyleIdx="3" presStyleCnt="5"/>
      <dgm:spPr/>
    </dgm:pt>
    <dgm:pt modelId="{A860CC49-F8F7-44EE-86EB-7B4824A6E9A9}" type="pres">
      <dgm:prSet presAssocID="{46B6D567-CFC9-45B5-A4DF-C5EFF9ED14A1}" presName="parTrans" presStyleCnt="0"/>
      <dgm:spPr/>
    </dgm:pt>
    <dgm:pt modelId="{6BE1A101-CA93-4563-8F3B-EA36CA5DBC48}" type="pres">
      <dgm:prSet presAssocID="{C1DB533E-8285-4223-891E-9A10971F2D4C}" presName="node" presStyleLbl="alignAccFollowNode1" presStyleIdx="6" presStyleCnt="10" custScaleX="131333">
        <dgm:presLayoutVars>
          <dgm:bulletEnabled val="1"/>
        </dgm:presLayoutVars>
      </dgm:prSet>
      <dgm:spPr/>
    </dgm:pt>
    <dgm:pt modelId="{AF19D185-0814-4304-9DA2-59651CBEAA74}" type="pres">
      <dgm:prSet presAssocID="{0554EAD9-88AF-486C-A434-AC31D0C0BDCF}" presName="sibTrans" presStyleCnt="0"/>
      <dgm:spPr/>
    </dgm:pt>
    <dgm:pt modelId="{C13D8277-8ABF-4C29-AE60-78D6DEBB7286}" type="pres">
      <dgm:prSet presAssocID="{6B9AE14C-2241-4228-96F4-FAC33F0E8F4B}" presName="node" presStyleLbl="alignAccFollowNode1" presStyleIdx="7" presStyleCnt="10" custScaleX="268930">
        <dgm:presLayoutVars>
          <dgm:bulletEnabled val="1"/>
        </dgm:presLayoutVars>
      </dgm:prSet>
      <dgm:spPr/>
    </dgm:pt>
    <dgm:pt modelId="{36950953-78AA-4EB8-B8FE-9356D907102E}" type="pres">
      <dgm:prSet presAssocID="{2E1785D5-D00B-4FAD-A2FC-79DA5A1C028F}" presName="vSp" presStyleCnt="0"/>
      <dgm:spPr/>
    </dgm:pt>
    <dgm:pt modelId="{5AB5D06D-9A47-4653-B71C-E7544A59B5A6}" type="pres">
      <dgm:prSet presAssocID="{30BA21E9-08A8-4054-A4BF-BD12B1CC3BC5}" presName="horFlow" presStyleCnt="0"/>
      <dgm:spPr/>
    </dgm:pt>
    <dgm:pt modelId="{69BA776B-89BD-4E22-90D8-8D129BC028B8}" type="pres">
      <dgm:prSet presAssocID="{30BA21E9-08A8-4054-A4BF-BD12B1CC3BC5}" presName="bigChev" presStyleLbl="node1" presStyleIdx="4" presStyleCnt="5"/>
      <dgm:spPr/>
    </dgm:pt>
    <dgm:pt modelId="{B1A5AAA6-76F6-4FA6-B2CB-04F76A7562E3}" type="pres">
      <dgm:prSet presAssocID="{41E617C4-7D07-49C2-8E1B-671EE91B2245}" presName="parTrans" presStyleCnt="0"/>
      <dgm:spPr/>
    </dgm:pt>
    <dgm:pt modelId="{6674DC38-80FA-42E0-8267-D67BE8724D75}" type="pres">
      <dgm:prSet presAssocID="{F38A7893-77CD-4237-82F1-DBAD84434A0A}" presName="node" presStyleLbl="alignAccFollowNode1" presStyleIdx="8" presStyleCnt="10" custScaleX="131333">
        <dgm:presLayoutVars>
          <dgm:bulletEnabled val="1"/>
        </dgm:presLayoutVars>
      </dgm:prSet>
      <dgm:spPr/>
    </dgm:pt>
    <dgm:pt modelId="{2EC924F6-3A06-4B12-AF4F-41BDD69727B1}" type="pres">
      <dgm:prSet presAssocID="{2ED281FE-2875-4345-8E3F-8BBD1AFF8924}" presName="sibTrans" presStyleCnt="0"/>
      <dgm:spPr/>
    </dgm:pt>
    <dgm:pt modelId="{094A5183-F991-46CB-95D4-A4683443858A}" type="pres">
      <dgm:prSet presAssocID="{8F1DF7F7-9B9A-4E3F-8516-8458088E2A5F}" presName="node" presStyleLbl="alignAccFollowNode1" presStyleIdx="9" presStyleCnt="10" custScaleX="268930">
        <dgm:presLayoutVars>
          <dgm:bulletEnabled val="1"/>
        </dgm:presLayoutVars>
      </dgm:prSet>
      <dgm:spPr/>
    </dgm:pt>
  </dgm:ptLst>
  <dgm:cxnLst>
    <dgm:cxn modelId="{10960808-2509-4224-B10A-A4AD09D02E5F}" type="presOf" srcId="{D256C890-4A85-432F-9132-D620BECFF04E}" destId="{B5F42DC7-5199-4552-8011-00C79792CB26}" srcOrd="0" destOrd="0" presId="urn:microsoft.com/office/officeart/2005/8/layout/lProcess3"/>
    <dgm:cxn modelId="{6181670C-A54E-436F-8FA4-D5C03FF2C784}" type="presOf" srcId="{B120CD5A-42E4-4324-B9EC-2BA23DD4B19B}" destId="{745B9E49-ED22-4ECD-B741-56277806CB55}" srcOrd="0" destOrd="0" presId="urn:microsoft.com/office/officeart/2005/8/layout/lProcess3"/>
    <dgm:cxn modelId="{7A20B517-74B4-45E1-850B-7F786D3ABA08}" srcId="{2E1785D5-D00B-4FAD-A2FC-79DA5A1C028F}" destId="{6B9AE14C-2241-4228-96F4-FAC33F0E8F4B}" srcOrd="1" destOrd="0" parTransId="{D0E6E72C-7990-4718-B6E2-67DF3B240311}" sibTransId="{C99A965F-16D9-4019-A0C5-DBD9EEFE9DDE}"/>
    <dgm:cxn modelId="{16677D1D-328D-4479-96B9-2BE26F078D9E}" type="presOf" srcId="{2CA880E0-28B5-450E-AFB8-9570B3C37E20}" destId="{96958CFD-5808-4BD2-9F35-CBC060AA723F}" srcOrd="0" destOrd="0" presId="urn:microsoft.com/office/officeart/2005/8/layout/lProcess3"/>
    <dgm:cxn modelId="{C4ABE01E-0762-4BD5-890F-30368B23C24C}" type="presOf" srcId="{6DEDF7B6-6A7C-4CB7-8B83-CA6F89282B29}" destId="{331D6156-5E5B-4FB8-986D-E35D3B040BB9}" srcOrd="0" destOrd="0" presId="urn:microsoft.com/office/officeart/2005/8/layout/lProcess3"/>
    <dgm:cxn modelId="{545B231F-C8D1-4AC0-B5EB-A35C192CF5B5}" srcId="{6DEDF7B6-6A7C-4CB7-8B83-CA6F89282B29}" destId="{2CA880E0-28B5-450E-AFB8-9570B3C37E20}" srcOrd="0" destOrd="0" parTransId="{187B2951-6C2D-4404-BD71-DA27682D9E78}" sibTransId="{232AE9F5-5718-4824-8A08-CA111818E3D7}"/>
    <dgm:cxn modelId="{57AB1C24-3A92-4552-8A2D-DA65B9283990}" srcId="{25891298-8457-4952-9719-0BD433032DD5}" destId="{BB8F9EC3-2E89-4437-B02C-20812E976D70}" srcOrd="0" destOrd="0" parTransId="{8D3F8EB7-1B47-47B5-80AA-3CCF77915F4B}" sibTransId="{45268048-81EB-4470-9EB1-BB5721B66EEE}"/>
    <dgm:cxn modelId="{36EAA740-50FA-46F5-BC8D-A13A7A92DCBE}" type="presOf" srcId="{FB951A43-17F4-4CC2-A1B9-CAA6250BD915}" destId="{0B93DEDE-2507-4B7F-BE1A-C842CD039ACB}" srcOrd="0" destOrd="0" presId="urn:microsoft.com/office/officeart/2005/8/layout/lProcess3"/>
    <dgm:cxn modelId="{35EBAA4D-0C2C-40BB-BC5F-D73EE735CE92}" type="presOf" srcId="{92BBF04E-6C38-4B18-AA26-91BF12E8F0A9}" destId="{4CD39271-9352-48D0-8D03-6893752BF343}" srcOrd="0" destOrd="0" presId="urn:microsoft.com/office/officeart/2005/8/layout/lProcess3"/>
    <dgm:cxn modelId="{78EE8D4F-9299-4AB3-9970-DA9C4D037F82}" srcId="{30BA21E9-08A8-4054-A4BF-BD12B1CC3BC5}" destId="{F38A7893-77CD-4237-82F1-DBAD84434A0A}" srcOrd="0" destOrd="0" parTransId="{41E617C4-7D07-49C2-8E1B-671EE91B2245}" sibTransId="{2ED281FE-2875-4345-8E3F-8BBD1AFF8924}"/>
    <dgm:cxn modelId="{65338957-8D49-4A7A-85B8-438D58E20BAD}" srcId="{6DEDF7B6-6A7C-4CB7-8B83-CA6F89282B29}" destId="{FB951A43-17F4-4CC2-A1B9-CAA6250BD915}" srcOrd="1" destOrd="0" parTransId="{8D235207-F9C1-4C94-A5FE-B3AE41D23412}" sibTransId="{3030787B-7E60-44CB-A3E9-EFB7B22D80FA}"/>
    <dgm:cxn modelId="{1B07D87A-E900-42B8-88D2-36D3BAD208E9}" srcId="{D256C890-4A85-432F-9132-D620BECFF04E}" destId="{30BA21E9-08A8-4054-A4BF-BD12B1CC3BC5}" srcOrd="4" destOrd="0" parTransId="{CCD57761-62DD-452A-986F-B2D3F4A0A64E}" sibTransId="{94266AC9-5568-425E-B7C4-381C2ACA4FE3}"/>
    <dgm:cxn modelId="{8C9D237D-AF0C-41D6-8C8E-5FEDC0287A8E}" srcId="{2E1785D5-D00B-4FAD-A2FC-79DA5A1C028F}" destId="{C1DB533E-8285-4223-891E-9A10971F2D4C}" srcOrd="0" destOrd="0" parTransId="{46B6D567-CFC9-45B5-A4DF-C5EFF9ED14A1}" sibTransId="{0554EAD9-88AF-486C-A434-AC31D0C0BDCF}"/>
    <dgm:cxn modelId="{76548A85-68D8-4DBB-A670-46AA382B5E08}" type="presOf" srcId="{8F1DF7F7-9B9A-4E3F-8516-8458088E2A5F}" destId="{094A5183-F991-46CB-95D4-A4683443858A}" srcOrd="0" destOrd="0" presId="urn:microsoft.com/office/officeart/2005/8/layout/lProcess3"/>
    <dgm:cxn modelId="{36164297-CED2-47D6-8D81-2B1F57C183C6}" srcId="{25891298-8457-4952-9719-0BD433032DD5}" destId="{B120CD5A-42E4-4324-B9EC-2BA23DD4B19B}" srcOrd="1" destOrd="0" parTransId="{3D8E4E7E-655F-49E9-A1AA-DC621B189846}" sibTransId="{61153515-33F0-4126-AC96-D0B8B9A50F5D}"/>
    <dgm:cxn modelId="{96D2D59C-E2F8-4DC0-BF6C-957441B410E3}" type="presOf" srcId="{25891298-8457-4952-9719-0BD433032DD5}" destId="{69CD74F9-640D-4D14-B46B-C1A8F0312338}" srcOrd="0" destOrd="0" presId="urn:microsoft.com/office/officeart/2005/8/layout/lProcess3"/>
    <dgm:cxn modelId="{D337809F-9711-41A3-9417-9935DCFDEF80}" type="presOf" srcId="{EFB9099E-0CD3-4DD1-853E-4A4CB25BCB0A}" destId="{D6132032-FE80-426C-A314-0117366BE591}" srcOrd="0" destOrd="0" presId="urn:microsoft.com/office/officeart/2005/8/layout/lProcess3"/>
    <dgm:cxn modelId="{030305A0-F08D-483D-994A-6F255C3444F9}" type="presOf" srcId="{F38A7893-77CD-4237-82F1-DBAD84434A0A}" destId="{6674DC38-80FA-42E0-8267-D67BE8724D75}" srcOrd="0" destOrd="0" presId="urn:microsoft.com/office/officeart/2005/8/layout/lProcess3"/>
    <dgm:cxn modelId="{17BBE8A3-2F42-4190-A672-106A24BDC94A}" srcId="{D256C890-4A85-432F-9132-D620BECFF04E}" destId="{2E1785D5-D00B-4FAD-A2FC-79DA5A1C028F}" srcOrd="3" destOrd="0" parTransId="{ABBC7F71-503B-402C-BEEA-DD6F3EA8F7E3}" sibTransId="{F09362D3-4A62-46FE-B848-18E976842F24}"/>
    <dgm:cxn modelId="{414EA1A5-AE2B-46EE-814E-6D216D102459}" type="presOf" srcId="{BB8F9EC3-2E89-4437-B02C-20812E976D70}" destId="{CD328579-17E0-40CE-A0E4-BD81375DF0D8}" srcOrd="0" destOrd="0" presId="urn:microsoft.com/office/officeart/2005/8/layout/lProcess3"/>
    <dgm:cxn modelId="{827C23B8-AD8D-4DD4-B493-9A76F6302286}" srcId="{EFB9099E-0CD3-4DD1-853E-4A4CB25BCB0A}" destId="{92BBF04E-6C38-4B18-AA26-91BF12E8F0A9}" srcOrd="0" destOrd="0" parTransId="{973044F6-D267-4A09-86D3-278A9194541D}" sibTransId="{ED98EC1E-1FF2-4439-9C81-98CD7D183327}"/>
    <dgm:cxn modelId="{B5C3FCBE-F4B8-4D0E-A0D3-E159A7BD3590}" srcId="{D256C890-4A85-432F-9132-D620BECFF04E}" destId="{25891298-8457-4952-9719-0BD433032DD5}" srcOrd="1" destOrd="0" parTransId="{A06ADD19-2D38-40DF-8431-B2F24072C6D7}" sibTransId="{64F29E49-9C74-480E-BC90-8D2BA37AD57F}"/>
    <dgm:cxn modelId="{F4A6A1BF-A036-40CA-9CE3-9DDBEF5FC55D}" type="presOf" srcId="{6B9AE14C-2241-4228-96F4-FAC33F0E8F4B}" destId="{C13D8277-8ABF-4C29-AE60-78D6DEBB7286}" srcOrd="0" destOrd="0" presId="urn:microsoft.com/office/officeart/2005/8/layout/lProcess3"/>
    <dgm:cxn modelId="{496156CD-5348-42C5-832F-20A61F90C4C0}" srcId="{EFB9099E-0CD3-4DD1-853E-4A4CB25BCB0A}" destId="{29B84D4B-9286-4AEB-947B-305999262917}" srcOrd="1" destOrd="0" parTransId="{A41D5F57-E73C-4D66-AEB2-425EB003D4A4}" sibTransId="{364E1E8E-9157-4E41-8748-60E4EE95722C}"/>
    <dgm:cxn modelId="{8EB583CF-3D50-4333-923D-B8EBAFA980C2}" type="presOf" srcId="{2E1785D5-D00B-4FAD-A2FC-79DA5A1C028F}" destId="{AC2F524C-4F65-4032-BBB6-57273FFF1546}" srcOrd="0" destOrd="0" presId="urn:microsoft.com/office/officeart/2005/8/layout/lProcess3"/>
    <dgm:cxn modelId="{59511FD9-9DF5-4B94-9935-895F225C66C8}" type="presOf" srcId="{C1DB533E-8285-4223-891E-9A10971F2D4C}" destId="{6BE1A101-CA93-4563-8F3B-EA36CA5DBC48}" srcOrd="0" destOrd="0" presId="urn:microsoft.com/office/officeart/2005/8/layout/lProcess3"/>
    <dgm:cxn modelId="{23E5C0DF-6652-4B92-A776-424C8A4C0413}" type="presOf" srcId="{30BA21E9-08A8-4054-A4BF-BD12B1CC3BC5}" destId="{69BA776B-89BD-4E22-90D8-8D129BC028B8}" srcOrd="0" destOrd="0" presId="urn:microsoft.com/office/officeart/2005/8/layout/lProcess3"/>
    <dgm:cxn modelId="{80514BE1-2B45-4821-9B04-1C7FB4A71753}" srcId="{D256C890-4A85-432F-9132-D620BECFF04E}" destId="{6DEDF7B6-6A7C-4CB7-8B83-CA6F89282B29}" srcOrd="2" destOrd="0" parTransId="{BC95420B-79B0-4237-BD8F-6E88C1571CA2}" sibTransId="{DF15B2E0-7E21-46C6-9D1A-698CA6680159}"/>
    <dgm:cxn modelId="{DCFA5CE6-0E7C-425F-B536-22323FE4E9AC}" srcId="{30BA21E9-08A8-4054-A4BF-BD12B1CC3BC5}" destId="{8F1DF7F7-9B9A-4E3F-8516-8458088E2A5F}" srcOrd="1" destOrd="0" parTransId="{337D44C2-9FA1-4749-B361-35EAC55608A8}" sibTransId="{19B7D442-C106-44B0-9B9C-9B572B0148C9}"/>
    <dgm:cxn modelId="{ADA6C6EB-5736-43B3-8A9B-0D3A18AD524D}" type="presOf" srcId="{29B84D4B-9286-4AEB-947B-305999262917}" destId="{D1A14E89-F13E-4AE5-A344-5C48D6DA3C4D}" srcOrd="0" destOrd="0" presId="urn:microsoft.com/office/officeart/2005/8/layout/lProcess3"/>
    <dgm:cxn modelId="{4CE752F9-7728-4942-96AA-1214EE3F9850}" srcId="{D256C890-4A85-432F-9132-D620BECFF04E}" destId="{EFB9099E-0CD3-4DD1-853E-4A4CB25BCB0A}" srcOrd="0" destOrd="0" parTransId="{AEAAE47D-F44A-4FBA-A1AA-792041082554}" sibTransId="{2B8A73D3-0B74-4822-A713-913AC635E737}"/>
    <dgm:cxn modelId="{FF43C28E-E051-4427-A221-A69F19B61A4F}" type="presParOf" srcId="{B5F42DC7-5199-4552-8011-00C79792CB26}" destId="{AB801D51-C345-4072-8B75-AF7A3CA3A3E5}" srcOrd="0" destOrd="0" presId="urn:microsoft.com/office/officeart/2005/8/layout/lProcess3"/>
    <dgm:cxn modelId="{D1525FFA-FBF8-446F-AB04-B2E4FD56AA8A}" type="presParOf" srcId="{AB801D51-C345-4072-8B75-AF7A3CA3A3E5}" destId="{D6132032-FE80-426C-A314-0117366BE591}" srcOrd="0" destOrd="0" presId="urn:microsoft.com/office/officeart/2005/8/layout/lProcess3"/>
    <dgm:cxn modelId="{1C3FC563-521C-4E80-B765-A661CFF78D8F}" type="presParOf" srcId="{AB801D51-C345-4072-8B75-AF7A3CA3A3E5}" destId="{344BF245-3BB7-470C-B42C-7CF28984476E}" srcOrd="1" destOrd="0" presId="urn:microsoft.com/office/officeart/2005/8/layout/lProcess3"/>
    <dgm:cxn modelId="{356BDC1F-8BBE-43A9-8489-D42103CF97BF}" type="presParOf" srcId="{AB801D51-C345-4072-8B75-AF7A3CA3A3E5}" destId="{4CD39271-9352-48D0-8D03-6893752BF343}" srcOrd="2" destOrd="0" presId="urn:microsoft.com/office/officeart/2005/8/layout/lProcess3"/>
    <dgm:cxn modelId="{3EC6E863-5949-419D-B88A-DB94A9A55A76}" type="presParOf" srcId="{AB801D51-C345-4072-8B75-AF7A3CA3A3E5}" destId="{14689BE0-C423-42F5-8315-F7941047001D}" srcOrd="3" destOrd="0" presId="urn:microsoft.com/office/officeart/2005/8/layout/lProcess3"/>
    <dgm:cxn modelId="{E9BBF7C3-B8B7-48B0-AFE5-77A98FFA4A5B}" type="presParOf" srcId="{AB801D51-C345-4072-8B75-AF7A3CA3A3E5}" destId="{D1A14E89-F13E-4AE5-A344-5C48D6DA3C4D}" srcOrd="4" destOrd="0" presId="urn:microsoft.com/office/officeart/2005/8/layout/lProcess3"/>
    <dgm:cxn modelId="{52755ECB-E1A7-4809-93CF-E8F7E4E014CE}" type="presParOf" srcId="{B5F42DC7-5199-4552-8011-00C79792CB26}" destId="{23661FEE-D292-40B8-93FE-4FE677E4BCBB}" srcOrd="1" destOrd="0" presId="urn:microsoft.com/office/officeart/2005/8/layout/lProcess3"/>
    <dgm:cxn modelId="{82B96AF0-33E1-49C5-9074-0B1FB6B89E66}" type="presParOf" srcId="{B5F42DC7-5199-4552-8011-00C79792CB26}" destId="{299EAB34-FC3C-491F-928C-7F0148796DE5}" srcOrd="2" destOrd="0" presId="urn:microsoft.com/office/officeart/2005/8/layout/lProcess3"/>
    <dgm:cxn modelId="{819403CB-56C0-42BC-AA9B-974EBA8CAD84}" type="presParOf" srcId="{299EAB34-FC3C-491F-928C-7F0148796DE5}" destId="{69CD74F9-640D-4D14-B46B-C1A8F0312338}" srcOrd="0" destOrd="0" presId="urn:microsoft.com/office/officeart/2005/8/layout/lProcess3"/>
    <dgm:cxn modelId="{F65F4E7D-2327-45D2-9463-4E31E778F9C2}" type="presParOf" srcId="{299EAB34-FC3C-491F-928C-7F0148796DE5}" destId="{D4C94848-AE6F-4EFE-820A-B8ADF971B821}" srcOrd="1" destOrd="0" presId="urn:microsoft.com/office/officeart/2005/8/layout/lProcess3"/>
    <dgm:cxn modelId="{AF75799C-171D-4518-B88C-D79F84825B76}" type="presParOf" srcId="{299EAB34-FC3C-491F-928C-7F0148796DE5}" destId="{CD328579-17E0-40CE-A0E4-BD81375DF0D8}" srcOrd="2" destOrd="0" presId="urn:microsoft.com/office/officeart/2005/8/layout/lProcess3"/>
    <dgm:cxn modelId="{030D5319-0889-44A4-8017-E3C58D011579}" type="presParOf" srcId="{299EAB34-FC3C-491F-928C-7F0148796DE5}" destId="{B061DBEC-3132-47D1-B442-B0085E821045}" srcOrd="3" destOrd="0" presId="urn:microsoft.com/office/officeart/2005/8/layout/lProcess3"/>
    <dgm:cxn modelId="{D262E8DE-CAA1-4D98-B28A-2B382AE78852}" type="presParOf" srcId="{299EAB34-FC3C-491F-928C-7F0148796DE5}" destId="{745B9E49-ED22-4ECD-B741-56277806CB55}" srcOrd="4" destOrd="0" presId="urn:microsoft.com/office/officeart/2005/8/layout/lProcess3"/>
    <dgm:cxn modelId="{3A6FAB23-9641-4C86-9D21-885289C2C9B9}" type="presParOf" srcId="{B5F42DC7-5199-4552-8011-00C79792CB26}" destId="{E0C445DF-56D3-4FAA-802B-B38F75AFAEB0}" srcOrd="3" destOrd="0" presId="urn:microsoft.com/office/officeart/2005/8/layout/lProcess3"/>
    <dgm:cxn modelId="{8DAD978A-22B1-4FC1-9CE9-2918AF72D026}" type="presParOf" srcId="{B5F42DC7-5199-4552-8011-00C79792CB26}" destId="{36ADC08E-1D1B-451D-8B5D-1B8C31F81DFF}" srcOrd="4" destOrd="0" presId="urn:microsoft.com/office/officeart/2005/8/layout/lProcess3"/>
    <dgm:cxn modelId="{6B0085C4-3174-49AC-B77B-57309D76ED88}" type="presParOf" srcId="{36ADC08E-1D1B-451D-8B5D-1B8C31F81DFF}" destId="{331D6156-5E5B-4FB8-986D-E35D3B040BB9}" srcOrd="0" destOrd="0" presId="urn:microsoft.com/office/officeart/2005/8/layout/lProcess3"/>
    <dgm:cxn modelId="{38ED56C0-6487-49CD-8EFF-D5D03F8BA8D4}" type="presParOf" srcId="{36ADC08E-1D1B-451D-8B5D-1B8C31F81DFF}" destId="{5EBF5803-0DB9-4B86-99CA-F9A0D3E9A652}" srcOrd="1" destOrd="0" presId="urn:microsoft.com/office/officeart/2005/8/layout/lProcess3"/>
    <dgm:cxn modelId="{E70B15C2-9EF0-4B55-BB76-E92A13155ACF}" type="presParOf" srcId="{36ADC08E-1D1B-451D-8B5D-1B8C31F81DFF}" destId="{96958CFD-5808-4BD2-9F35-CBC060AA723F}" srcOrd="2" destOrd="0" presId="urn:microsoft.com/office/officeart/2005/8/layout/lProcess3"/>
    <dgm:cxn modelId="{98327EBF-DE42-446B-AD01-4237F3723CA9}" type="presParOf" srcId="{36ADC08E-1D1B-451D-8B5D-1B8C31F81DFF}" destId="{CB2178BB-4D32-4EB7-B314-04B72B5FEFA9}" srcOrd="3" destOrd="0" presId="urn:microsoft.com/office/officeart/2005/8/layout/lProcess3"/>
    <dgm:cxn modelId="{6907186E-5714-4FE9-A696-86D8C4D7BDBA}" type="presParOf" srcId="{36ADC08E-1D1B-451D-8B5D-1B8C31F81DFF}" destId="{0B93DEDE-2507-4B7F-BE1A-C842CD039ACB}" srcOrd="4" destOrd="0" presId="urn:microsoft.com/office/officeart/2005/8/layout/lProcess3"/>
    <dgm:cxn modelId="{A7BC2B73-7CDB-4BD6-AD0E-6BED29648F61}" type="presParOf" srcId="{B5F42DC7-5199-4552-8011-00C79792CB26}" destId="{01B93298-6228-4733-B3FA-6C232F992B43}" srcOrd="5" destOrd="0" presId="urn:microsoft.com/office/officeart/2005/8/layout/lProcess3"/>
    <dgm:cxn modelId="{7A910F41-1800-4807-B94C-3E842CDDDD64}" type="presParOf" srcId="{B5F42DC7-5199-4552-8011-00C79792CB26}" destId="{80E20A56-B6EA-43CF-BB24-C60C2A1BC949}" srcOrd="6" destOrd="0" presId="urn:microsoft.com/office/officeart/2005/8/layout/lProcess3"/>
    <dgm:cxn modelId="{F18C6801-C71C-4A6B-B200-072DC768A4D8}" type="presParOf" srcId="{80E20A56-B6EA-43CF-BB24-C60C2A1BC949}" destId="{AC2F524C-4F65-4032-BBB6-57273FFF1546}" srcOrd="0" destOrd="0" presId="urn:microsoft.com/office/officeart/2005/8/layout/lProcess3"/>
    <dgm:cxn modelId="{DB201476-441B-4D42-ADA2-E24DEBB067B2}" type="presParOf" srcId="{80E20A56-B6EA-43CF-BB24-C60C2A1BC949}" destId="{A860CC49-F8F7-44EE-86EB-7B4824A6E9A9}" srcOrd="1" destOrd="0" presId="urn:microsoft.com/office/officeart/2005/8/layout/lProcess3"/>
    <dgm:cxn modelId="{21FF00B5-E088-414D-93BA-88EDF22C40E7}" type="presParOf" srcId="{80E20A56-B6EA-43CF-BB24-C60C2A1BC949}" destId="{6BE1A101-CA93-4563-8F3B-EA36CA5DBC48}" srcOrd="2" destOrd="0" presId="urn:microsoft.com/office/officeart/2005/8/layout/lProcess3"/>
    <dgm:cxn modelId="{5A15F955-D54F-4178-9372-8194D7501156}" type="presParOf" srcId="{80E20A56-B6EA-43CF-BB24-C60C2A1BC949}" destId="{AF19D185-0814-4304-9DA2-59651CBEAA74}" srcOrd="3" destOrd="0" presId="urn:microsoft.com/office/officeart/2005/8/layout/lProcess3"/>
    <dgm:cxn modelId="{F2335A54-502A-4374-948A-71F148044D9C}" type="presParOf" srcId="{80E20A56-B6EA-43CF-BB24-C60C2A1BC949}" destId="{C13D8277-8ABF-4C29-AE60-78D6DEBB7286}" srcOrd="4" destOrd="0" presId="urn:microsoft.com/office/officeart/2005/8/layout/lProcess3"/>
    <dgm:cxn modelId="{8988C870-B951-487C-A487-89C655C0C594}" type="presParOf" srcId="{B5F42DC7-5199-4552-8011-00C79792CB26}" destId="{36950953-78AA-4EB8-B8FE-9356D907102E}" srcOrd="7" destOrd="0" presId="urn:microsoft.com/office/officeart/2005/8/layout/lProcess3"/>
    <dgm:cxn modelId="{1B0DBC8F-A995-41C0-8AFD-5BD82E900D6D}" type="presParOf" srcId="{B5F42DC7-5199-4552-8011-00C79792CB26}" destId="{5AB5D06D-9A47-4653-B71C-E7544A59B5A6}" srcOrd="8" destOrd="0" presId="urn:microsoft.com/office/officeart/2005/8/layout/lProcess3"/>
    <dgm:cxn modelId="{EDC5EF43-6EC8-4980-BE1A-4B0CEF3961EE}" type="presParOf" srcId="{5AB5D06D-9A47-4653-B71C-E7544A59B5A6}" destId="{69BA776B-89BD-4E22-90D8-8D129BC028B8}" srcOrd="0" destOrd="0" presId="urn:microsoft.com/office/officeart/2005/8/layout/lProcess3"/>
    <dgm:cxn modelId="{341012D0-AA45-4E6F-AE7D-319C5477524D}" type="presParOf" srcId="{5AB5D06D-9A47-4653-B71C-E7544A59B5A6}" destId="{B1A5AAA6-76F6-4FA6-B2CB-04F76A7562E3}" srcOrd="1" destOrd="0" presId="urn:microsoft.com/office/officeart/2005/8/layout/lProcess3"/>
    <dgm:cxn modelId="{D5CE3787-EFB9-448B-98D2-40969B3B965C}" type="presParOf" srcId="{5AB5D06D-9A47-4653-B71C-E7544A59B5A6}" destId="{6674DC38-80FA-42E0-8267-D67BE8724D75}" srcOrd="2" destOrd="0" presId="urn:microsoft.com/office/officeart/2005/8/layout/lProcess3"/>
    <dgm:cxn modelId="{204EB10B-DAF9-4A25-9F43-2472B0BCE1DF}" type="presParOf" srcId="{5AB5D06D-9A47-4653-B71C-E7544A59B5A6}" destId="{2EC924F6-3A06-4B12-AF4F-41BDD69727B1}" srcOrd="3" destOrd="0" presId="urn:microsoft.com/office/officeart/2005/8/layout/lProcess3"/>
    <dgm:cxn modelId="{D8E0FA30-1C0D-47AD-AB14-94A00F552C2D}" type="presParOf" srcId="{5AB5D06D-9A47-4653-B71C-E7544A59B5A6}" destId="{094A5183-F991-46CB-95D4-A4683443858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C1A0C00-87B1-4BF6-9EA4-26552E841BB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316B1CB8-76A6-4F90-958B-6F83E0C12938}">
      <dgm:prSet phldrT="[Texto]"/>
      <dgm:spPr/>
      <dgm:t>
        <a:bodyPr/>
        <a:lstStyle/>
        <a:p>
          <a:r>
            <a:rPr lang="es-MX" dirty="0"/>
            <a:t>Los elementos como recursos humanos, organización, auditoría interna, formación y educación dan una influencia positiva sobre el éxito del programa TQM.</a:t>
          </a:r>
          <a:endParaRPr lang="es-EC" dirty="0"/>
        </a:p>
      </dgm:t>
    </dgm:pt>
    <dgm:pt modelId="{B82F8188-D3DA-4378-898F-6C6E54810023}">
      <dgm:prSet phldrT="[Texto]"/>
      <dgm:spPr/>
      <dgm:t>
        <a:bodyPr/>
        <a:lstStyle/>
        <a:p>
          <a:r>
            <a:rPr lang="es-MX" dirty="0"/>
            <a:t>El entorno de trabajo es el indicador más predominante en la productividad</a:t>
          </a:r>
          <a:endParaRPr lang="es-EC" dirty="0"/>
        </a:p>
      </dgm:t>
    </dgm:pt>
    <dgm:pt modelId="{9F9A3108-0B3A-4B43-9D82-A7D7F93F3F28}">
      <dgm:prSet phldrT="[Texto]"/>
      <dgm:spPr/>
      <dgm:t>
        <a:bodyPr/>
        <a:lstStyle/>
        <a:p>
          <a:r>
            <a:rPr lang="es-EC" dirty="0" err="1"/>
            <a:t>Sujita</a:t>
          </a:r>
          <a:r>
            <a:rPr lang="es-EC" dirty="0"/>
            <a:t> et al. (2017)</a:t>
          </a:r>
        </a:p>
      </dgm:t>
    </dgm:pt>
    <dgm:pt modelId="{0A8AC3E7-57DA-44AC-A410-1EB4AFEE8F7B}" type="sibTrans" cxnId="{D0E41CA2-8B8F-4705-AD3E-32A7E4EB32D2}">
      <dgm:prSet/>
      <dgm:spPr/>
      <dgm:t>
        <a:bodyPr/>
        <a:lstStyle/>
        <a:p>
          <a:endParaRPr lang="es-EC"/>
        </a:p>
      </dgm:t>
    </dgm:pt>
    <dgm:pt modelId="{DC52EF31-7A7F-4269-A484-C372971F6D17}" type="parTrans" cxnId="{D0E41CA2-8B8F-4705-AD3E-32A7E4EB32D2}">
      <dgm:prSet/>
      <dgm:spPr/>
      <dgm:t>
        <a:bodyPr/>
        <a:lstStyle/>
        <a:p>
          <a:endParaRPr lang="es-EC"/>
        </a:p>
      </dgm:t>
    </dgm:pt>
    <dgm:pt modelId="{B26488D3-4BA1-46EC-8A66-B956B5021688}" type="sibTrans" cxnId="{482349ED-5BF6-48F3-AF8D-E58D42566AAA}">
      <dgm:prSet/>
      <dgm:spPr/>
      <dgm:t>
        <a:bodyPr/>
        <a:lstStyle/>
        <a:p>
          <a:endParaRPr lang="es-EC"/>
        </a:p>
      </dgm:t>
    </dgm:pt>
    <dgm:pt modelId="{EFA14F29-39D2-4E46-8FA9-885ACBE005F9}" type="parTrans" cxnId="{482349ED-5BF6-48F3-AF8D-E58D42566AAA}">
      <dgm:prSet/>
      <dgm:spPr/>
      <dgm:t>
        <a:bodyPr/>
        <a:lstStyle/>
        <a:p>
          <a:endParaRPr lang="es-EC"/>
        </a:p>
      </dgm:t>
    </dgm:pt>
    <dgm:pt modelId="{0575A008-9F27-4BBE-A074-BE087B38B378}" type="sibTrans" cxnId="{CABF29F9-DB6F-4015-9E0A-B23EB8672D8E}">
      <dgm:prSet/>
      <dgm:spPr/>
      <dgm:t>
        <a:bodyPr/>
        <a:lstStyle/>
        <a:p>
          <a:endParaRPr lang="es-EC"/>
        </a:p>
      </dgm:t>
    </dgm:pt>
    <dgm:pt modelId="{DA17A122-808D-4C33-97ED-BDF86BA5D4A3}" type="parTrans" cxnId="{CABF29F9-DB6F-4015-9E0A-B23EB8672D8E}">
      <dgm:prSet/>
      <dgm:spPr/>
      <dgm:t>
        <a:bodyPr/>
        <a:lstStyle/>
        <a:p>
          <a:endParaRPr lang="es-EC"/>
        </a:p>
      </dgm:t>
    </dgm:pt>
    <dgm:pt modelId="{FF39AB3D-4E92-4679-A28C-D370E9544D8C}">
      <dgm:prSet phldrT="[Texto]"/>
      <dgm:spPr/>
      <dgm:t>
        <a:bodyPr/>
        <a:lstStyle/>
        <a:p>
          <a:r>
            <a:rPr lang="es-EC" dirty="0"/>
            <a:t>Los factores de éxito de mayor promedio en las empresas con certificación fueron: Planeamiento de la calidad, Liderazgo y Gestión de la Calidad del Proveedor.</a:t>
          </a:r>
        </a:p>
      </dgm:t>
    </dgm:pt>
    <dgm:pt modelId="{CC19544E-BFDE-4D3B-A488-9E6CA565BB76}">
      <dgm:prSet phldrT="[Texto]"/>
      <dgm:spPr/>
      <dgm:t>
        <a:bodyPr/>
        <a:lstStyle/>
        <a:p>
          <a:r>
            <a:rPr lang="es-EC" dirty="0"/>
            <a:t>Benzaquen &amp; Pérez (2016)</a:t>
          </a:r>
        </a:p>
      </dgm:t>
    </dgm:pt>
    <dgm:pt modelId="{F71482C7-7B93-4E1F-96A2-2C29A661F21E}" type="sibTrans" cxnId="{07348120-94B3-44C1-83C3-A20045F5ACD8}">
      <dgm:prSet/>
      <dgm:spPr/>
      <dgm:t>
        <a:bodyPr/>
        <a:lstStyle/>
        <a:p>
          <a:endParaRPr lang="es-EC"/>
        </a:p>
      </dgm:t>
    </dgm:pt>
    <dgm:pt modelId="{9722247A-B450-41A7-9633-2E31168E471E}" type="parTrans" cxnId="{07348120-94B3-44C1-83C3-A20045F5ACD8}">
      <dgm:prSet/>
      <dgm:spPr/>
      <dgm:t>
        <a:bodyPr/>
        <a:lstStyle/>
        <a:p>
          <a:endParaRPr lang="es-EC"/>
        </a:p>
      </dgm:t>
    </dgm:pt>
    <dgm:pt modelId="{EEAA9913-208A-4596-AE16-044909A8520D}" type="sibTrans" cxnId="{3F086BF2-61DC-4CA5-918F-C95CA8751BD4}">
      <dgm:prSet/>
      <dgm:spPr/>
      <dgm:t>
        <a:bodyPr/>
        <a:lstStyle/>
        <a:p>
          <a:endParaRPr lang="es-EC"/>
        </a:p>
      </dgm:t>
    </dgm:pt>
    <dgm:pt modelId="{41F8FBFC-9CD6-4BBA-BC7E-87EE016453B0}" type="parTrans" cxnId="{3F086BF2-61DC-4CA5-918F-C95CA8751BD4}">
      <dgm:prSet/>
      <dgm:spPr/>
      <dgm:t>
        <a:bodyPr/>
        <a:lstStyle/>
        <a:p>
          <a:endParaRPr lang="es-EC"/>
        </a:p>
      </dgm:t>
    </dgm:pt>
    <dgm:pt modelId="{328E876D-DCE9-4AD9-9CBA-7348F50907CA}">
      <dgm:prSet phldrT="[Texto]"/>
      <dgm:spPr/>
      <dgm:t>
        <a:bodyPr/>
        <a:lstStyle/>
        <a:p>
          <a:r>
            <a:rPr lang="es-EC" dirty="0"/>
            <a:t>Spasojević &amp; Klarin (2015)</a:t>
          </a:r>
        </a:p>
      </dgm:t>
    </dgm:pt>
    <dgm:pt modelId="{34374A42-4709-4937-B42E-BC87DE94D68C}" type="parTrans" cxnId="{E0440FA7-A647-4F5E-88E8-EF58EE86E61B}">
      <dgm:prSet/>
      <dgm:spPr/>
      <dgm:t>
        <a:bodyPr/>
        <a:lstStyle/>
        <a:p>
          <a:endParaRPr lang="es-EC"/>
        </a:p>
      </dgm:t>
    </dgm:pt>
    <dgm:pt modelId="{4EB632E9-C2E1-485A-A187-46F3D90CF7CC}" type="sibTrans" cxnId="{E0440FA7-A647-4F5E-88E8-EF58EE86E61B}">
      <dgm:prSet/>
      <dgm:spPr/>
      <dgm:t>
        <a:bodyPr/>
        <a:lstStyle/>
        <a:p>
          <a:endParaRPr lang="es-EC"/>
        </a:p>
      </dgm:t>
    </dgm:pt>
    <dgm:pt modelId="{BC4F92AA-B5D6-4C1B-BD32-A079E68DF6BD}">
      <dgm:prSet phldrT="[Texto]"/>
      <dgm:spPr/>
      <dgm:t>
        <a:bodyPr/>
        <a:lstStyle/>
        <a:p>
          <a:r>
            <a:rPr lang="es-MX" dirty="0"/>
            <a:t>El apoyo del liderazgo, la gestión del programa de calidad y el diseño del producto son los factores más influyentes dentro de las diferencias entre la Productividad total de los factores </a:t>
          </a:r>
          <a:endParaRPr lang="es-EC" dirty="0"/>
        </a:p>
      </dgm:t>
    </dgm:pt>
    <dgm:pt modelId="{1A69CE5D-A6A5-4713-B9BC-912D7D9A299F}" type="parTrans" cxnId="{4FFE0251-9968-4C75-9CFD-06E3BE22EB0D}">
      <dgm:prSet/>
      <dgm:spPr/>
      <dgm:t>
        <a:bodyPr/>
        <a:lstStyle/>
        <a:p>
          <a:endParaRPr lang="es-EC"/>
        </a:p>
      </dgm:t>
    </dgm:pt>
    <dgm:pt modelId="{ECFEDBFA-56CF-41C8-AC58-20228B9D860B}" type="sibTrans" cxnId="{4FFE0251-9968-4C75-9CFD-06E3BE22EB0D}">
      <dgm:prSet/>
      <dgm:spPr/>
      <dgm:t>
        <a:bodyPr/>
        <a:lstStyle/>
        <a:p>
          <a:endParaRPr lang="es-EC"/>
        </a:p>
      </dgm:t>
    </dgm:pt>
    <dgm:pt modelId="{4D7B7BC6-8FB3-4469-86EF-C458DFF405FC}">
      <dgm:prSet phldrT="[Texto]"/>
      <dgm:spPr/>
      <dgm:t>
        <a:bodyPr/>
        <a:lstStyle/>
        <a:p>
          <a:r>
            <a:rPr lang="es-EC" dirty="0" err="1"/>
            <a:t>Moges</a:t>
          </a:r>
          <a:r>
            <a:rPr lang="es-EC" dirty="0"/>
            <a:t> et al. (2014)</a:t>
          </a:r>
        </a:p>
      </dgm:t>
    </dgm:pt>
    <dgm:pt modelId="{BA81B8DF-7EFB-488B-A994-5C83F27056C5}" type="parTrans" cxnId="{BCF209C9-80DA-48E5-B09F-C6874958E732}">
      <dgm:prSet/>
      <dgm:spPr/>
      <dgm:t>
        <a:bodyPr/>
        <a:lstStyle/>
        <a:p>
          <a:endParaRPr lang="es-EC"/>
        </a:p>
      </dgm:t>
    </dgm:pt>
    <dgm:pt modelId="{BA8453C2-8755-4DFC-A36C-5F0610E965B0}" type="sibTrans" cxnId="{BCF209C9-80DA-48E5-B09F-C6874958E732}">
      <dgm:prSet/>
      <dgm:spPr/>
      <dgm:t>
        <a:bodyPr/>
        <a:lstStyle/>
        <a:p>
          <a:endParaRPr lang="es-EC"/>
        </a:p>
      </dgm:t>
    </dgm:pt>
    <dgm:pt modelId="{8539C84B-C0A8-43C4-88E8-50D0DB6913A7}">
      <dgm:prSet phldrT="[Texto]"/>
      <dgm:spPr/>
      <dgm:t>
        <a:bodyPr/>
        <a:lstStyle/>
        <a:p>
          <a:r>
            <a:rPr lang="es-MX" dirty="0"/>
            <a:t>Los factores de éxito para las empresas intensivas en mano de obra son :Satisfacción de los empleados, Gestión del personal y satisfacción del cliente</a:t>
          </a:r>
          <a:endParaRPr lang="es-EC" dirty="0"/>
        </a:p>
      </dgm:t>
    </dgm:pt>
    <dgm:pt modelId="{9DC768E2-0ACC-4E56-8D90-0831B3D68120}" type="parTrans" cxnId="{131C4E60-3126-4A3B-A803-0E5F5E267769}">
      <dgm:prSet/>
      <dgm:spPr/>
      <dgm:t>
        <a:bodyPr/>
        <a:lstStyle/>
        <a:p>
          <a:endParaRPr lang="es-EC"/>
        </a:p>
      </dgm:t>
    </dgm:pt>
    <dgm:pt modelId="{2C1922D1-CBF6-4667-94CA-1938994969E3}" type="sibTrans" cxnId="{131C4E60-3126-4A3B-A803-0E5F5E267769}">
      <dgm:prSet/>
      <dgm:spPr/>
      <dgm:t>
        <a:bodyPr/>
        <a:lstStyle/>
        <a:p>
          <a:endParaRPr lang="es-EC"/>
        </a:p>
      </dgm:t>
    </dgm:pt>
    <dgm:pt modelId="{E97E4453-7FF2-430C-AFDB-37389FAEE4AF}" type="pres">
      <dgm:prSet presAssocID="{AC1A0C00-87B1-4BF6-9EA4-26552E841BB9}" presName="linear" presStyleCnt="0">
        <dgm:presLayoutVars>
          <dgm:animLvl val="lvl"/>
          <dgm:resizeHandles val="exact"/>
        </dgm:presLayoutVars>
      </dgm:prSet>
      <dgm:spPr/>
    </dgm:pt>
    <dgm:pt modelId="{F85BB38F-A829-4003-A94C-953B68CE36FD}" type="pres">
      <dgm:prSet presAssocID="{4D7B7BC6-8FB3-4469-86EF-C458DFF405FC}" presName="parentText" presStyleLbl="node1" presStyleIdx="0" presStyleCnt="4">
        <dgm:presLayoutVars>
          <dgm:chMax val="0"/>
          <dgm:bulletEnabled val="1"/>
        </dgm:presLayoutVars>
      </dgm:prSet>
      <dgm:spPr/>
    </dgm:pt>
    <dgm:pt modelId="{1FD1483C-C49C-41CE-8B45-A1C4F8D8A461}" type="pres">
      <dgm:prSet presAssocID="{4D7B7BC6-8FB3-4469-86EF-C458DFF405FC}" presName="childText" presStyleLbl="revTx" presStyleIdx="0" presStyleCnt="4">
        <dgm:presLayoutVars>
          <dgm:bulletEnabled val="1"/>
        </dgm:presLayoutVars>
      </dgm:prSet>
      <dgm:spPr/>
    </dgm:pt>
    <dgm:pt modelId="{E508A2C3-B79D-4883-B6BA-8EAA20D45FA1}" type="pres">
      <dgm:prSet presAssocID="{328E876D-DCE9-4AD9-9CBA-7348F50907CA}" presName="parentText" presStyleLbl="node1" presStyleIdx="1" presStyleCnt="4">
        <dgm:presLayoutVars>
          <dgm:chMax val="0"/>
          <dgm:bulletEnabled val="1"/>
        </dgm:presLayoutVars>
      </dgm:prSet>
      <dgm:spPr/>
    </dgm:pt>
    <dgm:pt modelId="{8DE6C5B8-2BDE-4346-A8B3-D96BF47B6104}" type="pres">
      <dgm:prSet presAssocID="{328E876D-DCE9-4AD9-9CBA-7348F50907CA}" presName="childText" presStyleLbl="revTx" presStyleIdx="1" presStyleCnt="4">
        <dgm:presLayoutVars>
          <dgm:bulletEnabled val="1"/>
        </dgm:presLayoutVars>
      </dgm:prSet>
      <dgm:spPr/>
    </dgm:pt>
    <dgm:pt modelId="{09DFD7ED-DBAF-40D0-9872-060E93EB4FD8}" type="pres">
      <dgm:prSet presAssocID="{CC19544E-BFDE-4D3B-A488-9E6CA565BB76}" presName="parentText" presStyleLbl="node1" presStyleIdx="2" presStyleCnt="4">
        <dgm:presLayoutVars>
          <dgm:chMax val="0"/>
          <dgm:bulletEnabled val="1"/>
        </dgm:presLayoutVars>
      </dgm:prSet>
      <dgm:spPr/>
    </dgm:pt>
    <dgm:pt modelId="{F221BA63-E74E-486D-AB7C-6EDCB3018D23}" type="pres">
      <dgm:prSet presAssocID="{CC19544E-BFDE-4D3B-A488-9E6CA565BB76}" presName="childText" presStyleLbl="revTx" presStyleIdx="2" presStyleCnt="4">
        <dgm:presLayoutVars>
          <dgm:bulletEnabled val="1"/>
        </dgm:presLayoutVars>
      </dgm:prSet>
      <dgm:spPr/>
    </dgm:pt>
    <dgm:pt modelId="{A758582D-57F1-4BAB-AE90-46C438221A51}" type="pres">
      <dgm:prSet presAssocID="{9F9A3108-0B3A-4B43-9D82-A7D7F93F3F28}" presName="parentText" presStyleLbl="node1" presStyleIdx="3" presStyleCnt="4">
        <dgm:presLayoutVars>
          <dgm:chMax val="0"/>
          <dgm:bulletEnabled val="1"/>
        </dgm:presLayoutVars>
      </dgm:prSet>
      <dgm:spPr/>
    </dgm:pt>
    <dgm:pt modelId="{4769B09D-FB98-471C-805A-D2C7BC0AD533}" type="pres">
      <dgm:prSet presAssocID="{9F9A3108-0B3A-4B43-9D82-A7D7F93F3F28}" presName="childText" presStyleLbl="revTx" presStyleIdx="3" presStyleCnt="4">
        <dgm:presLayoutVars>
          <dgm:bulletEnabled val="1"/>
        </dgm:presLayoutVars>
      </dgm:prSet>
      <dgm:spPr/>
    </dgm:pt>
  </dgm:ptLst>
  <dgm:cxnLst>
    <dgm:cxn modelId="{B03B5712-DBDC-4D84-8E6C-79936484DF15}" type="presOf" srcId="{BC4F92AA-B5D6-4C1B-BD32-A079E68DF6BD}" destId="{8DE6C5B8-2BDE-4346-A8B3-D96BF47B6104}" srcOrd="0" destOrd="0" presId="urn:microsoft.com/office/officeart/2005/8/layout/vList2"/>
    <dgm:cxn modelId="{3D7F9917-CB60-4D9B-BCBD-EB18DBA0413A}" type="presOf" srcId="{316B1CB8-76A6-4F90-958B-6F83E0C12938}" destId="{4769B09D-FB98-471C-805A-D2C7BC0AD533}" srcOrd="0" destOrd="1" presId="urn:microsoft.com/office/officeart/2005/8/layout/vList2"/>
    <dgm:cxn modelId="{CF86EC18-9D53-454B-9E21-7196D3912732}" type="presOf" srcId="{B82F8188-D3DA-4378-898F-6C6E54810023}" destId="{4769B09D-FB98-471C-805A-D2C7BC0AD533}" srcOrd="0" destOrd="0" presId="urn:microsoft.com/office/officeart/2005/8/layout/vList2"/>
    <dgm:cxn modelId="{07348120-94B3-44C1-83C3-A20045F5ACD8}" srcId="{AC1A0C00-87B1-4BF6-9EA4-26552E841BB9}" destId="{CC19544E-BFDE-4D3B-A488-9E6CA565BB76}" srcOrd="2" destOrd="0" parTransId="{9722247A-B450-41A7-9633-2E31168E471E}" sibTransId="{F71482C7-7B93-4E1F-96A2-2C29A661F21E}"/>
    <dgm:cxn modelId="{D8E84339-06B3-4265-BF38-F9FD56BAEE55}" type="presOf" srcId="{AC1A0C00-87B1-4BF6-9EA4-26552E841BB9}" destId="{E97E4453-7FF2-430C-AFDB-37389FAEE4AF}" srcOrd="0" destOrd="0" presId="urn:microsoft.com/office/officeart/2005/8/layout/vList2"/>
    <dgm:cxn modelId="{131C4E60-3126-4A3B-A803-0E5F5E267769}" srcId="{4D7B7BC6-8FB3-4469-86EF-C458DFF405FC}" destId="{8539C84B-C0A8-43C4-88E8-50D0DB6913A7}" srcOrd="0" destOrd="0" parTransId="{9DC768E2-0ACC-4E56-8D90-0831B3D68120}" sibTransId="{2C1922D1-CBF6-4667-94CA-1938994969E3}"/>
    <dgm:cxn modelId="{D4D8E64B-6986-4EE6-901B-AEFBF59FD173}" type="presOf" srcId="{CC19544E-BFDE-4D3B-A488-9E6CA565BB76}" destId="{09DFD7ED-DBAF-40D0-9872-060E93EB4FD8}" srcOrd="0" destOrd="0" presId="urn:microsoft.com/office/officeart/2005/8/layout/vList2"/>
    <dgm:cxn modelId="{4FFE0251-9968-4C75-9CFD-06E3BE22EB0D}" srcId="{328E876D-DCE9-4AD9-9CBA-7348F50907CA}" destId="{BC4F92AA-B5D6-4C1B-BD32-A079E68DF6BD}" srcOrd="0" destOrd="0" parTransId="{1A69CE5D-A6A5-4713-B9BC-912D7D9A299F}" sibTransId="{ECFEDBFA-56CF-41C8-AC58-20228B9D860B}"/>
    <dgm:cxn modelId="{0F575B51-BABC-40AC-A94C-4B883E4001C5}" type="presOf" srcId="{9F9A3108-0B3A-4B43-9D82-A7D7F93F3F28}" destId="{A758582D-57F1-4BAB-AE90-46C438221A51}" srcOrd="0" destOrd="0" presId="urn:microsoft.com/office/officeart/2005/8/layout/vList2"/>
    <dgm:cxn modelId="{2B546A52-69AD-41BB-8040-A8AD58DEE22D}" type="presOf" srcId="{4D7B7BC6-8FB3-4469-86EF-C458DFF405FC}" destId="{F85BB38F-A829-4003-A94C-953B68CE36FD}" srcOrd="0" destOrd="0" presId="urn:microsoft.com/office/officeart/2005/8/layout/vList2"/>
    <dgm:cxn modelId="{D0E41CA2-8B8F-4705-AD3E-32A7E4EB32D2}" srcId="{AC1A0C00-87B1-4BF6-9EA4-26552E841BB9}" destId="{9F9A3108-0B3A-4B43-9D82-A7D7F93F3F28}" srcOrd="3" destOrd="0" parTransId="{DC52EF31-7A7F-4269-A484-C372971F6D17}" sibTransId="{0A8AC3E7-57DA-44AC-A410-1EB4AFEE8F7B}"/>
    <dgm:cxn modelId="{E0440FA7-A647-4F5E-88E8-EF58EE86E61B}" srcId="{AC1A0C00-87B1-4BF6-9EA4-26552E841BB9}" destId="{328E876D-DCE9-4AD9-9CBA-7348F50907CA}" srcOrd="1" destOrd="0" parTransId="{34374A42-4709-4937-B42E-BC87DE94D68C}" sibTransId="{4EB632E9-C2E1-485A-A187-46F3D90CF7CC}"/>
    <dgm:cxn modelId="{D0352FAE-6390-4820-936A-C4010BD20A42}" type="presOf" srcId="{8539C84B-C0A8-43C4-88E8-50D0DB6913A7}" destId="{1FD1483C-C49C-41CE-8B45-A1C4F8D8A461}" srcOrd="0" destOrd="0" presId="urn:microsoft.com/office/officeart/2005/8/layout/vList2"/>
    <dgm:cxn modelId="{4A030AB7-6D18-43C9-81F7-FCC114F20B26}" type="presOf" srcId="{FF39AB3D-4E92-4679-A28C-D370E9544D8C}" destId="{F221BA63-E74E-486D-AB7C-6EDCB3018D23}" srcOrd="0" destOrd="0" presId="urn:microsoft.com/office/officeart/2005/8/layout/vList2"/>
    <dgm:cxn modelId="{BCF209C9-80DA-48E5-B09F-C6874958E732}" srcId="{AC1A0C00-87B1-4BF6-9EA4-26552E841BB9}" destId="{4D7B7BC6-8FB3-4469-86EF-C458DFF405FC}" srcOrd="0" destOrd="0" parTransId="{BA81B8DF-7EFB-488B-A994-5C83F27056C5}" sibTransId="{BA8453C2-8755-4DFC-A36C-5F0610E965B0}"/>
    <dgm:cxn modelId="{E299F8D2-E13A-4FA4-A88E-10FA87C3AB1C}" type="presOf" srcId="{328E876D-DCE9-4AD9-9CBA-7348F50907CA}" destId="{E508A2C3-B79D-4883-B6BA-8EAA20D45FA1}" srcOrd="0" destOrd="0" presId="urn:microsoft.com/office/officeart/2005/8/layout/vList2"/>
    <dgm:cxn modelId="{482349ED-5BF6-48F3-AF8D-E58D42566AAA}" srcId="{9F9A3108-0B3A-4B43-9D82-A7D7F93F3F28}" destId="{316B1CB8-76A6-4F90-958B-6F83E0C12938}" srcOrd="1" destOrd="0" parTransId="{EFA14F29-39D2-4E46-8FA9-885ACBE005F9}" sibTransId="{B26488D3-4BA1-46EC-8A66-B956B5021688}"/>
    <dgm:cxn modelId="{3F086BF2-61DC-4CA5-918F-C95CA8751BD4}" srcId="{CC19544E-BFDE-4D3B-A488-9E6CA565BB76}" destId="{FF39AB3D-4E92-4679-A28C-D370E9544D8C}" srcOrd="0" destOrd="0" parTransId="{41F8FBFC-9CD6-4BBA-BC7E-87EE016453B0}" sibTransId="{EEAA9913-208A-4596-AE16-044909A8520D}"/>
    <dgm:cxn modelId="{CABF29F9-DB6F-4015-9E0A-B23EB8672D8E}" srcId="{9F9A3108-0B3A-4B43-9D82-A7D7F93F3F28}" destId="{B82F8188-D3DA-4378-898F-6C6E54810023}" srcOrd="0" destOrd="0" parTransId="{DA17A122-808D-4C33-97ED-BDF86BA5D4A3}" sibTransId="{0575A008-9F27-4BBE-A074-BE087B38B378}"/>
    <dgm:cxn modelId="{BADE0357-C11D-4F46-B123-4508606C1950}" type="presParOf" srcId="{E97E4453-7FF2-430C-AFDB-37389FAEE4AF}" destId="{F85BB38F-A829-4003-A94C-953B68CE36FD}" srcOrd="0" destOrd="0" presId="urn:microsoft.com/office/officeart/2005/8/layout/vList2"/>
    <dgm:cxn modelId="{3E79CCCB-4785-49E2-8CC4-B6459260CE5B}" type="presParOf" srcId="{E97E4453-7FF2-430C-AFDB-37389FAEE4AF}" destId="{1FD1483C-C49C-41CE-8B45-A1C4F8D8A461}" srcOrd="1" destOrd="0" presId="urn:microsoft.com/office/officeart/2005/8/layout/vList2"/>
    <dgm:cxn modelId="{689E5D68-3370-45E7-865C-4D913C95DE33}" type="presParOf" srcId="{E97E4453-7FF2-430C-AFDB-37389FAEE4AF}" destId="{E508A2C3-B79D-4883-B6BA-8EAA20D45FA1}" srcOrd="2" destOrd="0" presId="urn:microsoft.com/office/officeart/2005/8/layout/vList2"/>
    <dgm:cxn modelId="{01171071-5676-415D-90F1-7619AB43A2E8}" type="presParOf" srcId="{E97E4453-7FF2-430C-AFDB-37389FAEE4AF}" destId="{8DE6C5B8-2BDE-4346-A8B3-D96BF47B6104}" srcOrd="3" destOrd="0" presId="urn:microsoft.com/office/officeart/2005/8/layout/vList2"/>
    <dgm:cxn modelId="{EC704EF6-8F0B-456F-BEBA-624360BB9FF0}" type="presParOf" srcId="{E97E4453-7FF2-430C-AFDB-37389FAEE4AF}" destId="{09DFD7ED-DBAF-40D0-9872-060E93EB4FD8}" srcOrd="4" destOrd="0" presId="urn:microsoft.com/office/officeart/2005/8/layout/vList2"/>
    <dgm:cxn modelId="{21C7060C-C462-4995-8529-EB4D2CAD2826}" type="presParOf" srcId="{E97E4453-7FF2-430C-AFDB-37389FAEE4AF}" destId="{F221BA63-E74E-486D-AB7C-6EDCB3018D23}" srcOrd="5" destOrd="0" presId="urn:microsoft.com/office/officeart/2005/8/layout/vList2"/>
    <dgm:cxn modelId="{50304AF8-A183-4383-B959-13720A18FD6F}" type="presParOf" srcId="{E97E4453-7FF2-430C-AFDB-37389FAEE4AF}" destId="{A758582D-57F1-4BAB-AE90-46C438221A51}" srcOrd="6" destOrd="0" presId="urn:microsoft.com/office/officeart/2005/8/layout/vList2"/>
    <dgm:cxn modelId="{B7EF807A-2943-48E5-AD53-6CF5F6072DF3}" type="presParOf" srcId="{E97E4453-7FF2-430C-AFDB-37389FAEE4AF}" destId="{4769B09D-FB98-471C-805A-D2C7BC0AD53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CB223-E7A4-49AE-AF5F-81B813DD3A6F}" type="doc">
      <dgm:prSet loTypeId="urn:microsoft.com/office/officeart/2008/layout/SquareAccentList" loCatId="list" qsTypeId="urn:microsoft.com/office/officeart/2005/8/quickstyle/simple1" qsCatId="simple" csTypeId="urn:microsoft.com/office/officeart/2005/8/colors/accent0_1" csCatId="mainScheme" phldr="1"/>
      <dgm:spPr/>
      <dgm:t>
        <a:bodyPr/>
        <a:lstStyle/>
        <a:p>
          <a:endParaRPr lang="es-EC"/>
        </a:p>
      </dgm:t>
    </dgm:pt>
    <dgm:pt modelId="{19627942-CD48-4C49-9945-2AEBC845B0B2}">
      <dgm:prSet phldrT="[Texto]"/>
      <dgm:spPr/>
      <dgm:t>
        <a:bodyPr/>
        <a:lstStyle/>
        <a:p>
          <a:pPr algn="ctr"/>
          <a:r>
            <a:rPr lang="es-419" b="1" dirty="0"/>
            <a:t>Enfoque de investigación </a:t>
          </a:r>
          <a:endParaRPr lang="es-EC" dirty="0"/>
        </a:p>
      </dgm:t>
    </dgm:pt>
    <dgm:pt modelId="{46F3AEEA-7B79-420F-AEDB-A96DD30FD988}" type="parTrans" cxnId="{F865F7CC-2CA1-4757-9025-15BF8B1D82A1}">
      <dgm:prSet/>
      <dgm:spPr/>
      <dgm:t>
        <a:bodyPr/>
        <a:lstStyle/>
        <a:p>
          <a:endParaRPr lang="es-EC"/>
        </a:p>
      </dgm:t>
    </dgm:pt>
    <dgm:pt modelId="{E71EEBD2-4D8B-4E2C-AAEE-20AA09B41927}" type="sibTrans" cxnId="{F865F7CC-2CA1-4757-9025-15BF8B1D82A1}">
      <dgm:prSet/>
      <dgm:spPr/>
      <dgm:t>
        <a:bodyPr/>
        <a:lstStyle/>
        <a:p>
          <a:endParaRPr lang="es-EC"/>
        </a:p>
      </dgm:t>
    </dgm:pt>
    <dgm:pt modelId="{300CBFCA-9FA1-4AFD-B3F6-94364FD9C77F}">
      <dgm:prSet phldrT="[Texto]" custT="1"/>
      <dgm:spPr/>
      <dgm:t>
        <a:bodyPr/>
        <a:lstStyle/>
        <a:p>
          <a:r>
            <a:rPr lang="es-ES" sz="1800" dirty="0"/>
            <a:t>Cualitativo y Cuantitativo</a:t>
          </a:r>
          <a:endParaRPr lang="es-EC" sz="1800" dirty="0"/>
        </a:p>
      </dgm:t>
    </dgm:pt>
    <dgm:pt modelId="{07506804-84E5-4B42-9C80-1F988D4B7826}" type="parTrans" cxnId="{E5135AEF-E83E-4FCE-9A5F-6B636845DF95}">
      <dgm:prSet/>
      <dgm:spPr/>
      <dgm:t>
        <a:bodyPr/>
        <a:lstStyle/>
        <a:p>
          <a:endParaRPr lang="es-EC"/>
        </a:p>
      </dgm:t>
    </dgm:pt>
    <dgm:pt modelId="{FC14EF73-5AF3-4BCF-9862-87854F38E78B}" type="sibTrans" cxnId="{E5135AEF-E83E-4FCE-9A5F-6B636845DF95}">
      <dgm:prSet/>
      <dgm:spPr/>
      <dgm:t>
        <a:bodyPr/>
        <a:lstStyle/>
        <a:p>
          <a:endParaRPr lang="es-EC"/>
        </a:p>
      </dgm:t>
    </dgm:pt>
    <dgm:pt modelId="{13BFDA93-90BE-4199-A97A-DD5140A60689}">
      <dgm:prSet phldrT="[Texto]"/>
      <dgm:spPr/>
      <dgm:t>
        <a:bodyPr/>
        <a:lstStyle/>
        <a:p>
          <a:pPr algn="ctr"/>
          <a:r>
            <a:rPr lang="es-419" b="1" dirty="0"/>
            <a:t>Por su finalidad</a:t>
          </a:r>
          <a:endParaRPr lang="es-EC" dirty="0"/>
        </a:p>
      </dgm:t>
    </dgm:pt>
    <dgm:pt modelId="{BF9AB374-02FD-4DB4-A49A-0EDF7245D209}" type="parTrans" cxnId="{A00EABFB-3DF0-4965-A96F-6091400FE94F}">
      <dgm:prSet/>
      <dgm:spPr/>
      <dgm:t>
        <a:bodyPr/>
        <a:lstStyle/>
        <a:p>
          <a:endParaRPr lang="es-EC"/>
        </a:p>
      </dgm:t>
    </dgm:pt>
    <dgm:pt modelId="{034BEB9C-6C0D-42D1-B5E3-95F70495C8C4}" type="sibTrans" cxnId="{A00EABFB-3DF0-4965-A96F-6091400FE94F}">
      <dgm:prSet/>
      <dgm:spPr/>
      <dgm:t>
        <a:bodyPr/>
        <a:lstStyle/>
        <a:p>
          <a:endParaRPr lang="es-EC"/>
        </a:p>
      </dgm:t>
    </dgm:pt>
    <dgm:pt modelId="{671FB13A-B67C-4FD2-8AE4-F957A1E0D852}">
      <dgm:prSet phldrT="[Texto]"/>
      <dgm:spPr/>
      <dgm:t>
        <a:bodyPr/>
        <a:lstStyle/>
        <a:p>
          <a:pPr algn="ctr"/>
          <a:r>
            <a:rPr lang="es-419" b="1" dirty="0"/>
            <a:t>Por las fuentes de información </a:t>
          </a:r>
          <a:endParaRPr lang="es-EC" b="1" dirty="0"/>
        </a:p>
      </dgm:t>
    </dgm:pt>
    <dgm:pt modelId="{00ABB11B-64D8-4884-A9BE-F0E232C7EB2C}" type="parTrans" cxnId="{1ACEC657-B60A-4C64-B024-070D83C0B5B1}">
      <dgm:prSet/>
      <dgm:spPr/>
      <dgm:t>
        <a:bodyPr/>
        <a:lstStyle/>
        <a:p>
          <a:endParaRPr lang="es-EC"/>
        </a:p>
      </dgm:t>
    </dgm:pt>
    <dgm:pt modelId="{3C2AFFEF-9584-46A8-860C-9780EAB7DDBB}" type="sibTrans" cxnId="{1ACEC657-B60A-4C64-B024-070D83C0B5B1}">
      <dgm:prSet/>
      <dgm:spPr/>
      <dgm:t>
        <a:bodyPr/>
        <a:lstStyle/>
        <a:p>
          <a:endParaRPr lang="es-EC"/>
        </a:p>
      </dgm:t>
    </dgm:pt>
    <dgm:pt modelId="{E79C1972-0ABF-446B-AE14-1FD3E349FF61}">
      <dgm:prSet phldrT="[Texto]" custT="1"/>
      <dgm:spPr/>
      <dgm:t>
        <a:bodyPr/>
        <a:lstStyle/>
        <a:p>
          <a:r>
            <a:rPr lang="es-ES" sz="1800" dirty="0"/>
            <a:t>Técnicas de campo</a:t>
          </a:r>
          <a:endParaRPr lang="es-EC" sz="1800" dirty="0"/>
        </a:p>
      </dgm:t>
    </dgm:pt>
    <dgm:pt modelId="{2313B33F-C091-4B16-B772-6A14F5FE3987}" type="parTrans" cxnId="{4DBFE18C-693C-4545-984E-6FD6B13550B2}">
      <dgm:prSet/>
      <dgm:spPr/>
      <dgm:t>
        <a:bodyPr/>
        <a:lstStyle/>
        <a:p>
          <a:endParaRPr lang="es-EC"/>
        </a:p>
      </dgm:t>
    </dgm:pt>
    <dgm:pt modelId="{946DCC74-2724-4C57-B8A2-95CD4B688BC9}" type="sibTrans" cxnId="{4DBFE18C-693C-4545-984E-6FD6B13550B2}">
      <dgm:prSet/>
      <dgm:spPr/>
      <dgm:t>
        <a:bodyPr/>
        <a:lstStyle/>
        <a:p>
          <a:endParaRPr lang="es-EC"/>
        </a:p>
      </dgm:t>
    </dgm:pt>
    <dgm:pt modelId="{6211663D-D6E5-47B5-A195-DF7504F3EC8B}">
      <dgm:prSet phldrT="[Texto]" custT="1"/>
      <dgm:spPr/>
      <dgm:t>
        <a:bodyPr/>
        <a:lstStyle/>
        <a:p>
          <a:r>
            <a:rPr lang="es-ES" sz="1800" dirty="0"/>
            <a:t>Aplicada</a:t>
          </a:r>
          <a:endParaRPr lang="es-EC" sz="1800" dirty="0"/>
        </a:p>
      </dgm:t>
    </dgm:pt>
    <dgm:pt modelId="{494D4E01-C0D6-4DE4-B9CB-396278386642}" type="parTrans" cxnId="{331A1656-3658-476C-A340-08033E505917}">
      <dgm:prSet/>
      <dgm:spPr/>
      <dgm:t>
        <a:bodyPr/>
        <a:lstStyle/>
        <a:p>
          <a:endParaRPr lang="es-EC"/>
        </a:p>
      </dgm:t>
    </dgm:pt>
    <dgm:pt modelId="{F9A734FA-228F-4724-9C81-75025E579BCB}" type="sibTrans" cxnId="{331A1656-3658-476C-A340-08033E505917}">
      <dgm:prSet/>
      <dgm:spPr/>
      <dgm:t>
        <a:bodyPr/>
        <a:lstStyle/>
        <a:p>
          <a:endParaRPr lang="es-EC"/>
        </a:p>
      </dgm:t>
    </dgm:pt>
    <dgm:pt modelId="{FC3F7B95-A789-43C5-8BF6-BBCCDD67CBA3}">
      <dgm:prSet phldrT="[Texto]" custT="1"/>
      <dgm:spPr/>
      <dgm:t>
        <a:bodyPr/>
        <a:lstStyle/>
        <a:p>
          <a:r>
            <a:rPr lang="es-ES" sz="1800" dirty="0"/>
            <a:t>Información documental</a:t>
          </a:r>
          <a:endParaRPr lang="es-EC" sz="1800" dirty="0"/>
        </a:p>
      </dgm:t>
    </dgm:pt>
    <dgm:pt modelId="{641D2883-BD1A-4C61-80E2-795E18AE27A9}" type="parTrans" cxnId="{0ED7915E-81E1-4B39-92C0-0AB3E822A3A9}">
      <dgm:prSet/>
      <dgm:spPr/>
      <dgm:t>
        <a:bodyPr/>
        <a:lstStyle/>
        <a:p>
          <a:endParaRPr lang="es-EC"/>
        </a:p>
      </dgm:t>
    </dgm:pt>
    <dgm:pt modelId="{675DDB5D-7843-455A-8814-0B1A5E03751F}" type="sibTrans" cxnId="{0ED7915E-81E1-4B39-92C0-0AB3E822A3A9}">
      <dgm:prSet/>
      <dgm:spPr/>
      <dgm:t>
        <a:bodyPr/>
        <a:lstStyle/>
        <a:p>
          <a:endParaRPr lang="es-EC"/>
        </a:p>
      </dgm:t>
    </dgm:pt>
    <dgm:pt modelId="{8FC6F42C-9D57-4E87-A583-C0340D74BF8F}" type="pres">
      <dgm:prSet presAssocID="{3ADCB223-E7A4-49AE-AF5F-81B813DD3A6F}" presName="layout" presStyleCnt="0">
        <dgm:presLayoutVars>
          <dgm:chMax/>
          <dgm:chPref/>
          <dgm:dir/>
          <dgm:resizeHandles/>
        </dgm:presLayoutVars>
      </dgm:prSet>
      <dgm:spPr/>
    </dgm:pt>
    <dgm:pt modelId="{5C9A274D-9683-4933-9DE7-C6C8E54796B7}" type="pres">
      <dgm:prSet presAssocID="{19627942-CD48-4C49-9945-2AEBC845B0B2}" presName="root" presStyleCnt="0">
        <dgm:presLayoutVars>
          <dgm:chMax/>
          <dgm:chPref/>
        </dgm:presLayoutVars>
      </dgm:prSet>
      <dgm:spPr/>
    </dgm:pt>
    <dgm:pt modelId="{45B4CD14-EF58-483A-9E86-AB8EB430A50B}" type="pres">
      <dgm:prSet presAssocID="{19627942-CD48-4C49-9945-2AEBC845B0B2}" presName="rootComposite" presStyleCnt="0">
        <dgm:presLayoutVars/>
      </dgm:prSet>
      <dgm:spPr/>
    </dgm:pt>
    <dgm:pt modelId="{D2A33570-390A-4B67-819F-B67D31A79494}" type="pres">
      <dgm:prSet presAssocID="{19627942-CD48-4C49-9945-2AEBC845B0B2}" presName="ParentAccent" presStyleLbl="alignNode1" presStyleIdx="0" presStyleCnt="3"/>
      <dgm:spPr>
        <a:solidFill>
          <a:srgbClr val="FFFF00"/>
        </a:solidFill>
      </dgm:spPr>
    </dgm:pt>
    <dgm:pt modelId="{C4B02CDC-DE37-46CC-9999-3807A0C932F9}" type="pres">
      <dgm:prSet presAssocID="{19627942-CD48-4C49-9945-2AEBC845B0B2}" presName="ParentSmallAccent" presStyleLbl="fgAcc1" presStyleIdx="0" presStyleCnt="3"/>
      <dgm:spPr/>
    </dgm:pt>
    <dgm:pt modelId="{79E0D7C9-DD1F-41F9-8D2D-49FCB2E0C2C2}" type="pres">
      <dgm:prSet presAssocID="{19627942-CD48-4C49-9945-2AEBC845B0B2}" presName="Parent" presStyleLbl="revTx" presStyleIdx="0" presStyleCnt="7">
        <dgm:presLayoutVars>
          <dgm:chMax/>
          <dgm:chPref val="4"/>
          <dgm:bulletEnabled val="1"/>
        </dgm:presLayoutVars>
      </dgm:prSet>
      <dgm:spPr/>
    </dgm:pt>
    <dgm:pt modelId="{193B5B1B-B05B-41AB-8BEB-651A6DFE32BC}" type="pres">
      <dgm:prSet presAssocID="{19627942-CD48-4C49-9945-2AEBC845B0B2}" presName="childShape" presStyleCnt="0">
        <dgm:presLayoutVars>
          <dgm:chMax val="0"/>
          <dgm:chPref val="0"/>
        </dgm:presLayoutVars>
      </dgm:prSet>
      <dgm:spPr/>
    </dgm:pt>
    <dgm:pt modelId="{BA7AB941-2444-4533-B944-C69D5AC08217}" type="pres">
      <dgm:prSet presAssocID="{300CBFCA-9FA1-4AFD-B3F6-94364FD9C77F}" presName="childComposite" presStyleCnt="0">
        <dgm:presLayoutVars>
          <dgm:chMax val="0"/>
          <dgm:chPref val="0"/>
        </dgm:presLayoutVars>
      </dgm:prSet>
      <dgm:spPr/>
    </dgm:pt>
    <dgm:pt modelId="{DD711F2A-16D8-42FA-B6F9-4DD113C3625E}" type="pres">
      <dgm:prSet presAssocID="{300CBFCA-9FA1-4AFD-B3F6-94364FD9C77F}" presName="ChildAccent" presStyleLbl="solidFgAcc1" presStyleIdx="0" presStyleCnt="4"/>
      <dgm:spPr/>
    </dgm:pt>
    <dgm:pt modelId="{BDD26A7E-7DED-4E44-ADF8-F1F107841439}" type="pres">
      <dgm:prSet presAssocID="{300CBFCA-9FA1-4AFD-B3F6-94364FD9C77F}" presName="Child" presStyleLbl="revTx" presStyleIdx="1" presStyleCnt="7">
        <dgm:presLayoutVars>
          <dgm:chMax val="0"/>
          <dgm:chPref val="0"/>
          <dgm:bulletEnabled val="1"/>
        </dgm:presLayoutVars>
      </dgm:prSet>
      <dgm:spPr/>
    </dgm:pt>
    <dgm:pt modelId="{DE513883-B767-4C53-8188-92EC9BE8C864}" type="pres">
      <dgm:prSet presAssocID="{13BFDA93-90BE-4199-A97A-DD5140A60689}" presName="root" presStyleCnt="0">
        <dgm:presLayoutVars>
          <dgm:chMax/>
          <dgm:chPref/>
        </dgm:presLayoutVars>
      </dgm:prSet>
      <dgm:spPr/>
    </dgm:pt>
    <dgm:pt modelId="{A21FD1CC-33C8-4D93-BBD0-38FF6E97340B}" type="pres">
      <dgm:prSet presAssocID="{13BFDA93-90BE-4199-A97A-DD5140A60689}" presName="rootComposite" presStyleCnt="0">
        <dgm:presLayoutVars/>
      </dgm:prSet>
      <dgm:spPr/>
    </dgm:pt>
    <dgm:pt modelId="{E140E618-5337-487E-A883-F7713C65DAA8}" type="pres">
      <dgm:prSet presAssocID="{13BFDA93-90BE-4199-A97A-DD5140A60689}" presName="ParentAccent" presStyleLbl="alignNode1" presStyleIdx="1" presStyleCnt="3"/>
      <dgm:spPr>
        <a:solidFill>
          <a:srgbClr val="FF9900"/>
        </a:solidFill>
      </dgm:spPr>
    </dgm:pt>
    <dgm:pt modelId="{9670569B-FCDD-4DCB-8016-D2BC2AFA52FB}" type="pres">
      <dgm:prSet presAssocID="{13BFDA93-90BE-4199-A97A-DD5140A60689}" presName="ParentSmallAccent" presStyleLbl="fgAcc1" presStyleIdx="1" presStyleCnt="3"/>
      <dgm:spPr/>
    </dgm:pt>
    <dgm:pt modelId="{7AD32170-7A3D-4BEB-948F-F6EAB581ADA4}" type="pres">
      <dgm:prSet presAssocID="{13BFDA93-90BE-4199-A97A-DD5140A60689}" presName="Parent" presStyleLbl="revTx" presStyleIdx="2" presStyleCnt="7">
        <dgm:presLayoutVars>
          <dgm:chMax/>
          <dgm:chPref val="4"/>
          <dgm:bulletEnabled val="1"/>
        </dgm:presLayoutVars>
      </dgm:prSet>
      <dgm:spPr/>
    </dgm:pt>
    <dgm:pt modelId="{1A4D01F9-FDB0-4E80-AD69-D4BFA76E7415}" type="pres">
      <dgm:prSet presAssocID="{13BFDA93-90BE-4199-A97A-DD5140A60689}" presName="childShape" presStyleCnt="0">
        <dgm:presLayoutVars>
          <dgm:chMax val="0"/>
          <dgm:chPref val="0"/>
        </dgm:presLayoutVars>
      </dgm:prSet>
      <dgm:spPr/>
    </dgm:pt>
    <dgm:pt modelId="{F537E8F5-238E-4F4D-AB7A-937684DD437F}" type="pres">
      <dgm:prSet presAssocID="{6211663D-D6E5-47B5-A195-DF7504F3EC8B}" presName="childComposite" presStyleCnt="0">
        <dgm:presLayoutVars>
          <dgm:chMax val="0"/>
          <dgm:chPref val="0"/>
        </dgm:presLayoutVars>
      </dgm:prSet>
      <dgm:spPr/>
    </dgm:pt>
    <dgm:pt modelId="{A992D1FE-3205-483E-A0E9-4B9B6F143CC8}" type="pres">
      <dgm:prSet presAssocID="{6211663D-D6E5-47B5-A195-DF7504F3EC8B}" presName="ChildAccent" presStyleLbl="solidFgAcc1" presStyleIdx="1" presStyleCnt="4"/>
      <dgm:spPr/>
    </dgm:pt>
    <dgm:pt modelId="{6FFCB6D1-CC9D-49F7-8629-50FB60E06AB3}" type="pres">
      <dgm:prSet presAssocID="{6211663D-D6E5-47B5-A195-DF7504F3EC8B}" presName="Child" presStyleLbl="revTx" presStyleIdx="3" presStyleCnt="7">
        <dgm:presLayoutVars>
          <dgm:chMax val="0"/>
          <dgm:chPref val="0"/>
          <dgm:bulletEnabled val="1"/>
        </dgm:presLayoutVars>
      </dgm:prSet>
      <dgm:spPr/>
    </dgm:pt>
    <dgm:pt modelId="{1CE5DE35-51E3-4743-B4D1-FD9C559E82FB}" type="pres">
      <dgm:prSet presAssocID="{671FB13A-B67C-4FD2-8AE4-F957A1E0D852}" presName="root" presStyleCnt="0">
        <dgm:presLayoutVars>
          <dgm:chMax/>
          <dgm:chPref/>
        </dgm:presLayoutVars>
      </dgm:prSet>
      <dgm:spPr/>
    </dgm:pt>
    <dgm:pt modelId="{94E55A39-57DA-41CF-B125-0257F1135E68}" type="pres">
      <dgm:prSet presAssocID="{671FB13A-B67C-4FD2-8AE4-F957A1E0D852}" presName="rootComposite" presStyleCnt="0">
        <dgm:presLayoutVars/>
      </dgm:prSet>
      <dgm:spPr/>
    </dgm:pt>
    <dgm:pt modelId="{0E3B1D57-1989-4781-921D-AB4A48137675}" type="pres">
      <dgm:prSet presAssocID="{671FB13A-B67C-4FD2-8AE4-F957A1E0D852}" presName="ParentAccent" presStyleLbl="alignNode1" presStyleIdx="2" presStyleCnt="3"/>
      <dgm:spPr>
        <a:solidFill>
          <a:schemeClr val="accent1">
            <a:lumMod val="40000"/>
            <a:lumOff val="60000"/>
          </a:schemeClr>
        </a:solidFill>
      </dgm:spPr>
    </dgm:pt>
    <dgm:pt modelId="{69EA1D59-7122-4609-9825-FA4F22661D93}" type="pres">
      <dgm:prSet presAssocID="{671FB13A-B67C-4FD2-8AE4-F957A1E0D852}" presName="ParentSmallAccent" presStyleLbl="fgAcc1" presStyleIdx="2" presStyleCnt="3"/>
      <dgm:spPr/>
    </dgm:pt>
    <dgm:pt modelId="{E4D4E07B-5821-454E-8B56-28BF14868ED2}" type="pres">
      <dgm:prSet presAssocID="{671FB13A-B67C-4FD2-8AE4-F957A1E0D852}" presName="Parent" presStyleLbl="revTx" presStyleIdx="4" presStyleCnt="7">
        <dgm:presLayoutVars>
          <dgm:chMax/>
          <dgm:chPref val="4"/>
          <dgm:bulletEnabled val="1"/>
        </dgm:presLayoutVars>
      </dgm:prSet>
      <dgm:spPr/>
    </dgm:pt>
    <dgm:pt modelId="{8D787E58-4E68-4EB6-BDE2-0B0D2B033A77}" type="pres">
      <dgm:prSet presAssocID="{671FB13A-B67C-4FD2-8AE4-F957A1E0D852}" presName="childShape" presStyleCnt="0">
        <dgm:presLayoutVars>
          <dgm:chMax val="0"/>
          <dgm:chPref val="0"/>
        </dgm:presLayoutVars>
      </dgm:prSet>
      <dgm:spPr/>
    </dgm:pt>
    <dgm:pt modelId="{E4F63EDD-3060-4609-AC4A-9F648C88C02D}" type="pres">
      <dgm:prSet presAssocID="{E79C1972-0ABF-446B-AE14-1FD3E349FF61}" presName="childComposite" presStyleCnt="0">
        <dgm:presLayoutVars>
          <dgm:chMax val="0"/>
          <dgm:chPref val="0"/>
        </dgm:presLayoutVars>
      </dgm:prSet>
      <dgm:spPr/>
    </dgm:pt>
    <dgm:pt modelId="{7716C7D1-BB67-4188-A7A1-118E6E7139D3}" type="pres">
      <dgm:prSet presAssocID="{E79C1972-0ABF-446B-AE14-1FD3E349FF61}" presName="ChildAccent" presStyleLbl="solidFgAcc1" presStyleIdx="2" presStyleCnt="4"/>
      <dgm:spPr/>
    </dgm:pt>
    <dgm:pt modelId="{FBCF0124-2FF2-419C-AA09-959F31592D16}" type="pres">
      <dgm:prSet presAssocID="{E79C1972-0ABF-446B-AE14-1FD3E349FF61}" presName="Child" presStyleLbl="revTx" presStyleIdx="5" presStyleCnt="7">
        <dgm:presLayoutVars>
          <dgm:chMax val="0"/>
          <dgm:chPref val="0"/>
          <dgm:bulletEnabled val="1"/>
        </dgm:presLayoutVars>
      </dgm:prSet>
      <dgm:spPr/>
    </dgm:pt>
    <dgm:pt modelId="{4D83509E-39A7-4A1E-BB97-A7B281F9FBFE}" type="pres">
      <dgm:prSet presAssocID="{FC3F7B95-A789-43C5-8BF6-BBCCDD67CBA3}" presName="childComposite" presStyleCnt="0">
        <dgm:presLayoutVars>
          <dgm:chMax val="0"/>
          <dgm:chPref val="0"/>
        </dgm:presLayoutVars>
      </dgm:prSet>
      <dgm:spPr/>
    </dgm:pt>
    <dgm:pt modelId="{FF43D2E6-F6A6-4EDB-85D8-550D807C8744}" type="pres">
      <dgm:prSet presAssocID="{FC3F7B95-A789-43C5-8BF6-BBCCDD67CBA3}" presName="ChildAccent" presStyleLbl="solidFgAcc1" presStyleIdx="3" presStyleCnt="4"/>
      <dgm:spPr/>
    </dgm:pt>
    <dgm:pt modelId="{28C75F8C-551D-43CA-8DC8-4AA9C4C87C93}" type="pres">
      <dgm:prSet presAssocID="{FC3F7B95-A789-43C5-8BF6-BBCCDD67CBA3}" presName="Child" presStyleLbl="revTx" presStyleIdx="6" presStyleCnt="7">
        <dgm:presLayoutVars>
          <dgm:chMax val="0"/>
          <dgm:chPref val="0"/>
          <dgm:bulletEnabled val="1"/>
        </dgm:presLayoutVars>
      </dgm:prSet>
      <dgm:spPr/>
    </dgm:pt>
  </dgm:ptLst>
  <dgm:cxnLst>
    <dgm:cxn modelId="{59438407-B721-4498-8AEF-CBF951BE2F7F}" type="presOf" srcId="{671FB13A-B67C-4FD2-8AE4-F957A1E0D852}" destId="{E4D4E07B-5821-454E-8B56-28BF14868ED2}" srcOrd="0" destOrd="0" presId="urn:microsoft.com/office/officeart/2008/layout/SquareAccentList"/>
    <dgm:cxn modelId="{DAE56D0E-1012-4701-9448-47F3EA4A39B7}" type="presOf" srcId="{300CBFCA-9FA1-4AFD-B3F6-94364FD9C77F}" destId="{BDD26A7E-7DED-4E44-ADF8-F1F107841439}" srcOrd="0" destOrd="0" presId="urn:microsoft.com/office/officeart/2008/layout/SquareAccentList"/>
    <dgm:cxn modelId="{04F31916-3B11-4C6E-B740-52F2B5DC1761}" type="presOf" srcId="{FC3F7B95-A789-43C5-8BF6-BBCCDD67CBA3}" destId="{28C75F8C-551D-43CA-8DC8-4AA9C4C87C93}" srcOrd="0" destOrd="0" presId="urn:microsoft.com/office/officeart/2008/layout/SquareAccentList"/>
    <dgm:cxn modelId="{051D382E-814F-47FB-A518-38FD941A8F2D}" type="presOf" srcId="{19627942-CD48-4C49-9945-2AEBC845B0B2}" destId="{79E0D7C9-DD1F-41F9-8D2D-49FCB2E0C2C2}" srcOrd="0" destOrd="0" presId="urn:microsoft.com/office/officeart/2008/layout/SquareAccentList"/>
    <dgm:cxn modelId="{AA037340-2655-45D6-AC56-E6F8AB3DDB89}" type="presOf" srcId="{13BFDA93-90BE-4199-A97A-DD5140A60689}" destId="{7AD32170-7A3D-4BEB-948F-F6EAB581ADA4}" srcOrd="0" destOrd="0" presId="urn:microsoft.com/office/officeart/2008/layout/SquareAccentList"/>
    <dgm:cxn modelId="{0ED7915E-81E1-4B39-92C0-0AB3E822A3A9}" srcId="{671FB13A-B67C-4FD2-8AE4-F957A1E0D852}" destId="{FC3F7B95-A789-43C5-8BF6-BBCCDD67CBA3}" srcOrd="1" destOrd="0" parTransId="{641D2883-BD1A-4C61-80E2-795E18AE27A9}" sibTransId="{675DDB5D-7843-455A-8814-0B1A5E03751F}"/>
    <dgm:cxn modelId="{331A1656-3658-476C-A340-08033E505917}" srcId="{13BFDA93-90BE-4199-A97A-DD5140A60689}" destId="{6211663D-D6E5-47B5-A195-DF7504F3EC8B}" srcOrd="0" destOrd="0" parTransId="{494D4E01-C0D6-4DE4-B9CB-396278386642}" sibTransId="{F9A734FA-228F-4724-9C81-75025E579BCB}"/>
    <dgm:cxn modelId="{97927756-A381-47CF-98FA-A645E2575FEE}" type="presOf" srcId="{3ADCB223-E7A4-49AE-AF5F-81B813DD3A6F}" destId="{8FC6F42C-9D57-4E87-A583-C0340D74BF8F}" srcOrd="0" destOrd="0" presId="urn:microsoft.com/office/officeart/2008/layout/SquareAccentList"/>
    <dgm:cxn modelId="{1ACEC657-B60A-4C64-B024-070D83C0B5B1}" srcId="{3ADCB223-E7A4-49AE-AF5F-81B813DD3A6F}" destId="{671FB13A-B67C-4FD2-8AE4-F957A1E0D852}" srcOrd="2" destOrd="0" parTransId="{00ABB11B-64D8-4884-A9BE-F0E232C7EB2C}" sibTransId="{3C2AFFEF-9584-46A8-860C-9780EAB7DDBB}"/>
    <dgm:cxn modelId="{4DBFE18C-693C-4545-984E-6FD6B13550B2}" srcId="{671FB13A-B67C-4FD2-8AE4-F957A1E0D852}" destId="{E79C1972-0ABF-446B-AE14-1FD3E349FF61}" srcOrd="0" destOrd="0" parTransId="{2313B33F-C091-4B16-B772-6A14F5FE3987}" sibTransId="{946DCC74-2724-4C57-B8A2-95CD4B688BC9}"/>
    <dgm:cxn modelId="{C6231196-6894-4457-8872-11A29C455E85}" type="presOf" srcId="{E79C1972-0ABF-446B-AE14-1FD3E349FF61}" destId="{FBCF0124-2FF2-419C-AA09-959F31592D16}" srcOrd="0" destOrd="0" presId="urn:microsoft.com/office/officeart/2008/layout/SquareAccentList"/>
    <dgm:cxn modelId="{0307729A-0FC4-4321-9AB8-86B5AD71F702}" type="presOf" srcId="{6211663D-D6E5-47B5-A195-DF7504F3EC8B}" destId="{6FFCB6D1-CC9D-49F7-8629-50FB60E06AB3}" srcOrd="0" destOrd="0" presId="urn:microsoft.com/office/officeart/2008/layout/SquareAccentList"/>
    <dgm:cxn modelId="{F865F7CC-2CA1-4757-9025-15BF8B1D82A1}" srcId="{3ADCB223-E7A4-49AE-AF5F-81B813DD3A6F}" destId="{19627942-CD48-4C49-9945-2AEBC845B0B2}" srcOrd="0" destOrd="0" parTransId="{46F3AEEA-7B79-420F-AEDB-A96DD30FD988}" sibTransId="{E71EEBD2-4D8B-4E2C-AAEE-20AA09B41927}"/>
    <dgm:cxn modelId="{E5135AEF-E83E-4FCE-9A5F-6B636845DF95}" srcId="{19627942-CD48-4C49-9945-2AEBC845B0B2}" destId="{300CBFCA-9FA1-4AFD-B3F6-94364FD9C77F}" srcOrd="0" destOrd="0" parTransId="{07506804-84E5-4B42-9C80-1F988D4B7826}" sibTransId="{FC14EF73-5AF3-4BCF-9862-87854F38E78B}"/>
    <dgm:cxn modelId="{A00EABFB-3DF0-4965-A96F-6091400FE94F}" srcId="{3ADCB223-E7A4-49AE-AF5F-81B813DD3A6F}" destId="{13BFDA93-90BE-4199-A97A-DD5140A60689}" srcOrd="1" destOrd="0" parTransId="{BF9AB374-02FD-4DB4-A49A-0EDF7245D209}" sibTransId="{034BEB9C-6C0D-42D1-B5E3-95F70495C8C4}"/>
    <dgm:cxn modelId="{3D089EEB-50F8-41FB-8CE5-5E8AFA05E830}" type="presParOf" srcId="{8FC6F42C-9D57-4E87-A583-C0340D74BF8F}" destId="{5C9A274D-9683-4933-9DE7-C6C8E54796B7}" srcOrd="0" destOrd="0" presId="urn:microsoft.com/office/officeart/2008/layout/SquareAccentList"/>
    <dgm:cxn modelId="{D37844D2-F1DF-4823-853C-EAE5A4265A1D}" type="presParOf" srcId="{5C9A274D-9683-4933-9DE7-C6C8E54796B7}" destId="{45B4CD14-EF58-483A-9E86-AB8EB430A50B}" srcOrd="0" destOrd="0" presId="urn:microsoft.com/office/officeart/2008/layout/SquareAccentList"/>
    <dgm:cxn modelId="{DA02BC85-CCD9-4923-AA5B-89D417BBEB5F}" type="presParOf" srcId="{45B4CD14-EF58-483A-9E86-AB8EB430A50B}" destId="{D2A33570-390A-4B67-819F-B67D31A79494}" srcOrd="0" destOrd="0" presId="urn:microsoft.com/office/officeart/2008/layout/SquareAccentList"/>
    <dgm:cxn modelId="{C89AFEBF-F42F-4D01-B25E-530BA35D3E30}" type="presParOf" srcId="{45B4CD14-EF58-483A-9E86-AB8EB430A50B}" destId="{C4B02CDC-DE37-46CC-9999-3807A0C932F9}" srcOrd="1" destOrd="0" presId="urn:microsoft.com/office/officeart/2008/layout/SquareAccentList"/>
    <dgm:cxn modelId="{CF79F375-2FD4-4240-AA27-3ED07933CDFA}" type="presParOf" srcId="{45B4CD14-EF58-483A-9E86-AB8EB430A50B}" destId="{79E0D7C9-DD1F-41F9-8D2D-49FCB2E0C2C2}" srcOrd="2" destOrd="0" presId="urn:microsoft.com/office/officeart/2008/layout/SquareAccentList"/>
    <dgm:cxn modelId="{685679E6-504B-4E7F-BFA5-AF360B66B9D9}" type="presParOf" srcId="{5C9A274D-9683-4933-9DE7-C6C8E54796B7}" destId="{193B5B1B-B05B-41AB-8BEB-651A6DFE32BC}" srcOrd="1" destOrd="0" presId="urn:microsoft.com/office/officeart/2008/layout/SquareAccentList"/>
    <dgm:cxn modelId="{A4214DFC-F27C-4254-9164-167B1068E8BB}" type="presParOf" srcId="{193B5B1B-B05B-41AB-8BEB-651A6DFE32BC}" destId="{BA7AB941-2444-4533-B944-C69D5AC08217}" srcOrd="0" destOrd="0" presId="urn:microsoft.com/office/officeart/2008/layout/SquareAccentList"/>
    <dgm:cxn modelId="{F403C363-8AF4-4EAB-9222-0E8EC9205115}" type="presParOf" srcId="{BA7AB941-2444-4533-B944-C69D5AC08217}" destId="{DD711F2A-16D8-42FA-B6F9-4DD113C3625E}" srcOrd="0" destOrd="0" presId="urn:microsoft.com/office/officeart/2008/layout/SquareAccentList"/>
    <dgm:cxn modelId="{2D06FC57-DC0B-447A-B132-867FB3A3AA42}" type="presParOf" srcId="{BA7AB941-2444-4533-B944-C69D5AC08217}" destId="{BDD26A7E-7DED-4E44-ADF8-F1F107841439}" srcOrd="1" destOrd="0" presId="urn:microsoft.com/office/officeart/2008/layout/SquareAccentList"/>
    <dgm:cxn modelId="{C698047B-E0AA-4D23-83E5-518D2F2C1BBA}" type="presParOf" srcId="{8FC6F42C-9D57-4E87-A583-C0340D74BF8F}" destId="{DE513883-B767-4C53-8188-92EC9BE8C864}" srcOrd="1" destOrd="0" presId="urn:microsoft.com/office/officeart/2008/layout/SquareAccentList"/>
    <dgm:cxn modelId="{029881BE-29E4-4372-8372-EC6BAEDC1F52}" type="presParOf" srcId="{DE513883-B767-4C53-8188-92EC9BE8C864}" destId="{A21FD1CC-33C8-4D93-BBD0-38FF6E97340B}" srcOrd="0" destOrd="0" presId="urn:microsoft.com/office/officeart/2008/layout/SquareAccentList"/>
    <dgm:cxn modelId="{EC7D7A2F-E285-4A47-8873-858C7BFD4AA1}" type="presParOf" srcId="{A21FD1CC-33C8-4D93-BBD0-38FF6E97340B}" destId="{E140E618-5337-487E-A883-F7713C65DAA8}" srcOrd="0" destOrd="0" presId="urn:microsoft.com/office/officeart/2008/layout/SquareAccentList"/>
    <dgm:cxn modelId="{5A234A30-7F4A-4319-ADD3-74B32A65F999}" type="presParOf" srcId="{A21FD1CC-33C8-4D93-BBD0-38FF6E97340B}" destId="{9670569B-FCDD-4DCB-8016-D2BC2AFA52FB}" srcOrd="1" destOrd="0" presId="urn:microsoft.com/office/officeart/2008/layout/SquareAccentList"/>
    <dgm:cxn modelId="{B124FD48-7615-4687-B73E-191740E94A83}" type="presParOf" srcId="{A21FD1CC-33C8-4D93-BBD0-38FF6E97340B}" destId="{7AD32170-7A3D-4BEB-948F-F6EAB581ADA4}" srcOrd="2" destOrd="0" presId="urn:microsoft.com/office/officeart/2008/layout/SquareAccentList"/>
    <dgm:cxn modelId="{C170BBD2-D853-48A9-BA0C-F88EA224EE14}" type="presParOf" srcId="{DE513883-B767-4C53-8188-92EC9BE8C864}" destId="{1A4D01F9-FDB0-4E80-AD69-D4BFA76E7415}" srcOrd="1" destOrd="0" presId="urn:microsoft.com/office/officeart/2008/layout/SquareAccentList"/>
    <dgm:cxn modelId="{567A9E09-1C76-4AE8-B23C-365C08A22145}" type="presParOf" srcId="{1A4D01F9-FDB0-4E80-AD69-D4BFA76E7415}" destId="{F537E8F5-238E-4F4D-AB7A-937684DD437F}" srcOrd="0" destOrd="0" presId="urn:microsoft.com/office/officeart/2008/layout/SquareAccentList"/>
    <dgm:cxn modelId="{9C300746-FC4A-463E-8575-AA8592076EAD}" type="presParOf" srcId="{F537E8F5-238E-4F4D-AB7A-937684DD437F}" destId="{A992D1FE-3205-483E-A0E9-4B9B6F143CC8}" srcOrd="0" destOrd="0" presId="urn:microsoft.com/office/officeart/2008/layout/SquareAccentList"/>
    <dgm:cxn modelId="{2469FDAA-BAE7-4B35-96C8-4AFEC88A9F10}" type="presParOf" srcId="{F537E8F5-238E-4F4D-AB7A-937684DD437F}" destId="{6FFCB6D1-CC9D-49F7-8629-50FB60E06AB3}" srcOrd="1" destOrd="0" presId="urn:microsoft.com/office/officeart/2008/layout/SquareAccentList"/>
    <dgm:cxn modelId="{3AAC7A33-6343-430E-BE44-A33029CDDE19}" type="presParOf" srcId="{8FC6F42C-9D57-4E87-A583-C0340D74BF8F}" destId="{1CE5DE35-51E3-4743-B4D1-FD9C559E82FB}" srcOrd="2" destOrd="0" presId="urn:microsoft.com/office/officeart/2008/layout/SquareAccentList"/>
    <dgm:cxn modelId="{41D60DAB-C612-47C8-87C0-2BAD86114844}" type="presParOf" srcId="{1CE5DE35-51E3-4743-B4D1-FD9C559E82FB}" destId="{94E55A39-57DA-41CF-B125-0257F1135E68}" srcOrd="0" destOrd="0" presId="urn:microsoft.com/office/officeart/2008/layout/SquareAccentList"/>
    <dgm:cxn modelId="{7D8F9664-BC5F-4DFD-98F9-6FD61B6EBE26}" type="presParOf" srcId="{94E55A39-57DA-41CF-B125-0257F1135E68}" destId="{0E3B1D57-1989-4781-921D-AB4A48137675}" srcOrd="0" destOrd="0" presId="urn:microsoft.com/office/officeart/2008/layout/SquareAccentList"/>
    <dgm:cxn modelId="{16E0353F-D9C6-446E-AA66-A31BC1A95EF6}" type="presParOf" srcId="{94E55A39-57DA-41CF-B125-0257F1135E68}" destId="{69EA1D59-7122-4609-9825-FA4F22661D93}" srcOrd="1" destOrd="0" presId="urn:microsoft.com/office/officeart/2008/layout/SquareAccentList"/>
    <dgm:cxn modelId="{FA62FE90-9F9E-4E2E-A5F4-07C3143BB971}" type="presParOf" srcId="{94E55A39-57DA-41CF-B125-0257F1135E68}" destId="{E4D4E07B-5821-454E-8B56-28BF14868ED2}" srcOrd="2" destOrd="0" presId="urn:microsoft.com/office/officeart/2008/layout/SquareAccentList"/>
    <dgm:cxn modelId="{1F1C5A35-7138-49D6-B3B0-981F6BE661EF}" type="presParOf" srcId="{1CE5DE35-51E3-4743-B4D1-FD9C559E82FB}" destId="{8D787E58-4E68-4EB6-BDE2-0B0D2B033A77}" srcOrd="1" destOrd="0" presId="urn:microsoft.com/office/officeart/2008/layout/SquareAccentList"/>
    <dgm:cxn modelId="{0BD40CCF-F677-4C00-A6AD-E0661375C7AD}" type="presParOf" srcId="{8D787E58-4E68-4EB6-BDE2-0B0D2B033A77}" destId="{E4F63EDD-3060-4609-AC4A-9F648C88C02D}" srcOrd="0" destOrd="0" presId="urn:microsoft.com/office/officeart/2008/layout/SquareAccentList"/>
    <dgm:cxn modelId="{163D15F0-9F29-40EB-8A7F-2A7E03E858C0}" type="presParOf" srcId="{E4F63EDD-3060-4609-AC4A-9F648C88C02D}" destId="{7716C7D1-BB67-4188-A7A1-118E6E7139D3}" srcOrd="0" destOrd="0" presId="urn:microsoft.com/office/officeart/2008/layout/SquareAccentList"/>
    <dgm:cxn modelId="{1AB22A73-B265-4D2D-97F2-10C16FCCFC57}" type="presParOf" srcId="{E4F63EDD-3060-4609-AC4A-9F648C88C02D}" destId="{FBCF0124-2FF2-419C-AA09-959F31592D16}" srcOrd="1" destOrd="0" presId="urn:microsoft.com/office/officeart/2008/layout/SquareAccentList"/>
    <dgm:cxn modelId="{B8F1D203-74C9-40F5-83D9-687B40199F44}" type="presParOf" srcId="{8D787E58-4E68-4EB6-BDE2-0B0D2B033A77}" destId="{4D83509E-39A7-4A1E-BB97-A7B281F9FBFE}" srcOrd="1" destOrd="0" presId="urn:microsoft.com/office/officeart/2008/layout/SquareAccentList"/>
    <dgm:cxn modelId="{EA9D9FEA-052D-4448-AD28-E5CA86D47B22}" type="presParOf" srcId="{4D83509E-39A7-4A1E-BB97-A7B281F9FBFE}" destId="{FF43D2E6-F6A6-4EDB-85D8-550D807C8744}" srcOrd="0" destOrd="0" presId="urn:microsoft.com/office/officeart/2008/layout/SquareAccentList"/>
    <dgm:cxn modelId="{D87EA094-7B4B-4AA9-926F-73C16F9F1FDB}" type="presParOf" srcId="{4D83509E-39A7-4A1E-BB97-A7B281F9FBFE}" destId="{28C75F8C-551D-43CA-8DC8-4AA9C4C87C9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CB223-E7A4-49AE-AF5F-81B813DD3A6F}"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s-EC"/>
        </a:p>
      </dgm:t>
    </dgm:pt>
    <dgm:pt modelId="{209DEAD0-B07B-48BC-809C-72B3E06BC1F7}">
      <dgm:prSet phldrT="[Texto]" custT="1"/>
      <dgm:spPr/>
      <dgm:t>
        <a:bodyPr/>
        <a:lstStyle/>
        <a:p>
          <a:r>
            <a:rPr lang="es-419" sz="1800" b="0" dirty="0"/>
            <a:t>Censo poblacional de los encargados del área de calidad de las empresas de confites del código C1073.21</a:t>
          </a:r>
          <a:endParaRPr lang="es-EC" sz="1800" b="0" dirty="0"/>
        </a:p>
      </dgm:t>
    </dgm:pt>
    <dgm:pt modelId="{AB07C3CC-43B2-4D6C-B488-49860EC743CF}" type="parTrans" cxnId="{53868ACD-C73D-4269-9390-FD8ACADFDC1C}">
      <dgm:prSet/>
      <dgm:spPr/>
      <dgm:t>
        <a:bodyPr/>
        <a:lstStyle/>
        <a:p>
          <a:endParaRPr lang="es-EC"/>
        </a:p>
      </dgm:t>
    </dgm:pt>
    <dgm:pt modelId="{B9BAACB6-E735-4E1D-8DD6-95152280A726}" type="sibTrans" cxnId="{53868ACD-C73D-4269-9390-FD8ACADFDC1C}">
      <dgm:prSet/>
      <dgm:spPr/>
      <dgm:t>
        <a:bodyPr/>
        <a:lstStyle/>
        <a:p>
          <a:endParaRPr lang="es-EC"/>
        </a:p>
      </dgm:t>
    </dgm:pt>
    <dgm:pt modelId="{FC3F7B95-A789-43C5-8BF6-BBCCDD67CBA3}">
      <dgm:prSet phldrT="[Texto]"/>
      <dgm:spPr/>
      <dgm:t>
        <a:bodyPr/>
        <a:lstStyle/>
        <a:p>
          <a:pPr algn="ctr"/>
          <a:r>
            <a:rPr lang="es-419" b="1" dirty="0"/>
            <a:t>Por las cobertura de la unidad de análisis</a:t>
          </a:r>
          <a:endParaRPr lang="es-EC" dirty="0"/>
        </a:p>
      </dgm:t>
    </dgm:pt>
    <dgm:pt modelId="{641D2883-BD1A-4C61-80E2-795E18AE27A9}" type="parTrans" cxnId="{0ED7915E-81E1-4B39-92C0-0AB3E822A3A9}">
      <dgm:prSet/>
      <dgm:spPr/>
      <dgm:t>
        <a:bodyPr/>
        <a:lstStyle/>
        <a:p>
          <a:endParaRPr lang="es-EC"/>
        </a:p>
      </dgm:t>
    </dgm:pt>
    <dgm:pt modelId="{675DDB5D-7843-455A-8814-0B1A5E03751F}" type="sibTrans" cxnId="{0ED7915E-81E1-4B39-92C0-0AB3E822A3A9}">
      <dgm:prSet/>
      <dgm:spPr/>
      <dgm:t>
        <a:bodyPr/>
        <a:lstStyle/>
        <a:p>
          <a:endParaRPr lang="es-EC"/>
        </a:p>
      </dgm:t>
    </dgm:pt>
    <dgm:pt modelId="{09999E4D-433C-43FB-AC03-B47D7A4454A4}">
      <dgm:prSet phldrT="[Texto]"/>
      <dgm:spPr/>
      <dgm:t>
        <a:bodyPr/>
        <a:lstStyle/>
        <a:p>
          <a:pPr algn="ctr"/>
          <a:r>
            <a:rPr lang="es-419" b="1" dirty="0"/>
            <a:t>Por el control de las variables </a:t>
          </a:r>
          <a:endParaRPr lang="es-EC" dirty="0"/>
        </a:p>
      </dgm:t>
    </dgm:pt>
    <dgm:pt modelId="{30F383D0-250C-453B-9F2F-0CEE63FA5694}" type="parTrans" cxnId="{CDEB9501-E485-4C1E-96EF-0F35F6391123}">
      <dgm:prSet/>
      <dgm:spPr/>
      <dgm:t>
        <a:bodyPr/>
        <a:lstStyle/>
        <a:p>
          <a:endParaRPr lang="es-EC"/>
        </a:p>
      </dgm:t>
    </dgm:pt>
    <dgm:pt modelId="{C077B4BE-8BB8-4165-B001-3B8C8EA9D27E}" type="sibTrans" cxnId="{CDEB9501-E485-4C1E-96EF-0F35F6391123}">
      <dgm:prSet/>
      <dgm:spPr/>
      <dgm:t>
        <a:bodyPr/>
        <a:lstStyle/>
        <a:p>
          <a:endParaRPr lang="es-EC"/>
        </a:p>
      </dgm:t>
    </dgm:pt>
    <dgm:pt modelId="{575D9486-C809-49BB-A55F-64D577168CC8}">
      <dgm:prSet phldrT="[Texto]" custT="1"/>
      <dgm:spPr/>
      <dgm:t>
        <a:bodyPr/>
        <a:lstStyle/>
        <a:p>
          <a:r>
            <a:rPr lang="es-419" sz="1800" b="0" dirty="0"/>
            <a:t>No experimental</a:t>
          </a:r>
          <a:endParaRPr lang="es-EC" sz="1800" b="0" dirty="0"/>
        </a:p>
      </dgm:t>
    </dgm:pt>
    <dgm:pt modelId="{8EE9A00C-83E8-4D21-AE49-E15C04C02DDB}" type="parTrans" cxnId="{D1FFC5BF-6C65-481A-9FE6-430BB2191736}">
      <dgm:prSet/>
      <dgm:spPr/>
      <dgm:t>
        <a:bodyPr/>
        <a:lstStyle/>
        <a:p>
          <a:endParaRPr lang="es-EC"/>
        </a:p>
      </dgm:t>
    </dgm:pt>
    <dgm:pt modelId="{EE0625AC-3BAE-4F0C-9EC6-E5A7CAC70140}" type="sibTrans" cxnId="{D1FFC5BF-6C65-481A-9FE6-430BB2191736}">
      <dgm:prSet/>
      <dgm:spPr/>
      <dgm:t>
        <a:bodyPr/>
        <a:lstStyle/>
        <a:p>
          <a:endParaRPr lang="es-EC"/>
        </a:p>
      </dgm:t>
    </dgm:pt>
    <dgm:pt modelId="{E04806A2-7D22-42AC-A983-0CA0BCD0D9B2}">
      <dgm:prSet phldrT="[Texto]"/>
      <dgm:spPr/>
      <dgm:t>
        <a:bodyPr/>
        <a:lstStyle/>
        <a:p>
          <a:pPr algn="ctr"/>
          <a:r>
            <a:rPr lang="es-419" b="1" dirty="0"/>
            <a:t>Por el alcance </a:t>
          </a:r>
          <a:endParaRPr lang="es-EC" dirty="0"/>
        </a:p>
      </dgm:t>
    </dgm:pt>
    <dgm:pt modelId="{2F06B67E-9B41-47D0-A552-60524F8C3E96}" type="parTrans" cxnId="{DD994109-4A7F-49B8-A6B5-148FACC00DAE}">
      <dgm:prSet/>
      <dgm:spPr/>
      <dgm:t>
        <a:bodyPr/>
        <a:lstStyle/>
        <a:p>
          <a:endParaRPr lang="es-EC"/>
        </a:p>
      </dgm:t>
    </dgm:pt>
    <dgm:pt modelId="{E60EFCD3-F27F-42E3-9AF7-C8CF05B7C95E}" type="sibTrans" cxnId="{DD994109-4A7F-49B8-A6B5-148FACC00DAE}">
      <dgm:prSet/>
      <dgm:spPr/>
      <dgm:t>
        <a:bodyPr/>
        <a:lstStyle/>
        <a:p>
          <a:endParaRPr lang="es-EC"/>
        </a:p>
      </dgm:t>
    </dgm:pt>
    <dgm:pt modelId="{E1625449-3981-4C1F-9287-9125E53D1EDA}">
      <dgm:prSet phldrT="[Texto]" custT="1"/>
      <dgm:spPr/>
      <dgm:t>
        <a:bodyPr/>
        <a:lstStyle/>
        <a:p>
          <a:r>
            <a:rPr lang="es-419" sz="1800" b="0" dirty="0"/>
            <a:t>Correlacional</a:t>
          </a:r>
          <a:endParaRPr lang="es-EC" sz="1800" b="0" dirty="0"/>
        </a:p>
      </dgm:t>
    </dgm:pt>
    <dgm:pt modelId="{AB106D00-6E2B-4CCA-ADA7-94837D05FAF2}" type="parTrans" cxnId="{B895F9B6-D891-4115-8A2B-DEF6CBFFDEED}">
      <dgm:prSet/>
      <dgm:spPr/>
      <dgm:t>
        <a:bodyPr/>
        <a:lstStyle/>
        <a:p>
          <a:endParaRPr lang="es-EC"/>
        </a:p>
      </dgm:t>
    </dgm:pt>
    <dgm:pt modelId="{7FCA5557-1D10-4952-9594-A237D8C2D1D0}" type="sibTrans" cxnId="{B895F9B6-D891-4115-8A2B-DEF6CBFFDEED}">
      <dgm:prSet/>
      <dgm:spPr/>
      <dgm:t>
        <a:bodyPr/>
        <a:lstStyle/>
        <a:p>
          <a:endParaRPr lang="es-EC"/>
        </a:p>
      </dgm:t>
    </dgm:pt>
    <dgm:pt modelId="{1EA83FDE-DB54-48EB-8FCE-EBF0B38CD953}" type="pres">
      <dgm:prSet presAssocID="{3ADCB223-E7A4-49AE-AF5F-81B813DD3A6F}" presName="layout" presStyleCnt="0">
        <dgm:presLayoutVars>
          <dgm:chMax/>
          <dgm:chPref/>
          <dgm:dir/>
          <dgm:resizeHandles/>
        </dgm:presLayoutVars>
      </dgm:prSet>
      <dgm:spPr/>
    </dgm:pt>
    <dgm:pt modelId="{2AACEAD5-E7C6-4FD7-9B14-85E64543E7DC}" type="pres">
      <dgm:prSet presAssocID="{FC3F7B95-A789-43C5-8BF6-BBCCDD67CBA3}" presName="root" presStyleCnt="0">
        <dgm:presLayoutVars>
          <dgm:chMax/>
          <dgm:chPref/>
        </dgm:presLayoutVars>
      </dgm:prSet>
      <dgm:spPr/>
    </dgm:pt>
    <dgm:pt modelId="{7A4CB208-43E5-45AA-ACD1-8A3F5799C634}" type="pres">
      <dgm:prSet presAssocID="{FC3F7B95-A789-43C5-8BF6-BBCCDD67CBA3}" presName="rootComposite" presStyleCnt="0">
        <dgm:presLayoutVars/>
      </dgm:prSet>
      <dgm:spPr/>
    </dgm:pt>
    <dgm:pt modelId="{B7A78AE4-13A4-4A3B-9560-5B8337E8A95F}" type="pres">
      <dgm:prSet presAssocID="{FC3F7B95-A789-43C5-8BF6-BBCCDD67CBA3}" presName="ParentAccent" presStyleLbl="alignNode1" presStyleIdx="0" presStyleCnt="3"/>
      <dgm:spPr>
        <a:ln>
          <a:solidFill>
            <a:schemeClr val="tx1"/>
          </a:solidFill>
        </a:ln>
      </dgm:spPr>
    </dgm:pt>
    <dgm:pt modelId="{2376C240-D655-491F-88D2-F8164C93D55A}" type="pres">
      <dgm:prSet presAssocID="{FC3F7B95-A789-43C5-8BF6-BBCCDD67CBA3}" presName="ParentSmallAccent" presStyleLbl="fgAcc1" presStyleIdx="0" presStyleCnt="3"/>
      <dgm:spPr/>
    </dgm:pt>
    <dgm:pt modelId="{9654B34F-3ADE-4558-8301-80E87F454240}" type="pres">
      <dgm:prSet presAssocID="{FC3F7B95-A789-43C5-8BF6-BBCCDD67CBA3}" presName="Parent" presStyleLbl="revTx" presStyleIdx="0" presStyleCnt="6">
        <dgm:presLayoutVars>
          <dgm:chMax/>
          <dgm:chPref val="4"/>
          <dgm:bulletEnabled val="1"/>
        </dgm:presLayoutVars>
      </dgm:prSet>
      <dgm:spPr/>
    </dgm:pt>
    <dgm:pt modelId="{218F7F0A-ABE4-4CE4-BE65-13AF0D5368BC}" type="pres">
      <dgm:prSet presAssocID="{FC3F7B95-A789-43C5-8BF6-BBCCDD67CBA3}" presName="childShape" presStyleCnt="0">
        <dgm:presLayoutVars>
          <dgm:chMax val="0"/>
          <dgm:chPref val="0"/>
        </dgm:presLayoutVars>
      </dgm:prSet>
      <dgm:spPr/>
    </dgm:pt>
    <dgm:pt modelId="{0E735768-334F-4EC2-A904-0D128B42E5D6}" type="pres">
      <dgm:prSet presAssocID="{209DEAD0-B07B-48BC-809C-72B3E06BC1F7}" presName="childComposite" presStyleCnt="0">
        <dgm:presLayoutVars>
          <dgm:chMax val="0"/>
          <dgm:chPref val="0"/>
        </dgm:presLayoutVars>
      </dgm:prSet>
      <dgm:spPr/>
    </dgm:pt>
    <dgm:pt modelId="{318E645B-E5B6-40E2-A869-FCFF4EE9995E}" type="pres">
      <dgm:prSet presAssocID="{209DEAD0-B07B-48BC-809C-72B3E06BC1F7}" presName="ChildAccent" presStyleLbl="solidFgAcc1" presStyleIdx="0" presStyleCnt="3"/>
      <dgm:spPr/>
    </dgm:pt>
    <dgm:pt modelId="{B45D05FD-5F5A-4FF7-B38F-3FE658C2208E}" type="pres">
      <dgm:prSet presAssocID="{209DEAD0-B07B-48BC-809C-72B3E06BC1F7}" presName="Child" presStyleLbl="revTx" presStyleIdx="1" presStyleCnt="6" custScaleY="243056">
        <dgm:presLayoutVars>
          <dgm:chMax val="0"/>
          <dgm:chPref val="0"/>
          <dgm:bulletEnabled val="1"/>
        </dgm:presLayoutVars>
      </dgm:prSet>
      <dgm:spPr/>
    </dgm:pt>
    <dgm:pt modelId="{EB54EB94-1334-4ACD-B94F-BBC692E66F25}" type="pres">
      <dgm:prSet presAssocID="{09999E4D-433C-43FB-AC03-B47D7A4454A4}" presName="root" presStyleCnt="0">
        <dgm:presLayoutVars>
          <dgm:chMax/>
          <dgm:chPref/>
        </dgm:presLayoutVars>
      </dgm:prSet>
      <dgm:spPr/>
    </dgm:pt>
    <dgm:pt modelId="{BBCAB284-D585-48C2-83D0-34606554E033}" type="pres">
      <dgm:prSet presAssocID="{09999E4D-433C-43FB-AC03-B47D7A4454A4}" presName="rootComposite" presStyleCnt="0">
        <dgm:presLayoutVars/>
      </dgm:prSet>
      <dgm:spPr/>
    </dgm:pt>
    <dgm:pt modelId="{787D3E94-91B2-4CE3-8563-EE0161DEF8C5}" type="pres">
      <dgm:prSet presAssocID="{09999E4D-433C-43FB-AC03-B47D7A4454A4}" presName="ParentAccent" presStyleLbl="alignNode1" presStyleIdx="1" presStyleCnt="3"/>
      <dgm:spPr>
        <a:solidFill>
          <a:schemeClr val="accent5"/>
        </a:solidFill>
        <a:ln>
          <a:solidFill>
            <a:schemeClr val="tx1"/>
          </a:solidFill>
        </a:ln>
      </dgm:spPr>
    </dgm:pt>
    <dgm:pt modelId="{00E39BEC-5DCF-4AA0-9D17-1973EE9BEDEB}" type="pres">
      <dgm:prSet presAssocID="{09999E4D-433C-43FB-AC03-B47D7A4454A4}" presName="ParentSmallAccent" presStyleLbl="fgAcc1" presStyleIdx="1" presStyleCnt="3"/>
      <dgm:spPr/>
    </dgm:pt>
    <dgm:pt modelId="{F9BB32AF-2865-4572-A8D0-75409A3A62D9}" type="pres">
      <dgm:prSet presAssocID="{09999E4D-433C-43FB-AC03-B47D7A4454A4}" presName="Parent" presStyleLbl="revTx" presStyleIdx="2" presStyleCnt="6">
        <dgm:presLayoutVars>
          <dgm:chMax/>
          <dgm:chPref val="4"/>
          <dgm:bulletEnabled val="1"/>
        </dgm:presLayoutVars>
      </dgm:prSet>
      <dgm:spPr/>
    </dgm:pt>
    <dgm:pt modelId="{91C071F6-3F67-4465-98D1-E962C3105B39}" type="pres">
      <dgm:prSet presAssocID="{09999E4D-433C-43FB-AC03-B47D7A4454A4}" presName="childShape" presStyleCnt="0">
        <dgm:presLayoutVars>
          <dgm:chMax val="0"/>
          <dgm:chPref val="0"/>
        </dgm:presLayoutVars>
      </dgm:prSet>
      <dgm:spPr/>
    </dgm:pt>
    <dgm:pt modelId="{71909B6B-8B4A-4024-A0D1-8FB190FF704D}" type="pres">
      <dgm:prSet presAssocID="{575D9486-C809-49BB-A55F-64D577168CC8}" presName="childComposite" presStyleCnt="0">
        <dgm:presLayoutVars>
          <dgm:chMax val="0"/>
          <dgm:chPref val="0"/>
        </dgm:presLayoutVars>
      </dgm:prSet>
      <dgm:spPr/>
    </dgm:pt>
    <dgm:pt modelId="{FCD57A69-9485-4C59-83B8-8F5146607934}" type="pres">
      <dgm:prSet presAssocID="{575D9486-C809-49BB-A55F-64D577168CC8}" presName="ChildAccent" presStyleLbl="solidFgAcc1" presStyleIdx="1" presStyleCnt="3"/>
      <dgm:spPr/>
    </dgm:pt>
    <dgm:pt modelId="{6645FB4F-9E19-4824-B3C0-BD4F325BDF66}" type="pres">
      <dgm:prSet presAssocID="{575D9486-C809-49BB-A55F-64D577168CC8}" presName="Child" presStyleLbl="revTx" presStyleIdx="3" presStyleCnt="6">
        <dgm:presLayoutVars>
          <dgm:chMax val="0"/>
          <dgm:chPref val="0"/>
          <dgm:bulletEnabled val="1"/>
        </dgm:presLayoutVars>
      </dgm:prSet>
      <dgm:spPr/>
    </dgm:pt>
    <dgm:pt modelId="{FC8E3BAC-FD50-4767-83CE-BE158AD9BCD8}" type="pres">
      <dgm:prSet presAssocID="{E04806A2-7D22-42AC-A983-0CA0BCD0D9B2}" presName="root" presStyleCnt="0">
        <dgm:presLayoutVars>
          <dgm:chMax/>
          <dgm:chPref/>
        </dgm:presLayoutVars>
      </dgm:prSet>
      <dgm:spPr/>
    </dgm:pt>
    <dgm:pt modelId="{6CCB3DAD-06CF-4DF8-A545-87F6905496C6}" type="pres">
      <dgm:prSet presAssocID="{E04806A2-7D22-42AC-A983-0CA0BCD0D9B2}" presName="rootComposite" presStyleCnt="0">
        <dgm:presLayoutVars/>
      </dgm:prSet>
      <dgm:spPr/>
    </dgm:pt>
    <dgm:pt modelId="{E52E1760-DA80-4322-9B0B-F55C8EA6D445}" type="pres">
      <dgm:prSet presAssocID="{E04806A2-7D22-42AC-A983-0CA0BCD0D9B2}" presName="ParentAccent" presStyleLbl="alignNode1" presStyleIdx="2" presStyleCnt="3"/>
      <dgm:spPr>
        <a:ln>
          <a:solidFill>
            <a:schemeClr val="tx1"/>
          </a:solidFill>
        </a:ln>
      </dgm:spPr>
    </dgm:pt>
    <dgm:pt modelId="{B4F6DA3E-7D87-43C8-8B89-E36FECE0E2B8}" type="pres">
      <dgm:prSet presAssocID="{E04806A2-7D22-42AC-A983-0CA0BCD0D9B2}" presName="ParentSmallAccent" presStyleLbl="fgAcc1" presStyleIdx="2" presStyleCnt="3"/>
      <dgm:spPr/>
    </dgm:pt>
    <dgm:pt modelId="{9B6F98A1-619A-4441-9A01-37499B3BFAC2}" type="pres">
      <dgm:prSet presAssocID="{E04806A2-7D22-42AC-A983-0CA0BCD0D9B2}" presName="Parent" presStyleLbl="revTx" presStyleIdx="4" presStyleCnt="6">
        <dgm:presLayoutVars>
          <dgm:chMax/>
          <dgm:chPref val="4"/>
          <dgm:bulletEnabled val="1"/>
        </dgm:presLayoutVars>
      </dgm:prSet>
      <dgm:spPr/>
    </dgm:pt>
    <dgm:pt modelId="{795E5999-7648-46A5-B237-42F729C09A84}" type="pres">
      <dgm:prSet presAssocID="{E04806A2-7D22-42AC-A983-0CA0BCD0D9B2}" presName="childShape" presStyleCnt="0">
        <dgm:presLayoutVars>
          <dgm:chMax val="0"/>
          <dgm:chPref val="0"/>
        </dgm:presLayoutVars>
      </dgm:prSet>
      <dgm:spPr/>
    </dgm:pt>
    <dgm:pt modelId="{D027F982-953B-446E-844E-1F7FF4852B76}" type="pres">
      <dgm:prSet presAssocID="{E1625449-3981-4C1F-9287-9125E53D1EDA}" presName="childComposite" presStyleCnt="0">
        <dgm:presLayoutVars>
          <dgm:chMax val="0"/>
          <dgm:chPref val="0"/>
        </dgm:presLayoutVars>
      </dgm:prSet>
      <dgm:spPr/>
    </dgm:pt>
    <dgm:pt modelId="{AA2E7CEC-9AF6-4BF8-8D27-782491E63E0C}" type="pres">
      <dgm:prSet presAssocID="{E1625449-3981-4C1F-9287-9125E53D1EDA}" presName="ChildAccent" presStyleLbl="solidFgAcc1" presStyleIdx="2" presStyleCnt="3"/>
      <dgm:spPr/>
    </dgm:pt>
    <dgm:pt modelId="{2E035DDF-9DC6-4283-AE50-D9A5D83142BA}" type="pres">
      <dgm:prSet presAssocID="{E1625449-3981-4C1F-9287-9125E53D1EDA}" presName="Child" presStyleLbl="revTx" presStyleIdx="5" presStyleCnt="6">
        <dgm:presLayoutVars>
          <dgm:chMax val="0"/>
          <dgm:chPref val="0"/>
          <dgm:bulletEnabled val="1"/>
        </dgm:presLayoutVars>
      </dgm:prSet>
      <dgm:spPr/>
    </dgm:pt>
  </dgm:ptLst>
  <dgm:cxnLst>
    <dgm:cxn modelId="{CDEB9501-E485-4C1E-96EF-0F35F6391123}" srcId="{3ADCB223-E7A4-49AE-AF5F-81B813DD3A6F}" destId="{09999E4D-433C-43FB-AC03-B47D7A4454A4}" srcOrd="1" destOrd="0" parTransId="{30F383D0-250C-453B-9F2F-0CEE63FA5694}" sibTransId="{C077B4BE-8BB8-4165-B001-3B8C8EA9D27E}"/>
    <dgm:cxn modelId="{DD994109-4A7F-49B8-A6B5-148FACC00DAE}" srcId="{3ADCB223-E7A4-49AE-AF5F-81B813DD3A6F}" destId="{E04806A2-7D22-42AC-A983-0CA0BCD0D9B2}" srcOrd="2" destOrd="0" parTransId="{2F06B67E-9B41-47D0-A552-60524F8C3E96}" sibTransId="{E60EFCD3-F27F-42E3-9AF7-C8CF05B7C95E}"/>
    <dgm:cxn modelId="{0ED7915E-81E1-4B39-92C0-0AB3E822A3A9}" srcId="{3ADCB223-E7A4-49AE-AF5F-81B813DD3A6F}" destId="{FC3F7B95-A789-43C5-8BF6-BBCCDD67CBA3}" srcOrd="0" destOrd="0" parTransId="{641D2883-BD1A-4C61-80E2-795E18AE27A9}" sibTransId="{675DDB5D-7843-455A-8814-0B1A5E03751F}"/>
    <dgm:cxn modelId="{58BC4F61-923E-4EAA-97D8-6D8549F4C22F}" type="presOf" srcId="{E1625449-3981-4C1F-9287-9125E53D1EDA}" destId="{2E035DDF-9DC6-4283-AE50-D9A5D83142BA}" srcOrd="0" destOrd="0" presId="urn:microsoft.com/office/officeart/2008/layout/SquareAccentList"/>
    <dgm:cxn modelId="{60BE6547-8674-4115-BD89-60B69610B6E8}" type="presOf" srcId="{209DEAD0-B07B-48BC-809C-72B3E06BC1F7}" destId="{B45D05FD-5F5A-4FF7-B38F-3FE658C2208E}" srcOrd="0" destOrd="0" presId="urn:microsoft.com/office/officeart/2008/layout/SquareAccentList"/>
    <dgm:cxn modelId="{96215567-6DFA-4452-BBA7-7F1ED27DF0F5}" type="presOf" srcId="{FC3F7B95-A789-43C5-8BF6-BBCCDD67CBA3}" destId="{9654B34F-3ADE-4558-8301-80E87F454240}" srcOrd="0" destOrd="0" presId="urn:microsoft.com/office/officeart/2008/layout/SquareAccentList"/>
    <dgm:cxn modelId="{C72C314F-9E5A-4776-968B-BA94795F74B5}" type="presOf" srcId="{3ADCB223-E7A4-49AE-AF5F-81B813DD3A6F}" destId="{1EA83FDE-DB54-48EB-8FCE-EBF0B38CD953}" srcOrd="0" destOrd="0" presId="urn:microsoft.com/office/officeart/2008/layout/SquareAccentList"/>
    <dgm:cxn modelId="{EF2F7D5A-8C6D-4E65-AD74-D7B52F7213C3}" type="presOf" srcId="{09999E4D-433C-43FB-AC03-B47D7A4454A4}" destId="{F9BB32AF-2865-4572-A8D0-75409A3A62D9}" srcOrd="0" destOrd="0" presId="urn:microsoft.com/office/officeart/2008/layout/SquareAccentList"/>
    <dgm:cxn modelId="{AAE02DA9-D5F4-4A13-A2F1-7A593A498597}" type="presOf" srcId="{575D9486-C809-49BB-A55F-64D577168CC8}" destId="{6645FB4F-9E19-4824-B3C0-BD4F325BDF66}" srcOrd="0" destOrd="0" presId="urn:microsoft.com/office/officeart/2008/layout/SquareAccentList"/>
    <dgm:cxn modelId="{B895F9B6-D891-4115-8A2B-DEF6CBFFDEED}" srcId="{E04806A2-7D22-42AC-A983-0CA0BCD0D9B2}" destId="{E1625449-3981-4C1F-9287-9125E53D1EDA}" srcOrd="0" destOrd="0" parTransId="{AB106D00-6E2B-4CCA-ADA7-94837D05FAF2}" sibTransId="{7FCA5557-1D10-4952-9594-A237D8C2D1D0}"/>
    <dgm:cxn modelId="{0C1CCDBA-BA56-4AF6-9B8E-DF45E7A5B4C7}" type="presOf" srcId="{E04806A2-7D22-42AC-A983-0CA0BCD0D9B2}" destId="{9B6F98A1-619A-4441-9A01-37499B3BFAC2}" srcOrd="0" destOrd="0" presId="urn:microsoft.com/office/officeart/2008/layout/SquareAccentList"/>
    <dgm:cxn modelId="{D1FFC5BF-6C65-481A-9FE6-430BB2191736}" srcId="{09999E4D-433C-43FB-AC03-B47D7A4454A4}" destId="{575D9486-C809-49BB-A55F-64D577168CC8}" srcOrd="0" destOrd="0" parTransId="{8EE9A00C-83E8-4D21-AE49-E15C04C02DDB}" sibTransId="{EE0625AC-3BAE-4F0C-9EC6-E5A7CAC70140}"/>
    <dgm:cxn modelId="{53868ACD-C73D-4269-9390-FD8ACADFDC1C}" srcId="{FC3F7B95-A789-43C5-8BF6-BBCCDD67CBA3}" destId="{209DEAD0-B07B-48BC-809C-72B3E06BC1F7}" srcOrd="0" destOrd="0" parTransId="{AB07C3CC-43B2-4D6C-B488-49860EC743CF}" sibTransId="{B9BAACB6-E735-4E1D-8DD6-95152280A726}"/>
    <dgm:cxn modelId="{2765BC35-5E08-431C-9FEC-17C1A9027A08}" type="presParOf" srcId="{1EA83FDE-DB54-48EB-8FCE-EBF0B38CD953}" destId="{2AACEAD5-E7C6-4FD7-9B14-85E64543E7DC}" srcOrd="0" destOrd="0" presId="urn:microsoft.com/office/officeart/2008/layout/SquareAccentList"/>
    <dgm:cxn modelId="{6A93B789-59C5-412A-823D-A1F6977580AD}" type="presParOf" srcId="{2AACEAD5-E7C6-4FD7-9B14-85E64543E7DC}" destId="{7A4CB208-43E5-45AA-ACD1-8A3F5799C634}" srcOrd="0" destOrd="0" presId="urn:microsoft.com/office/officeart/2008/layout/SquareAccentList"/>
    <dgm:cxn modelId="{7BF6C15A-C09C-4004-9137-F79729501840}" type="presParOf" srcId="{7A4CB208-43E5-45AA-ACD1-8A3F5799C634}" destId="{B7A78AE4-13A4-4A3B-9560-5B8337E8A95F}" srcOrd="0" destOrd="0" presId="urn:microsoft.com/office/officeart/2008/layout/SquareAccentList"/>
    <dgm:cxn modelId="{13073C84-0AE8-484E-89F0-AADAB355069D}" type="presParOf" srcId="{7A4CB208-43E5-45AA-ACD1-8A3F5799C634}" destId="{2376C240-D655-491F-88D2-F8164C93D55A}" srcOrd="1" destOrd="0" presId="urn:microsoft.com/office/officeart/2008/layout/SquareAccentList"/>
    <dgm:cxn modelId="{AF7014DF-A043-48CB-948D-2274EBA961FA}" type="presParOf" srcId="{7A4CB208-43E5-45AA-ACD1-8A3F5799C634}" destId="{9654B34F-3ADE-4558-8301-80E87F454240}" srcOrd="2" destOrd="0" presId="urn:microsoft.com/office/officeart/2008/layout/SquareAccentList"/>
    <dgm:cxn modelId="{EB3A44B7-4E58-4A49-965F-865F6344BFF8}" type="presParOf" srcId="{2AACEAD5-E7C6-4FD7-9B14-85E64543E7DC}" destId="{218F7F0A-ABE4-4CE4-BE65-13AF0D5368BC}" srcOrd="1" destOrd="0" presId="urn:microsoft.com/office/officeart/2008/layout/SquareAccentList"/>
    <dgm:cxn modelId="{C795BFEB-64B6-4AD1-AB96-4BEFD5D842E1}" type="presParOf" srcId="{218F7F0A-ABE4-4CE4-BE65-13AF0D5368BC}" destId="{0E735768-334F-4EC2-A904-0D128B42E5D6}" srcOrd="0" destOrd="0" presId="urn:microsoft.com/office/officeart/2008/layout/SquareAccentList"/>
    <dgm:cxn modelId="{8D659C9D-D253-4CC4-A723-8DB899884608}" type="presParOf" srcId="{0E735768-334F-4EC2-A904-0D128B42E5D6}" destId="{318E645B-E5B6-40E2-A869-FCFF4EE9995E}" srcOrd="0" destOrd="0" presId="urn:microsoft.com/office/officeart/2008/layout/SquareAccentList"/>
    <dgm:cxn modelId="{676A3FBD-18BD-479F-B386-9A8A90C41120}" type="presParOf" srcId="{0E735768-334F-4EC2-A904-0D128B42E5D6}" destId="{B45D05FD-5F5A-4FF7-B38F-3FE658C2208E}" srcOrd="1" destOrd="0" presId="urn:microsoft.com/office/officeart/2008/layout/SquareAccentList"/>
    <dgm:cxn modelId="{5F770C37-0AA4-4420-B725-65AB5756065B}" type="presParOf" srcId="{1EA83FDE-DB54-48EB-8FCE-EBF0B38CD953}" destId="{EB54EB94-1334-4ACD-B94F-BBC692E66F25}" srcOrd="1" destOrd="0" presId="urn:microsoft.com/office/officeart/2008/layout/SquareAccentList"/>
    <dgm:cxn modelId="{77D6D62E-072E-4C17-8532-FA1FEE06F9D6}" type="presParOf" srcId="{EB54EB94-1334-4ACD-B94F-BBC692E66F25}" destId="{BBCAB284-D585-48C2-83D0-34606554E033}" srcOrd="0" destOrd="0" presId="urn:microsoft.com/office/officeart/2008/layout/SquareAccentList"/>
    <dgm:cxn modelId="{E051B466-FFA3-48C0-BDEB-1DFC9DD1DA3D}" type="presParOf" srcId="{BBCAB284-D585-48C2-83D0-34606554E033}" destId="{787D3E94-91B2-4CE3-8563-EE0161DEF8C5}" srcOrd="0" destOrd="0" presId="urn:microsoft.com/office/officeart/2008/layout/SquareAccentList"/>
    <dgm:cxn modelId="{4E4A48D1-7F98-467A-8A8B-8550812B05C7}" type="presParOf" srcId="{BBCAB284-D585-48C2-83D0-34606554E033}" destId="{00E39BEC-5DCF-4AA0-9D17-1973EE9BEDEB}" srcOrd="1" destOrd="0" presId="urn:microsoft.com/office/officeart/2008/layout/SquareAccentList"/>
    <dgm:cxn modelId="{3907353D-658C-424D-9BF4-7DE023F6761F}" type="presParOf" srcId="{BBCAB284-D585-48C2-83D0-34606554E033}" destId="{F9BB32AF-2865-4572-A8D0-75409A3A62D9}" srcOrd="2" destOrd="0" presId="urn:microsoft.com/office/officeart/2008/layout/SquareAccentList"/>
    <dgm:cxn modelId="{F5582F1A-F04E-4B26-9551-6F9C90E9822A}" type="presParOf" srcId="{EB54EB94-1334-4ACD-B94F-BBC692E66F25}" destId="{91C071F6-3F67-4465-98D1-E962C3105B39}" srcOrd="1" destOrd="0" presId="urn:microsoft.com/office/officeart/2008/layout/SquareAccentList"/>
    <dgm:cxn modelId="{85C175FE-3267-4C90-A86D-53DFE700C6A3}" type="presParOf" srcId="{91C071F6-3F67-4465-98D1-E962C3105B39}" destId="{71909B6B-8B4A-4024-A0D1-8FB190FF704D}" srcOrd="0" destOrd="0" presId="urn:microsoft.com/office/officeart/2008/layout/SquareAccentList"/>
    <dgm:cxn modelId="{15AA599A-91E2-4DA0-85C3-978288E47C4C}" type="presParOf" srcId="{71909B6B-8B4A-4024-A0D1-8FB190FF704D}" destId="{FCD57A69-9485-4C59-83B8-8F5146607934}" srcOrd="0" destOrd="0" presId="urn:microsoft.com/office/officeart/2008/layout/SquareAccentList"/>
    <dgm:cxn modelId="{22543DE1-6EFB-42FB-AF7A-4DFC5E8C619C}" type="presParOf" srcId="{71909B6B-8B4A-4024-A0D1-8FB190FF704D}" destId="{6645FB4F-9E19-4824-B3C0-BD4F325BDF66}" srcOrd="1" destOrd="0" presId="urn:microsoft.com/office/officeart/2008/layout/SquareAccentList"/>
    <dgm:cxn modelId="{0211FA5C-8034-4684-835B-EC3572B63AAD}" type="presParOf" srcId="{1EA83FDE-DB54-48EB-8FCE-EBF0B38CD953}" destId="{FC8E3BAC-FD50-4767-83CE-BE158AD9BCD8}" srcOrd="2" destOrd="0" presId="urn:microsoft.com/office/officeart/2008/layout/SquareAccentList"/>
    <dgm:cxn modelId="{AA7DA0BE-C2C8-40D8-9C73-278A9DFA17B0}" type="presParOf" srcId="{FC8E3BAC-FD50-4767-83CE-BE158AD9BCD8}" destId="{6CCB3DAD-06CF-4DF8-A545-87F6905496C6}" srcOrd="0" destOrd="0" presId="urn:microsoft.com/office/officeart/2008/layout/SquareAccentList"/>
    <dgm:cxn modelId="{56408B2D-AA32-44A8-B75F-19E44EB4B206}" type="presParOf" srcId="{6CCB3DAD-06CF-4DF8-A545-87F6905496C6}" destId="{E52E1760-DA80-4322-9B0B-F55C8EA6D445}" srcOrd="0" destOrd="0" presId="urn:microsoft.com/office/officeart/2008/layout/SquareAccentList"/>
    <dgm:cxn modelId="{89393402-E3B7-49E3-A446-39A4BBA771A4}" type="presParOf" srcId="{6CCB3DAD-06CF-4DF8-A545-87F6905496C6}" destId="{B4F6DA3E-7D87-43C8-8B89-E36FECE0E2B8}" srcOrd="1" destOrd="0" presId="urn:microsoft.com/office/officeart/2008/layout/SquareAccentList"/>
    <dgm:cxn modelId="{4D963C36-9E26-48F0-83DC-03CB2BCF314B}" type="presParOf" srcId="{6CCB3DAD-06CF-4DF8-A545-87F6905496C6}" destId="{9B6F98A1-619A-4441-9A01-37499B3BFAC2}" srcOrd="2" destOrd="0" presId="urn:microsoft.com/office/officeart/2008/layout/SquareAccentList"/>
    <dgm:cxn modelId="{68108692-9FB3-4E79-9EE4-99ABE42A6E46}" type="presParOf" srcId="{FC8E3BAC-FD50-4767-83CE-BE158AD9BCD8}" destId="{795E5999-7648-46A5-B237-42F729C09A84}" srcOrd="1" destOrd="0" presId="urn:microsoft.com/office/officeart/2008/layout/SquareAccentList"/>
    <dgm:cxn modelId="{742A9EF2-6E6D-474A-9386-B27E13EDE6F4}" type="presParOf" srcId="{795E5999-7648-46A5-B237-42F729C09A84}" destId="{D027F982-953B-446E-844E-1F7FF4852B76}" srcOrd="0" destOrd="0" presId="urn:microsoft.com/office/officeart/2008/layout/SquareAccentList"/>
    <dgm:cxn modelId="{71BDE027-085C-4679-9A17-90B815C37555}" type="presParOf" srcId="{D027F982-953B-446E-844E-1F7FF4852B76}" destId="{AA2E7CEC-9AF6-4BF8-8D27-782491E63E0C}" srcOrd="0" destOrd="0" presId="urn:microsoft.com/office/officeart/2008/layout/SquareAccentList"/>
    <dgm:cxn modelId="{2E5AD753-4BB2-493F-B93C-1B437056D15E}" type="presParOf" srcId="{D027F982-953B-446E-844E-1F7FF4852B76}" destId="{2E035DDF-9DC6-4283-AE50-D9A5D83142BA}"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B939AC-F883-473E-9A8F-372057E39301}" type="doc">
      <dgm:prSet loTypeId="urn:microsoft.com/office/officeart/2005/8/layout/chevron1" loCatId="process" qsTypeId="urn:microsoft.com/office/officeart/2005/8/quickstyle/3d2" qsCatId="3D" csTypeId="urn:microsoft.com/office/officeart/2005/8/colors/accent1_2" csCatId="accent1" phldr="1"/>
      <dgm:spPr/>
    </dgm:pt>
    <dgm:pt modelId="{628E8B26-0CF0-4548-9BD7-BA29D44486AF}">
      <dgm:prSet phldrT="[Texto]" custT="1"/>
      <dgm:spPr>
        <a:solidFill>
          <a:srgbClr val="FFFF00"/>
        </a:solidFill>
      </dgm:spPr>
      <dgm:t>
        <a:bodyPr/>
        <a:lstStyle/>
        <a:p>
          <a:r>
            <a:rPr lang="es-419" sz="1800" b="1" dirty="0">
              <a:solidFill>
                <a:schemeClr val="tx1"/>
              </a:solidFill>
            </a:rPr>
            <a:t>Pertinencia</a:t>
          </a:r>
          <a:endParaRPr lang="es-EC" sz="1800" dirty="0">
            <a:solidFill>
              <a:schemeClr val="tx1"/>
            </a:solidFill>
          </a:endParaRPr>
        </a:p>
      </dgm:t>
    </dgm:pt>
    <dgm:pt modelId="{3BE71EAD-E36D-4AD7-BA14-25FAC0670945}" type="parTrans" cxnId="{F63EFA49-E12B-4C2A-8B8C-6D782E9BF9EF}">
      <dgm:prSet/>
      <dgm:spPr/>
      <dgm:t>
        <a:bodyPr/>
        <a:lstStyle/>
        <a:p>
          <a:endParaRPr lang="es-EC">
            <a:solidFill>
              <a:schemeClr val="tx1"/>
            </a:solidFill>
          </a:endParaRPr>
        </a:p>
      </dgm:t>
    </dgm:pt>
    <dgm:pt modelId="{0FE814F6-FC21-48E7-BB2F-3D2A7DCD534B}" type="sibTrans" cxnId="{F63EFA49-E12B-4C2A-8B8C-6D782E9BF9EF}">
      <dgm:prSet/>
      <dgm:spPr/>
      <dgm:t>
        <a:bodyPr/>
        <a:lstStyle/>
        <a:p>
          <a:endParaRPr lang="es-EC">
            <a:solidFill>
              <a:schemeClr val="tx1"/>
            </a:solidFill>
          </a:endParaRPr>
        </a:p>
      </dgm:t>
    </dgm:pt>
    <dgm:pt modelId="{7F7DB520-F33D-4259-B914-8C55B22A7EE8}">
      <dgm:prSet custT="1"/>
      <dgm:spPr>
        <a:solidFill>
          <a:srgbClr val="FF9900"/>
        </a:solidFill>
      </dgm:spPr>
      <dgm:t>
        <a:bodyPr/>
        <a:lstStyle/>
        <a:p>
          <a:r>
            <a:rPr lang="es-419" sz="1800" b="1" dirty="0">
              <a:solidFill>
                <a:schemeClr val="tx1"/>
              </a:solidFill>
            </a:rPr>
            <a:t>Relevancia</a:t>
          </a:r>
          <a:endParaRPr lang="es-EC" sz="1800" dirty="0">
            <a:solidFill>
              <a:schemeClr val="tx1"/>
            </a:solidFill>
          </a:endParaRPr>
        </a:p>
      </dgm:t>
    </dgm:pt>
    <dgm:pt modelId="{0E65E907-8B56-40FD-8F1A-7EE8CF572CEB}" type="parTrans" cxnId="{B2FFBE74-7A79-42BE-9F4E-794282A1A541}">
      <dgm:prSet/>
      <dgm:spPr/>
      <dgm:t>
        <a:bodyPr/>
        <a:lstStyle/>
        <a:p>
          <a:endParaRPr lang="es-EC">
            <a:solidFill>
              <a:schemeClr val="tx1"/>
            </a:solidFill>
          </a:endParaRPr>
        </a:p>
      </dgm:t>
    </dgm:pt>
    <dgm:pt modelId="{1F2F0C80-8DDD-485F-833B-2FA26636E26A}" type="sibTrans" cxnId="{B2FFBE74-7A79-42BE-9F4E-794282A1A541}">
      <dgm:prSet/>
      <dgm:spPr/>
      <dgm:t>
        <a:bodyPr/>
        <a:lstStyle/>
        <a:p>
          <a:endParaRPr lang="es-EC">
            <a:solidFill>
              <a:schemeClr val="tx1"/>
            </a:solidFill>
          </a:endParaRPr>
        </a:p>
      </dgm:t>
    </dgm:pt>
    <dgm:pt modelId="{84C7F241-50FB-495B-ADE2-87B0173CE8A7}">
      <dgm:prSet custT="1"/>
      <dgm:spPr>
        <a:solidFill>
          <a:schemeClr val="accent1">
            <a:lumMod val="40000"/>
            <a:lumOff val="60000"/>
          </a:schemeClr>
        </a:solidFill>
      </dgm:spPr>
      <dgm:t>
        <a:bodyPr/>
        <a:lstStyle/>
        <a:p>
          <a:r>
            <a:rPr lang="es-419" sz="1800" b="1" dirty="0">
              <a:solidFill>
                <a:schemeClr val="tx1"/>
              </a:solidFill>
            </a:rPr>
            <a:t>Interpretación</a:t>
          </a:r>
          <a:endParaRPr lang="es-EC" sz="1800" dirty="0">
            <a:solidFill>
              <a:schemeClr val="tx1"/>
            </a:solidFill>
          </a:endParaRPr>
        </a:p>
      </dgm:t>
    </dgm:pt>
    <dgm:pt modelId="{259BA20C-4979-4197-9646-A934383AAEBF}" type="parTrans" cxnId="{EC2CFC31-E953-4E61-88AA-FE0E54DFDEE3}">
      <dgm:prSet/>
      <dgm:spPr/>
      <dgm:t>
        <a:bodyPr/>
        <a:lstStyle/>
        <a:p>
          <a:endParaRPr lang="es-EC">
            <a:solidFill>
              <a:schemeClr val="tx1"/>
            </a:solidFill>
          </a:endParaRPr>
        </a:p>
      </dgm:t>
    </dgm:pt>
    <dgm:pt modelId="{0387DD89-82D2-4C75-948E-21E96836CE2B}" type="sibTrans" cxnId="{EC2CFC31-E953-4E61-88AA-FE0E54DFDEE3}">
      <dgm:prSet/>
      <dgm:spPr/>
      <dgm:t>
        <a:bodyPr/>
        <a:lstStyle/>
        <a:p>
          <a:endParaRPr lang="es-EC">
            <a:solidFill>
              <a:schemeClr val="tx1"/>
            </a:solidFill>
          </a:endParaRPr>
        </a:p>
      </dgm:t>
    </dgm:pt>
    <dgm:pt modelId="{0615A52F-C001-4AA1-87A9-32D8D8A43150}">
      <dgm:prSet custT="1"/>
      <dgm:spPr>
        <a:solidFill>
          <a:srgbClr val="9966FF"/>
        </a:solidFill>
      </dgm:spPr>
      <dgm:t>
        <a:bodyPr/>
        <a:lstStyle/>
        <a:p>
          <a:r>
            <a:rPr lang="es-419" sz="1800" b="1" dirty="0">
              <a:solidFill>
                <a:schemeClr val="tx1"/>
              </a:solidFill>
            </a:rPr>
            <a:t>Comprensión</a:t>
          </a:r>
          <a:endParaRPr lang="es-EC" sz="1800" dirty="0">
            <a:solidFill>
              <a:schemeClr val="tx1"/>
            </a:solidFill>
          </a:endParaRPr>
        </a:p>
      </dgm:t>
    </dgm:pt>
    <dgm:pt modelId="{58280B1A-E41B-4454-9933-39C5A9275A16}" type="parTrans" cxnId="{B596C70B-3741-41AD-BF19-60A259A6D213}">
      <dgm:prSet/>
      <dgm:spPr/>
      <dgm:t>
        <a:bodyPr/>
        <a:lstStyle/>
        <a:p>
          <a:endParaRPr lang="es-EC">
            <a:solidFill>
              <a:schemeClr val="tx1"/>
            </a:solidFill>
          </a:endParaRPr>
        </a:p>
      </dgm:t>
    </dgm:pt>
    <dgm:pt modelId="{F13D4CAB-6EF4-4602-8FCC-BD4C3A527EC2}" type="sibTrans" cxnId="{B596C70B-3741-41AD-BF19-60A259A6D213}">
      <dgm:prSet/>
      <dgm:spPr/>
      <dgm:t>
        <a:bodyPr/>
        <a:lstStyle/>
        <a:p>
          <a:endParaRPr lang="es-EC">
            <a:solidFill>
              <a:schemeClr val="tx1"/>
            </a:solidFill>
          </a:endParaRPr>
        </a:p>
      </dgm:t>
    </dgm:pt>
    <dgm:pt modelId="{BB7ACF2D-760D-4894-9419-95C521239C21}" type="pres">
      <dgm:prSet presAssocID="{EEB939AC-F883-473E-9A8F-372057E39301}" presName="Name0" presStyleCnt="0">
        <dgm:presLayoutVars>
          <dgm:dir/>
          <dgm:animLvl val="lvl"/>
          <dgm:resizeHandles val="exact"/>
        </dgm:presLayoutVars>
      </dgm:prSet>
      <dgm:spPr/>
    </dgm:pt>
    <dgm:pt modelId="{16C6A577-8316-46F8-AEA8-27B296CCC7B8}" type="pres">
      <dgm:prSet presAssocID="{628E8B26-0CF0-4548-9BD7-BA29D44486AF}" presName="parTxOnly" presStyleLbl="node1" presStyleIdx="0" presStyleCnt="4">
        <dgm:presLayoutVars>
          <dgm:chMax val="0"/>
          <dgm:chPref val="0"/>
          <dgm:bulletEnabled val="1"/>
        </dgm:presLayoutVars>
      </dgm:prSet>
      <dgm:spPr/>
    </dgm:pt>
    <dgm:pt modelId="{5CE06089-01D0-4767-B8C9-DDEB2DAF338A}" type="pres">
      <dgm:prSet presAssocID="{0FE814F6-FC21-48E7-BB2F-3D2A7DCD534B}" presName="parTxOnlySpace" presStyleCnt="0"/>
      <dgm:spPr/>
    </dgm:pt>
    <dgm:pt modelId="{645443CA-1A02-46D1-82C1-94DAB132CCE6}" type="pres">
      <dgm:prSet presAssocID="{7F7DB520-F33D-4259-B914-8C55B22A7EE8}" presName="parTxOnly" presStyleLbl="node1" presStyleIdx="1" presStyleCnt="4">
        <dgm:presLayoutVars>
          <dgm:chMax val="0"/>
          <dgm:chPref val="0"/>
          <dgm:bulletEnabled val="1"/>
        </dgm:presLayoutVars>
      </dgm:prSet>
      <dgm:spPr/>
    </dgm:pt>
    <dgm:pt modelId="{16B5CB96-DDA1-4977-9EBB-A3A35A77A886}" type="pres">
      <dgm:prSet presAssocID="{1F2F0C80-8DDD-485F-833B-2FA26636E26A}" presName="parTxOnlySpace" presStyleCnt="0"/>
      <dgm:spPr/>
    </dgm:pt>
    <dgm:pt modelId="{4E210C9B-28F7-4A1E-A833-1248FEF03C46}" type="pres">
      <dgm:prSet presAssocID="{84C7F241-50FB-495B-ADE2-87B0173CE8A7}" presName="parTxOnly" presStyleLbl="node1" presStyleIdx="2" presStyleCnt="4" custScaleX="117726">
        <dgm:presLayoutVars>
          <dgm:chMax val="0"/>
          <dgm:chPref val="0"/>
          <dgm:bulletEnabled val="1"/>
        </dgm:presLayoutVars>
      </dgm:prSet>
      <dgm:spPr/>
    </dgm:pt>
    <dgm:pt modelId="{2F56342D-5DDD-403E-A349-5B712DF7FABC}" type="pres">
      <dgm:prSet presAssocID="{0387DD89-82D2-4C75-948E-21E96836CE2B}" presName="parTxOnlySpace" presStyleCnt="0"/>
      <dgm:spPr/>
    </dgm:pt>
    <dgm:pt modelId="{4709A92F-8A42-4382-BB52-1A4253086CC6}" type="pres">
      <dgm:prSet presAssocID="{0615A52F-C001-4AA1-87A9-32D8D8A43150}" presName="parTxOnly" presStyleLbl="node1" presStyleIdx="3" presStyleCnt="4">
        <dgm:presLayoutVars>
          <dgm:chMax val="0"/>
          <dgm:chPref val="0"/>
          <dgm:bulletEnabled val="1"/>
        </dgm:presLayoutVars>
      </dgm:prSet>
      <dgm:spPr/>
    </dgm:pt>
  </dgm:ptLst>
  <dgm:cxnLst>
    <dgm:cxn modelId="{5BEF0D02-1BD0-4C2E-A8CD-DB0662AFE038}" type="presOf" srcId="{0615A52F-C001-4AA1-87A9-32D8D8A43150}" destId="{4709A92F-8A42-4382-BB52-1A4253086CC6}" srcOrd="0" destOrd="0" presId="urn:microsoft.com/office/officeart/2005/8/layout/chevron1"/>
    <dgm:cxn modelId="{B596C70B-3741-41AD-BF19-60A259A6D213}" srcId="{EEB939AC-F883-473E-9A8F-372057E39301}" destId="{0615A52F-C001-4AA1-87A9-32D8D8A43150}" srcOrd="3" destOrd="0" parTransId="{58280B1A-E41B-4454-9933-39C5A9275A16}" sibTransId="{F13D4CAB-6EF4-4602-8FCC-BD4C3A527EC2}"/>
    <dgm:cxn modelId="{A886CB28-432A-4198-8FA0-8A10822EC713}" type="presOf" srcId="{7F7DB520-F33D-4259-B914-8C55B22A7EE8}" destId="{645443CA-1A02-46D1-82C1-94DAB132CCE6}" srcOrd="0" destOrd="0" presId="urn:microsoft.com/office/officeart/2005/8/layout/chevron1"/>
    <dgm:cxn modelId="{EC2CFC31-E953-4E61-88AA-FE0E54DFDEE3}" srcId="{EEB939AC-F883-473E-9A8F-372057E39301}" destId="{84C7F241-50FB-495B-ADE2-87B0173CE8A7}" srcOrd="2" destOrd="0" parTransId="{259BA20C-4979-4197-9646-A934383AAEBF}" sibTransId="{0387DD89-82D2-4C75-948E-21E96836CE2B}"/>
    <dgm:cxn modelId="{659FE336-10AC-43E3-B468-D8284D12EF24}" type="presOf" srcId="{84C7F241-50FB-495B-ADE2-87B0173CE8A7}" destId="{4E210C9B-28F7-4A1E-A833-1248FEF03C46}" srcOrd="0" destOrd="0" presId="urn:microsoft.com/office/officeart/2005/8/layout/chevron1"/>
    <dgm:cxn modelId="{F63EFA49-E12B-4C2A-8B8C-6D782E9BF9EF}" srcId="{EEB939AC-F883-473E-9A8F-372057E39301}" destId="{628E8B26-0CF0-4548-9BD7-BA29D44486AF}" srcOrd="0" destOrd="0" parTransId="{3BE71EAD-E36D-4AD7-BA14-25FAC0670945}" sibTransId="{0FE814F6-FC21-48E7-BB2F-3D2A7DCD534B}"/>
    <dgm:cxn modelId="{47ADA66B-2E81-4E9B-AC5B-6120D2309893}" type="presOf" srcId="{EEB939AC-F883-473E-9A8F-372057E39301}" destId="{BB7ACF2D-760D-4894-9419-95C521239C21}" srcOrd="0" destOrd="0" presId="urn:microsoft.com/office/officeart/2005/8/layout/chevron1"/>
    <dgm:cxn modelId="{B2FFBE74-7A79-42BE-9F4E-794282A1A541}" srcId="{EEB939AC-F883-473E-9A8F-372057E39301}" destId="{7F7DB520-F33D-4259-B914-8C55B22A7EE8}" srcOrd="1" destOrd="0" parTransId="{0E65E907-8B56-40FD-8F1A-7EE8CF572CEB}" sibTransId="{1F2F0C80-8DDD-485F-833B-2FA26636E26A}"/>
    <dgm:cxn modelId="{C4BF39B1-3439-4928-9382-CCBA892102EE}" type="presOf" srcId="{628E8B26-0CF0-4548-9BD7-BA29D44486AF}" destId="{16C6A577-8316-46F8-AEA8-27B296CCC7B8}" srcOrd="0" destOrd="0" presId="urn:microsoft.com/office/officeart/2005/8/layout/chevron1"/>
    <dgm:cxn modelId="{D8289C21-E7AD-4D6E-B8DB-72C9D81332FD}" type="presParOf" srcId="{BB7ACF2D-760D-4894-9419-95C521239C21}" destId="{16C6A577-8316-46F8-AEA8-27B296CCC7B8}" srcOrd="0" destOrd="0" presId="urn:microsoft.com/office/officeart/2005/8/layout/chevron1"/>
    <dgm:cxn modelId="{75B36A12-560A-43BB-A5CF-83FAC44E9257}" type="presParOf" srcId="{BB7ACF2D-760D-4894-9419-95C521239C21}" destId="{5CE06089-01D0-4767-B8C9-DDEB2DAF338A}" srcOrd="1" destOrd="0" presId="urn:microsoft.com/office/officeart/2005/8/layout/chevron1"/>
    <dgm:cxn modelId="{5598A92E-54F5-44C2-A139-E4714CD23942}" type="presParOf" srcId="{BB7ACF2D-760D-4894-9419-95C521239C21}" destId="{645443CA-1A02-46D1-82C1-94DAB132CCE6}" srcOrd="2" destOrd="0" presId="urn:microsoft.com/office/officeart/2005/8/layout/chevron1"/>
    <dgm:cxn modelId="{4187F5FC-8916-4867-ACD4-EFCFAA788C4E}" type="presParOf" srcId="{BB7ACF2D-760D-4894-9419-95C521239C21}" destId="{16B5CB96-DDA1-4977-9EBB-A3A35A77A886}" srcOrd="3" destOrd="0" presId="urn:microsoft.com/office/officeart/2005/8/layout/chevron1"/>
    <dgm:cxn modelId="{670F4129-153A-4150-8BA6-5D35C1921C0A}" type="presParOf" srcId="{BB7ACF2D-760D-4894-9419-95C521239C21}" destId="{4E210C9B-28F7-4A1E-A833-1248FEF03C46}" srcOrd="4" destOrd="0" presId="urn:microsoft.com/office/officeart/2005/8/layout/chevron1"/>
    <dgm:cxn modelId="{49F575F6-478B-4435-BA6B-335A1D711551}" type="presParOf" srcId="{BB7ACF2D-760D-4894-9419-95C521239C21}" destId="{2F56342D-5DDD-403E-A349-5B712DF7FABC}" srcOrd="5" destOrd="0" presId="urn:microsoft.com/office/officeart/2005/8/layout/chevron1"/>
    <dgm:cxn modelId="{909AB51F-C79F-4813-8E38-3F44591C7ACD}" type="presParOf" srcId="{BB7ACF2D-760D-4894-9419-95C521239C21}" destId="{4709A92F-8A42-4382-BB52-1A4253086CC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FF5801C-D2A9-479B-89FD-86497E676B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196D575-4FCB-406A-994F-64575FF1C2B8}">
      <dgm:prSet phldrT="[Texto]"/>
      <dgm:spPr>
        <a:solidFill>
          <a:srgbClr val="FFFF00"/>
        </a:solidFill>
        <a:ln>
          <a:solidFill>
            <a:srgbClr val="FFFF66"/>
          </a:solidFill>
        </a:ln>
      </dgm:spPr>
      <dgm:t>
        <a:bodyPr/>
        <a:lstStyle/>
        <a:p>
          <a:r>
            <a:rPr lang="es-ES" b="1" dirty="0">
              <a:solidFill>
                <a:schemeClr val="tx1"/>
              </a:solidFill>
            </a:rPr>
            <a:t>Sección A: </a:t>
          </a:r>
          <a:r>
            <a:rPr lang="es-ES" dirty="0">
              <a:solidFill>
                <a:schemeClr val="tx1"/>
              </a:solidFill>
            </a:rPr>
            <a:t>Características de la empresa</a:t>
          </a:r>
        </a:p>
      </dgm:t>
    </dgm:pt>
    <dgm:pt modelId="{55F7AD83-5C6A-4915-ACA0-2C38E45B0269}" type="parTrans" cxnId="{C57E0D06-E56D-47E9-BD5E-096EF07842AD}">
      <dgm:prSet/>
      <dgm:spPr/>
      <dgm:t>
        <a:bodyPr/>
        <a:lstStyle/>
        <a:p>
          <a:endParaRPr lang="es-ES">
            <a:solidFill>
              <a:schemeClr val="tx1"/>
            </a:solidFill>
          </a:endParaRPr>
        </a:p>
      </dgm:t>
    </dgm:pt>
    <dgm:pt modelId="{9FFA1668-5421-46EB-A22C-963E754FAF74}" type="sibTrans" cxnId="{C57E0D06-E56D-47E9-BD5E-096EF07842AD}">
      <dgm:prSet/>
      <dgm:spPr/>
      <dgm:t>
        <a:bodyPr/>
        <a:lstStyle/>
        <a:p>
          <a:endParaRPr lang="es-ES">
            <a:solidFill>
              <a:schemeClr val="tx1"/>
            </a:solidFill>
          </a:endParaRPr>
        </a:p>
      </dgm:t>
    </dgm:pt>
    <dgm:pt modelId="{C23779AD-DCEE-41B7-BC1E-665DA4A2EF7A}">
      <dgm:prSet phldrT="[Texto]"/>
      <dgm:spPr>
        <a:solidFill>
          <a:srgbClr val="FFCC66"/>
        </a:solidFill>
      </dgm:spPr>
      <dgm:t>
        <a:bodyPr/>
        <a:lstStyle/>
        <a:p>
          <a:r>
            <a:rPr lang="es-ES" b="1" dirty="0">
              <a:solidFill>
                <a:schemeClr val="tx1"/>
              </a:solidFill>
            </a:rPr>
            <a:t>Sección B: </a:t>
          </a:r>
          <a:r>
            <a:rPr lang="es-ES" dirty="0">
              <a:solidFill>
                <a:schemeClr val="tx1"/>
              </a:solidFill>
            </a:rPr>
            <a:t>Responsables de la calidad en la organización </a:t>
          </a:r>
        </a:p>
      </dgm:t>
    </dgm:pt>
    <dgm:pt modelId="{C6034A43-3955-43BC-942D-311AE0F4CEEF}" type="parTrans" cxnId="{D02D52E1-6F1A-4B35-B766-D13B89F5A7C4}">
      <dgm:prSet/>
      <dgm:spPr/>
      <dgm:t>
        <a:bodyPr/>
        <a:lstStyle/>
        <a:p>
          <a:endParaRPr lang="es-ES">
            <a:solidFill>
              <a:schemeClr val="tx1"/>
            </a:solidFill>
          </a:endParaRPr>
        </a:p>
      </dgm:t>
    </dgm:pt>
    <dgm:pt modelId="{5CADC658-1C07-4FB1-85CE-6D0BB9B9F8E3}" type="sibTrans" cxnId="{D02D52E1-6F1A-4B35-B766-D13B89F5A7C4}">
      <dgm:prSet/>
      <dgm:spPr/>
      <dgm:t>
        <a:bodyPr/>
        <a:lstStyle/>
        <a:p>
          <a:endParaRPr lang="es-ES">
            <a:solidFill>
              <a:schemeClr val="tx1"/>
            </a:solidFill>
          </a:endParaRPr>
        </a:p>
      </dgm:t>
    </dgm:pt>
    <dgm:pt modelId="{474F67FF-1DEF-4092-89B6-3E5C472DE5B7}">
      <dgm:prSet phldrT="[Texto]"/>
      <dgm:spPr>
        <a:solidFill>
          <a:schemeClr val="accent1">
            <a:lumMod val="60000"/>
            <a:lumOff val="40000"/>
          </a:schemeClr>
        </a:solidFill>
      </dgm:spPr>
      <dgm:t>
        <a:bodyPr/>
        <a:lstStyle/>
        <a:p>
          <a:r>
            <a:rPr lang="es-ES" b="1" dirty="0">
              <a:solidFill>
                <a:schemeClr val="tx1"/>
              </a:solidFill>
            </a:rPr>
            <a:t>Sección C: </a:t>
          </a:r>
          <a:r>
            <a:rPr lang="es-ES" dirty="0">
              <a:solidFill>
                <a:schemeClr val="tx1"/>
              </a:solidFill>
            </a:rPr>
            <a:t>Preguntas en relación a la Gestión de la Calidad Total (TQM)</a:t>
          </a:r>
        </a:p>
      </dgm:t>
    </dgm:pt>
    <dgm:pt modelId="{EED744C4-E4F7-49D9-B6C6-4090195EA753}" type="parTrans" cxnId="{1E2C242C-14FF-4342-A5F2-BA1D8C357FAE}">
      <dgm:prSet/>
      <dgm:spPr/>
      <dgm:t>
        <a:bodyPr/>
        <a:lstStyle/>
        <a:p>
          <a:endParaRPr lang="es-ES">
            <a:solidFill>
              <a:schemeClr val="tx1"/>
            </a:solidFill>
          </a:endParaRPr>
        </a:p>
      </dgm:t>
    </dgm:pt>
    <dgm:pt modelId="{991B9DDD-2344-42A1-951C-A00AACBDAFB1}" type="sibTrans" cxnId="{1E2C242C-14FF-4342-A5F2-BA1D8C357FAE}">
      <dgm:prSet/>
      <dgm:spPr/>
      <dgm:t>
        <a:bodyPr/>
        <a:lstStyle/>
        <a:p>
          <a:endParaRPr lang="es-ES">
            <a:solidFill>
              <a:schemeClr val="tx1"/>
            </a:solidFill>
          </a:endParaRPr>
        </a:p>
      </dgm:t>
    </dgm:pt>
    <dgm:pt modelId="{F65FEFB7-C929-49F3-B5EA-0B98982F2EB0}" type="pres">
      <dgm:prSet presAssocID="{4FF5801C-D2A9-479B-89FD-86497E676BD2}" presName="Name0" presStyleCnt="0">
        <dgm:presLayoutVars>
          <dgm:chMax val="7"/>
          <dgm:chPref val="7"/>
          <dgm:dir/>
        </dgm:presLayoutVars>
      </dgm:prSet>
      <dgm:spPr/>
    </dgm:pt>
    <dgm:pt modelId="{19241BAB-DBC0-4826-B249-394D730A22D8}" type="pres">
      <dgm:prSet presAssocID="{4FF5801C-D2A9-479B-89FD-86497E676BD2}" presName="Name1" presStyleCnt="0"/>
      <dgm:spPr/>
    </dgm:pt>
    <dgm:pt modelId="{75CD804A-9E84-4013-9D5B-EA9EC0763BA9}" type="pres">
      <dgm:prSet presAssocID="{4FF5801C-D2A9-479B-89FD-86497E676BD2}" presName="cycle" presStyleCnt="0"/>
      <dgm:spPr/>
    </dgm:pt>
    <dgm:pt modelId="{B39797D1-8A41-4C8F-8E5B-BAB831BA609D}" type="pres">
      <dgm:prSet presAssocID="{4FF5801C-D2A9-479B-89FD-86497E676BD2}" presName="srcNode" presStyleLbl="node1" presStyleIdx="0" presStyleCnt="3"/>
      <dgm:spPr/>
    </dgm:pt>
    <dgm:pt modelId="{D659B51B-2BD7-42CB-A227-C8DC5E61212D}" type="pres">
      <dgm:prSet presAssocID="{4FF5801C-D2A9-479B-89FD-86497E676BD2}" presName="conn" presStyleLbl="parChTrans1D2" presStyleIdx="0" presStyleCnt="1"/>
      <dgm:spPr/>
    </dgm:pt>
    <dgm:pt modelId="{E7537485-EE5E-4FB7-AFF3-DC39DE9C45BB}" type="pres">
      <dgm:prSet presAssocID="{4FF5801C-D2A9-479B-89FD-86497E676BD2}" presName="extraNode" presStyleLbl="node1" presStyleIdx="0" presStyleCnt="3"/>
      <dgm:spPr/>
    </dgm:pt>
    <dgm:pt modelId="{8D193796-6348-4EFA-B00A-11C3CA8F3BD4}" type="pres">
      <dgm:prSet presAssocID="{4FF5801C-D2A9-479B-89FD-86497E676BD2}" presName="dstNode" presStyleLbl="node1" presStyleIdx="0" presStyleCnt="3"/>
      <dgm:spPr/>
    </dgm:pt>
    <dgm:pt modelId="{6B115454-31F8-4317-859B-BCB71BDE3B4D}" type="pres">
      <dgm:prSet presAssocID="{A196D575-4FCB-406A-994F-64575FF1C2B8}" presName="text_1" presStyleLbl="node1" presStyleIdx="0" presStyleCnt="3">
        <dgm:presLayoutVars>
          <dgm:bulletEnabled val="1"/>
        </dgm:presLayoutVars>
      </dgm:prSet>
      <dgm:spPr/>
    </dgm:pt>
    <dgm:pt modelId="{1E8A3271-4266-47D3-BC90-11F5440CF047}" type="pres">
      <dgm:prSet presAssocID="{A196D575-4FCB-406A-994F-64575FF1C2B8}" presName="accent_1" presStyleCnt="0"/>
      <dgm:spPr/>
    </dgm:pt>
    <dgm:pt modelId="{04D04CFC-25AD-4D8B-AC62-A63A60CB36C2}" type="pres">
      <dgm:prSet presAssocID="{A196D575-4FCB-406A-994F-64575FF1C2B8}" presName="accentRepeatNode" presStyleLbl="solidFgAcc1" presStyleIdx="0" presStyleCnt="3"/>
      <dgm:spPr/>
    </dgm:pt>
    <dgm:pt modelId="{D26DF41E-3DFF-4C27-80D7-6F7F2BFE9559}" type="pres">
      <dgm:prSet presAssocID="{C23779AD-DCEE-41B7-BC1E-665DA4A2EF7A}" presName="text_2" presStyleLbl="node1" presStyleIdx="1" presStyleCnt="3">
        <dgm:presLayoutVars>
          <dgm:bulletEnabled val="1"/>
        </dgm:presLayoutVars>
      </dgm:prSet>
      <dgm:spPr/>
    </dgm:pt>
    <dgm:pt modelId="{A9AC5B5F-8140-43FC-8D4B-8F14C20F86E3}" type="pres">
      <dgm:prSet presAssocID="{C23779AD-DCEE-41B7-BC1E-665DA4A2EF7A}" presName="accent_2" presStyleCnt="0"/>
      <dgm:spPr/>
    </dgm:pt>
    <dgm:pt modelId="{B9AA826B-08BC-4D4F-BB61-1E5EB73B76DB}" type="pres">
      <dgm:prSet presAssocID="{C23779AD-DCEE-41B7-BC1E-665DA4A2EF7A}" presName="accentRepeatNode" presStyleLbl="solidFgAcc1" presStyleIdx="1" presStyleCnt="3"/>
      <dgm:spPr/>
    </dgm:pt>
    <dgm:pt modelId="{795FD67C-5F10-4F9B-81CD-77E84898F1D5}" type="pres">
      <dgm:prSet presAssocID="{474F67FF-1DEF-4092-89B6-3E5C472DE5B7}" presName="text_3" presStyleLbl="node1" presStyleIdx="2" presStyleCnt="3">
        <dgm:presLayoutVars>
          <dgm:bulletEnabled val="1"/>
        </dgm:presLayoutVars>
      </dgm:prSet>
      <dgm:spPr/>
    </dgm:pt>
    <dgm:pt modelId="{DF590BEF-3B32-44BA-8F45-60F96E8E707F}" type="pres">
      <dgm:prSet presAssocID="{474F67FF-1DEF-4092-89B6-3E5C472DE5B7}" presName="accent_3" presStyleCnt="0"/>
      <dgm:spPr/>
    </dgm:pt>
    <dgm:pt modelId="{0A49405B-E6A9-467C-97BD-375D41879C4D}" type="pres">
      <dgm:prSet presAssocID="{474F67FF-1DEF-4092-89B6-3E5C472DE5B7}" presName="accentRepeatNode" presStyleLbl="solidFgAcc1" presStyleIdx="2" presStyleCnt="3"/>
      <dgm:spPr/>
    </dgm:pt>
  </dgm:ptLst>
  <dgm:cxnLst>
    <dgm:cxn modelId="{C57E0D06-E56D-47E9-BD5E-096EF07842AD}" srcId="{4FF5801C-D2A9-479B-89FD-86497E676BD2}" destId="{A196D575-4FCB-406A-994F-64575FF1C2B8}" srcOrd="0" destOrd="0" parTransId="{55F7AD83-5C6A-4915-ACA0-2C38E45B0269}" sibTransId="{9FFA1668-5421-46EB-A22C-963E754FAF74}"/>
    <dgm:cxn modelId="{1E2C242C-14FF-4342-A5F2-BA1D8C357FAE}" srcId="{4FF5801C-D2A9-479B-89FD-86497E676BD2}" destId="{474F67FF-1DEF-4092-89B6-3E5C472DE5B7}" srcOrd="2" destOrd="0" parTransId="{EED744C4-E4F7-49D9-B6C6-4090195EA753}" sibTransId="{991B9DDD-2344-42A1-951C-A00AACBDAFB1}"/>
    <dgm:cxn modelId="{CA229380-3E2B-4E8D-B838-01BC4BE4F98A}" type="presOf" srcId="{A196D575-4FCB-406A-994F-64575FF1C2B8}" destId="{6B115454-31F8-4317-859B-BCB71BDE3B4D}" srcOrd="0" destOrd="0" presId="urn:microsoft.com/office/officeart/2008/layout/VerticalCurvedList"/>
    <dgm:cxn modelId="{D7B7AAD2-3135-4840-91A0-60C1FB6F827B}" type="presOf" srcId="{C23779AD-DCEE-41B7-BC1E-665DA4A2EF7A}" destId="{D26DF41E-3DFF-4C27-80D7-6F7F2BFE9559}" srcOrd="0" destOrd="0" presId="urn:microsoft.com/office/officeart/2008/layout/VerticalCurvedList"/>
    <dgm:cxn modelId="{B2CE90D4-F2AE-4EDD-9031-54E39E3A08E3}" type="presOf" srcId="{9FFA1668-5421-46EB-A22C-963E754FAF74}" destId="{D659B51B-2BD7-42CB-A227-C8DC5E61212D}" srcOrd="0" destOrd="0" presId="urn:microsoft.com/office/officeart/2008/layout/VerticalCurvedList"/>
    <dgm:cxn modelId="{96AF01DE-0442-4BFB-AC52-4396A58E6743}" type="presOf" srcId="{4FF5801C-D2A9-479B-89FD-86497E676BD2}" destId="{F65FEFB7-C929-49F3-B5EA-0B98982F2EB0}" srcOrd="0" destOrd="0" presId="urn:microsoft.com/office/officeart/2008/layout/VerticalCurvedList"/>
    <dgm:cxn modelId="{D02D52E1-6F1A-4B35-B766-D13B89F5A7C4}" srcId="{4FF5801C-D2A9-479B-89FD-86497E676BD2}" destId="{C23779AD-DCEE-41B7-BC1E-665DA4A2EF7A}" srcOrd="1" destOrd="0" parTransId="{C6034A43-3955-43BC-942D-311AE0F4CEEF}" sibTransId="{5CADC658-1C07-4FB1-85CE-6D0BB9B9F8E3}"/>
    <dgm:cxn modelId="{AC5CC7E7-1BC6-4671-BB8B-1FB5C5920AFA}" type="presOf" srcId="{474F67FF-1DEF-4092-89B6-3E5C472DE5B7}" destId="{795FD67C-5F10-4F9B-81CD-77E84898F1D5}" srcOrd="0" destOrd="0" presId="urn:microsoft.com/office/officeart/2008/layout/VerticalCurvedList"/>
    <dgm:cxn modelId="{4AC6155E-46F5-41B9-9DB0-E8E29C2EDE96}" type="presParOf" srcId="{F65FEFB7-C929-49F3-B5EA-0B98982F2EB0}" destId="{19241BAB-DBC0-4826-B249-394D730A22D8}" srcOrd="0" destOrd="0" presId="urn:microsoft.com/office/officeart/2008/layout/VerticalCurvedList"/>
    <dgm:cxn modelId="{93E611A9-EC31-4410-8EB2-61FAFCEC7C5E}" type="presParOf" srcId="{19241BAB-DBC0-4826-B249-394D730A22D8}" destId="{75CD804A-9E84-4013-9D5B-EA9EC0763BA9}" srcOrd="0" destOrd="0" presId="urn:microsoft.com/office/officeart/2008/layout/VerticalCurvedList"/>
    <dgm:cxn modelId="{51C198EF-D509-49AF-93BD-39C952AFE585}" type="presParOf" srcId="{75CD804A-9E84-4013-9D5B-EA9EC0763BA9}" destId="{B39797D1-8A41-4C8F-8E5B-BAB831BA609D}" srcOrd="0" destOrd="0" presId="urn:microsoft.com/office/officeart/2008/layout/VerticalCurvedList"/>
    <dgm:cxn modelId="{0173D979-8C1D-479A-B9DD-E48060E03F5F}" type="presParOf" srcId="{75CD804A-9E84-4013-9D5B-EA9EC0763BA9}" destId="{D659B51B-2BD7-42CB-A227-C8DC5E61212D}" srcOrd="1" destOrd="0" presId="urn:microsoft.com/office/officeart/2008/layout/VerticalCurvedList"/>
    <dgm:cxn modelId="{674A6CE1-A4F2-4EE0-98E7-11DA3036A0B6}" type="presParOf" srcId="{75CD804A-9E84-4013-9D5B-EA9EC0763BA9}" destId="{E7537485-EE5E-4FB7-AFF3-DC39DE9C45BB}" srcOrd="2" destOrd="0" presId="urn:microsoft.com/office/officeart/2008/layout/VerticalCurvedList"/>
    <dgm:cxn modelId="{408E868F-641A-4B7A-A738-230DD387B8A9}" type="presParOf" srcId="{75CD804A-9E84-4013-9D5B-EA9EC0763BA9}" destId="{8D193796-6348-4EFA-B00A-11C3CA8F3BD4}" srcOrd="3" destOrd="0" presId="urn:microsoft.com/office/officeart/2008/layout/VerticalCurvedList"/>
    <dgm:cxn modelId="{99F0EA50-8908-4E06-9BA4-F76D38545020}" type="presParOf" srcId="{19241BAB-DBC0-4826-B249-394D730A22D8}" destId="{6B115454-31F8-4317-859B-BCB71BDE3B4D}" srcOrd="1" destOrd="0" presId="urn:microsoft.com/office/officeart/2008/layout/VerticalCurvedList"/>
    <dgm:cxn modelId="{72EBA5D2-8F15-42E6-83E4-4CC93BA27775}" type="presParOf" srcId="{19241BAB-DBC0-4826-B249-394D730A22D8}" destId="{1E8A3271-4266-47D3-BC90-11F5440CF047}" srcOrd="2" destOrd="0" presId="urn:microsoft.com/office/officeart/2008/layout/VerticalCurvedList"/>
    <dgm:cxn modelId="{E2AA98C7-E120-487C-B007-8A74008A4529}" type="presParOf" srcId="{1E8A3271-4266-47D3-BC90-11F5440CF047}" destId="{04D04CFC-25AD-4D8B-AC62-A63A60CB36C2}" srcOrd="0" destOrd="0" presId="urn:microsoft.com/office/officeart/2008/layout/VerticalCurvedList"/>
    <dgm:cxn modelId="{48CFFF31-17BA-47E2-9686-90D23F2971DC}" type="presParOf" srcId="{19241BAB-DBC0-4826-B249-394D730A22D8}" destId="{D26DF41E-3DFF-4C27-80D7-6F7F2BFE9559}" srcOrd="3" destOrd="0" presId="urn:microsoft.com/office/officeart/2008/layout/VerticalCurvedList"/>
    <dgm:cxn modelId="{0F8BA7DD-B091-4AD7-8255-0F8E0AA2ECB0}" type="presParOf" srcId="{19241BAB-DBC0-4826-B249-394D730A22D8}" destId="{A9AC5B5F-8140-43FC-8D4B-8F14C20F86E3}" srcOrd="4" destOrd="0" presId="urn:microsoft.com/office/officeart/2008/layout/VerticalCurvedList"/>
    <dgm:cxn modelId="{CB733462-D70B-4EC0-876E-425C334BBA18}" type="presParOf" srcId="{A9AC5B5F-8140-43FC-8D4B-8F14C20F86E3}" destId="{B9AA826B-08BC-4D4F-BB61-1E5EB73B76DB}" srcOrd="0" destOrd="0" presId="urn:microsoft.com/office/officeart/2008/layout/VerticalCurvedList"/>
    <dgm:cxn modelId="{BE2C3BC5-C5F2-4F62-96D7-3F3BA1F71301}" type="presParOf" srcId="{19241BAB-DBC0-4826-B249-394D730A22D8}" destId="{795FD67C-5F10-4F9B-81CD-77E84898F1D5}" srcOrd="5" destOrd="0" presId="urn:microsoft.com/office/officeart/2008/layout/VerticalCurvedList"/>
    <dgm:cxn modelId="{7A942A2E-EC00-4077-A0A8-7BBA217FE937}" type="presParOf" srcId="{19241BAB-DBC0-4826-B249-394D730A22D8}" destId="{DF590BEF-3B32-44BA-8F45-60F96E8E707F}" srcOrd="6" destOrd="0" presId="urn:microsoft.com/office/officeart/2008/layout/VerticalCurvedList"/>
    <dgm:cxn modelId="{6C7672B9-2316-4150-A257-B5BB7BE2828D}" type="presParOf" srcId="{DF590BEF-3B32-44BA-8F45-60F96E8E707F}" destId="{0A49405B-E6A9-467C-97BD-375D41879C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64306-3FF4-444A-A4A5-F492D5C617D2}">
      <dsp:nvSpPr>
        <dsp:cNvPr id="0" name=""/>
        <dsp:cNvSpPr/>
      </dsp:nvSpPr>
      <dsp:spPr>
        <a:xfrm>
          <a:off x="1531" y="0"/>
          <a:ext cx="919184" cy="932569"/>
        </a:xfrm>
        <a:prstGeom prst="upArrow">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DA683-34EF-47F9-8D50-C431424F987F}">
      <dsp:nvSpPr>
        <dsp:cNvPr id="0" name=""/>
        <dsp:cNvSpPr/>
      </dsp:nvSpPr>
      <dsp:spPr>
        <a:xfrm>
          <a:off x="948291" y="0"/>
          <a:ext cx="1559827" cy="93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s-EC" sz="1800" kern="1200" dirty="0"/>
            <a:t>Incremento en los costos</a:t>
          </a:r>
        </a:p>
      </dsp:txBody>
      <dsp:txXfrm>
        <a:off x="948291" y="0"/>
        <a:ext cx="1559827" cy="932569"/>
      </dsp:txXfrm>
    </dsp:sp>
    <dsp:sp modelId="{48B0B92E-70B2-4142-9E7C-E5362F0DA9E4}">
      <dsp:nvSpPr>
        <dsp:cNvPr id="0" name=""/>
        <dsp:cNvSpPr/>
      </dsp:nvSpPr>
      <dsp:spPr>
        <a:xfrm>
          <a:off x="277287" y="1010284"/>
          <a:ext cx="919184" cy="932569"/>
        </a:xfrm>
        <a:prstGeom prst="downArrow">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E07C5-B09A-4DBD-8A79-34C2C7BFE923}">
      <dsp:nvSpPr>
        <dsp:cNvPr id="0" name=""/>
        <dsp:cNvSpPr/>
      </dsp:nvSpPr>
      <dsp:spPr>
        <a:xfrm>
          <a:off x="1224047" y="1010284"/>
          <a:ext cx="1559827" cy="93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s-EC" sz="1800" kern="1200" dirty="0"/>
            <a:t>Disminución productividad </a:t>
          </a:r>
          <a:br>
            <a:rPr lang="es-EC" sz="1800" kern="1200" dirty="0"/>
          </a:br>
          <a:endParaRPr lang="es-EC" sz="1800" kern="1200" dirty="0"/>
        </a:p>
      </dsp:txBody>
      <dsp:txXfrm>
        <a:off x="1224047" y="1010284"/>
        <a:ext cx="1559827" cy="932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0D52F-FF1B-43A4-B4E3-724D7C7C27F5}">
      <dsp:nvSpPr>
        <dsp:cNvPr id="0" name=""/>
        <dsp:cNvSpPr/>
      </dsp:nvSpPr>
      <dsp:spPr>
        <a:xfrm>
          <a:off x="1785" y="181655"/>
          <a:ext cx="2175867" cy="870346"/>
        </a:xfrm>
        <a:prstGeom prst="chevron">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Diseño del Producto</a:t>
          </a:r>
        </a:p>
      </dsp:txBody>
      <dsp:txXfrm>
        <a:off x="436958" y="181655"/>
        <a:ext cx="1305521" cy="870346"/>
      </dsp:txXfrm>
    </dsp:sp>
    <dsp:sp modelId="{88A6E313-4F45-458C-B5A8-2B4C58CDE848}">
      <dsp:nvSpPr>
        <dsp:cNvPr id="0" name=""/>
        <dsp:cNvSpPr/>
      </dsp:nvSpPr>
      <dsp:spPr>
        <a:xfrm>
          <a:off x="1960066" y="181655"/>
          <a:ext cx="2175867" cy="870346"/>
        </a:xfrm>
        <a:prstGeom prst="chevron">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Gestión de Proveedores </a:t>
          </a:r>
        </a:p>
      </dsp:txBody>
      <dsp:txXfrm>
        <a:off x="2395239" y="181655"/>
        <a:ext cx="1305521" cy="870346"/>
      </dsp:txXfrm>
    </dsp:sp>
    <dsp:sp modelId="{7C64035E-716B-4713-8C67-76E0D58A87BE}">
      <dsp:nvSpPr>
        <dsp:cNvPr id="0" name=""/>
        <dsp:cNvSpPr/>
      </dsp:nvSpPr>
      <dsp:spPr>
        <a:xfrm>
          <a:off x="3918346" y="181655"/>
          <a:ext cx="2175867" cy="870346"/>
        </a:xfrm>
        <a:prstGeom prst="chevron">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Gestión del Personal</a:t>
          </a:r>
        </a:p>
      </dsp:txBody>
      <dsp:txXfrm>
        <a:off x="4353519" y="181655"/>
        <a:ext cx="1305521" cy="8703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1D43-E74D-4460-90F2-B4ADE53D8116}">
      <dsp:nvSpPr>
        <dsp:cNvPr id="0" name=""/>
        <dsp:cNvSpPr/>
      </dsp:nvSpPr>
      <dsp:spPr>
        <a:xfrm>
          <a:off x="205121" y="1000"/>
          <a:ext cx="4016057" cy="2409634"/>
        </a:xfrm>
        <a:prstGeom prst="rect">
          <a:avLst/>
        </a:prstGeom>
        <a:solidFill>
          <a:srgbClr val="FFFF99"/>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s-EC" sz="2000" kern="1200" dirty="0"/>
            <a:t>La mayoría de las  empresas de confites pertenecientes al código C1073.21 manejan las dimensiones del TQM a pesar de no poseer una certificación de calidad como la ISO 9001 o la ISO 22000 certificación frecuente dentro de la industria</a:t>
          </a:r>
        </a:p>
      </dsp:txBody>
      <dsp:txXfrm>
        <a:off x="205121" y="1000"/>
        <a:ext cx="4016057" cy="2409634"/>
      </dsp:txXfrm>
    </dsp:sp>
    <dsp:sp modelId="{3B7CE9CC-0500-4B45-A8A3-1DAC0EB4EBB8}">
      <dsp:nvSpPr>
        <dsp:cNvPr id="0" name=""/>
        <dsp:cNvSpPr/>
      </dsp:nvSpPr>
      <dsp:spPr>
        <a:xfrm>
          <a:off x="4622784" y="1000"/>
          <a:ext cx="4016057" cy="2409634"/>
        </a:xfrm>
        <a:prstGeom prst="rect">
          <a:avLst/>
        </a:prstGeom>
        <a:solidFill>
          <a:schemeClr val="accent2">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s-EC" sz="2000" kern="1200" dirty="0"/>
            <a:t>La tasa de decrecimiento de la productividad multifactorial durante el 2016 al 2017, se dio por el aumento en los costos de producción determinado por los impuestos aplicados por el gobierno. </a:t>
          </a:r>
        </a:p>
      </dsp:txBody>
      <dsp:txXfrm>
        <a:off x="4622784" y="1000"/>
        <a:ext cx="4016057" cy="2409634"/>
      </dsp:txXfrm>
    </dsp:sp>
    <dsp:sp modelId="{30D2AD93-8865-44F6-808F-B891F7F49268}">
      <dsp:nvSpPr>
        <dsp:cNvPr id="0" name=""/>
        <dsp:cNvSpPr/>
      </dsp:nvSpPr>
      <dsp:spPr>
        <a:xfrm>
          <a:off x="2413952" y="2812240"/>
          <a:ext cx="4016057" cy="2409634"/>
        </a:xfrm>
        <a:prstGeom prst="rect">
          <a:avLst/>
        </a:prstGeom>
        <a:solidFill>
          <a:schemeClr val="accent1">
            <a:lumMod val="20000"/>
            <a:lumOff val="8000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s-EC" sz="2000" kern="1200" dirty="0"/>
            <a:t>Finalmente se pudo evidenciar correlación positiva moderada de las dimensiones Diseño del producto, Gestión de proveedores y Gestión del personal pertenecientes a la Gestión de la Calidad Total con la productividad multifactorial del 2016.</a:t>
          </a:r>
        </a:p>
      </dsp:txBody>
      <dsp:txXfrm>
        <a:off x="2413952" y="2812240"/>
        <a:ext cx="4016057" cy="24096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3A882-CB9D-444D-847D-A65E53908998}">
      <dsp:nvSpPr>
        <dsp:cNvPr id="0" name=""/>
        <dsp:cNvSpPr/>
      </dsp:nvSpPr>
      <dsp:spPr>
        <a:xfrm>
          <a:off x="289538" y="39313"/>
          <a:ext cx="4016057" cy="2409634"/>
        </a:xfrm>
        <a:prstGeom prst="rect">
          <a:avLst/>
        </a:prstGeom>
        <a:solidFill>
          <a:schemeClr val="accent1">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solidFill>
                <a:schemeClr val="tx1"/>
              </a:solidFill>
            </a:rPr>
            <a:t>Se recomienda a las empresas de confites aplicar estrategias de mejoras enfocadas a las dimensiones con mayor correlación Diseño del producto, Gestión de proveedores y Gestión del personal, esto permitirá incrementar su productividad eficazmente y por ende en su utilidad operacional desarrollando una ventaja competitividad dentro del sector. </a:t>
          </a:r>
        </a:p>
      </dsp:txBody>
      <dsp:txXfrm>
        <a:off x="289538" y="39313"/>
        <a:ext cx="4016057" cy="2409634"/>
      </dsp:txXfrm>
    </dsp:sp>
    <dsp:sp modelId="{3E49B80C-3B8E-44EF-8CED-66D0B5CB9077}">
      <dsp:nvSpPr>
        <dsp:cNvPr id="0" name=""/>
        <dsp:cNvSpPr/>
      </dsp:nvSpPr>
      <dsp:spPr>
        <a:xfrm>
          <a:off x="4707201" y="39313"/>
          <a:ext cx="4016057" cy="2409634"/>
        </a:xfrm>
        <a:prstGeom prst="rect">
          <a:avLst/>
        </a:prstGeom>
        <a:solidFill>
          <a:schemeClr val="accent2">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solidFill>
                <a:schemeClr val="tx1"/>
              </a:solidFill>
            </a:rPr>
            <a:t>Para futuras investigaciones se podría replicar esta investigación aplicándola a otros segmentos pertenecientes al sector manufacturero del país o a los sectores priorizados de la matriz productiva de acuerdo con la Secretaría Nacional de Planificación y Desarrollo, </a:t>
          </a:r>
        </a:p>
      </dsp:txBody>
      <dsp:txXfrm>
        <a:off x="4707201" y="39313"/>
        <a:ext cx="4016057" cy="2409634"/>
      </dsp:txXfrm>
    </dsp:sp>
    <dsp:sp modelId="{620E2807-86A1-4BEB-830C-A3244B88E7C4}">
      <dsp:nvSpPr>
        <dsp:cNvPr id="0" name=""/>
        <dsp:cNvSpPr/>
      </dsp:nvSpPr>
      <dsp:spPr>
        <a:xfrm>
          <a:off x="2498370" y="2813240"/>
          <a:ext cx="4016057" cy="2409634"/>
        </a:xfrm>
        <a:prstGeom prst="rect">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s-EC" sz="1800" kern="1200" dirty="0">
              <a:solidFill>
                <a:schemeClr val="tx1"/>
              </a:solidFill>
            </a:rPr>
            <a:t>Además de podría ampliar el segmento geográfico en el cual se analice un porcentaje más amplio de la población, considerando una previa validación de la confiabilidad interna y del contenido al cambiar las características de la población.</a:t>
          </a:r>
        </a:p>
      </dsp:txBody>
      <dsp:txXfrm>
        <a:off x="2498370" y="2813240"/>
        <a:ext cx="4016057" cy="2409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9DEDA-FDD4-4BC9-A76C-A5FE44DBDCBF}">
      <dsp:nvSpPr>
        <dsp:cNvPr id="0" name=""/>
        <dsp:cNvSpPr/>
      </dsp:nvSpPr>
      <dsp:spPr>
        <a:xfrm>
          <a:off x="715415" y="2313"/>
          <a:ext cx="1997991" cy="1198795"/>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1. Recolección de información de las variables de estudio</a:t>
          </a:r>
        </a:p>
      </dsp:txBody>
      <dsp:txXfrm>
        <a:off x="750527" y="37425"/>
        <a:ext cx="1927767" cy="1128571"/>
      </dsp:txXfrm>
    </dsp:sp>
    <dsp:sp modelId="{DA36E4B1-C903-41F6-8C5D-C923C1CEAE95}">
      <dsp:nvSpPr>
        <dsp:cNvPr id="0" name=""/>
        <dsp:cNvSpPr/>
      </dsp:nvSpPr>
      <dsp:spPr>
        <a:xfrm>
          <a:off x="2889230" y="353959"/>
          <a:ext cx="423574"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tx1"/>
            </a:solidFill>
          </a:endParaRPr>
        </a:p>
      </dsp:txBody>
      <dsp:txXfrm>
        <a:off x="2889230" y="453059"/>
        <a:ext cx="296502" cy="297301"/>
      </dsp:txXfrm>
    </dsp:sp>
    <dsp:sp modelId="{04831754-B320-4AB3-9AB1-62E7F45F0AFA}">
      <dsp:nvSpPr>
        <dsp:cNvPr id="0" name=""/>
        <dsp:cNvSpPr/>
      </dsp:nvSpPr>
      <dsp:spPr>
        <a:xfrm>
          <a:off x="3512604" y="2313"/>
          <a:ext cx="2211557" cy="1198795"/>
        </a:xfrm>
        <a:prstGeom prst="roundRect">
          <a:avLst>
            <a:gd name="adj" fmla="val 10000"/>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2. Operacionalización de las variables de estudio</a:t>
          </a:r>
        </a:p>
      </dsp:txBody>
      <dsp:txXfrm>
        <a:off x="3547716" y="37425"/>
        <a:ext cx="2141333" cy="1128571"/>
      </dsp:txXfrm>
    </dsp:sp>
    <dsp:sp modelId="{DC1F3CFD-8B0A-4CC5-B19B-D7BB3D9C387D}">
      <dsp:nvSpPr>
        <dsp:cNvPr id="0" name=""/>
        <dsp:cNvSpPr/>
      </dsp:nvSpPr>
      <dsp:spPr>
        <a:xfrm>
          <a:off x="5899984" y="353959"/>
          <a:ext cx="423574"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tx1"/>
            </a:solidFill>
          </a:endParaRPr>
        </a:p>
      </dsp:txBody>
      <dsp:txXfrm>
        <a:off x="5899984" y="453059"/>
        <a:ext cx="296502" cy="297301"/>
      </dsp:txXfrm>
    </dsp:sp>
    <dsp:sp modelId="{BA7E3E21-94AD-4172-95A8-95873A80AAE2}">
      <dsp:nvSpPr>
        <dsp:cNvPr id="0" name=""/>
        <dsp:cNvSpPr/>
      </dsp:nvSpPr>
      <dsp:spPr>
        <a:xfrm>
          <a:off x="6523358" y="2313"/>
          <a:ext cx="1997991" cy="1198795"/>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3. Solicitud de uso de encuesta del TQM</a:t>
          </a:r>
        </a:p>
      </dsp:txBody>
      <dsp:txXfrm>
        <a:off x="6558470" y="37425"/>
        <a:ext cx="1927767" cy="1128571"/>
      </dsp:txXfrm>
    </dsp:sp>
    <dsp:sp modelId="{AC290CBC-71AD-4563-81D3-1ABE24CB4B1A}">
      <dsp:nvSpPr>
        <dsp:cNvPr id="0" name=""/>
        <dsp:cNvSpPr/>
      </dsp:nvSpPr>
      <dsp:spPr>
        <a:xfrm rot="5463744">
          <a:off x="7285866" y="1352223"/>
          <a:ext cx="435949"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tx1"/>
            </a:solidFill>
          </a:endParaRPr>
        </a:p>
      </dsp:txBody>
      <dsp:txXfrm rot="-5400000">
        <a:off x="7356402" y="1382011"/>
        <a:ext cx="297301" cy="305164"/>
      </dsp:txXfrm>
    </dsp:sp>
    <dsp:sp modelId="{34DDADC9-01BC-4B6F-8BD1-6FE984065986}">
      <dsp:nvSpPr>
        <dsp:cNvPr id="0" name=""/>
        <dsp:cNvSpPr/>
      </dsp:nvSpPr>
      <dsp:spPr>
        <a:xfrm>
          <a:off x="6485876" y="2023513"/>
          <a:ext cx="1997991" cy="1198795"/>
        </a:xfrm>
        <a:prstGeom prst="roundRect">
          <a:avLst>
            <a:gd name="adj" fmla="val 10000"/>
          </a:avLst>
        </a:prstGeom>
        <a:solidFill>
          <a:srgbClr val="9966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4. Validación del instrumento mediante expertos y estadísticamente</a:t>
          </a:r>
        </a:p>
      </dsp:txBody>
      <dsp:txXfrm>
        <a:off x="6520988" y="2058625"/>
        <a:ext cx="1927767" cy="1128571"/>
      </dsp:txXfrm>
    </dsp:sp>
    <dsp:sp modelId="{7D645AFD-9AA3-4F12-B34D-6CF58AECD881}">
      <dsp:nvSpPr>
        <dsp:cNvPr id="0" name=""/>
        <dsp:cNvSpPr/>
      </dsp:nvSpPr>
      <dsp:spPr>
        <a:xfrm rot="10828910">
          <a:off x="5914583" y="2363651"/>
          <a:ext cx="403722"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tx1"/>
            </a:solidFill>
          </a:endParaRPr>
        </a:p>
      </dsp:txBody>
      <dsp:txXfrm rot="10800000">
        <a:off x="6035698" y="2463260"/>
        <a:ext cx="282605" cy="297301"/>
      </dsp:txXfrm>
    </dsp:sp>
    <dsp:sp modelId="{036255B8-30D9-47D7-A6F2-44C4A348448C}">
      <dsp:nvSpPr>
        <dsp:cNvPr id="0" name=""/>
        <dsp:cNvSpPr/>
      </dsp:nvSpPr>
      <dsp:spPr>
        <a:xfrm>
          <a:off x="3726169" y="2000304"/>
          <a:ext cx="1997991" cy="1198795"/>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5. Aplicación del instrumento en la población</a:t>
          </a:r>
        </a:p>
      </dsp:txBody>
      <dsp:txXfrm>
        <a:off x="3761281" y="2035416"/>
        <a:ext cx="1927767" cy="1128571"/>
      </dsp:txXfrm>
    </dsp:sp>
    <dsp:sp modelId="{14C1652B-F091-43E2-9E94-D8611EBC5B21}">
      <dsp:nvSpPr>
        <dsp:cNvPr id="0" name=""/>
        <dsp:cNvSpPr/>
      </dsp:nvSpPr>
      <dsp:spPr>
        <a:xfrm rot="10800000">
          <a:off x="3126772" y="2351951"/>
          <a:ext cx="423574"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tx1"/>
            </a:solidFill>
          </a:endParaRPr>
        </a:p>
      </dsp:txBody>
      <dsp:txXfrm rot="10800000">
        <a:off x="3253844" y="2451051"/>
        <a:ext cx="296502" cy="297301"/>
      </dsp:txXfrm>
    </dsp:sp>
    <dsp:sp modelId="{16F9F500-1FC7-47A2-AC92-AC9BF40B52BC}">
      <dsp:nvSpPr>
        <dsp:cNvPr id="0" name=""/>
        <dsp:cNvSpPr/>
      </dsp:nvSpPr>
      <dsp:spPr>
        <a:xfrm>
          <a:off x="928981" y="2000304"/>
          <a:ext cx="1997991" cy="1198795"/>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6. Calculo de la productividad mediante los estados financieros</a:t>
          </a:r>
        </a:p>
      </dsp:txBody>
      <dsp:txXfrm>
        <a:off x="964093" y="2035416"/>
        <a:ext cx="1927767" cy="1128571"/>
      </dsp:txXfrm>
    </dsp:sp>
    <dsp:sp modelId="{6929DF47-8F24-4C61-A786-F11784494AC0}">
      <dsp:nvSpPr>
        <dsp:cNvPr id="0" name=""/>
        <dsp:cNvSpPr/>
      </dsp:nvSpPr>
      <dsp:spPr>
        <a:xfrm rot="5400000">
          <a:off x="1716189" y="3338959"/>
          <a:ext cx="423574"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5400000">
        <a:off x="1779326" y="3374922"/>
        <a:ext cx="297301" cy="296502"/>
      </dsp:txXfrm>
    </dsp:sp>
    <dsp:sp modelId="{81447E99-1DD0-4151-BB78-127B0D24311A}">
      <dsp:nvSpPr>
        <dsp:cNvPr id="0" name=""/>
        <dsp:cNvSpPr/>
      </dsp:nvSpPr>
      <dsp:spPr>
        <a:xfrm>
          <a:off x="928981" y="3998296"/>
          <a:ext cx="1997991" cy="1198795"/>
        </a:xfrm>
        <a:prstGeom prst="roundRect">
          <a:avLst>
            <a:gd name="adj" fmla="val 10000"/>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7. Tabulación y análisis descriptivo e inferencial de los datos</a:t>
          </a:r>
        </a:p>
      </dsp:txBody>
      <dsp:txXfrm>
        <a:off x="964093" y="4033408"/>
        <a:ext cx="1927767" cy="1128571"/>
      </dsp:txXfrm>
    </dsp:sp>
    <dsp:sp modelId="{4FC01ABE-4724-4B48-B738-8AFC9FBEE479}">
      <dsp:nvSpPr>
        <dsp:cNvPr id="0" name=""/>
        <dsp:cNvSpPr/>
      </dsp:nvSpPr>
      <dsp:spPr>
        <a:xfrm>
          <a:off x="3102796" y="4349943"/>
          <a:ext cx="423574" cy="4955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3102796" y="4449043"/>
        <a:ext cx="296502" cy="297301"/>
      </dsp:txXfrm>
    </dsp:sp>
    <dsp:sp modelId="{B813DA2E-DEF2-46DB-8229-2997F8C21B0F}">
      <dsp:nvSpPr>
        <dsp:cNvPr id="0" name=""/>
        <dsp:cNvSpPr/>
      </dsp:nvSpPr>
      <dsp:spPr>
        <a:xfrm>
          <a:off x="3726169" y="3998296"/>
          <a:ext cx="1997991" cy="1198795"/>
        </a:xfrm>
        <a:prstGeom prst="roundRect">
          <a:avLst>
            <a:gd name="adj" fmla="val 10000"/>
          </a:avLst>
        </a:prstGeom>
        <a:solidFill>
          <a:srgbClr val="00CC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8. Conclusiones y Recomendaciones</a:t>
          </a:r>
        </a:p>
      </dsp:txBody>
      <dsp:txXfrm>
        <a:off x="3761281" y="4033408"/>
        <a:ext cx="1927767" cy="1128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55D01-FA72-4F0B-B0C6-C86AAC5AC572}">
      <dsp:nvSpPr>
        <dsp:cNvPr id="0" name=""/>
        <dsp:cNvSpPr/>
      </dsp:nvSpPr>
      <dsp:spPr>
        <a:xfrm>
          <a:off x="1863846" y="844648"/>
          <a:ext cx="2306922" cy="76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C" sz="2200" kern="1200" dirty="0"/>
            <a:t>Calidad en el Ecuador</a:t>
          </a:r>
        </a:p>
      </dsp:txBody>
      <dsp:txXfrm>
        <a:off x="1863846" y="844648"/>
        <a:ext cx="2306922" cy="760235"/>
      </dsp:txXfrm>
    </dsp:sp>
    <dsp:sp modelId="{48E1BE00-A2A3-4B64-80FB-8A083B81F960}">
      <dsp:nvSpPr>
        <dsp:cNvPr id="0" name=""/>
        <dsp:cNvSpPr/>
      </dsp:nvSpPr>
      <dsp:spPr>
        <a:xfrm>
          <a:off x="1861224" y="613432"/>
          <a:ext cx="183505" cy="18350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F49B1-AE3A-4052-94EF-6AEF8CC2C4FF}">
      <dsp:nvSpPr>
        <dsp:cNvPr id="0" name=""/>
        <dsp:cNvSpPr/>
      </dsp:nvSpPr>
      <dsp:spPr>
        <a:xfrm>
          <a:off x="1989678" y="356524"/>
          <a:ext cx="183505" cy="183505"/>
        </a:xfrm>
        <a:prstGeom prst="ellipse">
          <a:avLst/>
        </a:prstGeom>
        <a:solidFill>
          <a:schemeClr val="accent2">
            <a:hueOff val="100002"/>
            <a:satOff val="-2753"/>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87268-A9F2-492A-A777-A6480EF2027A}">
      <dsp:nvSpPr>
        <dsp:cNvPr id="0" name=""/>
        <dsp:cNvSpPr/>
      </dsp:nvSpPr>
      <dsp:spPr>
        <a:xfrm>
          <a:off x="2297967" y="407906"/>
          <a:ext cx="288365" cy="288365"/>
        </a:xfrm>
        <a:prstGeom prst="ellipse">
          <a:avLst/>
        </a:prstGeom>
        <a:solidFill>
          <a:schemeClr val="accent2">
            <a:hueOff val="200005"/>
            <a:satOff val="-5505"/>
            <a:lumOff val="2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0894B-A59A-4C9B-AFD1-EA2D9025DCE3}">
      <dsp:nvSpPr>
        <dsp:cNvPr id="0" name=""/>
        <dsp:cNvSpPr/>
      </dsp:nvSpPr>
      <dsp:spPr>
        <a:xfrm>
          <a:off x="2554874" y="125308"/>
          <a:ext cx="183505" cy="183505"/>
        </a:xfrm>
        <a:prstGeom prst="ellipse">
          <a:avLst/>
        </a:prstGeom>
        <a:solidFill>
          <a:schemeClr val="accent2">
            <a:hueOff val="300007"/>
            <a:satOff val="-8258"/>
            <a:lumOff val="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32D72-5573-41A4-914D-B2D7BC0A3ACC}">
      <dsp:nvSpPr>
        <dsp:cNvPr id="0" name=""/>
        <dsp:cNvSpPr/>
      </dsp:nvSpPr>
      <dsp:spPr>
        <a:xfrm>
          <a:off x="2888853" y="22545"/>
          <a:ext cx="183505" cy="183505"/>
        </a:xfrm>
        <a:prstGeom prst="ellipse">
          <a:avLst/>
        </a:prstGeom>
        <a:solidFill>
          <a:schemeClr val="accent2">
            <a:hueOff val="400009"/>
            <a:satOff val="-11010"/>
            <a:lumOff val="52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CA347-0830-4741-A972-EA2B141EE84B}">
      <dsp:nvSpPr>
        <dsp:cNvPr id="0" name=""/>
        <dsp:cNvSpPr/>
      </dsp:nvSpPr>
      <dsp:spPr>
        <a:xfrm>
          <a:off x="3299905" y="202380"/>
          <a:ext cx="183505" cy="183505"/>
        </a:xfrm>
        <a:prstGeom prst="ellipse">
          <a:avLst/>
        </a:prstGeom>
        <a:solidFill>
          <a:schemeClr val="accent2">
            <a:hueOff val="500012"/>
            <a:satOff val="-13763"/>
            <a:lumOff val="65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54CC8-9CE9-4827-88F3-420D9699E0F2}">
      <dsp:nvSpPr>
        <dsp:cNvPr id="0" name=""/>
        <dsp:cNvSpPr/>
      </dsp:nvSpPr>
      <dsp:spPr>
        <a:xfrm>
          <a:off x="3556812" y="330834"/>
          <a:ext cx="288365" cy="288365"/>
        </a:xfrm>
        <a:prstGeom prst="ellipse">
          <a:avLst/>
        </a:prstGeom>
        <a:solidFill>
          <a:schemeClr val="accent2">
            <a:hueOff val="600014"/>
            <a:satOff val="-16516"/>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EEAED-F1FC-43E5-8F8B-F163B536249A}">
      <dsp:nvSpPr>
        <dsp:cNvPr id="0" name=""/>
        <dsp:cNvSpPr/>
      </dsp:nvSpPr>
      <dsp:spPr>
        <a:xfrm>
          <a:off x="3916483" y="613432"/>
          <a:ext cx="183505" cy="183505"/>
        </a:xfrm>
        <a:prstGeom prst="ellipse">
          <a:avLst/>
        </a:prstGeom>
        <a:solidFill>
          <a:schemeClr val="accent2">
            <a:hueOff val="700016"/>
            <a:satOff val="-19268"/>
            <a:lumOff val="91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AD56B-C04F-446A-A21B-A3D18D080A60}">
      <dsp:nvSpPr>
        <dsp:cNvPr id="0" name=""/>
        <dsp:cNvSpPr/>
      </dsp:nvSpPr>
      <dsp:spPr>
        <a:xfrm>
          <a:off x="4070627" y="896030"/>
          <a:ext cx="183505" cy="183505"/>
        </a:xfrm>
        <a:prstGeom prst="ellipse">
          <a:avLst/>
        </a:prstGeom>
        <a:solidFill>
          <a:schemeClr val="accent2">
            <a:hueOff val="800019"/>
            <a:satOff val="-22021"/>
            <a:lumOff val="10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A79C2-8F7D-4F2D-8E8D-00928D283342}">
      <dsp:nvSpPr>
        <dsp:cNvPr id="0" name=""/>
        <dsp:cNvSpPr/>
      </dsp:nvSpPr>
      <dsp:spPr>
        <a:xfrm>
          <a:off x="2734709" y="356524"/>
          <a:ext cx="471870" cy="471870"/>
        </a:xfrm>
        <a:prstGeom prst="ellipse">
          <a:avLst/>
        </a:prstGeom>
        <a:solidFill>
          <a:schemeClr val="accent2">
            <a:hueOff val="900021"/>
            <a:satOff val="-24773"/>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609B2-E122-42E7-922F-DEFF0B8F6764}">
      <dsp:nvSpPr>
        <dsp:cNvPr id="0" name=""/>
        <dsp:cNvSpPr/>
      </dsp:nvSpPr>
      <dsp:spPr>
        <a:xfrm>
          <a:off x="1732771" y="1332772"/>
          <a:ext cx="183505" cy="183505"/>
        </a:xfrm>
        <a:prstGeom prst="ellipse">
          <a:avLst/>
        </a:prstGeom>
        <a:solidFill>
          <a:schemeClr val="accent2">
            <a:hueOff val="1000023"/>
            <a:satOff val="-27526"/>
            <a:lumOff val="130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0E3A6-EA86-4A3C-837A-A710D8DD8478}">
      <dsp:nvSpPr>
        <dsp:cNvPr id="0" name=""/>
        <dsp:cNvSpPr/>
      </dsp:nvSpPr>
      <dsp:spPr>
        <a:xfrm>
          <a:off x="1886915" y="1563989"/>
          <a:ext cx="288365" cy="288365"/>
        </a:xfrm>
        <a:prstGeom prst="ellipse">
          <a:avLst/>
        </a:prstGeom>
        <a:solidFill>
          <a:schemeClr val="accent2">
            <a:hueOff val="1100026"/>
            <a:satOff val="-30279"/>
            <a:lumOff val="143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622F8-9C3E-4620-8E03-B6AC0D7D06A4}">
      <dsp:nvSpPr>
        <dsp:cNvPr id="0" name=""/>
        <dsp:cNvSpPr/>
      </dsp:nvSpPr>
      <dsp:spPr>
        <a:xfrm>
          <a:off x="2272276" y="1769515"/>
          <a:ext cx="419440" cy="419440"/>
        </a:xfrm>
        <a:prstGeom prst="ellipse">
          <a:avLst/>
        </a:prstGeom>
        <a:solidFill>
          <a:schemeClr val="accent2">
            <a:hueOff val="1200028"/>
            <a:satOff val="-33031"/>
            <a:lumOff val="1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DB3D3-A8D7-4630-8A30-E8B9D2522D64}">
      <dsp:nvSpPr>
        <dsp:cNvPr id="0" name=""/>
        <dsp:cNvSpPr/>
      </dsp:nvSpPr>
      <dsp:spPr>
        <a:xfrm>
          <a:off x="2811781" y="2103494"/>
          <a:ext cx="183505" cy="183505"/>
        </a:xfrm>
        <a:prstGeom prst="ellipse">
          <a:avLst/>
        </a:prstGeom>
        <a:solidFill>
          <a:schemeClr val="accent2">
            <a:hueOff val="1300030"/>
            <a:satOff val="-35784"/>
            <a:lumOff val="169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0AEC2-0CFE-4B29-821A-54BC32C38407}">
      <dsp:nvSpPr>
        <dsp:cNvPr id="0" name=""/>
        <dsp:cNvSpPr/>
      </dsp:nvSpPr>
      <dsp:spPr>
        <a:xfrm>
          <a:off x="2914544" y="1769515"/>
          <a:ext cx="288365" cy="288365"/>
        </a:xfrm>
        <a:prstGeom prst="ellipse">
          <a:avLst/>
        </a:prstGeom>
        <a:solidFill>
          <a:schemeClr val="accent2">
            <a:hueOff val="1400033"/>
            <a:satOff val="-38537"/>
            <a:lumOff val="183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B81E1-2258-45B3-ABD3-48787847383C}">
      <dsp:nvSpPr>
        <dsp:cNvPr id="0" name=""/>
        <dsp:cNvSpPr/>
      </dsp:nvSpPr>
      <dsp:spPr>
        <a:xfrm>
          <a:off x="3171451" y="2129185"/>
          <a:ext cx="183505" cy="183505"/>
        </a:xfrm>
        <a:prstGeom prst="ellipse">
          <a:avLst/>
        </a:prstGeom>
        <a:solidFill>
          <a:schemeClr val="accent2">
            <a:hueOff val="1500035"/>
            <a:satOff val="-41289"/>
            <a:lumOff val="1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215D7-558E-40E9-B771-5A836C23EF19}">
      <dsp:nvSpPr>
        <dsp:cNvPr id="0" name=""/>
        <dsp:cNvSpPr/>
      </dsp:nvSpPr>
      <dsp:spPr>
        <a:xfrm>
          <a:off x="3402668" y="1718133"/>
          <a:ext cx="419440" cy="419440"/>
        </a:xfrm>
        <a:prstGeom prst="ellipse">
          <a:avLst/>
        </a:prstGeom>
        <a:solidFill>
          <a:schemeClr val="accent2">
            <a:hueOff val="1600037"/>
            <a:satOff val="-44042"/>
            <a:lumOff val="20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E4D45-DE59-4083-BE57-DC5A4023F0E8}">
      <dsp:nvSpPr>
        <dsp:cNvPr id="0" name=""/>
        <dsp:cNvSpPr/>
      </dsp:nvSpPr>
      <dsp:spPr>
        <a:xfrm>
          <a:off x="3967864" y="1615370"/>
          <a:ext cx="288365" cy="288365"/>
        </a:xfrm>
        <a:prstGeom prst="ellipse">
          <a:avLst/>
        </a:prstGeom>
        <a:solidFill>
          <a:schemeClr val="accent2">
            <a:hueOff val="1700040"/>
            <a:satOff val="-46794"/>
            <a:lumOff val="222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73EB8-1214-4EF5-8FF3-F21829E970CE}">
      <dsp:nvSpPr>
        <dsp:cNvPr id="0" name=""/>
        <dsp:cNvSpPr/>
      </dsp:nvSpPr>
      <dsp:spPr>
        <a:xfrm>
          <a:off x="4256229" y="407479"/>
          <a:ext cx="846887" cy="161680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123A6-CF32-428D-8309-1E933CDCF4D6}">
      <dsp:nvSpPr>
        <dsp:cNvPr id="0" name=""/>
        <dsp:cNvSpPr/>
      </dsp:nvSpPr>
      <dsp:spPr>
        <a:xfrm>
          <a:off x="4949138" y="407479"/>
          <a:ext cx="846887" cy="1616801"/>
        </a:xfrm>
        <a:prstGeom prst="chevron">
          <a:avLst>
            <a:gd name="adj" fmla="val 62310"/>
          </a:avLst>
        </a:prstGeom>
        <a:solidFill>
          <a:schemeClr val="accent2">
            <a:hueOff val="1800042"/>
            <a:satOff val="-49547"/>
            <a:lumOff val="23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08BF2-D817-4AC5-97D2-879C47C658DB}">
      <dsp:nvSpPr>
        <dsp:cNvPr id="0" name=""/>
        <dsp:cNvSpPr/>
      </dsp:nvSpPr>
      <dsp:spPr>
        <a:xfrm>
          <a:off x="5888413" y="273863"/>
          <a:ext cx="1963240" cy="1963240"/>
        </a:xfrm>
        <a:prstGeom prst="ellipse">
          <a:avLst/>
        </a:prstGeom>
        <a:solidFill>
          <a:srgbClr val="FFFF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s-EC" sz="2200" b="1" kern="1200" dirty="0">
              <a:solidFill>
                <a:schemeClr val="tx1"/>
              </a:solidFill>
            </a:rPr>
            <a:t>Sistema Ecuatoriano de Calidad (SEC)</a:t>
          </a:r>
          <a:endParaRPr lang="es-EC" sz="2200" kern="1200" dirty="0">
            <a:solidFill>
              <a:schemeClr val="tx1"/>
            </a:solidFill>
          </a:endParaRPr>
        </a:p>
      </dsp:txBody>
      <dsp:txXfrm>
        <a:off x="6175923" y="561373"/>
        <a:ext cx="1388220" cy="1388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32032-FE80-426C-A314-0117366BE591}">
      <dsp:nvSpPr>
        <dsp:cNvPr id="0" name=""/>
        <dsp:cNvSpPr/>
      </dsp:nvSpPr>
      <dsp:spPr>
        <a:xfrm>
          <a:off x="323554" y="1169"/>
          <a:ext cx="2029401" cy="811760"/>
        </a:xfrm>
        <a:prstGeom prst="chevron">
          <a:avLst/>
        </a:prstGeom>
        <a:solidFill>
          <a:schemeClr val="accent2">
            <a:lumMod val="20000"/>
            <a:lumOff val="8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t>1951</a:t>
          </a:r>
        </a:p>
      </dsp:txBody>
      <dsp:txXfrm>
        <a:off x="729434" y="1169"/>
        <a:ext cx="1217641" cy="811760"/>
      </dsp:txXfrm>
    </dsp:sp>
    <dsp:sp modelId="{4CD39271-9352-48D0-8D03-6893752BF343}">
      <dsp:nvSpPr>
        <dsp:cNvPr id="0" name=""/>
        <dsp:cNvSpPr/>
      </dsp:nvSpPr>
      <dsp:spPr>
        <a:xfrm>
          <a:off x="2089134" y="70168"/>
          <a:ext cx="2212177" cy="673761"/>
        </a:xfrm>
        <a:prstGeom prst="chevron">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Armand Feigenbaum</a:t>
          </a:r>
        </a:p>
      </dsp:txBody>
      <dsp:txXfrm>
        <a:off x="2426015" y="70168"/>
        <a:ext cx="1538416" cy="673761"/>
      </dsp:txXfrm>
    </dsp:sp>
    <dsp:sp modelId="{D1A14E89-F13E-4AE5-A344-5C48D6DA3C4D}">
      <dsp:nvSpPr>
        <dsp:cNvPr id="0" name=""/>
        <dsp:cNvSpPr/>
      </dsp:nvSpPr>
      <dsp:spPr>
        <a:xfrm>
          <a:off x="4065495" y="70168"/>
          <a:ext cx="4529866" cy="67376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Introduce definición de Administración de Calidad Total </a:t>
          </a:r>
        </a:p>
      </dsp:txBody>
      <dsp:txXfrm>
        <a:off x="4402376" y="70168"/>
        <a:ext cx="3856105" cy="673761"/>
      </dsp:txXfrm>
    </dsp:sp>
    <dsp:sp modelId="{69CD74F9-640D-4D14-B46B-C1A8F0312338}">
      <dsp:nvSpPr>
        <dsp:cNvPr id="0" name=""/>
        <dsp:cNvSpPr/>
      </dsp:nvSpPr>
      <dsp:spPr>
        <a:xfrm>
          <a:off x="323554" y="926576"/>
          <a:ext cx="2029401" cy="811760"/>
        </a:xfrm>
        <a:prstGeom prst="chevron">
          <a:avLst/>
        </a:prstGeom>
        <a:solidFill>
          <a:schemeClr val="accent2">
            <a:lumMod val="20000"/>
            <a:lumOff val="8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t>1986</a:t>
          </a:r>
        </a:p>
      </dsp:txBody>
      <dsp:txXfrm>
        <a:off x="729434" y="926576"/>
        <a:ext cx="1217641" cy="811760"/>
      </dsp:txXfrm>
    </dsp:sp>
    <dsp:sp modelId="{CD328579-17E0-40CE-A0E4-BD81375DF0D8}">
      <dsp:nvSpPr>
        <dsp:cNvPr id="0" name=""/>
        <dsp:cNvSpPr/>
      </dsp:nvSpPr>
      <dsp:spPr>
        <a:xfrm>
          <a:off x="2134738" y="967439"/>
          <a:ext cx="2212177" cy="673761"/>
        </a:xfrm>
        <a:prstGeom prst="chevron">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William E. Deming</a:t>
          </a:r>
        </a:p>
      </dsp:txBody>
      <dsp:txXfrm>
        <a:off x="2471619" y="967439"/>
        <a:ext cx="1538416" cy="673761"/>
      </dsp:txXfrm>
    </dsp:sp>
    <dsp:sp modelId="{745B9E49-ED22-4ECD-B741-56277806CB55}">
      <dsp:nvSpPr>
        <dsp:cNvPr id="0" name=""/>
        <dsp:cNvSpPr/>
      </dsp:nvSpPr>
      <dsp:spPr>
        <a:xfrm>
          <a:off x="4065495" y="995576"/>
          <a:ext cx="4529866" cy="67376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14 puntos de la alta administración</a:t>
          </a:r>
        </a:p>
      </dsp:txBody>
      <dsp:txXfrm>
        <a:off x="4402376" y="995576"/>
        <a:ext cx="3856105" cy="673761"/>
      </dsp:txXfrm>
    </dsp:sp>
    <dsp:sp modelId="{331D6156-5E5B-4FB8-986D-E35D3B040BB9}">
      <dsp:nvSpPr>
        <dsp:cNvPr id="0" name=""/>
        <dsp:cNvSpPr/>
      </dsp:nvSpPr>
      <dsp:spPr>
        <a:xfrm>
          <a:off x="323554" y="1851983"/>
          <a:ext cx="2029401" cy="811760"/>
        </a:xfrm>
        <a:prstGeom prst="chevron">
          <a:avLst/>
        </a:prstGeom>
        <a:solidFill>
          <a:schemeClr val="accent2">
            <a:lumMod val="20000"/>
            <a:lumOff val="8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t>1987</a:t>
          </a:r>
        </a:p>
      </dsp:txBody>
      <dsp:txXfrm>
        <a:off x="729434" y="1851983"/>
        <a:ext cx="1217641" cy="811760"/>
      </dsp:txXfrm>
    </dsp:sp>
    <dsp:sp modelId="{96958CFD-5808-4BD2-9F35-CBC060AA723F}">
      <dsp:nvSpPr>
        <dsp:cNvPr id="0" name=""/>
        <dsp:cNvSpPr/>
      </dsp:nvSpPr>
      <dsp:spPr>
        <a:xfrm>
          <a:off x="2089134" y="1920983"/>
          <a:ext cx="2212177" cy="673761"/>
        </a:xfrm>
        <a:prstGeom prst="chevron">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Philip B. Crosby </a:t>
          </a:r>
        </a:p>
      </dsp:txBody>
      <dsp:txXfrm>
        <a:off x="2426015" y="1920983"/>
        <a:ext cx="1538416" cy="673761"/>
      </dsp:txXfrm>
    </dsp:sp>
    <dsp:sp modelId="{0B93DEDE-2507-4B7F-BE1A-C842CD039ACB}">
      <dsp:nvSpPr>
        <dsp:cNvPr id="0" name=""/>
        <dsp:cNvSpPr/>
      </dsp:nvSpPr>
      <dsp:spPr>
        <a:xfrm>
          <a:off x="4065495" y="1920983"/>
          <a:ext cx="4529866" cy="67376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Cuatro principios absolutos de la Calidad</a:t>
          </a:r>
        </a:p>
      </dsp:txBody>
      <dsp:txXfrm>
        <a:off x="4402376" y="1920983"/>
        <a:ext cx="3856105" cy="673761"/>
      </dsp:txXfrm>
    </dsp:sp>
    <dsp:sp modelId="{AC2F524C-4F65-4032-BBB6-57273FFF1546}">
      <dsp:nvSpPr>
        <dsp:cNvPr id="0" name=""/>
        <dsp:cNvSpPr/>
      </dsp:nvSpPr>
      <dsp:spPr>
        <a:xfrm>
          <a:off x="323554" y="2777390"/>
          <a:ext cx="2029401" cy="811760"/>
        </a:xfrm>
        <a:prstGeom prst="chevron">
          <a:avLst/>
        </a:prstGeom>
        <a:solidFill>
          <a:schemeClr val="accent2">
            <a:lumMod val="20000"/>
            <a:lumOff val="8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t>1995</a:t>
          </a:r>
        </a:p>
      </dsp:txBody>
      <dsp:txXfrm>
        <a:off x="729434" y="2777390"/>
        <a:ext cx="1217641" cy="811760"/>
      </dsp:txXfrm>
    </dsp:sp>
    <dsp:sp modelId="{6BE1A101-CA93-4563-8F3B-EA36CA5DBC48}">
      <dsp:nvSpPr>
        <dsp:cNvPr id="0" name=""/>
        <dsp:cNvSpPr/>
      </dsp:nvSpPr>
      <dsp:spPr>
        <a:xfrm>
          <a:off x="2089134" y="2846390"/>
          <a:ext cx="2212177" cy="673761"/>
        </a:xfrm>
        <a:prstGeom prst="chevron">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Joseph M. Juran</a:t>
          </a:r>
        </a:p>
      </dsp:txBody>
      <dsp:txXfrm>
        <a:off x="2426015" y="2846390"/>
        <a:ext cx="1538416" cy="673761"/>
      </dsp:txXfrm>
    </dsp:sp>
    <dsp:sp modelId="{C13D8277-8ABF-4C29-AE60-78D6DEBB7286}">
      <dsp:nvSpPr>
        <dsp:cNvPr id="0" name=""/>
        <dsp:cNvSpPr/>
      </dsp:nvSpPr>
      <dsp:spPr>
        <a:xfrm>
          <a:off x="4065495" y="2846390"/>
          <a:ext cx="4529866" cy="67376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Trilogía de Calidad</a:t>
          </a:r>
        </a:p>
      </dsp:txBody>
      <dsp:txXfrm>
        <a:off x="4402376" y="2846390"/>
        <a:ext cx="3856105" cy="673761"/>
      </dsp:txXfrm>
    </dsp:sp>
    <dsp:sp modelId="{69BA776B-89BD-4E22-90D8-8D129BC028B8}">
      <dsp:nvSpPr>
        <dsp:cNvPr id="0" name=""/>
        <dsp:cNvSpPr/>
      </dsp:nvSpPr>
      <dsp:spPr>
        <a:xfrm>
          <a:off x="323554" y="3702798"/>
          <a:ext cx="2029401" cy="811760"/>
        </a:xfrm>
        <a:prstGeom prst="chevron">
          <a:avLst/>
        </a:prstGeom>
        <a:solidFill>
          <a:schemeClr val="accent2">
            <a:lumMod val="20000"/>
            <a:lumOff val="8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b="1" kern="1200" dirty="0"/>
            <a:t>1996</a:t>
          </a:r>
        </a:p>
      </dsp:txBody>
      <dsp:txXfrm>
        <a:off x="729434" y="3702798"/>
        <a:ext cx="1217641" cy="811760"/>
      </dsp:txXfrm>
    </dsp:sp>
    <dsp:sp modelId="{6674DC38-80FA-42E0-8267-D67BE8724D75}">
      <dsp:nvSpPr>
        <dsp:cNvPr id="0" name=""/>
        <dsp:cNvSpPr/>
      </dsp:nvSpPr>
      <dsp:spPr>
        <a:xfrm>
          <a:off x="2089134" y="3771797"/>
          <a:ext cx="2212177" cy="673761"/>
        </a:xfrm>
        <a:prstGeom prst="chevron">
          <a:avLst/>
        </a:prstGeom>
        <a:solidFill>
          <a:schemeClr val="tx2">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Kaoru Ishikawa</a:t>
          </a:r>
        </a:p>
      </dsp:txBody>
      <dsp:txXfrm>
        <a:off x="2426015" y="3771797"/>
        <a:ext cx="1538416" cy="673761"/>
      </dsp:txXfrm>
    </dsp:sp>
    <dsp:sp modelId="{094A5183-F991-46CB-95D4-A4683443858A}">
      <dsp:nvSpPr>
        <dsp:cNvPr id="0" name=""/>
        <dsp:cNvSpPr/>
      </dsp:nvSpPr>
      <dsp:spPr>
        <a:xfrm>
          <a:off x="4065495" y="3771797"/>
          <a:ext cx="4529866" cy="673761"/>
        </a:xfrm>
        <a:prstGeom prst="chevron">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Círculos de Calidad y el diagrama de causa - efecto o espina de pescado. </a:t>
          </a:r>
        </a:p>
      </dsp:txBody>
      <dsp:txXfrm>
        <a:off x="4402376" y="3771797"/>
        <a:ext cx="3856105" cy="673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BB38F-A829-4003-A94C-953B68CE36FD}">
      <dsp:nvSpPr>
        <dsp:cNvPr id="0" name=""/>
        <dsp:cNvSpPr/>
      </dsp:nvSpPr>
      <dsp:spPr>
        <a:xfrm>
          <a:off x="0" y="18723"/>
          <a:ext cx="8379656"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C" sz="2200" kern="1200" dirty="0" err="1"/>
            <a:t>Moges</a:t>
          </a:r>
          <a:r>
            <a:rPr lang="es-EC" sz="2200" kern="1200" dirty="0"/>
            <a:t> et al. (2014)</a:t>
          </a:r>
        </a:p>
      </dsp:txBody>
      <dsp:txXfrm>
        <a:off x="25759" y="44482"/>
        <a:ext cx="8328138" cy="476152"/>
      </dsp:txXfrm>
    </dsp:sp>
    <dsp:sp modelId="{1FD1483C-C49C-41CE-8B45-A1C4F8D8A461}">
      <dsp:nvSpPr>
        <dsp:cNvPr id="0" name=""/>
        <dsp:cNvSpPr/>
      </dsp:nvSpPr>
      <dsp:spPr>
        <a:xfrm>
          <a:off x="0" y="546394"/>
          <a:ext cx="837965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MX" sz="1700" kern="1200" dirty="0"/>
            <a:t>Los factores de éxito para las empresas intensivas en mano de obra son :Satisfacción de los empleados, Gestión del personal y satisfacción del cliente</a:t>
          </a:r>
          <a:endParaRPr lang="es-EC" sz="1700" kern="1200" dirty="0"/>
        </a:p>
      </dsp:txBody>
      <dsp:txXfrm>
        <a:off x="0" y="546394"/>
        <a:ext cx="8379656" cy="535095"/>
      </dsp:txXfrm>
    </dsp:sp>
    <dsp:sp modelId="{E508A2C3-B79D-4883-B6BA-8EAA20D45FA1}">
      <dsp:nvSpPr>
        <dsp:cNvPr id="0" name=""/>
        <dsp:cNvSpPr/>
      </dsp:nvSpPr>
      <dsp:spPr>
        <a:xfrm>
          <a:off x="0" y="1081489"/>
          <a:ext cx="8379656" cy="527670"/>
        </a:xfrm>
        <a:prstGeom prst="roundRect">
          <a:avLst/>
        </a:prstGeom>
        <a:solidFill>
          <a:schemeClr val="accent2">
            <a:hueOff val="600014"/>
            <a:satOff val="-16516"/>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C" sz="2200" kern="1200" dirty="0"/>
            <a:t>Spasojević &amp; Klarin (2015)</a:t>
          </a:r>
        </a:p>
      </dsp:txBody>
      <dsp:txXfrm>
        <a:off x="25759" y="1107248"/>
        <a:ext cx="8328138" cy="476152"/>
      </dsp:txXfrm>
    </dsp:sp>
    <dsp:sp modelId="{8DE6C5B8-2BDE-4346-A8B3-D96BF47B6104}">
      <dsp:nvSpPr>
        <dsp:cNvPr id="0" name=""/>
        <dsp:cNvSpPr/>
      </dsp:nvSpPr>
      <dsp:spPr>
        <a:xfrm>
          <a:off x="0" y="1609159"/>
          <a:ext cx="8379656"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MX" sz="1700" kern="1200" dirty="0"/>
            <a:t>El apoyo del liderazgo, la gestión del programa de calidad y el diseño del producto son los factores más influyentes dentro de las diferencias entre la Productividad total de los factores </a:t>
          </a:r>
          <a:endParaRPr lang="es-EC" sz="1700" kern="1200" dirty="0"/>
        </a:p>
      </dsp:txBody>
      <dsp:txXfrm>
        <a:off x="0" y="1609159"/>
        <a:ext cx="8379656" cy="774180"/>
      </dsp:txXfrm>
    </dsp:sp>
    <dsp:sp modelId="{09DFD7ED-DBAF-40D0-9872-060E93EB4FD8}">
      <dsp:nvSpPr>
        <dsp:cNvPr id="0" name=""/>
        <dsp:cNvSpPr/>
      </dsp:nvSpPr>
      <dsp:spPr>
        <a:xfrm>
          <a:off x="0" y="2383339"/>
          <a:ext cx="8379656" cy="527670"/>
        </a:xfrm>
        <a:prstGeom prst="roundRect">
          <a:avLst/>
        </a:prstGeom>
        <a:solidFill>
          <a:schemeClr val="accent2">
            <a:hueOff val="1200028"/>
            <a:satOff val="-33031"/>
            <a:lumOff val="1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C" sz="2200" kern="1200" dirty="0"/>
            <a:t>Benzaquen &amp; Pérez (2016)</a:t>
          </a:r>
        </a:p>
      </dsp:txBody>
      <dsp:txXfrm>
        <a:off x="25759" y="2409098"/>
        <a:ext cx="8328138" cy="476152"/>
      </dsp:txXfrm>
    </dsp:sp>
    <dsp:sp modelId="{F221BA63-E74E-486D-AB7C-6EDCB3018D23}">
      <dsp:nvSpPr>
        <dsp:cNvPr id="0" name=""/>
        <dsp:cNvSpPr/>
      </dsp:nvSpPr>
      <dsp:spPr>
        <a:xfrm>
          <a:off x="0" y="2911009"/>
          <a:ext cx="837965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a:t>Los factores de éxito de mayor promedio en las empresas con certificación fueron: Planeamiento de la calidad, Liderazgo y Gestión de la Calidad del Proveedor.</a:t>
          </a:r>
        </a:p>
      </dsp:txBody>
      <dsp:txXfrm>
        <a:off x="0" y="2911009"/>
        <a:ext cx="8379656" cy="535095"/>
      </dsp:txXfrm>
    </dsp:sp>
    <dsp:sp modelId="{A758582D-57F1-4BAB-AE90-46C438221A51}">
      <dsp:nvSpPr>
        <dsp:cNvPr id="0" name=""/>
        <dsp:cNvSpPr/>
      </dsp:nvSpPr>
      <dsp:spPr>
        <a:xfrm>
          <a:off x="0" y="3446104"/>
          <a:ext cx="8379656" cy="527670"/>
        </a:xfrm>
        <a:prstGeom prst="roundRect">
          <a:avLst/>
        </a:prstGeom>
        <a:solidFill>
          <a:schemeClr val="accent2">
            <a:hueOff val="1800042"/>
            <a:satOff val="-49547"/>
            <a:lumOff val="2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C" sz="2200" kern="1200" dirty="0" err="1"/>
            <a:t>Sujita</a:t>
          </a:r>
          <a:r>
            <a:rPr lang="es-EC" sz="2200" kern="1200" dirty="0"/>
            <a:t> et al. (2017)</a:t>
          </a:r>
        </a:p>
      </dsp:txBody>
      <dsp:txXfrm>
        <a:off x="25759" y="3471863"/>
        <a:ext cx="8328138" cy="476152"/>
      </dsp:txXfrm>
    </dsp:sp>
    <dsp:sp modelId="{4769B09D-FB98-471C-805A-D2C7BC0AD533}">
      <dsp:nvSpPr>
        <dsp:cNvPr id="0" name=""/>
        <dsp:cNvSpPr/>
      </dsp:nvSpPr>
      <dsp:spPr>
        <a:xfrm>
          <a:off x="0" y="3973774"/>
          <a:ext cx="8379656"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MX" sz="1700" kern="1200" dirty="0"/>
            <a:t>El entorno de trabajo es el indicador más predominante en la productividad</a:t>
          </a:r>
          <a:endParaRPr lang="es-EC" sz="1700" kern="1200" dirty="0"/>
        </a:p>
        <a:p>
          <a:pPr marL="171450" lvl="1" indent="-171450" algn="l" defTabSz="755650">
            <a:lnSpc>
              <a:spcPct val="90000"/>
            </a:lnSpc>
            <a:spcBef>
              <a:spcPct val="0"/>
            </a:spcBef>
            <a:spcAft>
              <a:spcPct val="20000"/>
            </a:spcAft>
            <a:buChar char="•"/>
          </a:pPr>
          <a:r>
            <a:rPr lang="es-MX" sz="1700" kern="1200" dirty="0"/>
            <a:t>Los elementos como recursos humanos, organización, auditoría interna, formación y educación dan una influencia positiva sobre el éxito del programa TQM.</a:t>
          </a:r>
          <a:endParaRPr lang="es-EC" sz="1700" kern="1200" dirty="0"/>
        </a:p>
      </dsp:txBody>
      <dsp:txXfrm>
        <a:off x="0" y="3973774"/>
        <a:ext cx="8379656" cy="842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33570-390A-4B67-819F-B67D31A79494}">
      <dsp:nvSpPr>
        <dsp:cNvPr id="0" name=""/>
        <dsp:cNvSpPr/>
      </dsp:nvSpPr>
      <dsp:spPr>
        <a:xfrm>
          <a:off x="4271" y="583491"/>
          <a:ext cx="2760865" cy="324807"/>
        </a:xfrm>
        <a:prstGeom prst="rect">
          <a:avLst/>
        </a:prstGeom>
        <a:solidFill>
          <a:srgbClr val="FFFF0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02CDC-DE37-46CC-9999-3807A0C932F9}">
      <dsp:nvSpPr>
        <dsp:cNvPr id="0" name=""/>
        <dsp:cNvSpPr/>
      </dsp:nvSpPr>
      <dsp:spPr>
        <a:xfrm>
          <a:off x="4271" y="705475"/>
          <a:ext cx="202823" cy="202823"/>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0D7C9-DD1F-41F9-8D2D-49FCB2E0C2C2}">
      <dsp:nvSpPr>
        <dsp:cNvPr id="0" name=""/>
        <dsp:cNvSpPr/>
      </dsp:nvSpPr>
      <dsp:spPr>
        <a:xfrm>
          <a:off x="4271" y="0"/>
          <a:ext cx="2760865" cy="58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Enfoque de investigación </a:t>
          </a:r>
          <a:endParaRPr lang="es-EC" sz="1900" kern="1200" dirty="0"/>
        </a:p>
      </dsp:txBody>
      <dsp:txXfrm>
        <a:off x="4271" y="0"/>
        <a:ext cx="2760865" cy="583491"/>
      </dsp:txXfrm>
    </dsp:sp>
    <dsp:sp modelId="{DD711F2A-16D8-42FA-B6F9-4DD113C3625E}">
      <dsp:nvSpPr>
        <dsp:cNvPr id="0" name=""/>
        <dsp:cNvSpPr/>
      </dsp:nvSpPr>
      <dsp:spPr>
        <a:xfrm>
          <a:off x="4271" y="1178250"/>
          <a:ext cx="202818" cy="202818"/>
        </a:xfrm>
        <a:prstGeom prst="rect">
          <a:avLst/>
        </a:prstGeom>
        <a:solidFill>
          <a:schemeClr val="lt1">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26A7E-7DED-4E44-ADF8-F1F107841439}">
      <dsp:nvSpPr>
        <dsp:cNvPr id="0" name=""/>
        <dsp:cNvSpPr/>
      </dsp:nvSpPr>
      <dsp:spPr>
        <a:xfrm>
          <a:off x="197532" y="1043274"/>
          <a:ext cx="2567604" cy="47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Cualitativo y Cuantitativo</a:t>
          </a:r>
          <a:endParaRPr lang="es-EC" sz="1800" kern="1200" dirty="0"/>
        </a:p>
      </dsp:txBody>
      <dsp:txXfrm>
        <a:off x="197532" y="1043274"/>
        <a:ext cx="2567604" cy="472769"/>
      </dsp:txXfrm>
    </dsp:sp>
    <dsp:sp modelId="{E140E618-5337-487E-A883-F7713C65DAA8}">
      <dsp:nvSpPr>
        <dsp:cNvPr id="0" name=""/>
        <dsp:cNvSpPr/>
      </dsp:nvSpPr>
      <dsp:spPr>
        <a:xfrm>
          <a:off x="2903179" y="583491"/>
          <a:ext cx="2760865" cy="324807"/>
        </a:xfrm>
        <a:prstGeom prst="rect">
          <a:avLst/>
        </a:prstGeom>
        <a:solidFill>
          <a:srgbClr val="FF990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0569B-FCDD-4DCB-8016-D2BC2AFA52FB}">
      <dsp:nvSpPr>
        <dsp:cNvPr id="0" name=""/>
        <dsp:cNvSpPr/>
      </dsp:nvSpPr>
      <dsp:spPr>
        <a:xfrm>
          <a:off x="2903179" y="705475"/>
          <a:ext cx="202823" cy="202823"/>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32170-7A3D-4BEB-948F-F6EAB581ADA4}">
      <dsp:nvSpPr>
        <dsp:cNvPr id="0" name=""/>
        <dsp:cNvSpPr/>
      </dsp:nvSpPr>
      <dsp:spPr>
        <a:xfrm>
          <a:off x="2903179" y="0"/>
          <a:ext cx="2760865" cy="58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Por su finalidad</a:t>
          </a:r>
          <a:endParaRPr lang="es-EC" sz="1900" kern="1200" dirty="0"/>
        </a:p>
      </dsp:txBody>
      <dsp:txXfrm>
        <a:off x="2903179" y="0"/>
        <a:ext cx="2760865" cy="583491"/>
      </dsp:txXfrm>
    </dsp:sp>
    <dsp:sp modelId="{A992D1FE-3205-483E-A0E9-4B9B6F143CC8}">
      <dsp:nvSpPr>
        <dsp:cNvPr id="0" name=""/>
        <dsp:cNvSpPr/>
      </dsp:nvSpPr>
      <dsp:spPr>
        <a:xfrm>
          <a:off x="2903179" y="1178250"/>
          <a:ext cx="202818" cy="202818"/>
        </a:xfrm>
        <a:prstGeom prst="rect">
          <a:avLst/>
        </a:prstGeom>
        <a:solidFill>
          <a:schemeClr val="lt1">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CB6D1-CC9D-49F7-8629-50FB60E06AB3}">
      <dsp:nvSpPr>
        <dsp:cNvPr id="0" name=""/>
        <dsp:cNvSpPr/>
      </dsp:nvSpPr>
      <dsp:spPr>
        <a:xfrm>
          <a:off x="3096440" y="1043274"/>
          <a:ext cx="2567604" cy="47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Aplicada</a:t>
          </a:r>
          <a:endParaRPr lang="es-EC" sz="1800" kern="1200" dirty="0"/>
        </a:p>
      </dsp:txBody>
      <dsp:txXfrm>
        <a:off x="3096440" y="1043274"/>
        <a:ext cx="2567604" cy="472769"/>
      </dsp:txXfrm>
    </dsp:sp>
    <dsp:sp modelId="{0E3B1D57-1989-4781-921D-AB4A48137675}">
      <dsp:nvSpPr>
        <dsp:cNvPr id="0" name=""/>
        <dsp:cNvSpPr/>
      </dsp:nvSpPr>
      <dsp:spPr>
        <a:xfrm>
          <a:off x="5802088" y="583491"/>
          <a:ext cx="2760865" cy="324807"/>
        </a:xfrm>
        <a:prstGeom prst="rect">
          <a:avLst/>
        </a:prstGeom>
        <a:solidFill>
          <a:schemeClr val="accent1">
            <a:lumMod val="40000"/>
            <a:lumOff val="6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A1D59-7122-4609-9825-FA4F22661D93}">
      <dsp:nvSpPr>
        <dsp:cNvPr id="0" name=""/>
        <dsp:cNvSpPr/>
      </dsp:nvSpPr>
      <dsp:spPr>
        <a:xfrm>
          <a:off x="5802088" y="705475"/>
          <a:ext cx="202823" cy="202823"/>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4E07B-5821-454E-8B56-28BF14868ED2}">
      <dsp:nvSpPr>
        <dsp:cNvPr id="0" name=""/>
        <dsp:cNvSpPr/>
      </dsp:nvSpPr>
      <dsp:spPr>
        <a:xfrm>
          <a:off x="5802088" y="0"/>
          <a:ext cx="2760865" cy="58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Por las fuentes de información </a:t>
          </a:r>
          <a:endParaRPr lang="es-EC" sz="1900" b="1" kern="1200" dirty="0"/>
        </a:p>
      </dsp:txBody>
      <dsp:txXfrm>
        <a:off x="5802088" y="0"/>
        <a:ext cx="2760865" cy="583491"/>
      </dsp:txXfrm>
    </dsp:sp>
    <dsp:sp modelId="{7716C7D1-BB67-4188-A7A1-118E6E7139D3}">
      <dsp:nvSpPr>
        <dsp:cNvPr id="0" name=""/>
        <dsp:cNvSpPr/>
      </dsp:nvSpPr>
      <dsp:spPr>
        <a:xfrm>
          <a:off x="5802088" y="1178250"/>
          <a:ext cx="202818" cy="202818"/>
        </a:xfrm>
        <a:prstGeom prst="rect">
          <a:avLst/>
        </a:prstGeom>
        <a:solidFill>
          <a:schemeClr val="lt1">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F0124-2FF2-419C-AA09-959F31592D16}">
      <dsp:nvSpPr>
        <dsp:cNvPr id="0" name=""/>
        <dsp:cNvSpPr/>
      </dsp:nvSpPr>
      <dsp:spPr>
        <a:xfrm>
          <a:off x="5995348" y="1043274"/>
          <a:ext cx="2567604" cy="47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Técnicas de campo</a:t>
          </a:r>
          <a:endParaRPr lang="es-EC" sz="1800" kern="1200" dirty="0"/>
        </a:p>
      </dsp:txBody>
      <dsp:txXfrm>
        <a:off x="5995348" y="1043274"/>
        <a:ext cx="2567604" cy="472769"/>
      </dsp:txXfrm>
    </dsp:sp>
    <dsp:sp modelId="{FF43D2E6-F6A6-4EDB-85D8-550D807C8744}">
      <dsp:nvSpPr>
        <dsp:cNvPr id="0" name=""/>
        <dsp:cNvSpPr/>
      </dsp:nvSpPr>
      <dsp:spPr>
        <a:xfrm>
          <a:off x="5802088" y="1651019"/>
          <a:ext cx="202818" cy="202818"/>
        </a:xfrm>
        <a:prstGeom prst="rect">
          <a:avLst/>
        </a:prstGeom>
        <a:solidFill>
          <a:schemeClr val="lt1">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C75F8C-551D-43CA-8DC8-4AA9C4C87C93}">
      <dsp:nvSpPr>
        <dsp:cNvPr id="0" name=""/>
        <dsp:cNvSpPr/>
      </dsp:nvSpPr>
      <dsp:spPr>
        <a:xfrm>
          <a:off x="5995348" y="1516044"/>
          <a:ext cx="2567604" cy="47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t>Información documental</a:t>
          </a:r>
          <a:endParaRPr lang="es-EC" sz="1800" kern="1200" dirty="0"/>
        </a:p>
      </dsp:txBody>
      <dsp:txXfrm>
        <a:off x="5995348" y="1516044"/>
        <a:ext cx="2567604" cy="472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78AE4-13A4-4A3B-9560-5B8337E8A95F}">
      <dsp:nvSpPr>
        <dsp:cNvPr id="0" name=""/>
        <dsp:cNvSpPr/>
      </dsp:nvSpPr>
      <dsp:spPr>
        <a:xfrm>
          <a:off x="6" y="592704"/>
          <a:ext cx="2804458" cy="329936"/>
        </a:xfrm>
        <a:prstGeom prst="rect">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376C240-D655-491F-88D2-F8164C93D55A}">
      <dsp:nvSpPr>
        <dsp:cNvPr id="0" name=""/>
        <dsp:cNvSpPr/>
      </dsp:nvSpPr>
      <dsp:spPr>
        <a:xfrm>
          <a:off x="6" y="716614"/>
          <a:ext cx="206025" cy="2060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4B34F-3ADE-4558-8301-80E87F454240}">
      <dsp:nvSpPr>
        <dsp:cNvPr id="0" name=""/>
        <dsp:cNvSpPr/>
      </dsp:nvSpPr>
      <dsp:spPr>
        <a:xfrm>
          <a:off x="6" y="0"/>
          <a:ext cx="2804458" cy="59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Por las cobertura de la unidad de análisis</a:t>
          </a:r>
          <a:endParaRPr lang="es-EC" sz="1900" kern="1200" dirty="0"/>
        </a:p>
      </dsp:txBody>
      <dsp:txXfrm>
        <a:off x="6" y="0"/>
        <a:ext cx="2804458" cy="592704"/>
      </dsp:txXfrm>
    </dsp:sp>
    <dsp:sp modelId="{318E645B-E5B6-40E2-A869-FCFF4EE9995E}">
      <dsp:nvSpPr>
        <dsp:cNvPr id="0" name=""/>
        <dsp:cNvSpPr/>
      </dsp:nvSpPr>
      <dsp:spPr>
        <a:xfrm>
          <a:off x="6" y="1540356"/>
          <a:ext cx="206020" cy="206020"/>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D05FD-5F5A-4FF7-B38F-3FE658C2208E}">
      <dsp:nvSpPr>
        <dsp:cNvPr id="0" name=""/>
        <dsp:cNvSpPr/>
      </dsp:nvSpPr>
      <dsp:spPr>
        <a:xfrm>
          <a:off x="196318" y="1059747"/>
          <a:ext cx="2608146" cy="116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419" sz="1800" b="0" kern="1200" dirty="0"/>
            <a:t>Censo poblacional de los encargados del área de calidad de las empresas de confites del código C1073.21</a:t>
          </a:r>
          <a:endParaRPr lang="es-EC" sz="1800" b="0" kern="1200" dirty="0"/>
        </a:p>
      </dsp:txBody>
      <dsp:txXfrm>
        <a:off x="196318" y="1059747"/>
        <a:ext cx="2608146" cy="1167238"/>
      </dsp:txXfrm>
    </dsp:sp>
    <dsp:sp modelId="{787D3E94-91B2-4CE3-8563-EE0161DEF8C5}">
      <dsp:nvSpPr>
        <dsp:cNvPr id="0" name=""/>
        <dsp:cNvSpPr/>
      </dsp:nvSpPr>
      <dsp:spPr>
        <a:xfrm>
          <a:off x="2944687" y="592704"/>
          <a:ext cx="2804458" cy="329936"/>
        </a:xfrm>
        <a:prstGeom prst="rect">
          <a:avLst/>
        </a:prstGeom>
        <a:solidFill>
          <a:schemeClr val="accent5"/>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00E39BEC-5DCF-4AA0-9D17-1973EE9BEDEB}">
      <dsp:nvSpPr>
        <dsp:cNvPr id="0" name=""/>
        <dsp:cNvSpPr/>
      </dsp:nvSpPr>
      <dsp:spPr>
        <a:xfrm>
          <a:off x="2944687" y="716614"/>
          <a:ext cx="206025" cy="206025"/>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B32AF-2865-4572-A8D0-75409A3A62D9}">
      <dsp:nvSpPr>
        <dsp:cNvPr id="0" name=""/>
        <dsp:cNvSpPr/>
      </dsp:nvSpPr>
      <dsp:spPr>
        <a:xfrm>
          <a:off x="2944687" y="0"/>
          <a:ext cx="2804458" cy="59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Por el control de las variables </a:t>
          </a:r>
          <a:endParaRPr lang="es-EC" sz="1900" kern="1200" dirty="0"/>
        </a:p>
      </dsp:txBody>
      <dsp:txXfrm>
        <a:off x="2944687" y="0"/>
        <a:ext cx="2804458" cy="592704"/>
      </dsp:txXfrm>
    </dsp:sp>
    <dsp:sp modelId="{FCD57A69-9485-4C59-83B8-8F5146607934}">
      <dsp:nvSpPr>
        <dsp:cNvPr id="0" name=""/>
        <dsp:cNvSpPr/>
      </dsp:nvSpPr>
      <dsp:spPr>
        <a:xfrm>
          <a:off x="2944687" y="1196854"/>
          <a:ext cx="206020" cy="206020"/>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45FB4F-9E19-4824-B3C0-BD4F325BDF66}">
      <dsp:nvSpPr>
        <dsp:cNvPr id="0" name=""/>
        <dsp:cNvSpPr/>
      </dsp:nvSpPr>
      <dsp:spPr>
        <a:xfrm>
          <a:off x="3140999" y="1059747"/>
          <a:ext cx="2608146" cy="48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419" sz="1800" b="0" kern="1200" dirty="0"/>
            <a:t>No experimental</a:t>
          </a:r>
          <a:endParaRPr lang="es-EC" sz="1800" b="0" kern="1200" dirty="0"/>
        </a:p>
      </dsp:txBody>
      <dsp:txXfrm>
        <a:off x="3140999" y="1059747"/>
        <a:ext cx="2608146" cy="480234"/>
      </dsp:txXfrm>
    </dsp:sp>
    <dsp:sp modelId="{E52E1760-DA80-4322-9B0B-F55C8EA6D445}">
      <dsp:nvSpPr>
        <dsp:cNvPr id="0" name=""/>
        <dsp:cNvSpPr/>
      </dsp:nvSpPr>
      <dsp:spPr>
        <a:xfrm>
          <a:off x="5889369" y="592704"/>
          <a:ext cx="2804458" cy="329936"/>
        </a:xfrm>
        <a:prstGeom prst="rect">
          <a:avLst/>
        </a:prstGeom>
        <a:solidFill>
          <a:schemeClr val="accent4">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4F6DA3E-7D87-43C8-8B89-E36FECE0E2B8}">
      <dsp:nvSpPr>
        <dsp:cNvPr id="0" name=""/>
        <dsp:cNvSpPr/>
      </dsp:nvSpPr>
      <dsp:spPr>
        <a:xfrm>
          <a:off x="5889369" y="716614"/>
          <a:ext cx="206025" cy="206025"/>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F98A1-619A-4441-9A01-37499B3BFAC2}">
      <dsp:nvSpPr>
        <dsp:cNvPr id="0" name=""/>
        <dsp:cNvSpPr/>
      </dsp:nvSpPr>
      <dsp:spPr>
        <a:xfrm>
          <a:off x="5889369" y="0"/>
          <a:ext cx="2804458" cy="59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419" sz="1900" b="1" kern="1200" dirty="0"/>
            <a:t>Por el alcance </a:t>
          </a:r>
          <a:endParaRPr lang="es-EC" sz="1900" kern="1200" dirty="0"/>
        </a:p>
      </dsp:txBody>
      <dsp:txXfrm>
        <a:off x="5889369" y="0"/>
        <a:ext cx="2804458" cy="592704"/>
      </dsp:txXfrm>
    </dsp:sp>
    <dsp:sp modelId="{AA2E7CEC-9AF6-4BF8-8D27-782491E63E0C}">
      <dsp:nvSpPr>
        <dsp:cNvPr id="0" name=""/>
        <dsp:cNvSpPr/>
      </dsp:nvSpPr>
      <dsp:spPr>
        <a:xfrm>
          <a:off x="5889369" y="1196854"/>
          <a:ext cx="206020" cy="206020"/>
        </a:xfrm>
        <a:prstGeom prst="re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35DDF-9DC6-4283-AE50-D9A5D83142BA}">
      <dsp:nvSpPr>
        <dsp:cNvPr id="0" name=""/>
        <dsp:cNvSpPr/>
      </dsp:nvSpPr>
      <dsp:spPr>
        <a:xfrm>
          <a:off x="6085681" y="1059747"/>
          <a:ext cx="2608146" cy="480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s-419" sz="1800" b="0" kern="1200" dirty="0"/>
            <a:t>Correlacional</a:t>
          </a:r>
          <a:endParaRPr lang="es-EC" sz="1800" b="0" kern="1200" dirty="0"/>
        </a:p>
      </dsp:txBody>
      <dsp:txXfrm>
        <a:off x="6085681" y="1059747"/>
        <a:ext cx="2608146" cy="480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6A577-8316-46F8-AEA8-27B296CCC7B8}">
      <dsp:nvSpPr>
        <dsp:cNvPr id="0" name=""/>
        <dsp:cNvSpPr/>
      </dsp:nvSpPr>
      <dsp:spPr>
        <a:xfrm>
          <a:off x="1731" y="422942"/>
          <a:ext cx="2266766" cy="906706"/>
        </a:xfrm>
        <a:prstGeom prst="chevron">
          <a:avLst/>
        </a:prstGeom>
        <a:solidFill>
          <a:srgbClr val="FFFF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419" sz="1800" b="1" kern="1200" dirty="0">
              <a:solidFill>
                <a:schemeClr val="tx1"/>
              </a:solidFill>
            </a:rPr>
            <a:t>Pertinencia</a:t>
          </a:r>
          <a:endParaRPr lang="es-EC" sz="1800" kern="1200" dirty="0">
            <a:solidFill>
              <a:schemeClr val="tx1"/>
            </a:solidFill>
          </a:endParaRPr>
        </a:p>
      </dsp:txBody>
      <dsp:txXfrm>
        <a:off x="455084" y="422942"/>
        <a:ext cx="1360060" cy="906706"/>
      </dsp:txXfrm>
    </dsp:sp>
    <dsp:sp modelId="{645443CA-1A02-46D1-82C1-94DAB132CCE6}">
      <dsp:nvSpPr>
        <dsp:cNvPr id="0" name=""/>
        <dsp:cNvSpPr/>
      </dsp:nvSpPr>
      <dsp:spPr>
        <a:xfrm>
          <a:off x="2041821" y="422942"/>
          <a:ext cx="2266766" cy="906706"/>
        </a:xfrm>
        <a:prstGeom prst="chevron">
          <a:avLst/>
        </a:prstGeom>
        <a:solidFill>
          <a:srgbClr val="FF99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419" sz="1800" b="1" kern="1200" dirty="0">
              <a:solidFill>
                <a:schemeClr val="tx1"/>
              </a:solidFill>
            </a:rPr>
            <a:t>Relevancia</a:t>
          </a:r>
          <a:endParaRPr lang="es-EC" sz="1800" kern="1200" dirty="0">
            <a:solidFill>
              <a:schemeClr val="tx1"/>
            </a:solidFill>
          </a:endParaRPr>
        </a:p>
      </dsp:txBody>
      <dsp:txXfrm>
        <a:off x="2495174" y="422942"/>
        <a:ext cx="1360060" cy="906706"/>
      </dsp:txXfrm>
    </dsp:sp>
    <dsp:sp modelId="{4E210C9B-28F7-4A1E-A833-1248FEF03C46}">
      <dsp:nvSpPr>
        <dsp:cNvPr id="0" name=""/>
        <dsp:cNvSpPr/>
      </dsp:nvSpPr>
      <dsp:spPr>
        <a:xfrm>
          <a:off x="4081912" y="422942"/>
          <a:ext cx="2668574" cy="906706"/>
        </a:xfrm>
        <a:prstGeom prst="chevron">
          <a:avLst/>
        </a:prstGeom>
        <a:solidFill>
          <a:schemeClr val="accent1">
            <a:lumMod val="40000"/>
            <a:lumOff val="6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419" sz="1800" b="1" kern="1200" dirty="0">
              <a:solidFill>
                <a:schemeClr val="tx1"/>
              </a:solidFill>
            </a:rPr>
            <a:t>Interpretación</a:t>
          </a:r>
          <a:endParaRPr lang="es-EC" sz="1800" kern="1200" dirty="0">
            <a:solidFill>
              <a:schemeClr val="tx1"/>
            </a:solidFill>
          </a:endParaRPr>
        </a:p>
      </dsp:txBody>
      <dsp:txXfrm>
        <a:off x="4535265" y="422942"/>
        <a:ext cx="1761868" cy="906706"/>
      </dsp:txXfrm>
    </dsp:sp>
    <dsp:sp modelId="{4709A92F-8A42-4382-BB52-1A4253086CC6}">
      <dsp:nvSpPr>
        <dsp:cNvPr id="0" name=""/>
        <dsp:cNvSpPr/>
      </dsp:nvSpPr>
      <dsp:spPr>
        <a:xfrm>
          <a:off x="6523809" y="422942"/>
          <a:ext cx="2266766" cy="906706"/>
        </a:xfrm>
        <a:prstGeom prst="chevron">
          <a:avLst/>
        </a:prstGeom>
        <a:solidFill>
          <a:srgbClr val="9966FF"/>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419" sz="1800" b="1" kern="1200" dirty="0">
              <a:solidFill>
                <a:schemeClr val="tx1"/>
              </a:solidFill>
            </a:rPr>
            <a:t>Comprensión</a:t>
          </a:r>
          <a:endParaRPr lang="es-EC" sz="1800" kern="1200" dirty="0">
            <a:solidFill>
              <a:schemeClr val="tx1"/>
            </a:solidFill>
          </a:endParaRPr>
        </a:p>
      </dsp:txBody>
      <dsp:txXfrm>
        <a:off x="6977162" y="422942"/>
        <a:ext cx="1360060" cy="906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B51B-2BD7-42CB-A227-C8DC5E61212D}">
      <dsp:nvSpPr>
        <dsp:cNvPr id="0" name=""/>
        <dsp:cNvSpPr/>
      </dsp:nvSpPr>
      <dsp:spPr>
        <a:xfrm>
          <a:off x="-4594335" y="-704407"/>
          <a:ext cx="5472816" cy="5472816"/>
        </a:xfrm>
        <a:prstGeom prst="blockArc">
          <a:avLst>
            <a:gd name="adj1" fmla="val 18900000"/>
            <a:gd name="adj2" fmla="val 2700000"/>
            <a:gd name="adj3" fmla="val 3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15454-31F8-4317-859B-BCB71BDE3B4D}">
      <dsp:nvSpPr>
        <dsp:cNvPr id="0" name=""/>
        <dsp:cNvSpPr/>
      </dsp:nvSpPr>
      <dsp:spPr>
        <a:xfrm>
          <a:off x="564979" y="406400"/>
          <a:ext cx="6907067" cy="812800"/>
        </a:xfrm>
        <a:prstGeom prst="rect">
          <a:avLst/>
        </a:prstGeom>
        <a:solidFill>
          <a:srgbClr val="FFFF00"/>
        </a:solidFill>
        <a:ln w="15875"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tx1"/>
              </a:solidFill>
            </a:rPr>
            <a:t>Sección A: </a:t>
          </a:r>
          <a:r>
            <a:rPr lang="es-ES" sz="2400" kern="1200" dirty="0">
              <a:solidFill>
                <a:schemeClr val="tx1"/>
              </a:solidFill>
            </a:rPr>
            <a:t>Características de la empresa</a:t>
          </a:r>
        </a:p>
      </dsp:txBody>
      <dsp:txXfrm>
        <a:off x="564979" y="406400"/>
        <a:ext cx="6907067" cy="812800"/>
      </dsp:txXfrm>
    </dsp:sp>
    <dsp:sp modelId="{04D04CFC-25AD-4D8B-AC62-A63A60CB36C2}">
      <dsp:nvSpPr>
        <dsp:cNvPr id="0" name=""/>
        <dsp:cNvSpPr/>
      </dsp:nvSpPr>
      <dsp:spPr>
        <a:xfrm>
          <a:off x="56979" y="304800"/>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DF41E-3DFF-4C27-80D7-6F7F2BFE9559}">
      <dsp:nvSpPr>
        <dsp:cNvPr id="0" name=""/>
        <dsp:cNvSpPr/>
      </dsp:nvSpPr>
      <dsp:spPr>
        <a:xfrm>
          <a:off x="860432" y="1625599"/>
          <a:ext cx="6611614" cy="812800"/>
        </a:xfrm>
        <a:prstGeom prst="rect">
          <a:avLst/>
        </a:prstGeom>
        <a:solidFill>
          <a:srgbClr val="FFCC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tx1"/>
              </a:solidFill>
            </a:rPr>
            <a:t>Sección B: </a:t>
          </a:r>
          <a:r>
            <a:rPr lang="es-ES" sz="2400" kern="1200" dirty="0">
              <a:solidFill>
                <a:schemeClr val="tx1"/>
              </a:solidFill>
            </a:rPr>
            <a:t>Responsables de la calidad en la organización </a:t>
          </a:r>
        </a:p>
      </dsp:txBody>
      <dsp:txXfrm>
        <a:off x="860432" y="1625599"/>
        <a:ext cx="6611614" cy="812800"/>
      </dsp:txXfrm>
    </dsp:sp>
    <dsp:sp modelId="{B9AA826B-08BC-4D4F-BB61-1E5EB73B76DB}">
      <dsp:nvSpPr>
        <dsp:cNvPr id="0" name=""/>
        <dsp:cNvSpPr/>
      </dsp:nvSpPr>
      <dsp:spPr>
        <a:xfrm>
          <a:off x="352432" y="1523999"/>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FD67C-5F10-4F9B-81CD-77E84898F1D5}">
      <dsp:nvSpPr>
        <dsp:cNvPr id="0" name=""/>
        <dsp:cNvSpPr/>
      </dsp:nvSpPr>
      <dsp:spPr>
        <a:xfrm>
          <a:off x="564979" y="2844800"/>
          <a:ext cx="6907067" cy="812800"/>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tx1"/>
              </a:solidFill>
            </a:rPr>
            <a:t>Sección C: </a:t>
          </a:r>
          <a:r>
            <a:rPr lang="es-ES" sz="2400" kern="1200" dirty="0">
              <a:solidFill>
                <a:schemeClr val="tx1"/>
              </a:solidFill>
            </a:rPr>
            <a:t>Preguntas en relación a la Gestión de la Calidad Total (TQM)</a:t>
          </a:r>
        </a:p>
      </dsp:txBody>
      <dsp:txXfrm>
        <a:off x="564979" y="2844800"/>
        <a:ext cx="6907067" cy="812800"/>
      </dsp:txXfrm>
    </dsp:sp>
    <dsp:sp modelId="{0A49405B-E6A9-467C-97BD-375D41879C4D}">
      <dsp:nvSpPr>
        <dsp:cNvPr id="0" name=""/>
        <dsp:cNvSpPr/>
      </dsp:nvSpPr>
      <dsp:spPr>
        <a:xfrm>
          <a:off x="56979" y="2743200"/>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3CF43-D895-497B-976C-4DE5FBE4AD30}" type="datetimeFigureOut">
              <a:rPr lang="es-EC" smtClean="0"/>
              <a:t>12/2/2019</a:t>
            </a:fld>
            <a:endParaRPr lang="es-EC"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C8BAE-E61C-4637-B719-DC4C9651F299}" type="slidenum">
              <a:rPr lang="es-EC" smtClean="0"/>
              <a:t>‹Nº›</a:t>
            </a:fld>
            <a:endParaRPr lang="es-EC" dirty="0"/>
          </a:p>
        </p:txBody>
      </p:sp>
    </p:spTree>
    <p:extLst>
      <p:ext uri="{BB962C8B-B14F-4D97-AF65-F5344CB8AC3E}">
        <p14:creationId xmlns:p14="http://schemas.microsoft.com/office/powerpoint/2010/main" val="206682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684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3634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8234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77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0635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8557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6114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8078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86B75A-687E-405C-8A0B-8D00578BA2C3}" type="datetimeFigureOut">
              <a:rPr lang="en-US" smtClean="0"/>
              <a:pPr/>
              <a:t>2/12/2019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6799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5060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2/12/2019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3673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CBE4F50-76C3-4E15-AA0A-5B3A0858BE0C}"/>
              </a:ext>
            </a:extLst>
          </p:cNvPr>
          <p:cNvSpPr/>
          <p:nvPr/>
        </p:nvSpPr>
        <p:spPr>
          <a:xfrm>
            <a:off x="1" y="1251631"/>
            <a:ext cx="9143999" cy="5498941"/>
          </a:xfrm>
          <a:prstGeom prst="rect">
            <a:avLst/>
          </a:prstGeom>
        </p:spPr>
        <p:txBody>
          <a:bodyPr wrap="square">
            <a:spAutoFit/>
          </a:bodyPr>
          <a:lstStyle/>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DEPARTAMENTO DE CIENCIAS ECONÓMICAS, ADMINISTRATIVAS Y DE COMERCIO</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 CARRERA DE INGENIERÍA COMERCIAL</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TRABAJO DE TITULACIÓN, PREVIO A LA OBTENCIÓN DEL TÍTULO DE INGENIERO COMERCIAL</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TEMA: “</a:t>
            </a:r>
            <a:r>
              <a:rPr lang="es-EC" dirty="0">
                <a:latin typeface="Arial" panose="020B0604020202020204" pitchFamily="34" charset="0"/>
                <a:ea typeface="Calibri" panose="020F0502020204030204" pitchFamily="34" charset="0"/>
                <a:cs typeface="Times New Roman" panose="02020603050405020304" pitchFamily="18" charset="0"/>
              </a:rPr>
              <a:t>INCIDENCIA DE LAS DIMENSIONES DEL TQM EN LA PRODUCTIVIDAD EN LAS EMPRESAS DEL SECTOR DE CONFITES DEL DISTRITO METROPOLITANO DE QUITO DURANTE EL 2016”</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AUTOR: </a:t>
            </a:r>
            <a:r>
              <a:rPr lang="es-EC" dirty="0">
                <a:latin typeface="Arial" panose="020B0604020202020204" pitchFamily="34" charset="0"/>
                <a:ea typeface="Calibri" panose="020F0502020204030204" pitchFamily="34" charset="0"/>
                <a:cs typeface="Times New Roman" panose="02020603050405020304" pitchFamily="18" charset="0"/>
              </a:rPr>
              <a:t>ALBERCA CHASQUE, MICHELLE FERNANDA</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tabLst>
                <a:tab pos="780415" algn="l"/>
              </a:tabLst>
            </a:pPr>
            <a:r>
              <a:rPr lang="es-EC" b="1" dirty="0">
                <a:latin typeface="Arial" panose="020B0604020202020204" pitchFamily="34" charset="0"/>
                <a:ea typeface="Calibri" panose="020F0502020204030204" pitchFamily="34" charset="0"/>
                <a:cs typeface="Times New Roman" panose="02020603050405020304" pitchFamily="18" charset="0"/>
              </a:rPr>
              <a:t>DIRECTOR: </a:t>
            </a:r>
            <a:r>
              <a:rPr lang="es-EC" dirty="0">
                <a:latin typeface="Arial" panose="020B0604020202020204" pitchFamily="34" charset="0"/>
                <a:ea typeface="Calibri" panose="020F0502020204030204" pitchFamily="34" charset="0"/>
                <a:cs typeface="Times New Roman" panose="02020603050405020304" pitchFamily="18" charset="0"/>
              </a:rPr>
              <a:t>INGENIERO: CADENA ECHEVERRÍA, JAIME LUIS</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r">
              <a:spcAft>
                <a:spcPts val="1000"/>
              </a:spcAft>
              <a:tabLst>
                <a:tab pos="780415" algn="l"/>
              </a:tabLst>
            </a:pPr>
            <a:r>
              <a:rPr lang="es-EC" sz="1600" b="1" dirty="0">
                <a:latin typeface="Arial" panose="020B0604020202020204" pitchFamily="34" charset="0"/>
                <a:ea typeface="Calibri" panose="020F0502020204030204" pitchFamily="34" charset="0"/>
                <a:cs typeface="Times New Roman" panose="02020603050405020304" pitchFamily="18" charset="0"/>
              </a:rPr>
              <a:t> </a:t>
            </a:r>
            <a:r>
              <a:rPr lang="es-EC" b="1" dirty="0">
                <a:latin typeface="Arial" panose="020B0604020202020204" pitchFamily="34" charset="0"/>
                <a:ea typeface="Calibri" panose="020F0502020204030204" pitchFamily="34" charset="0"/>
                <a:cs typeface="Times New Roman" panose="02020603050405020304" pitchFamily="18" charset="0"/>
              </a:rPr>
              <a:t>SANGOLQUÍ 2019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Resultado de imagen para LOGO ESPE">
            <a:extLst>
              <a:ext uri="{FF2B5EF4-FFF2-40B4-BE49-F238E27FC236}">
                <a16:creationId xmlns:a16="http://schemas.microsoft.com/office/drawing/2014/main" id="{39CE8365-C640-4BB2-BFBF-A3DCDCB39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357" y="107428"/>
            <a:ext cx="4572001"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4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38898C26-9643-41D7-85F4-E7F209D69F2D}"/>
              </a:ext>
            </a:extLst>
          </p:cNvPr>
          <p:cNvSpPr/>
          <p:nvPr/>
        </p:nvSpPr>
        <p:spPr>
          <a:xfrm>
            <a:off x="240910" y="285730"/>
            <a:ext cx="3924886" cy="6005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3200" dirty="0"/>
              <a:t>Marco Referencial</a:t>
            </a:r>
          </a:p>
        </p:txBody>
      </p:sp>
      <p:graphicFrame>
        <p:nvGraphicFramePr>
          <p:cNvPr id="4" name="Diagrama 3">
            <a:extLst>
              <a:ext uri="{FF2B5EF4-FFF2-40B4-BE49-F238E27FC236}">
                <a16:creationId xmlns:a16="http://schemas.microsoft.com/office/drawing/2014/main" id="{3ECB1094-84A4-47E6-9BB3-BFCE04CB5A9D}"/>
              </a:ext>
            </a:extLst>
          </p:cNvPr>
          <p:cNvGraphicFramePr/>
          <p:nvPr>
            <p:extLst>
              <p:ext uri="{D42A27DB-BD31-4B8C-83A1-F6EECF244321}">
                <p14:modId xmlns:p14="http://schemas.microsoft.com/office/powerpoint/2010/main" val="3207262868"/>
              </p:ext>
            </p:extLst>
          </p:nvPr>
        </p:nvGraphicFramePr>
        <p:xfrm>
          <a:off x="382172" y="1171916"/>
          <a:ext cx="8379656" cy="483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LOGO ESPE">
            <a:extLst>
              <a:ext uri="{FF2B5EF4-FFF2-40B4-BE49-F238E27FC236}">
                <a16:creationId xmlns:a16="http://schemas.microsoft.com/office/drawing/2014/main" id="{63B45FDE-424E-4EFC-A2B4-288CC8FBF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8934" y="74830"/>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007B9EE7-F297-4C16-BFB2-8395BB3E7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7916C987-5A95-487A-B44F-F970632C3D6D}"/>
              </a:ext>
            </a:extLst>
          </p:cNvPr>
          <p:cNvSpPr txBox="1">
            <a:spLocks/>
          </p:cNvSpPr>
          <p:nvPr/>
        </p:nvSpPr>
        <p:spPr>
          <a:xfrm>
            <a:off x="0" y="22498"/>
            <a:ext cx="7543800" cy="854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a:t>Marco Metodológico</a:t>
            </a:r>
          </a:p>
        </p:txBody>
      </p:sp>
      <p:graphicFrame>
        <p:nvGraphicFramePr>
          <p:cNvPr id="4" name="Diagrama 3">
            <a:extLst>
              <a:ext uri="{FF2B5EF4-FFF2-40B4-BE49-F238E27FC236}">
                <a16:creationId xmlns:a16="http://schemas.microsoft.com/office/drawing/2014/main" id="{3E791993-8A23-427F-A76F-645A6F48BFCB}"/>
              </a:ext>
            </a:extLst>
          </p:cNvPr>
          <p:cNvGraphicFramePr/>
          <p:nvPr>
            <p:extLst>
              <p:ext uri="{D42A27DB-BD31-4B8C-83A1-F6EECF244321}">
                <p14:modId xmlns:p14="http://schemas.microsoft.com/office/powerpoint/2010/main" val="834881437"/>
              </p:ext>
            </p:extLst>
          </p:nvPr>
        </p:nvGraphicFramePr>
        <p:xfrm>
          <a:off x="288387" y="1190432"/>
          <a:ext cx="8567225" cy="238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703FF555-1496-42BE-B3AE-548A3C229E99}"/>
              </a:ext>
            </a:extLst>
          </p:cNvPr>
          <p:cNvGraphicFramePr/>
          <p:nvPr>
            <p:extLst>
              <p:ext uri="{D42A27DB-BD31-4B8C-83A1-F6EECF244321}">
                <p14:modId xmlns:p14="http://schemas.microsoft.com/office/powerpoint/2010/main" val="4151042918"/>
              </p:ext>
            </p:extLst>
          </p:nvPr>
        </p:nvGraphicFramePr>
        <p:xfrm>
          <a:off x="247941" y="3541224"/>
          <a:ext cx="8693834" cy="24797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2" name="Picture 2" descr="Resultado de imagen para MARCO METODOLOGICO">
            <a:extLst>
              <a:ext uri="{FF2B5EF4-FFF2-40B4-BE49-F238E27FC236}">
                <a16:creationId xmlns:a16="http://schemas.microsoft.com/office/drawing/2014/main" id="{03D9E031-4DE8-4F10-A5C1-CF1078921D78}"/>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8596" y="4982486"/>
            <a:ext cx="2709787" cy="185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2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6D4515D-14EF-4E17-A14C-2556D7A203B5}"/>
              </a:ext>
            </a:extLst>
          </p:cNvPr>
          <p:cNvPicPr>
            <a:picLocks noChangeAspect="1"/>
          </p:cNvPicPr>
          <p:nvPr/>
        </p:nvPicPr>
        <p:blipFill>
          <a:blip r:embed="rId2"/>
          <a:stretch>
            <a:fillRect/>
          </a:stretch>
        </p:blipFill>
        <p:spPr>
          <a:xfrm>
            <a:off x="2130904" y="1596298"/>
            <a:ext cx="5589619" cy="4424483"/>
          </a:xfrm>
          <a:prstGeom prst="rect">
            <a:avLst/>
          </a:prstGeom>
        </p:spPr>
      </p:pic>
      <p:sp>
        <p:nvSpPr>
          <p:cNvPr id="9" name="Rectángulo: esquinas redondeadas 8">
            <a:extLst>
              <a:ext uri="{FF2B5EF4-FFF2-40B4-BE49-F238E27FC236}">
                <a16:creationId xmlns:a16="http://schemas.microsoft.com/office/drawing/2014/main" id="{4914166D-D31B-41B5-86D1-8A64CD20ACDE}"/>
              </a:ext>
            </a:extLst>
          </p:cNvPr>
          <p:cNvSpPr/>
          <p:nvPr/>
        </p:nvSpPr>
        <p:spPr>
          <a:xfrm>
            <a:off x="182880" y="837219"/>
            <a:ext cx="8778240" cy="44267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000" b="1" dirty="0"/>
              <a:t>Modelo de relación del impacto de la Gestión de la calidad en la productividad</a:t>
            </a:r>
            <a:endParaRPr lang="es-EC" sz="2000" b="1" dirty="0"/>
          </a:p>
        </p:txBody>
      </p:sp>
      <p:pic>
        <p:nvPicPr>
          <p:cNvPr id="10" name="Picture 2" descr="Resultado de imagen para LOGO ESPE">
            <a:extLst>
              <a:ext uri="{FF2B5EF4-FFF2-40B4-BE49-F238E27FC236}">
                <a16:creationId xmlns:a16="http://schemas.microsoft.com/office/drawing/2014/main" id="{3C17E3C6-DD24-4915-B870-8F334EF95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1" y="169898"/>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6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99A877E3-FC3C-4337-A671-4B4D344FE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08" y="183965"/>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4F29057-BB87-4743-8FF4-61A772D8B678}"/>
              </a:ext>
            </a:extLst>
          </p:cNvPr>
          <p:cNvSpPr txBox="1"/>
          <p:nvPr/>
        </p:nvSpPr>
        <p:spPr>
          <a:xfrm>
            <a:off x="281354" y="389621"/>
            <a:ext cx="5795889" cy="461665"/>
          </a:xfrm>
          <a:prstGeom prst="rect">
            <a:avLst/>
          </a:prstGeom>
          <a:noFill/>
        </p:spPr>
        <p:txBody>
          <a:bodyPr wrap="square" rtlCol="0">
            <a:spAutoFit/>
          </a:bodyPr>
          <a:lstStyle/>
          <a:p>
            <a:r>
              <a:rPr lang="es-ES" sz="2400" b="1" dirty="0"/>
              <a:t>Instrumento de investigación: </a:t>
            </a:r>
            <a:r>
              <a:rPr lang="es-ES" sz="2400" dirty="0"/>
              <a:t>ENCUESTA</a:t>
            </a:r>
            <a:endParaRPr lang="es-EC" sz="2400" dirty="0"/>
          </a:p>
        </p:txBody>
      </p:sp>
      <p:sp>
        <p:nvSpPr>
          <p:cNvPr id="4" name="CuadroTexto 3">
            <a:extLst>
              <a:ext uri="{FF2B5EF4-FFF2-40B4-BE49-F238E27FC236}">
                <a16:creationId xmlns:a16="http://schemas.microsoft.com/office/drawing/2014/main" id="{37D344D2-42EF-45AA-AD60-AA18B7707B80}"/>
              </a:ext>
            </a:extLst>
          </p:cNvPr>
          <p:cNvSpPr txBox="1"/>
          <p:nvPr/>
        </p:nvSpPr>
        <p:spPr>
          <a:xfrm>
            <a:off x="661181" y="998806"/>
            <a:ext cx="6935373" cy="369332"/>
          </a:xfrm>
          <a:prstGeom prst="rect">
            <a:avLst/>
          </a:prstGeom>
          <a:noFill/>
        </p:spPr>
        <p:txBody>
          <a:bodyPr wrap="square" rtlCol="0">
            <a:spAutoFit/>
          </a:bodyPr>
          <a:lstStyle/>
          <a:p>
            <a:pPr marL="285750" indent="-285750">
              <a:buFont typeface="Arial" panose="020B0604020202020204" pitchFamily="34" charset="0"/>
              <a:buChar char="•"/>
            </a:pPr>
            <a:r>
              <a:rPr lang="es-ES" dirty="0"/>
              <a:t>Se realizó una operacionalización de las variables de estudio</a:t>
            </a:r>
            <a:endParaRPr lang="es-EC" dirty="0"/>
          </a:p>
        </p:txBody>
      </p:sp>
      <p:sp>
        <p:nvSpPr>
          <p:cNvPr id="6" name="CuadroTexto 5">
            <a:extLst>
              <a:ext uri="{FF2B5EF4-FFF2-40B4-BE49-F238E27FC236}">
                <a16:creationId xmlns:a16="http://schemas.microsoft.com/office/drawing/2014/main" id="{6BE74D31-D0AF-4A6A-AD99-37C184326775}"/>
              </a:ext>
            </a:extLst>
          </p:cNvPr>
          <p:cNvSpPr txBox="1"/>
          <p:nvPr/>
        </p:nvSpPr>
        <p:spPr>
          <a:xfrm>
            <a:off x="1406769" y="1617785"/>
            <a:ext cx="2686929" cy="369332"/>
          </a:xfrm>
          <a:prstGeom prst="rect">
            <a:avLst/>
          </a:prstGeom>
          <a:noFill/>
        </p:spPr>
        <p:txBody>
          <a:bodyPr wrap="square" rtlCol="0">
            <a:spAutoFit/>
          </a:bodyPr>
          <a:lstStyle/>
          <a:p>
            <a:r>
              <a:rPr lang="es-ES" dirty="0"/>
              <a:t>Indicadores encontrados</a:t>
            </a:r>
            <a:endParaRPr lang="es-EC" dirty="0"/>
          </a:p>
        </p:txBody>
      </p:sp>
      <p:sp>
        <p:nvSpPr>
          <p:cNvPr id="7" name="CuadroTexto 6">
            <a:extLst>
              <a:ext uri="{FF2B5EF4-FFF2-40B4-BE49-F238E27FC236}">
                <a16:creationId xmlns:a16="http://schemas.microsoft.com/office/drawing/2014/main" id="{0FEB4972-F27B-498E-A73D-A38BA22DBF53}"/>
              </a:ext>
            </a:extLst>
          </p:cNvPr>
          <p:cNvSpPr txBox="1"/>
          <p:nvPr/>
        </p:nvSpPr>
        <p:spPr>
          <a:xfrm>
            <a:off x="4881490" y="1617785"/>
            <a:ext cx="3953022" cy="646331"/>
          </a:xfrm>
          <a:prstGeom prst="rect">
            <a:avLst/>
          </a:prstGeom>
          <a:noFill/>
        </p:spPr>
        <p:txBody>
          <a:bodyPr wrap="square" rtlCol="0">
            <a:spAutoFit/>
          </a:bodyPr>
          <a:lstStyle/>
          <a:p>
            <a:pPr algn="ctr"/>
            <a:r>
              <a:rPr lang="es-ES" dirty="0"/>
              <a:t>Indicadores utilizados en una encuesta acerca del TQM aplicada en el Ecuador</a:t>
            </a:r>
            <a:endParaRPr lang="es-EC" dirty="0"/>
          </a:p>
        </p:txBody>
      </p:sp>
      <p:pic>
        <p:nvPicPr>
          <p:cNvPr id="6146" name="Picture 2" descr="Imagen relacionada">
            <a:extLst>
              <a:ext uri="{FF2B5EF4-FFF2-40B4-BE49-F238E27FC236}">
                <a16:creationId xmlns:a16="http://schemas.microsoft.com/office/drawing/2014/main" id="{60F41D5B-5E66-4475-A73F-921A7B3FC2EC}"/>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50000" b="1773"/>
          <a:stretch/>
        </p:blipFill>
        <p:spPr bwMode="auto">
          <a:xfrm>
            <a:off x="3799681" y="1617785"/>
            <a:ext cx="1081809" cy="618979"/>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hacia abajo 7">
            <a:extLst>
              <a:ext uri="{FF2B5EF4-FFF2-40B4-BE49-F238E27FC236}">
                <a16:creationId xmlns:a16="http://schemas.microsoft.com/office/drawing/2014/main" id="{6010170B-FD1B-4B33-B164-887F1CCFFD0D}"/>
              </a:ext>
            </a:extLst>
          </p:cNvPr>
          <p:cNvSpPr/>
          <p:nvPr/>
        </p:nvSpPr>
        <p:spPr>
          <a:xfrm>
            <a:off x="6588956" y="2283461"/>
            <a:ext cx="511713" cy="54063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B72503E4-026E-4142-AC92-555C9CE8764B}"/>
              </a:ext>
            </a:extLst>
          </p:cNvPr>
          <p:cNvSpPr txBox="1"/>
          <p:nvPr/>
        </p:nvSpPr>
        <p:spPr>
          <a:xfrm>
            <a:off x="5190980" y="2843439"/>
            <a:ext cx="3334042" cy="646331"/>
          </a:xfrm>
          <a:prstGeom prst="rect">
            <a:avLst/>
          </a:prstGeom>
          <a:noFill/>
        </p:spPr>
        <p:txBody>
          <a:bodyPr wrap="square" rtlCol="0">
            <a:spAutoFit/>
          </a:bodyPr>
          <a:lstStyle/>
          <a:p>
            <a:pPr algn="ctr"/>
            <a:r>
              <a:rPr lang="es-ES" dirty="0"/>
              <a:t>Solicita el uso del instrumento de investigación</a:t>
            </a:r>
            <a:endParaRPr lang="es-EC" dirty="0"/>
          </a:p>
        </p:txBody>
      </p:sp>
      <p:sp>
        <p:nvSpPr>
          <p:cNvPr id="10" name="Flecha: hacia la izquierda 9">
            <a:extLst>
              <a:ext uri="{FF2B5EF4-FFF2-40B4-BE49-F238E27FC236}">
                <a16:creationId xmlns:a16="http://schemas.microsoft.com/office/drawing/2014/main" id="{A28268DF-7F69-4EB2-8EBA-DE7EB18E449E}"/>
              </a:ext>
            </a:extLst>
          </p:cNvPr>
          <p:cNvSpPr/>
          <p:nvPr/>
        </p:nvSpPr>
        <p:spPr>
          <a:xfrm>
            <a:off x="4431324" y="2881926"/>
            <a:ext cx="745589" cy="45915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dirty="0"/>
          </a:p>
        </p:txBody>
      </p:sp>
      <p:sp>
        <p:nvSpPr>
          <p:cNvPr id="12" name="CuadroTexto 11">
            <a:extLst>
              <a:ext uri="{FF2B5EF4-FFF2-40B4-BE49-F238E27FC236}">
                <a16:creationId xmlns:a16="http://schemas.microsoft.com/office/drawing/2014/main" id="{C92EAEF6-07A5-4642-97B7-7978FC3EF840}"/>
              </a:ext>
            </a:extLst>
          </p:cNvPr>
          <p:cNvSpPr txBox="1"/>
          <p:nvPr/>
        </p:nvSpPr>
        <p:spPr>
          <a:xfrm>
            <a:off x="281354" y="2890417"/>
            <a:ext cx="3933323" cy="369332"/>
          </a:xfrm>
          <a:prstGeom prst="rect">
            <a:avLst/>
          </a:prstGeom>
          <a:noFill/>
        </p:spPr>
        <p:txBody>
          <a:bodyPr wrap="square" rtlCol="0">
            <a:spAutoFit/>
          </a:bodyPr>
          <a:lstStyle/>
          <a:p>
            <a:pPr algn="ctr"/>
            <a:r>
              <a:rPr lang="es-ES" b="1" dirty="0"/>
              <a:t>VALIDACIÓN DEL INSTRUMENTO </a:t>
            </a:r>
            <a:endParaRPr lang="es-EC" b="1" dirty="0"/>
          </a:p>
        </p:txBody>
      </p:sp>
      <p:graphicFrame>
        <p:nvGraphicFramePr>
          <p:cNvPr id="11" name="Diagrama 10">
            <a:extLst>
              <a:ext uri="{FF2B5EF4-FFF2-40B4-BE49-F238E27FC236}">
                <a16:creationId xmlns:a16="http://schemas.microsoft.com/office/drawing/2014/main" id="{33D4EEA6-81B4-4DBA-9429-609FA7971A22}"/>
              </a:ext>
            </a:extLst>
          </p:cNvPr>
          <p:cNvGraphicFramePr/>
          <p:nvPr>
            <p:extLst>
              <p:ext uri="{D42A27DB-BD31-4B8C-83A1-F6EECF244321}">
                <p14:modId xmlns:p14="http://schemas.microsoft.com/office/powerpoint/2010/main" val="48437396"/>
              </p:ext>
            </p:extLst>
          </p:nvPr>
        </p:nvGraphicFramePr>
        <p:xfrm>
          <a:off x="225083" y="4244381"/>
          <a:ext cx="8792308" cy="1752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id="{4FA90243-7C60-4079-8A1B-99B0D4A6C9CE}"/>
              </a:ext>
            </a:extLst>
          </p:cNvPr>
          <p:cNvSpPr txBox="1"/>
          <p:nvPr/>
        </p:nvSpPr>
        <p:spPr>
          <a:xfrm>
            <a:off x="661181" y="3407269"/>
            <a:ext cx="3553496" cy="1200329"/>
          </a:xfrm>
          <a:prstGeom prst="rect">
            <a:avLst/>
          </a:prstGeom>
          <a:noFill/>
        </p:spPr>
        <p:txBody>
          <a:bodyPr wrap="square" rtlCol="0">
            <a:spAutoFit/>
          </a:bodyPr>
          <a:lstStyle/>
          <a:p>
            <a:r>
              <a:rPr lang="es-ES" dirty="0"/>
              <a:t>Mediante una escala de Likert del 1 al 3, los expertos calificaron el instrumento con los siguientes criterios:</a:t>
            </a:r>
            <a:endParaRPr lang="es-EC" dirty="0"/>
          </a:p>
        </p:txBody>
      </p:sp>
    </p:spTree>
    <p:extLst>
      <p:ext uri="{BB962C8B-B14F-4D97-AF65-F5344CB8AC3E}">
        <p14:creationId xmlns:p14="http://schemas.microsoft.com/office/powerpoint/2010/main" val="97213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BCD10D53-7150-4029-B940-CDA34BEF1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08" y="183965"/>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BF639B0-4AE1-46BB-9D03-252E4C4A7C94}"/>
              </a:ext>
            </a:extLst>
          </p:cNvPr>
          <p:cNvSpPr/>
          <p:nvPr/>
        </p:nvSpPr>
        <p:spPr>
          <a:xfrm>
            <a:off x="195320" y="87989"/>
            <a:ext cx="3003194" cy="523220"/>
          </a:xfrm>
          <a:prstGeom prst="rect">
            <a:avLst/>
          </a:prstGeom>
        </p:spPr>
        <p:txBody>
          <a:bodyPr wrap="none">
            <a:spAutoFit/>
          </a:bodyPr>
          <a:lstStyle/>
          <a:p>
            <a:r>
              <a:rPr lang="es-EC" sz="2800" b="1" dirty="0"/>
              <a:t>Alpha de Cronbach</a:t>
            </a:r>
          </a:p>
        </p:txBody>
      </p:sp>
      <p:graphicFrame>
        <p:nvGraphicFramePr>
          <p:cNvPr id="5" name="Tabla 4">
            <a:extLst>
              <a:ext uri="{FF2B5EF4-FFF2-40B4-BE49-F238E27FC236}">
                <a16:creationId xmlns:a16="http://schemas.microsoft.com/office/drawing/2014/main" id="{D7CA241B-DE90-49F2-8E0C-A10934E593F0}"/>
              </a:ext>
            </a:extLst>
          </p:cNvPr>
          <p:cNvGraphicFramePr>
            <a:graphicFrameLocks noGrp="1"/>
          </p:cNvGraphicFramePr>
          <p:nvPr>
            <p:extLst>
              <p:ext uri="{D42A27DB-BD31-4B8C-83A1-F6EECF244321}">
                <p14:modId xmlns:p14="http://schemas.microsoft.com/office/powerpoint/2010/main" val="2002635182"/>
              </p:ext>
            </p:extLst>
          </p:nvPr>
        </p:nvGraphicFramePr>
        <p:xfrm>
          <a:off x="1547000" y="1223667"/>
          <a:ext cx="3621112" cy="1121684"/>
        </p:xfrm>
        <a:graphic>
          <a:graphicData uri="http://schemas.openxmlformats.org/drawingml/2006/table">
            <a:tbl>
              <a:tblPr firstRow="1" firstCol="1" bandRow="1">
                <a:tableStyleId>{21E4AEA4-8DFA-4A89-87EB-49C32662AFE0}</a:tableStyleId>
              </a:tblPr>
              <a:tblGrid>
                <a:gridCol w="1226110">
                  <a:extLst>
                    <a:ext uri="{9D8B030D-6E8A-4147-A177-3AD203B41FA5}">
                      <a16:colId xmlns:a16="http://schemas.microsoft.com/office/drawing/2014/main" val="2519096473"/>
                    </a:ext>
                  </a:extLst>
                </a:gridCol>
                <a:gridCol w="2395002">
                  <a:extLst>
                    <a:ext uri="{9D8B030D-6E8A-4147-A177-3AD203B41FA5}">
                      <a16:colId xmlns:a16="http://schemas.microsoft.com/office/drawing/2014/main" val="3343120489"/>
                    </a:ext>
                  </a:extLst>
                </a:gridCol>
              </a:tblGrid>
              <a:tr h="741555">
                <a:tc>
                  <a:txBody>
                    <a:bodyPr/>
                    <a:lstStyle/>
                    <a:p>
                      <a:pPr algn="ctr">
                        <a:lnSpc>
                          <a:spcPct val="150000"/>
                        </a:lnSpc>
                        <a:spcAft>
                          <a:spcPts val="0"/>
                        </a:spcAft>
                      </a:pPr>
                      <a:r>
                        <a:rPr lang="es-419" sz="1600" dirty="0">
                          <a:effectLst/>
                        </a:rPr>
                        <a:t>Alfa de Cronbach</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N de elementos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7551408"/>
                  </a:ext>
                </a:extLst>
              </a:tr>
              <a:tr h="380129">
                <a:tc>
                  <a:txBody>
                    <a:bodyPr/>
                    <a:lstStyle/>
                    <a:p>
                      <a:pPr algn="ctr">
                        <a:lnSpc>
                          <a:spcPct val="150000"/>
                        </a:lnSpc>
                        <a:spcAft>
                          <a:spcPts val="0"/>
                        </a:spcAft>
                      </a:pPr>
                      <a:r>
                        <a:rPr lang="es-419" sz="1600" dirty="0">
                          <a:effectLst/>
                        </a:rPr>
                        <a:t>0.901</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41</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5943666"/>
                  </a:ext>
                </a:extLst>
              </a:tr>
            </a:tbl>
          </a:graphicData>
        </a:graphic>
      </p:graphicFrame>
      <p:sp>
        <p:nvSpPr>
          <p:cNvPr id="6" name="CuadroTexto 5">
            <a:extLst>
              <a:ext uri="{FF2B5EF4-FFF2-40B4-BE49-F238E27FC236}">
                <a16:creationId xmlns:a16="http://schemas.microsoft.com/office/drawing/2014/main" id="{529B2556-9CFB-41F3-8CE3-6DC562AB0B85}"/>
              </a:ext>
            </a:extLst>
          </p:cNvPr>
          <p:cNvSpPr txBox="1"/>
          <p:nvPr/>
        </p:nvSpPr>
        <p:spPr>
          <a:xfrm>
            <a:off x="195320" y="745519"/>
            <a:ext cx="3038622" cy="400110"/>
          </a:xfrm>
          <a:prstGeom prst="rect">
            <a:avLst/>
          </a:prstGeom>
          <a:noFill/>
        </p:spPr>
        <p:txBody>
          <a:bodyPr wrap="square" rtlCol="0">
            <a:spAutoFit/>
          </a:bodyPr>
          <a:lstStyle/>
          <a:p>
            <a:r>
              <a:rPr lang="es-ES" sz="2000" dirty="0"/>
              <a:t>*Todo el instrumento </a:t>
            </a:r>
            <a:endParaRPr lang="es-EC" sz="2000" dirty="0"/>
          </a:p>
        </p:txBody>
      </p:sp>
      <p:sp>
        <p:nvSpPr>
          <p:cNvPr id="7" name="CuadroTexto 6">
            <a:extLst>
              <a:ext uri="{FF2B5EF4-FFF2-40B4-BE49-F238E27FC236}">
                <a16:creationId xmlns:a16="http://schemas.microsoft.com/office/drawing/2014/main" id="{8212F280-068E-4C21-AC29-C2FA138F7F84}"/>
              </a:ext>
            </a:extLst>
          </p:cNvPr>
          <p:cNvSpPr txBox="1"/>
          <p:nvPr/>
        </p:nvSpPr>
        <p:spPr>
          <a:xfrm>
            <a:off x="177606" y="2372469"/>
            <a:ext cx="3038622" cy="400110"/>
          </a:xfrm>
          <a:prstGeom prst="rect">
            <a:avLst/>
          </a:prstGeom>
          <a:noFill/>
        </p:spPr>
        <p:txBody>
          <a:bodyPr wrap="square" rtlCol="0">
            <a:spAutoFit/>
          </a:bodyPr>
          <a:lstStyle/>
          <a:p>
            <a:r>
              <a:rPr lang="es-ES" sz="2000" dirty="0"/>
              <a:t>*Por Dimensiones</a:t>
            </a:r>
            <a:endParaRPr lang="es-EC" sz="2000" dirty="0"/>
          </a:p>
        </p:txBody>
      </p:sp>
      <p:graphicFrame>
        <p:nvGraphicFramePr>
          <p:cNvPr id="8" name="Tabla 7">
            <a:extLst>
              <a:ext uri="{FF2B5EF4-FFF2-40B4-BE49-F238E27FC236}">
                <a16:creationId xmlns:a16="http://schemas.microsoft.com/office/drawing/2014/main" id="{ED46E8B6-4B87-4E02-9EE1-D296B82FDF09}"/>
              </a:ext>
            </a:extLst>
          </p:cNvPr>
          <p:cNvGraphicFramePr>
            <a:graphicFrameLocks noGrp="1"/>
          </p:cNvGraphicFramePr>
          <p:nvPr>
            <p:extLst>
              <p:ext uri="{D42A27DB-BD31-4B8C-83A1-F6EECF244321}">
                <p14:modId xmlns:p14="http://schemas.microsoft.com/office/powerpoint/2010/main" val="4109322702"/>
              </p:ext>
            </p:extLst>
          </p:nvPr>
        </p:nvGraphicFramePr>
        <p:xfrm>
          <a:off x="341270" y="2795495"/>
          <a:ext cx="8625124" cy="3657600"/>
        </p:xfrm>
        <a:graphic>
          <a:graphicData uri="http://schemas.openxmlformats.org/drawingml/2006/table">
            <a:tbl>
              <a:tblPr firstRow="1" firstCol="1" bandRow="1">
                <a:tableStyleId>{21E4AEA4-8DFA-4A89-87EB-49C32662AFE0}</a:tableStyleId>
              </a:tblPr>
              <a:tblGrid>
                <a:gridCol w="709714">
                  <a:extLst>
                    <a:ext uri="{9D8B030D-6E8A-4147-A177-3AD203B41FA5}">
                      <a16:colId xmlns:a16="http://schemas.microsoft.com/office/drawing/2014/main" val="314282697"/>
                    </a:ext>
                  </a:extLst>
                </a:gridCol>
                <a:gridCol w="3224042">
                  <a:extLst>
                    <a:ext uri="{9D8B030D-6E8A-4147-A177-3AD203B41FA5}">
                      <a16:colId xmlns:a16="http://schemas.microsoft.com/office/drawing/2014/main" val="1574487655"/>
                    </a:ext>
                  </a:extLst>
                </a:gridCol>
                <a:gridCol w="3103296">
                  <a:extLst>
                    <a:ext uri="{9D8B030D-6E8A-4147-A177-3AD203B41FA5}">
                      <a16:colId xmlns:a16="http://schemas.microsoft.com/office/drawing/2014/main" val="174244164"/>
                    </a:ext>
                  </a:extLst>
                </a:gridCol>
                <a:gridCol w="1588072">
                  <a:extLst>
                    <a:ext uri="{9D8B030D-6E8A-4147-A177-3AD203B41FA5}">
                      <a16:colId xmlns:a16="http://schemas.microsoft.com/office/drawing/2014/main" val="385777240"/>
                    </a:ext>
                  </a:extLst>
                </a:gridCol>
              </a:tblGrid>
              <a:tr h="200025">
                <a:tc>
                  <a:txBody>
                    <a:bodyPr/>
                    <a:lstStyle/>
                    <a:p>
                      <a:pPr algn="ctr">
                        <a:lnSpc>
                          <a:spcPct val="150000"/>
                        </a:lnSpc>
                        <a:spcAft>
                          <a:spcPts val="0"/>
                        </a:spcAft>
                      </a:pPr>
                      <a:r>
                        <a:rPr lang="es-419" sz="1600" dirty="0">
                          <a:effectLst/>
                        </a:rPr>
                        <a:t>Factor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Dimensiones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Afirmaciones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Alpha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3338044"/>
                  </a:ext>
                </a:extLst>
              </a:tr>
              <a:tr h="190500">
                <a:tc>
                  <a:txBody>
                    <a:bodyPr/>
                    <a:lstStyle/>
                    <a:p>
                      <a:pPr algn="ctr">
                        <a:lnSpc>
                          <a:spcPct val="150000"/>
                        </a:lnSpc>
                        <a:spcAft>
                          <a:spcPts val="0"/>
                        </a:spcAft>
                      </a:pPr>
                      <a:r>
                        <a:rPr lang="es-419"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Participación de la Gerencia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PG1, PG2, PG3, PG4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0.83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0459968"/>
                  </a:ext>
                </a:extLst>
              </a:tr>
              <a:tr h="190500">
                <a:tc>
                  <a:txBody>
                    <a:bodyPr/>
                    <a:lstStyle/>
                    <a:p>
                      <a:pPr algn="ctr">
                        <a:lnSpc>
                          <a:spcPct val="150000"/>
                        </a:lnSpc>
                        <a:spcAft>
                          <a:spcPts val="0"/>
                        </a:spcAft>
                      </a:pPr>
                      <a:r>
                        <a:rPr lang="es-419"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Planificación y Evaluación de la Calidad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PC1, PC2, PC3, PC4, PC5, PC6, PC7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0.69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86666051"/>
                  </a:ext>
                </a:extLst>
              </a:tr>
              <a:tr h="190500">
                <a:tc>
                  <a:txBody>
                    <a:bodyPr/>
                    <a:lstStyle/>
                    <a:p>
                      <a:pPr algn="ctr">
                        <a:lnSpc>
                          <a:spcPct val="150000"/>
                        </a:lnSpc>
                        <a:spcAft>
                          <a:spcPts val="0"/>
                        </a:spcAft>
                      </a:pPr>
                      <a:r>
                        <a:rPr lang="es-419" sz="16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Diseño del Producto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DP1, DP2, DP3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0.83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441760"/>
                  </a:ext>
                </a:extLst>
              </a:tr>
              <a:tr h="190500">
                <a:tc>
                  <a:txBody>
                    <a:bodyPr/>
                    <a:lstStyle/>
                    <a:p>
                      <a:pPr algn="ctr">
                        <a:lnSpc>
                          <a:spcPct val="150000"/>
                        </a:lnSpc>
                        <a:spcAft>
                          <a:spcPts val="0"/>
                        </a:spcAft>
                      </a:pPr>
                      <a:r>
                        <a:rPr lang="es-419" sz="1600" dirty="0">
                          <a:effectLst/>
                        </a:rPr>
                        <a:t>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Gestión de proveedores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GV1, GV2, GV3, GV4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762082"/>
                  </a:ext>
                </a:extLst>
              </a:tr>
              <a:tr h="190500">
                <a:tc>
                  <a:txBody>
                    <a:bodyPr/>
                    <a:lstStyle/>
                    <a:p>
                      <a:pPr algn="ctr">
                        <a:lnSpc>
                          <a:spcPct val="150000"/>
                        </a:lnSpc>
                        <a:spcAft>
                          <a:spcPts val="0"/>
                        </a:spcAft>
                      </a:pPr>
                      <a:r>
                        <a:rPr lang="es-419" sz="16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Gestión por procesos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GP1, GP2, GP3, GP4, GP5, GP6, GP7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72330388"/>
                  </a:ext>
                </a:extLst>
              </a:tr>
              <a:tr h="190500">
                <a:tc>
                  <a:txBody>
                    <a:bodyPr/>
                    <a:lstStyle/>
                    <a:p>
                      <a:pPr algn="ctr">
                        <a:lnSpc>
                          <a:spcPct val="150000"/>
                        </a:lnSpc>
                        <a:spcAft>
                          <a:spcPts val="0"/>
                        </a:spcAft>
                      </a:pPr>
                      <a:r>
                        <a:rPr lang="es-419" sz="1600" dirty="0">
                          <a:effectLst/>
                        </a:rPr>
                        <a:t>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Control y Mejora Continua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CM1, CM2, CM3, CM4, CM5, CM6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0.59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59535315"/>
                  </a:ext>
                </a:extLst>
              </a:tr>
              <a:tr h="190500">
                <a:tc>
                  <a:txBody>
                    <a:bodyPr/>
                    <a:lstStyle/>
                    <a:p>
                      <a:pPr algn="ctr">
                        <a:lnSpc>
                          <a:spcPct val="150000"/>
                        </a:lnSpc>
                        <a:spcAft>
                          <a:spcPts val="0"/>
                        </a:spcAft>
                      </a:pPr>
                      <a:r>
                        <a:rPr lang="es-419" sz="16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Gestión del personal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GR1, GR2, GR3, GR4, GR5, GR6, GR7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751308"/>
                  </a:ext>
                </a:extLst>
              </a:tr>
              <a:tr h="200025">
                <a:tc>
                  <a:txBody>
                    <a:bodyPr/>
                    <a:lstStyle/>
                    <a:p>
                      <a:pPr algn="ctr">
                        <a:lnSpc>
                          <a:spcPct val="150000"/>
                        </a:lnSpc>
                        <a:spcAft>
                          <a:spcPts val="0"/>
                        </a:spcAft>
                      </a:pPr>
                      <a:r>
                        <a:rPr lang="es-419" sz="1600" dirty="0">
                          <a:effectLst/>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Enfoque al cliente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419" sz="1600" dirty="0">
                          <a:effectLst/>
                        </a:rPr>
                        <a:t>EC1, EC2, EC3, EC4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419" sz="1600" dirty="0">
                          <a:effectLst/>
                        </a:rPr>
                        <a:t>0.63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0667258"/>
                  </a:ext>
                </a:extLst>
              </a:tr>
            </a:tbl>
          </a:graphicData>
        </a:graphic>
      </p:graphicFrame>
    </p:spTree>
    <p:extLst>
      <p:ext uri="{BB962C8B-B14F-4D97-AF65-F5344CB8AC3E}">
        <p14:creationId xmlns:p14="http://schemas.microsoft.com/office/powerpoint/2010/main" val="103250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28F30809-5DE4-48E0-909B-837D92799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008" y="183965"/>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B5CCA90A-5D43-4254-B876-F0278B5D7ACC}"/>
              </a:ext>
            </a:extLst>
          </p:cNvPr>
          <p:cNvSpPr/>
          <p:nvPr/>
        </p:nvSpPr>
        <p:spPr>
          <a:xfrm>
            <a:off x="195320" y="87989"/>
            <a:ext cx="2857192" cy="523220"/>
          </a:xfrm>
          <a:prstGeom prst="rect">
            <a:avLst/>
          </a:prstGeom>
        </p:spPr>
        <p:txBody>
          <a:bodyPr wrap="none">
            <a:spAutoFit/>
          </a:bodyPr>
          <a:lstStyle/>
          <a:p>
            <a:r>
              <a:rPr lang="es-EC" sz="2800" b="1" dirty="0"/>
              <a:t>Instrumento final </a:t>
            </a:r>
          </a:p>
        </p:txBody>
      </p:sp>
      <p:graphicFrame>
        <p:nvGraphicFramePr>
          <p:cNvPr id="4" name="Diagrama 3">
            <a:extLst>
              <a:ext uri="{FF2B5EF4-FFF2-40B4-BE49-F238E27FC236}">
                <a16:creationId xmlns:a16="http://schemas.microsoft.com/office/drawing/2014/main" id="{4AE862C4-7555-415C-B3D4-A25BB6E11630}"/>
              </a:ext>
            </a:extLst>
          </p:cNvPr>
          <p:cNvGraphicFramePr/>
          <p:nvPr>
            <p:extLst>
              <p:ext uri="{D42A27DB-BD31-4B8C-83A1-F6EECF244321}">
                <p14:modId xmlns:p14="http://schemas.microsoft.com/office/powerpoint/2010/main" val="1984445410"/>
              </p:ext>
            </p:extLst>
          </p:nvPr>
        </p:nvGraphicFramePr>
        <p:xfrm>
          <a:off x="874644" y="1065696"/>
          <a:ext cx="75272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849443F5-24CC-4C8A-9659-9352AA81082E}"/>
              </a:ext>
            </a:extLst>
          </p:cNvPr>
          <p:cNvSpPr txBox="1"/>
          <p:nvPr/>
        </p:nvSpPr>
        <p:spPr>
          <a:xfrm>
            <a:off x="4876800" y="4890052"/>
            <a:ext cx="3829878"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dirty="0"/>
              <a:t>Conformada por 8 dimensiones </a:t>
            </a:r>
          </a:p>
          <a:p>
            <a:pPr algn="ctr"/>
            <a:r>
              <a:rPr lang="es-MX" dirty="0"/>
              <a:t>y 41 afirmaciones</a:t>
            </a:r>
          </a:p>
        </p:txBody>
      </p:sp>
    </p:spTree>
    <p:extLst>
      <p:ext uri="{BB962C8B-B14F-4D97-AF65-F5344CB8AC3E}">
        <p14:creationId xmlns:p14="http://schemas.microsoft.com/office/powerpoint/2010/main" val="285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007B9EE7-F297-4C16-BFB2-8395BB3E7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7916C987-5A95-487A-B44F-F970632C3D6D}"/>
              </a:ext>
            </a:extLst>
          </p:cNvPr>
          <p:cNvSpPr txBox="1">
            <a:spLocks/>
          </p:cNvSpPr>
          <p:nvPr/>
        </p:nvSpPr>
        <p:spPr>
          <a:xfrm>
            <a:off x="0" y="22498"/>
            <a:ext cx="7543800" cy="854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a:t>Resultados de la investigación</a:t>
            </a:r>
          </a:p>
        </p:txBody>
      </p:sp>
      <p:sp>
        <p:nvSpPr>
          <p:cNvPr id="4" name="CuadroTexto 3">
            <a:extLst>
              <a:ext uri="{FF2B5EF4-FFF2-40B4-BE49-F238E27FC236}">
                <a16:creationId xmlns:a16="http://schemas.microsoft.com/office/drawing/2014/main" id="{EF6DEA64-CC5C-48F7-BA7C-57A58BEE5CED}"/>
              </a:ext>
            </a:extLst>
          </p:cNvPr>
          <p:cNvSpPr txBox="1"/>
          <p:nvPr/>
        </p:nvSpPr>
        <p:spPr>
          <a:xfrm>
            <a:off x="158008" y="851921"/>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pic>
        <p:nvPicPr>
          <p:cNvPr id="7" name="Imagen 6">
            <a:extLst>
              <a:ext uri="{FF2B5EF4-FFF2-40B4-BE49-F238E27FC236}">
                <a16:creationId xmlns:a16="http://schemas.microsoft.com/office/drawing/2014/main" id="{0959F0F9-EF06-488D-A83F-CD31B14AF3EF}"/>
              </a:ext>
            </a:extLst>
          </p:cNvPr>
          <p:cNvPicPr>
            <a:picLocks noChangeAspect="1"/>
          </p:cNvPicPr>
          <p:nvPr/>
        </p:nvPicPr>
        <p:blipFill rotWithShape="1">
          <a:blip r:embed="rId3"/>
          <a:srcRect l="5217" t="-1" r="5309" b="633"/>
          <a:stretch/>
        </p:blipFill>
        <p:spPr>
          <a:xfrm>
            <a:off x="590031" y="1415094"/>
            <a:ext cx="3618861" cy="2718970"/>
          </a:xfrm>
          <a:prstGeom prst="rect">
            <a:avLst/>
          </a:prstGeom>
        </p:spPr>
      </p:pic>
      <p:pic>
        <p:nvPicPr>
          <p:cNvPr id="9" name="Imagen 8">
            <a:extLst>
              <a:ext uri="{FF2B5EF4-FFF2-40B4-BE49-F238E27FC236}">
                <a16:creationId xmlns:a16="http://schemas.microsoft.com/office/drawing/2014/main" id="{1D0C4B5F-DAD0-4DC8-835C-5AA9635F1B73}"/>
              </a:ext>
            </a:extLst>
          </p:cNvPr>
          <p:cNvPicPr>
            <a:picLocks noChangeAspect="1"/>
          </p:cNvPicPr>
          <p:nvPr/>
        </p:nvPicPr>
        <p:blipFill rotWithShape="1">
          <a:blip r:embed="rId4"/>
          <a:srcRect l="7399" t="5944"/>
          <a:stretch/>
        </p:blipFill>
        <p:spPr>
          <a:xfrm>
            <a:off x="4641074" y="1507859"/>
            <a:ext cx="3648866" cy="2626205"/>
          </a:xfrm>
          <a:prstGeom prst="rect">
            <a:avLst/>
          </a:prstGeom>
        </p:spPr>
      </p:pic>
      <p:sp>
        <p:nvSpPr>
          <p:cNvPr id="10" name="CuadroTexto 9">
            <a:extLst>
              <a:ext uri="{FF2B5EF4-FFF2-40B4-BE49-F238E27FC236}">
                <a16:creationId xmlns:a16="http://schemas.microsoft.com/office/drawing/2014/main" id="{8647313A-C550-4A55-82C1-0EF884B82392}"/>
              </a:ext>
            </a:extLst>
          </p:cNvPr>
          <p:cNvSpPr txBox="1"/>
          <p:nvPr/>
        </p:nvSpPr>
        <p:spPr>
          <a:xfrm>
            <a:off x="3059216" y="954076"/>
            <a:ext cx="5190979" cy="408623"/>
          </a:xfrm>
          <a:prstGeom prst="roundRect">
            <a:avLst/>
          </a:prstGeom>
          <a:solidFill>
            <a:srgbClr val="FFFF00"/>
          </a:solidFill>
          <a:ln>
            <a:solidFill>
              <a:srgbClr val="FFFF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a:t>SECCIÓN A: </a:t>
            </a:r>
            <a:r>
              <a:rPr lang="es-ES" dirty="0"/>
              <a:t>CARACTERÍSTICAS DE LA EMPRESA</a:t>
            </a:r>
            <a:endParaRPr lang="es-EC" dirty="0"/>
          </a:p>
        </p:txBody>
      </p:sp>
      <p:pic>
        <p:nvPicPr>
          <p:cNvPr id="8" name="Imagen 7">
            <a:extLst>
              <a:ext uri="{FF2B5EF4-FFF2-40B4-BE49-F238E27FC236}">
                <a16:creationId xmlns:a16="http://schemas.microsoft.com/office/drawing/2014/main" id="{C9487F30-5F30-4E6B-8E83-9B0FD02DED66}"/>
              </a:ext>
            </a:extLst>
          </p:cNvPr>
          <p:cNvPicPr>
            <a:picLocks noChangeAspect="1"/>
          </p:cNvPicPr>
          <p:nvPr/>
        </p:nvPicPr>
        <p:blipFill>
          <a:blip r:embed="rId5"/>
          <a:stretch>
            <a:fillRect/>
          </a:stretch>
        </p:blipFill>
        <p:spPr>
          <a:xfrm>
            <a:off x="2670585" y="4186459"/>
            <a:ext cx="3794922" cy="2546334"/>
          </a:xfrm>
          <a:prstGeom prst="rect">
            <a:avLst/>
          </a:prstGeom>
        </p:spPr>
      </p:pic>
    </p:spTree>
    <p:extLst>
      <p:ext uri="{BB962C8B-B14F-4D97-AF65-F5344CB8AC3E}">
        <p14:creationId xmlns:p14="http://schemas.microsoft.com/office/powerpoint/2010/main" val="57167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A1DCAB-519C-4FDF-81B4-883E94A867BB}"/>
              </a:ext>
            </a:extLst>
          </p:cNvPr>
          <p:cNvSpPr txBox="1"/>
          <p:nvPr/>
        </p:nvSpPr>
        <p:spPr>
          <a:xfrm>
            <a:off x="130790" y="112994"/>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pic>
        <p:nvPicPr>
          <p:cNvPr id="6" name="Imagen 5">
            <a:extLst>
              <a:ext uri="{FF2B5EF4-FFF2-40B4-BE49-F238E27FC236}">
                <a16:creationId xmlns:a16="http://schemas.microsoft.com/office/drawing/2014/main" id="{A46C6F73-D8EB-4660-A4F3-E27B6B51D1F7}"/>
              </a:ext>
            </a:extLst>
          </p:cNvPr>
          <p:cNvPicPr>
            <a:picLocks noChangeAspect="1"/>
          </p:cNvPicPr>
          <p:nvPr/>
        </p:nvPicPr>
        <p:blipFill>
          <a:blip r:embed="rId2"/>
          <a:stretch>
            <a:fillRect/>
          </a:stretch>
        </p:blipFill>
        <p:spPr>
          <a:xfrm>
            <a:off x="266605" y="1065439"/>
            <a:ext cx="4156768" cy="2948063"/>
          </a:xfrm>
          <a:prstGeom prst="rect">
            <a:avLst/>
          </a:prstGeom>
        </p:spPr>
      </p:pic>
      <p:pic>
        <p:nvPicPr>
          <p:cNvPr id="8" name="Imagen 7">
            <a:extLst>
              <a:ext uri="{FF2B5EF4-FFF2-40B4-BE49-F238E27FC236}">
                <a16:creationId xmlns:a16="http://schemas.microsoft.com/office/drawing/2014/main" id="{5172C2C0-2676-46B9-AE1A-C7E105EFC271}"/>
              </a:ext>
            </a:extLst>
          </p:cNvPr>
          <p:cNvPicPr>
            <a:picLocks noChangeAspect="1"/>
          </p:cNvPicPr>
          <p:nvPr/>
        </p:nvPicPr>
        <p:blipFill>
          <a:blip r:embed="rId3"/>
          <a:stretch>
            <a:fillRect/>
          </a:stretch>
        </p:blipFill>
        <p:spPr>
          <a:xfrm>
            <a:off x="4423373" y="1065439"/>
            <a:ext cx="3870446" cy="2924859"/>
          </a:xfrm>
          <a:prstGeom prst="rect">
            <a:avLst/>
          </a:prstGeom>
        </p:spPr>
      </p:pic>
      <p:pic>
        <p:nvPicPr>
          <p:cNvPr id="10" name="Imagen 9">
            <a:extLst>
              <a:ext uri="{FF2B5EF4-FFF2-40B4-BE49-F238E27FC236}">
                <a16:creationId xmlns:a16="http://schemas.microsoft.com/office/drawing/2014/main" id="{0D4F73F3-C747-44AE-A444-1EC2F3F08B94}"/>
              </a:ext>
            </a:extLst>
          </p:cNvPr>
          <p:cNvPicPr>
            <a:picLocks noChangeAspect="1"/>
          </p:cNvPicPr>
          <p:nvPr/>
        </p:nvPicPr>
        <p:blipFill>
          <a:blip r:embed="rId4"/>
          <a:stretch>
            <a:fillRect/>
          </a:stretch>
        </p:blipFill>
        <p:spPr>
          <a:xfrm>
            <a:off x="2531176" y="4013502"/>
            <a:ext cx="3984409" cy="2718603"/>
          </a:xfrm>
          <a:prstGeom prst="rect">
            <a:avLst/>
          </a:prstGeom>
        </p:spPr>
      </p:pic>
      <p:pic>
        <p:nvPicPr>
          <p:cNvPr id="11" name="Picture 2" descr="Resultado de imagen para LOGO ESPE">
            <a:extLst>
              <a:ext uri="{FF2B5EF4-FFF2-40B4-BE49-F238E27FC236}">
                <a16:creationId xmlns:a16="http://schemas.microsoft.com/office/drawing/2014/main" id="{4D131C36-CDF5-4E5D-BFFD-033FDAD1A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105" y="39773"/>
            <a:ext cx="2260642" cy="58399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4B9D63C-76C1-4184-9C31-409FC1EBB76E}"/>
              </a:ext>
            </a:extLst>
          </p:cNvPr>
          <p:cNvSpPr txBox="1"/>
          <p:nvPr/>
        </p:nvSpPr>
        <p:spPr>
          <a:xfrm>
            <a:off x="1209721" y="691886"/>
            <a:ext cx="6427304" cy="408623"/>
          </a:xfrm>
          <a:prstGeom prst="roundRect">
            <a:avLst/>
          </a:prstGeom>
          <a:solidFill>
            <a:srgbClr val="FFC000"/>
          </a:solidFill>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a:t>SECCIÓN B: </a:t>
            </a:r>
            <a:r>
              <a:rPr lang="es-ES" dirty="0"/>
              <a:t>RESPONSABLE DE LA CALIDAD EN LA ORGANIZACIÓN</a:t>
            </a:r>
            <a:endParaRPr lang="es-EC" dirty="0"/>
          </a:p>
        </p:txBody>
      </p:sp>
    </p:spTree>
    <p:extLst>
      <p:ext uri="{BB962C8B-B14F-4D97-AF65-F5344CB8AC3E}">
        <p14:creationId xmlns:p14="http://schemas.microsoft.com/office/powerpoint/2010/main" val="186358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2FDC01-4DC3-4E84-907F-B6822E5AD897}"/>
              </a:ext>
            </a:extLst>
          </p:cNvPr>
          <p:cNvSpPr txBox="1"/>
          <p:nvPr/>
        </p:nvSpPr>
        <p:spPr>
          <a:xfrm>
            <a:off x="267288" y="2795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pic>
        <p:nvPicPr>
          <p:cNvPr id="4" name="Picture 2" descr="Resultado de imagen para LOGO ESPE">
            <a:extLst>
              <a:ext uri="{FF2B5EF4-FFF2-40B4-BE49-F238E27FC236}">
                <a16:creationId xmlns:a16="http://schemas.microsoft.com/office/drawing/2014/main" id="{A57F9275-B6F5-46DD-B8E6-3146A00A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4D4655F-5ED2-4038-93C2-BBD1129CE7D8}"/>
              </a:ext>
            </a:extLst>
          </p:cNvPr>
          <p:cNvSpPr txBox="1"/>
          <p:nvPr/>
        </p:nvSpPr>
        <p:spPr>
          <a:xfrm>
            <a:off x="821635" y="1010993"/>
            <a:ext cx="7855097" cy="408623"/>
          </a:xfrm>
          <a:prstGeom prst="roundRect">
            <a:avLst/>
          </a:prstGeom>
          <a:solidFill>
            <a:schemeClr val="accent1">
              <a:lumMod val="40000"/>
              <a:lumOff val="6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Sección C: </a:t>
            </a:r>
            <a:r>
              <a:rPr lang="es-MX" dirty="0"/>
              <a:t>PREGUNTAS EN RELACIÓN A LA GESTIÓN DE LA CALIDAD TOTAL (TQM)</a:t>
            </a:r>
          </a:p>
        </p:txBody>
      </p:sp>
      <p:graphicFrame>
        <p:nvGraphicFramePr>
          <p:cNvPr id="3" name="Tabla 2">
            <a:extLst>
              <a:ext uri="{FF2B5EF4-FFF2-40B4-BE49-F238E27FC236}">
                <a16:creationId xmlns:a16="http://schemas.microsoft.com/office/drawing/2014/main" id="{1FE9EDE5-B36E-4D03-AA11-01509262082E}"/>
              </a:ext>
            </a:extLst>
          </p:cNvPr>
          <p:cNvGraphicFramePr>
            <a:graphicFrameLocks noGrp="1"/>
          </p:cNvGraphicFramePr>
          <p:nvPr>
            <p:extLst>
              <p:ext uri="{D42A27DB-BD31-4B8C-83A1-F6EECF244321}">
                <p14:modId xmlns:p14="http://schemas.microsoft.com/office/powerpoint/2010/main" val="2731584268"/>
              </p:ext>
            </p:extLst>
          </p:nvPr>
        </p:nvGraphicFramePr>
        <p:xfrm>
          <a:off x="483428" y="1794358"/>
          <a:ext cx="8422033" cy="3782640"/>
        </p:xfrm>
        <a:graphic>
          <a:graphicData uri="http://schemas.openxmlformats.org/drawingml/2006/table">
            <a:tbl>
              <a:tblPr>
                <a:tableStyleId>{5C22544A-7EE6-4342-B048-85BDC9FD1C3A}</a:tableStyleId>
              </a:tblPr>
              <a:tblGrid>
                <a:gridCol w="3964548">
                  <a:extLst>
                    <a:ext uri="{9D8B030D-6E8A-4147-A177-3AD203B41FA5}">
                      <a16:colId xmlns:a16="http://schemas.microsoft.com/office/drawing/2014/main" val="2788222532"/>
                    </a:ext>
                  </a:extLst>
                </a:gridCol>
                <a:gridCol w="864993">
                  <a:extLst>
                    <a:ext uri="{9D8B030D-6E8A-4147-A177-3AD203B41FA5}">
                      <a16:colId xmlns:a16="http://schemas.microsoft.com/office/drawing/2014/main" val="565026499"/>
                    </a:ext>
                  </a:extLst>
                </a:gridCol>
                <a:gridCol w="864993">
                  <a:extLst>
                    <a:ext uri="{9D8B030D-6E8A-4147-A177-3AD203B41FA5}">
                      <a16:colId xmlns:a16="http://schemas.microsoft.com/office/drawing/2014/main" val="13817808"/>
                    </a:ext>
                  </a:extLst>
                </a:gridCol>
                <a:gridCol w="1044473">
                  <a:extLst>
                    <a:ext uri="{9D8B030D-6E8A-4147-A177-3AD203B41FA5}">
                      <a16:colId xmlns:a16="http://schemas.microsoft.com/office/drawing/2014/main" val="1646131718"/>
                    </a:ext>
                  </a:extLst>
                </a:gridCol>
                <a:gridCol w="848139">
                  <a:extLst>
                    <a:ext uri="{9D8B030D-6E8A-4147-A177-3AD203B41FA5}">
                      <a16:colId xmlns:a16="http://schemas.microsoft.com/office/drawing/2014/main" val="585014468"/>
                    </a:ext>
                  </a:extLst>
                </a:gridCol>
                <a:gridCol w="834887">
                  <a:extLst>
                    <a:ext uri="{9D8B030D-6E8A-4147-A177-3AD203B41FA5}">
                      <a16:colId xmlns:a16="http://schemas.microsoft.com/office/drawing/2014/main" val="1668340636"/>
                    </a:ext>
                  </a:extLst>
                </a:gridCol>
              </a:tblGrid>
              <a:tr h="358275">
                <a:tc>
                  <a:txBody>
                    <a:bodyPr/>
                    <a:lstStyle/>
                    <a:p>
                      <a:pPr algn="l" fontAlgn="b"/>
                      <a:endParaRPr lang="es-MX" sz="1800" b="0" i="0" u="none" strike="noStrike" dirty="0">
                        <a:solidFill>
                          <a:srgbClr val="000000"/>
                        </a:solidFill>
                        <a:effectLst/>
                        <a:latin typeface="Calibri" panose="020F0502020204030204" pitchFamily="34" charset="0"/>
                      </a:endParaRPr>
                    </a:p>
                  </a:txBody>
                  <a:tcPr marL="9525" marR="9525" marT="9525" marB="0" anchor="b">
                    <a:noFill/>
                  </a:tcPr>
                </a:tc>
                <a:tc gridSpan="5">
                  <a:txBody>
                    <a:bodyPr/>
                    <a:lstStyle/>
                    <a:p>
                      <a:pPr algn="ctr" fontAlgn="b"/>
                      <a:r>
                        <a:rPr lang="es-MX" sz="2000" b="1" u="none" strike="noStrike" dirty="0">
                          <a:effectLst/>
                        </a:rPr>
                        <a:t>Estadísticos Descriptivos</a:t>
                      </a:r>
                      <a:endParaRPr lang="es-MX" sz="20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53671787"/>
                  </a:ext>
                </a:extLst>
              </a:tr>
              <a:tr h="533830">
                <a:tc>
                  <a:txBody>
                    <a:bodyPr/>
                    <a:lstStyle/>
                    <a:p>
                      <a:pPr algn="l" fontAlgn="b"/>
                      <a:endParaRPr lang="es-MX" sz="18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l" fontAlgn="t"/>
                      <a:r>
                        <a:rPr lang="es-MX" sz="1800" u="none" strike="noStrike" dirty="0">
                          <a:effectLst/>
                        </a:rPr>
                        <a:t>Media</a:t>
                      </a:r>
                      <a:endParaRPr lang="es-MX" sz="1800" b="0" i="0" u="none" strike="noStrike" dirty="0">
                        <a:solidFill>
                          <a:srgbClr val="000000"/>
                        </a:solidFill>
                        <a:effectLst/>
                        <a:latin typeface="Arial" panose="020B0604020202020204" pitchFamily="34" charset="0"/>
                      </a:endParaRPr>
                    </a:p>
                  </a:txBody>
                  <a:tcPr marL="9525" marR="9525" marT="9525" marB="0">
                    <a:solidFill>
                      <a:schemeClr val="accent1">
                        <a:lumMod val="40000"/>
                        <a:lumOff val="60000"/>
                      </a:schemeClr>
                    </a:solidFill>
                  </a:tcPr>
                </a:tc>
                <a:tc>
                  <a:txBody>
                    <a:bodyPr/>
                    <a:lstStyle/>
                    <a:p>
                      <a:pPr algn="l" fontAlgn="t"/>
                      <a:r>
                        <a:rPr lang="es-MX" sz="1800" u="none" strike="noStrike" dirty="0">
                          <a:effectLst/>
                        </a:rPr>
                        <a:t>Moda</a:t>
                      </a:r>
                      <a:endParaRPr lang="es-MX" sz="1800" b="0" i="0" u="none" strike="noStrike" dirty="0">
                        <a:solidFill>
                          <a:srgbClr val="000000"/>
                        </a:solidFill>
                        <a:effectLst/>
                        <a:latin typeface="Arial" panose="020B0604020202020204" pitchFamily="34" charset="0"/>
                      </a:endParaRPr>
                    </a:p>
                  </a:txBody>
                  <a:tcPr marL="9525" marR="9525" marT="9525" marB="0">
                    <a:solidFill>
                      <a:schemeClr val="accent1">
                        <a:lumMod val="40000"/>
                        <a:lumOff val="60000"/>
                      </a:schemeClr>
                    </a:solidFill>
                  </a:tcPr>
                </a:tc>
                <a:tc>
                  <a:txBody>
                    <a:bodyPr/>
                    <a:lstStyle/>
                    <a:p>
                      <a:pPr algn="l" fontAlgn="t"/>
                      <a:r>
                        <a:rPr lang="es-MX" sz="1800" u="none" strike="noStrike" dirty="0">
                          <a:effectLst/>
                        </a:rPr>
                        <a:t>Desviación estándar</a:t>
                      </a:r>
                      <a:endParaRPr lang="es-MX" sz="1800" b="0" i="0" u="none" strike="noStrike" dirty="0">
                        <a:solidFill>
                          <a:srgbClr val="000000"/>
                        </a:solidFill>
                        <a:effectLst/>
                        <a:latin typeface="Arial" panose="020B0604020202020204" pitchFamily="34" charset="0"/>
                      </a:endParaRPr>
                    </a:p>
                  </a:txBody>
                  <a:tcPr marL="9525" marR="9525" marT="9525" marB="0">
                    <a:solidFill>
                      <a:schemeClr val="accent1">
                        <a:lumMod val="40000"/>
                        <a:lumOff val="60000"/>
                      </a:schemeClr>
                    </a:solidFill>
                  </a:tcPr>
                </a:tc>
                <a:tc>
                  <a:txBody>
                    <a:bodyPr/>
                    <a:lstStyle/>
                    <a:p>
                      <a:pPr algn="l" fontAlgn="t"/>
                      <a:r>
                        <a:rPr lang="es-MX" sz="1800" u="none" strike="noStrike" dirty="0">
                          <a:effectLst/>
                        </a:rPr>
                        <a:t>Mínimo</a:t>
                      </a:r>
                      <a:endParaRPr lang="es-MX" sz="1800" b="0" i="0" u="none" strike="noStrike" dirty="0">
                        <a:solidFill>
                          <a:srgbClr val="000000"/>
                        </a:solidFill>
                        <a:effectLst/>
                        <a:latin typeface="Arial" panose="020B0604020202020204" pitchFamily="34" charset="0"/>
                      </a:endParaRPr>
                    </a:p>
                  </a:txBody>
                  <a:tcPr marL="9525" marR="9525" marT="9525" marB="0">
                    <a:solidFill>
                      <a:schemeClr val="accent1">
                        <a:lumMod val="40000"/>
                        <a:lumOff val="60000"/>
                      </a:schemeClr>
                    </a:solidFill>
                  </a:tcPr>
                </a:tc>
                <a:tc>
                  <a:txBody>
                    <a:bodyPr/>
                    <a:lstStyle/>
                    <a:p>
                      <a:pPr algn="l" fontAlgn="t"/>
                      <a:r>
                        <a:rPr lang="es-MX" sz="1800" u="none" strike="noStrike" dirty="0">
                          <a:effectLst/>
                        </a:rPr>
                        <a:t>Máximo</a:t>
                      </a:r>
                      <a:endParaRPr lang="es-MX" sz="1800" b="0" i="0" u="none" strike="noStrike" dirty="0">
                        <a:solidFill>
                          <a:srgbClr val="000000"/>
                        </a:solidFill>
                        <a:effectLst/>
                        <a:latin typeface="Arial" panose="020B0604020202020204" pitchFamily="34" charset="0"/>
                      </a:endParaRPr>
                    </a:p>
                  </a:txBody>
                  <a:tcPr marL="9525" marR="9525" marT="9525" marB="0">
                    <a:solidFill>
                      <a:schemeClr val="accent1">
                        <a:lumMod val="40000"/>
                        <a:lumOff val="60000"/>
                      </a:schemeClr>
                    </a:solidFill>
                  </a:tcPr>
                </a:tc>
                <a:extLst>
                  <a:ext uri="{0D108BD9-81ED-4DB2-BD59-A6C34878D82A}">
                    <a16:rowId xmlns:a16="http://schemas.microsoft.com/office/drawing/2014/main" val="3881421241"/>
                  </a:ext>
                </a:extLst>
              </a:tr>
              <a:tr h="358275">
                <a:tc>
                  <a:txBody>
                    <a:bodyPr/>
                    <a:lstStyle/>
                    <a:p>
                      <a:pPr algn="l" fontAlgn="b"/>
                      <a:r>
                        <a:rPr lang="es-MX" sz="1800" u="none" strike="noStrike" dirty="0" err="1">
                          <a:effectLst/>
                        </a:rPr>
                        <a:t>Participación_Gerencia</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dirty="0">
                          <a:effectLst/>
                        </a:rPr>
                        <a:t>3.70</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1.059</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559209971"/>
                  </a:ext>
                </a:extLst>
              </a:tr>
              <a:tr h="358275">
                <a:tc>
                  <a:txBody>
                    <a:bodyPr/>
                    <a:lstStyle/>
                    <a:p>
                      <a:pPr algn="l" fontAlgn="b"/>
                      <a:r>
                        <a:rPr lang="es-MX" sz="1800" u="none" strike="noStrike" dirty="0" err="1">
                          <a:effectLst/>
                        </a:rPr>
                        <a:t>Planificación_Evaluación_Calidad</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4.20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4</a:t>
                      </a:r>
                      <a:r>
                        <a:rPr lang="es-MX" sz="1800" u="none" strike="noStrike" baseline="30000" dirty="0">
                          <a:effectLst/>
                        </a:rPr>
                        <a:t>a</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.789</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328091467"/>
                  </a:ext>
                </a:extLst>
              </a:tr>
              <a:tr h="358275">
                <a:tc>
                  <a:txBody>
                    <a:bodyPr/>
                    <a:lstStyle/>
                    <a:p>
                      <a:pPr algn="l" fontAlgn="b"/>
                      <a:r>
                        <a:rPr lang="es-MX" sz="1800" u="none" strike="noStrike" dirty="0" err="1">
                          <a:effectLst/>
                        </a:rPr>
                        <a:t>Diseño_Producto</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4.20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4</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.919</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042095188"/>
                  </a:ext>
                </a:extLst>
              </a:tr>
              <a:tr h="358275">
                <a:tc>
                  <a:txBody>
                    <a:bodyPr/>
                    <a:lstStyle/>
                    <a:p>
                      <a:pPr algn="l" fontAlgn="b"/>
                      <a:r>
                        <a:rPr lang="es-MX" sz="1800" u="none" strike="noStrike" dirty="0" err="1">
                          <a:effectLst/>
                        </a:rPr>
                        <a:t>Gestión_Proveedores</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4.20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4</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.632</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517934319"/>
                  </a:ext>
                </a:extLst>
              </a:tr>
              <a:tr h="358275">
                <a:tc>
                  <a:txBody>
                    <a:bodyPr/>
                    <a:lstStyle/>
                    <a:p>
                      <a:pPr algn="l" fontAlgn="b"/>
                      <a:r>
                        <a:rPr lang="es-MX" sz="1800" u="none" strike="noStrike" dirty="0" err="1">
                          <a:effectLst/>
                        </a:rPr>
                        <a:t>Gestión_Procesos</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4.10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.876</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908887470"/>
                  </a:ext>
                </a:extLst>
              </a:tr>
              <a:tr h="358275">
                <a:tc>
                  <a:txBody>
                    <a:bodyPr/>
                    <a:lstStyle/>
                    <a:p>
                      <a:pPr algn="l" fontAlgn="b"/>
                      <a:r>
                        <a:rPr lang="es-MX" sz="1800" u="none" strike="noStrike" dirty="0" err="1">
                          <a:effectLst/>
                        </a:rPr>
                        <a:t>Control_Mejora_Continua</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4.40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.699</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243854484"/>
                  </a:ext>
                </a:extLst>
              </a:tr>
              <a:tr h="358275">
                <a:tc>
                  <a:txBody>
                    <a:bodyPr/>
                    <a:lstStyle/>
                    <a:p>
                      <a:pPr algn="l" fontAlgn="b"/>
                      <a:r>
                        <a:rPr lang="es-MX" sz="1800" u="none" strike="noStrike" dirty="0" err="1">
                          <a:effectLst/>
                        </a:rPr>
                        <a:t>Gestión_Personal</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3.90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.994</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2</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54610349"/>
                  </a:ext>
                </a:extLst>
              </a:tr>
              <a:tr h="358275">
                <a:tc>
                  <a:txBody>
                    <a:bodyPr/>
                    <a:lstStyle/>
                    <a:p>
                      <a:pPr algn="l" fontAlgn="b"/>
                      <a:r>
                        <a:rPr lang="es-MX" sz="1800" u="none" strike="noStrike" dirty="0" err="1">
                          <a:effectLst/>
                        </a:rPr>
                        <a:t>Enfoque_Cliente</a:t>
                      </a:r>
                      <a:endParaRPr lang="es-MX" sz="1800" b="0" i="0" u="none" strike="noStrike" dirty="0">
                        <a:solidFill>
                          <a:srgbClr val="000000"/>
                        </a:solidFill>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r" fontAlgn="ctr"/>
                      <a:r>
                        <a:rPr lang="es-MX" sz="1800" u="none" strike="noStrike">
                          <a:effectLst/>
                        </a:rPr>
                        <a:t>4.10</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a:effectLst/>
                        </a:rPr>
                        <a:t>.876</a:t>
                      </a:r>
                      <a:endParaRPr lang="es-MX" sz="1800" b="0" i="0" u="none" strike="noStrike">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3</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tc>
                  <a:txBody>
                    <a:bodyPr/>
                    <a:lstStyle/>
                    <a:p>
                      <a:pPr algn="r" fontAlgn="ctr"/>
                      <a:r>
                        <a:rPr lang="es-MX" sz="1800" u="none" strike="noStrike" dirty="0">
                          <a:effectLst/>
                        </a:rPr>
                        <a:t>5</a:t>
                      </a:r>
                      <a:endParaRPr lang="es-MX" sz="1800" b="0" i="0" u="none" strike="noStrike" dirty="0">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4161114473"/>
                  </a:ext>
                </a:extLst>
              </a:tr>
            </a:tbl>
          </a:graphicData>
        </a:graphic>
      </p:graphicFrame>
    </p:spTree>
    <p:extLst>
      <p:ext uri="{BB962C8B-B14F-4D97-AF65-F5344CB8AC3E}">
        <p14:creationId xmlns:p14="http://schemas.microsoft.com/office/powerpoint/2010/main" val="52921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EED0AB-CCE9-4C2D-8C92-F5E9A81EF7D7}"/>
              </a:ext>
            </a:extLst>
          </p:cNvPr>
          <p:cNvSpPr txBox="1"/>
          <p:nvPr/>
        </p:nvSpPr>
        <p:spPr>
          <a:xfrm>
            <a:off x="267288" y="2795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sp>
        <p:nvSpPr>
          <p:cNvPr id="4" name="CuadroTexto 3">
            <a:extLst>
              <a:ext uri="{FF2B5EF4-FFF2-40B4-BE49-F238E27FC236}">
                <a16:creationId xmlns:a16="http://schemas.microsoft.com/office/drawing/2014/main" id="{F10A2C06-8249-4C4E-B280-B96A36BA1E47}"/>
              </a:ext>
            </a:extLst>
          </p:cNvPr>
          <p:cNvSpPr txBox="1"/>
          <p:nvPr/>
        </p:nvSpPr>
        <p:spPr>
          <a:xfrm>
            <a:off x="1976510" y="995993"/>
            <a:ext cx="5190979" cy="4086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t>PRODUCTIVIDAD MULTIFACTORIAL</a:t>
            </a:r>
            <a:endParaRPr lang="es-EC" dirty="0"/>
          </a:p>
        </p:txBody>
      </p:sp>
      <p:graphicFrame>
        <p:nvGraphicFramePr>
          <p:cNvPr id="5" name="Tabla 4">
            <a:extLst>
              <a:ext uri="{FF2B5EF4-FFF2-40B4-BE49-F238E27FC236}">
                <a16:creationId xmlns:a16="http://schemas.microsoft.com/office/drawing/2014/main" id="{8EE9846F-7B0C-4C6C-9493-5C5CD3C07F56}"/>
              </a:ext>
            </a:extLst>
          </p:cNvPr>
          <p:cNvGraphicFramePr>
            <a:graphicFrameLocks noGrp="1"/>
          </p:cNvGraphicFramePr>
          <p:nvPr>
            <p:extLst>
              <p:ext uri="{D42A27DB-BD31-4B8C-83A1-F6EECF244321}">
                <p14:modId xmlns:p14="http://schemas.microsoft.com/office/powerpoint/2010/main" val="840891225"/>
              </p:ext>
            </p:extLst>
          </p:nvPr>
        </p:nvGraphicFramePr>
        <p:xfrm>
          <a:off x="577167" y="2278357"/>
          <a:ext cx="5303127" cy="2057400"/>
        </p:xfrm>
        <a:graphic>
          <a:graphicData uri="http://schemas.openxmlformats.org/drawingml/2006/table">
            <a:tbl>
              <a:tblPr firstRow="1" firstCol="1" bandRow="1">
                <a:tableStyleId>{21E4AEA4-8DFA-4A89-87EB-49C32662AFE0}</a:tableStyleId>
              </a:tblPr>
              <a:tblGrid>
                <a:gridCol w="897821">
                  <a:extLst>
                    <a:ext uri="{9D8B030D-6E8A-4147-A177-3AD203B41FA5}">
                      <a16:colId xmlns:a16="http://schemas.microsoft.com/office/drawing/2014/main" val="2883822236"/>
                    </a:ext>
                  </a:extLst>
                </a:gridCol>
                <a:gridCol w="4405306">
                  <a:extLst>
                    <a:ext uri="{9D8B030D-6E8A-4147-A177-3AD203B41FA5}">
                      <a16:colId xmlns:a16="http://schemas.microsoft.com/office/drawing/2014/main" val="2358603181"/>
                    </a:ext>
                  </a:extLst>
                </a:gridCol>
              </a:tblGrid>
              <a:tr h="200025">
                <a:tc>
                  <a:txBody>
                    <a:bodyPr/>
                    <a:lstStyle/>
                    <a:p>
                      <a:pPr>
                        <a:lnSpc>
                          <a:spcPct val="150000"/>
                        </a:lnSpc>
                        <a:spcAft>
                          <a:spcPts val="0"/>
                        </a:spcAft>
                      </a:pPr>
                      <a:r>
                        <a:rPr lang="es-MX" sz="1800" dirty="0">
                          <a:effectLst/>
                        </a:rPr>
                        <a:t>Variable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MX" sz="1800" dirty="0">
                          <a:effectLst/>
                        </a:rPr>
                        <a:t>Definición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55403720"/>
                  </a:ext>
                </a:extLst>
              </a:tr>
              <a:tr h="200025">
                <a:tc>
                  <a:txBody>
                    <a:bodyPr/>
                    <a:lstStyle/>
                    <a:p>
                      <a:pPr algn="ctr">
                        <a:lnSpc>
                          <a:spcPct val="150000"/>
                        </a:lnSpc>
                        <a:spcAft>
                          <a:spcPts val="0"/>
                        </a:spcAft>
                      </a:pPr>
                      <a:r>
                        <a:rPr lang="es-MX" sz="1800" dirty="0">
                          <a:effectLst/>
                        </a:rPr>
                        <a:t>Y</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MX" sz="1800" dirty="0">
                          <a:effectLst/>
                        </a:rPr>
                        <a:t>Ingresos por actividades ordinarias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2568136"/>
                  </a:ext>
                </a:extLst>
              </a:tr>
              <a:tr h="200025">
                <a:tc>
                  <a:txBody>
                    <a:bodyPr/>
                    <a:lstStyle/>
                    <a:p>
                      <a:pPr algn="ctr">
                        <a:lnSpc>
                          <a:spcPct val="150000"/>
                        </a:lnSpc>
                        <a:spcAft>
                          <a:spcPts val="0"/>
                        </a:spcAft>
                      </a:pPr>
                      <a:r>
                        <a:rPr lang="es-MX" sz="1800" dirty="0">
                          <a:effectLst/>
                        </a:rPr>
                        <a:t>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MX" sz="1800" dirty="0">
                          <a:effectLst/>
                        </a:rPr>
                        <a:t>Costo y Gasto Mano de Obra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41605075"/>
                  </a:ext>
                </a:extLst>
              </a:tr>
              <a:tr h="200025">
                <a:tc>
                  <a:txBody>
                    <a:bodyPr/>
                    <a:lstStyle/>
                    <a:p>
                      <a:pPr algn="ctr">
                        <a:lnSpc>
                          <a:spcPct val="150000"/>
                        </a:lnSpc>
                        <a:spcAft>
                          <a:spcPts val="0"/>
                        </a:spcAft>
                      </a:pPr>
                      <a:r>
                        <a:rPr lang="es-MX" sz="1800" dirty="0">
                          <a:effectLst/>
                        </a:rPr>
                        <a:t>K</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MX" sz="1800" dirty="0">
                          <a:effectLst/>
                        </a:rPr>
                        <a:t>Activos fijos o Activos no corrientes,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86475317"/>
                  </a:ext>
                </a:extLst>
              </a:tr>
              <a:tr h="200025">
                <a:tc>
                  <a:txBody>
                    <a:bodyPr/>
                    <a:lstStyle/>
                    <a:p>
                      <a:pPr algn="ctr">
                        <a:lnSpc>
                          <a:spcPct val="150000"/>
                        </a:lnSpc>
                        <a:spcAft>
                          <a:spcPts val="0"/>
                        </a:spcAft>
                      </a:pPr>
                      <a:r>
                        <a:rPr lang="es-MX" sz="1800" dirty="0">
                          <a:effectLst/>
                        </a:rPr>
                        <a:t>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s-MX" sz="1800" dirty="0">
                          <a:effectLst/>
                        </a:rPr>
                        <a:t>Consumo de Materias Primas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1606733"/>
                  </a:ext>
                </a:extLst>
              </a:tr>
            </a:tbl>
          </a:graphicData>
        </a:graphic>
      </p:graphicFrame>
      <p:sp>
        <p:nvSpPr>
          <p:cNvPr id="6" name="CuadroTexto 5">
            <a:extLst>
              <a:ext uri="{FF2B5EF4-FFF2-40B4-BE49-F238E27FC236}">
                <a16:creationId xmlns:a16="http://schemas.microsoft.com/office/drawing/2014/main" id="{FF10A3F9-5521-40F4-B2FB-B0596353AF84}"/>
              </a:ext>
            </a:extLst>
          </p:cNvPr>
          <p:cNvSpPr txBox="1"/>
          <p:nvPr/>
        </p:nvSpPr>
        <p:spPr>
          <a:xfrm>
            <a:off x="422030" y="1552674"/>
            <a:ext cx="8721969" cy="646331"/>
          </a:xfrm>
          <a:prstGeom prst="rect">
            <a:avLst/>
          </a:prstGeom>
          <a:noFill/>
        </p:spPr>
        <p:txBody>
          <a:bodyPr wrap="square" rtlCol="0">
            <a:spAutoFit/>
          </a:bodyPr>
          <a:lstStyle/>
          <a:p>
            <a:r>
              <a:rPr lang="es-ES" dirty="0"/>
              <a:t>Para el cálculo de la productividad se utilizaron las siguientes variables, obtenidas de los estados financieros reportados a la SCVS.</a:t>
            </a:r>
            <a:endParaRPr lang="es-EC"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80E3C5CA-668C-4E25-9798-A1DE12CE1987}"/>
                  </a:ext>
                </a:extLst>
              </p:cNvPr>
              <p:cNvSpPr/>
              <p:nvPr/>
            </p:nvSpPr>
            <p:spPr>
              <a:xfrm>
                <a:off x="1090246" y="4637978"/>
                <a:ext cx="4572000" cy="94968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𝑷𝒓𝒐𝒅𝒖𝒄𝒕𝒊𝒗𝒊𝒅𝒂𝒅</m:t>
                      </m:r>
                      <m:r>
                        <a:rPr lang="es-EC" b="0" i="0">
                          <a:latin typeface="Cambria Math" panose="02040503050406030204" pitchFamily="18" charset="0"/>
                        </a:rPr>
                        <m:t> </m:t>
                      </m:r>
                      <m:r>
                        <a:rPr lang="es-EC" b="1" i="1">
                          <a:latin typeface="Cambria Math" panose="02040503050406030204" pitchFamily="18" charset="0"/>
                        </a:rPr>
                        <m:t>𝑴𝒖𝒍𝒕𝒊𝒇𝒂𝒄𝒕𝒐𝒓𝒊𝒂𝒍</m:t>
                      </m:r>
                      <m:r>
                        <a:rPr lang="es-EC" b="0" i="0">
                          <a:latin typeface="Cambria Math" panose="02040503050406030204" pitchFamily="18" charset="0"/>
                        </a:rPr>
                        <m:t>=</m:t>
                      </m:r>
                      <m:f>
                        <m:fPr>
                          <m:ctrlPr>
                            <a:rPr lang="es-EC" b="0" i="1" smtClean="0">
                              <a:latin typeface="Cambria Math" panose="02040503050406030204" pitchFamily="18" charset="0"/>
                            </a:rPr>
                          </m:ctrlPr>
                        </m:fPr>
                        <m:num>
                          <m:d>
                            <m:dPr>
                              <m:begChr m:val=""/>
                              <m:ctrlPr>
                                <a:rPr lang="es-EC" b="0" i="1">
                                  <a:latin typeface="Cambria Math" panose="02040503050406030204" pitchFamily="18" charset="0"/>
                                </a:rPr>
                              </m:ctrlPr>
                            </m:dPr>
                            <m:e>
                              <m:r>
                                <a:rPr lang="es-EC" b="0" i="1">
                                  <a:latin typeface="Cambria Math" panose="02040503050406030204" pitchFamily="18" charset="0"/>
                                </a:rPr>
                                <m:t>𝑌</m:t>
                              </m:r>
                              <m:r>
                                <a:rPr lang="es-EC" b="0" i="0">
                                  <a:latin typeface="Cambria Math" panose="02040503050406030204" pitchFamily="18" charset="0"/>
                                </a:rPr>
                                <m:t> (</m:t>
                              </m:r>
                              <m:r>
                                <a:rPr lang="es-EC" b="0" i="1">
                                  <a:latin typeface="Cambria Math" panose="02040503050406030204" pitchFamily="18" charset="0"/>
                                </a:rPr>
                                <m:t>𝐼𝑛𝑔𝑟𝑒𝑠𝑜</m:t>
                              </m:r>
                              <m:r>
                                <a:rPr lang="es-EC" b="0" i="0">
                                  <a:latin typeface="Cambria Math" panose="02040503050406030204" pitchFamily="18" charset="0"/>
                                </a:rPr>
                                <m:t> </m:t>
                              </m:r>
                              <m:r>
                                <a:rPr lang="es-EC" b="0" i="1">
                                  <a:latin typeface="Cambria Math" panose="02040503050406030204" pitchFamily="18" charset="0"/>
                                </a:rPr>
                                <m:t>𝑝𝑜𝑟</m:t>
                              </m:r>
                              <m:r>
                                <a:rPr lang="es-EC" b="0" i="0">
                                  <a:latin typeface="Cambria Math" panose="02040503050406030204" pitchFamily="18" charset="0"/>
                                </a:rPr>
                                <m:t> </m:t>
                              </m:r>
                              <m:r>
                                <a:rPr lang="es-EC" b="0" i="1">
                                  <a:latin typeface="Cambria Math" panose="02040503050406030204" pitchFamily="18" charset="0"/>
                                </a:rPr>
                                <m:t>𝑎𝑐𝑡𝑖𝑣𝑖𝑑𝑎𝑑𝑒𝑠</m:t>
                              </m:r>
                              <m:r>
                                <a:rPr lang="es-EC" b="0" i="0">
                                  <a:latin typeface="Cambria Math" panose="02040503050406030204" pitchFamily="18" charset="0"/>
                                </a:rPr>
                                <m:t> </m:t>
                              </m:r>
                              <m:r>
                                <a:rPr lang="es-EC" b="0" i="1">
                                  <a:latin typeface="Cambria Math" panose="02040503050406030204" pitchFamily="18" charset="0"/>
                                </a:rPr>
                                <m:t>𝑜𝑟𝑑𝑖𝑛𝑎𝑟𝑖𝑎𝑠</m:t>
                              </m:r>
                            </m:e>
                          </m:d>
                        </m:num>
                        <m:den>
                          <m:d>
                            <m:dPr>
                              <m:begChr m:val=""/>
                              <m:ctrlPr>
                                <a:rPr lang="es-EC" b="0" i="1">
                                  <a:latin typeface="Cambria Math" panose="02040503050406030204" pitchFamily="18" charset="0"/>
                                </a:rPr>
                              </m:ctrlPr>
                            </m:dPr>
                            <m:e>
                              <m:r>
                                <a:rPr lang="es-EC" b="0" i="1">
                                  <a:latin typeface="Cambria Math" panose="02040503050406030204" pitchFamily="18" charset="0"/>
                                </a:rPr>
                                <m:t>𝐿</m:t>
                              </m:r>
                              <m:r>
                                <a:rPr lang="es-EC" b="0" i="0">
                                  <a:latin typeface="Cambria Math" panose="02040503050406030204" pitchFamily="18" charset="0"/>
                                </a:rPr>
                                <m:t> </m:t>
                              </m:r>
                              <m:d>
                                <m:dPr>
                                  <m:ctrlPr>
                                    <a:rPr lang="es-EC" b="0" i="1">
                                      <a:latin typeface="Cambria Math" panose="02040503050406030204" pitchFamily="18" charset="0"/>
                                    </a:rPr>
                                  </m:ctrlPr>
                                </m:dPr>
                                <m:e>
                                  <m:r>
                                    <a:rPr lang="es-EC" b="0" i="1">
                                      <a:latin typeface="Cambria Math" panose="02040503050406030204" pitchFamily="18" charset="0"/>
                                    </a:rPr>
                                    <m:t>𝑅𝑒𝑚𝑢𝑛𝑒𝑟𝑎𝑐𝑖𝑜𝑛𝑒𝑠</m:t>
                                  </m:r>
                                </m:e>
                              </m:d>
                              <m:r>
                                <a:rPr lang="es-EC" b="0" i="0">
                                  <a:latin typeface="Cambria Math" panose="02040503050406030204" pitchFamily="18" charset="0"/>
                                </a:rPr>
                                <m:t>+</m:t>
                              </m:r>
                              <m:r>
                                <a:rPr lang="es-EC" b="0" i="1">
                                  <a:latin typeface="Cambria Math" panose="02040503050406030204" pitchFamily="18" charset="0"/>
                                </a:rPr>
                                <m:t>𝐾</m:t>
                              </m:r>
                              <m:r>
                                <a:rPr lang="es-EC" b="0" i="0">
                                  <a:latin typeface="Cambria Math" panose="02040503050406030204" pitchFamily="18" charset="0"/>
                                </a:rPr>
                                <m:t> </m:t>
                              </m:r>
                              <m:d>
                                <m:dPr>
                                  <m:ctrlPr>
                                    <a:rPr lang="es-EC" b="0" i="1">
                                      <a:latin typeface="Cambria Math" panose="02040503050406030204" pitchFamily="18" charset="0"/>
                                    </a:rPr>
                                  </m:ctrlPr>
                                </m:dPr>
                                <m:e>
                                  <m:r>
                                    <a:rPr lang="es-EC" b="0" i="1">
                                      <a:latin typeface="Cambria Math" panose="02040503050406030204" pitchFamily="18" charset="0"/>
                                    </a:rPr>
                                    <m:t>𝐴𝑐𝑡𝑖𝑣𝑜𝑠</m:t>
                                  </m:r>
                                  <m:r>
                                    <a:rPr lang="es-EC" b="0" i="0">
                                      <a:latin typeface="Cambria Math" panose="02040503050406030204" pitchFamily="18" charset="0"/>
                                    </a:rPr>
                                    <m:t> </m:t>
                                  </m:r>
                                  <m:r>
                                    <a:rPr lang="es-EC" b="0" i="1">
                                      <a:latin typeface="Cambria Math" panose="02040503050406030204" pitchFamily="18" charset="0"/>
                                    </a:rPr>
                                    <m:t>𝑓𝑖𝑗𝑜𝑠</m:t>
                                  </m:r>
                                </m:e>
                              </m:d>
                              <m:r>
                                <a:rPr lang="es-EC" b="0" i="0">
                                  <a:latin typeface="Cambria Math" panose="02040503050406030204" pitchFamily="18" charset="0"/>
                                </a:rPr>
                                <m:t>+</m:t>
                              </m:r>
                              <m:r>
                                <a:rPr lang="es-EC" b="0" i="1">
                                  <a:latin typeface="Cambria Math" panose="02040503050406030204" pitchFamily="18" charset="0"/>
                                </a:rPr>
                                <m:t>𝑀</m:t>
                              </m:r>
                              <m:r>
                                <a:rPr lang="es-EC" b="0" i="0">
                                  <a:latin typeface="Cambria Math" panose="02040503050406030204" pitchFamily="18" charset="0"/>
                                </a:rPr>
                                <m:t> (</m:t>
                              </m:r>
                              <m:r>
                                <a:rPr lang="es-EC" b="0" i="1">
                                  <a:latin typeface="Cambria Math" panose="02040503050406030204" pitchFamily="18" charset="0"/>
                                </a:rPr>
                                <m:t>𝑀𝑎𝑡𝑒𝑟𝑖𝑎𝑠</m:t>
                              </m:r>
                              <m:r>
                                <a:rPr lang="es-EC" b="0" i="0">
                                  <a:latin typeface="Cambria Math" panose="02040503050406030204" pitchFamily="18" charset="0"/>
                                </a:rPr>
                                <m:t> </m:t>
                              </m:r>
                              <m:r>
                                <a:rPr lang="es-EC" b="0" i="1">
                                  <a:latin typeface="Cambria Math" panose="02040503050406030204" pitchFamily="18" charset="0"/>
                                </a:rPr>
                                <m:t>𝑃𝑟𝑖𝑚𝑎𝑠</m:t>
                              </m:r>
                            </m:e>
                          </m:d>
                        </m:den>
                      </m:f>
                    </m:oMath>
                  </m:oMathPara>
                </a14:m>
                <a:endParaRPr lang="es-EC" dirty="0"/>
              </a:p>
            </p:txBody>
          </p:sp>
        </mc:Choice>
        <mc:Fallback xmlns="">
          <p:sp>
            <p:nvSpPr>
              <p:cNvPr id="8" name="Rectángulo 7">
                <a:extLst>
                  <a:ext uri="{FF2B5EF4-FFF2-40B4-BE49-F238E27FC236}">
                    <a16:creationId xmlns:a16="http://schemas.microsoft.com/office/drawing/2014/main" id="{80E3C5CA-668C-4E25-9798-A1DE12CE1987}"/>
                  </a:ext>
                </a:extLst>
              </p:cNvPr>
              <p:cNvSpPr>
                <a:spLocks noRot="1" noChangeAspect="1" noMove="1" noResize="1" noEditPoints="1" noAdjustHandles="1" noChangeArrowheads="1" noChangeShapeType="1" noTextEdit="1"/>
              </p:cNvSpPr>
              <p:nvPr/>
            </p:nvSpPr>
            <p:spPr>
              <a:xfrm>
                <a:off x="1090246" y="4637978"/>
                <a:ext cx="4572000" cy="949684"/>
              </a:xfrm>
              <a:prstGeom prst="rect">
                <a:avLst/>
              </a:prstGeom>
              <a:blipFill>
                <a:blip r:embed="rId2"/>
                <a:stretch>
                  <a:fillRect r="-50800"/>
                </a:stretch>
              </a:blipFill>
            </p:spPr>
            <p:txBody>
              <a:bodyPr/>
              <a:lstStyle/>
              <a:p>
                <a:r>
                  <a:rPr lang="es-EC">
                    <a:noFill/>
                  </a:rPr>
                  <a:t> </a:t>
                </a:r>
              </a:p>
            </p:txBody>
          </p:sp>
        </mc:Fallback>
      </mc:AlternateContent>
      <p:pic>
        <p:nvPicPr>
          <p:cNvPr id="9" name="Picture 2" descr="Resultado de imagen para LOGO ESPE">
            <a:extLst>
              <a:ext uri="{FF2B5EF4-FFF2-40B4-BE49-F238E27FC236}">
                <a16:creationId xmlns:a16="http://schemas.microsoft.com/office/drawing/2014/main" id="{020AEC05-A473-4450-A583-AC533DD68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8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A3247-9535-4938-8C5F-59AC140ABD42}"/>
              </a:ext>
            </a:extLst>
          </p:cNvPr>
          <p:cNvSpPr>
            <a:spLocks noGrp="1"/>
          </p:cNvSpPr>
          <p:nvPr>
            <p:ph type="title"/>
          </p:nvPr>
        </p:nvSpPr>
        <p:spPr/>
        <p:txBody>
          <a:bodyPr/>
          <a:lstStyle/>
          <a:p>
            <a:pPr algn="ctr"/>
            <a:r>
              <a:rPr lang="es-EC" b="1" spc="0" dirty="0">
                <a:solidFill>
                  <a:schemeClr val="tx1"/>
                </a:solidFill>
              </a:rPr>
              <a:t>Contenido</a:t>
            </a:r>
          </a:p>
        </p:txBody>
      </p:sp>
      <p:sp>
        <p:nvSpPr>
          <p:cNvPr id="3" name="Marcador de contenido 2">
            <a:extLst>
              <a:ext uri="{FF2B5EF4-FFF2-40B4-BE49-F238E27FC236}">
                <a16:creationId xmlns:a16="http://schemas.microsoft.com/office/drawing/2014/main" id="{E9E13A65-F336-47B1-8532-C1A8896290AC}"/>
              </a:ext>
            </a:extLst>
          </p:cNvPr>
          <p:cNvSpPr>
            <a:spLocks noGrp="1"/>
          </p:cNvSpPr>
          <p:nvPr>
            <p:ph idx="1"/>
          </p:nvPr>
        </p:nvSpPr>
        <p:spPr>
          <a:xfrm>
            <a:off x="668214" y="1975210"/>
            <a:ext cx="7543800" cy="4231509"/>
          </a:xfrm>
        </p:spPr>
        <p:txBody>
          <a:bodyPr>
            <a:normAutofit fontScale="92500" lnSpcReduction="20000"/>
          </a:bodyPr>
          <a:lstStyle/>
          <a:p>
            <a:pPr>
              <a:buFont typeface="Wingdings" panose="05000000000000000000" pitchFamily="2" charset="2"/>
              <a:buChar char="v"/>
            </a:pPr>
            <a:r>
              <a:rPr lang="es-ES" sz="2800" dirty="0"/>
              <a:t>Descripción del sector </a:t>
            </a:r>
            <a:endParaRPr lang="es-EC" sz="2800" dirty="0"/>
          </a:p>
          <a:p>
            <a:pPr>
              <a:buFont typeface="Wingdings" panose="05000000000000000000" pitchFamily="2" charset="2"/>
              <a:buChar char="v"/>
            </a:pPr>
            <a:r>
              <a:rPr lang="es-ES" sz="2800" dirty="0"/>
              <a:t>Planteamiento del problema</a:t>
            </a:r>
            <a:endParaRPr lang="es-EC" sz="2800" dirty="0"/>
          </a:p>
          <a:p>
            <a:pPr>
              <a:buFont typeface="Wingdings" panose="05000000000000000000" pitchFamily="2" charset="2"/>
              <a:buChar char="v"/>
            </a:pPr>
            <a:r>
              <a:rPr lang="es-ES" sz="2800" dirty="0"/>
              <a:t>Objetivos</a:t>
            </a:r>
          </a:p>
          <a:p>
            <a:pPr>
              <a:buFont typeface="Wingdings" panose="05000000000000000000" pitchFamily="2" charset="2"/>
              <a:buChar char="v"/>
            </a:pPr>
            <a:r>
              <a:rPr lang="es-EC" sz="2800" dirty="0"/>
              <a:t>Etapas del trabajo de investigación</a:t>
            </a:r>
          </a:p>
          <a:p>
            <a:pPr>
              <a:buFont typeface="Wingdings" panose="05000000000000000000" pitchFamily="2" charset="2"/>
              <a:buChar char="v"/>
            </a:pPr>
            <a:r>
              <a:rPr lang="es-ES" sz="2800" dirty="0"/>
              <a:t>Marco teórico</a:t>
            </a:r>
            <a:endParaRPr lang="es-EC" sz="2800" dirty="0"/>
          </a:p>
          <a:p>
            <a:pPr>
              <a:buFont typeface="Wingdings" panose="05000000000000000000" pitchFamily="2" charset="2"/>
              <a:buChar char="v"/>
            </a:pPr>
            <a:r>
              <a:rPr lang="es-ES" sz="2800" dirty="0"/>
              <a:t>Marco metodológico</a:t>
            </a:r>
            <a:endParaRPr lang="es-EC" sz="2800" dirty="0"/>
          </a:p>
          <a:p>
            <a:pPr>
              <a:buFont typeface="Wingdings" panose="05000000000000000000" pitchFamily="2" charset="2"/>
              <a:buChar char="v"/>
            </a:pPr>
            <a:r>
              <a:rPr lang="es-ES" sz="2800" dirty="0"/>
              <a:t>Resultados de la investigación</a:t>
            </a:r>
            <a:endParaRPr lang="es-EC" sz="2800" dirty="0"/>
          </a:p>
          <a:p>
            <a:pPr>
              <a:buFont typeface="Wingdings" panose="05000000000000000000" pitchFamily="2" charset="2"/>
              <a:buChar char="v"/>
            </a:pPr>
            <a:r>
              <a:rPr lang="es-ES" sz="2800" dirty="0"/>
              <a:t>Conclusiones </a:t>
            </a:r>
            <a:endParaRPr lang="es-EC" sz="2800" dirty="0"/>
          </a:p>
          <a:p>
            <a:pPr>
              <a:buFont typeface="Wingdings" panose="05000000000000000000" pitchFamily="2" charset="2"/>
              <a:buChar char="v"/>
            </a:pPr>
            <a:r>
              <a:rPr lang="es-ES" sz="2800" dirty="0"/>
              <a:t>Recomendaciones</a:t>
            </a:r>
            <a:endParaRPr lang="es-EC" sz="2800" dirty="0"/>
          </a:p>
        </p:txBody>
      </p:sp>
      <p:pic>
        <p:nvPicPr>
          <p:cNvPr id="2050" name="Picture 2" descr="Resultado de imagen para LOGO ESPE">
            <a:extLst>
              <a:ext uri="{FF2B5EF4-FFF2-40B4-BE49-F238E27FC236}">
                <a16:creationId xmlns:a16="http://schemas.microsoft.com/office/drawing/2014/main" id="{E5A4E0CB-6593-4EF8-A22F-FC7012CED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250354"/>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2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1A3A904-7FA7-46F0-862C-EC81ECB514F2}"/>
              </a:ext>
            </a:extLst>
          </p:cNvPr>
          <p:cNvGraphicFramePr>
            <a:graphicFrameLocks noGrp="1"/>
          </p:cNvGraphicFramePr>
          <p:nvPr>
            <p:extLst>
              <p:ext uri="{D42A27DB-BD31-4B8C-83A1-F6EECF244321}">
                <p14:modId xmlns:p14="http://schemas.microsoft.com/office/powerpoint/2010/main" val="1298898667"/>
              </p:ext>
            </p:extLst>
          </p:nvPr>
        </p:nvGraphicFramePr>
        <p:xfrm>
          <a:off x="184747" y="918729"/>
          <a:ext cx="8757027" cy="5937720"/>
        </p:xfrm>
        <a:graphic>
          <a:graphicData uri="http://schemas.openxmlformats.org/drawingml/2006/table">
            <a:tbl>
              <a:tblPr firstRow="1" firstCol="1" bandRow="1">
                <a:tableStyleId>{21E4AEA4-8DFA-4A89-87EB-49C32662AFE0}</a:tableStyleId>
              </a:tblPr>
              <a:tblGrid>
                <a:gridCol w="2028742">
                  <a:extLst>
                    <a:ext uri="{9D8B030D-6E8A-4147-A177-3AD203B41FA5}">
                      <a16:colId xmlns:a16="http://schemas.microsoft.com/office/drawing/2014/main" val="363603301"/>
                    </a:ext>
                  </a:extLst>
                </a:gridCol>
                <a:gridCol w="2233733">
                  <a:extLst>
                    <a:ext uri="{9D8B030D-6E8A-4147-A177-3AD203B41FA5}">
                      <a16:colId xmlns:a16="http://schemas.microsoft.com/office/drawing/2014/main" val="1603512972"/>
                    </a:ext>
                  </a:extLst>
                </a:gridCol>
                <a:gridCol w="1479486">
                  <a:extLst>
                    <a:ext uri="{9D8B030D-6E8A-4147-A177-3AD203B41FA5}">
                      <a16:colId xmlns:a16="http://schemas.microsoft.com/office/drawing/2014/main" val="1830338506"/>
                    </a:ext>
                  </a:extLst>
                </a:gridCol>
                <a:gridCol w="1581020">
                  <a:extLst>
                    <a:ext uri="{9D8B030D-6E8A-4147-A177-3AD203B41FA5}">
                      <a16:colId xmlns:a16="http://schemas.microsoft.com/office/drawing/2014/main" val="766653633"/>
                    </a:ext>
                  </a:extLst>
                </a:gridCol>
                <a:gridCol w="1434046">
                  <a:extLst>
                    <a:ext uri="{9D8B030D-6E8A-4147-A177-3AD203B41FA5}">
                      <a16:colId xmlns:a16="http://schemas.microsoft.com/office/drawing/2014/main" val="2988681190"/>
                    </a:ext>
                  </a:extLst>
                </a:gridCol>
              </a:tblGrid>
              <a:tr h="533050">
                <a:tc>
                  <a:txBody>
                    <a:bodyPr/>
                    <a:lstStyle/>
                    <a:p>
                      <a:pPr algn="ctr">
                        <a:lnSpc>
                          <a:spcPct val="115000"/>
                        </a:lnSpc>
                        <a:spcAft>
                          <a:spcPts val="0"/>
                        </a:spcAft>
                      </a:pPr>
                      <a:r>
                        <a:rPr lang="es-MX" sz="1600" dirty="0">
                          <a:effectLst/>
                        </a:rPr>
                        <a:t>Variables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nSpc>
                          <a:spcPct val="115000"/>
                        </a:lnSpc>
                        <a:spcAft>
                          <a:spcPts val="0"/>
                        </a:spcAft>
                      </a:pPr>
                      <a:r>
                        <a:rPr lang="es-MX" sz="1600" dirty="0">
                          <a:effectLst/>
                        </a:rPr>
                        <a:t>Estadísticos Descriptivos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gn="ctr">
                        <a:lnSpc>
                          <a:spcPct val="115000"/>
                        </a:lnSpc>
                        <a:spcAft>
                          <a:spcPts val="0"/>
                        </a:spcAft>
                      </a:pPr>
                      <a:r>
                        <a:rPr lang="es-MX" sz="1600" dirty="0">
                          <a:effectLst/>
                        </a:rPr>
                        <a:t>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gn="ctr">
                        <a:lnSpc>
                          <a:spcPct val="115000"/>
                        </a:lnSpc>
                        <a:spcAft>
                          <a:spcPts val="0"/>
                        </a:spcAft>
                      </a:pPr>
                      <a:r>
                        <a:rPr lang="es-MX" sz="1600" dirty="0">
                          <a:effectLst/>
                        </a:rPr>
                        <a:t>2017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gn="ctr">
                        <a:lnSpc>
                          <a:spcPct val="115000"/>
                        </a:lnSpc>
                        <a:spcAft>
                          <a:spcPts val="0"/>
                        </a:spcAft>
                      </a:pPr>
                      <a:r>
                        <a:rPr lang="es-MX" sz="1600" dirty="0">
                          <a:effectLst/>
                        </a:rPr>
                        <a:t>Tasa de Variación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extLst>
                  <a:ext uri="{0D108BD9-81ED-4DB2-BD59-A6C34878D82A}">
                    <a16:rowId xmlns:a16="http://schemas.microsoft.com/office/drawing/2014/main" val="1540490824"/>
                  </a:ext>
                </a:extLst>
              </a:tr>
              <a:tr h="304908">
                <a:tc rowSpan="4">
                  <a:txBody>
                    <a:bodyPr/>
                    <a:lstStyle/>
                    <a:p>
                      <a:pPr algn="ctr">
                        <a:lnSpc>
                          <a:spcPct val="115000"/>
                        </a:lnSpc>
                        <a:spcAft>
                          <a:spcPts val="0"/>
                        </a:spcAft>
                      </a:pPr>
                      <a:r>
                        <a:rPr lang="es-MX" sz="1600" dirty="0">
                          <a:effectLst/>
                        </a:rPr>
                        <a:t>Ingreso por ventas (Y)</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nSpc>
                          <a:spcPct val="115000"/>
                        </a:lnSpc>
                        <a:spcAft>
                          <a:spcPts val="0"/>
                        </a:spcAft>
                      </a:pPr>
                      <a:r>
                        <a:rPr lang="es-MX" sz="1600" dirty="0">
                          <a:effectLst/>
                        </a:rPr>
                        <a:t>Media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14,407,528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14,761,594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solidFill>
                      <a:srgbClr val="FFFF00"/>
                    </a:solidFill>
                  </a:tcPr>
                </a:tc>
                <a:extLst>
                  <a:ext uri="{0D108BD9-81ED-4DB2-BD59-A6C34878D82A}">
                    <a16:rowId xmlns:a16="http://schemas.microsoft.com/office/drawing/2014/main" val="4087580190"/>
                  </a:ext>
                </a:extLst>
              </a:tr>
              <a:tr h="241180">
                <a:tc vMerge="1">
                  <a:txBody>
                    <a:bodyPr/>
                    <a:lstStyle/>
                    <a:p>
                      <a:endParaRPr lang="es-EC"/>
                    </a:p>
                  </a:txBody>
                  <a:tcPr/>
                </a:tc>
                <a:tc>
                  <a:txBody>
                    <a:bodyPr/>
                    <a:lstStyle/>
                    <a:p>
                      <a:pPr>
                        <a:lnSpc>
                          <a:spcPct val="115000"/>
                        </a:lnSpc>
                        <a:spcAft>
                          <a:spcPts val="0"/>
                        </a:spcAft>
                      </a:pPr>
                      <a:r>
                        <a:rPr lang="es-MX" sz="1600" dirty="0">
                          <a:effectLst/>
                        </a:rPr>
                        <a:t>Mínimo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125,590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14,224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198588212"/>
                  </a:ext>
                </a:extLst>
              </a:tr>
              <a:tr h="241180">
                <a:tc vMerge="1">
                  <a:txBody>
                    <a:bodyPr/>
                    <a:lstStyle/>
                    <a:p>
                      <a:endParaRPr lang="es-EC"/>
                    </a:p>
                  </a:txBody>
                  <a:tcPr/>
                </a:tc>
                <a:tc>
                  <a:txBody>
                    <a:bodyPr/>
                    <a:lstStyle/>
                    <a:p>
                      <a:pPr>
                        <a:lnSpc>
                          <a:spcPct val="115000"/>
                        </a:lnSpc>
                        <a:spcAft>
                          <a:spcPts val="0"/>
                        </a:spcAft>
                      </a:pPr>
                      <a:r>
                        <a:rPr lang="es-MX" sz="1600" dirty="0">
                          <a:effectLst/>
                        </a:rPr>
                        <a:t>Máximo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72,990,304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72,797,252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4000710448"/>
                  </a:ext>
                </a:extLst>
              </a:tr>
              <a:tr h="241180">
                <a:tc vMerge="1">
                  <a:txBody>
                    <a:bodyPr/>
                    <a:lstStyle/>
                    <a:p>
                      <a:endParaRPr lang="es-EC"/>
                    </a:p>
                  </a:txBody>
                  <a:tcPr/>
                </a:tc>
                <a:tc>
                  <a:txBody>
                    <a:bodyPr/>
                    <a:lstStyle/>
                    <a:p>
                      <a:pPr>
                        <a:lnSpc>
                          <a:spcPct val="115000"/>
                        </a:lnSpc>
                        <a:spcAft>
                          <a:spcPts val="0"/>
                        </a:spcAft>
                      </a:pPr>
                      <a:r>
                        <a:rPr lang="es-MX" sz="1600" dirty="0">
                          <a:effectLst/>
                        </a:rPr>
                        <a:t>Desviación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25,738,000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26,207,003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2994697775"/>
                  </a:ext>
                </a:extLst>
              </a:tr>
              <a:tr h="241180">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ctr">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extLst>
                  <a:ext uri="{0D108BD9-81ED-4DB2-BD59-A6C34878D82A}">
                    <a16:rowId xmlns:a16="http://schemas.microsoft.com/office/drawing/2014/main" val="2812309968"/>
                  </a:ext>
                </a:extLst>
              </a:tr>
              <a:tr h="304908">
                <a:tc rowSpan="4">
                  <a:txBody>
                    <a:bodyPr/>
                    <a:lstStyle/>
                    <a:p>
                      <a:pPr algn="ctr">
                        <a:lnSpc>
                          <a:spcPct val="115000"/>
                        </a:lnSpc>
                        <a:spcAft>
                          <a:spcPts val="0"/>
                        </a:spcAft>
                      </a:pPr>
                      <a:r>
                        <a:rPr lang="es-MX" sz="1600" dirty="0">
                          <a:effectLst/>
                        </a:rPr>
                        <a:t>Costo y Gasto Mano de Obra (L)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nSpc>
                          <a:spcPct val="115000"/>
                        </a:lnSpc>
                        <a:spcAft>
                          <a:spcPts val="0"/>
                        </a:spcAft>
                      </a:pPr>
                      <a:r>
                        <a:rPr lang="es-MX" sz="1600" dirty="0">
                          <a:effectLst/>
                        </a:rPr>
                        <a:t>Media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2,424,880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2,589,657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solidFill>
                      <a:srgbClr val="FFFF00"/>
                    </a:solidFill>
                  </a:tcPr>
                </a:tc>
                <a:extLst>
                  <a:ext uri="{0D108BD9-81ED-4DB2-BD59-A6C34878D82A}">
                    <a16:rowId xmlns:a16="http://schemas.microsoft.com/office/drawing/2014/main" val="3971137700"/>
                  </a:ext>
                </a:extLst>
              </a:tr>
              <a:tr h="241180">
                <a:tc vMerge="1">
                  <a:txBody>
                    <a:bodyPr/>
                    <a:lstStyle/>
                    <a:p>
                      <a:endParaRPr lang="es-EC"/>
                    </a:p>
                  </a:txBody>
                  <a:tcPr/>
                </a:tc>
                <a:tc>
                  <a:txBody>
                    <a:bodyPr/>
                    <a:lstStyle/>
                    <a:p>
                      <a:pPr>
                        <a:lnSpc>
                          <a:spcPct val="115000"/>
                        </a:lnSpc>
                        <a:spcAft>
                          <a:spcPts val="0"/>
                        </a:spcAft>
                      </a:pPr>
                      <a:r>
                        <a:rPr lang="es-MX" sz="1600" dirty="0">
                          <a:effectLst/>
                        </a:rPr>
                        <a:t>Mínimo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13,240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25,659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94%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256270631"/>
                  </a:ext>
                </a:extLst>
              </a:tr>
              <a:tr h="241180">
                <a:tc vMerge="1">
                  <a:txBody>
                    <a:bodyPr/>
                    <a:lstStyle/>
                    <a:p>
                      <a:endParaRPr lang="es-EC"/>
                    </a:p>
                  </a:txBody>
                  <a:tcPr/>
                </a:tc>
                <a:tc>
                  <a:txBody>
                    <a:bodyPr/>
                    <a:lstStyle/>
                    <a:p>
                      <a:pPr>
                        <a:lnSpc>
                          <a:spcPct val="115000"/>
                        </a:lnSpc>
                        <a:spcAft>
                          <a:spcPts val="0"/>
                        </a:spcAft>
                      </a:pPr>
                      <a:r>
                        <a:rPr lang="es-MX" sz="1600" dirty="0">
                          <a:effectLst/>
                        </a:rPr>
                        <a:t>Máximo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13,008,283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14,205,979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1268924034"/>
                  </a:ext>
                </a:extLst>
              </a:tr>
              <a:tr h="241180">
                <a:tc vMerge="1">
                  <a:txBody>
                    <a:bodyPr/>
                    <a:lstStyle/>
                    <a:p>
                      <a:endParaRPr lang="es-EC"/>
                    </a:p>
                  </a:txBody>
                  <a:tcPr/>
                </a:tc>
                <a:tc>
                  <a:txBody>
                    <a:bodyPr/>
                    <a:lstStyle/>
                    <a:p>
                      <a:pPr>
                        <a:lnSpc>
                          <a:spcPct val="115000"/>
                        </a:lnSpc>
                        <a:spcAft>
                          <a:spcPts val="0"/>
                        </a:spcAft>
                      </a:pPr>
                      <a:r>
                        <a:rPr lang="es-MX" sz="1600" dirty="0">
                          <a:effectLst/>
                        </a:rPr>
                        <a:t>Desviación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4,149,765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4,463,539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320168492"/>
                  </a:ext>
                </a:extLst>
              </a:tr>
              <a:tr h="241180">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ctr">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extLst>
                  <a:ext uri="{0D108BD9-81ED-4DB2-BD59-A6C34878D82A}">
                    <a16:rowId xmlns:a16="http://schemas.microsoft.com/office/drawing/2014/main" val="1393965098"/>
                  </a:ext>
                </a:extLst>
              </a:tr>
              <a:tr h="241180">
                <a:tc rowSpan="4">
                  <a:txBody>
                    <a:bodyPr/>
                    <a:lstStyle/>
                    <a:p>
                      <a:pPr algn="ctr">
                        <a:lnSpc>
                          <a:spcPct val="115000"/>
                        </a:lnSpc>
                        <a:spcAft>
                          <a:spcPts val="0"/>
                        </a:spcAft>
                      </a:pPr>
                      <a:r>
                        <a:rPr lang="es-MX" sz="1600" dirty="0">
                          <a:effectLst/>
                        </a:rPr>
                        <a:t>Activos fijos netos o Activos no corrientes </a:t>
                      </a:r>
                      <a:br>
                        <a:rPr lang="es-MX" sz="1600" dirty="0">
                          <a:effectLst/>
                        </a:rPr>
                      </a:br>
                      <a:r>
                        <a:rPr lang="es-MX" sz="1600" dirty="0">
                          <a:effectLst/>
                        </a:rPr>
                        <a:t>(K)</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nSpc>
                          <a:spcPct val="115000"/>
                        </a:lnSpc>
                        <a:spcAft>
                          <a:spcPts val="0"/>
                        </a:spcAft>
                      </a:pPr>
                      <a:r>
                        <a:rPr lang="es-MX" sz="1600" dirty="0">
                          <a:effectLst/>
                        </a:rPr>
                        <a:t>Media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5,263,854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5,810,487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solidFill>
                      <a:srgbClr val="FFFF00"/>
                    </a:solidFill>
                  </a:tcPr>
                </a:tc>
                <a:extLst>
                  <a:ext uri="{0D108BD9-81ED-4DB2-BD59-A6C34878D82A}">
                    <a16:rowId xmlns:a16="http://schemas.microsoft.com/office/drawing/2014/main" val="4006693444"/>
                  </a:ext>
                </a:extLst>
              </a:tr>
              <a:tr h="241180">
                <a:tc vMerge="1">
                  <a:txBody>
                    <a:bodyPr/>
                    <a:lstStyle/>
                    <a:p>
                      <a:endParaRPr lang="es-EC"/>
                    </a:p>
                  </a:txBody>
                  <a:tcPr/>
                </a:tc>
                <a:tc>
                  <a:txBody>
                    <a:bodyPr/>
                    <a:lstStyle/>
                    <a:p>
                      <a:pPr>
                        <a:lnSpc>
                          <a:spcPct val="115000"/>
                        </a:lnSpc>
                        <a:spcAft>
                          <a:spcPts val="0"/>
                        </a:spcAft>
                      </a:pPr>
                      <a:r>
                        <a:rPr lang="es-MX" sz="1600" dirty="0">
                          <a:effectLst/>
                        </a:rPr>
                        <a:t>Mínimo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5,646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4,204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-26%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2724453518"/>
                  </a:ext>
                </a:extLst>
              </a:tr>
              <a:tr h="241180">
                <a:tc vMerge="1">
                  <a:txBody>
                    <a:bodyPr/>
                    <a:lstStyle/>
                    <a:p>
                      <a:endParaRPr lang="es-EC"/>
                    </a:p>
                  </a:txBody>
                  <a:tcPr/>
                </a:tc>
                <a:tc>
                  <a:txBody>
                    <a:bodyPr/>
                    <a:lstStyle/>
                    <a:p>
                      <a:pPr>
                        <a:lnSpc>
                          <a:spcPct val="115000"/>
                        </a:lnSpc>
                        <a:spcAft>
                          <a:spcPts val="0"/>
                        </a:spcAft>
                      </a:pPr>
                      <a:r>
                        <a:rPr lang="es-MX" sz="1600" dirty="0">
                          <a:effectLst/>
                        </a:rPr>
                        <a:t>Máximo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26,188,101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27,554,985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1784579969"/>
                  </a:ext>
                </a:extLst>
              </a:tr>
              <a:tr h="241180">
                <a:tc vMerge="1">
                  <a:txBody>
                    <a:bodyPr/>
                    <a:lstStyle/>
                    <a:p>
                      <a:endParaRPr lang="es-EC"/>
                    </a:p>
                  </a:txBody>
                  <a:tcPr/>
                </a:tc>
                <a:tc>
                  <a:txBody>
                    <a:bodyPr/>
                    <a:lstStyle/>
                    <a:p>
                      <a:pPr>
                        <a:lnSpc>
                          <a:spcPct val="115000"/>
                        </a:lnSpc>
                        <a:spcAft>
                          <a:spcPts val="0"/>
                        </a:spcAft>
                      </a:pPr>
                      <a:r>
                        <a:rPr lang="es-MX" sz="1600" dirty="0">
                          <a:effectLst/>
                        </a:rPr>
                        <a:t>Desviación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9,475,959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10,386,104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4039525326"/>
                  </a:ext>
                </a:extLst>
              </a:tr>
              <a:tr h="241180">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ctr">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0075" marR="40075" marT="0" marB="0" anchor="b">
                    <a:noFill/>
                  </a:tcPr>
                </a:tc>
                <a:extLst>
                  <a:ext uri="{0D108BD9-81ED-4DB2-BD59-A6C34878D82A}">
                    <a16:rowId xmlns:a16="http://schemas.microsoft.com/office/drawing/2014/main" val="1662566747"/>
                  </a:ext>
                </a:extLst>
              </a:tr>
              <a:tr h="241180">
                <a:tc rowSpan="4">
                  <a:txBody>
                    <a:bodyPr/>
                    <a:lstStyle/>
                    <a:p>
                      <a:pPr algn="ctr">
                        <a:lnSpc>
                          <a:spcPct val="115000"/>
                        </a:lnSpc>
                        <a:spcAft>
                          <a:spcPts val="0"/>
                        </a:spcAft>
                      </a:pPr>
                      <a:r>
                        <a:rPr lang="es-MX" sz="1600" dirty="0">
                          <a:effectLst/>
                        </a:rPr>
                        <a:t>Consumo de Materia Prima (M)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ctr"/>
                </a:tc>
                <a:tc>
                  <a:txBody>
                    <a:bodyPr/>
                    <a:lstStyle/>
                    <a:p>
                      <a:pPr>
                        <a:lnSpc>
                          <a:spcPct val="115000"/>
                        </a:lnSpc>
                        <a:spcAft>
                          <a:spcPts val="0"/>
                        </a:spcAft>
                      </a:pPr>
                      <a:r>
                        <a:rPr lang="es-MX" sz="1600" dirty="0">
                          <a:effectLst/>
                        </a:rPr>
                        <a:t>Media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8,201,565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8,944,940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solidFill>
                      <a:srgbClr val="FFFF00"/>
                    </a:solidFill>
                  </a:tcPr>
                </a:tc>
                <a:extLst>
                  <a:ext uri="{0D108BD9-81ED-4DB2-BD59-A6C34878D82A}">
                    <a16:rowId xmlns:a16="http://schemas.microsoft.com/office/drawing/2014/main" val="3670034811"/>
                  </a:ext>
                </a:extLst>
              </a:tr>
              <a:tr h="241180">
                <a:tc vMerge="1">
                  <a:txBody>
                    <a:bodyPr/>
                    <a:lstStyle/>
                    <a:p>
                      <a:endParaRPr lang="es-EC"/>
                    </a:p>
                  </a:txBody>
                  <a:tcPr/>
                </a:tc>
                <a:tc>
                  <a:txBody>
                    <a:bodyPr/>
                    <a:lstStyle/>
                    <a:p>
                      <a:pPr>
                        <a:lnSpc>
                          <a:spcPct val="115000"/>
                        </a:lnSpc>
                        <a:spcAft>
                          <a:spcPts val="0"/>
                        </a:spcAft>
                      </a:pPr>
                      <a:r>
                        <a:rPr lang="es-MX" sz="1600" dirty="0">
                          <a:effectLst/>
                        </a:rPr>
                        <a:t>Mínimo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118,618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159,389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3383995892"/>
                  </a:ext>
                </a:extLst>
              </a:tr>
              <a:tr h="241180">
                <a:tc vMerge="1">
                  <a:txBody>
                    <a:bodyPr/>
                    <a:lstStyle/>
                    <a:p>
                      <a:endParaRPr lang="es-EC"/>
                    </a:p>
                  </a:txBody>
                  <a:tcPr/>
                </a:tc>
                <a:tc>
                  <a:txBody>
                    <a:bodyPr/>
                    <a:lstStyle/>
                    <a:p>
                      <a:pPr>
                        <a:lnSpc>
                          <a:spcPct val="115000"/>
                        </a:lnSpc>
                        <a:spcAft>
                          <a:spcPts val="0"/>
                        </a:spcAft>
                      </a:pPr>
                      <a:r>
                        <a:rPr lang="es-MX" sz="1600" dirty="0">
                          <a:effectLst/>
                        </a:rPr>
                        <a:t>Máximo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55,950,893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52,312,317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2723897728"/>
                  </a:ext>
                </a:extLst>
              </a:tr>
              <a:tr h="241180">
                <a:tc vMerge="1">
                  <a:txBody>
                    <a:bodyPr/>
                    <a:lstStyle/>
                    <a:p>
                      <a:endParaRPr lang="es-EC"/>
                    </a:p>
                  </a:txBody>
                  <a:tcPr/>
                </a:tc>
                <a:tc>
                  <a:txBody>
                    <a:bodyPr/>
                    <a:lstStyle/>
                    <a:p>
                      <a:pPr>
                        <a:lnSpc>
                          <a:spcPct val="115000"/>
                        </a:lnSpc>
                        <a:spcAft>
                          <a:spcPts val="0"/>
                        </a:spcAft>
                      </a:pPr>
                      <a:r>
                        <a:rPr lang="es-MX" sz="1600" dirty="0">
                          <a:effectLst/>
                        </a:rPr>
                        <a:t>Desviación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16,684,699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nSpc>
                          <a:spcPct val="115000"/>
                        </a:lnSpc>
                        <a:spcAft>
                          <a:spcPts val="0"/>
                        </a:spcAft>
                      </a:pPr>
                      <a:r>
                        <a:rPr lang="es-MX" sz="1600" dirty="0">
                          <a:effectLst/>
                        </a:rPr>
                        <a:t> $      16,557,347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tc>
                  <a:txBody>
                    <a:bodyPr/>
                    <a:lstStyle/>
                    <a:p>
                      <a:pPr algn="r">
                        <a:lnSpc>
                          <a:spcPct val="115000"/>
                        </a:lnSpc>
                        <a:spcAft>
                          <a:spcPts val="0"/>
                        </a:spcAft>
                      </a:pPr>
                      <a:r>
                        <a:rPr lang="es-MX"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075" marR="40075" marT="0" marB="0" anchor="b"/>
                </a:tc>
                <a:extLst>
                  <a:ext uri="{0D108BD9-81ED-4DB2-BD59-A6C34878D82A}">
                    <a16:rowId xmlns:a16="http://schemas.microsoft.com/office/drawing/2014/main" val="1727823943"/>
                  </a:ext>
                </a:extLst>
              </a:tr>
            </a:tbl>
          </a:graphicData>
        </a:graphic>
      </p:graphicFrame>
      <p:pic>
        <p:nvPicPr>
          <p:cNvPr id="3" name="Picture 2" descr="Resultado de imagen para LOGO ESPE">
            <a:extLst>
              <a:ext uri="{FF2B5EF4-FFF2-40B4-BE49-F238E27FC236}">
                <a16:creationId xmlns:a16="http://schemas.microsoft.com/office/drawing/2014/main" id="{68FA043A-C7F9-4B57-8424-2B8AB5AB1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A8558F8-C691-47DF-9282-57A874BAE030}"/>
              </a:ext>
            </a:extLst>
          </p:cNvPr>
          <p:cNvSpPr txBox="1"/>
          <p:nvPr/>
        </p:nvSpPr>
        <p:spPr>
          <a:xfrm>
            <a:off x="267288" y="2795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spTree>
    <p:extLst>
      <p:ext uri="{BB962C8B-B14F-4D97-AF65-F5344CB8AC3E}">
        <p14:creationId xmlns:p14="http://schemas.microsoft.com/office/powerpoint/2010/main" val="293811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777B281A-0825-4E97-A495-7AD00DA79199}"/>
              </a:ext>
            </a:extLst>
          </p:cNvPr>
          <p:cNvGraphicFramePr>
            <a:graphicFrameLocks noGrp="1"/>
          </p:cNvGraphicFramePr>
          <p:nvPr>
            <p:extLst>
              <p:ext uri="{D42A27DB-BD31-4B8C-83A1-F6EECF244321}">
                <p14:modId xmlns:p14="http://schemas.microsoft.com/office/powerpoint/2010/main" val="782644413"/>
              </p:ext>
            </p:extLst>
          </p:nvPr>
        </p:nvGraphicFramePr>
        <p:xfrm>
          <a:off x="678767" y="2188991"/>
          <a:ext cx="7533884" cy="1873055"/>
        </p:xfrm>
        <a:graphic>
          <a:graphicData uri="http://schemas.openxmlformats.org/drawingml/2006/table">
            <a:tbl>
              <a:tblPr firstRow="1" firstCol="1" bandRow="1">
                <a:tableStyleId>{21E4AEA4-8DFA-4A89-87EB-49C32662AFE0}</a:tableStyleId>
              </a:tblPr>
              <a:tblGrid>
                <a:gridCol w="1883471">
                  <a:extLst>
                    <a:ext uri="{9D8B030D-6E8A-4147-A177-3AD203B41FA5}">
                      <a16:colId xmlns:a16="http://schemas.microsoft.com/office/drawing/2014/main" val="357394257"/>
                    </a:ext>
                  </a:extLst>
                </a:gridCol>
                <a:gridCol w="1883471">
                  <a:extLst>
                    <a:ext uri="{9D8B030D-6E8A-4147-A177-3AD203B41FA5}">
                      <a16:colId xmlns:a16="http://schemas.microsoft.com/office/drawing/2014/main" val="2722882286"/>
                    </a:ext>
                  </a:extLst>
                </a:gridCol>
                <a:gridCol w="1883471">
                  <a:extLst>
                    <a:ext uri="{9D8B030D-6E8A-4147-A177-3AD203B41FA5}">
                      <a16:colId xmlns:a16="http://schemas.microsoft.com/office/drawing/2014/main" val="1633105047"/>
                    </a:ext>
                  </a:extLst>
                </a:gridCol>
                <a:gridCol w="1883471">
                  <a:extLst>
                    <a:ext uri="{9D8B030D-6E8A-4147-A177-3AD203B41FA5}">
                      <a16:colId xmlns:a16="http://schemas.microsoft.com/office/drawing/2014/main" val="71657328"/>
                    </a:ext>
                  </a:extLst>
                </a:gridCol>
              </a:tblGrid>
              <a:tr h="603187">
                <a:tc>
                  <a:txBody>
                    <a:bodyPr/>
                    <a:lstStyle/>
                    <a:p>
                      <a:pPr>
                        <a:lnSpc>
                          <a:spcPct val="115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Productividad 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Productividad 2017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600" dirty="0">
                          <a:effectLst/>
                        </a:rPr>
                        <a:t>Tasa de variación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7072629"/>
                  </a:ext>
                </a:extLst>
              </a:tr>
              <a:tr h="317467">
                <a:tc>
                  <a:txBody>
                    <a:bodyPr/>
                    <a:lstStyle/>
                    <a:p>
                      <a:pPr>
                        <a:lnSpc>
                          <a:spcPct val="115000"/>
                        </a:lnSpc>
                        <a:spcAft>
                          <a:spcPts val="0"/>
                        </a:spcAft>
                      </a:pPr>
                      <a:r>
                        <a:rPr lang="es-MX" sz="1600" dirty="0">
                          <a:effectLst/>
                        </a:rPr>
                        <a:t>Media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0.75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MX" sz="1600" dirty="0">
                          <a:effectLst/>
                        </a:rPr>
                        <a:t>-11%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44537514"/>
                  </a:ext>
                </a:extLst>
              </a:tr>
              <a:tr h="317467">
                <a:tc>
                  <a:txBody>
                    <a:bodyPr/>
                    <a:lstStyle/>
                    <a:p>
                      <a:pPr>
                        <a:lnSpc>
                          <a:spcPct val="115000"/>
                        </a:lnSpc>
                        <a:spcAft>
                          <a:spcPts val="0"/>
                        </a:spcAft>
                      </a:pPr>
                      <a:r>
                        <a:rPr lang="es-MX" sz="1600" dirty="0">
                          <a:effectLst/>
                        </a:rPr>
                        <a:t>Mínimo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0.43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0.35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MX" sz="1600" dirty="0">
                          <a:effectLst/>
                        </a:rPr>
                        <a:t>-18%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1719090"/>
                  </a:ext>
                </a:extLst>
              </a:tr>
              <a:tr h="317467">
                <a:tc>
                  <a:txBody>
                    <a:bodyPr/>
                    <a:lstStyle/>
                    <a:p>
                      <a:pPr>
                        <a:lnSpc>
                          <a:spcPct val="115000"/>
                        </a:lnSpc>
                        <a:spcAft>
                          <a:spcPts val="0"/>
                        </a:spcAft>
                      </a:pPr>
                      <a:r>
                        <a:rPr lang="es-MX" sz="1600" dirty="0">
                          <a:effectLst/>
                        </a:rPr>
                        <a:t>Máximo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1.13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1.04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MX" sz="1600" dirty="0">
                          <a:effectLst/>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7542549"/>
                  </a:ext>
                </a:extLst>
              </a:tr>
              <a:tr h="317467">
                <a:tc>
                  <a:txBody>
                    <a:bodyPr/>
                    <a:lstStyle/>
                    <a:p>
                      <a:pPr>
                        <a:lnSpc>
                          <a:spcPct val="115000"/>
                        </a:lnSpc>
                        <a:spcAft>
                          <a:spcPts val="0"/>
                        </a:spcAft>
                      </a:pPr>
                      <a:r>
                        <a:rPr lang="es-MX" sz="1600" dirty="0">
                          <a:effectLst/>
                        </a:rPr>
                        <a:t>Desviación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MX" sz="1600" dirty="0">
                          <a:effectLst/>
                        </a:rPr>
                        <a:t>0.22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MX" sz="1600" dirty="0">
                          <a:effectLst/>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430454"/>
                  </a:ext>
                </a:extLst>
              </a:tr>
            </a:tbl>
          </a:graphicData>
        </a:graphic>
      </p:graphicFrame>
      <p:sp>
        <p:nvSpPr>
          <p:cNvPr id="6" name="Rectángulo 5">
            <a:extLst>
              <a:ext uri="{FF2B5EF4-FFF2-40B4-BE49-F238E27FC236}">
                <a16:creationId xmlns:a16="http://schemas.microsoft.com/office/drawing/2014/main" id="{31B8E9CD-C5EB-4436-956D-7259693ACA84}"/>
              </a:ext>
            </a:extLst>
          </p:cNvPr>
          <p:cNvSpPr/>
          <p:nvPr/>
        </p:nvSpPr>
        <p:spPr>
          <a:xfrm>
            <a:off x="552476" y="1242703"/>
            <a:ext cx="7786466" cy="646331"/>
          </a:xfrm>
          <a:prstGeom prst="rect">
            <a:avLst/>
          </a:prstGeom>
        </p:spPr>
        <p:txBody>
          <a:bodyPr wrap="square">
            <a:spAutoFit/>
          </a:bodyPr>
          <a:lstStyle/>
          <a:p>
            <a:r>
              <a:rPr lang="es-ES" dirty="0"/>
              <a:t>Una vez aplicada la fórmula de productividad multifactorial se obtuvieron las medidas de tendencia central de la productividad del 2016-2017</a:t>
            </a:r>
            <a:endParaRPr lang="es-EC" dirty="0"/>
          </a:p>
        </p:txBody>
      </p:sp>
      <p:sp>
        <p:nvSpPr>
          <p:cNvPr id="7" name="CuadroTexto 6">
            <a:extLst>
              <a:ext uri="{FF2B5EF4-FFF2-40B4-BE49-F238E27FC236}">
                <a16:creationId xmlns:a16="http://schemas.microsoft.com/office/drawing/2014/main" id="{D3023EAF-9D49-4913-9EF3-3F5AECB18FD3}"/>
              </a:ext>
            </a:extLst>
          </p:cNvPr>
          <p:cNvSpPr txBox="1"/>
          <p:nvPr/>
        </p:nvSpPr>
        <p:spPr>
          <a:xfrm>
            <a:off x="419688" y="4319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Descriptivo</a:t>
            </a:r>
            <a:endParaRPr lang="es-EC" sz="2400" b="1" dirty="0"/>
          </a:p>
        </p:txBody>
      </p:sp>
      <p:pic>
        <p:nvPicPr>
          <p:cNvPr id="8" name="Picture 2" descr="Resultado de imagen para LOGO ESPE">
            <a:extLst>
              <a:ext uri="{FF2B5EF4-FFF2-40B4-BE49-F238E27FC236}">
                <a16:creationId xmlns:a16="http://schemas.microsoft.com/office/drawing/2014/main" id="{E2BA4CF6-6746-4EA2-AC8C-7DCB9F856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2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5FA2CE-5713-4B55-BE4B-C16902B656C8}"/>
              </a:ext>
            </a:extLst>
          </p:cNvPr>
          <p:cNvSpPr txBox="1"/>
          <p:nvPr/>
        </p:nvSpPr>
        <p:spPr>
          <a:xfrm>
            <a:off x="419688" y="4319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Inferencial</a:t>
            </a:r>
            <a:endParaRPr lang="es-EC" sz="2400" b="1" dirty="0"/>
          </a:p>
        </p:txBody>
      </p:sp>
      <p:sp>
        <p:nvSpPr>
          <p:cNvPr id="3" name="CuadroTexto 2">
            <a:extLst>
              <a:ext uri="{FF2B5EF4-FFF2-40B4-BE49-F238E27FC236}">
                <a16:creationId xmlns:a16="http://schemas.microsoft.com/office/drawing/2014/main" id="{3B6351AA-67EE-43A6-B3C1-2BDF15EBBBC0}"/>
              </a:ext>
            </a:extLst>
          </p:cNvPr>
          <p:cNvSpPr txBox="1"/>
          <p:nvPr/>
        </p:nvSpPr>
        <p:spPr>
          <a:xfrm>
            <a:off x="548640" y="1209822"/>
            <a:ext cx="7582486" cy="369332"/>
          </a:xfrm>
          <a:prstGeom prst="rect">
            <a:avLst/>
          </a:prstGeom>
          <a:noFill/>
        </p:spPr>
        <p:txBody>
          <a:bodyPr wrap="square" rtlCol="0">
            <a:spAutoFit/>
          </a:bodyPr>
          <a:lstStyle/>
          <a:p>
            <a:r>
              <a:rPr lang="es-ES" dirty="0"/>
              <a:t>Calculo de la media de las dimensiones de la Gestión de la Calidad Total</a:t>
            </a:r>
            <a:endParaRPr lang="es-EC" dirty="0"/>
          </a:p>
        </p:txBody>
      </p:sp>
      <p:graphicFrame>
        <p:nvGraphicFramePr>
          <p:cNvPr id="4" name="Tabla 3">
            <a:extLst>
              <a:ext uri="{FF2B5EF4-FFF2-40B4-BE49-F238E27FC236}">
                <a16:creationId xmlns:a16="http://schemas.microsoft.com/office/drawing/2014/main" id="{4C614981-32BE-47C2-98F4-A9253BAB7A08}"/>
              </a:ext>
            </a:extLst>
          </p:cNvPr>
          <p:cNvGraphicFramePr>
            <a:graphicFrameLocks noGrp="1"/>
          </p:cNvGraphicFramePr>
          <p:nvPr>
            <p:extLst>
              <p:ext uri="{D42A27DB-BD31-4B8C-83A1-F6EECF244321}">
                <p14:modId xmlns:p14="http://schemas.microsoft.com/office/powerpoint/2010/main" val="2085773907"/>
              </p:ext>
            </p:extLst>
          </p:nvPr>
        </p:nvGraphicFramePr>
        <p:xfrm>
          <a:off x="548640" y="1833166"/>
          <a:ext cx="7932274" cy="2558796"/>
        </p:xfrm>
        <a:graphic>
          <a:graphicData uri="http://schemas.openxmlformats.org/drawingml/2006/table">
            <a:tbl>
              <a:tblPr firstRow="1" firstCol="1" bandRow="1">
                <a:tableStyleId>{72833802-FEF1-4C79-8D5D-14CF1EAF98D9}</a:tableStyleId>
              </a:tblPr>
              <a:tblGrid>
                <a:gridCol w="3824507">
                  <a:extLst>
                    <a:ext uri="{9D8B030D-6E8A-4147-A177-3AD203B41FA5}">
                      <a16:colId xmlns:a16="http://schemas.microsoft.com/office/drawing/2014/main" val="1461959418"/>
                    </a:ext>
                  </a:extLst>
                </a:gridCol>
                <a:gridCol w="4107767">
                  <a:extLst>
                    <a:ext uri="{9D8B030D-6E8A-4147-A177-3AD203B41FA5}">
                      <a16:colId xmlns:a16="http://schemas.microsoft.com/office/drawing/2014/main" val="364472856"/>
                    </a:ext>
                  </a:extLst>
                </a:gridCol>
              </a:tblGrid>
              <a:tr h="200025">
                <a:tc>
                  <a:txBody>
                    <a:bodyPr/>
                    <a:lstStyle/>
                    <a:p>
                      <a:pPr algn="ctr">
                        <a:lnSpc>
                          <a:spcPct val="115000"/>
                        </a:lnSpc>
                        <a:spcAft>
                          <a:spcPts val="0"/>
                        </a:spcAft>
                      </a:pPr>
                      <a:r>
                        <a:rPr lang="es-MX" sz="1800" dirty="0">
                          <a:effectLst/>
                        </a:rPr>
                        <a:t>Ítems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MX" sz="1800" dirty="0">
                          <a:effectLst/>
                        </a:rPr>
                        <a:t>Nuevas Variables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7194288"/>
                  </a:ext>
                </a:extLst>
              </a:tr>
              <a:tr h="190500">
                <a:tc>
                  <a:txBody>
                    <a:bodyPr/>
                    <a:lstStyle/>
                    <a:p>
                      <a:pPr>
                        <a:lnSpc>
                          <a:spcPct val="115000"/>
                        </a:lnSpc>
                        <a:spcAft>
                          <a:spcPts val="0"/>
                        </a:spcAft>
                      </a:pPr>
                      <a:r>
                        <a:rPr lang="es-MX" sz="1600" dirty="0">
                          <a:effectLst/>
                        </a:rPr>
                        <a:t>PG1, PG2, PG3, PG4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Participación_Gerencia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4266771"/>
                  </a:ext>
                </a:extLst>
              </a:tr>
              <a:tr h="190500">
                <a:tc>
                  <a:txBody>
                    <a:bodyPr/>
                    <a:lstStyle/>
                    <a:p>
                      <a:pPr>
                        <a:lnSpc>
                          <a:spcPct val="115000"/>
                        </a:lnSpc>
                        <a:spcAft>
                          <a:spcPts val="0"/>
                        </a:spcAft>
                      </a:pPr>
                      <a:r>
                        <a:rPr lang="es-MX" sz="1600" dirty="0">
                          <a:effectLst/>
                        </a:rPr>
                        <a:t>PC1, PC2, PC3, PC4, PC5, PC6, PC7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Planificación_Evaluación_Calidad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9360913"/>
                  </a:ext>
                </a:extLst>
              </a:tr>
              <a:tr h="190500">
                <a:tc>
                  <a:txBody>
                    <a:bodyPr/>
                    <a:lstStyle/>
                    <a:p>
                      <a:pPr>
                        <a:lnSpc>
                          <a:spcPct val="115000"/>
                        </a:lnSpc>
                        <a:spcAft>
                          <a:spcPts val="0"/>
                        </a:spcAft>
                      </a:pPr>
                      <a:r>
                        <a:rPr lang="es-MX" sz="1600" dirty="0">
                          <a:effectLst/>
                        </a:rPr>
                        <a:t>DP1, DP2, DP3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Diseño_Producto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4513903"/>
                  </a:ext>
                </a:extLst>
              </a:tr>
              <a:tr h="190500">
                <a:tc>
                  <a:txBody>
                    <a:bodyPr/>
                    <a:lstStyle/>
                    <a:p>
                      <a:pPr>
                        <a:lnSpc>
                          <a:spcPct val="115000"/>
                        </a:lnSpc>
                        <a:spcAft>
                          <a:spcPts val="0"/>
                        </a:spcAft>
                      </a:pPr>
                      <a:r>
                        <a:rPr lang="es-MX" sz="1600" dirty="0">
                          <a:effectLst/>
                        </a:rPr>
                        <a:t>GV1, GV2, GV3, GV4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Gestión_Proveedores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4271628"/>
                  </a:ext>
                </a:extLst>
              </a:tr>
              <a:tr h="190500">
                <a:tc>
                  <a:txBody>
                    <a:bodyPr/>
                    <a:lstStyle/>
                    <a:p>
                      <a:pPr>
                        <a:lnSpc>
                          <a:spcPct val="115000"/>
                        </a:lnSpc>
                        <a:spcAft>
                          <a:spcPts val="0"/>
                        </a:spcAft>
                      </a:pPr>
                      <a:r>
                        <a:rPr lang="es-MX" sz="1600" dirty="0">
                          <a:effectLst/>
                        </a:rPr>
                        <a:t>GP1, GP2, GP3, GP4, GP5, GP6, GP7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Gestión_Procesos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033065"/>
                  </a:ext>
                </a:extLst>
              </a:tr>
              <a:tr h="190500">
                <a:tc>
                  <a:txBody>
                    <a:bodyPr/>
                    <a:lstStyle/>
                    <a:p>
                      <a:pPr>
                        <a:lnSpc>
                          <a:spcPct val="115000"/>
                        </a:lnSpc>
                        <a:spcAft>
                          <a:spcPts val="0"/>
                        </a:spcAft>
                      </a:pPr>
                      <a:r>
                        <a:rPr lang="es-MX" sz="1600" dirty="0">
                          <a:effectLst/>
                        </a:rPr>
                        <a:t>CM1, CM2, CM3, CM4, CM5, CM6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Control_Mejora_Continua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8368084"/>
                  </a:ext>
                </a:extLst>
              </a:tr>
              <a:tr h="190500">
                <a:tc>
                  <a:txBody>
                    <a:bodyPr/>
                    <a:lstStyle/>
                    <a:p>
                      <a:pPr>
                        <a:lnSpc>
                          <a:spcPct val="115000"/>
                        </a:lnSpc>
                        <a:spcAft>
                          <a:spcPts val="0"/>
                        </a:spcAft>
                      </a:pPr>
                      <a:r>
                        <a:rPr lang="es-MX" sz="1600" dirty="0">
                          <a:effectLst/>
                        </a:rPr>
                        <a:t>GR1, GR2, GR3, GR4, GR5, GR6, GR7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Gestión_Personal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93262937"/>
                  </a:ext>
                </a:extLst>
              </a:tr>
              <a:tr h="200025">
                <a:tc>
                  <a:txBody>
                    <a:bodyPr/>
                    <a:lstStyle/>
                    <a:p>
                      <a:pPr>
                        <a:lnSpc>
                          <a:spcPct val="115000"/>
                        </a:lnSpc>
                        <a:spcAft>
                          <a:spcPts val="0"/>
                        </a:spcAft>
                      </a:pPr>
                      <a:r>
                        <a:rPr lang="es-MX" sz="1600" dirty="0">
                          <a:effectLst/>
                        </a:rPr>
                        <a:t>EC1, EC2, EC3, EC4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err="1">
                          <a:effectLst/>
                        </a:rPr>
                        <a:t>Enfoque_Cliente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7648674"/>
                  </a:ext>
                </a:extLst>
              </a:tr>
            </a:tbl>
          </a:graphicData>
        </a:graphic>
      </p:graphicFrame>
      <p:sp>
        <p:nvSpPr>
          <p:cNvPr id="6" name="Rectángulo 5">
            <a:extLst>
              <a:ext uri="{FF2B5EF4-FFF2-40B4-BE49-F238E27FC236}">
                <a16:creationId xmlns:a16="http://schemas.microsoft.com/office/drawing/2014/main" id="{1CB110E2-6259-4351-BC05-B9EFD8D5B9D0}"/>
              </a:ext>
            </a:extLst>
          </p:cNvPr>
          <p:cNvSpPr/>
          <p:nvPr/>
        </p:nvSpPr>
        <p:spPr>
          <a:xfrm>
            <a:off x="548640" y="4495352"/>
            <a:ext cx="4218271" cy="369332"/>
          </a:xfrm>
          <a:prstGeom prst="rect">
            <a:avLst/>
          </a:prstGeom>
        </p:spPr>
        <p:txBody>
          <a:bodyPr wrap="none">
            <a:spAutoFit/>
          </a:bodyPr>
          <a:lstStyle/>
          <a:p>
            <a:r>
              <a:rPr lang="es-ES" dirty="0"/>
              <a:t>Categorización de la variable Productividad</a:t>
            </a:r>
            <a:endParaRPr lang="es-EC" dirty="0"/>
          </a:p>
        </p:txBody>
      </p:sp>
      <p:graphicFrame>
        <p:nvGraphicFramePr>
          <p:cNvPr id="7" name="Tabla 6">
            <a:extLst>
              <a:ext uri="{FF2B5EF4-FFF2-40B4-BE49-F238E27FC236}">
                <a16:creationId xmlns:a16="http://schemas.microsoft.com/office/drawing/2014/main" id="{315D74AA-BFD1-4EC0-8D21-CDC7826D98D0}"/>
              </a:ext>
            </a:extLst>
          </p:cNvPr>
          <p:cNvGraphicFramePr>
            <a:graphicFrameLocks noGrp="1"/>
          </p:cNvGraphicFramePr>
          <p:nvPr>
            <p:extLst>
              <p:ext uri="{D42A27DB-BD31-4B8C-83A1-F6EECF244321}">
                <p14:modId xmlns:p14="http://schemas.microsoft.com/office/powerpoint/2010/main" val="2346496724"/>
              </p:ext>
            </p:extLst>
          </p:nvPr>
        </p:nvGraphicFramePr>
        <p:xfrm>
          <a:off x="1989078" y="5054326"/>
          <a:ext cx="5555666" cy="1121664"/>
        </p:xfrm>
        <a:graphic>
          <a:graphicData uri="http://schemas.openxmlformats.org/drawingml/2006/table">
            <a:tbl>
              <a:tblPr firstRow="1" firstCol="1" bandRow="1">
                <a:tableStyleId>{9DCAF9ED-07DC-4A11-8D7F-57B35C25682E}</a:tableStyleId>
              </a:tblPr>
              <a:tblGrid>
                <a:gridCol w="1239182">
                  <a:extLst>
                    <a:ext uri="{9D8B030D-6E8A-4147-A177-3AD203B41FA5}">
                      <a16:colId xmlns:a16="http://schemas.microsoft.com/office/drawing/2014/main" val="3993915091"/>
                    </a:ext>
                  </a:extLst>
                </a:gridCol>
                <a:gridCol w="3077302">
                  <a:extLst>
                    <a:ext uri="{9D8B030D-6E8A-4147-A177-3AD203B41FA5}">
                      <a16:colId xmlns:a16="http://schemas.microsoft.com/office/drawing/2014/main" val="527756135"/>
                    </a:ext>
                  </a:extLst>
                </a:gridCol>
                <a:gridCol w="1239182">
                  <a:extLst>
                    <a:ext uri="{9D8B030D-6E8A-4147-A177-3AD203B41FA5}">
                      <a16:colId xmlns:a16="http://schemas.microsoft.com/office/drawing/2014/main" val="1528600571"/>
                    </a:ext>
                  </a:extLst>
                </a:gridCol>
              </a:tblGrid>
              <a:tr h="200025">
                <a:tc>
                  <a:txBody>
                    <a:bodyPr/>
                    <a:lstStyle/>
                    <a:p>
                      <a:pPr>
                        <a:lnSpc>
                          <a:spcPct val="115000"/>
                        </a:lnSpc>
                        <a:spcAft>
                          <a:spcPts val="0"/>
                        </a:spcAft>
                      </a:pPr>
                      <a:r>
                        <a:rPr lang="es-MX" sz="1600" dirty="0">
                          <a:effectLst/>
                        </a:rPr>
                        <a:t>Puntaje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Categorización de la variable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Rangos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42149875"/>
                  </a:ext>
                </a:extLst>
              </a:tr>
              <a:tr h="190500">
                <a:tc>
                  <a:txBody>
                    <a:bodyPr/>
                    <a:lstStyle/>
                    <a:p>
                      <a:pPr algn="ctr">
                        <a:lnSpc>
                          <a:spcPct val="115000"/>
                        </a:lnSpc>
                        <a:spcAft>
                          <a:spcPts val="0"/>
                        </a:spcAft>
                      </a:pPr>
                      <a:r>
                        <a:rPr lang="es-MX"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Baja Productividad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0 a 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2208175"/>
                  </a:ext>
                </a:extLst>
              </a:tr>
              <a:tr h="190500">
                <a:tc>
                  <a:txBody>
                    <a:bodyPr/>
                    <a:lstStyle/>
                    <a:p>
                      <a:pPr algn="ctr">
                        <a:lnSpc>
                          <a:spcPct val="115000"/>
                        </a:lnSpc>
                        <a:spcAft>
                          <a:spcPts val="0"/>
                        </a:spcAft>
                      </a:pPr>
                      <a:r>
                        <a:rPr lang="es-MX" sz="1600" dirty="0">
                          <a:effectLst/>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Media Productividad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0.6 a 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0299768"/>
                  </a:ext>
                </a:extLst>
              </a:tr>
              <a:tr h="200025">
                <a:tc>
                  <a:txBody>
                    <a:bodyPr/>
                    <a:lstStyle/>
                    <a:p>
                      <a:pPr algn="ctr">
                        <a:lnSpc>
                          <a:spcPct val="115000"/>
                        </a:lnSpc>
                        <a:spcAft>
                          <a:spcPts val="0"/>
                        </a:spcAft>
                      </a:pPr>
                      <a:r>
                        <a:rPr lang="es-MX" sz="16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Alta Productividad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MX" sz="1600" dirty="0">
                          <a:effectLst/>
                        </a:rPr>
                        <a:t>Mayor a 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6984977"/>
                  </a:ext>
                </a:extLst>
              </a:tr>
            </a:tbl>
          </a:graphicData>
        </a:graphic>
      </p:graphicFrame>
      <p:pic>
        <p:nvPicPr>
          <p:cNvPr id="8" name="Picture 2" descr="Resultado de imagen para LOGO ESPE">
            <a:extLst>
              <a:ext uri="{FF2B5EF4-FFF2-40B4-BE49-F238E27FC236}">
                <a16:creationId xmlns:a16="http://schemas.microsoft.com/office/drawing/2014/main" id="{0830AD70-CCD1-4620-AD3D-429D6F5D2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0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EB3FB0-1F0E-4B04-BB90-72EA7070C3F8}"/>
              </a:ext>
            </a:extLst>
          </p:cNvPr>
          <p:cNvSpPr txBox="1"/>
          <p:nvPr/>
        </p:nvSpPr>
        <p:spPr>
          <a:xfrm>
            <a:off x="419688" y="431968"/>
            <a:ext cx="274320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Análisis Inferencial</a:t>
            </a:r>
            <a:endParaRPr lang="es-EC" sz="2400" b="1" dirty="0"/>
          </a:p>
        </p:txBody>
      </p:sp>
      <p:sp>
        <p:nvSpPr>
          <p:cNvPr id="4" name="Rectángulo 3">
            <a:extLst>
              <a:ext uri="{FF2B5EF4-FFF2-40B4-BE49-F238E27FC236}">
                <a16:creationId xmlns:a16="http://schemas.microsoft.com/office/drawing/2014/main" id="{86D2F98D-3868-4E56-8CC9-47C9748363D4}"/>
              </a:ext>
            </a:extLst>
          </p:cNvPr>
          <p:cNvSpPr/>
          <p:nvPr/>
        </p:nvSpPr>
        <p:spPr>
          <a:xfrm>
            <a:off x="419688" y="1305171"/>
            <a:ext cx="7955280" cy="400110"/>
          </a:xfrm>
          <a:prstGeom prst="rect">
            <a:avLst/>
          </a:prstGeom>
        </p:spPr>
        <p:txBody>
          <a:bodyPr wrap="square">
            <a:spAutoFit/>
          </a:bodyPr>
          <a:lstStyle/>
          <a:p>
            <a:r>
              <a:rPr lang="es-ES" sz="2000" dirty="0"/>
              <a:t>Correlaciones entre las Dimensiones del TQM y la Productividad</a:t>
            </a:r>
            <a:endParaRPr lang="es-EC" sz="2000" dirty="0"/>
          </a:p>
        </p:txBody>
      </p:sp>
      <p:graphicFrame>
        <p:nvGraphicFramePr>
          <p:cNvPr id="5" name="Tabla 4">
            <a:extLst>
              <a:ext uri="{FF2B5EF4-FFF2-40B4-BE49-F238E27FC236}">
                <a16:creationId xmlns:a16="http://schemas.microsoft.com/office/drawing/2014/main" id="{FC81D49B-5595-4800-A074-EAB7CC71540F}"/>
              </a:ext>
            </a:extLst>
          </p:cNvPr>
          <p:cNvGraphicFramePr>
            <a:graphicFrameLocks noGrp="1"/>
          </p:cNvGraphicFramePr>
          <p:nvPr>
            <p:extLst>
              <p:ext uri="{D42A27DB-BD31-4B8C-83A1-F6EECF244321}">
                <p14:modId xmlns:p14="http://schemas.microsoft.com/office/powerpoint/2010/main" val="464175606"/>
              </p:ext>
            </p:extLst>
          </p:nvPr>
        </p:nvGraphicFramePr>
        <p:xfrm>
          <a:off x="560365" y="1757740"/>
          <a:ext cx="7433015" cy="3359029"/>
        </p:xfrm>
        <a:graphic>
          <a:graphicData uri="http://schemas.openxmlformats.org/drawingml/2006/table">
            <a:tbl>
              <a:tblPr firstRow="1" firstCol="1" bandRow="1">
                <a:tableStyleId>{21E4AEA4-8DFA-4A89-87EB-49C32662AFE0}</a:tableStyleId>
              </a:tblPr>
              <a:tblGrid>
                <a:gridCol w="3237912">
                  <a:extLst>
                    <a:ext uri="{9D8B030D-6E8A-4147-A177-3AD203B41FA5}">
                      <a16:colId xmlns:a16="http://schemas.microsoft.com/office/drawing/2014/main" val="3153460201"/>
                    </a:ext>
                  </a:extLst>
                </a:gridCol>
                <a:gridCol w="1578513">
                  <a:extLst>
                    <a:ext uri="{9D8B030D-6E8A-4147-A177-3AD203B41FA5}">
                      <a16:colId xmlns:a16="http://schemas.microsoft.com/office/drawing/2014/main" val="3908937851"/>
                    </a:ext>
                  </a:extLst>
                </a:gridCol>
                <a:gridCol w="2616590">
                  <a:extLst>
                    <a:ext uri="{9D8B030D-6E8A-4147-A177-3AD203B41FA5}">
                      <a16:colId xmlns:a16="http://schemas.microsoft.com/office/drawing/2014/main" val="758966252"/>
                    </a:ext>
                  </a:extLst>
                </a:gridCol>
              </a:tblGrid>
              <a:tr h="470586">
                <a:tc>
                  <a:txBody>
                    <a:bodyPr/>
                    <a:lstStyle/>
                    <a:p>
                      <a:pPr algn="ctr">
                        <a:lnSpc>
                          <a:spcPct val="115000"/>
                        </a:lnSpc>
                        <a:spcAft>
                          <a:spcPts val="0"/>
                        </a:spcAft>
                      </a:pPr>
                      <a:r>
                        <a:rPr lang="es-MX" sz="1600" dirty="0">
                          <a:effectLst/>
                        </a:rPr>
                        <a:t>Dimensiones TQM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gn="ctr">
                        <a:lnSpc>
                          <a:spcPct val="115000"/>
                        </a:lnSpc>
                        <a:spcAft>
                          <a:spcPts val="0"/>
                        </a:spcAft>
                      </a:pPr>
                      <a:r>
                        <a:rPr lang="es-MX" sz="1600" dirty="0">
                          <a:effectLst/>
                        </a:rPr>
                        <a:t>Productividad 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gn="ctr">
                        <a:lnSpc>
                          <a:spcPct val="115000"/>
                        </a:lnSpc>
                        <a:spcAft>
                          <a:spcPts val="0"/>
                        </a:spcAft>
                      </a:pPr>
                      <a:r>
                        <a:rPr lang="es-MX" sz="1600" dirty="0">
                          <a:effectLst/>
                        </a:rPr>
                        <a:t>Interpretación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extLst>
                  <a:ext uri="{0D108BD9-81ED-4DB2-BD59-A6C34878D82A}">
                    <a16:rowId xmlns:a16="http://schemas.microsoft.com/office/drawing/2014/main" val="3201070773"/>
                  </a:ext>
                </a:extLst>
              </a:tr>
              <a:tr h="430500">
                <a:tc>
                  <a:txBody>
                    <a:bodyPr/>
                    <a:lstStyle/>
                    <a:p>
                      <a:pPr>
                        <a:lnSpc>
                          <a:spcPct val="115000"/>
                        </a:lnSpc>
                        <a:spcAft>
                          <a:spcPts val="0"/>
                        </a:spcAft>
                      </a:pPr>
                      <a:r>
                        <a:rPr lang="es-MX" sz="1600" dirty="0">
                          <a:effectLst/>
                        </a:rPr>
                        <a:t>Participación_Gerencia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nSpc>
                          <a:spcPct val="115000"/>
                        </a:lnSpc>
                        <a:spcAft>
                          <a:spcPts val="0"/>
                        </a:spcAft>
                      </a:pPr>
                      <a:r>
                        <a:rPr lang="es-MX" sz="1600" dirty="0">
                          <a:effectLst/>
                        </a:rPr>
                        <a:t>Correlación positiva muy débil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2456780083"/>
                  </a:ext>
                </a:extLst>
              </a:tr>
              <a:tr h="386654">
                <a:tc>
                  <a:txBody>
                    <a:bodyPr/>
                    <a:lstStyle/>
                    <a:p>
                      <a:pPr>
                        <a:lnSpc>
                          <a:spcPct val="115000"/>
                        </a:lnSpc>
                        <a:spcAft>
                          <a:spcPts val="0"/>
                        </a:spcAft>
                      </a:pPr>
                      <a:r>
                        <a:rPr lang="es-MX" sz="1600" dirty="0">
                          <a:effectLst/>
                        </a:rPr>
                        <a:t>Planificación_Evaluación_Calidad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.579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nSpc>
                          <a:spcPct val="115000"/>
                        </a:lnSpc>
                        <a:spcAft>
                          <a:spcPts val="0"/>
                        </a:spcAft>
                      </a:pPr>
                      <a:r>
                        <a:rPr lang="es-MX" sz="1600" dirty="0">
                          <a:effectLst/>
                        </a:rPr>
                        <a:t>Correlación positiva moderada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1912774463"/>
                  </a:ext>
                </a:extLst>
              </a:tr>
              <a:tr h="286242">
                <a:tc>
                  <a:txBody>
                    <a:bodyPr/>
                    <a:lstStyle/>
                    <a:p>
                      <a:pPr>
                        <a:lnSpc>
                          <a:spcPct val="115000"/>
                        </a:lnSpc>
                        <a:spcAft>
                          <a:spcPts val="0"/>
                        </a:spcAft>
                      </a:pPr>
                      <a:r>
                        <a:rPr lang="es-MX" sz="1600" dirty="0">
                          <a:effectLst/>
                        </a:rPr>
                        <a:t>Diseño_Producto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.688</a:t>
                      </a:r>
                      <a:r>
                        <a:rPr lang="es-MX" sz="16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solidFill>
                      <a:srgbClr val="FFFF00"/>
                    </a:solidFill>
                  </a:tcPr>
                </a:tc>
                <a:tc>
                  <a:txBody>
                    <a:bodyPr/>
                    <a:lstStyle/>
                    <a:p>
                      <a:pPr>
                        <a:lnSpc>
                          <a:spcPct val="115000"/>
                        </a:lnSpc>
                        <a:spcAft>
                          <a:spcPts val="0"/>
                        </a:spcAft>
                      </a:pPr>
                      <a:r>
                        <a:rPr lang="es-MX" sz="1600" dirty="0">
                          <a:effectLst/>
                        </a:rPr>
                        <a:t>Correlación positiva moderada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4158704696"/>
                  </a:ext>
                </a:extLst>
              </a:tr>
              <a:tr h="358371">
                <a:tc>
                  <a:txBody>
                    <a:bodyPr/>
                    <a:lstStyle/>
                    <a:p>
                      <a:pPr>
                        <a:lnSpc>
                          <a:spcPct val="115000"/>
                        </a:lnSpc>
                        <a:spcAft>
                          <a:spcPts val="0"/>
                        </a:spcAft>
                      </a:pPr>
                      <a:r>
                        <a:rPr lang="es-MX" sz="1600" dirty="0">
                          <a:effectLst/>
                        </a:rPr>
                        <a:t>Gestión_Proveedores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.722</a:t>
                      </a:r>
                      <a:r>
                        <a:rPr lang="es-MX" sz="16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solidFill>
                      <a:srgbClr val="FFFF00"/>
                    </a:solidFill>
                  </a:tcPr>
                </a:tc>
                <a:tc>
                  <a:txBody>
                    <a:bodyPr/>
                    <a:lstStyle/>
                    <a:p>
                      <a:pPr>
                        <a:lnSpc>
                          <a:spcPct val="115000"/>
                        </a:lnSpc>
                        <a:spcAft>
                          <a:spcPts val="0"/>
                        </a:spcAft>
                      </a:pPr>
                      <a:r>
                        <a:rPr lang="es-MX" sz="1600" dirty="0">
                          <a:effectLst/>
                        </a:rPr>
                        <a:t>Correlación positiva moderada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239157509"/>
                  </a:ext>
                </a:extLst>
              </a:tr>
              <a:tr h="322306">
                <a:tc>
                  <a:txBody>
                    <a:bodyPr/>
                    <a:lstStyle/>
                    <a:p>
                      <a:pPr>
                        <a:lnSpc>
                          <a:spcPct val="115000"/>
                        </a:lnSpc>
                        <a:spcAft>
                          <a:spcPts val="0"/>
                        </a:spcAft>
                      </a:pPr>
                      <a:r>
                        <a:rPr lang="es-MX" sz="1600" dirty="0">
                          <a:effectLst/>
                        </a:rPr>
                        <a:t>Gestión_Procesos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.361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nSpc>
                          <a:spcPct val="115000"/>
                        </a:lnSpc>
                        <a:spcAft>
                          <a:spcPts val="0"/>
                        </a:spcAft>
                      </a:pPr>
                      <a:r>
                        <a:rPr lang="es-MX" sz="1600" dirty="0">
                          <a:effectLst/>
                        </a:rPr>
                        <a:t>Correlación positiva débil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3218795964"/>
                  </a:ext>
                </a:extLst>
              </a:tr>
              <a:tr h="369512">
                <a:tc>
                  <a:txBody>
                    <a:bodyPr/>
                    <a:lstStyle/>
                    <a:p>
                      <a:pPr>
                        <a:lnSpc>
                          <a:spcPct val="115000"/>
                        </a:lnSpc>
                        <a:spcAft>
                          <a:spcPts val="0"/>
                        </a:spcAft>
                      </a:pPr>
                      <a:r>
                        <a:rPr lang="es-MX" sz="1600" dirty="0">
                          <a:effectLst/>
                        </a:rPr>
                        <a:t>Control_Mejora_Continua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.553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nSpc>
                          <a:spcPct val="115000"/>
                        </a:lnSpc>
                        <a:spcAft>
                          <a:spcPts val="0"/>
                        </a:spcAft>
                      </a:pPr>
                      <a:r>
                        <a:rPr lang="es-MX" sz="1600" dirty="0">
                          <a:effectLst/>
                        </a:rPr>
                        <a:t>Correlación positiva moderada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1707314069"/>
                  </a:ext>
                </a:extLst>
              </a:tr>
              <a:tr h="322306">
                <a:tc>
                  <a:txBody>
                    <a:bodyPr/>
                    <a:lstStyle/>
                    <a:p>
                      <a:pPr>
                        <a:lnSpc>
                          <a:spcPct val="115000"/>
                        </a:lnSpc>
                        <a:spcAft>
                          <a:spcPts val="0"/>
                        </a:spcAft>
                      </a:pPr>
                      <a:r>
                        <a:rPr lang="es-MX" sz="1600" dirty="0">
                          <a:effectLst/>
                        </a:rPr>
                        <a:t>Gestión_Personal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.742</a:t>
                      </a:r>
                      <a:r>
                        <a:rPr lang="es-MX" sz="16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solidFill>
                      <a:srgbClr val="FFFF00"/>
                    </a:solidFill>
                  </a:tcPr>
                </a:tc>
                <a:tc>
                  <a:txBody>
                    <a:bodyPr/>
                    <a:lstStyle/>
                    <a:p>
                      <a:pPr>
                        <a:lnSpc>
                          <a:spcPct val="115000"/>
                        </a:lnSpc>
                        <a:spcAft>
                          <a:spcPts val="0"/>
                        </a:spcAft>
                      </a:pPr>
                      <a:r>
                        <a:rPr lang="es-MX" sz="1600" dirty="0">
                          <a:effectLst/>
                        </a:rPr>
                        <a:t>Correlación positiva moderada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1218951348"/>
                  </a:ext>
                </a:extLst>
              </a:tr>
              <a:tr h="322306">
                <a:tc>
                  <a:txBody>
                    <a:bodyPr/>
                    <a:lstStyle/>
                    <a:p>
                      <a:pPr>
                        <a:lnSpc>
                          <a:spcPct val="115000"/>
                        </a:lnSpc>
                        <a:spcAft>
                          <a:spcPts val="0"/>
                        </a:spcAft>
                      </a:pPr>
                      <a:r>
                        <a:rPr lang="es-MX" sz="1600" dirty="0">
                          <a:effectLst/>
                        </a:rPr>
                        <a:t>Enfoque_Cliente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tc>
                  <a:txBody>
                    <a:bodyPr/>
                    <a:lstStyle/>
                    <a:p>
                      <a:pPr algn="ctr">
                        <a:lnSpc>
                          <a:spcPct val="115000"/>
                        </a:lnSpc>
                        <a:spcAft>
                          <a:spcPts val="0"/>
                        </a:spcAft>
                      </a:pPr>
                      <a:r>
                        <a:rPr lang="es-MX" sz="1600" dirty="0">
                          <a:effectLst/>
                        </a:rPr>
                        <a:t>-.241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ctr"/>
                </a:tc>
                <a:tc>
                  <a:txBody>
                    <a:bodyPr/>
                    <a:lstStyle/>
                    <a:p>
                      <a:pPr>
                        <a:lnSpc>
                          <a:spcPct val="115000"/>
                        </a:lnSpc>
                        <a:spcAft>
                          <a:spcPts val="0"/>
                        </a:spcAft>
                      </a:pPr>
                      <a:r>
                        <a:rPr lang="es-MX" sz="1600" dirty="0">
                          <a:effectLst/>
                        </a:rPr>
                        <a:t>Correlación negativa débil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817" marR="8817" marT="0" marB="0" anchor="b"/>
                </a:tc>
                <a:extLst>
                  <a:ext uri="{0D108BD9-81ED-4DB2-BD59-A6C34878D82A}">
                    <a16:rowId xmlns:a16="http://schemas.microsoft.com/office/drawing/2014/main" val="3161216950"/>
                  </a:ext>
                </a:extLst>
              </a:tr>
            </a:tbl>
          </a:graphicData>
        </a:graphic>
      </p:graphicFrame>
      <p:sp>
        <p:nvSpPr>
          <p:cNvPr id="7" name="Rectángulo 6">
            <a:extLst>
              <a:ext uri="{FF2B5EF4-FFF2-40B4-BE49-F238E27FC236}">
                <a16:creationId xmlns:a16="http://schemas.microsoft.com/office/drawing/2014/main" id="{BBDD4751-D230-4FC0-9183-461F847A6939}"/>
              </a:ext>
            </a:extLst>
          </p:cNvPr>
          <p:cNvSpPr/>
          <p:nvPr/>
        </p:nvSpPr>
        <p:spPr>
          <a:xfrm>
            <a:off x="419688" y="5152718"/>
            <a:ext cx="5896706" cy="369332"/>
          </a:xfrm>
          <a:prstGeom prst="rect">
            <a:avLst/>
          </a:prstGeom>
        </p:spPr>
        <p:txBody>
          <a:bodyPr wrap="square">
            <a:spAutoFit/>
          </a:bodyPr>
          <a:lstStyle/>
          <a:p>
            <a:r>
              <a:rPr lang="es-ES" dirty="0"/>
              <a:t>Nota: *Variables con un nivel de significancia menor a 0,05</a:t>
            </a:r>
            <a:endParaRPr lang="es-EC" dirty="0"/>
          </a:p>
        </p:txBody>
      </p:sp>
      <p:pic>
        <p:nvPicPr>
          <p:cNvPr id="8" name="Picture 2" descr="Resultado de imagen para LOGO ESPE">
            <a:extLst>
              <a:ext uri="{FF2B5EF4-FFF2-40B4-BE49-F238E27FC236}">
                <a16:creationId xmlns:a16="http://schemas.microsoft.com/office/drawing/2014/main" id="{82DB072E-6D46-46EB-8EE7-14313E33D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9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357BE8-3AC1-49DE-9CF9-15B645C9D828}"/>
              </a:ext>
            </a:extLst>
          </p:cNvPr>
          <p:cNvSpPr txBox="1"/>
          <p:nvPr/>
        </p:nvSpPr>
        <p:spPr>
          <a:xfrm>
            <a:off x="419687" y="431968"/>
            <a:ext cx="4897901"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Modelo de regresión lineal múltiple</a:t>
            </a:r>
            <a:endParaRPr lang="es-EC" sz="2400" b="1" dirty="0"/>
          </a:p>
        </p:txBody>
      </p:sp>
      <p:sp>
        <p:nvSpPr>
          <p:cNvPr id="3" name="CuadroTexto 2">
            <a:extLst>
              <a:ext uri="{FF2B5EF4-FFF2-40B4-BE49-F238E27FC236}">
                <a16:creationId xmlns:a16="http://schemas.microsoft.com/office/drawing/2014/main" id="{A87CED34-3209-46C9-ADB4-1316D1F6BC5A}"/>
              </a:ext>
            </a:extLst>
          </p:cNvPr>
          <p:cNvSpPr txBox="1"/>
          <p:nvPr/>
        </p:nvSpPr>
        <p:spPr>
          <a:xfrm>
            <a:off x="661182" y="1308295"/>
            <a:ext cx="5120640" cy="646331"/>
          </a:xfrm>
          <a:prstGeom prst="rect">
            <a:avLst/>
          </a:prstGeom>
          <a:noFill/>
        </p:spPr>
        <p:txBody>
          <a:bodyPr wrap="square" rtlCol="0">
            <a:spAutoFit/>
          </a:bodyPr>
          <a:lstStyle/>
          <a:p>
            <a:r>
              <a:rPr lang="es-ES" dirty="0"/>
              <a:t>Criterios:</a:t>
            </a:r>
          </a:p>
          <a:p>
            <a:r>
              <a:rPr lang="es-ES" dirty="0"/>
              <a:t>* p-valor &lt; 0,05 y correlación mayor a 0,5</a:t>
            </a:r>
            <a:endParaRPr lang="es-EC" dirty="0"/>
          </a:p>
        </p:txBody>
      </p:sp>
      <p:graphicFrame>
        <p:nvGraphicFramePr>
          <p:cNvPr id="6" name="Diagrama 5">
            <a:extLst>
              <a:ext uri="{FF2B5EF4-FFF2-40B4-BE49-F238E27FC236}">
                <a16:creationId xmlns:a16="http://schemas.microsoft.com/office/drawing/2014/main" id="{67F48FA1-D616-4402-BBFA-5713AD955B1E}"/>
              </a:ext>
            </a:extLst>
          </p:cNvPr>
          <p:cNvGraphicFramePr/>
          <p:nvPr>
            <p:extLst>
              <p:ext uri="{D42A27DB-BD31-4B8C-83A1-F6EECF244321}">
                <p14:modId xmlns:p14="http://schemas.microsoft.com/office/powerpoint/2010/main" val="3683229798"/>
              </p:ext>
            </p:extLst>
          </p:nvPr>
        </p:nvGraphicFramePr>
        <p:xfrm>
          <a:off x="1242646" y="1870219"/>
          <a:ext cx="6096000" cy="1233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a:extLst>
              <a:ext uri="{FF2B5EF4-FFF2-40B4-BE49-F238E27FC236}">
                <a16:creationId xmlns:a16="http://schemas.microsoft.com/office/drawing/2014/main" id="{5DD61B3E-F521-41AA-B1B0-161C7DA598EA}"/>
              </a:ext>
            </a:extLst>
          </p:cNvPr>
          <p:cNvGraphicFramePr>
            <a:graphicFrameLocks noGrp="1"/>
          </p:cNvGraphicFramePr>
          <p:nvPr>
            <p:extLst>
              <p:ext uri="{D42A27DB-BD31-4B8C-83A1-F6EECF244321}">
                <p14:modId xmlns:p14="http://schemas.microsoft.com/office/powerpoint/2010/main" val="1107576523"/>
              </p:ext>
            </p:extLst>
          </p:nvPr>
        </p:nvGraphicFramePr>
        <p:xfrm>
          <a:off x="632167" y="3720122"/>
          <a:ext cx="7879666" cy="1577340"/>
        </p:xfrm>
        <a:graphic>
          <a:graphicData uri="http://schemas.openxmlformats.org/drawingml/2006/table">
            <a:tbl>
              <a:tblPr firstRow="1" firstCol="1" bandRow="1">
                <a:tableStyleId>{F5AB1C69-6EDB-4FF4-983F-18BD219EF322}</a:tableStyleId>
              </a:tblPr>
              <a:tblGrid>
                <a:gridCol w="1508760">
                  <a:extLst>
                    <a:ext uri="{9D8B030D-6E8A-4147-A177-3AD203B41FA5}">
                      <a16:colId xmlns:a16="http://schemas.microsoft.com/office/drawing/2014/main" val="2953431605"/>
                    </a:ext>
                  </a:extLst>
                </a:gridCol>
                <a:gridCol w="1508760">
                  <a:extLst>
                    <a:ext uri="{9D8B030D-6E8A-4147-A177-3AD203B41FA5}">
                      <a16:colId xmlns:a16="http://schemas.microsoft.com/office/drawing/2014/main" val="586487020"/>
                    </a:ext>
                  </a:extLst>
                </a:gridCol>
                <a:gridCol w="1508760">
                  <a:extLst>
                    <a:ext uri="{9D8B030D-6E8A-4147-A177-3AD203B41FA5}">
                      <a16:colId xmlns:a16="http://schemas.microsoft.com/office/drawing/2014/main" val="2188933204"/>
                    </a:ext>
                  </a:extLst>
                </a:gridCol>
                <a:gridCol w="1508760">
                  <a:extLst>
                    <a:ext uri="{9D8B030D-6E8A-4147-A177-3AD203B41FA5}">
                      <a16:colId xmlns:a16="http://schemas.microsoft.com/office/drawing/2014/main" val="4016214660"/>
                    </a:ext>
                  </a:extLst>
                </a:gridCol>
                <a:gridCol w="1844626">
                  <a:extLst>
                    <a:ext uri="{9D8B030D-6E8A-4147-A177-3AD203B41FA5}">
                      <a16:colId xmlns:a16="http://schemas.microsoft.com/office/drawing/2014/main" val="2695849361"/>
                    </a:ext>
                  </a:extLst>
                </a:gridCol>
              </a:tblGrid>
              <a:tr h="517525">
                <a:tc>
                  <a:txBody>
                    <a:bodyPr/>
                    <a:lstStyle/>
                    <a:p>
                      <a:pPr algn="l">
                        <a:lnSpc>
                          <a:spcPct val="115000"/>
                        </a:lnSpc>
                        <a:spcAft>
                          <a:spcPts val="0"/>
                        </a:spcAft>
                      </a:pPr>
                      <a:r>
                        <a:rPr lang="es-EC" sz="1800" dirty="0">
                          <a:effectLst/>
                        </a:rPr>
                        <a:t>Modelo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R cuadrado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R cuadrado ajustado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Error estándar de la estimación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3750788"/>
                  </a:ext>
                </a:extLst>
              </a:tr>
              <a:tr h="169545">
                <a:tc>
                  <a:txBody>
                    <a:bodyPr/>
                    <a:lstStyle/>
                    <a:p>
                      <a:pPr algn="l">
                        <a:lnSpc>
                          <a:spcPct val="115000"/>
                        </a:lnSpc>
                        <a:spcAft>
                          <a:spcPts val="0"/>
                        </a:spcAft>
                      </a:pPr>
                      <a:r>
                        <a:rPr lang="es-EC" sz="18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800" dirty="0">
                          <a:effectLst/>
                        </a:rPr>
                        <a:t>.787a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.619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.428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800" dirty="0">
                          <a:effectLst/>
                        </a:rPr>
                        <a:t>.478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3324518"/>
                  </a:ext>
                </a:extLst>
              </a:tr>
              <a:tr h="161925">
                <a:tc gridSpan="5">
                  <a:txBody>
                    <a:bodyPr/>
                    <a:lstStyle/>
                    <a:p>
                      <a:pPr algn="l">
                        <a:lnSpc>
                          <a:spcPct val="115000"/>
                        </a:lnSpc>
                        <a:spcAft>
                          <a:spcPts val="0"/>
                        </a:spcAft>
                      </a:pPr>
                      <a:r>
                        <a:rPr lang="es-EC" sz="1800" dirty="0">
                          <a:effectLst/>
                        </a:rPr>
                        <a:t>Nota: Predictores: (Constante), Gestión_Personal, Gestión_Proveedores, Diseño_Producto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25261428"/>
                  </a:ext>
                </a:extLst>
              </a:tr>
            </a:tbl>
          </a:graphicData>
        </a:graphic>
      </p:graphicFrame>
      <p:pic>
        <p:nvPicPr>
          <p:cNvPr id="8" name="Picture 2" descr="Resultado de imagen para LOGO ESPE">
            <a:extLst>
              <a:ext uri="{FF2B5EF4-FFF2-40B4-BE49-F238E27FC236}">
                <a16:creationId xmlns:a16="http://schemas.microsoft.com/office/drawing/2014/main" id="{0DCA5714-3339-4247-A642-72F0FB7C9F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9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C39330-2AF5-4737-A130-F0A105858075}"/>
              </a:ext>
            </a:extLst>
          </p:cNvPr>
          <p:cNvSpPr txBox="1"/>
          <p:nvPr/>
        </p:nvSpPr>
        <p:spPr>
          <a:xfrm>
            <a:off x="419687" y="431968"/>
            <a:ext cx="4897901"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Modelo de regresión lineal múltiple</a:t>
            </a:r>
            <a:endParaRPr lang="es-EC" sz="2400" b="1" dirty="0"/>
          </a:p>
        </p:txBody>
      </p:sp>
      <p:graphicFrame>
        <p:nvGraphicFramePr>
          <p:cNvPr id="5" name="Tabla 4">
            <a:extLst>
              <a:ext uri="{FF2B5EF4-FFF2-40B4-BE49-F238E27FC236}">
                <a16:creationId xmlns:a16="http://schemas.microsoft.com/office/drawing/2014/main" id="{C4BE01C4-8C2E-454E-AFF2-D63735E9E00C}"/>
              </a:ext>
            </a:extLst>
          </p:cNvPr>
          <p:cNvGraphicFramePr>
            <a:graphicFrameLocks noGrp="1"/>
          </p:cNvGraphicFramePr>
          <p:nvPr>
            <p:extLst>
              <p:ext uri="{D42A27DB-BD31-4B8C-83A1-F6EECF244321}">
                <p14:modId xmlns:p14="http://schemas.microsoft.com/office/powerpoint/2010/main" val="2558784384"/>
              </p:ext>
            </p:extLst>
          </p:nvPr>
        </p:nvGraphicFramePr>
        <p:xfrm>
          <a:off x="419687" y="1190270"/>
          <a:ext cx="8316350" cy="3084576"/>
        </p:xfrm>
        <a:graphic>
          <a:graphicData uri="http://schemas.openxmlformats.org/drawingml/2006/table">
            <a:tbl>
              <a:tblPr firstRow="1" firstCol="1" bandRow="1">
                <a:tableStyleId>{F5AB1C69-6EDB-4FF4-983F-18BD219EF322}</a:tableStyleId>
              </a:tblPr>
              <a:tblGrid>
                <a:gridCol w="368104">
                  <a:extLst>
                    <a:ext uri="{9D8B030D-6E8A-4147-A177-3AD203B41FA5}">
                      <a16:colId xmlns:a16="http://schemas.microsoft.com/office/drawing/2014/main" val="2239071704"/>
                    </a:ext>
                  </a:extLst>
                </a:gridCol>
                <a:gridCol w="1266092">
                  <a:extLst>
                    <a:ext uri="{9D8B030D-6E8A-4147-A177-3AD203B41FA5}">
                      <a16:colId xmlns:a16="http://schemas.microsoft.com/office/drawing/2014/main" val="3065849001"/>
                    </a:ext>
                  </a:extLst>
                </a:gridCol>
                <a:gridCol w="1519311">
                  <a:extLst>
                    <a:ext uri="{9D8B030D-6E8A-4147-A177-3AD203B41FA5}">
                      <a16:colId xmlns:a16="http://schemas.microsoft.com/office/drawing/2014/main" val="4210096460"/>
                    </a:ext>
                  </a:extLst>
                </a:gridCol>
                <a:gridCol w="1477108">
                  <a:extLst>
                    <a:ext uri="{9D8B030D-6E8A-4147-A177-3AD203B41FA5}">
                      <a16:colId xmlns:a16="http://schemas.microsoft.com/office/drawing/2014/main" val="4178461595"/>
                    </a:ext>
                  </a:extLst>
                </a:gridCol>
                <a:gridCol w="1139483">
                  <a:extLst>
                    <a:ext uri="{9D8B030D-6E8A-4147-A177-3AD203B41FA5}">
                      <a16:colId xmlns:a16="http://schemas.microsoft.com/office/drawing/2014/main" val="353285408"/>
                    </a:ext>
                  </a:extLst>
                </a:gridCol>
                <a:gridCol w="1069144">
                  <a:extLst>
                    <a:ext uri="{9D8B030D-6E8A-4147-A177-3AD203B41FA5}">
                      <a16:colId xmlns:a16="http://schemas.microsoft.com/office/drawing/2014/main" val="1873738356"/>
                    </a:ext>
                  </a:extLst>
                </a:gridCol>
                <a:gridCol w="1477108">
                  <a:extLst>
                    <a:ext uri="{9D8B030D-6E8A-4147-A177-3AD203B41FA5}">
                      <a16:colId xmlns:a16="http://schemas.microsoft.com/office/drawing/2014/main" val="3726994683"/>
                    </a:ext>
                  </a:extLst>
                </a:gridCol>
              </a:tblGrid>
              <a:tr h="708794">
                <a:tc rowSpan="2" gridSpan="2">
                  <a:txBody>
                    <a:bodyPr/>
                    <a:lstStyle/>
                    <a:p>
                      <a:pPr>
                        <a:lnSpc>
                          <a:spcPct val="115000"/>
                        </a:lnSpc>
                        <a:spcAft>
                          <a:spcPts val="0"/>
                        </a:spcAft>
                      </a:pPr>
                      <a:r>
                        <a:rPr lang="es-EC" sz="1600" dirty="0">
                          <a:effectLst/>
                        </a:rPr>
                        <a:t>Modelo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hMerge="1">
                  <a:txBody>
                    <a:bodyPr/>
                    <a:lstStyle/>
                    <a:p>
                      <a:endParaRPr lang="es-EC"/>
                    </a:p>
                  </a:txBody>
                  <a:tcPr/>
                </a:tc>
                <a:tc gridSpan="2">
                  <a:txBody>
                    <a:bodyPr/>
                    <a:lstStyle/>
                    <a:p>
                      <a:pPr algn="ctr">
                        <a:lnSpc>
                          <a:spcPct val="115000"/>
                        </a:lnSpc>
                        <a:spcAft>
                          <a:spcPts val="0"/>
                        </a:spcAft>
                      </a:pPr>
                      <a:r>
                        <a:rPr lang="es-EC" sz="1600" dirty="0">
                          <a:effectLst/>
                        </a:rPr>
                        <a:t>Coeficientes no estandarizados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ctr">
                        <a:lnSpc>
                          <a:spcPct val="115000"/>
                        </a:lnSpc>
                        <a:spcAft>
                          <a:spcPts val="0"/>
                        </a:spcAft>
                      </a:pPr>
                      <a:r>
                        <a:rPr lang="es-EC" sz="1600" dirty="0">
                          <a:effectLst/>
                        </a:rPr>
                        <a:t>Coeficientes estandarizados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C" sz="1600" dirty="0">
                          <a:effectLst/>
                        </a:rPr>
                        <a:t>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C" sz="1600" dirty="0">
                          <a:effectLst/>
                        </a:rPr>
                        <a:t>Sig.</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260403"/>
                  </a:ext>
                </a:extLst>
              </a:tr>
              <a:tr h="226805">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1600" dirty="0">
                          <a:effectLst/>
                        </a:rPr>
                        <a:t>B</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Error estándar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Beta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22102258"/>
                  </a:ext>
                </a:extLst>
              </a:tr>
              <a:tr h="226805">
                <a:tc rowSpan="4">
                  <a:txBody>
                    <a:bodyPr/>
                    <a:lstStyle/>
                    <a:p>
                      <a:pPr>
                        <a:lnSpc>
                          <a:spcPct val="115000"/>
                        </a:lnSpc>
                        <a:spcAft>
                          <a:spcPts val="0"/>
                        </a:spcAft>
                      </a:pPr>
                      <a:r>
                        <a:rPr lang="es-EC" sz="1600" dirty="0">
                          <a:effectLst/>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600" dirty="0">
                          <a:effectLst/>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-.595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1.129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-.527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.617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1800094"/>
                  </a:ext>
                </a:extLst>
              </a:tr>
              <a:tr h="467800">
                <a:tc vMerge="1">
                  <a:txBody>
                    <a:bodyPr/>
                    <a:lstStyle/>
                    <a:p>
                      <a:endParaRPr lang="es-EC"/>
                    </a:p>
                  </a:txBody>
                  <a:tcPr/>
                </a:tc>
                <a:tc>
                  <a:txBody>
                    <a:bodyPr/>
                    <a:lstStyle/>
                    <a:p>
                      <a:pPr>
                        <a:lnSpc>
                          <a:spcPct val="115000"/>
                        </a:lnSpc>
                        <a:spcAft>
                          <a:spcPts val="0"/>
                        </a:spcAft>
                      </a:pPr>
                      <a:r>
                        <a:rPr lang="es-EC" sz="1600" dirty="0">
                          <a:effectLst/>
                        </a:rPr>
                        <a:t>Diseño_Producto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.071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.104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.198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.085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1784651"/>
                  </a:ext>
                </a:extLst>
              </a:tr>
              <a:tr h="467800">
                <a:tc vMerge="1">
                  <a:txBody>
                    <a:bodyPr/>
                    <a:lstStyle/>
                    <a:p>
                      <a:endParaRPr lang="es-EC"/>
                    </a:p>
                  </a:txBody>
                  <a:tcPr/>
                </a:tc>
                <a:tc>
                  <a:txBody>
                    <a:bodyPr/>
                    <a:lstStyle/>
                    <a:p>
                      <a:pPr>
                        <a:lnSpc>
                          <a:spcPct val="115000"/>
                        </a:lnSpc>
                        <a:spcAft>
                          <a:spcPts val="0"/>
                        </a:spcAft>
                      </a:pPr>
                      <a:r>
                        <a:rPr lang="es-EC" sz="1600" dirty="0">
                          <a:effectLst/>
                        </a:rPr>
                        <a:t>Gestión_Proveedores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.373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.379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.373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.985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.003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3220399"/>
                  </a:ext>
                </a:extLst>
              </a:tr>
              <a:tr h="467800">
                <a:tc vMerge="1">
                  <a:txBody>
                    <a:bodyPr/>
                    <a:lstStyle/>
                    <a:p>
                      <a:endParaRPr lang="es-EC"/>
                    </a:p>
                  </a:txBody>
                  <a:tcPr/>
                </a:tc>
                <a:tc>
                  <a:txBody>
                    <a:bodyPr/>
                    <a:lstStyle/>
                    <a:p>
                      <a:pPr>
                        <a:lnSpc>
                          <a:spcPct val="115000"/>
                        </a:lnSpc>
                        <a:spcAft>
                          <a:spcPts val="0"/>
                        </a:spcAft>
                      </a:pPr>
                      <a:r>
                        <a:rPr lang="es-EC" sz="1600" dirty="0">
                          <a:effectLst/>
                        </a:rPr>
                        <a:t>Gestión_Personal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.238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.374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.658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600" dirty="0">
                          <a:effectLst/>
                        </a:rPr>
                        <a:t>.005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2706241"/>
                  </a:ext>
                </a:extLst>
              </a:tr>
            </a:tbl>
          </a:graphicData>
        </a:graphic>
      </p:graphicFrame>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DF07F576-EC67-490B-8880-E475A9398690}"/>
                  </a:ext>
                </a:extLst>
              </p:cNvPr>
              <p:cNvSpPr/>
              <p:nvPr/>
            </p:nvSpPr>
            <p:spPr>
              <a:xfrm>
                <a:off x="1698674" y="4423310"/>
                <a:ext cx="574665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=−595+0.71</m:t>
                      </m:r>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0">
                              <a:latin typeface="Cambria Math" panose="02040503050406030204" pitchFamily="18" charset="0"/>
                            </a:rPr>
                            <m:t>1</m:t>
                          </m:r>
                        </m:sub>
                      </m:sSub>
                      <m:r>
                        <a:rPr lang="es-EC" i="0">
                          <a:latin typeface="Cambria Math" panose="02040503050406030204" pitchFamily="18" charset="0"/>
                        </a:rPr>
                        <m:t>+0.373</m:t>
                      </m:r>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0">
                              <a:latin typeface="Cambria Math" panose="02040503050406030204" pitchFamily="18" charset="0"/>
                            </a:rPr>
                            <m:t>2</m:t>
                          </m:r>
                        </m:sub>
                      </m:sSub>
                      <m:r>
                        <a:rPr lang="es-EC" i="0">
                          <a:latin typeface="Cambria Math" panose="02040503050406030204" pitchFamily="18" charset="0"/>
                        </a:rPr>
                        <m:t>+0,238</m:t>
                      </m:r>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0">
                              <a:latin typeface="Cambria Math" panose="02040503050406030204" pitchFamily="18" charset="0"/>
                            </a:rPr>
                            <m:t>3</m:t>
                          </m:r>
                        </m:sub>
                      </m:sSub>
                    </m:oMath>
                  </m:oMathPara>
                </a14:m>
                <a:endParaRPr lang="es-EC" dirty="0"/>
              </a:p>
            </p:txBody>
          </p:sp>
        </mc:Choice>
        <mc:Fallback xmlns="">
          <p:sp>
            <p:nvSpPr>
              <p:cNvPr id="6" name="Rectángulo 5">
                <a:extLst>
                  <a:ext uri="{FF2B5EF4-FFF2-40B4-BE49-F238E27FC236}">
                    <a16:creationId xmlns:a16="http://schemas.microsoft.com/office/drawing/2014/main" id="{DF07F576-EC67-490B-8880-E475A9398690}"/>
                  </a:ext>
                </a:extLst>
              </p:cNvPr>
              <p:cNvSpPr>
                <a:spLocks noRot="1" noChangeAspect="1" noMove="1" noResize="1" noEditPoints="1" noAdjustHandles="1" noChangeArrowheads="1" noChangeShapeType="1" noTextEdit="1"/>
              </p:cNvSpPr>
              <p:nvPr/>
            </p:nvSpPr>
            <p:spPr>
              <a:xfrm>
                <a:off x="1698674" y="4423310"/>
                <a:ext cx="5746652" cy="369332"/>
              </a:xfrm>
              <a:prstGeom prst="rect">
                <a:avLst/>
              </a:prstGeom>
              <a:blipFill>
                <a:blip r:embed="rId2"/>
                <a:stretch>
                  <a:fillRect b="-6667"/>
                </a:stretch>
              </a:blipFill>
            </p:spPr>
            <p:txBody>
              <a:bodyPr/>
              <a:lstStyle/>
              <a:p>
                <a:r>
                  <a:rPr lang="es-EC">
                    <a:noFill/>
                  </a:rPr>
                  <a:t> </a:t>
                </a:r>
              </a:p>
            </p:txBody>
          </p:sp>
        </mc:Fallback>
      </mc:AlternateContent>
      <p:sp>
        <p:nvSpPr>
          <p:cNvPr id="8" name="Rectángulo 7">
            <a:extLst>
              <a:ext uri="{FF2B5EF4-FFF2-40B4-BE49-F238E27FC236}">
                <a16:creationId xmlns:a16="http://schemas.microsoft.com/office/drawing/2014/main" id="{EBBCB7E9-5D5A-4554-94C8-622363470FDA}"/>
              </a:ext>
            </a:extLst>
          </p:cNvPr>
          <p:cNvSpPr/>
          <p:nvPr/>
        </p:nvSpPr>
        <p:spPr>
          <a:xfrm>
            <a:off x="419687" y="4792642"/>
            <a:ext cx="4572000" cy="1200329"/>
          </a:xfrm>
          <a:prstGeom prst="rect">
            <a:avLst/>
          </a:prstGeom>
        </p:spPr>
        <p:txBody>
          <a:bodyPr>
            <a:spAutoFit/>
          </a:bodyPr>
          <a:lstStyle/>
          <a:p>
            <a:r>
              <a:rPr lang="es-ES" b="1" dirty="0"/>
              <a:t> Donde: </a:t>
            </a:r>
          </a:p>
          <a:p>
            <a:r>
              <a:rPr lang="es-ES" dirty="0"/>
              <a:t>X1 =Diseño del producto, </a:t>
            </a:r>
          </a:p>
          <a:p>
            <a:r>
              <a:rPr lang="es-ES" dirty="0"/>
              <a:t>X2 = Gestión de proveedores y </a:t>
            </a:r>
          </a:p>
          <a:p>
            <a:r>
              <a:rPr lang="es-ES" dirty="0"/>
              <a:t>X3 = Gestión </a:t>
            </a:r>
            <a:r>
              <a:rPr lang="es-ES"/>
              <a:t>del personal</a:t>
            </a:r>
            <a:endParaRPr lang="es-EC" dirty="0"/>
          </a:p>
        </p:txBody>
      </p:sp>
      <p:pic>
        <p:nvPicPr>
          <p:cNvPr id="9" name="Picture 2" descr="Resultado de imagen para LOGO ESPE">
            <a:extLst>
              <a:ext uri="{FF2B5EF4-FFF2-40B4-BE49-F238E27FC236}">
                <a16:creationId xmlns:a16="http://schemas.microsoft.com/office/drawing/2014/main" id="{1F914E08-71D5-48E0-81C4-29E977446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7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0E3A7-3EB5-45AC-B15A-6F5083382A62}"/>
              </a:ext>
            </a:extLst>
          </p:cNvPr>
          <p:cNvSpPr>
            <a:spLocks noGrp="1"/>
          </p:cNvSpPr>
          <p:nvPr>
            <p:ph type="title" idx="4294967295"/>
          </p:nvPr>
        </p:nvSpPr>
        <p:spPr>
          <a:xfrm>
            <a:off x="202225" y="179721"/>
            <a:ext cx="7543800" cy="667321"/>
          </a:xfrm>
        </p:spPr>
        <p:txBody>
          <a:bodyPr>
            <a:normAutofit/>
          </a:bodyPr>
          <a:lstStyle/>
          <a:p>
            <a:r>
              <a:rPr lang="es-EC" sz="4400" dirty="0"/>
              <a:t>Conclusiones</a:t>
            </a:r>
          </a:p>
        </p:txBody>
      </p:sp>
      <p:graphicFrame>
        <p:nvGraphicFramePr>
          <p:cNvPr id="5" name="Marcador de contenido 4">
            <a:extLst>
              <a:ext uri="{FF2B5EF4-FFF2-40B4-BE49-F238E27FC236}">
                <a16:creationId xmlns:a16="http://schemas.microsoft.com/office/drawing/2014/main" id="{9BCD2FDC-55C5-488B-81A3-B8588288CB68}"/>
              </a:ext>
            </a:extLst>
          </p:cNvPr>
          <p:cNvGraphicFramePr>
            <a:graphicFrameLocks noGrp="1"/>
          </p:cNvGraphicFramePr>
          <p:nvPr>
            <p:ph idx="4294967295"/>
            <p:extLst>
              <p:ext uri="{D42A27DB-BD31-4B8C-83A1-F6EECF244321}">
                <p14:modId xmlns:p14="http://schemas.microsoft.com/office/powerpoint/2010/main" val="3126828505"/>
              </p:ext>
            </p:extLst>
          </p:nvPr>
        </p:nvGraphicFramePr>
        <p:xfrm>
          <a:off x="98425" y="981075"/>
          <a:ext cx="8843963" cy="522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LOGO ESPE">
            <a:extLst>
              <a:ext uri="{FF2B5EF4-FFF2-40B4-BE49-F238E27FC236}">
                <a16:creationId xmlns:a16="http://schemas.microsoft.com/office/drawing/2014/main" id="{B50D15C7-2058-486B-8529-D16FCFAB51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Resultado de imagen para conclusiones">
            <a:extLst>
              <a:ext uri="{FF2B5EF4-FFF2-40B4-BE49-F238E27FC236}">
                <a16:creationId xmlns:a16="http://schemas.microsoft.com/office/drawing/2014/main" id="{4B48A78E-42DE-4B20-AB8F-50C5462A5A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922" y="3592512"/>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9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0E3A7-3EB5-45AC-B15A-6F5083382A62}"/>
              </a:ext>
            </a:extLst>
          </p:cNvPr>
          <p:cNvSpPr>
            <a:spLocks noGrp="1"/>
          </p:cNvSpPr>
          <p:nvPr>
            <p:ph type="title" idx="4294967295"/>
          </p:nvPr>
        </p:nvSpPr>
        <p:spPr>
          <a:xfrm>
            <a:off x="202225" y="179721"/>
            <a:ext cx="7543800" cy="667321"/>
          </a:xfrm>
        </p:spPr>
        <p:txBody>
          <a:bodyPr>
            <a:normAutofit/>
          </a:bodyPr>
          <a:lstStyle/>
          <a:p>
            <a:r>
              <a:rPr lang="es-EC" sz="4400" dirty="0"/>
              <a:t>Recomendaciones</a:t>
            </a:r>
          </a:p>
        </p:txBody>
      </p:sp>
      <p:graphicFrame>
        <p:nvGraphicFramePr>
          <p:cNvPr id="5" name="Marcador de contenido 4">
            <a:extLst>
              <a:ext uri="{FF2B5EF4-FFF2-40B4-BE49-F238E27FC236}">
                <a16:creationId xmlns:a16="http://schemas.microsoft.com/office/drawing/2014/main" id="{2AEF8D7F-3975-468E-BFBE-8301A6BC211F}"/>
              </a:ext>
            </a:extLst>
          </p:cNvPr>
          <p:cNvGraphicFramePr>
            <a:graphicFrameLocks noGrp="1"/>
          </p:cNvGraphicFramePr>
          <p:nvPr>
            <p:ph idx="4294967295"/>
            <p:extLst>
              <p:ext uri="{D42A27DB-BD31-4B8C-83A1-F6EECF244321}">
                <p14:modId xmlns:p14="http://schemas.microsoft.com/office/powerpoint/2010/main" val="3530007688"/>
              </p:ext>
            </p:extLst>
          </p:nvPr>
        </p:nvGraphicFramePr>
        <p:xfrm>
          <a:off x="98425" y="981075"/>
          <a:ext cx="8843963" cy="522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LOGO ESPE">
            <a:extLst>
              <a:ext uri="{FF2B5EF4-FFF2-40B4-BE49-F238E27FC236}">
                <a16:creationId xmlns:a16="http://schemas.microsoft.com/office/drawing/2014/main" id="{B50D15C7-2058-486B-8529-D16FCFAB51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Resultado de imagen para recomendaciones">
            <a:extLst>
              <a:ext uri="{FF2B5EF4-FFF2-40B4-BE49-F238E27FC236}">
                <a16:creationId xmlns:a16="http://schemas.microsoft.com/office/drawing/2014/main" id="{B22232BF-DA6A-4564-9BF3-90750CB035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3480483"/>
            <a:ext cx="23431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59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gracias con dulces">
            <a:extLst>
              <a:ext uri="{FF2B5EF4-FFF2-40B4-BE49-F238E27FC236}">
                <a16:creationId xmlns:a16="http://schemas.microsoft.com/office/drawing/2014/main" id="{6D6F2550-025C-45EC-8600-59B515B2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3429000"/>
            <a:ext cx="6381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gracias">
            <a:extLst>
              <a:ext uri="{FF2B5EF4-FFF2-40B4-BE49-F238E27FC236}">
                <a16:creationId xmlns:a16="http://schemas.microsoft.com/office/drawing/2014/main" id="{C0DCA854-C748-4165-9380-1E2C719ADE6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410" b="28616"/>
          <a:stretch/>
        </p:blipFill>
        <p:spPr bwMode="auto">
          <a:xfrm>
            <a:off x="922582" y="1087607"/>
            <a:ext cx="6454775" cy="377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2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0E3A7-3EB5-45AC-B15A-6F5083382A62}"/>
              </a:ext>
            </a:extLst>
          </p:cNvPr>
          <p:cNvSpPr>
            <a:spLocks noGrp="1"/>
          </p:cNvSpPr>
          <p:nvPr>
            <p:ph type="title" idx="4294967295"/>
          </p:nvPr>
        </p:nvSpPr>
        <p:spPr>
          <a:xfrm>
            <a:off x="0" y="22499"/>
            <a:ext cx="7543800" cy="731306"/>
          </a:xfrm>
        </p:spPr>
        <p:txBody>
          <a:bodyPr>
            <a:normAutofit/>
          </a:bodyPr>
          <a:lstStyle/>
          <a:p>
            <a:r>
              <a:rPr lang="es-EC" sz="4000" b="1" dirty="0"/>
              <a:t>Sector de Confites</a:t>
            </a:r>
          </a:p>
        </p:txBody>
      </p:sp>
      <p:pic>
        <p:nvPicPr>
          <p:cNvPr id="4" name="Picture 2" descr="Resultado de imagen para LOGO ESPE">
            <a:extLst>
              <a:ext uri="{FF2B5EF4-FFF2-40B4-BE49-F238E27FC236}">
                <a16:creationId xmlns:a16="http://schemas.microsoft.com/office/drawing/2014/main" id="{B50D15C7-2058-486B-8529-D16FCFAB5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CE3E0C58-99C1-49F7-B3D5-9F67E760D1B7}"/>
              </a:ext>
            </a:extLst>
          </p:cNvPr>
          <p:cNvSpPr/>
          <p:nvPr/>
        </p:nvSpPr>
        <p:spPr>
          <a:xfrm>
            <a:off x="984297" y="1343772"/>
            <a:ext cx="3165231" cy="854075"/>
          </a:xfrm>
          <a:prstGeom prst="roundRect">
            <a:avLst>
              <a:gd name="adj" fmla="val 117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Generó $94 millones como valor agregado </a:t>
            </a:r>
          </a:p>
        </p:txBody>
      </p:sp>
      <p:sp>
        <p:nvSpPr>
          <p:cNvPr id="7" name="Rectángulo: esquinas redondeadas 6">
            <a:extLst>
              <a:ext uri="{FF2B5EF4-FFF2-40B4-BE49-F238E27FC236}">
                <a16:creationId xmlns:a16="http://schemas.microsoft.com/office/drawing/2014/main" id="{61D0F8A3-9DAC-46F8-870B-3C3BB39B1C99}"/>
              </a:ext>
            </a:extLst>
          </p:cNvPr>
          <p:cNvSpPr/>
          <p:nvPr/>
        </p:nvSpPr>
        <p:spPr>
          <a:xfrm>
            <a:off x="421589" y="1032306"/>
            <a:ext cx="1125415" cy="4341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t>2016</a:t>
            </a:r>
          </a:p>
        </p:txBody>
      </p:sp>
      <p:sp>
        <p:nvSpPr>
          <p:cNvPr id="8" name="Flecha: a la derecha 7">
            <a:extLst>
              <a:ext uri="{FF2B5EF4-FFF2-40B4-BE49-F238E27FC236}">
                <a16:creationId xmlns:a16="http://schemas.microsoft.com/office/drawing/2014/main" id="{630AB9E2-FC82-4CE8-847B-9F158976C08B}"/>
              </a:ext>
            </a:extLst>
          </p:cNvPr>
          <p:cNvSpPr/>
          <p:nvPr/>
        </p:nvSpPr>
        <p:spPr>
          <a:xfrm>
            <a:off x="4342298" y="1597645"/>
            <a:ext cx="563149" cy="34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FC24FD8F-749B-4EB0-B314-E672E866A13E}"/>
              </a:ext>
            </a:extLst>
          </p:cNvPr>
          <p:cNvSpPr txBox="1"/>
          <p:nvPr/>
        </p:nvSpPr>
        <p:spPr>
          <a:xfrm>
            <a:off x="4994474" y="1539245"/>
            <a:ext cx="2973122" cy="400110"/>
          </a:xfrm>
          <a:prstGeom prst="rect">
            <a:avLst/>
          </a:prstGeom>
          <a:noFill/>
        </p:spPr>
        <p:txBody>
          <a:bodyPr wrap="square" rtlCol="0">
            <a:spAutoFit/>
          </a:bodyPr>
          <a:lstStyle/>
          <a:p>
            <a:r>
              <a:rPr lang="es-EC" sz="2000" dirty="0"/>
              <a:t>0,14% del PIB TOTAL</a:t>
            </a:r>
          </a:p>
        </p:txBody>
      </p:sp>
      <p:graphicFrame>
        <p:nvGraphicFramePr>
          <p:cNvPr id="10" name="Gráfico 9">
            <a:extLst>
              <a:ext uri="{FF2B5EF4-FFF2-40B4-BE49-F238E27FC236}">
                <a16:creationId xmlns:a16="http://schemas.microsoft.com/office/drawing/2014/main" id="{17D737A7-A1B6-497C-A68E-1415BC40FD82}"/>
              </a:ext>
            </a:extLst>
          </p:cNvPr>
          <p:cNvGraphicFramePr/>
          <p:nvPr>
            <p:extLst>
              <p:ext uri="{D42A27DB-BD31-4B8C-83A1-F6EECF244321}">
                <p14:modId xmlns:p14="http://schemas.microsoft.com/office/powerpoint/2010/main" val="3423662373"/>
              </p:ext>
            </p:extLst>
          </p:nvPr>
        </p:nvGraphicFramePr>
        <p:xfrm>
          <a:off x="268380" y="3047744"/>
          <a:ext cx="6212655" cy="210153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esquinas redondeadas 10">
            <a:extLst>
              <a:ext uri="{FF2B5EF4-FFF2-40B4-BE49-F238E27FC236}">
                <a16:creationId xmlns:a16="http://schemas.microsoft.com/office/drawing/2014/main" id="{50C03B83-4852-4B9B-8614-1D7E48AD657F}"/>
              </a:ext>
            </a:extLst>
          </p:cNvPr>
          <p:cNvSpPr/>
          <p:nvPr/>
        </p:nvSpPr>
        <p:spPr>
          <a:xfrm>
            <a:off x="421589" y="2476348"/>
            <a:ext cx="1945739" cy="434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Importaciones </a:t>
            </a:r>
          </a:p>
        </p:txBody>
      </p:sp>
      <p:sp>
        <p:nvSpPr>
          <p:cNvPr id="17" name="Rectángulo: esquinas redondeadas 16">
            <a:extLst>
              <a:ext uri="{FF2B5EF4-FFF2-40B4-BE49-F238E27FC236}">
                <a16:creationId xmlns:a16="http://schemas.microsoft.com/office/drawing/2014/main" id="{E742445C-FC78-4198-A522-4189B988119D}"/>
              </a:ext>
            </a:extLst>
          </p:cNvPr>
          <p:cNvSpPr/>
          <p:nvPr/>
        </p:nvSpPr>
        <p:spPr>
          <a:xfrm>
            <a:off x="6620614" y="3233469"/>
            <a:ext cx="1941342" cy="5400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Curva variación negativa</a:t>
            </a:r>
          </a:p>
        </p:txBody>
      </p:sp>
      <p:sp>
        <p:nvSpPr>
          <p:cNvPr id="18" name="Flecha: hacia abajo 17">
            <a:extLst>
              <a:ext uri="{FF2B5EF4-FFF2-40B4-BE49-F238E27FC236}">
                <a16:creationId xmlns:a16="http://schemas.microsoft.com/office/drawing/2014/main" id="{D27621FC-A0A2-4DE7-AA56-15EC5847A9D7}"/>
              </a:ext>
            </a:extLst>
          </p:cNvPr>
          <p:cNvSpPr/>
          <p:nvPr/>
        </p:nvSpPr>
        <p:spPr>
          <a:xfrm>
            <a:off x="7389056" y="3949554"/>
            <a:ext cx="317411"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Rectángulo: esquinas redondeadas 18">
            <a:extLst>
              <a:ext uri="{FF2B5EF4-FFF2-40B4-BE49-F238E27FC236}">
                <a16:creationId xmlns:a16="http://schemas.microsoft.com/office/drawing/2014/main" id="{FF85A303-2FED-4DB8-812B-9C3A0610B3AA}"/>
              </a:ext>
            </a:extLst>
          </p:cNvPr>
          <p:cNvSpPr/>
          <p:nvPr/>
        </p:nvSpPr>
        <p:spPr>
          <a:xfrm>
            <a:off x="6573129" y="4525704"/>
            <a:ext cx="1941342" cy="5400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Salvaguardias con tarifa del 45%</a:t>
            </a:r>
          </a:p>
        </p:txBody>
      </p:sp>
      <p:sp>
        <p:nvSpPr>
          <p:cNvPr id="20" name="CuadroTexto 19">
            <a:extLst>
              <a:ext uri="{FF2B5EF4-FFF2-40B4-BE49-F238E27FC236}">
                <a16:creationId xmlns:a16="http://schemas.microsoft.com/office/drawing/2014/main" id="{A9940BA9-4980-4DDC-B874-1832FD9D9F97}"/>
              </a:ext>
            </a:extLst>
          </p:cNvPr>
          <p:cNvSpPr txBox="1"/>
          <p:nvPr/>
        </p:nvSpPr>
        <p:spPr>
          <a:xfrm>
            <a:off x="6365853" y="5318755"/>
            <a:ext cx="2583179" cy="646331"/>
          </a:xfrm>
          <a:prstGeom prst="rect">
            <a:avLst/>
          </a:prstGeom>
          <a:noFill/>
        </p:spPr>
        <p:txBody>
          <a:bodyPr wrap="square" rtlCol="0">
            <a:spAutoFit/>
          </a:bodyPr>
          <a:lstStyle/>
          <a:p>
            <a:pPr algn="ctr"/>
            <a:r>
              <a:rPr lang="es-EC" dirty="0"/>
              <a:t>Vigencia</a:t>
            </a:r>
          </a:p>
          <a:p>
            <a:r>
              <a:rPr lang="es-EC" dirty="0"/>
              <a:t> Marzo 2015 – Junio 2017</a:t>
            </a:r>
          </a:p>
        </p:txBody>
      </p:sp>
      <p:sp>
        <p:nvSpPr>
          <p:cNvPr id="21" name="Rectángulo 20">
            <a:extLst>
              <a:ext uri="{FF2B5EF4-FFF2-40B4-BE49-F238E27FC236}">
                <a16:creationId xmlns:a16="http://schemas.microsoft.com/office/drawing/2014/main" id="{145D28CF-11DB-453F-BF7A-E06AC84451E3}"/>
              </a:ext>
            </a:extLst>
          </p:cNvPr>
          <p:cNvSpPr/>
          <p:nvPr/>
        </p:nvSpPr>
        <p:spPr>
          <a:xfrm>
            <a:off x="-238193" y="5121638"/>
            <a:ext cx="2605521" cy="320024"/>
          </a:xfrm>
          <a:prstGeom prst="rect">
            <a:avLst/>
          </a:prstGeom>
        </p:spPr>
        <p:txBody>
          <a:bodyPr wrap="none">
            <a:spAutoFit/>
          </a:bodyPr>
          <a:lstStyle/>
          <a:p>
            <a:pPr indent="449580" algn="ctr">
              <a:lnSpc>
                <a:spcPct val="150000"/>
              </a:lnSpc>
              <a:spcAft>
                <a:spcPts val="0"/>
              </a:spcAft>
            </a:pPr>
            <a:r>
              <a:rPr lang="es-EC" sz="1100" b="1" i="1" dirty="0">
                <a:ea typeface="Calibri" panose="020F0502020204030204" pitchFamily="34" charset="0"/>
                <a:cs typeface="Times New Roman" panose="02020603050405020304" pitchFamily="18" charset="0"/>
              </a:rPr>
              <a:t>Fuente:</a:t>
            </a:r>
            <a:r>
              <a:rPr lang="es-EC" sz="1100" i="1" dirty="0">
                <a:ea typeface="Calibri" panose="020F0502020204030204" pitchFamily="34" charset="0"/>
                <a:cs typeface="Times New Roman" panose="02020603050405020304" pitchFamily="18" charset="0"/>
              </a:rPr>
              <a:t> Banco Central del Ecuador</a:t>
            </a:r>
            <a:endParaRPr lang="es-EC" sz="1100" i="1" dirty="0">
              <a:effectLst/>
              <a:ea typeface="Calibri" panose="020F050202020403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FDE059E7-E2AE-4B4A-8B9A-49F00CD86AFE}"/>
              </a:ext>
            </a:extLst>
          </p:cNvPr>
          <p:cNvSpPr txBox="1"/>
          <p:nvPr/>
        </p:nvSpPr>
        <p:spPr>
          <a:xfrm>
            <a:off x="268380" y="5441662"/>
            <a:ext cx="5528604" cy="646331"/>
          </a:xfrm>
          <a:prstGeom prst="rect">
            <a:avLst/>
          </a:prstGeom>
          <a:noFill/>
        </p:spPr>
        <p:txBody>
          <a:bodyPr wrap="square" rtlCol="0">
            <a:spAutoFit/>
          </a:bodyPr>
          <a:lstStyle/>
          <a:p>
            <a:r>
              <a:rPr lang="es-EC" dirty="0"/>
              <a:t>Los principales países proveedores de Confites son: Colombia, China, México, Perú y Argentina</a:t>
            </a:r>
          </a:p>
        </p:txBody>
      </p:sp>
    </p:spTree>
    <p:extLst>
      <p:ext uri="{BB962C8B-B14F-4D97-AF65-F5344CB8AC3E}">
        <p14:creationId xmlns:p14="http://schemas.microsoft.com/office/powerpoint/2010/main" val="82395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E7BEAECA-99EE-4491-A48E-89374B98F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7993E68E-2174-4025-AA38-1B8356A4ACEF}"/>
              </a:ext>
            </a:extLst>
          </p:cNvPr>
          <p:cNvSpPr txBox="1">
            <a:spLocks/>
          </p:cNvSpPr>
          <p:nvPr/>
        </p:nvSpPr>
        <p:spPr>
          <a:xfrm>
            <a:off x="0" y="22498"/>
            <a:ext cx="7543800" cy="854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a:t>Planteamiento del problema</a:t>
            </a:r>
          </a:p>
        </p:txBody>
      </p:sp>
      <p:sp>
        <p:nvSpPr>
          <p:cNvPr id="4" name="Elipse 3">
            <a:extLst>
              <a:ext uri="{FF2B5EF4-FFF2-40B4-BE49-F238E27FC236}">
                <a16:creationId xmlns:a16="http://schemas.microsoft.com/office/drawing/2014/main" id="{2874F0E8-0CD9-463F-B535-45E933AE94DD}"/>
              </a:ext>
            </a:extLst>
          </p:cNvPr>
          <p:cNvSpPr/>
          <p:nvPr/>
        </p:nvSpPr>
        <p:spPr>
          <a:xfrm>
            <a:off x="561978" y="1220578"/>
            <a:ext cx="1266092" cy="6099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t>2016</a:t>
            </a:r>
          </a:p>
        </p:txBody>
      </p:sp>
      <p:sp>
        <p:nvSpPr>
          <p:cNvPr id="5" name="Flecha: a la derecha 4">
            <a:extLst>
              <a:ext uri="{FF2B5EF4-FFF2-40B4-BE49-F238E27FC236}">
                <a16:creationId xmlns:a16="http://schemas.microsoft.com/office/drawing/2014/main" id="{977E9859-CEF4-45C2-8C35-3514BECC96DE}"/>
              </a:ext>
            </a:extLst>
          </p:cNvPr>
          <p:cNvSpPr/>
          <p:nvPr/>
        </p:nvSpPr>
        <p:spPr>
          <a:xfrm>
            <a:off x="2109419" y="1410389"/>
            <a:ext cx="407963" cy="295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esquinas redondeadas 5">
            <a:extLst>
              <a:ext uri="{FF2B5EF4-FFF2-40B4-BE49-F238E27FC236}">
                <a16:creationId xmlns:a16="http://schemas.microsoft.com/office/drawing/2014/main" id="{0C6F0059-DB94-4E4B-8017-6956ED792D79}"/>
              </a:ext>
            </a:extLst>
          </p:cNvPr>
          <p:cNvSpPr/>
          <p:nvPr/>
        </p:nvSpPr>
        <p:spPr>
          <a:xfrm>
            <a:off x="2729129" y="1253141"/>
            <a:ext cx="2630660" cy="60991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Año deficiente para la industria alimenticia </a:t>
            </a:r>
          </a:p>
        </p:txBody>
      </p:sp>
      <p:pic>
        <p:nvPicPr>
          <p:cNvPr id="7174" name="Picture 6" descr="Imagen relacionada">
            <a:extLst>
              <a:ext uri="{FF2B5EF4-FFF2-40B4-BE49-F238E27FC236}">
                <a16:creationId xmlns:a16="http://schemas.microsoft.com/office/drawing/2014/main" id="{CF1A063B-8823-479B-B40B-3AF9165B7BA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72125" y="1928289"/>
            <a:ext cx="3250370" cy="1500711"/>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a la derecha 9">
            <a:extLst>
              <a:ext uri="{FF2B5EF4-FFF2-40B4-BE49-F238E27FC236}">
                <a16:creationId xmlns:a16="http://schemas.microsoft.com/office/drawing/2014/main" id="{EC8F67B0-CAAC-4240-A4D3-E19756CAC77C}"/>
              </a:ext>
            </a:extLst>
          </p:cNvPr>
          <p:cNvSpPr/>
          <p:nvPr/>
        </p:nvSpPr>
        <p:spPr>
          <a:xfrm>
            <a:off x="5514532" y="1325293"/>
            <a:ext cx="407963" cy="295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Diagrama de flujo: proceso 10">
            <a:extLst>
              <a:ext uri="{FF2B5EF4-FFF2-40B4-BE49-F238E27FC236}">
                <a16:creationId xmlns:a16="http://schemas.microsoft.com/office/drawing/2014/main" id="{87D92687-D158-4AF4-B53D-DD85C4066E3B}"/>
              </a:ext>
            </a:extLst>
          </p:cNvPr>
          <p:cNvSpPr/>
          <p:nvPr/>
        </p:nvSpPr>
        <p:spPr>
          <a:xfrm>
            <a:off x="6077238" y="1151049"/>
            <a:ext cx="2630660" cy="1260726"/>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Impuestos aplicados por el gobiernos que afectan a los costos de producción</a:t>
            </a:r>
          </a:p>
        </p:txBody>
      </p:sp>
      <p:graphicFrame>
        <p:nvGraphicFramePr>
          <p:cNvPr id="7" name="Diagrama 6">
            <a:extLst>
              <a:ext uri="{FF2B5EF4-FFF2-40B4-BE49-F238E27FC236}">
                <a16:creationId xmlns:a16="http://schemas.microsoft.com/office/drawing/2014/main" id="{52888DAA-2464-4773-B138-FD90A7EBC349}"/>
              </a:ext>
            </a:extLst>
          </p:cNvPr>
          <p:cNvGraphicFramePr/>
          <p:nvPr>
            <p:extLst>
              <p:ext uri="{D42A27DB-BD31-4B8C-83A1-F6EECF244321}">
                <p14:modId xmlns:p14="http://schemas.microsoft.com/office/powerpoint/2010/main" val="3400302763"/>
              </p:ext>
            </p:extLst>
          </p:nvPr>
        </p:nvGraphicFramePr>
        <p:xfrm>
          <a:off x="5919762" y="2522804"/>
          <a:ext cx="2785407" cy="1942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Gráfico 12">
            <a:extLst>
              <a:ext uri="{FF2B5EF4-FFF2-40B4-BE49-F238E27FC236}">
                <a16:creationId xmlns:a16="http://schemas.microsoft.com/office/drawing/2014/main" id="{0B825A7E-E7D5-4A00-B670-C265D2AA170D}"/>
              </a:ext>
            </a:extLst>
          </p:cNvPr>
          <p:cNvGraphicFramePr/>
          <p:nvPr>
            <p:extLst>
              <p:ext uri="{D42A27DB-BD31-4B8C-83A1-F6EECF244321}">
                <p14:modId xmlns:p14="http://schemas.microsoft.com/office/powerpoint/2010/main" val="4288445758"/>
              </p:ext>
            </p:extLst>
          </p:nvPr>
        </p:nvGraphicFramePr>
        <p:xfrm>
          <a:off x="0" y="3494231"/>
          <a:ext cx="5988335" cy="2541093"/>
        </p:xfrm>
        <a:graphic>
          <a:graphicData uri="http://schemas.openxmlformats.org/drawingml/2006/chart">
            <c:chart xmlns:c="http://schemas.openxmlformats.org/drawingml/2006/chart" xmlns:r="http://schemas.openxmlformats.org/officeDocument/2006/relationships" r:id="rId9"/>
          </a:graphicData>
        </a:graphic>
      </p:graphicFrame>
      <p:sp>
        <p:nvSpPr>
          <p:cNvPr id="15" name="Rectángulo: esquinas redondeadas 14">
            <a:extLst>
              <a:ext uri="{FF2B5EF4-FFF2-40B4-BE49-F238E27FC236}">
                <a16:creationId xmlns:a16="http://schemas.microsoft.com/office/drawing/2014/main" id="{16BEBFEC-B670-4978-8269-A4679D27BC0C}"/>
              </a:ext>
            </a:extLst>
          </p:cNvPr>
          <p:cNvSpPr/>
          <p:nvPr/>
        </p:nvSpPr>
        <p:spPr>
          <a:xfrm>
            <a:off x="5657213" y="5433100"/>
            <a:ext cx="3284561" cy="84591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tx1"/>
                </a:solidFill>
              </a:rPr>
              <a:t>Problema de investigación:</a:t>
            </a:r>
            <a:br>
              <a:rPr lang="es-EC" b="1" dirty="0">
                <a:solidFill>
                  <a:schemeClr val="tx1"/>
                </a:solidFill>
              </a:rPr>
            </a:br>
            <a:r>
              <a:rPr lang="es-EC" dirty="0">
                <a:solidFill>
                  <a:schemeClr val="tx1"/>
                </a:solidFill>
              </a:rPr>
              <a:t>Disminuida productividad en las empresas de Confites</a:t>
            </a:r>
          </a:p>
        </p:txBody>
      </p:sp>
      <p:sp>
        <p:nvSpPr>
          <p:cNvPr id="19" name="Rectángulo 18">
            <a:extLst>
              <a:ext uri="{FF2B5EF4-FFF2-40B4-BE49-F238E27FC236}">
                <a16:creationId xmlns:a16="http://schemas.microsoft.com/office/drawing/2014/main" id="{267E48D5-A7F8-47E2-B748-E7E2364695D1}"/>
              </a:ext>
            </a:extLst>
          </p:cNvPr>
          <p:cNvSpPr/>
          <p:nvPr/>
        </p:nvSpPr>
        <p:spPr>
          <a:xfrm>
            <a:off x="-285670" y="5995322"/>
            <a:ext cx="2961388" cy="320024"/>
          </a:xfrm>
          <a:prstGeom prst="rect">
            <a:avLst/>
          </a:prstGeom>
        </p:spPr>
        <p:txBody>
          <a:bodyPr wrap="none">
            <a:spAutoFit/>
          </a:bodyPr>
          <a:lstStyle/>
          <a:p>
            <a:pPr indent="449580" algn="ctr">
              <a:lnSpc>
                <a:spcPct val="150000"/>
              </a:lnSpc>
              <a:spcAft>
                <a:spcPts val="0"/>
              </a:spcAft>
            </a:pPr>
            <a:r>
              <a:rPr lang="es-EC" sz="1100" b="1" i="1" dirty="0">
                <a:ea typeface="Calibri" panose="020F0502020204030204" pitchFamily="34" charset="0"/>
                <a:cs typeface="Times New Roman" panose="02020603050405020304" pitchFamily="18" charset="0"/>
              </a:rPr>
              <a:t>Fuente:</a:t>
            </a:r>
            <a:r>
              <a:rPr lang="es-EC" sz="1100" i="1" dirty="0">
                <a:ea typeface="Calibri" panose="020F0502020204030204" pitchFamily="34" charset="0"/>
                <a:cs typeface="Times New Roman" panose="02020603050405020304" pitchFamily="18" charset="0"/>
              </a:rPr>
              <a:t> Corporación Financiera Nacional</a:t>
            </a:r>
            <a:endParaRPr lang="es-EC" sz="1100" i="1" dirty="0">
              <a:effectLs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4F2407AC-10A5-442B-88B6-6CF2037D32CE}"/>
              </a:ext>
            </a:extLst>
          </p:cNvPr>
          <p:cNvSpPr txBox="1"/>
          <p:nvPr/>
        </p:nvSpPr>
        <p:spPr>
          <a:xfrm>
            <a:off x="1770356" y="1151049"/>
            <a:ext cx="1454865" cy="307777"/>
          </a:xfrm>
          <a:prstGeom prst="rect">
            <a:avLst/>
          </a:prstGeom>
          <a:noFill/>
        </p:spPr>
        <p:txBody>
          <a:bodyPr wrap="square" rtlCol="0">
            <a:spAutoFit/>
          </a:bodyPr>
          <a:lstStyle/>
          <a:p>
            <a:r>
              <a:rPr lang="es-MX" sz="1400" dirty="0"/>
              <a:t>represento</a:t>
            </a:r>
          </a:p>
        </p:txBody>
      </p:sp>
      <p:sp>
        <p:nvSpPr>
          <p:cNvPr id="16" name="CuadroTexto 15">
            <a:extLst>
              <a:ext uri="{FF2B5EF4-FFF2-40B4-BE49-F238E27FC236}">
                <a16:creationId xmlns:a16="http://schemas.microsoft.com/office/drawing/2014/main" id="{C617F50B-BD75-403C-8874-163019E03144}"/>
              </a:ext>
            </a:extLst>
          </p:cNvPr>
          <p:cNvSpPr txBox="1"/>
          <p:nvPr/>
        </p:nvSpPr>
        <p:spPr>
          <a:xfrm>
            <a:off x="5398009" y="1024589"/>
            <a:ext cx="1454865" cy="307777"/>
          </a:xfrm>
          <a:prstGeom prst="rect">
            <a:avLst/>
          </a:prstGeom>
          <a:noFill/>
        </p:spPr>
        <p:txBody>
          <a:bodyPr wrap="square" rtlCol="0">
            <a:spAutoFit/>
          </a:bodyPr>
          <a:lstStyle/>
          <a:p>
            <a:r>
              <a:rPr lang="es-MX" sz="1400" dirty="0"/>
              <a:t>debido</a:t>
            </a:r>
          </a:p>
        </p:txBody>
      </p:sp>
      <p:sp>
        <p:nvSpPr>
          <p:cNvPr id="17" name="Flecha: hacia abajo 16">
            <a:extLst>
              <a:ext uri="{FF2B5EF4-FFF2-40B4-BE49-F238E27FC236}">
                <a16:creationId xmlns:a16="http://schemas.microsoft.com/office/drawing/2014/main" id="{906E2FC4-F4E3-46F9-9746-1D76419B6332}"/>
              </a:ext>
            </a:extLst>
          </p:cNvPr>
          <p:cNvSpPr/>
          <p:nvPr/>
        </p:nvSpPr>
        <p:spPr>
          <a:xfrm>
            <a:off x="6731001" y="4429412"/>
            <a:ext cx="919184" cy="932569"/>
          </a:xfrm>
          <a:prstGeom prst="downArrow">
            <a:avLst/>
          </a:prstGeom>
          <a:solidFill>
            <a:schemeClr val="accent4">
              <a:lumMod val="75000"/>
            </a:schemeClr>
          </a:solidFill>
        </p:spPr>
        <p:style>
          <a:lnRef idx="2">
            <a:schemeClr val="lt1">
              <a:hueOff val="0"/>
              <a:satOff val="0"/>
              <a:lumOff val="0"/>
              <a:alphaOff val="0"/>
            </a:schemeClr>
          </a:lnRef>
          <a:fillRef idx="1">
            <a:schemeClr val="accent2">
              <a:hueOff val="1800042"/>
              <a:satOff val="-49547"/>
              <a:lumOff val="23529"/>
              <a:alphaOff val="0"/>
            </a:schemeClr>
          </a:fillRef>
          <a:effectRef idx="0">
            <a:schemeClr val="accent2">
              <a:hueOff val="1800042"/>
              <a:satOff val="-49547"/>
              <a:lumOff val="23529"/>
              <a:alphaOff val="0"/>
            </a:schemeClr>
          </a:effectRef>
          <a:fontRef idx="minor">
            <a:schemeClr val="lt1"/>
          </a:fontRef>
        </p:style>
      </p:sp>
      <p:sp>
        <p:nvSpPr>
          <p:cNvPr id="12" name="CuadroTexto 11">
            <a:extLst>
              <a:ext uri="{FF2B5EF4-FFF2-40B4-BE49-F238E27FC236}">
                <a16:creationId xmlns:a16="http://schemas.microsoft.com/office/drawing/2014/main" id="{6B94CD82-A140-41DF-B33D-8574C165C8A9}"/>
              </a:ext>
            </a:extLst>
          </p:cNvPr>
          <p:cNvSpPr txBox="1"/>
          <p:nvPr/>
        </p:nvSpPr>
        <p:spPr>
          <a:xfrm>
            <a:off x="7405094" y="4271126"/>
            <a:ext cx="1397975" cy="646331"/>
          </a:xfrm>
          <a:prstGeom prst="rect">
            <a:avLst/>
          </a:prstGeom>
          <a:noFill/>
        </p:spPr>
        <p:txBody>
          <a:bodyPr wrap="square" rtlCol="0">
            <a:spAutoFit/>
          </a:bodyPr>
          <a:lstStyle/>
          <a:p>
            <a:r>
              <a:rPr lang="es-MX" dirty="0"/>
              <a:t>Disminución utilidad</a:t>
            </a:r>
          </a:p>
        </p:txBody>
      </p:sp>
    </p:spTree>
    <p:extLst>
      <p:ext uri="{BB962C8B-B14F-4D97-AF65-F5344CB8AC3E}">
        <p14:creationId xmlns:p14="http://schemas.microsoft.com/office/powerpoint/2010/main" val="426958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0F101E30-0E67-4BB2-B8F0-DB8C701B6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E445B902-C045-4536-AD74-448F4617F668}"/>
              </a:ext>
            </a:extLst>
          </p:cNvPr>
          <p:cNvSpPr txBox="1">
            <a:spLocks/>
          </p:cNvSpPr>
          <p:nvPr/>
        </p:nvSpPr>
        <p:spPr>
          <a:xfrm>
            <a:off x="202225" y="117341"/>
            <a:ext cx="7543800" cy="854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a:t>Objetivos</a:t>
            </a:r>
          </a:p>
        </p:txBody>
      </p:sp>
      <p:sp>
        <p:nvSpPr>
          <p:cNvPr id="5" name="Rectángulo: esquinas redondeadas 4">
            <a:extLst>
              <a:ext uri="{FF2B5EF4-FFF2-40B4-BE49-F238E27FC236}">
                <a16:creationId xmlns:a16="http://schemas.microsoft.com/office/drawing/2014/main" id="{F39AE08B-47C2-4B02-968E-4C594FE6E44F}"/>
              </a:ext>
            </a:extLst>
          </p:cNvPr>
          <p:cNvSpPr/>
          <p:nvPr/>
        </p:nvSpPr>
        <p:spPr>
          <a:xfrm>
            <a:off x="863408" y="1217600"/>
            <a:ext cx="7802290" cy="13645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C" dirty="0"/>
              <a:t>Analizar el nivel de incidencia de las dimensiones de la Gestión de la Calidad Total en la productividad en las empresas pertenecientes al sector de confites del Distrito Metropolitano de Quito. </a:t>
            </a:r>
          </a:p>
        </p:txBody>
      </p:sp>
      <p:sp>
        <p:nvSpPr>
          <p:cNvPr id="4" name="Rectángulo: esquinas redondeadas 3">
            <a:extLst>
              <a:ext uri="{FF2B5EF4-FFF2-40B4-BE49-F238E27FC236}">
                <a16:creationId xmlns:a16="http://schemas.microsoft.com/office/drawing/2014/main" id="{E79C467D-4A4E-4957-AE55-38D64411A79B}"/>
              </a:ext>
            </a:extLst>
          </p:cNvPr>
          <p:cNvSpPr/>
          <p:nvPr/>
        </p:nvSpPr>
        <p:spPr>
          <a:xfrm>
            <a:off x="202225" y="971416"/>
            <a:ext cx="2757268" cy="4923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t>Objetivo General</a:t>
            </a:r>
          </a:p>
        </p:txBody>
      </p:sp>
      <p:sp>
        <p:nvSpPr>
          <p:cNvPr id="6" name="Rectángulo: esquinas redondeadas 5">
            <a:extLst>
              <a:ext uri="{FF2B5EF4-FFF2-40B4-BE49-F238E27FC236}">
                <a16:creationId xmlns:a16="http://schemas.microsoft.com/office/drawing/2014/main" id="{F6E9A95E-4EC9-4B62-9CB0-E430600ED878}"/>
              </a:ext>
            </a:extLst>
          </p:cNvPr>
          <p:cNvSpPr/>
          <p:nvPr/>
        </p:nvSpPr>
        <p:spPr>
          <a:xfrm>
            <a:off x="961882" y="3080079"/>
            <a:ext cx="7802290" cy="30815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Wingdings" panose="05000000000000000000" pitchFamily="2" charset="2"/>
              <a:buChar char="v"/>
            </a:pPr>
            <a:r>
              <a:rPr lang="es-EC" dirty="0"/>
              <a:t>Analizar las dimensiones del TQM en el sector de confites del Distrito Metropolitano de Quito para la determinación de los puntos críticos de mejora.</a:t>
            </a:r>
          </a:p>
          <a:p>
            <a:pPr marL="285750" lvl="0" indent="-285750">
              <a:buFont typeface="Wingdings" panose="05000000000000000000" pitchFamily="2" charset="2"/>
              <a:buChar char="v"/>
            </a:pPr>
            <a:endParaRPr lang="es-EC" dirty="0"/>
          </a:p>
          <a:p>
            <a:pPr marL="285750" lvl="0" indent="-285750">
              <a:buFont typeface="Wingdings" panose="05000000000000000000" pitchFamily="2" charset="2"/>
              <a:buChar char="v"/>
            </a:pPr>
            <a:r>
              <a:rPr lang="es-EC" dirty="0"/>
              <a:t>Analizar la productividad suscitada de las empresas del sector de confites durante el 2016 y 2017 para su respectiva comparación.</a:t>
            </a:r>
          </a:p>
          <a:p>
            <a:pPr marL="285750" lvl="0" indent="-285750">
              <a:buFont typeface="Wingdings" panose="05000000000000000000" pitchFamily="2" charset="2"/>
              <a:buChar char="v"/>
            </a:pPr>
            <a:endParaRPr lang="es-EC" dirty="0"/>
          </a:p>
          <a:p>
            <a:pPr marL="285750" lvl="0" indent="-285750">
              <a:buFont typeface="Wingdings" panose="05000000000000000000" pitchFamily="2" charset="2"/>
              <a:buChar char="v"/>
            </a:pPr>
            <a:r>
              <a:rPr lang="es-EC" dirty="0"/>
              <a:t>Proponer un modelo de regresión </a:t>
            </a:r>
            <a:r>
              <a:rPr lang="es-EC"/>
              <a:t>lineal múltiple que </a:t>
            </a:r>
            <a:r>
              <a:rPr lang="es-EC" dirty="0"/>
              <a:t>explique la productividad mediante las dimensiones de la Gestión de la Calidad Total.</a:t>
            </a:r>
          </a:p>
        </p:txBody>
      </p:sp>
      <p:sp>
        <p:nvSpPr>
          <p:cNvPr id="7" name="Rectángulo: esquinas redondeadas 6">
            <a:extLst>
              <a:ext uri="{FF2B5EF4-FFF2-40B4-BE49-F238E27FC236}">
                <a16:creationId xmlns:a16="http://schemas.microsoft.com/office/drawing/2014/main" id="{CE7F96C0-E625-4E72-A636-40517117AE6F}"/>
              </a:ext>
            </a:extLst>
          </p:cNvPr>
          <p:cNvSpPr/>
          <p:nvPr/>
        </p:nvSpPr>
        <p:spPr>
          <a:xfrm>
            <a:off x="300699" y="2833895"/>
            <a:ext cx="2757268" cy="4923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t>Objetivos Específicos</a:t>
            </a:r>
          </a:p>
        </p:txBody>
      </p:sp>
    </p:spTree>
    <p:extLst>
      <p:ext uri="{BB962C8B-B14F-4D97-AF65-F5344CB8AC3E}">
        <p14:creationId xmlns:p14="http://schemas.microsoft.com/office/powerpoint/2010/main" val="384755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LOGO ESPE">
            <a:extLst>
              <a:ext uri="{FF2B5EF4-FFF2-40B4-BE49-F238E27FC236}">
                <a16:creationId xmlns:a16="http://schemas.microsoft.com/office/drawing/2014/main" id="{ABE1FCA9-ED12-415F-BAC1-4A75C907F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1734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552AF391-CB28-4687-A728-3D1267EF15CE}"/>
              </a:ext>
            </a:extLst>
          </p:cNvPr>
          <p:cNvSpPr txBox="1">
            <a:spLocks/>
          </p:cNvSpPr>
          <p:nvPr/>
        </p:nvSpPr>
        <p:spPr>
          <a:xfrm>
            <a:off x="202225" y="117341"/>
            <a:ext cx="7543800" cy="66732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a:t>Etapas del trabajo de investigación</a:t>
            </a:r>
          </a:p>
        </p:txBody>
      </p:sp>
      <p:pic>
        <p:nvPicPr>
          <p:cNvPr id="1026" name="Picture 2" descr="Imagen relacionada">
            <a:extLst>
              <a:ext uri="{FF2B5EF4-FFF2-40B4-BE49-F238E27FC236}">
                <a16:creationId xmlns:a16="http://schemas.microsoft.com/office/drawing/2014/main" id="{8CB67C4D-9A62-4E00-B39E-B5B0A6E36EA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9086" y="4684774"/>
            <a:ext cx="2962689" cy="16675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A4B44894-F00F-405F-9C85-7DCB22BAEB8A}"/>
              </a:ext>
            </a:extLst>
          </p:cNvPr>
          <p:cNvGraphicFramePr/>
          <p:nvPr>
            <p:extLst>
              <p:ext uri="{D42A27DB-BD31-4B8C-83A1-F6EECF244321}">
                <p14:modId xmlns:p14="http://schemas.microsoft.com/office/powerpoint/2010/main" val="2972186381"/>
              </p:ext>
            </p:extLst>
          </p:nvPr>
        </p:nvGraphicFramePr>
        <p:xfrm>
          <a:off x="-1" y="967409"/>
          <a:ext cx="9236766" cy="519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61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LOGO ESPE">
            <a:extLst>
              <a:ext uri="{FF2B5EF4-FFF2-40B4-BE49-F238E27FC236}">
                <a16:creationId xmlns:a16="http://schemas.microsoft.com/office/drawing/2014/main" id="{0CB75205-8D9A-442B-B82B-FDFE2C8DC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6" y="178231"/>
            <a:ext cx="2583179" cy="66732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CB322057-1E1F-49F0-897E-8FF332E9C266}"/>
              </a:ext>
            </a:extLst>
          </p:cNvPr>
          <p:cNvSpPr txBox="1">
            <a:spLocks/>
          </p:cNvSpPr>
          <p:nvPr/>
        </p:nvSpPr>
        <p:spPr>
          <a:xfrm>
            <a:off x="0" y="22498"/>
            <a:ext cx="7543800" cy="854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a:t>Marco Teórico</a:t>
            </a:r>
          </a:p>
        </p:txBody>
      </p:sp>
      <p:sp>
        <p:nvSpPr>
          <p:cNvPr id="6" name="Rectángulo: esquinas redondeadas 5">
            <a:extLst>
              <a:ext uri="{FF2B5EF4-FFF2-40B4-BE49-F238E27FC236}">
                <a16:creationId xmlns:a16="http://schemas.microsoft.com/office/drawing/2014/main" id="{09B927FA-E675-4B9C-A4F8-184EB8E6C5A0}"/>
              </a:ext>
            </a:extLst>
          </p:cNvPr>
          <p:cNvSpPr/>
          <p:nvPr/>
        </p:nvSpPr>
        <p:spPr>
          <a:xfrm>
            <a:off x="128368" y="1003183"/>
            <a:ext cx="3924886" cy="6005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3200" dirty="0"/>
              <a:t>Marco Regulatorio</a:t>
            </a:r>
          </a:p>
        </p:txBody>
      </p:sp>
      <p:graphicFrame>
        <p:nvGraphicFramePr>
          <p:cNvPr id="7" name="Diagrama 6">
            <a:extLst>
              <a:ext uri="{FF2B5EF4-FFF2-40B4-BE49-F238E27FC236}">
                <a16:creationId xmlns:a16="http://schemas.microsoft.com/office/drawing/2014/main" id="{285E54CE-1C68-452C-9946-3526E37A7481}"/>
              </a:ext>
            </a:extLst>
          </p:cNvPr>
          <p:cNvGraphicFramePr/>
          <p:nvPr>
            <p:extLst>
              <p:ext uri="{D42A27DB-BD31-4B8C-83A1-F6EECF244321}">
                <p14:modId xmlns:p14="http://schemas.microsoft.com/office/powerpoint/2010/main" val="1462854068"/>
              </p:ext>
            </p:extLst>
          </p:nvPr>
        </p:nvGraphicFramePr>
        <p:xfrm>
          <a:off x="-515228" y="2355510"/>
          <a:ext cx="9676813" cy="233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D217CAEC-22B0-4CED-8513-6BC99170C2A2}"/>
              </a:ext>
            </a:extLst>
          </p:cNvPr>
          <p:cNvSpPr txBox="1"/>
          <p:nvPr/>
        </p:nvSpPr>
        <p:spPr>
          <a:xfrm>
            <a:off x="661182" y="5066514"/>
            <a:ext cx="8083645"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a:t>Conjunto de procesos, procedimientos e instituciones públicas responsables de la ejecución de los principios y mecanismos de la calidad y la evaluación de la conformidad.</a:t>
            </a:r>
          </a:p>
        </p:txBody>
      </p:sp>
      <p:pic>
        <p:nvPicPr>
          <p:cNvPr id="11266" name="Picture 2" descr="Imagen relacionada">
            <a:extLst>
              <a:ext uri="{FF2B5EF4-FFF2-40B4-BE49-F238E27FC236}">
                <a16:creationId xmlns:a16="http://schemas.microsoft.com/office/drawing/2014/main" id="{D46FA273-565C-4B0C-941A-11EA5651C6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253" y="1001285"/>
            <a:ext cx="3401522" cy="25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1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4E15AF9-5A20-4ADD-BB31-B7013A9B1F68}"/>
              </a:ext>
            </a:extLst>
          </p:cNvPr>
          <p:cNvSpPr/>
          <p:nvPr/>
        </p:nvSpPr>
        <p:spPr>
          <a:xfrm>
            <a:off x="0" y="127079"/>
            <a:ext cx="3924886" cy="6005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3200" dirty="0"/>
              <a:t>Teorías de Soporte</a:t>
            </a:r>
          </a:p>
        </p:txBody>
      </p:sp>
      <p:graphicFrame>
        <p:nvGraphicFramePr>
          <p:cNvPr id="4" name="Diagrama 3">
            <a:extLst>
              <a:ext uri="{FF2B5EF4-FFF2-40B4-BE49-F238E27FC236}">
                <a16:creationId xmlns:a16="http://schemas.microsoft.com/office/drawing/2014/main" id="{3D8A5333-355C-4593-9CA8-8EB77FE6EC9F}"/>
              </a:ext>
            </a:extLst>
          </p:cNvPr>
          <p:cNvGraphicFramePr/>
          <p:nvPr>
            <p:extLst>
              <p:ext uri="{D42A27DB-BD31-4B8C-83A1-F6EECF244321}">
                <p14:modId xmlns:p14="http://schemas.microsoft.com/office/powerpoint/2010/main" val="749698952"/>
              </p:ext>
            </p:extLst>
          </p:nvPr>
        </p:nvGraphicFramePr>
        <p:xfrm>
          <a:off x="225084" y="1505244"/>
          <a:ext cx="8918916" cy="4515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a:extLst>
              <a:ext uri="{FF2B5EF4-FFF2-40B4-BE49-F238E27FC236}">
                <a16:creationId xmlns:a16="http://schemas.microsoft.com/office/drawing/2014/main" id="{9E4557B8-F124-49AB-B483-AC7132771397}"/>
              </a:ext>
            </a:extLst>
          </p:cNvPr>
          <p:cNvSpPr/>
          <p:nvPr/>
        </p:nvSpPr>
        <p:spPr>
          <a:xfrm>
            <a:off x="3038621" y="837028"/>
            <a:ext cx="3924886" cy="4360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2000" b="1" dirty="0"/>
              <a:t>Gestión de la Calidad Total (TQM)</a:t>
            </a:r>
          </a:p>
        </p:txBody>
      </p:sp>
      <p:pic>
        <p:nvPicPr>
          <p:cNvPr id="10" name="Picture 2" descr="Resultado de imagen para LOGO ESPE">
            <a:extLst>
              <a:ext uri="{FF2B5EF4-FFF2-40B4-BE49-F238E27FC236}">
                <a16:creationId xmlns:a16="http://schemas.microsoft.com/office/drawing/2014/main" id="{99FAADFA-703C-4F6C-ADE2-2543276BCC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8934" y="74830"/>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0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B7A3979-8BA8-48F7-BFA0-4CAE254FA042}"/>
              </a:ext>
            </a:extLst>
          </p:cNvPr>
          <p:cNvSpPr/>
          <p:nvPr/>
        </p:nvSpPr>
        <p:spPr>
          <a:xfrm>
            <a:off x="2528668" y="700419"/>
            <a:ext cx="3924886" cy="4045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2000" b="1" dirty="0"/>
              <a:t>Productividad</a:t>
            </a:r>
          </a:p>
        </p:txBody>
      </p:sp>
      <p:sp>
        <p:nvSpPr>
          <p:cNvPr id="4" name="Rectángulo: esquinas redondeadas 3">
            <a:extLst>
              <a:ext uri="{FF2B5EF4-FFF2-40B4-BE49-F238E27FC236}">
                <a16:creationId xmlns:a16="http://schemas.microsoft.com/office/drawing/2014/main" id="{A5E6E2C2-06CC-4125-8967-F18F01C7B1F5}"/>
              </a:ext>
            </a:extLst>
          </p:cNvPr>
          <p:cNvSpPr/>
          <p:nvPr/>
        </p:nvSpPr>
        <p:spPr>
          <a:xfrm>
            <a:off x="560644" y="3888572"/>
            <a:ext cx="3742006" cy="369332"/>
          </a:xfrm>
          <a:prstGeom prst="roundRect">
            <a:avLst/>
          </a:prstGeom>
          <a:solidFill>
            <a:srgbClr val="FF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t>Productividad parcial</a:t>
            </a:r>
          </a:p>
        </p:txBody>
      </p:sp>
      <p:sp>
        <p:nvSpPr>
          <p:cNvPr id="6" name="Rectángulo 5">
            <a:extLst>
              <a:ext uri="{FF2B5EF4-FFF2-40B4-BE49-F238E27FC236}">
                <a16:creationId xmlns:a16="http://schemas.microsoft.com/office/drawing/2014/main" id="{30713636-58C2-46C5-8704-B21FA6B4B5DE}"/>
              </a:ext>
            </a:extLst>
          </p:cNvPr>
          <p:cNvSpPr/>
          <p:nvPr/>
        </p:nvSpPr>
        <p:spPr>
          <a:xfrm>
            <a:off x="749105" y="1124117"/>
            <a:ext cx="7969348" cy="369332"/>
          </a:xfrm>
          <a:prstGeom prst="rect">
            <a:avLst/>
          </a:prstGeom>
        </p:spPr>
        <p:txBody>
          <a:bodyPr wrap="square">
            <a:spAutoFit/>
          </a:bodyPr>
          <a:lstStyle/>
          <a:p>
            <a:r>
              <a:rPr lang="es-ES" dirty="0"/>
              <a:t>Es la relación entre la producción obtenida y los recursos utilizados para obtenerla</a:t>
            </a:r>
            <a:endParaRPr lang="es-EC" dirty="0"/>
          </a:p>
        </p:txBody>
      </p:sp>
      <p:sp>
        <p:nvSpPr>
          <p:cNvPr id="7" name="Rectángulo: esquinas redondeadas 6">
            <a:extLst>
              <a:ext uri="{FF2B5EF4-FFF2-40B4-BE49-F238E27FC236}">
                <a16:creationId xmlns:a16="http://schemas.microsoft.com/office/drawing/2014/main" id="{1389BEF1-A9F8-448B-9FC2-8723A0A7F6D5}"/>
              </a:ext>
            </a:extLst>
          </p:cNvPr>
          <p:cNvSpPr/>
          <p:nvPr/>
        </p:nvSpPr>
        <p:spPr>
          <a:xfrm>
            <a:off x="597877" y="5217891"/>
            <a:ext cx="3742006" cy="369332"/>
          </a:xfrm>
          <a:prstGeom prst="roundRect">
            <a:avLst/>
          </a:prstGeom>
          <a:solidFill>
            <a:srgbClr val="FF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t>Productividad multifactorial</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427BB647-D87F-4E2A-BA1F-037CAFD07F25}"/>
                  </a:ext>
                </a:extLst>
              </p:cNvPr>
              <p:cNvSpPr/>
              <p:nvPr/>
            </p:nvSpPr>
            <p:spPr>
              <a:xfrm>
                <a:off x="1792591" y="4437150"/>
                <a:ext cx="4572000" cy="61837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𝑆𝑎𝑙𝑖𝑑𝑎</m:t>
                          </m:r>
                          <m:r>
                            <a:rPr lang="es-EC" i="0">
                              <a:latin typeface="Cambria Math" panose="02040503050406030204" pitchFamily="18" charset="0"/>
                            </a:rPr>
                            <m:t> </m:t>
                          </m:r>
                          <m:r>
                            <a:rPr lang="es-EC" i="1">
                              <a:latin typeface="Cambria Math" panose="02040503050406030204" pitchFamily="18" charset="0"/>
                            </a:rPr>
                            <m:t>𝑇𝑜𝑡𝑎𝑙</m:t>
                          </m:r>
                        </m:num>
                        <m:den>
                          <m:r>
                            <a:rPr lang="es-EC" i="1">
                              <a:latin typeface="Cambria Math" panose="02040503050406030204" pitchFamily="18" charset="0"/>
                            </a:rPr>
                            <m:t>𝐸𝑛𝑡𝑟𝑎𝑑𝑎</m:t>
                          </m:r>
                          <m:r>
                            <a:rPr lang="es-EC" i="0">
                              <a:latin typeface="Cambria Math" panose="02040503050406030204" pitchFamily="18" charset="0"/>
                            </a:rPr>
                            <m:t> </m:t>
                          </m:r>
                          <m:r>
                            <a:rPr lang="es-EC" i="1">
                              <a:latin typeface="Cambria Math" panose="02040503050406030204" pitchFamily="18" charset="0"/>
                            </a:rPr>
                            <m:t>𝑖𝑛𝑑𝑖𝑣𝑖𝑑𝑢𝑎𝑙</m:t>
                          </m:r>
                        </m:den>
                      </m:f>
                    </m:oMath>
                  </m:oMathPara>
                </a14:m>
                <a:endParaRPr lang="es-EC" dirty="0"/>
              </a:p>
            </p:txBody>
          </p:sp>
        </mc:Choice>
        <mc:Fallback xmlns="">
          <p:sp>
            <p:nvSpPr>
              <p:cNvPr id="8" name="Rectángulo 7">
                <a:extLst>
                  <a:ext uri="{FF2B5EF4-FFF2-40B4-BE49-F238E27FC236}">
                    <a16:creationId xmlns:a16="http://schemas.microsoft.com/office/drawing/2014/main" id="{427BB647-D87F-4E2A-BA1F-037CAFD07F25}"/>
                  </a:ext>
                </a:extLst>
              </p:cNvPr>
              <p:cNvSpPr>
                <a:spLocks noRot="1" noChangeAspect="1" noMove="1" noResize="1" noEditPoints="1" noAdjustHandles="1" noChangeArrowheads="1" noChangeShapeType="1" noTextEdit="1"/>
              </p:cNvSpPr>
              <p:nvPr/>
            </p:nvSpPr>
            <p:spPr>
              <a:xfrm>
                <a:off x="1792591" y="4437150"/>
                <a:ext cx="4572000" cy="618374"/>
              </a:xfrm>
              <a:prstGeom prst="rect">
                <a:avLst/>
              </a:prstGeom>
              <a:blipFill>
                <a:blip r:embed="rId2"/>
                <a:stretch>
                  <a:fillRect/>
                </a:stretch>
              </a:blipFill>
            </p:spPr>
            <p:txBody>
              <a:bodyPr/>
              <a:lstStyle/>
              <a:p>
                <a:r>
                  <a:rPr lang="es-EC">
                    <a:noFill/>
                  </a:rPr>
                  <a:t> </a:t>
                </a:r>
              </a:p>
            </p:txBody>
          </p:sp>
        </mc:Fallback>
      </mc:AlternateContent>
      <p:pic>
        <p:nvPicPr>
          <p:cNvPr id="2052" name="Picture 4" descr="Imagen relacionada">
            <a:extLst>
              <a:ext uri="{FF2B5EF4-FFF2-40B4-BE49-F238E27FC236}">
                <a16:creationId xmlns:a16="http://schemas.microsoft.com/office/drawing/2014/main" id="{E794E5CE-0076-421C-801F-AB652ADF7D8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591" y="3363916"/>
            <a:ext cx="2434751" cy="24347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2CE205E1-ECCB-4D47-98F5-D5281BF15527}"/>
                  </a:ext>
                </a:extLst>
              </p:cNvPr>
              <p:cNvSpPr/>
              <p:nvPr/>
            </p:nvSpPr>
            <p:spPr>
              <a:xfrm>
                <a:off x="1626899" y="5632530"/>
                <a:ext cx="5890202"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𝐵𝑖𝑒𝑛𝑒𝑠</m:t>
                          </m:r>
                          <m:r>
                            <a:rPr lang="es-EC" i="0">
                              <a:latin typeface="Cambria Math" panose="02040503050406030204" pitchFamily="18" charset="0"/>
                            </a:rPr>
                            <m:t> </m:t>
                          </m:r>
                          <m:r>
                            <a:rPr lang="es-EC" i="1">
                              <a:latin typeface="Cambria Math" panose="02040503050406030204" pitchFamily="18" charset="0"/>
                            </a:rPr>
                            <m:t>𝑦</m:t>
                          </m:r>
                          <m:r>
                            <a:rPr lang="es-EC" i="0">
                              <a:latin typeface="Cambria Math" panose="02040503050406030204" pitchFamily="18" charset="0"/>
                            </a:rPr>
                            <m:t> </m:t>
                          </m:r>
                          <m:r>
                            <a:rPr lang="es-EC" i="1">
                              <a:latin typeface="Cambria Math" panose="02040503050406030204" pitchFamily="18" charset="0"/>
                            </a:rPr>
                            <m:t>𝑆𝑒𝑟𝑣𝑖𝑐𝑖𝑜𝑠</m:t>
                          </m:r>
                          <m:r>
                            <a:rPr lang="es-EC" i="0">
                              <a:latin typeface="Cambria Math" panose="02040503050406030204" pitchFamily="18" charset="0"/>
                            </a:rPr>
                            <m:t> </m:t>
                          </m:r>
                          <m:r>
                            <a:rPr lang="es-EC" i="1">
                              <a:latin typeface="Cambria Math" panose="02040503050406030204" pitchFamily="18" charset="0"/>
                            </a:rPr>
                            <m:t>𝑃𝑟𝑜𝑑𝑢𝑐𝑖𝑑𝑜𝑠</m:t>
                          </m:r>
                        </m:num>
                        <m:den>
                          <m:r>
                            <a:rPr lang="es-EC" i="1">
                              <a:latin typeface="Cambria Math" panose="02040503050406030204" pitchFamily="18" charset="0"/>
                            </a:rPr>
                            <m:t>𝑀𝑎𝑛𝑜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𝑂𝑏𝑟𝑎</m:t>
                          </m:r>
                          <m:r>
                            <a:rPr lang="es-EC" i="0">
                              <a:latin typeface="Cambria Math" panose="02040503050406030204" pitchFamily="18" charset="0"/>
                            </a:rPr>
                            <m:t>+</m:t>
                          </m:r>
                          <m:r>
                            <a:rPr lang="es-EC" i="1">
                              <a:latin typeface="Cambria Math" panose="02040503050406030204" pitchFamily="18" charset="0"/>
                            </a:rPr>
                            <m:t>𝐶𝑎𝑝𝑖𝑡𝑎𝑙</m:t>
                          </m:r>
                          <m:r>
                            <a:rPr lang="es-EC" i="0">
                              <a:latin typeface="Cambria Math" panose="02040503050406030204" pitchFamily="18" charset="0"/>
                            </a:rPr>
                            <m:t>+</m:t>
                          </m:r>
                          <m:r>
                            <a:rPr lang="es-EC" i="1">
                              <a:latin typeface="Cambria Math" panose="02040503050406030204" pitchFamily="18" charset="0"/>
                            </a:rPr>
                            <m:t>𝑀𝑎𝑡𝑒𝑟𝑖𝑎𝑠</m:t>
                          </m:r>
                          <m:r>
                            <a:rPr lang="es-EC" i="0">
                              <a:latin typeface="Cambria Math" panose="02040503050406030204" pitchFamily="18" charset="0"/>
                            </a:rPr>
                            <m:t> </m:t>
                          </m:r>
                          <m:r>
                            <a:rPr lang="es-EC" i="1">
                              <a:latin typeface="Cambria Math" panose="02040503050406030204" pitchFamily="18" charset="0"/>
                            </a:rPr>
                            <m:t>𝑃𝑟𝑖𝑚𝑎𝑠</m:t>
                          </m:r>
                          <m:r>
                            <a:rPr lang="es-EC" i="0">
                              <a:latin typeface="Cambria Math" panose="02040503050406030204" pitchFamily="18" charset="0"/>
                            </a:rPr>
                            <m:t>+</m:t>
                          </m:r>
                          <m:r>
                            <a:rPr lang="es-EC" i="1">
                              <a:latin typeface="Cambria Math" panose="02040503050406030204" pitchFamily="18" charset="0"/>
                            </a:rPr>
                            <m:t>𝑂𝑡𝑟𝑜𝑠</m:t>
                          </m:r>
                        </m:den>
                      </m:f>
                    </m:oMath>
                  </m:oMathPara>
                </a14:m>
                <a:endParaRPr lang="es-EC" dirty="0"/>
              </a:p>
            </p:txBody>
          </p:sp>
        </mc:Choice>
        <mc:Fallback xmlns="">
          <p:sp>
            <p:nvSpPr>
              <p:cNvPr id="9" name="Rectángulo 8">
                <a:extLst>
                  <a:ext uri="{FF2B5EF4-FFF2-40B4-BE49-F238E27FC236}">
                    <a16:creationId xmlns:a16="http://schemas.microsoft.com/office/drawing/2014/main" id="{2CE205E1-ECCB-4D47-98F5-D5281BF15527}"/>
                  </a:ext>
                </a:extLst>
              </p:cNvPr>
              <p:cNvSpPr>
                <a:spLocks noRot="1" noChangeAspect="1" noMove="1" noResize="1" noEditPoints="1" noAdjustHandles="1" noChangeArrowheads="1" noChangeShapeType="1" noTextEdit="1"/>
              </p:cNvSpPr>
              <p:nvPr/>
            </p:nvSpPr>
            <p:spPr>
              <a:xfrm>
                <a:off x="1626899" y="5632530"/>
                <a:ext cx="5890202" cy="664926"/>
              </a:xfrm>
              <a:prstGeom prst="rect">
                <a:avLst/>
              </a:prstGeom>
              <a:blipFill>
                <a:blip r:embed="rId4"/>
                <a:stretch>
                  <a:fillRect/>
                </a:stretch>
              </a:blipFill>
            </p:spPr>
            <p:txBody>
              <a:bodyPr/>
              <a:lstStyle/>
              <a:p>
                <a:r>
                  <a:rPr lang="es-EC">
                    <a:noFill/>
                  </a:rPr>
                  <a:t> </a:t>
                </a:r>
              </a:p>
            </p:txBody>
          </p:sp>
        </mc:Fallback>
      </mc:AlternateContent>
      <p:sp>
        <p:nvSpPr>
          <p:cNvPr id="11" name="Rectángulo: esquinas redondeadas 10">
            <a:extLst>
              <a:ext uri="{FF2B5EF4-FFF2-40B4-BE49-F238E27FC236}">
                <a16:creationId xmlns:a16="http://schemas.microsoft.com/office/drawing/2014/main" id="{F010308C-53D8-49A1-9BFF-43BD2FE87926}"/>
              </a:ext>
            </a:extLst>
          </p:cNvPr>
          <p:cNvSpPr/>
          <p:nvPr/>
        </p:nvSpPr>
        <p:spPr>
          <a:xfrm>
            <a:off x="1757026" y="1636190"/>
            <a:ext cx="1842867" cy="4796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Medida relativa </a:t>
            </a:r>
          </a:p>
        </p:txBody>
      </p:sp>
      <p:sp>
        <p:nvSpPr>
          <p:cNvPr id="12" name="Flecha: a la derecha 11">
            <a:extLst>
              <a:ext uri="{FF2B5EF4-FFF2-40B4-BE49-F238E27FC236}">
                <a16:creationId xmlns:a16="http://schemas.microsoft.com/office/drawing/2014/main" id="{6AEC332A-A564-47D2-8DD6-8BACB7603413}"/>
              </a:ext>
            </a:extLst>
          </p:cNvPr>
          <p:cNvSpPr/>
          <p:nvPr/>
        </p:nvSpPr>
        <p:spPr>
          <a:xfrm>
            <a:off x="3877982" y="1755125"/>
            <a:ext cx="548640" cy="35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esquinas redondeadas 12">
            <a:extLst>
              <a:ext uri="{FF2B5EF4-FFF2-40B4-BE49-F238E27FC236}">
                <a16:creationId xmlns:a16="http://schemas.microsoft.com/office/drawing/2014/main" id="{0808AABF-5C17-4DB7-A8EA-8CD1B426FFBE}"/>
              </a:ext>
            </a:extLst>
          </p:cNvPr>
          <p:cNvSpPr/>
          <p:nvPr/>
        </p:nvSpPr>
        <p:spPr>
          <a:xfrm>
            <a:off x="4491111" y="1575656"/>
            <a:ext cx="3177218" cy="5995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Que tan bien los recursos están siendo utilizados </a:t>
            </a:r>
          </a:p>
        </p:txBody>
      </p:sp>
      <p:sp>
        <p:nvSpPr>
          <p:cNvPr id="14" name="Flecha: hacia abajo 13">
            <a:extLst>
              <a:ext uri="{FF2B5EF4-FFF2-40B4-BE49-F238E27FC236}">
                <a16:creationId xmlns:a16="http://schemas.microsoft.com/office/drawing/2014/main" id="{B3015695-3D3E-4C46-8F7A-29BACBE8EC4B}"/>
              </a:ext>
            </a:extLst>
          </p:cNvPr>
          <p:cNvSpPr/>
          <p:nvPr/>
        </p:nvSpPr>
        <p:spPr>
          <a:xfrm>
            <a:off x="958685" y="2940402"/>
            <a:ext cx="566082" cy="60682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dirty="0"/>
          </a:p>
        </p:txBody>
      </p:sp>
      <p:sp>
        <p:nvSpPr>
          <p:cNvPr id="15" name="Es igual a 14">
            <a:extLst>
              <a:ext uri="{FF2B5EF4-FFF2-40B4-BE49-F238E27FC236}">
                <a16:creationId xmlns:a16="http://schemas.microsoft.com/office/drawing/2014/main" id="{87A15DCB-5790-4F54-BBC2-FC4079213799}"/>
              </a:ext>
            </a:extLst>
          </p:cNvPr>
          <p:cNvSpPr/>
          <p:nvPr/>
        </p:nvSpPr>
        <p:spPr>
          <a:xfrm>
            <a:off x="2678460" y="2970129"/>
            <a:ext cx="737298" cy="434304"/>
          </a:xfrm>
          <a:prstGeom prst="mathEqual">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dirty="0">
              <a:solidFill>
                <a:schemeClr val="tx1"/>
              </a:solidFill>
            </a:endParaRPr>
          </a:p>
        </p:txBody>
      </p:sp>
      <p:sp>
        <p:nvSpPr>
          <p:cNvPr id="16" name="CuadroTexto 15">
            <a:extLst>
              <a:ext uri="{FF2B5EF4-FFF2-40B4-BE49-F238E27FC236}">
                <a16:creationId xmlns:a16="http://schemas.microsoft.com/office/drawing/2014/main" id="{856333AB-9E8D-42B6-9F71-17E953B48967}"/>
              </a:ext>
            </a:extLst>
          </p:cNvPr>
          <p:cNvSpPr txBox="1"/>
          <p:nvPr/>
        </p:nvSpPr>
        <p:spPr>
          <a:xfrm>
            <a:off x="1546010" y="2913709"/>
            <a:ext cx="1132450" cy="646331"/>
          </a:xfrm>
          <a:prstGeom prst="rect">
            <a:avLst/>
          </a:prstGeom>
          <a:noFill/>
        </p:spPr>
        <p:txBody>
          <a:bodyPr wrap="square" rtlCol="0">
            <a:spAutoFit/>
          </a:bodyPr>
          <a:lstStyle/>
          <a:p>
            <a:pPr algn="ctr"/>
            <a:r>
              <a:rPr lang="es-EC" dirty="0"/>
              <a:t>Menores salidas</a:t>
            </a:r>
          </a:p>
        </p:txBody>
      </p:sp>
      <p:sp>
        <p:nvSpPr>
          <p:cNvPr id="17" name="CuadroTexto 16">
            <a:extLst>
              <a:ext uri="{FF2B5EF4-FFF2-40B4-BE49-F238E27FC236}">
                <a16:creationId xmlns:a16="http://schemas.microsoft.com/office/drawing/2014/main" id="{5B23ED65-7908-4E3F-B953-D1E6B63B7351}"/>
              </a:ext>
            </a:extLst>
          </p:cNvPr>
          <p:cNvSpPr txBox="1"/>
          <p:nvPr/>
        </p:nvSpPr>
        <p:spPr>
          <a:xfrm>
            <a:off x="3337525" y="2887922"/>
            <a:ext cx="1730647" cy="646331"/>
          </a:xfrm>
          <a:prstGeom prst="rect">
            <a:avLst/>
          </a:prstGeom>
          <a:noFill/>
        </p:spPr>
        <p:txBody>
          <a:bodyPr wrap="square" rtlCol="0">
            <a:spAutoFit/>
          </a:bodyPr>
          <a:lstStyle/>
          <a:p>
            <a:pPr algn="ctr"/>
            <a:r>
              <a:rPr lang="es-EC" dirty="0"/>
              <a:t>Misma cantidad de producción</a:t>
            </a:r>
          </a:p>
        </p:txBody>
      </p:sp>
      <p:sp>
        <p:nvSpPr>
          <p:cNvPr id="21" name="Rectángulo: esquinas redondeadas 20">
            <a:extLst>
              <a:ext uri="{FF2B5EF4-FFF2-40B4-BE49-F238E27FC236}">
                <a16:creationId xmlns:a16="http://schemas.microsoft.com/office/drawing/2014/main" id="{A092335E-7B1F-4CCB-AE3D-9408583A2B6F}"/>
              </a:ext>
            </a:extLst>
          </p:cNvPr>
          <p:cNvSpPr/>
          <p:nvPr/>
        </p:nvSpPr>
        <p:spPr>
          <a:xfrm>
            <a:off x="597877" y="2343260"/>
            <a:ext cx="3742006" cy="383946"/>
          </a:xfrm>
          <a:prstGeom prst="roundRect">
            <a:avLst/>
          </a:prstGeom>
          <a:solidFill>
            <a:srgbClr val="FF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t>Alta productividad</a:t>
            </a:r>
          </a:p>
        </p:txBody>
      </p:sp>
      <p:sp>
        <p:nvSpPr>
          <p:cNvPr id="18" name="CuadroTexto 17">
            <a:extLst>
              <a:ext uri="{FF2B5EF4-FFF2-40B4-BE49-F238E27FC236}">
                <a16:creationId xmlns:a16="http://schemas.microsoft.com/office/drawing/2014/main" id="{1CF3EF43-A318-4D8B-8B4F-FFC032A86BFE}"/>
              </a:ext>
            </a:extLst>
          </p:cNvPr>
          <p:cNvSpPr txBox="1"/>
          <p:nvPr/>
        </p:nvSpPr>
        <p:spPr>
          <a:xfrm>
            <a:off x="4907401" y="3003627"/>
            <a:ext cx="659065" cy="369332"/>
          </a:xfrm>
          <a:prstGeom prst="rect">
            <a:avLst/>
          </a:prstGeom>
          <a:noFill/>
        </p:spPr>
        <p:txBody>
          <a:bodyPr wrap="square" rtlCol="0">
            <a:spAutoFit/>
          </a:bodyPr>
          <a:lstStyle/>
          <a:p>
            <a:pPr algn="ctr"/>
            <a:r>
              <a:rPr lang="es-EC" dirty="0"/>
              <a:t>o</a:t>
            </a:r>
          </a:p>
        </p:txBody>
      </p:sp>
      <p:sp>
        <p:nvSpPr>
          <p:cNvPr id="19" name="Flecha: hacia arriba 18">
            <a:extLst>
              <a:ext uri="{FF2B5EF4-FFF2-40B4-BE49-F238E27FC236}">
                <a16:creationId xmlns:a16="http://schemas.microsoft.com/office/drawing/2014/main" id="{1C201F5F-8BCD-4553-81AF-95EDC8344753}"/>
              </a:ext>
            </a:extLst>
          </p:cNvPr>
          <p:cNvSpPr/>
          <p:nvPr/>
        </p:nvSpPr>
        <p:spPr>
          <a:xfrm>
            <a:off x="5444196" y="2913710"/>
            <a:ext cx="425549" cy="542348"/>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dirty="0"/>
          </a:p>
        </p:txBody>
      </p:sp>
      <p:sp>
        <p:nvSpPr>
          <p:cNvPr id="25" name="CuadroTexto 24">
            <a:extLst>
              <a:ext uri="{FF2B5EF4-FFF2-40B4-BE49-F238E27FC236}">
                <a16:creationId xmlns:a16="http://schemas.microsoft.com/office/drawing/2014/main" id="{9A6B1C52-1485-4E73-8C09-BD7C13FC8281}"/>
              </a:ext>
            </a:extLst>
          </p:cNvPr>
          <p:cNvSpPr txBox="1"/>
          <p:nvPr/>
        </p:nvSpPr>
        <p:spPr>
          <a:xfrm>
            <a:off x="5733701" y="2899697"/>
            <a:ext cx="1730647" cy="646331"/>
          </a:xfrm>
          <a:prstGeom prst="rect">
            <a:avLst/>
          </a:prstGeom>
          <a:noFill/>
        </p:spPr>
        <p:txBody>
          <a:bodyPr wrap="square" rtlCol="0">
            <a:spAutoFit/>
          </a:bodyPr>
          <a:lstStyle/>
          <a:p>
            <a:pPr algn="ctr"/>
            <a:r>
              <a:rPr lang="es-EC" dirty="0"/>
              <a:t>Mayor producción</a:t>
            </a:r>
          </a:p>
        </p:txBody>
      </p:sp>
      <p:sp>
        <p:nvSpPr>
          <p:cNvPr id="20" name="CuadroTexto 19">
            <a:extLst>
              <a:ext uri="{FF2B5EF4-FFF2-40B4-BE49-F238E27FC236}">
                <a16:creationId xmlns:a16="http://schemas.microsoft.com/office/drawing/2014/main" id="{CDF3053D-58A0-4073-BCE3-1BD39B99E18D}"/>
              </a:ext>
            </a:extLst>
          </p:cNvPr>
          <p:cNvSpPr txBox="1"/>
          <p:nvPr/>
        </p:nvSpPr>
        <p:spPr>
          <a:xfrm>
            <a:off x="7600987" y="5587223"/>
            <a:ext cx="761091" cy="646331"/>
          </a:xfrm>
          <a:prstGeom prst="rect">
            <a:avLst/>
          </a:prstGeom>
          <a:noFill/>
        </p:spPr>
        <p:txBody>
          <a:bodyPr wrap="square" rtlCol="0">
            <a:spAutoFit/>
          </a:bodyPr>
          <a:lstStyle/>
          <a:p>
            <a:r>
              <a:rPr lang="es-EC" sz="3600" dirty="0"/>
              <a:t>&gt; 1</a:t>
            </a:r>
          </a:p>
        </p:txBody>
      </p:sp>
      <p:pic>
        <p:nvPicPr>
          <p:cNvPr id="27" name="Picture 2" descr="Resultado de imagen para LOGO ESPE">
            <a:extLst>
              <a:ext uri="{FF2B5EF4-FFF2-40B4-BE49-F238E27FC236}">
                <a16:creationId xmlns:a16="http://schemas.microsoft.com/office/drawing/2014/main" id="{934CC090-9C9B-470F-A215-4A10CC821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627" y="107474"/>
            <a:ext cx="2583179" cy="6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53470"/>
      </p:ext>
    </p:extLst>
  </p:cSld>
  <p:clrMapOvr>
    <a:masterClrMapping/>
  </p:clrMapOvr>
</p:sld>
</file>

<file path=ppt/theme/theme1.xml><?xml version="1.0" encoding="utf-8"?>
<a:theme xmlns:a="http://schemas.openxmlformats.org/drawingml/2006/main" name="Retrospección">
  <a:themeElements>
    <a:clrScheme name="Personalizado 6">
      <a:dk1>
        <a:sysClr val="windowText" lastClr="000000"/>
      </a:dk1>
      <a:lt1>
        <a:sysClr val="window" lastClr="FFFFFF"/>
      </a:lt1>
      <a:dk2>
        <a:srgbClr val="455F51"/>
      </a:dk2>
      <a:lt2>
        <a:srgbClr val="E2DFCC"/>
      </a:lt2>
      <a:accent1>
        <a:srgbClr val="FF0000"/>
      </a:accent1>
      <a:accent2>
        <a:srgbClr val="006600"/>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668</TotalTime>
  <Words>2026</Words>
  <Application>Microsoft Office PowerPoint</Application>
  <PresentationFormat>Presentación en pantalla (4:3)</PresentationFormat>
  <Paragraphs>485</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Cambria Math</vt:lpstr>
      <vt:lpstr>Symbol</vt:lpstr>
      <vt:lpstr>Times New Roman</vt:lpstr>
      <vt:lpstr>Wingdings</vt:lpstr>
      <vt:lpstr>Retrospección</vt:lpstr>
      <vt:lpstr>Presentación de PowerPoint</vt:lpstr>
      <vt:lpstr>Contenido</vt:lpstr>
      <vt:lpstr>Sector de Confites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Michelle Alberca</dc:creator>
  <cp:lastModifiedBy>Michelle Alberca</cp:lastModifiedBy>
  <cp:revision>80</cp:revision>
  <dcterms:created xsi:type="dcterms:W3CDTF">2019-02-08T08:02:39Z</dcterms:created>
  <dcterms:modified xsi:type="dcterms:W3CDTF">2019-02-12T18:49:53Z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1e9745-2712-4e12-88cc-7cf100279496_Enabled">
    <vt:lpwstr>True</vt:lpwstr>
  </property>
  <property fmtid="{D5CDD505-2E9C-101B-9397-08002B2CF9AE}" pid="3" name="MSIP_Label_501e9745-2712-4e12-88cc-7cf100279496_SiteId">
    <vt:lpwstr>df294dad-b6d4-4f2c-843e-448b47ddb26e</vt:lpwstr>
  </property>
  <property fmtid="{D5CDD505-2E9C-101B-9397-08002B2CF9AE}" pid="4" name="MSIP_Label_501e9745-2712-4e12-88cc-7cf100279496_Owner">
    <vt:lpwstr>malberca@confiteca.com.ec</vt:lpwstr>
  </property>
  <property fmtid="{D5CDD505-2E9C-101B-9397-08002B2CF9AE}" pid="5" name="MSIP_Label_501e9745-2712-4e12-88cc-7cf100279496_SetDate">
    <vt:lpwstr>2019-02-08T08:23:35.7795150Z</vt:lpwstr>
  </property>
  <property fmtid="{D5CDD505-2E9C-101B-9397-08002B2CF9AE}" pid="6" name="MSIP_Label_501e9745-2712-4e12-88cc-7cf100279496_Name">
    <vt:lpwstr>Personal</vt:lpwstr>
  </property>
  <property fmtid="{D5CDD505-2E9C-101B-9397-08002B2CF9AE}" pid="7" name="MSIP_Label_501e9745-2712-4e12-88cc-7cf100279496_Application">
    <vt:lpwstr>Microsoft Azure Information Protection</vt:lpwstr>
  </property>
  <property fmtid="{D5CDD505-2E9C-101B-9397-08002B2CF9AE}" pid="8" name="MSIP_Label_501e9745-2712-4e12-88cc-7cf100279496_Extended_MSFT_Method">
    <vt:lpwstr>Manual</vt:lpwstr>
  </property>
  <property fmtid="{D5CDD505-2E9C-101B-9397-08002B2CF9AE}" pid="9" name="Sensitivity">
    <vt:lpwstr>Personal</vt:lpwstr>
  </property>
</Properties>
</file>