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4" r:id="rId18"/>
    <p:sldId id="272" r:id="rId19"/>
    <p:sldId id="273" r:id="rId20"/>
    <p:sldId id="275" r:id="rId21"/>
    <p:sldId id="277" r:id="rId22"/>
    <p:sldId id="276" r:id="rId23"/>
    <p:sldId id="278" r:id="rId2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3A8B"/>
    <a:srgbClr val="996633"/>
    <a:srgbClr val="B381D9"/>
    <a:srgbClr val="F6BC94"/>
    <a:srgbClr val="FF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57" autoAdjust="0"/>
    <p:restoredTop sz="94660"/>
  </p:normalViewPr>
  <p:slideViewPr>
    <p:cSldViewPr snapToGrid="0">
      <p:cViewPr varScale="1">
        <p:scale>
          <a:sx n="46" d="100"/>
          <a:sy n="46" d="100"/>
        </p:scale>
        <p:origin x="2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4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4" Type="http://schemas.openxmlformats.org/officeDocument/2006/relationships/image" Target="../media/image20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image" Target="../media/image70.jpe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80.jpg"/><Relationship Id="rId1" Type="http://schemas.openxmlformats.org/officeDocument/2006/relationships/image" Target="../media/image79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image" Target="../media/image41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image" Target="../media/image44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image" Target="../media/image6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image" Target="../media/image18.jpg"/><Relationship Id="rId4" Type="http://schemas.openxmlformats.org/officeDocument/2006/relationships/image" Target="../media/image16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80.jpg"/><Relationship Id="rId1" Type="http://schemas.openxmlformats.org/officeDocument/2006/relationships/image" Target="../media/image79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AFAAE6-DE31-465D-934D-524CEBA15814}" type="doc">
      <dgm:prSet loTypeId="urn:microsoft.com/office/officeart/2008/layout/HexagonCluster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4B111F5-543F-4DA7-96D4-89EFC1ECD543}">
      <dgm:prSet phldrT="[Texto]"/>
      <dgm:spPr>
        <a:solidFill>
          <a:srgbClr val="92D050"/>
        </a:solidFill>
        <a:ln w="38100">
          <a:prstDash val="solid"/>
        </a:ln>
      </dgm:spPr>
      <dgm:t>
        <a:bodyPr/>
        <a:lstStyle/>
        <a:p>
          <a:r>
            <a:rPr lang="es-EC" b="1" dirty="0" smtClean="0">
              <a:solidFill>
                <a:schemeClr val="tx1"/>
              </a:solidFill>
              <a:latin typeface="Century" panose="02040604050505020304" pitchFamily="18" charset="0"/>
            </a:rPr>
            <a:t>Plantear Estrategias</a:t>
          </a:r>
          <a:endParaRPr lang="es-EC" b="1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46456977-B1B0-44D8-867C-7EE014F36F63}" type="parTrans" cxnId="{070888D7-FB18-4854-95E8-AFA350203B11}">
      <dgm:prSet/>
      <dgm:spPr/>
      <dgm:t>
        <a:bodyPr/>
        <a:lstStyle/>
        <a:p>
          <a:endParaRPr lang="es-EC"/>
        </a:p>
      </dgm:t>
    </dgm:pt>
    <dgm:pt modelId="{9DB60E94-288D-46CF-8B3B-9F992A53C867}" type="sibTrans" cxnId="{070888D7-FB18-4854-95E8-AFA350203B1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8100">
          <a:prstDash val="sysDash"/>
        </a:ln>
      </dgm:spPr>
      <dgm:t>
        <a:bodyPr/>
        <a:lstStyle/>
        <a:p>
          <a:endParaRPr lang="es-EC"/>
        </a:p>
      </dgm:t>
    </dgm:pt>
    <dgm:pt modelId="{22867B00-4A66-4A4B-8992-AD48C71FBFB1}">
      <dgm:prSet phldrT="[Texto]"/>
      <dgm:spPr>
        <a:solidFill>
          <a:schemeClr val="accent1">
            <a:lumMod val="50000"/>
          </a:schemeClr>
        </a:solidFill>
        <a:ln w="57150"/>
      </dgm:spPr>
      <dgm:t>
        <a:bodyPr/>
        <a:lstStyle/>
        <a:p>
          <a:r>
            <a:rPr lang="es-EC" b="0" dirty="0" smtClean="0">
              <a:latin typeface="Century" panose="02040604050505020304" pitchFamily="18" charset="0"/>
            </a:rPr>
            <a:t>Aplicar metodología</a:t>
          </a:r>
        </a:p>
        <a:p>
          <a:r>
            <a:rPr lang="es-EC" b="0" dirty="0" smtClean="0">
              <a:latin typeface="Century" panose="02040604050505020304" pitchFamily="18" charset="0"/>
            </a:rPr>
            <a:t>investigativa</a:t>
          </a:r>
          <a:endParaRPr lang="es-EC" b="0" dirty="0">
            <a:latin typeface="Century" panose="02040604050505020304" pitchFamily="18" charset="0"/>
          </a:endParaRPr>
        </a:p>
      </dgm:t>
    </dgm:pt>
    <dgm:pt modelId="{DC9776CB-5553-40AE-BD8E-5AB4DA6E0CC5}" type="parTrans" cxnId="{C65BCC33-3A45-45CE-9686-6D9432390FA4}">
      <dgm:prSet/>
      <dgm:spPr/>
      <dgm:t>
        <a:bodyPr/>
        <a:lstStyle/>
        <a:p>
          <a:endParaRPr lang="es-EC"/>
        </a:p>
      </dgm:t>
    </dgm:pt>
    <dgm:pt modelId="{983AD80F-4151-4C92-9E4F-545853408704}" type="sibTrans" cxnId="{C65BCC33-3A45-45CE-9686-6D9432390FA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>
          <a:solidFill>
            <a:schemeClr val="tx1"/>
          </a:solidFill>
          <a:prstDash val="sysDash"/>
        </a:ln>
      </dgm:spPr>
      <dgm:t>
        <a:bodyPr/>
        <a:lstStyle/>
        <a:p>
          <a:endParaRPr lang="es-EC"/>
        </a:p>
      </dgm:t>
    </dgm:pt>
    <dgm:pt modelId="{F141115C-631E-4DEC-B77B-4AC421717DBF}">
      <dgm:prSet phldrT="[Texto]"/>
      <dgm:spPr>
        <a:solidFill>
          <a:schemeClr val="accent4"/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Century" panose="02040604050505020304" pitchFamily="18" charset="0"/>
            </a:rPr>
            <a:t>Establecer relación teórica </a:t>
          </a:r>
          <a:endParaRPr lang="es-EC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77E1F07C-9A0B-43C6-858D-98A09B0B8AF0}" type="parTrans" cxnId="{5EB1B992-F0DF-4827-9C43-6691993F8540}">
      <dgm:prSet/>
      <dgm:spPr/>
      <dgm:t>
        <a:bodyPr/>
        <a:lstStyle/>
        <a:p>
          <a:endParaRPr lang="es-EC"/>
        </a:p>
      </dgm:t>
    </dgm:pt>
    <dgm:pt modelId="{9B964BF7-8A50-4245-92B2-FF0104935038}" type="sibTrans" cxnId="{5EB1B992-F0DF-4827-9C43-6691993F854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38100">
          <a:solidFill>
            <a:schemeClr val="tx1"/>
          </a:solidFill>
          <a:prstDash val="sysDash"/>
        </a:ln>
      </dgm:spPr>
      <dgm:t>
        <a:bodyPr/>
        <a:lstStyle/>
        <a:p>
          <a:endParaRPr lang="es-EC"/>
        </a:p>
      </dgm:t>
    </dgm:pt>
    <dgm:pt modelId="{0EB9678C-DF01-4DE8-A57F-9EA27C686566}">
      <dgm:prSet phldrT="[Texto]"/>
      <dgm:spPr>
        <a:solidFill>
          <a:srgbClr val="963A8B"/>
        </a:solidFill>
        <a:ln w="57150"/>
      </dgm:spPr>
      <dgm:t>
        <a:bodyPr/>
        <a:lstStyle/>
        <a:p>
          <a:r>
            <a:rPr lang="es-EC" b="1" dirty="0" smtClean="0">
              <a:solidFill>
                <a:schemeClr val="bg1"/>
              </a:solidFill>
              <a:latin typeface="Century" panose="02040604050505020304" pitchFamily="18" charset="0"/>
            </a:rPr>
            <a:t>Determinar el estudio de mercado</a:t>
          </a:r>
          <a:endParaRPr lang="es-EC" b="1" dirty="0">
            <a:solidFill>
              <a:schemeClr val="bg1"/>
            </a:solidFill>
            <a:latin typeface="Century" panose="02040604050505020304" pitchFamily="18" charset="0"/>
          </a:endParaRPr>
        </a:p>
      </dgm:t>
    </dgm:pt>
    <dgm:pt modelId="{04ACD0FB-09AF-4A96-AB18-F84095C4B8E1}" type="parTrans" cxnId="{D7B5E0CF-ABF3-47DF-ADA3-2BDE459965A0}">
      <dgm:prSet/>
      <dgm:spPr/>
      <dgm:t>
        <a:bodyPr/>
        <a:lstStyle/>
        <a:p>
          <a:endParaRPr lang="es-EC"/>
        </a:p>
      </dgm:t>
    </dgm:pt>
    <dgm:pt modelId="{FAAEC1E2-4181-4A1A-BEB6-17255346F3B3}" type="sibTrans" cxnId="{D7B5E0CF-ABF3-47DF-ADA3-2BDE459965A0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38100">
          <a:prstDash val="sysDash"/>
        </a:ln>
      </dgm:spPr>
      <dgm:t>
        <a:bodyPr/>
        <a:lstStyle/>
        <a:p>
          <a:endParaRPr lang="es-EC"/>
        </a:p>
      </dgm:t>
    </dgm:pt>
    <dgm:pt modelId="{03C0E30E-918F-4DFA-B1BC-6DC371D413A4}" type="pres">
      <dgm:prSet presAssocID="{88AFAAE6-DE31-465D-934D-524CEBA15814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C"/>
        </a:p>
      </dgm:t>
    </dgm:pt>
    <dgm:pt modelId="{12180195-0A51-4DD1-AFEC-93941B4591FA}" type="pres">
      <dgm:prSet presAssocID="{B4B111F5-543F-4DA7-96D4-89EFC1ECD543}" presName="text1" presStyleCnt="0"/>
      <dgm:spPr/>
    </dgm:pt>
    <dgm:pt modelId="{F684C598-0E00-46E4-A435-8A22C5B1B47E}" type="pres">
      <dgm:prSet presAssocID="{B4B111F5-543F-4DA7-96D4-89EFC1ECD543}" presName="textRepeatNode" presStyleLbl="alignNode1" presStyleIdx="0" presStyleCnt="4" custLinFactNeighborX="7192" custLinFactNeighborY="-53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CB69C7-3D37-4687-9944-6AE6556F1601}" type="pres">
      <dgm:prSet presAssocID="{B4B111F5-543F-4DA7-96D4-89EFC1ECD543}" presName="textaccent1" presStyleCnt="0"/>
      <dgm:spPr/>
    </dgm:pt>
    <dgm:pt modelId="{9DF8F6C2-9E73-49E9-BBCC-50689614F485}" type="pres">
      <dgm:prSet presAssocID="{B4B111F5-543F-4DA7-96D4-89EFC1ECD543}" presName="accentRepeatNode" presStyleLbl="solidAlignAcc1" presStyleIdx="0" presStyleCnt="8"/>
      <dgm:spPr/>
    </dgm:pt>
    <dgm:pt modelId="{454DEBFF-9E63-4531-A5F8-2EAC8B8057EB}" type="pres">
      <dgm:prSet presAssocID="{9DB60E94-288D-46CF-8B3B-9F992A53C867}" presName="image1" presStyleCnt="0"/>
      <dgm:spPr/>
    </dgm:pt>
    <dgm:pt modelId="{C4C0B7D8-9E6E-40EA-A960-AE2BC424E0F8}" type="pres">
      <dgm:prSet presAssocID="{9DB60E94-288D-46CF-8B3B-9F992A53C867}" presName="imageRepeatNode" presStyleLbl="alignAcc1" presStyleIdx="0" presStyleCnt="4" custAng="0" custScaleX="102313" custScaleY="110055" custLinFactNeighborX="8536" custLinFactNeighborY="51715"/>
      <dgm:spPr/>
      <dgm:t>
        <a:bodyPr/>
        <a:lstStyle/>
        <a:p>
          <a:endParaRPr lang="es-EC"/>
        </a:p>
      </dgm:t>
    </dgm:pt>
    <dgm:pt modelId="{95B58B98-6CDE-4A64-923F-79C18A3F4302}" type="pres">
      <dgm:prSet presAssocID="{9DB60E94-288D-46CF-8B3B-9F992A53C867}" presName="imageaccent1" presStyleCnt="0"/>
      <dgm:spPr/>
    </dgm:pt>
    <dgm:pt modelId="{FF6F442E-AC6C-400F-A679-24C28324FF52}" type="pres">
      <dgm:prSet presAssocID="{9DB60E94-288D-46CF-8B3B-9F992A53C867}" presName="accentRepeatNode" presStyleLbl="solidAlignAcc1" presStyleIdx="1" presStyleCnt="8" custLinFactX="200000" custLinFactY="100000" custLinFactNeighborX="214932" custLinFactNeighborY="154221"/>
      <dgm:spPr/>
    </dgm:pt>
    <dgm:pt modelId="{517749DC-4D58-402E-BEE2-228704B7DE02}" type="pres">
      <dgm:prSet presAssocID="{0EB9678C-DF01-4DE8-A57F-9EA27C686566}" presName="text2" presStyleCnt="0"/>
      <dgm:spPr/>
    </dgm:pt>
    <dgm:pt modelId="{DAEC5E63-E9B2-4AEF-9DD9-AA01F3E1025F}" type="pres">
      <dgm:prSet presAssocID="{0EB9678C-DF01-4DE8-A57F-9EA27C686566}" presName="textRepeatNode" presStyleLbl="alignNode1" presStyleIdx="1" presStyleCnt="4" custLinFactNeighborX="21406" custLinFactNeighborY="-479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0A306B-C002-4E42-861A-E9A0A66C7C86}" type="pres">
      <dgm:prSet presAssocID="{0EB9678C-DF01-4DE8-A57F-9EA27C686566}" presName="textaccent2" presStyleCnt="0"/>
      <dgm:spPr/>
    </dgm:pt>
    <dgm:pt modelId="{FDCFFE69-4E11-4B96-B367-32CE9D3ECDEA}" type="pres">
      <dgm:prSet presAssocID="{0EB9678C-DF01-4DE8-A57F-9EA27C686566}" presName="accentRepeatNode" presStyleLbl="solidAlignAcc1" presStyleIdx="2" presStyleCnt="8"/>
      <dgm:spPr/>
    </dgm:pt>
    <dgm:pt modelId="{86371780-2408-4DE7-88E5-9452337B7360}" type="pres">
      <dgm:prSet presAssocID="{FAAEC1E2-4181-4A1A-BEB6-17255346F3B3}" presName="image2" presStyleCnt="0"/>
      <dgm:spPr/>
    </dgm:pt>
    <dgm:pt modelId="{17A7427D-25F3-461E-BA49-60F609DAE38B}" type="pres">
      <dgm:prSet presAssocID="{FAAEC1E2-4181-4A1A-BEB6-17255346F3B3}" presName="imageRepeatNode" presStyleLbl="alignAcc1" presStyleIdx="1" presStyleCnt="4" custAng="17683731" custScaleX="91308" custScaleY="87720" custLinFactX="6821" custLinFactNeighborX="100000" custLinFactNeighborY="1049"/>
      <dgm:spPr/>
      <dgm:t>
        <a:bodyPr/>
        <a:lstStyle/>
        <a:p>
          <a:endParaRPr lang="es-EC"/>
        </a:p>
      </dgm:t>
    </dgm:pt>
    <dgm:pt modelId="{9E8E2756-CA1A-40F1-8946-9D5EAF097ACD}" type="pres">
      <dgm:prSet presAssocID="{FAAEC1E2-4181-4A1A-BEB6-17255346F3B3}" presName="imageaccent2" presStyleCnt="0"/>
      <dgm:spPr/>
    </dgm:pt>
    <dgm:pt modelId="{A466FB6D-213B-4774-959F-DB1EFAED780B}" type="pres">
      <dgm:prSet presAssocID="{FAAEC1E2-4181-4A1A-BEB6-17255346F3B3}" presName="accentRepeatNode" presStyleLbl="solidAlignAcc1" presStyleIdx="3" presStyleCnt="8"/>
      <dgm:spPr/>
    </dgm:pt>
    <dgm:pt modelId="{DA08B560-9744-4795-9A44-BAB3D8FA6699}" type="pres">
      <dgm:prSet presAssocID="{22867B00-4A66-4A4B-8992-AD48C71FBFB1}" presName="text3" presStyleCnt="0"/>
      <dgm:spPr/>
    </dgm:pt>
    <dgm:pt modelId="{08B934B3-41B6-4EF4-8D5C-48AD145F1187}" type="pres">
      <dgm:prSet presAssocID="{22867B00-4A66-4A4B-8992-AD48C71FBFB1}" presName="textRepeatNode" presStyleLbl="alignNode1" presStyleIdx="2" presStyleCnt="4" custLinFactX="93248" custLinFactNeighborX="100000" custLinFactNeighborY="620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7EBD30-6B86-4006-A104-A2C71724C99D}" type="pres">
      <dgm:prSet presAssocID="{22867B00-4A66-4A4B-8992-AD48C71FBFB1}" presName="textaccent3" presStyleCnt="0"/>
      <dgm:spPr/>
    </dgm:pt>
    <dgm:pt modelId="{1CF4C6D8-8CB0-4395-BC03-A75D75DC64B1}" type="pres">
      <dgm:prSet presAssocID="{22867B00-4A66-4A4B-8992-AD48C71FBFB1}" presName="accentRepeatNode" presStyleLbl="solidAlignAcc1" presStyleIdx="4" presStyleCnt="8" custLinFactX="44377" custLinFactY="100000" custLinFactNeighborX="100000" custLinFactNeighborY="145100"/>
      <dgm:spPr/>
    </dgm:pt>
    <dgm:pt modelId="{FCBD446C-0889-4AC9-B894-6A1CD4B5ACB7}" type="pres">
      <dgm:prSet presAssocID="{983AD80F-4151-4C92-9E4F-545853408704}" presName="image3" presStyleCnt="0"/>
      <dgm:spPr/>
    </dgm:pt>
    <dgm:pt modelId="{72606431-7389-4E7E-816B-7D418191E453}" type="pres">
      <dgm:prSet presAssocID="{983AD80F-4151-4C92-9E4F-545853408704}" presName="imageRepeatNode" presStyleLbl="alignAcc1" presStyleIdx="2" presStyleCnt="4" custScaleY="91254" custLinFactY="65195" custLinFactNeighborX="10656" custLinFactNeighborY="100000"/>
      <dgm:spPr/>
      <dgm:t>
        <a:bodyPr/>
        <a:lstStyle/>
        <a:p>
          <a:endParaRPr lang="es-EC"/>
        </a:p>
      </dgm:t>
    </dgm:pt>
    <dgm:pt modelId="{1E612B0E-0AF5-4317-AFAB-1A45977286C7}" type="pres">
      <dgm:prSet presAssocID="{983AD80F-4151-4C92-9E4F-545853408704}" presName="imageaccent3" presStyleCnt="0"/>
      <dgm:spPr/>
    </dgm:pt>
    <dgm:pt modelId="{2C8355E9-DD11-465B-802D-691AA5A2B0FB}" type="pres">
      <dgm:prSet presAssocID="{983AD80F-4151-4C92-9E4F-545853408704}" presName="accentRepeatNode" presStyleLbl="solidAlignAcc1" presStyleIdx="5" presStyleCnt="8" custLinFactX="-585068" custLinFactY="1200000" custLinFactNeighborX="-600000" custLinFactNeighborY="1287732"/>
      <dgm:spPr/>
    </dgm:pt>
    <dgm:pt modelId="{12163934-FFE0-49D5-A6E5-2D10F220CF8E}" type="pres">
      <dgm:prSet presAssocID="{F141115C-631E-4DEC-B77B-4AC421717DBF}" presName="text4" presStyleCnt="0"/>
      <dgm:spPr/>
    </dgm:pt>
    <dgm:pt modelId="{CAACDB8D-6494-499D-AB4F-BFE178C02D48}" type="pres">
      <dgm:prSet presAssocID="{F141115C-631E-4DEC-B77B-4AC421717DBF}" presName="textRepeatNode" presStyleLbl="alignNode1" presStyleIdx="3" presStyleCnt="4" custScaleX="90893" custScaleY="90069" custLinFactX="5629" custLinFactNeighborX="100000" custLinFactNeighborY="-38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31886D-268D-4958-AE19-9FB82C6D705E}" type="pres">
      <dgm:prSet presAssocID="{F141115C-631E-4DEC-B77B-4AC421717DBF}" presName="textaccent4" presStyleCnt="0"/>
      <dgm:spPr/>
    </dgm:pt>
    <dgm:pt modelId="{2162285D-872F-4ECE-812A-15DFD69C37ED}" type="pres">
      <dgm:prSet presAssocID="{F141115C-631E-4DEC-B77B-4AC421717DBF}" presName="accentRepeatNode" presStyleLbl="solidAlignAcc1" presStyleIdx="6" presStyleCnt="8" custScaleX="62463" custScaleY="49790" custLinFactY="419081" custLinFactNeighborX="-70586" custLinFactNeighborY="500000"/>
      <dgm:spPr/>
    </dgm:pt>
    <dgm:pt modelId="{2E3B518B-785E-4CC4-9712-4438F1BDC8FC}" type="pres">
      <dgm:prSet presAssocID="{9B964BF7-8A50-4245-92B2-FF0104935038}" presName="image4" presStyleCnt="0"/>
      <dgm:spPr/>
    </dgm:pt>
    <dgm:pt modelId="{21BCB864-515A-4E83-A51F-5630BB68497C}" type="pres">
      <dgm:prSet presAssocID="{9B964BF7-8A50-4245-92B2-FF0104935038}" presName="imageRepeatNode" presStyleLbl="alignAcc1" presStyleIdx="3" presStyleCnt="4" custScaleX="91327" custScaleY="82212" custLinFactY="-12183" custLinFactNeighborX="-55900" custLinFactNeighborY="-100000"/>
      <dgm:spPr/>
      <dgm:t>
        <a:bodyPr/>
        <a:lstStyle/>
        <a:p>
          <a:endParaRPr lang="es-EC"/>
        </a:p>
      </dgm:t>
    </dgm:pt>
    <dgm:pt modelId="{DBEAF2F6-BA27-4A1E-A167-72E61BC0FCEE}" type="pres">
      <dgm:prSet presAssocID="{9B964BF7-8A50-4245-92B2-FF0104935038}" presName="imageaccent4" presStyleCnt="0"/>
      <dgm:spPr/>
    </dgm:pt>
    <dgm:pt modelId="{FAE91820-879E-42C8-B981-51506EBA9607}" type="pres">
      <dgm:prSet presAssocID="{9B964BF7-8A50-4245-92B2-FF0104935038}" presName="accentRepeatNode" presStyleLbl="solidAlignAcc1" presStyleIdx="7" presStyleCnt="8" custLinFactX="-42629" custLinFactNeighborX="-100000" custLinFactNeighborY="-63699"/>
      <dgm:spPr/>
    </dgm:pt>
  </dgm:ptLst>
  <dgm:cxnLst>
    <dgm:cxn modelId="{94BC7331-5FB6-4AA2-B4D1-716EAA61BC09}" type="presOf" srcId="{F141115C-631E-4DEC-B77B-4AC421717DBF}" destId="{CAACDB8D-6494-499D-AB4F-BFE178C02D48}" srcOrd="0" destOrd="0" presId="urn:microsoft.com/office/officeart/2008/layout/HexagonCluster"/>
    <dgm:cxn modelId="{0E010B92-65F7-4D37-8247-5AEB50D64963}" type="presOf" srcId="{0EB9678C-DF01-4DE8-A57F-9EA27C686566}" destId="{DAEC5E63-E9B2-4AEF-9DD9-AA01F3E1025F}" srcOrd="0" destOrd="0" presId="urn:microsoft.com/office/officeart/2008/layout/HexagonCluster"/>
    <dgm:cxn modelId="{5EB1B992-F0DF-4827-9C43-6691993F8540}" srcId="{88AFAAE6-DE31-465D-934D-524CEBA15814}" destId="{F141115C-631E-4DEC-B77B-4AC421717DBF}" srcOrd="3" destOrd="0" parTransId="{77E1F07C-9A0B-43C6-858D-98A09B0B8AF0}" sibTransId="{9B964BF7-8A50-4245-92B2-FF0104935038}"/>
    <dgm:cxn modelId="{A401C6F5-6379-4BF8-B275-923B80602CCC}" type="presOf" srcId="{FAAEC1E2-4181-4A1A-BEB6-17255346F3B3}" destId="{17A7427D-25F3-461E-BA49-60F609DAE38B}" srcOrd="0" destOrd="0" presId="urn:microsoft.com/office/officeart/2008/layout/HexagonCluster"/>
    <dgm:cxn modelId="{070888D7-FB18-4854-95E8-AFA350203B11}" srcId="{88AFAAE6-DE31-465D-934D-524CEBA15814}" destId="{B4B111F5-543F-4DA7-96D4-89EFC1ECD543}" srcOrd="0" destOrd="0" parTransId="{46456977-B1B0-44D8-867C-7EE014F36F63}" sibTransId="{9DB60E94-288D-46CF-8B3B-9F992A53C867}"/>
    <dgm:cxn modelId="{9CD3C22C-DB5D-4686-9FE1-27548FB5402F}" type="presOf" srcId="{983AD80F-4151-4C92-9E4F-545853408704}" destId="{72606431-7389-4E7E-816B-7D418191E453}" srcOrd="0" destOrd="0" presId="urn:microsoft.com/office/officeart/2008/layout/HexagonCluster"/>
    <dgm:cxn modelId="{27041580-5C18-4B18-A56E-7EAD8F30DBCC}" type="presOf" srcId="{9DB60E94-288D-46CF-8B3B-9F992A53C867}" destId="{C4C0B7D8-9E6E-40EA-A960-AE2BC424E0F8}" srcOrd="0" destOrd="0" presId="urn:microsoft.com/office/officeart/2008/layout/HexagonCluster"/>
    <dgm:cxn modelId="{E5E719C3-3335-4CD2-B255-3D41BA8DE395}" type="presOf" srcId="{88AFAAE6-DE31-465D-934D-524CEBA15814}" destId="{03C0E30E-918F-4DFA-B1BC-6DC371D413A4}" srcOrd="0" destOrd="0" presId="urn:microsoft.com/office/officeart/2008/layout/HexagonCluster"/>
    <dgm:cxn modelId="{2AF12D00-1EEF-4A41-9B2B-8EB0229DAAE8}" type="presOf" srcId="{B4B111F5-543F-4DA7-96D4-89EFC1ECD543}" destId="{F684C598-0E00-46E4-A435-8A22C5B1B47E}" srcOrd="0" destOrd="0" presId="urn:microsoft.com/office/officeart/2008/layout/HexagonCluster"/>
    <dgm:cxn modelId="{E0DE2B62-8614-4606-9EDF-198C5AA7C9F6}" type="presOf" srcId="{9B964BF7-8A50-4245-92B2-FF0104935038}" destId="{21BCB864-515A-4E83-A51F-5630BB68497C}" srcOrd="0" destOrd="0" presId="urn:microsoft.com/office/officeart/2008/layout/HexagonCluster"/>
    <dgm:cxn modelId="{231096BF-2679-49D8-91DC-BDEE30192EDF}" type="presOf" srcId="{22867B00-4A66-4A4B-8992-AD48C71FBFB1}" destId="{08B934B3-41B6-4EF4-8D5C-48AD145F1187}" srcOrd="0" destOrd="0" presId="urn:microsoft.com/office/officeart/2008/layout/HexagonCluster"/>
    <dgm:cxn modelId="{D7B5E0CF-ABF3-47DF-ADA3-2BDE459965A0}" srcId="{88AFAAE6-DE31-465D-934D-524CEBA15814}" destId="{0EB9678C-DF01-4DE8-A57F-9EA27C686566}" srcOrd="1" destOrd="0" parTransId="{04ACD0FB-09AF-4A96-AB18-F84095C4B8E1}" sibTransId="{FAAEC1E2-4181-4A1A-BEB6-17255346F3B3}"/>
    <dgm:cxn modelId="{C65BCC33-3A45-45CE-9686-6D9432390FA4}" srcId="{88AFAAE6-DE31-465D-934D-524CEBA15814}" destId="{22867B00-4A66-4A4B-8992-AD48C71FBFB1}" srcOrd="2" destOrd="0" parTransId="{DC9776CB-5553-40AE-BD8E-5AB4DA6E0CC5}" sibTransId="{983AD80F-4151-4C92-9E4F-545853408704}"/>
    <dgm:cxn modelId="{6F5D89BF-9A27-4614-B937-53B7810A14C0}" type="presParOf" srcId="{03C0E30E-918F-4DFA-B1BC-6DC371D413A4}" destId="{12180195-0A51-4DD1-AFEC-93941B4591FA}" srcOrd="0" destOrd="0" presId="urn:microsoft.com/office/officeart/2008/layout/HexagonCluster"/>
    <dgm:cxn modelId="{A9887569-E571-4F67-950B-9D33D58E0DED}" type="presParOf" srcId="{12180195-0A51-4DD1-AFEC-93941B4591FA}" destId="{F684C598-0E00-46E4-A435-8A22C5B1B47E}" srcOrd="0" destOrd="0" presId="urn:microsoft.com/office/officeart/2008/layout/HexagonCluster"/>
    <dgm:cxn modelId="{E0D5ED6B-8BAA-4F6E-AEDE-B57B11E28535}" type="presParOf" srcId="{03C0E30E-918F-4DFA-B1BC-6DC371D413A4}" destId="{8DCB69C7-3D37-4687-9944-6AE6556F1601}" srcOrd="1" destOrd="0" presId="urn:microsoft.com/office/officeart/2008/layout/HexagonCluster"/>
    <dgm:cxn modelId="{9F1BEFA9-DB7E-4495-89AF-1A6EE164C368}" type="presParOf" srcId="{8DCB69C7-3D37-4687-9944-6AE6556F1601}" destId="{9DF8F6C2-9E73-49E9-BBCC-50689614F485}" srcOrd="0" destOrd="0" presId="urn:microsoft.com/office/officeart/2008/layout/HexagonCluster"/>
    <dgm:cxn modelId="{6613236E-417E-45F5-87B0-5838D95EB4B6}" type="presParOf" srcId="{03C0E30E-918F-4DFA-B1BC-6DC371D413A4}" destId="{454DEBFF-9E63-4531-A5F8-2EAC8B8057EB}" srcOrd="2" destOrd="0" presId="urn:microsoft.com/office/officeart/2008/layout/HexagonCluster"/>
    <dgm:cxn modelId="{CD1EA83F-55D3-4C98-BCB3-71271A0829E2}" type="presParOf" srcId="{454DEBFF-9E63-4531-A5F8-2EAC8B8057EB}" destId="{C4C0B7D8-9E6E-40EA-A960-AE2BC424E0F8}" srcOrd="0" destOrd="0" presId="urn:microsoft.com/office/officeart/2008/layout/HexagonCluster"/>
    <dgm:cxn modelId="{97A67807-C9BE-48A9-935B-D6BDF96BA2FA}" type="presParOf" srcId="{03C0E30E-918F-4DFA-B1BC-6DC371D413A4}" destId="{95B58B98-6CDE-4A64-923F-79C18A3F4302}" srcOrd="3" destOrd="0" presId="urn:microsoft.com/office/officeart/2008/layout/HexagonCluster"/>
    <dgm:cxn modelId="{EAEF13BF-FCAB-4BEC-9686-C299B7B04805}" type="presParOf" srcId="{95B58B98-6CDE-4A64-923F-79C18A3F4302}" destId="{FF6F442E-AC6C-400F-A679-24C28324FF52}" srcOrd="0" destOrd="0" presId="urn:microsoft.com/office/officeart/2008/layout/HexagonCluster"/>
    <dgm:cxn modelId="{29DB4285-8597-4E68-AB76-CD794692F953}" type="presParOf" srcId="{03C0E30E-918F-4DFA-B1BC-6DC371D413A4}" destId="{517749DC-4D58-402E-BEE2-228704B7DE02}" srcOrd="4" destOrd="0" presId="urn:microsoft.com/office/officeart/2008/layout/HexagonCluster"/>
    <dgm:cxn modelId="{A47DED62-9D4C-489D-82D5-9322701CA8B8}" type="presParOf" srcId="{517749DC-4D58-402E-BEE2-228704B7DE02}" destId="{DAEC5E63-E9B2-4AEF-9DD9-AA01F3E1025F}" srcOrd="0" destOrd="0" presId="urn:microsoft.com/office/officeart/2008/layout/HexagonCluster"/>
    <dgm:cxn modelId="{CCE44261-89D4-42A0-8C11-60480B13FBF1}" type="presParOf" srcId="{03C0E30E-918F-4DFA-B1BC-6DC371D413A4}" destId="{E90A306B-C002-4E42-861A-E9A0A66C7C86}" srcOrd="5" destOrd="0" presId="urn:microsoft.com/office/officeart/2008/layout/HexagonCluster"/>
    <dgm:cxn modelId="{176193DB-FD9B-41F5-8770-D25972AB8978}" type="presParOf" srcId="{E90A306B-C002-4E42-861A-E9A0A66C7C86}" destId="{FDCFFE69-4E11-4B96-B367-32CE9D3ECDEA}" srcOrd="0" destOrd="0" presId="urn:microsoft.com/office/officeart/2008/layout/HexagonCluster"/>
    <dgm:cxn modelId="{9E28727A-90D4-4203-B811-25BCAFF8A901}" type="presParOf" srcId="{03C0E30E-918F-4DFA-B1BC-6DC371D413A4}" destId="{86371780-2408-4DE7-88E5-9452337B7360}" srcOrd="6" destOrd="0" presId="urn:microsoft.com/office/officeart/2008/layout/HexagonCluster"/>
    <dgm:cxn modelId="{15186817-6CC5-4C8A-8F1A-00BA59B5D027}" type="presParOf" srcId="{86371780-2408-4DE7-88E5-9452337B7360}" destId="{17A7427D-25F3-461E-BA49-60F609DAE38B}" srcOrd="0" destOrd="0" presId="urn:microsoft.com/office/officeart/2008/layout/HexagonCluster"/>
    <dgm:cxn modelId="{C1557946-58B7-4D4A-B14A-4C9C4993946B}" type="presParOf" srcId="{03C0E30E-918F-4DFA-B1BC-6DC371D413A4}" destId="{9E8E2756-CA1A-40F1-8946-9D5EAF097ACD}" srcOrd="7" destOrd="0" presId="urn:microsoft.com/office/officeart/2008/layout/HexagonCluster"/>
    <dgm:cxn modelId="{841DB5D4-70D4-4C86-82C5-6DBB222FFF0A}" type="presParOf" srcId="{9E8E2756-CA1A-40F1-8946-9D5EAF097ACD}" destId="{A466FB6D-213B-4774-959F-DB1EFAED780B}" srcOrd="0" destOrd="0" presId="urn:microsoft.com/office/officeart/2008/layout/HexagonCluster"/>
    <dgm:cxn modelId="{F0194D6C-D33C-4B23-8379-FF9292F454ED}" type="presParOf" srcId="{03C0E30E-918F-4DFA-B1BC-6DC371D413A4}" destId="{DA08B560-9744-4795-9A44-BAB3D8FA6699}" srcOrd="8" destOrd="0" presId="urn:microsoft.com/office/officeart/2008/layout/HexagonCluster"/>
    <dgm:cxn modelId="{A4E5B710-1E98-4A25-BED1-5EA6D22D7773}" type="presParOf" srcId="{DA08B560-9744-4795-9A44-BAB3D8FA6699}" destId="{08B934B3-41B6-4EF4-8D5C-48AD145F1187}" srcOrd="0" destOrd="0" presId="urn:microsoft.com/office/officeart/2008/layout/HexagonCluster"/>
    <dgm:cxn modelId="{5A9CFC53-4FF1-4113-85D2-821B4A2BC544}" type="presParOf" srcId="{03C0E30E-918F-4DFA-B1BC-6DC371D413A4}" destId="{387EBD30-6B86-4006-A104-A2C71724C99D}" srcOrd="9" destOrd="0" presId="urn:microsoft.com/office/officeart/2008/layout/HexagonCluster"/>
    <dgm:cxn modelId="{9866F27B-FAA8-45BC-B696-C0AF5AC2A1EF}" type="presParOf" srcId="{387EBD30-6B86-4006-A104-A2C71724C99D}" destId="{1CF4C6D8-8CB0-4395-BC03-A75D75DC64B1}" srcOrd="0" destOrd="0" presId="urn:microsoft.com/office/officeart/2008/layout/HexagonCluster"/>
    <dgm:cxn modelId="{A693ECE4-605A-4956-B827-41957BBA2F2A}" type="presParOf" srcId="{03C0E30E-918F-4DFA-B1BC-6DC371D413A4}" destId="{FCBD446C-0889-4AC9-B894-6A1CD4B5ACB7}" srcOrd="10" destOrd="0" presId="urn:microsoft.com/office/officeart/2008/layout/HexagonCluster"/>
    <dgm:cxn modelId="{EC626EC9-AA90-4251-BB22-2E1A6C223CDC}" type="presParOf" srcId="{FCBD446C-0889-4AC9-B894-6A1CD4B5ACB7}" destId="{72606431-7389-4E7E-816B-7D418191E453}" srcOrd="0" destOrd="0" presId="urn:microsoft.com/office/officeart/2008/layout/HexagonCluster"/>
    <dgm:cxn modelId="{D6BD9E89-C248-46D4-AD7E-D6ED67215A98}" type="presParOf" srcId="{03C0E30E-918F-4DFA-B1BC-6DC371D413A4}" destId="{1E612B0E-0AF5-4317-AFAB-1A45977286C7}" srcOrd="11" destOrd="0" presId="urn:microsoft.com/office/officeart/2008/layout/HexagonCluster"/>
    <dgm:cxn modelId="{36BF749E-48E9-41E8-9305-412FCC165875}" type="presParOf" srcId="{1E612B0E-0AF5-4317-AFAB-1A45977286C7}" destId="{2C8355E9-DD11-465B-802D-691AA5A2B0FB}" srcOrd="0" destOrd="0" presId="urn:microsoft.com/office/officeart/2008/layout/HexagonCluster"/>
    <dgm:cxn modelId="{DCCE12FC-EA21-42AD-95AB-C5D68949AA55}" type="presParOf" srcId="{03C0E30E-918F-4DFA-B1BC-6DC371D413A4}" destId="{12163934-FFE0-49D5-A6E5-2D10F220CF8E}" srcOrd="12" destOrd="0" presId="urn:microsoft.com/office/officeart/2008/layout/HexagonCluster"/>
    <dgm:cxn modelId="{170F0846-CB25-4C1C-9344-1DC156D5EF89}" type="presParOf" srcId="{12163934-FFE0-49D5-A6E5-2D10F220CF8E}" destId="{CAACDB8D-6494-499D-AB4F-BFE178C02D48}" srcOrd="0" destOrd="0" presId="urn:microsoft.com/office/officeart/2008/layout/HexagonCluster"/>
    <dgm:cxn modelId="{8BC63E8E-B432-40E3-B574-3373F0B68F5F}" type="presParOf" srcId="{03C0E30E-918F-4DFA-B1BC-6DC371D413A4}" destId="{2831886D-268D-4958-AE19-9FB82C6D705E}" srcOrd="13" destOrd="0" presId="urn:microsoft.com/office/officeart/2008/layout/HexagonCluster"/>
    <dgm:cxn modelId="{43F9C419-FAFD-4E0F-AF65-C3DB288749F1}" type="presParOf" srcId="{2831886D-268D-4958-AE19-9FB82C6D705E}" destId="{2162285D-872F-4ECE-812A-15DFD69C37ED}" srcOrd="0" destOrd="0" presId="urn:microsoft.com/office/officeart/2008/layout/HexagonCluster"/>
    <dgm:cxn modelId="{649FEFEB-0022-4E2A-A377-AA86CB8B235B}" type="presParOf" srcId="{03C0E30E-918F-4DFA-B1BC-6DC371D413A4}" destId="{2E3B518B-785E-4CC4-9712-4438F1BDC8FC}" srcOrd="14" destOrd="0" presId="urn:microsoft.com/office/officeart/2008/layout/HexagonCluster"/>
    <dgm:cxn modelId="{BF4F2584-557A-4386-9E86-1A3A9452AE25}" type="presParOf" srcId="{2E3B518B-785E-4CC4-9712-4438F1BDC8FC}" destId="{21BCB864-515A-4E83-A51F-5630BB68497C}" srcOrd="0" destOrd="0" presId="urn:microsoft.com/office/officeart/2008/layout/HexagonCluster"/>
    <dgm:cxn modelId="{707328B8-86E8-4146-BADD-97CC2703C836}" type="presParOf" srcId="{03C0E30E-918F-4DFA-B1BC-6DC371D413A4}" destId="{DBEAF2F6-BA27-4A1E-A167-72E61BC0FCEE}" srcOrd="15" destOrd="0" presId="urn:microsoft.com/office/officeart/2008/layout/HexagonCluster"/>
    <dgm:cxn modelId="{7253B284-4B6E-49CA-8E3F-C100574FB222}" type="presParOf" srcId="{DBEAF2F6-BA27-4A1E-A167-72E61BC0FCEE}" destId="{FAE91820-879E-42C8-B981-51506EBA960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DE0540-1417-43AA-8EE2-FADEF8F83D7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44911BF-7571-48C0-A0C0-C604EAC3FE2D}">
      <dgm:prSet phldrT="[Texto]"/>
      <dgm:spPr>
        <a:solidFill>
          <a:srgbClr val="963A8B"/>
        </a:solidFill>
        <a:ln w="38100"/>
      </dgm:spPr>
      <dgm:t>
        <a:bodyPr/>
        <a:lstStyle/>
        <a:p>
          <a:r>
            <a:rPr lang="es-EC" dirty="0" smtClean="0"/>
            <a:t>Bienvenida</a:t>
          </a:r>
          <a:endParaRPr lang="es-EC" dirty="0"/>
        </a:p>
      </dgm:t>
    </dgm:pt>
    <dgm:pt modelId="{0A0DB93A-3728-45E5-80AC-23A28B75AEB7}" type="parTrans" cxnId="{AB8B6DB4-81D1-4E8B-A98F-7F5FAAEC8FF9}">
      <dgm:prSet/>
      <dgm:spPr/>
      <dgm:t>
        <a:bodyPr/>
        <a:lstStyle/>
        <a:p>
          <a:endParaRPr lang="es-EC"/>
        </a:p>
      </dgm:t>
    </dgm:pt>
    <dgm:pt modelId="{591213D4-CF47-43C4-8714-AAE18BB29451}" type="sibTrans" cxnId="{AB8B6DB4-81D1-4E8B-A98F-7F5FAAEC8FF9}">
      <dgm:prSet/>
      <dgm:spPr/>
      <dgm:t>
        <a:bodyPr/>
        <a:lstStyle/>
        <a:p>
          <a:endParaRPr lang="es-EC"/>
        </a:p>
      </dgm:t>
    </dgm:pt>
    <dgm:pt modelId="{B8A964ED-F430-410F-A2A5-52911340C5C6}">
      <dgm:prSet phldrT="[Texto]"/>
      <dgm:spPr>
        <a:solidFill>
          <a:srgbClr val="002060"/>
        </a:solidFill>
        <a:ln w="38100"/>
      </dgm:spPr>
      <dgm:t>
        <a:bodyPr/>
        <a:lstStyle/>
        <a:p>
          <a:r>
            <a:rPr lang="es-EC" dirty="0" smtClean="0"/>
            <a:t>Casa del Prioste</a:t>
          </a:r>
          <a:endParaRPr lang="es-EC" dirty="0"/>
        </a:p>
      </dgm:t>
    </dgm:pt>
    <dgm:pt modelId="{19FEA89A-7D7C-4971-9A53-4084ABAAE020}" type="parTrans" cxnId="{CFBD1111-C20A-4190-ABF8-9E265CA0AB99}">
      <dgm:prSet/>
      <dgm:spPr/>
      <dgm:t>
        <a:bodyPr/>
        <a:lstStyle/>
        <a:p>
          <a:endParaRPr lang="es-EC"/>
        </a:p>
      </dgm:t>
    </dgm:pt>
    <dgm:pt modelId="{F99B88D0-74FE-4283-8874-1D676C99DFB1}" type="sibTrans" cxnId="{CFBD1111-C20A-4190-ABF8-9E265CA0AB99}">
      <dgm:prSet/>
      <dgm:spPr/>
      <dgm:t>
        <a:bodyPr/>
        <a:lstStyle/>
        <a:p>
          <a:endParaRPr lang="es-EC"/>
        </a:p>
      </dgm:t>
    </dgm:pt>
    <dgm:pt modelId="{C9A6EC2A-0849-4BA5-A586-5BFD7838F9B5}">
      <dgm:prSet phldrT="[Texto]"/>
      <dgm:spPr>
        <a:solidFill>
          <a:schemeClr val="accent6">
            <a:lumMod val="75000"/>
          </a:schemeClr>
        </a:solidFill>
        <a:ln w="38100"/>
      </dgm:spPr>
      <dgm:t>
        <a:bodyPr/>
        <a:lstStyle/>
        <a:p>
          <a:r>
            <a:rPr lang="es-EC" dirty="0" smtClean="0"/>
            <a:t>Hacienda Zuleta</a:t>
          </a:r>
          <a:endParaRPr lang="es-EC" dirty="0"/>
        </a:p>
      </dgm:t>
    </dgm:pt>
    <dgm:pt modelId="{61E95A3D-E38D-4CF5-8553-2784D58DC3CC}" type="parTrans" cxnId="{37D9A3EA-2488-445D-8EA5-4DFD13CA4560}">
      <dgm:prSet/>
      <dgm:spPr/>
      <dgm:t>
        <a:bodyPr/>
        <a:lstStyle/>
        <a:p>
          <a:endParaRPr lang="es-EC"/>
        </a:p>
      </dgm:t>
    </dgm:pt>
    <dgm:pt modelId="{F02A711F-49D8-41A8-919B-E4D775E0F597}" type="sibTrans" cxnId="{37D9A3EA-2488-445D-8EA5-4DFD13CA4560}">
      <dgm:prSet/>
      <dgm:spPr/>
      <dgm:t>
        <a:bodyPr/>
        <a:lstStyle/>
        <a:p>
          <a:endParaRPr lang="es-EC"/>
        </a:p>
      </dgm:t>
    </dgm:pt>
    <dgm:pt modelId="{ACF79B2B-D130-4464-B38F-D13C4F71B971}">
      <dgm:prSet phldrT="[Texto]"/>
      <dgm:spPr>
        <a:solidFill>
          <a:schemeClr val="accent2">
            <a:lumMod val="75000"/>
          </a:schemeClr>
        </a:solidFill>
        <a:ln w="38100"/>
      </dgm:spPr>
      <dgm:t>
        <a:bodyPr/>
        <a:lstStyle/>
        <a:p>
          <a:r>
            <a:rPr lang="es-EC" dirty="0" smtClean="0"/>
            <a:t>Local de Bordados</a:t>
          </a:r>
          <a:endParaRPr lang="es-EC" dirty="0"/>
        </a:p>
      </dgm:t>
    </dgm:pt>
    <dgm:pt modelId="{3592F56D-7261-405E-9FBC-409AF9068366}" type="parTrans" cxnId="{63D2CB88-CDF8-4960-92E8-A790A70EBBD6}">
      <dgm:prSet/>
      <dgm:spPr/>
      <dgm:t>
        <a:bodyPr/>
        <a:lstStyle/>
        <a:p>
          <a:endParaRPr lang="es-EC"/>
        </a:p>
      </dgm:t>
    </dgm:pt>
    <dgm:pt modelId="{06997C51-7429-4CD6-800E-CDA24649CB70}" type="sibTrans" cxnId="{63D2CB88-CDF8-4960-92E8-A790A70EBBD6}">
      <dgm:prSet/>
      <dgm:spPr/>
      <dgm:t>
        <a:bodyPr/>
        <a:lstStyle/>
        <a:p>
          <a:endParaRPr lang="es-EC"/>
        </a:p>
      </dgm:t>
    </dgm:pt>
    <dgm:pt modelId="{DE870849-5E50-43C7-8A6C-9918A62B6983}">
      <dgm:prSet phldrT="[Texto]"/>
      <dgm:spPr>
        <a:solidFill>
          <a:srgbClr val="FFC000"/>
        </a:solidFill>
        <a:ln w="38100"/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Despedida</a:t>
          </a:r>
          <a:endParaRPr lang="es-EC" dirty="0">
            <a:solidFill>
              <a:schemeClr val="tx1"/>
            </a:solidFill>
          </a:endParaRPr>
        </a:p>
      </dgm:t>
    </dgm:pt>
    <dgm:pt modelId="{8775623A-CE51-48AA-BED7-16999906FCBD}" type="parTrans" cxnId="{E32946F9-E8AC-4F87-A954-63599F10F9E5}">
      <dgm:prSet/>
      <dgm:spPr/>
      <dgm:t>
        <a:bodyPr/>
        <a:lstStyle/>
        <a:p>
          <a:endParaRPr lang="es-EC"/>
        </a:p>
      </dgm:t>
    </dgm:pt>
    <dgm:pt modelId="{F0748B5D-1929-4AEE-9783-4F8110CAAE4B}" type="sibTrans" cxnId="{E32946F9-E8AC-4F87-A954-63599F10F9E5}">
      <dgm:prSet/>
      <dgm:spPr/>
      <dgm:t>
        <a:bodyPr/>
        <a:lstStyle/>
        <a:p>
          <a:endParaRPr lang="es-EC"/>
        </a:p>
      </dgm:t>
    </dgm:pt>
    <dgm:pt modelId="{DC64D470-9DB6-4C6B-B3E1-E0CF32AC2208}" type="pres">
      <dgm:prSet presAssocID="{6ADE0540-1417-43AA-8EE2-FADEF8F83D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B074539-6829-494D-8F7C-DED911F7E345}" type="pres">
      <dgm:prSet presAssocID="{044911BF-7571-48C0-A0C0-C604EAC3FE2D}" presName="composite" presStyleCnt="0"/>
      <dgm:spPr/>
    </dgm:pt>
    <dgm:pt modelId="{2B5A236A-3F9D-423C-A303-3326B91E9723}" type="pres">
      <dgm:prSet presAssocID="{044911BF-7571-48C0-A0C0-C604EAC3FE2D}" presName="rect1" presStyleLbl="b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s-EC"/>
        </a:p>
      </dgm:t>
    </dgm:pt>
    <dgm:pt modelId="{719D6D51-1354-489B-A867-D9DBCAB0A062}" type="pres">
      <dgm:prSet presAssocID="{044911BF-7571-48C0-A0C0-C604EAC3FE2D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5ADE18-A9BF-4B90-947E-28225B124EF9}" type="pres">
      <dgm:prSet presAssocID="{591213D4-CF47-43C4-8714-AAE18BB29451}" presName="sibTrans" presStyleCnt="0"/>
      <dgm:spPr/>
    </dgm:pt>
    <dgm:pt modelId="{A9A11F8A-1B66-49EC-B355-8A36FA4F07F6}" type="pres">
      <dgm:prSet presAssocID="{ACF79B2B-D130-4464-B38F-D13C4F71B971}" presName="composite" presStyleCnt="0"/>
      <dgm:spPr/>
    </dgm:pt>
    <dgm:pt modelId="{98B8C47C-3539-41D5-B8F3-55C8C039A825}" type="pres">
      <dgm:prSet presAssocID="{ACF79B2B-D130-4464-B38F-D13C4F71B971}" presName="rect1" presStyleLbl="b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  <dgm:t>
        <a:bodyPr/>
        <a:lstStyle/>
        <a:p>
          <a:endParaRPr lang="es-EC"/>
        </a:p>
      </dgm:t>
    </dgm:pt>
    <dgm:pt modelId="{3D370FC7-40C0-4050-9FB3-80A66666609A}" type="pres">
      <dgm:prSet presAssocID="{ACF79B2B-D130-4464-B38F-D13C4F71B971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1D1DF4-4E14-4B11-9C4F-093551489A8B}" type="pres">
      <dgm:prSet presAssocID="{06997C51-7429-4CD6-800E-CDA24649CB70}" presName="sibTrans" presStyleCnt="0"/>
      <dgm:spPr/>
    </dgm:pt>
    <dgm:pt modelId="{9FD0551A-D16C-4F93-95C6-59FB9663CF90}" type="pres">
      <dgm:prSet presAssocID="{B8A964ED-F430-410F-A2A5-52911340C5C6}" presName="composite" presStyleCnt="0"/>
      <dgm:spPr/>
    </dgm:pt>
    <dgm:pt modelId="{1C2352FA-12EC-4E34-9D3A-B2DB838282EE}" type="pres">
      <dgm:prSet presAssocID="{B8A964ED-F430-410F-A2A5-52911340C5C6}" presName="rect1" presStyleLbl="b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53A4F73A-B182-4085-95F9-D32593F332A9}" type="pres">
      <dgm:prSet presAssocID="{B8A964ED-F430-410F-A2A5-52911340C5C6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F874D4-63D8-42B1-96E8-1FD7F3B57259}" type="pres">
      <dgm:prSet presAssocID="{F99B88D0-74FE-4283-8874-1D676C99DFB1}" presName="sibTrans" presStyleCnt="0"/>
      <dgm:spPr/>
    </dgm:pt>
    <dgm:pt modelId="{99EADE53-A50B-469B-A7C8-8414263F9A12}" type="pres">
      <dgm:prSet presAssocID="{C9A6EC2A-0849-4BA5-A586-5BFD7838F9B5}" presName="composite" presStyleCnt="0"/>
      <dgm:spPr/>
    </dgm:pt>
    <dgm:pt modelId="{1CAADE85-8EB0-4F6B-A42E-DBCB924044E1}" type="pres">
      <dgm:prSet presAssocID="{C9A6EC2A-0849-4BA5-A586-5BFD7838F9B5}" presName="rect1" presStyleLbl="b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s-EC"/>
        </a:p>
      </dgm:t>
    </dgm:pt>
    <dgm:pt modelId="{5FF65E53-EC87-4999-B940-B71A1EDC8434}" type="pres">
      <dgm:prSet presAssocID="{C9A6EC2A-0849-4BA5-A586-5BFD7838F9B5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ACCA1A-FAE3-4138-BDA4-8CEA7DFE1074}" type="pres">
      <dgm:prSet presAssocID="{F02A711F-49D8-41A8-919B-E4D775E0F597}" presName="sibTrans" presStyleCnt="0"/>
      <dgm:spPr/>
    </dgm:pt>
    <dgm:pt modelId="{7DE42EA0-3904-498D-8190-6EB83523C0D2}" type="pres">
      <dgm:prSet presAssocID="{DE870849-5E50-43C7-8A6C-9918A62B6983}" presName="composite" presStyleCnt="0"/>
      <dgm:spPr/>
    </dgm:pt>
    <dgm:pt modelId="{C77174AE-75C2-400F-84E4-972AD93562E3}" type="pres">
      <dgm:prSet presAssocID="{DE870849-5E50-43C7-8A6C-9918A62B6983}" presName="rect1" presStyleLbl="b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175EFCB0-FEEE-4EC9-9701-EF9B66EAAEF7}" type="pres">
      <dgm:prSet presAssocID="{DE870849-5E50-43C7-8A6C-9918A62B6983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32946F9-E8AC-4F87-A954-63599F10F9E5}" srcId="{6ADE0540-1417-43AA-8EE2-FADEF8F83D7D}" destId="{DE870849-5E50-43C7-8A6C-9918A62B6983}" srcOrd="4" destOrd="0" parTransId="{8775623A-CE51-48AA-BED7-16999906FCBD}" sibTransId="{F0748B5D-1929-4AEE-9783-4F8110CAAE4B}"/>
    <dgm:cxn modelId="{AB8B6DB4-81D1-4E8B-A98F-7F5FAAEC8FF9}" srcId="{6ADE0540-1417-43AA-8EE2-FADEF8F83D7D}" destId="{044911BF-7571-48C0-A0C0-C604EAC3FE2D}" srcOrd="0" destOrd="0" parTransId="{0A0DB93A-3728-45E5-80AC-23A28B75AEB7}" sibTransId="{591213D4-CF47-43C4-8714-AAE18BB29451}"/>
    <dgm:cxn modelId="{3B606D67-6F0F-45FB-8A86-9497D401B9BF}" type="presOf" srcId="{6ADE0540-1417-43AA-8EE2-FADEF8F83D7D}" destId="{DC64D470-9DB6-4C6B-B3E1-E0CF32AC2208}" srcOrd="0" destOrd="0" presId="urn:microsoft.com/office/officeart/2008/layout/BendingPictureCaptionList"/>
    <dgm:cxn modelId="{0EC659C6-D087-42B1-9B18-E7C0BFF24F1C}" type="presOf" srcId="{B8A964ED-F430-410F-A2A5-52911340C5C6}" destId="{53A4F73A-B182-4085-95F9-D32593F332A9}" srcOrd="0" destOrd="0" presId="urn:microsoft.com/office/officeart/2008/layout/BendingPictureCaptionList"/>
    <dgm:cxn modelId="{FCD7A88C-090A-431D-A89E-E58E8D63B372}" type="presOf" srcId="{DE870849-5E50-43C7-8A6C-9918A62B6983}" destId="{175EFCB0-FEEE-4EC9-9701-EF9B66EAAEF7}" srcOrd="0" destOrd="0" presId="urn:microsoft.com/office/officeart/2008/layout/BendingPictureCaptionList"/>
    <dgm:cxn modelId="{CFBD1111-C20A-4190-ABF8-9E265CA0AB99}" srcId="{6ADE0540-1417-43AA-8EE2-FADEF8F83D7D}" destId="{B8A964ED-F430-410F-A2A5-52911340C5C6}" srcOrd="2" destOrd="0" parTransId="{19FEA89A-7D7C-4971-9A53-4084ABAAE020}" sibTransId="{F99B88D0-74FE-4283-8874-1D676C99DFB1}"/>
    <dgm:cxn modelId="{49DE87AC-4294-4E51-A9F9-F465D5F8D9E9}" type="presOf" srcId="{044911BF-7571-48C0-A0C0-C604EAC3FE2D}" destId="{719D6D51-1354-489B-A867-D9DBCAB0A062}" srcOrd="0" destOrd="0" presId="urn:microsoft.com/office/officeart/2008/layout/BendingPictureCaptionList"/>
    <dgm:cxn modelId="{37D9A3EA-2488-445D-8EA5-4DFD13CA4560}" srcId="{6ADE0540-1417-43AA-8EE2-FADEF8F83D7D}" destId="{C9A6EC2A-0849-4BA5-A586-5BFD7838F9B5}" srcOrd="3" destOrd="0" parTransId="{61E95A3D-E38D-4CF5-8553-2784D58DC3CC}" sibTransId="{F02A711F-49D8-41A8-919B-E4D775E0F597}"/>
    <dgm:cxn modelId="{63D2CB88-CDF8-4960-92E8-A790A70EBBD6}" srcId="{6ADE0540-1417-43AA-8EE2-FADEF8F83D7D}" destId="{ACF79B2B-D130-4464-B38F-D13C4F71B971}" srcOrd="1" destOrd="0" parTransId="{3592F56D-7261-405E-9FBC-409AF9068366}" sibTransId="{06997C51-7429-4CD6-800E-CDA24649CB70}"/>
    <dgm:cxn modelId="{63A787D7-2932-4DAF-8D80-C2B8BCF4D2CD}" type="presOf" srcId="{ACF79B2B-D130-4464-B38F-D13C4F71B971}" destId="{3D370FC7-40C0-4050-9FB3-80A66666609A}" srcOrd="0" destOrd="0" presId="urn:microsoft.com/office/officeart/2008/layout/BendingPictureCaptionList"/>
    <dgm:cxn modelId="{36CE1320-0B99-4FCA-9F81-9A5E9D162F0E}" type="presOf" srcId="{C9A6EC2A-0849-4BA5-A586-5BFD7838F9B5}" destId="{5FF65E53-EC87-4999-B940-B71A1EDC8434}" srcOrd="0" destOrd="0" presId="urn:microsoft.com/office/officeart/2008/layout/BendingPictureCaptionList"/>
    <dgm:cxn modelId="{BD66C923-54F1-4F22-8423-2530A5E2B6DE}" type="presParOf" srcId="{DC64D470-9DB6-4C6B-B3E1-E0CF32AC2208}" destId="{0B074539-6829-494D-8F7C-DED911F7E345}" srcOrd="0" destOrd="0" presId="urn:microsoft.com/office/officeart/2008/layout/BendingPictureCaptionList"/>
    <dgm:cxn modelId="{9AE71223-54E8-4DC8-B927-06612A90408B}" type="presParOf" srcId="{0B074539-6829-494D-8F7C-DED911F7E345}" destId="{2B5A236A-3F9D-423C-A303-3326B91E9723}" srcOrd="0" destOrd="0" presId="urn:microsoft.com/office/officeart/2008/layout/BendingPictureCaptionList"/>
    <dgm:cxn modelId="{99EC650E-9F11-4538-99DF-E8272E606813}" type="presParOf" srcId="{0B074539-6829-494D-8F7C-DED911F7E345}" destId="{719D6D51-1354-489B-A867-D9DBCAB0A062}" srcOrd="1" destOrd="0" presId="urn:microsoft.com/office/officeart/2008/layout/BendingPictureCaptionList"/>
    <dgm:cxn modelId="{417DFD16-4414-47B9-B7DC-23111E0F3375}" type="presParOf" srcId="{DC64D470-9DB6-4C6B-B3E1-E0CF32AC2208}" destId="{9B5ADE18-A9BF-4B90-947E-28225B124EF9}" srcOrd="1" destOrd="0" presId="urn:microsoft.com/office/officeart/2008/layout/BendingPictureCaptionList"/>
    <dgm:cxn modelId="{EC5312A6-B3BD-44A8-95C2-C7878B88260B}" type="presParOf" srcId="{DC64D470-9DB6-4C6B-B3E1-E0CF32AC2208}" destId="{A9A11F8A-1B66-49EC-B355-8A36FA4F07F6}" srcOrd="2" destOrd="0" presId="urn:microsoft.com/office/officeart/2008/layout/BendingPictureCaptionList"/>
    <dgm:cxn modelId="{5DBBB888-F5FF-455C-B28C-503D8C071348}" type="presParOf" srcId="{A9A11F8A-1B66-49EC-B355-8A36FA4F07F6}" destId="{98B8C47C-3539-41D5-B8F3-55C8C039A825}" srcOrd="0" destOrd="0" presId="urn:microsoft.com/office/officeart/2008/layout/BendingPictureCaptionList"/>
    <dgm:cxn modelId="{36E06EE3-2D02-45B2-9B49-E1BB44AFEEF8}" type="presParOf" srcId="{A9A11F8A-1B66-49EC-B355-8A36FA4F07F6}" destId="{3D370FC7-40C0-4050-9FB3-80A66666609A}" srcOrd="1" destOrd="0" presId="urn:microsoft.com/office/officeart/2008/layout/BendingPictureCaptionList"/>
    <dgm:cxn modelId="{D5F50991-CD0F-4905-A8A9-C83B2230C31F}" type="presParOf" srcId="{DC64D470-9DB6-4C6B-B3E1-E0CF32AC2208}" destId="{4E1D1DF4-4E14-4B11-9C4F-093551489A8B}" srcOrd="3" destOrd="0" presId="urn:microsoft.com/office/officeart/2008/layout/BendingPictureCaptionList"/>
    <dgm:cxn modelId="{12D59FED-4418-475C-830B-F2EC66EADA53}" type="presParOf" srcId="{DC64D470-9DB6-4C6B-B3E1-E0CF32AC2208}" destId="{9FD0551A-D16C-4F93-95C6-59FB9663CF90}" srcOrd="4" destOrd="0" presId="urn:microsoft.com/office/officeart/2008/layout/BendingPictureCaptionList"/>
    <dgm:cxn modelId="{2561E9F7-6618-469B-ABDC-C7EA5B2E060F}" type="presParOf" srcId="{9FD0551A-D16C-4F93-95C6-59FB9663CF90}" destId="{1C2352FA-12EC-4E34-9D3A-B2DB838282EE}" srcOrd="0" destOrd="0" presId="urn:microsoft.com/office/officeart/2008/layout/BendingPictureCaptionList"/>
    <dgm:cxn modelId="{11FDCC33-2B78-4BF3-8BE2-A5F3FAD508A3}" type="presParOf" srcId="{9FD0551A-D16C-4F93-95C6-59FB9663CF90}" destId="{53A4F73A-B182-4085-95F9-D32593F332A9}" srcOrd="1" destOrd="0" presId="urn:microsoft.com/office/officeart/2008/layout/BendingPictureCaptionList"/>
    <dgm:cxn modelId="{32E6341D-DC70-4F70-8D5F-3C05A539E65F}" type="presParOf" srcId="{DC64D470-9DB6-4C6B-B3E1-E0CF32AC2208}" destId="{81F874D4-63D8-42B1-96E8-1FD7F3B57259}" srcOrd="5" destOrd="0" presId="urn:microsoft.com/office/officeart/2008/layout/BendingPictureCaptionList"/>
    <dgm:cxn modelId="{47F85F81-39D1-4669-AAB2-F5576C6ABF53}" type="presParOf" srcId="{DC64D470-9DB6-4C6B-B3E1-E0CF32AC2208}" destId="{99EADE53-A50B-469B-A7C8-8414263F9A12}" srcOrd="6" destOrd="0" presId="urn:microsoft.com/office/officeart/2008/layout/BendingPictureCaptionList"/>
    <dgm:cxn modelId="{F7025877-ACF1-4FC3-BB24-9DE0E78E4F1D}" type="presParOf" srcId="{99EADE53-A50B-469B-A7C8-8414263F9A12}" destId="{1CAADE85-8EB0-4F6B-A42E-DBCB924044E1}" srcOrd="0" destOrd="0" presId="urn:microsoft.com/office/officeart/2008/layout/BendingPictureCaptionList"/>
    <dgm:cxn modelId="{6F48FCD8-BD56-4755-98CC-14AC43D2C756}" type="presParOf" srcId="{99EADE53-A50B-469B-A7C8-8414263F9A12}" destId="{5FF65E53-EC87-4999-B940-B71A1EDC8434}" srcOrd="1" destOrd="0" presId="urn:microsoft.com/office/officeart/2008/layout/BendingPictureCaptionList"/>
    <dgm:cxn modelId="{49C62A96-8AAB-41F5-B02A-DEAF17940A1C}" type="presParOf" srcId="{DC64D470-9DB6-4C6B-B3E1-E0CF32AC2208}" destId="{8DACCA1A-FAE3-4138-BDA4-8CEA7DFE1074}" srcOrd="7" destOrd="0" presId="urn:microsoft.com/office/officeart/2008/layout/BendingPictureCaptionList"/>
    <dgm:cxn modelId="{22687925-6387-445A-A2B8-645DD47EAD9F}" type="presParOf" srcId="{DC64D470-9DB6-4C6B-B3E1-E0CF32AC2208}" destId="{7DE42EA0-3904-498D-8190-6EB83523C0D2}" srcOrd="8" destOrd="0" presId="urn:microsoft.com/office/officeart/2008/layout/BendingPictureCaptionList"/>
    <dgm:cxn modelId="{B1212B71-089D-43D7-AD54-722FAEEDE13F}" type="presParOf" srcId="{7DE42EA0-3904-498D-8190-6EB83523C0D2}" destId="{C77174AE-75C2-400F-84E4-972AD93562E3}" srcOrd="0" destOrd="0" presId="urn:microsoft.com/office/officeart/2008/layout/BendingPictureCaptionList"/>
    <dgm:cxn modelId="{DB12AB3C-2EE3-4B19-AF6C-C7E3E477E47C}" type="presParOf" srcId="{7DE42EA0-3904-498D-8190-6EB83523C0D2}" destId="{175EFCB0-FEEE-4EC9-9701-EF9B66EAAEF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B7268F6-87C0-4174-BD26-A09D8662B587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1D6AD07-250D-4B8A-B4A6-D270B726D064}">
      <dgm:prSet phldrT="[Texto]"/>
      <dgm:spPr>
        <a:solidFill>
          <a:srgbClr val="B381D9"/>
        </a:solidFill>
        <a:ln w="76200">
          <a:solidFill>
            <a:srgbClr val="963A8B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Century" panose="02040604050505020304" pitchFamily="18" charset="0"/>
            </a:rPr>
            <a:t>Interés de participar de las Expresiones Culturales</a:t>
          </a:r>
          <a:endParaRPr lang="es-EC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B74B00BC-1FCC-46D6-8B76-3A61EDBAFDD4}" type="parTrans" cxnId="{94EE8396-851F-4EE1-A0A1-3E958CE769D8}">
      <dgm:prSet/>
      <dgm:spPr/>
      <dgm:t>
        <a:bodyPr/>
        <a:lstStyle/>
        <a:p>
          <a:endParaRPr lang="es-EC"/>
        </a:p>
      </dgm:t>
    </dgm:pt>
    <dgm:pt modelId="{ABB700A0-A3B3-4920-B1B4-74AC07C9D1BA}" type="sibTrans" cxnId="{94EE8396-851F-4EE1-A0A1-3E958CE769D8}">
      <dgm:prSet/>
      <dgm:spPr/>
      <dgm:t>
        <a:bodyPr/>
        <a:lstStyle/>
        <a:p>
          <a:endParaRPr lang="es-EC"/>
        </a:p>
      </dgm:t>
    </dgm:pt>
    <dgm:pt modelId="{F4519E10-A491-4DBF-AE12-E4BCFC681B68}">
      <dgm:prSet phldrT="[Texto]"/>
      <dgm:spPr>
        <a:solidFill>
          <a:schemeClr val="accent4">
            <a:lumMod val="60000"/>
            <a:lumOff val="40000"/>
          </a:schemeClr>
        </a:solidFill>
        <a:ln w="762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Century" panose="02040604050505020304" pitchFamily="18" charset="0"/>
            </a:rPr>
            <a:t>Fiesta Mayor</a:t>
          </a:r>
        </a:p>
        <a:p>
          <a:r>
            <a:rPr lang="es-EC" dirty="0" smtClean="0">
              <a:solidFill>
                <a:schemeClr val="tx1"/>
              </a:solidFill>
              <a:latin typeface="Century" panose="02040604050505020304" pitchFamily="18" charset="0"/>
            </a:rPr>
            <a:t>San Juan</a:t>
          </a:r>
          <a:endParaRPr lang="es-EC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682BA8A5-FB06-4753-AF37-E56FC8C4865E}" type="parTrans" cxnId="{496E6201-EED8-467B-AB81-8D7FA4A6ED72}">
      <dgm:prSet/>
      <dgm:spPr/>
      <dgm:t>
        <a:bodyPr/>
        <a:lstStyle/>
        <a:p>
          <a:endParaRPr lang="es-EC"/>
        </a:p>
      </dgm:t>
    </dgm:pt>
    <dgm:pt modelId="{0DCE83E3-2751-4FD2-86A1-FF3EB855AC24}" type="sibTrans" cxnId="{496E6201-EED8-467B-AB81-8D7FA4A6ED72}">
      <dgm:prSet/>
      <dgm:spPr/>
      <dgm:t>
        <a:bodyPr/>
        <a:lstStyle/>
        <a:p>
          <a:endParaRPr lang="es-EC"/>
        </a:p>
      </dgm:t>
    </dgm:pt>
    <dgm:pt modelId="{7BEDA6F8-3C1B-4B31-A3D7-D61A1F90E288}">
      <dgm:prSet phldrT="[Texto]"/>
      <dgm:spPr>
        <a:ln w="76200">
          <a:solidFill>
            <a:srgbClr val="002060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Century" panose="02040604050505020304" pitchFamily="18" charset="0"/>
            </a:rPr>
            <a:t>Feria Artesanal</a:t>
          </a:r>
        </a:p>
        <a:p>
          <a:r>
            <a:rPr lang="es-EC" dirty="0" smtClean="0">
              <a:solidFill>
                <a:schemeClr val="tx1"/>
              </a:solidFill>
              <a:latin typeface="Century" panose="02040604050505020304" pitchFamily="18" charset="0"/>
            </a:rPr>
            <a:t>Bordados</a:t>
          </a:r>
          <a:endParaRPr lang="es-EC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DF9DB7B1-F852-4B4F-9980-1C716691F31A}" type="parTrans" cxnId="{A37DEEAB-4AB0-4230-8712-697B902B2237}">
      <dgm:prSet/>
      <dgm:spPr/>
      <dgm:t>
        <a:bodyPr/>
        <a:lstStyle/>
        <a:p>
          <a:endParaRPr lang="es-EC"/>
        </a:p>
      </dgm:t>
    </dgm:pt>
    <dgm:pt modelId="{48B4E85B-0A8F-485D-A882-CE0CF328AF80}" type="sibTrans" cxnId="{A37DEEAB-4AB0-4230-8712-697B902B2237}">
      <dgm:prSet/>
      <dgm:spPr/>
      <dgm:t>
        <a:bodyPr/>
        <a:lstStyle/>
        <a:p>
          <a:endParaRPr lang="es-EC"/>
        </a:p>
      </dgm:t>
    </dgm:pt>
    <dgm:pt modelId="{8725F9DF-FB58-42A5-8BE5-536F1FF5ABCB}" type="pres">
      <dgm:prSet presAssocID="{1B7268F6-87C0-4174-BD26-A09D8662B5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BE58A87-226E-4B74-9C2F-4F29AC8319AD}" type="pres">
      <dgm:prSet presAssocID="{41D6AD07-250D-4B8A-B4A6-D270B726D064}" presName="composite" presStyleCnt="0"/>
      <dgm:spPr/>
    </dgm:pt>
    <dgm:pt modelId="{96E2FFB8-6195-4F57-A0E3-5FB6D39EACB4}" type="pres">
      <dgm:prSet presAssocID="{41D6AD07-250D-4B8A-B4A6-D270B726D064}" presName="imagSh" presStyleLbl="bgImgPlace1" presStyleIdx="0" presStyleCnt="3" custLinFactNeighborX="7449" custLinFactNeighborY="-2690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76200">
          <a:solidFill>
            <a:srgbClr val="963A8B"/>
          </a:solidFill>
        </a:ln>
      </dgm:spPr>
    </dgm:pt>
    <dgm:pt modelId="{7011D40F-B759-465C-A6CB-E468AD4FF4FF}" type="pres">
      <dgm:prSet presAssocID="{41D6AD07-250D-4B8A-B4A6-D270B726D064}" presName="txNode" presStyleLbl="node1" presStyleIdx="0" presStyleCnt="3" custLinFactNeighborX="-7564" custLinFactNeighborY="2855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C50B8C-B056-41EA-8C78-7363DB482677}" type="pres">
      <dgm:prSet presAssocID="{ABB700A0-A3B3-4920-B1B4-74AC07C9D1BA}" presName="sibTrans" presStyleLbl="sibTrans2D1" presStyleIdx="0" presStyleCnt="2"/>
      <dgm:spPr/>
      <dgm:t>
        <a:bodyPr/>
        <a:lstStyle/>
        <a:p>
          <a:endParaRPr lang="es-EC"/>
        </a:p>
      </dgm:t>
    </dgm:pt>
    <dgm:pt modelId="{413DC53A-5617-4573-8C51-C85E33F4A0F5}" type="pres">
      <dgm:prSet presAssocID="{ABB700A0-A3B3-4920-B1B4-74AC07C9D1BA}" presName="connTx" presStyleLbl="sibTrans2D1" presStyleIdx="0" presStyleCnt="2"/>
      <dgm:spPr/>
      <dgm:t>
        <a:bodyPr/>
        <a:lstStyle/>
        <a:p>
          <a:endParaRPr lang="es-EC"/>
        </a:p>
      </dgm:t>
    </dgm:pt>
    <dgm:pt modelId="{15BB14B6-D716-4848-B192-F7BD54A7BA5E}" type="pres">
      <dgm:prSet presAssocID="{F4519E10-A491-4DBF-AE12-E4BCFC681B68}" presName="composite" presStyleCnt="0"/>
      <dgm:spPr/>
    </dgm:pt>
    <dgm:pt modelId="{75C1241D-C5E2-4297-8ED0-CF7F6FE37CDE}" type="pres">
      <dgm:prSet presAssocID="{F4519E10-A491-4DBF-AE12-E4BCFC681B68}" presName="imagSh" presStyleLbl="bgImgPlace1" presStyleIdx="1" presStyleCnt="3" custLinFactNeighborX="19119" custLinFactNeighborY="-2876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76200">
          <a:solidFill>
            <a:schemeClr val="accent4">
              <a:lumMod val="75000"/>
            </a:schemeClr>
          </a:solidFill>
        </a:ln>
      </dgm:spPr>
    </dgm:pt>
    <dgm:pt modelId="{795685FD-2E2E-44ED-B156-E144AFBADC53}" type="pres">
      <dgm:prSet presAssocID="{F4519E10-A491-4DBF-AE12-E4BCFC681B68}" presName="txNode" presStyleLbl="node1" presStyleIdx="1" presStyleCnt="3" custLinFactNeighborX="-703" custLinFactNeighborY="249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3751CB-CE26-4159-A711-EF99A9C287FA}" type="pres">
      <dgm:prSet presAssocID="{0DCE83E3-2751-4FD2-86A1-FF3EB855AC24}" presName="sibTrans" presStyleLbl="sibTrans2D1" presStyleIdx="1" presStyleCnt="2"/>
      <dgm:spPr/>
      <dgm:t>
        <a:bodyPr/>
        <a:lstStyle/>
        <a:p>
          <a:endParaRPr lang="es-EC"/>
        </a:p>
      </dgm:t>
    </dgm:pt>
    <dgm:pt modelId="{88EB60F5-6868-45E3-870C-353359DBCCAD}" type="pres">
      <dgm:prSet presAssocID="{0DCE83E3-2751-4FD2-86A1-FF3EB855AC24}" presName="connTx" presStyleLbl="sibTrans2D1" presStyleIdx="1" presStyleCnt="2"/>
      <dgm:spPr/>
      <dgm:t>
        <a:bodyPr/>
        <a:lstStyle/>
        <a:p>
          <a:endParaRPr lang="es-EC"/>
        </a:p>
      </dgm:t>
    </dgm:pt>
    <dgm:pt modelId="{755DA4EA-08E2-4929-85E4-1988DC489E9D}" type="pres">
      <dgm:prSet presAssocID="{7BEDA6F8-3C1B-4B31-A3D7-D61A1F90E288}" presName="composite" presStyleCnt="0"/>
      <dgm:spPr/>
    </dgm:pt>
    <dgm:pt modelId="{B3885664-2292-43C4-A7BE-166051F28304}" type="pres">
      <dgm:prSet presAssocID="{7BEDA6F8-3C1B-4B31-A3D7-D61A1F90E288}" presName="imagSh" presStyleLbl="bgImgPlace1" presStyleIdx="2" presStyleCnt="3" custLinFactNeighborX="5926" custLinFactNeighborY="-2498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rgbClr val="002060"/>
          </a:solidFill>
        </a:ln>
      </dgm:spPr>
    </dgm:pt>
    <dgm:pt modelId="{8890AD69-EC19-4B99-BA57-202F4928EC91}" type="pres">
      <dgm:prSet presAssocID="{7BEDA6F8-3C1B-4B31-A3D7-D61A1F90E288}" presName="txNode" presStyleLbl="node1" presStyleIdx="2" presStyleCnt="3" custLinFactNeighborX="-10353" custLinFactNeighborY="2498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4EE8396-851F-4EE1-A0A1-3E958CE769D8}" srcId="{1B7268F6-87C0-4174-BD26-A09D8662B587}" destId="{41D6AD07-250D-4B8A-B4A6-D270B726D064}" srcOrd="0" destOrd="0" parTransId="{B74B00BC-1FCC-46D6-8B76-3A61EDBAFDD4}" sibTransId="{ABB700A0-A3B3-4920-B1B4-74AC07C9D1BA}"/>
    <dgm:cxn modelId="{6F6C0930-22CF-4637-8FF1-0B9CE1A71FBC}" type="presOf" srcId="{F4519E10-A491-4DBF-AE12-E4BCFC681B68}" destId="{795685FD-2E2E-44ED-B156-E144AFBADC53}" srcOrd="0" destOrd="0" presId="urn:microsoft.com/office/officeart/2005/8/layout/hProcess10"/>
    <dgm:cxn modelId="{496E6201-EED8-467B-AB81-8D7FA4A6ED72}" srcId="{1B7268F6-87C0-4174-BD26-A09D8662B587}" destId="{F4519E10-A491-4DBF-AE12-E4BCFC681B68}" srcOrd="1" destOrd="0" parTransId="{682BA8A5-FB06-4753-AF37-E56FC8C4865E}" sibTransId="{0DCE83E3-2751-4FD2-86A1-FF3EB855AC24}"/>
    <dgm:cxn modelId="{BECA809E-B828-4A77-AFAA-0EEDEA67E6FA}" type="presOf" srcId="{ABB700A0-A3B3-4920-B1B4-74AC07C9D1BA}" destId="{DEC50B8C-B056-41EA-8C78-7363DB482677}" srcOrd="0" destOrd="0" presId="urn:microsoft.com/office/officeart/2005/8/layout/hProcess10"/>
    <dgm:cxn modelId="{A37DEEAB-4AB0-4230-8712-697B902B2237}" srcId="{1B7268F6-87C0-4174-BD26-A09D8662B587}" destId="{7BEDA6F8-3C1B-4B31-A3D7-D61A1F90E288}" srcOrd="2" destOrd="0" parTransId="{DF9DB7B1-F852-4B4F-9980-1C716691F31A}" sibTransId="{48B4E85B-0A8F-485D-A882-CE0CF328AF80}"/>
    <dgm:cxn modelId="{C86FE52A-6342-48E8-A5CA-224D7202E7FA}" type="presOf" srcId="{ABB700A0-A3B3-4920-B1B4-74AC07C9D1BA}" destId="{413DC53A-5617-4573-8C51-C85E33F4A0F5}" srcOrd="1" destOrd="0" presId="urn:microsoft.com/office/officeart/2005/8/layout/hProcess10"/>
    <dgm:cxn modelId="{DCC0CD5B-B57B-4EE8-8C92-BD680488764B}" type="presOf" srcId="{1B7268F6-87C0-4174-BD26-A09D8662B587}" destId="{8725F9DF-FB58-42A5-8BE5-536F1FF5ABCB}" srcOrd="0" destOrd="0" presId="urn:microsoft.com/office/officeart/2005/8/layout/hProcess10"/>
    <dgm:cxn modelId="{4E7BCD34-F072-4CA1-99E5-411CF6B2FA98}" type="presOf" srcId="{41D6AD07-250D-4B8A-B4A6-D270B726D064}" destId="{7011D40F-B759-465C-A6CB-E468AD4FF4FF}" srcOrd="0" destOrd="0" presId="urn:microsoft.com/office/officeart/2005/8/layout/hProcess10"/>
    <dgm:cxn modelId="{981925E5-7D7D-4B6A-B970-5634D792BC59}" type="presOf" srcId="{7BEDA6F8-3C1B-4B31-A3D7-D61A1F90E288}" destId="{8890AD69-EC19-4B99-BA57-202F4928EC91}" srcOrd="0" destOrd="0" presId="urn:microsoft.com/office/officeart/2005/8/layout/hProcess10"/>
    <dgm:cxn modelId="{0B5FD5FC-8E6B-4D99-8ADB-1E8761D5CB57}" type="presOf" srcId="{0DCE83E3-2751-4FD2-86A1-FF3EB855AC24}" destId="{88EB60F5-6868-45E3-870C-353359DBCCAD}" srcOrd="1" destOrd="0" presId="urn:microsoft.com/office/officeart/2005/8/layout/hProcess10"/>
    <dgm:cxn modelId="{D4A542D8-E06D-4825-A55B-24C11EB9AC86}" type="presOf" srcId="{0DCE83E3-2751-4FD2-86A1-FF3EB855AC24}" destId="{553751CB-CE26-4159-A711-EF99A9C287FA}" srcOrd="0" destOrd="0" presId="urn:microsoft.com/office/officeart/2005/8/layout/hProcess10"/>
    <dgm:cxn modelId="{28B21230-8E6A-4284-B3E3-E3B49249EE94}" type="presParOf" srcId="{8725F9DF-FB58-42A5-8BE5-536F1FF5ABCB}" destId="{4BE58A87-226E-4B74-9C2F-4F29AC8319AD}" srcOrd="0" destOrd="0" presId="urn:microsoft.com/office/officeart/2005/8/layout/hProcess10"/>
    <dgm:cxn modelId="{F79D5232-32F6-4E7F-B9D1-C10D34907000}" type="presParOf" srcId="{4BE58A87-226E-4B74-9C2F-4F29AC8319AD}" destId="{96E2FFB8-6195-4F57-A0E3-5FB6D39EACB4}" srcOrd="0" destOrd="0" presId="urn:microsoft.com/office/officeart/2005/8/layout/hProcess10"/>
    <dgm:cxn modelId="{3BFC1374-D444-49A0-8AAC-3934111BB3BA}" type="presParOf" srcId="{4BE58A87-226E-4B74-9C2F-4F29AC8319AD}" destId="{7011D40F-B759-465C-A6CB-E468AD4FF4FF}" srcOrd="1" destOrd="0" presId="urn:microsoft.com/office/officeart/2005/8/layout/hProcess10"/>
    <dgm:cxn modelId="{4704DD36-0CF8-47F1-A7E0-09EF5537C52D}" type="presParOf" srcId="{8725F9DF-FB58-42A5-8BE5-536F1FF5ABCB}" destId="{DEC50B8C-B056-41EA-8C78-7363DB482677}" srcOrd="1" destOrd="0" presId="urn:microsoft.com/office/officeart/2005/8/layout/hProcess10"/>
    <dgm:cxn modelId="{CB5CAD2D-5550-4C92-9B87-3EE16B80D73E}" type="presParOf" srcId="{DEC50B8C-B056-41EA-8C78-7363DB482677}" destId="{413DC53A-5617-4573-8C51-C85E33F4A0F5}" srcOrd="0" destOrd="0" presId="urn:microsoft.com/office/officeart/2005/8/layout/hProcess10"/>
    <dgm:cxn modelId="{4A83FE34-8623-4CDC-86AF-5009E18895B7}" type="presParOf" srcId="{8725F9DF-FB58-42A5-8BE5-536F1FF5ABCB}" destId="{15BB14B6-D716-4848-B192-F7BD54A7BA5E}" srcOrd="2" destOrd="0" presId="urn:microsoft.com/office/officeart/2005/8/layout/hProcess10"/>
    <dgm:cxn modelId="{BF7143B3-AF88-4711-BC1F-7D5C1CE4E235}" type="presParOf" srcId="{15BB14B6-D716-4848-B192-F7BD54A7BA5E}" destId="{75C1241D-C5E2-4297-8ED0-CF7F6FE37CDE}" srcOrd="0" destOrd="0" presId="urn:microsoft.com/office/officeart/2005/8/layout/hProcess10"/>
    <dgm:cxn modelId="{8755B32D-B857-4E66-AE60-61DC58CEF233}" type="presParOf" srcId="{15BB14B6-D716-4848-B192-F7BD54A7BA5E}" destId="{795685FD-2E2E-44ED-B156-E144AFBADC53}" srcOrd="1" destOrd="0" presId="urn:microsoft.com/office/officeart/2005/8/layout/hProcess10"/>
    <dgm:cxn modelId="{4D1C8F2C-DBEE-494D-88F1-E9A7D7D21210}" type="presParOf" srcId="{8725F9DF-FB58-42A5-8BE5-536F1FF5ABCB}" destId="{553751CB-CE26-4159-A711-EF99A9C287FA}" srcOrd="3" destOrd="0" presId="urn:microsoft.com/office/officeart/2005/8/layout/hProcess10"/>
    <dgm:cxn modelId="{5CA68824-3B61-4022-8B3A-FD37C55F0FEA}" type="presParOf" srcId="{553751CB-CE26-4159-A711-EF99A9C287FA}" destId="{88EB60F5-6868-45E3-870C-353359DBCCAD}" srcOrd="0" destOrd="0" presId="urn:microsoft.com/office/officeart/2005/8/layout/hProcess10"/>
    <dgm:cxn modelId="{ADBF3BC5-58F4-4849-A84D-670FB059C243}" type="presParOf" srcId="{8725F9DF-FB58-42A5-8BE5-536F1FF5ABCB}" destId="{755DA4EA-08E2-4929-85E4-1988DC489E9D}" srcOrd="4" destOrd="0" presId="urn:microsoft.com/office/officeart/2005/8/layout/hProcess10"/>
    <dgm:cxn modelId="{98C71DFA-F89A-45FD-85C2-7F3C14CA38D0}" type="presParOf" srcId="{755DA4EA-08E2-4929-85E4-1988DC489E9D}" destId="{B3885664-2292-43C4-A7BE-166051F28304}" srcOrd="0" destOrd="0" presId="urn:microsoft.com/office/officeart/2005/8/layout/hProcess10"/>
    <dgm:cxn modelId="{196398A3-2306-4207-AE48-3D38BDA6743B}" type="presParOf" srcId="{755DA4EA-08E2-4929-85E4-1988DC489E9D}" destId="{8890AD69-EC19-4B99-BA57-202F4928EC9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6D156C7-B3D1-4AAC-8171-D5D9D2ABBE8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A939F41-0768-4694-A605-9EBF6454F77A}">
      <dgm:prSet phldrT="[Texto]"/>
      <dgm:spPr>
        <a:solidFill>
          <a:schemeClr val="accent2">
            <a:lumMod val="75000"/>
          </a:schemeClr>
        </a:solidFill>
        <a:ln w="57150"/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Century" panose="02040604050505020304" pitchFamily="18" charset="0"/>
            </a:rPr>
            <a:t>Directiva  y el GAD, propongan y ejecuten proyectos turísticos </a:t>
          </a:r>
          <a:endParaRPr lang="es-EC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3F1C6427-2F38-43EC-88FB-ADBC3B80F5EA}" type="parTrans" cxnId="{63803503-73B7-4D09-82B4-E47303704522}">
      <dgm:prSet/>
      <dgm:spPr/>
      <dgm:t>
        <a:bodyPr/>
        <a:lstStyle/>
        <a:p>
          <a:endParaRPr lang="es-EC"/>
        </a:p>
      </dgm:t>
    </dgm:pt>
    <dgm:pt modelId="{FF8AEE24-AD1E-4595-9FB7-27AFB5F9C46D}" type="sibTrans" cxnId="{63803503-73B7-4D09-82B4-E47303704522}">
      <dgm:prSet/>
      <dgm:spPr/>
      <dgm:t>
        <a:bodyPr/>
        <a:lstStyle/>
        <a:p>
          <a:endParaRPr lang="es-EC"/>
        </a:p>
      </dgm:t>
    </dgm:pt>
    <dgm:pt modelId="{858126C7-3688-47A1-BFD3-C01305F41C88}">
      <dgm:prSet phldrT="[Texto]"/>
      <dgm:spPr>
        <a:solidFill>
          <a:srgbClr val="FFC000"/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Century" panose="02040604050505020304" pitchFamily="18" charset="0"/>
            </a:rPr>
            <a:t>Documentar y promocionar  la oferta turística del lugar</a:t>
          </a:r>
          <a:endParaRPr lang="es-EC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D85B1FBF-77F9-4AA7-B615-A47BB9D9B955}" type="parTrans" cxnId="{B1057A2C-12E4-4B54-BCA7-EA31C3202049}">
      <dgm:prSet/>
      <dgm:spPr/>
      <dgm:t>
        <a:bodyPr/>
        <a:lstStyle/>
        <a:p>
          <a:endParaRPr lang="es-EC"/>
        </a:p>
      </dgm:t>
    </dgm:pt>
    <dgm:pt modelId="{AE53CD9B-A5A7-4E85-B39E-8857C5EF91CC}" type="sibTrans" cxnId="{B1057A2C-12E4-4B54-BCA7-EA31C3202049}">
      <dgm:prSet/>
      <dgm:spPr/>
      <dgm:t>
        <a:bodyPr/>
        <a:lstStyle/>
        <a:p>
          <a:endParaRPr lang="es-EC"/>
        </a:p>
      </dgm:t>
    </dgm:pt>
    <dgm:pt modelId="{179BFE2B-29AE-4977-B455-907B6714E820}">
      <dgm:prSet phldrT="[Texto]"/>
      <dgm:spPr>
        <a:solidFill>
          <a:schemeClr val="accent1">
            <a:lumMod val="75000"/>
          </a:schemeClr>
        </a:solidFill>
        <a:ln w="57150"/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Century" panose="02040604050505020304" pitchFamily="18" charset="0"/>
            </a:rPr>
            <a:t>Considerar tours con actividades  integradoras.</a:t>
          </a:r>
          <a:endParaRPr lang="es-EC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428A15D4-16C1-4E9B-BDD0-2A3B279F947A}" type="parTrans" cxnId="{4E131CF0-82C2-4B5D-BC3E-7C9C1A6222C9}">
      <dgm:prSet/>
      <dgm:spPr/>
      <dgm:t>
        <a:bodyPr/>
        <a:lstStyle/>
        <a:p>
          <a:endParaRPr lang="es-EC"/>
        </a:p>
      </dgm:t>
    </dgm:pt>
    <dgm:pt modelId="{CB20FCCB-EA81-4B9D-84FA-578DB9297DE7}" type="sibTrans" cxnId="{4E131CF0-82C2-4B5D-BC3E-7C9C1A6222C9}">
      <dgm:prSet/>
      <dgm:spPr/>
      <dgm:t>
        <a:bodyPr/>
        <a:lstStyle/>
        <a:p>
          <a:endParaRPr lang="es-EC"/>
        </a:p>
      </dgm:t>
    </dgm:pt>
    <dgm:pt modelId="{71077BB2-3F22-4B0A-8730-1F35964E1EE7}" type="pres">
      <dgm:prSet presAssocID="{96D156C7-B3D1-4AAC-8171-D5D9D2ABBE82}" presName="Name0" presStyleCnt="0">
        <dgm:presLayoutVars>
          <dgm:dir/>
          <dgm:resizeHandles val="exact"/>
        </dgm:presLayoutVars>
      </dgm:prSet>
      <dgm:spPr/>
    </dgm:pt>
    <dgm:pt modelId="{9C873447-797A-4DEA-995E-BCB27A3945EA}" type="pres">
      <dgm:prSet presAssocID="{96D156C7-B3D1-4AAC-8171-D5D9D2ABBE82}" presName="bkgdShp" presStyleLbl="alignAccFollowNode1" presStyleIdx="0" presStyleCnt="1" custLinFactNeighborY="2688"/>
      <dgm:spPr>
        <a:solidFill>
          <a:srgbClr val="996633">
            <a:alpha val="89804"/>
          </a:srgbClr>
        </a:solidFill>
        <a:ln w="76200"/>
      </dgm:spPr>
    </dgm:pt>
    <dgm:pt modelId="{1508EA14-2C5E-4FF9-A96B-1A2E1CD67930}" type="pres">
      <dgm:prSet presAssocID="{96D156C7-B3D1-4AAC-8171-D5D9D2ABBE82}" presName="linComp" presStyleCnt="0"/>
      <dgm:spPr/>
    </dgm:pt>
    <dgm:pt modelId="{5F9BDE32-5B1F-4E44-B273-F1E647B60C9E}" type="pres">
      <dgm:prSet presAssocID="{DA939F41-0768-4694-A605-9EBF6454F77A}" presName="compNode" presStyleCnt="0"/>
      <dgm:spPr/>
    </dgm:pt>
    <dgm:pt modelId="{D718AA85-42AB-493D-9C78-F424D3A81B66}" type="pres">
      <dgm:prSet presAssocID="{DA939F41-0768-4694-A605-9EBF6454F77A}" presName="node" presStyleLbl="node1" presStyleIdx="0" presStyleCnt="3" custScaleY="70540" custLinFactNeighborX="-1725" custLinFactNeighborY="-53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89350A-10A9-4F06-9518-2B3DE6B3452F}" type="pres">
      <dgm:prSet presAssocID="{DA939F41-0768-4694-A605-9EBF6454F77A}" presName="invisiNode" presStyleLbl="node1" presStyleIdx="0" presStyleCnt="3"/>
      <dgm:spPr/>
    </dgm:pt>
    <dgm:pt modelId="{35878C50-CF27-4C1C-90C9-EE80248B7392}" type="pres">
      <dgm:prSet presAssocID="{DA939F41-0768-4694-A605-9EBF6454F77A}" presName="imagNode" presStyleLbl="fgImgPlace1" presStyleIdx="0" presStyleCnt="3" custScaleY="114569" custLinFactNeighborX="-1725" custLinFactNeighborY="-13531"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76200">
          <a:solidFill>
            <a:schemeClr val="accent2">
              <a:lumMod val="75000"/>
            </a:schemeClr>
          </a:solidFill>
        </a:ln>
      </dgm:spPr>
    </dgm:pt>
    <dgm:pt modelId="{120FD51C-07CD-4CDB-9262-3856B8E59EE8}" type="pres">
      <dgm:prSet presAssocID="{FF8AEE24-AD1E-4595-9FB7-27AFB5F9C46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C060461-864A-4D0B-9660-2FF47B27C75C}" type="pres">
      <dgm:prSet presAssocID="{858126C7-3688-47A1-BFD3-C01305F41C88}" presName="compNode" presStyleCnt="0"/>
      <dgm:spPr/>
    </dgm:pt>
    <dgm:pt modelId="{0CE50BBD-8FCB-4DE7-82CA-3B5FE610DA13}" type="pres">
      <dgm:prSet presAssocID="{858126C7-3688-47A1-BFD3-C01305F41C88}" presName="node" presStyleLbl="node1" presStyleIdx="1" presStyleCnt="3" custScaleY="66969" custLinFactNeighborX="5932" custLinFactNeighborY="-535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85A15A-8DF2-4F1A-BAF0-B7DC32AC2A32}" type="pres">
      <dgm:prSet presAssocID="{858126C7-3688-47A1-BFD3-C01305F41C88}" presName="invisiNode" presStyleLbl="node1" presStyleIdx="1" presStyleCnt="3"/>
      <dgm:spPr/>
    </dgm:pt>
    <dgm:pt modelId="{8C4A13E2-D8AE-409D-BDDF-3DB1257A030C}" type="pres">
      <dgm:prSet presAssocID="{858126C7-3688-47A1-BFD3-C01305F41C88}" presName="imagNode" presStyleLbl="fgImgPlace1" presStyleIdx="1" presStyleCnt="3" custScaleY="118378" custLinFactNeighborX="5932" custLinFactNeighborY="-13115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76200">
          <a:solidFill>
            <a:srgbClr val="FFC000"/>
          </a:solidFill>
        </a:ln>
      </dgm:spPr>
    </dgm:pt>
    <dgm:pt modelId="{EBB3C039-611F-4465-899F-C733C4C19883}" type="pres">
      <dgm:prSet presAssocID="{AE53CD9B-A5A7-4E85-B39E-8857C5EF91CC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274CDC8-CD94-45C1-9215-A4A20C22E973}" type="pres">
      <dgm:prSet presAssocID="{179BFE2B-29AE-4977-B455-907B6714E820}" presName="compNode" presStyleCnt="0"/>
      <dgm:spPr/>
    </dgm:pt>
    <dgm:pt modelId="{2769401F-608B-408E-B622-BE913C1324E9}" type="pres">
      <dgm:prSet presAssocID="{179BFE2B-29AE-4977-B455-907B6714E820}" presName="node" presStyleLbl="node1" presStyleIdx="2" presStyleCnt="3" custScaleY="65184" custLinFactNeighborX="10213" custLinFactNeighborY="-62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7B4DF2-8A5D-4DF4-B29C-A82C18306ECD}" type="pres">
      <dgm:prSet presAssocID="{179BFE2B-29AE-4977-B455-907B6714E820}" presName="invisiNode" presStyleLbl="node1" presStyleIdx="2" presStyleCnt="3"/>
      <dgm:spPr/>
    </dgm:pt>
    <dgm:pt modelId="{350F4242-7AD0-418E-8293-93DC14B7BF6F}" type="pres">
      <dgm:prSet presAssocID="{179BFE2B-29AE-4977-B455-907B6714E820}" presName="imagNode" presStyleLbl="fgImgPlace1" presStyleIdx="2" presStyleCnt="3" custScaleX="96517" custScaleY="111278" custLinFactNeighborX="11848" custLinFactNeighborY="-17408"/>
      <dgm:spPr>
        <a:blipFill rotWithShape="1">
          <a:blip xmlns:r="http://schemas.openxmlformats.org/officeDocument/2006/relationships" r:embed="rId3"/>
          <a:stretch>
            <a:fillRect/>
          </a:stretch>
        </a:blipFill>
        <a:ln w="76200">
          <a:solidFill>
            <a:srgbClr val="002060"/>
          </a:solidFill>
        </a:ln>
      </dgm:spPr>
    </dgm:pt>
  </dgm:ptLst>
  <dgm:cxnLst>
    <dgm:cxn modelId="{63803503-73B7-4D09-82B4-E47303704522}" srcId="{96D156C7-B3D1-4AAC-8171-D5D9D2ABBE82}" destId="{DA939F41-0768-4694-A605-9EBF6454F77A}" srcOrd="0" destOrd="0" parTransId="{3F1C6427-2F38-43EC-88FB-ADBC3B80F5EA}" sibTransId="{FF8AEE24-AD1E-4595-9FB7-27AFB5F9C46D}"/>
    <dgm:cxn modelId="{66CE46B4-36DB-4B11-9E7D-AF3328A5009A}" type="presOf" srcId="{858126C7-3688-47A1-BFD3-C01305F41C88}" destId="{0CE50BBD-8FCB-4DE7-82CA-3B5FE610DA13}" srcOrd="0" destOrd="0" presId="urn:microsoft.com/office/officeart/2005/8/layout/pList2"/>
    <dgm:cxn modelId="{BB80CCC2-94FE-4BB7-9052-B6C541D8C9F7}" type="presOf" srcId="{FF8AEE24-AD1E-4595-9FB7-27AFB5F9C46D}" destId="{120FD51C-07CD-4CDB-9262-3856B8E59EE8}" srcOrd="0" destOrd="0" presId="urn:microsoft.com/office/officeart/2005/8/layout/pList2"/>
    <dgm:cxn modelId="{0E0BE567-972B-4020-9DD8-2B2F19018869}" type="presOf" srcId="{96D156C7-B3D1-4AAC-8171-D5D9D2ABBE82}" destId="{71077BB2-3F22-4B0A-8730-1F35964E1EE7}" srcOrd="0" destOrd="0" presId="urn:microsoft.com/office/officeart/2005/8/layout/pList2"/>
    <dgm:cxn modelId="{7BE82B72-4041-4230-AF17-7AAD06295646}" type="presOf" srcId="{AE53CD9B-A5A7-4E85-B39E-8857C5EF91CC}" destId="{EBB3C039-611F-4465-899F-C733C4C19883}" srcOrd="0" destOrd="0" presId="urn:microsoft.com/office/officeart/2005/8/layout/pList2"/>
    <dgm:cxn modelId="{B934FBF4-F7CD-4E53-BD98-717924513010}" type="presOf" srcId="{DA939F41-0768-4694-A605-9EBF6454F77A}" destId="{D718AA85-42AB-493D-9C78-F424D3A81B66}" srcOrd="0" destOrd="0" presId="urn:microsoft.com/office/officeart/2005/8/layout/pList2"/>
    <dgm:cxn modelId="{4E131CF0-82C2-4B5D-BC3E-7C9C1A6222C9}" srcId="{96D156C7-B3D1-4AAC-8171-D5D9D2ABBE82}" destId="{179BFE2B-29AE-4977-B455-907B6714E820}" srcOrd="2" destOrd="0" parTransId="{428A15D4-16C1-4E9B-BDD0-2A3B279F947A}" sibTransId="{CB20FCCB-EA81-4B9D-84FA-578DB9297DE7}"/>
    <dgm:cxn modelId="{14EE734D-A533-4749-A444-3E6791EA1183}" type="presOf" srcId="{179BFE2B-29AE-4977-B455-907B6714E820}" destId="{2769401F-608B-408E-B622-BE913C1324E9}" srcOrd="0" destOrd="0" presId="urn:microsoft.com/office/officeart/2005/8/layout/pList2"/>
    <dgm:cxn modelId="{B1057A2C-12E4-4B54-BCA7-EA31C3202049}" srcId="{96D156C7-B3D1-4AAC-8171-D5D9D2ABBE82}" destId="{858126C7-3688-47A1-BFD3-C01305F41C88}" srcOrd="1" destOrd="0" parTransId="{D85B1FBF-77F9-4AA7-B615-A47BB9D9B955}" sibTransId="{AE53CD9B-A5A7-4E85-B39E-8857C5EF91CC}"/>
    <dgm:cxn modelId="{BFEF17AF-5F27-4263-B07A-3BCCC1C1CCAE}" type="presParOf" srcId="{71077BB2-3F22-4B0A-8730-1F35964E1EE7}" destId="{9C873447-797A-4DEA-995E-BCB27A3945EA}" srcOrd="0" destOrd="0" presId="urn:microsoft.com/office/officeart/2005/8/layout/pList2"/>
    <dgm:cxn modelId="{0EAD8A78-1C71-4A4A-9048-4A68F4D0A5ED}" type="presParOf" srcId="{71077BB2-3F22-4B0A-8730-1F35964E1EE7}" destId="{1508EA14-2C5E-4FF9-A96B-1A2E1CD67930}" srcOrd="1" destOrd="0" presId="urn:microsoft.com/office/officeart/2005/8/layout/pList2"/>
    <dgm:cxn modelId="{6BEBFF71-91EE-498C-B272-688D8AE84F8E}" type="presParOf" srcId="{1508EA14-2C5E-4FF9-A96B-1A2E1CD67930}" destId="{5F9BDE32-5B1F-4E44-B273-F1E647B60C9E}" srcOrd="0" destOrd="0" presId="urn:microsoft.com/office/officeart/2005/8/layout/pList2"/>
    <dgm:cxn modelId="{B5D9A3AB-FC14-4605-8618-8C5E89D983C3}" type="presParOf" srcId="{5F9BDE32-5B1F-4E44-B273-F1E647B60C9E}" destId="{D718AA85-42AB-493D-9C78-F424D3A81B66}" srcOrd="0" destOrd="0" presId="urn:microsoft.com/office/officeart/2005/8/layout/pList2"/>
    <dgm:cxn modelId="{0A0D3C84-C35D-4453-A29D-AD41B083E277}" type="presParOf" srcId="{5F9BDE32-5B1F-4E44-B273-F1E647B60C9E}" destId="{F089350A-10A9-4F06-9518-2B3DE6B3452F}" srcOrd="1" destOrd="0" presId="urn:microsoft.com/office/officeart/2005/8/layout/pList2"/>
    <dgm:cxn modelId="{82B79A1D-E5C7-4C31-B915-F231DE4B039D}" type="presParOf" srcId="{5F9BDE32-5B1F-4E44-B273-F1E647B60C9E}" destId="{35878C50-CF27-4C1C-90C9-EE80248B7392}" srcOrd="2" destOrd="0" presId="urn:microsoft.com/office/officeart/2005/8/layout/pList2"/>
    <dgm:cxn modelId="{22E2B48B-F0CF-4C83-B77D-C0DDD0840E50}" type="presParOf" srcId="{1508EA14-2C5E-4FF9-A96B-1A2E1CD67930}" destId="{120FD51C-07CD-4CDB-9262-3856B8E59EE8}" srcOrd="1" destOrd="0" presId="urn:microsoft.com/office/officeart/2005/8/layout/pList2"/>
    <dgm:cxn modelId="{5377D18B-0F85-462A-A406-23EEE1418A92}" type="presParOf" srcId="{1508EA14-2C5E-4FF9-A96B-1A2E1CD67930}" destId="{AC060461-864A-4D0B-9660-2FF47B27C75C}" srcOrd="2" destOrd="0" presId="urn:microsoft.com/office/officeart/2005/8/layout/pList2"/>
    <dgm:cxn modelId="{01921278-E02D-4218-824E-AF2E49F00218}" type="presParOf" srcId="{AC060461-864A-4D0B-9660-2FF47B27C75C}" destId="{0CE50BBD-8FCB-4DE7-82CA-3B5FE610DA13}" srcOrd="0" destOrd="0" presId="urn:microsoft.com/office/officeart/2005/8/layout/pList2"/>
    <dgm:cxn modelId="{A05C958F-789A-4405-B51C-505BED39590D}" type="presParOf" srcId="{AC060461-864A-4D0B-9660-2FF47B27C75C}" destId="{F885A15A-8DF2-4F1A-BAF0-B7DC32AC2A32}" srcOrd="1" destOrd="0" presId="urn:microsoft.com/office/officeart/2005/8/layout/pList2"/>
    <dgm:cxn modelId="{663F77E1-309F-47F5-B33D-0F5635185B5E}" type="presParOf" srcId="{AC060461-864A-4D0B-9660-2FF47B27C75C}" destId="{8C4A13E2-D8AE-409D-BDDF-3DB1257A030C}" srcOrd="2" destOrd="0" presId="urn:microsoft.com/office/officeart/2005/8/layout/pList2"/>
    <dgm:cxn modelId="{19E5A371-8559-4049-BDE4-EE94D71BD962}" type="presParOf" srcId="{1508EA14-2C5E-4FF9-A96B-1A2E1CD67930}" destId="{EBB3C039-611F-4465-899F-C733C4C19883}" srcOrd="3" destOrd="0" presId="urn:microsoft.com/office/officeart/2005/8/layout/pList2"/>
    <dgm:cxn modelId="{94CCEA3B-8958-4B59-AC7C-BD6940D9EE5B}" type="presParOf" srcId="{1508EA14-2C5E-4FF9-A96B-1A2E1CD67930}" destId="{5274CDC8-CD94-45C1-9215-A4A20C22E973}" srcOrd="4" destOrd="0" presId="urn:microsoft.com/office/officeart/2005/8/layout/pList2"/>
    <dgm:cxn modelId="{D7228552-1692-487A-9DF6-0F2FDDEB262C}" type="presParOf" srcId="{5274CDC8-CD94-45C1-9215-A4A20C22E973}" destId="{2769401F-608B-408E-B622-BE913C1324E9}" srcOrd="0" destOrd="0" presId="urn:microsoft.com/office/officeart/2005/8/layout/pList2"/>
    <dgm:cxn modelId="{0D0D3BFA-DBE3-4CCD-92E5-E744BECCBFD5}" type="presParOf" srcId="{5274CDC8-CD94-45C1-9215-A4A20C22E973}" destId="{467B4DF2-8A5D-4DF4-B29C-A82C18306ECD}" srcOrd="1" destOrd="0" presId="urn:microsoft.com/office/officeart/2005/8/layout/pList2"/>
    <dgm:cxn modelId="{17066348-4D9F-4FE8-A3FA-60D5392BF31D}" type="presParOf" srcId="{5274CDC8-CD94-45C1-9215-A4A20C22E973}" destId="{350F4242-7AD0-418E-8293-93DC14B7BF6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85E8D0-9870-4FCC-A758-070844731106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2931DE0D-1C50-44EA-8F37-AEA722D41518}">
      <dgm:prSet phldrT="[Texto]"/>
      <dgm:spPr>
        <a:solidFill>
          <a:schemeClr val="accent4"/>
        </a:solidFill>
      </dgm:spPr>
      <dgm:t>
        <a:bodyPr/>
        <a:lstStyle/>
        <a:p>
          <a:r>
            <a:rPr lang="es-EC" b="0" dirty="0" smtClean="0">
              <a:latin typeface="Century" panose="02040604050505020304" pitchFamily="18" charset="0"/>
            </a:rPr>
            <a:t>Teoría de Intercambio Social</a:t>
          </a:r>
          <a:endParaRPr lang="es-EC" b="0" dirty="0">
            <a:latin typeface="Century" panose="02040604050505020304" pitchFamily="18" charset="0"/>
          </a:endParaRPr>
        </a:p>
      </dgm:t>
    </dgm:pt>
    <dgm:pt modelId="{E5B3002F-2439-40DA-8F88-321CD4BF2AA5}" type="parTrans" cxnId="{258A49BE-3568-44F2-BB76-94A3AC1A92A7}">
      <dgm:prSet/>
      <dgm:spPr/>
      <dgm:t>
        <a:bodyPr/>
        <a:lstStyle/>
        <a:p>
          <a:endParaRPr lang="es-EC"/>
        </a:p>
      </dgm:t>
    </dgm:pt>
    <dgm:pt modelId="{AD38BB96-8754-48E4-A5FC-8261A72CE6A7}" type="sibTrans" cxnId="{258A49BE-3568-44F2-BB76-94A3AC1A92A7}">
      <dgm:prSet/>
      <dgm:spPr/>
      <dgm:t>
        <a:bodyPr/>
        <a:lstStyle/>
        <a:p>
          <a:endParaRPr lang="es-EC"/>
        </a:p>
      </dgm:t>
    </dgm:pt>
    <dgm:pt modelId="{6BC1E7CB-9829-43A9-B9BC-6E5A547F3C97}">
      <dgm:prSet phldrT="[Texto]" custT="1"/>
      <dgm:spPr>
        <a:solidFill>
          <a:srgbClr val="963A8B"/>
        </a:solidFill>
      </dgm:spPr>
      <dgm:t>
        <a:bodyPr/>
        <a:lstStyle/>
        <a:p>
          <a:r>
            <a:rPr lang="es-EC" sz="2000" dirty="0" smtClean="0">
              <a:latin typeface="Century" panose="02040604050505020304" pitchFamily="18" charset="0"/>
            </a:rPr>
            <a:t>Homans, Thibaut y Kelley</a:t>
          </a:r>
        </a:p>
        <a:p>
          <a:r>
            <a:rPr lang="es-EC" sz="2000" dirty="0" smtClean="0">
              <a:latin typeface="Century" panose="02040604050505020304" pitchFamily="18" charset="0"/>
            </a:rPr>
            <a:t>(1959)</a:t>
          </a:r>
          <a:endParaRPr lang="es-EC" sz="2000" dirty="0">
            <a:latin typeface="Century" panose="02040604050505020304" pitchFamily="18" charset="0"/>
          </a:endParaRPr>
        </a:p>
      </dgm:t>
    </dgm:pt>
    <dgm:pt modelId="{A51F4A53-8CB9-44D4-85E8-533074B81F8B}" type="parTrans" cxnId="{0305B5C6-E1A4-4B25-96E8-75FF7E8D65AC}">
      <dgm:prSet/>
      <dgm:spPr/>
      <dgm:t>
        <a:bodyPr/>
        <a:lstStyle/>
        <a:p>
          <a:endParaRPr lang="es-EC"/>
        </a:p>
      </dgm:t>
    </dgm:pt>
    <dgm:pt modelId="{C23D0735-812A-488B-8DAF-7AE504F5F9D9}" type="sibTrans" cxnId="{0305B5C6-E1A4-4B25-96E8-75FF7E8D65AC}">
      <dgm:prSet/>
      <dgm:spPr/>
      <dgm:t>
        <a:bodyPr/>
        <a:lstStyle/>
        <a:p>
          <a:endParaRPr lang="es-EC"/>
        </a:p>
      </dgm:t>
    </dgm:pt>
    <dgm:pt modelId="{C94D43AA-4666-43AA-8721-1ADE703DF643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C" sz="1800" dirty="0" smtClean="0">
              <a:latin typeface="Century" panose="02040604050505020304" pitchFamily="18" charset="0"/>
            </a:rPr>
            <a:t>Tourism and Hospital y Journal (2017</a:t>
          </a:r>
          <a:r>
            <a:rPr lang="es-EC" sz="1700" dirty="0" smtClean="0"/>
            <a:t>)</a:t>
          </a:r>
          <a:endParaRPr lang="es-EC" sz="1700" dirty="0">
            <a:latin typeface="Century" panose="02040604050505020304" pitchFamily="18" charset="0"/>
          </a:endParaRPr>
        </a:p>
      </dgm:t>
    </dgm:pt>
    <dgm:pt modelId="{211A5ACD-3ABB-4073-A066-F9EC286417B9}" type="parTrans" cxnId="{CC3403D6-C5A3-4657-8004-78B5B9455B6B}">
      <dgm:prSet/>
      <dgm:spPr/>
      <dgm:t>
        <a:bodyPr/>
        <a:lstStyle/>
        <a:p>
          <a:endParaRPr lang="es-EC"/>
        </a:p>
      </dgm:t>
    </dgm:pt>
    <dgm:pt modelId="{ED41BA2F-776E-4404-BA5A-1966666183FF}" type="sibTrans" cxnId="{CC3403D6-C5A3-4657-8004-78B5B9455B6B}">
      <dgm:prSet/>
      <dgm:spPr/>
      <dgm:t>
        <a:bodyPr/>
        <a:lstStyle/>
        <a:p>
          <a:endParaRPr lang="es-EC"/>
        </a:p>
      </dgm:t>
    </dgm:pt>
    <dgm:pt modelId="{B57402D1-570D-4A47-ACE7-23DEE189CF64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C" sz="2400" b="1" dirty="0" smtClean="0"/>
            <a:t>interacción </a:t>
          </a:r>
        </a:p>
        <a:p>
          <a:r>
            <a:rPr lang="es-EC" sz="2400" b="1" dirty="0" smtClean="0"/>
            <a:t>=</a:t>
          </a:r>
        </a:p>
        <a:p>
          <a:r>
            <a:rPr lang="es-EC" sz="2400" b="1" dirty="0" smtClean="0"/>
            <a:t>gratificación</a:t>
          </a:r>
          <a:endParaRPr lang="es-EC" sz="2400" b="1" dirty="0"/>
        </a:p>
      </dgm:t>
    </dgm:pt>
    <dgm:pt modelId="{9048C215-36A2-4C27-8929-EAB1D1202737}" type="parTrans" cxnId="{14EDDC1C-0A22-46B9-B439-8ADBAE106825}">
      <dgm:prSet/>
      <dgm:spPr/>
      <dgm:t>
        <a:bodyPr/>
        <a:lstStyle/>
        <a:p>
          <a:endParaRPr lang="es-EC"/>
        </a:p>
      </dgm:t>
    </dgm:pt>
    <dgm:pt modelId="{60353DFF-4D65-455E-BA55-178F9E58117B}" type="sibTrans" cxnId="{14EDDC1C-0A22-46B9-B439-8ADBAE106825}">
      <dgm:prSet/>
      <dgm:spPr/>
      <dgm:t>
        <a:bodyPr/>
        <a:lstStyle/>
        <a:p>
          <a:endParaRPr lang="es-EC"/>
        </a:p>
      </dgm:t>
    </dgm:pt>
    <dgm:pt modelId="{4B69EAFF-CFCD-4D1F-812E-FD52AF0E8B76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C" sz="1700" dirty="0" smtClean="0">
              <a:latin typeface="Century" panose="02040604050505020304" pitchFamily="18" charset="0"/>
            </a:rPr>
            <a:t>las relaciones que las comunidades implican en los intercambios de actividades turística</a:t>
          </a:r>
          <a:endParaRPr lang="es-EC" sz="1700" dirty="0">
            <a:latin typeface="Century" panose="02040604050505020304" pitchFamily="18" charset="0"/>
          </a:endParaRPr>
        </a:p>
      </dgm:t>
    </dgm:pt>
    <dgm:pt modelId="{236DD112-3156-4DEA-8E2D-F44CFD4D6BD0}" type="parTrans" cxnId="{712FF8F6-01DD-4251-BA21-7F74D514E389}">
      <dgm:prSet/>
      <dgm:spPr/>
      <dgm:t>
        <a:bodyPr/>
        <a:lstStyle/>
        <a:p>
          <a:endParaRPr lang="es-EC"/>
        </a:p>
      </dgm:t>
    </dgm:pt>
    <dgm:pt modelId="{391F81B8-9B3A-454F-A350-87DBA8F3C699}" type="sibTrans" cxnId="{712FF8F6-01DD-4251-BA21-7F74D514E389}">
      <dgm:prSet/>
      <dgm:spPr/>
      <dgm:t>
        <a:bodyPr/>
        <a:lstStyle/>
        <a:p>
          <a:endParaRPr lang="es-EC"/>
        </a:p>
      </dgm:t>
    </dgm:pt>
    <dgm:pt modelId="{AC9ED60D-0866-4893-955A-16A9983E7F3B}" type="pres">
      <dgm:prSet presAssocID="{9A85E8D0-9870-4FCC-A758-070844731106}" presName="Name0" presStyleCnt="0">
        <dgm:presLayoutVars>
          <dgm:dir/>
          <dgm:resizeHandles val="exact"/>
        </dgm:presLayoutVars>
      </dgm:prSet>
      <dgm:spPr/>
    </dgm:pt>
    <dgm:pt modelId="{643194FD-C143-42B5-8A21-A065B7376C9B}" type="pres">
      <dgm:prSet presAssocID="{2931DE0D-1C50-44EA-8F37-AEA722D4151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D00D60-C3D8-4EE7-9531-A9AE037D4146}" type="pres">
      <dgm:prSet presAssocID="{AD38BB96-8754-48E4-A5FC-8261A72CE6A7}" presName="sibTrans" presStyleLbl="sibTrans2D1" presStyleIdx="0" presStyleCnt="4"/>
      <dgm:spPr/>
      <dgm:t>
        <a:bodyPr/>
        <a:lstStyle/>
        <a:p>
          <a:endParaRPr lang="es-EC"/>
        </a:p>
      </dgm:t>
    </dgm:pt>
    <dgm:pt modelId="{1E7E7178-BA21-40E9-ACAA-17116A03D67C}" type="pres">
      <dgm:prSet presAssocID="{AD38BB96-8754-48E4-A5FC-8261A72CE6A7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B382266E-4EC7-409A-A471-B7809A66B222}" type="pres">
      <dgm:prSet presAssocID="{6BC1E7CB-9829-43A9-B9BC-6E5A547F3C97}" presName="node" presStyleLbl="node1" presStyleIdx="1" presStyleCnt="5" custScaleX="12930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D7D3DF-537B-447C-9050-D1154A13A9D0}" type="pres">
      <dgm:prSet presAssocID="{C23D0735-812A-488B-8DAF-7AE504F5F9D9}" presName="sibTrans" presStyleLbl="sibTrans2D1" presStyleIdx="1" presStyleCnt="4"/>
      <dgm:spPr/>
      <dgm:t>
        <a:bodyPr/>
        <a:lstStyle/>
        <a:p>
          <a:endParaRPr lang="es-EC"/>
        </a:p>
      </dgm:t>
    </dgm:pt>
    <dgm:pt modelId="{6DFB1D11-23C9-4151-B581-932B38A119D6}" type="pres">
      <dgm:prSet presAssocID="{C23D0735-812A-488B-8DAF-7AE504F5F9D9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522B77CC-2B7E-41B1-9844-A475E358538B}" type="pres">
      <dgm:prSet presAssocID="{B57402D1-570D-4A47-ACE7-23DEE189CF64}" presName="node" presStyleLbl="node1" presStyleIdx="2" presStyleCnt="5" custScaleX="10839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744D5F-7417-486D-9461-484E4314A595}" type="pres">
      <dgm:prSet presAssocID="{60353DFF-4D65-455E-BA55-178F9E58117B}" presName="sibTrans" presStyleLbl="sibTrans2D1" presStyleIdx="2" presStyleCnt="4"/>
      <dgm:spPr/>
      <dgm:t>
        <a:bodyPr/>
        <a:lstStyle/>
        <a:p>
          <a:endParaRPr lang="es-EC"/>
        </a:p>
      </dgm:t>
    </dgm:pt>
    <dgm:pt modelId="{2EC3B66B-06F9-4B35-8FEF-B8E0352697F7}" type="pres">
      <dgm:prSet presAssocID="{60353DFF-4D65-455E-BA55-178F9E58117B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A8DA4D2C-D550-48E1-BC27-C713660B145F}" type="pres">
      <dgm:prSet presAssocID="{C94D43AA-4666-43AA-8721-1ADE703DF643}" presName="node" presStyleLbl="node1" presStyleIdx="3" presStyleCnt="5" custScaleY="10599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DC5F48-53AD-444F-B3B5-FFB4538E86F3}" type="pres">
      <dgm:prSet presAssocID="{ED41BA2F-776E-4404-BA5A-1966666183FF}" presName="sibTrans" presStyleLbl="sibTrans2D1" presStyleIdx="3" presStyleCnt="4"/>
      <dgm:spPr/>
      <dgm:t>
        <a:bodyPr/>
        <a:lstStyle/>
        <a:p>
          <a:endParaRPr lang="es-EC"/>
        </a:p>
      </dgm:t>
    </dgm:pt>
    <dgm:pt modelId="{B30B76A3-4992-463E-A1F1-84A7A5EA0D63}" type="pres">
      <dgm:prSet presAssocID="{ED41BA2F-776E-4404-BA5A-1966666183FF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52A3F93F-DEE0-4413-BC4F-8618265E84EC}" type="pres">
      <dgm:prSet presAssocID="{4B69EAFF-CFCD-4D1F-812E-FD52AF0E8B76}" presName="node" presStyleLbl="node1" presStyleIdx="4" presStyleCnt="5" custScaleY="1352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305B5C6-E1A4-4B25-96E8-75FF7E8D65AC}" srcId="{9A85E8D0-9870-4FCC-A758-070844731106}" destId="{6BC1E7CB-9829-43A9-B9BC-6E5A547F3C97}" srcOrd="1" destOrd="0" parTransId="{A51F4A53-8CB9-44D4-85E8-533074B81F8B}" sibTransId="{C23D0735-812A-488B-8DAF-7AE504F5F9D9}"/>
    <dgm:cxn modelId="{895915E6-A366-4CCB-B813-4CF96BF0B57E}" type="presOf" srcId="{ED41BA2F-776E-4404-BA5A-1966666183FF}" destId="{82DC5F48-53AD-444F-B3B5-FFB4538E86F3}" srcOrd="0" destOrd="0" presId="urn:microsoft.com/office/officeart/2005/8/layout/process1"/>
    <dgm:cxn modelId="{F3B3E4EB-3467-4695-924A-CAA76D3A4785}" type="presOf" srcId="{ED41BA2F-776E-4404-BA5A-1966666183FF}" destId="{B30B76A3-4992-463E-A1F1-84A7A5EA0D63}" srcOrd="1" destOrd="0" presId="urn:microsoft.com/office/officeart/2005/8/layout/process1"/>
    <dgm:cxn modelId="{4F64847B-0892-44B8-850D-D92BC323DB03}" type="presOf" srcId="{AD38BB96-8754-48E4-A5FC-8261A72CE6A7}" destId="{40D00D60-C3D8-4EE7-9531-A9AE037D4146}" srcOrd="0" destOrd="0" presId="urn:microsoft.com/office/officeart/2005/8/layout/process1"/>
    <dgm:cxn modelId="{0962C605-8E21-4B0B-B070-DD5AF746E641}" type="presOf" srcId="{C23D0735-812A-488B-8DAF-7AE504F5F9D9}" destId="{6DFB1D11-23C9-4151-B581-932B38A119D6}" srcOrd="1" destOrd="0" presId="urn:microsoft.com/office/officeart/2005/8/layout/process1"/>
    <dgm:cxn modelId="{142E0502-38FD-400F-A251-77A1AB75D9BB}" type="presOf" srcId="{C23D0735-812A-488B-8DAF-7AE504F5F9D9}" destId="{5DD7D3DF-537B-447C-9050-D1154A13A9D0}" srcOrd="0" destOrd="0" presId="urn:microsoft.com/office/officeart/2005/8/layout/process1"/>
    <dgm:cxn modelId="{FF401E8C-5056-47B6-85B0-8CD68C78A438}" type="presOf" srcId="{C94D43AA-4666-43AA-8721-1ADE703DF643}" destId="{A8DA4D2C-D550-48E1-BC27-C713660B145F}" srcOrd="0" destOrd="0" presId="urn:microsoft.com/office/officeart/2005/8/layout/process1"/>
    <dgm:cxn modelId="{712FF8F6-01DD-4251-BA21-7F74D514E389}" srcId="{9A85E8D0-9870-4FCC-A758-070844731106}" destId="{4B69EAFF-CFCD-4D1F-812E-FD52AF0E8B76}" srcOrd="4" destOrd="0" parTransId="{236DD112-3156-4DEA-8E2D-F44CFD4D6BD0}" sibTransId="{391F81B8-9B3A-454F-A350-87DBA8F3C699}"/>
    <dgm:cxn modelId="{69CF58D4-A242-44F1-B8A1-30BCBFD55B08}" type="presOf" srcId="{2931DE0D-1C50-44EA-8F37-AEA722D41518}" destId="{643194FD-C143-42B5-8A21-A065B7376C9B}" srcOrd="0" destOrd="0" presId="urn:microsoft.com/office/officeart/2005/8/layout/process1"/>
    <dgm:cxn modelId="{C24CCDDC-7971-4DC3-9228-A2A827C10386}" type="presOf" srcId="{AD38BB96-8754-48E4-A5FC-8261A72CE6A7}" destId="{1E7E7178-BA21-40E9-ACAA-17116A03D67C}" srcOrd="1" destOrd="0" presId="urn:microsoft.com/office/officeart/2005/8/layout/process1"/>
    <dgm:cxn modelId="{DD17F62A-711C-4A62-A375-244AED4B92AB}" type="presOf" srcId="{4B69EAFF-CFCD-4D1F-812E-FD52AF0E8B76}" destId="{52A3F93F-DEE0-4413-BC4F-8618265E84EC}" srcOrd="0" destOrd="0" presId="urn:microsoft.com/office/officeart/2005/8/layout/process1"/>
    <dgm:cxn modelId="{C4B0D26C-FB15-465A-B9B4-88B8D869CDA9}" type="presOf" srcId="{6BC1E7CB-9829-43A9-B9BC-6E5A547F3C97}" destId="{B382266E-4EC7-409A-A471-B7809A66B222}" srcOrd="0" destOrd="0" presId="urn:microsoft.com/office/officeart/2005/8/layout/process1"/>
    <dgm:cxn modelId="{CC3403D6-C5A3-4657-8004-78B5B9455B6B}" srcId="{9A85E8D0-9870-4FCC-A758-070844731106}" destId="{C94D43AA-4666-43AA-8721-1ADE703DF643}" srcOrd="3" destOrd="0" parTransId="{211A5ACD-3ABB-4073-A066-F9EC286417B9}" sibTransId="{ED41BA2F-776E-4404-BA5A-1966666183FF}"/>
    <dgm:cxn modelId="{8D613B73-9F45-4617-AE43-A693060A2019}" type="presOf" srcId="{9A85E8D0-9870-4FCC-A758-070844731106}" destId="{AC9ED60D-0866-4893-955A-16A9983E7F3B}" srcOrd="0" destOrd="0" presId="urn:microsoft.com/office/officeart/2005/8/layout/process1"/>
    <dgm:cxn modelId="{639895FF-417A-44EE-9A34-8EDFC755FD23}" type="presOf" srcId="{B57402D1-570D-4A47-ACE7-23DEE189CF64}" destId="{522B77CC-2B7E-41B1-9844-A475E358538B}" srcOrd="0" destOrd="0" presId="urn:microsoft.com/office/officeart/2005/8/layout/process1"/>
    <dgm:cxn modelId="{14EDDC1C-0A22-46B9-B439-8ADBAE106825}" srcId="{9A85E8D0-9870-4FCC-A758-070844731106}" destId="{B57402D1-570D-4A47-ACE7-23DEE189CF64}" srcOrd="2" destOrd="0" parTransId="{9048C215-36A2-4C27-8929-EAB1D1202737}" sibTransId="{60353DFF-4D65-455E-BA55-178F9E58117B}"/>
    <dgm:cxn modelId="{58F4B626-61B3-484B-94B5-538E1B4729CC}" type="presOf" srcId="{60353DFF-4D65-455E-BA55-178F9E58117B}" destId="{2EC3B66B-06F9-4B35-8FEF-B8E0352697F7}" srcOrd="1" destOrd="0" presId="urn:microsoft.com/office/officeart/2005/8/layout/process1"/>
    <dgm:cxn modelId="{EB7BC992-D130-49F8-941D-B7A2E0E35050}" type="presOf" srcId="{60353DFF-4D65-455E-BA55-178F9E58117B}" destId="{7D744D5F-7417-486D-9461-484E4314A595}" srcOrd="0" destOrd="0" presId="urn:microsoft.com/office/officeart/2005/8/layout/process1"/>
    <dgm:cxn modelId="{258A49BE-3568-44F2-BB76-94A3AC1A92A7}" srcId="{9A85E8D0-9870-4FCC-A758-070844731106}" destId="{2931DE0D-1C50-44EA-8F37-AEA722D41518}" srcOrd="0" destOrd="0" parTransId="{E5B3002F-2439-40DA-8F88-321CD4BF2AA5}" sibTransId="{AD38BB96-8754-48E4-A5FC-8261A72CE6A7}"/>
    <dgm:cxn modelId="{6F586218-87BA-4F0D-B2FD-21DF28B0A74D}" type="presParOf" srcId="{AC9ED60D-0866-4893-955A-16A9983E7F3B}" destId="{643194FD-C143-42B5-8A21-A065B7376C9B}" srcOrd="0" destOrd="0" presId="urn:microsoft.com/office/officeart/2005/8/layout/process1"/>
    <dgm:cxn modelId="{C4F79E84-9BAE-4C25-AD87-55F6E66D300E}" type="presParOf" srcId="{AC9ED60D-0866-4893-955A-16A9983E7F3B}" destId="{40D00D60-C3D8-4EE7-9531-A9AE037D4146}" srcOrd="1" destOrd="0" presId="urn:microsoft.com/office/officeart/2005/8/layout/process1"/>
    <dgm:cxn modelId="{19991CA9-19B8-4F48-AF3E-1C4D2289CA34}" type="presParOf" srcId="{40D00D60-C3D8-4EE7-9531-A9AE037D4146}" destId="{1E7E7178-BA21-40E9-ACAA-17116A03D67C}" srcOrd="0" destOrd="0" presId="urn:microsoft.com/office/officeart/2005/8/layout/process1"/>
    <dgm:cxn modelId="{C88FBEB6-9882-4FE8-9912-B8857174D259}" type="presParOf" srcId="{AC9ED60D-0866-4893-955A-16A9983E7F3B}" destId="{B382266E-4EC7-409A-A471-B7809A66B222}" srcOrd="2" destOrd="0" presId="urn:microsoft.com/office/officeart/2005/8/layout/process1"/>
    <dgm:cxn modelId="{D783CC5E-22A0-4B1C-8CAE-5489C36A56AD}" type="presParOf" srcId="{AC9ED60D-0866-4893-955A-16A9983E7F3B}" destId="{5DD7D3DF-537B-447C-9050-D1154A13A9D0}" srcOrd="3" destOrd="0" presId="urn:microsoft.com/office/officeart/2005/8/layout/process1"/>
    <dgm:cxn modelId="{5FAA6F20-1E3B-48DF-B1EE-C8BDD655D261}" type="presParOf" srcId="{5DD7D3DF-537B-447C-9050-D1154A13A9D0}" destId="{6DFB1D11-23C9-4151-B581-932B38A119D6}" srcOrd="0" destOrd="0" presId="urn:microsoft.com/office/officeart/2005/8/layout/process1"/>
    <dgm:cxn modelId="{D6869F9A-B3C0-4EC3-B461-8388F8303CDA}" type="presParOf" srcId="{AC9ED60D-0866-4893-955A-16A9983E7F3B}" destId="{522B77CC-2B7E-41B1-9844-A475E358538B}" srcOrd="4" destOrd="0" presId="urn:microsoft.com/office/officeart/2005/8/layout/process1"/>
    <dgm:cxn modelId="{D56C84DC-C1F0-4396-B5B4-85F5E072D9A3}" type="presParOf" srcId="{AC9ED60D-0866-4893-955A-16A9983E7F3B}" destId="{7D744D5F-7417-486D-9461-484E4314A595}" srcOrd="5" destOrd="0" presId="urn:microsoft.com/office/officeart/2005/8/layout/process1"/>
    <dgm:cxn modelId="{52E55E5E-2514-4EA2-A8DB-D51412BBAB63}" type="presParOf" srcId="{7D744D5F-7417-486D-9461-484E4314A595}" destId="{2EC3B66B-06F9-4B35-8FEF-B8E0352697F7}" srcOrd="0" destOrd="0" presId="urn:microsoft.com/office/officeart/2005/8/layout/process1"/>
    <dgm:cxn modelId="{E6357EBC-96E5-4D7A-A959-EF369ACA2543}" type="presParOf" srcId="{AC9ED60D-0866-4893-955A-16A9983E7F3B}" destId="{A8DA4D2C-D550-48E1-BC27-C713660B145F}" srcOrd="6" destOrd="0" presId="urn:microsoft.com/office/officeart/2005/8/layout/process1"/>
    <dgm:cxn modelId="{2111ED7E-178D-4356-BDF6-C3CAE79C7366}" type="presParOf" srcId="{AC9ED60D-0866-4893-955A-16A9983E7F3B}" destId="{82DC5F48-53AD-444F-B3B5-FFB4538E86F3}" srcOrd="7" destOrd="0" presId="urn:microsoft.com/office/officeart/2005/8/layout/process1"/>
    <dgm:cxn modelId="{77CEF9B5-44A0-482B-951C-C35D9E26B9E1}" type="presParOf" srcId="{82DC5F48-53AD-444F-B3B5-FFB4538E86F3}" destId="{B30B76A3-4992-463E-A1F1-84A7A5EA0D63}" srcOrd="0" destOrd="0" presId="urn:microsoft.com/office/officeart/2005/8/layout/process1"/>
    <dgm:cxn modelId="{BEA8C1F6-F017-4D57-8898-26C76FEB333D}" type="presParOf" srcId="{AC9ED60D-0866-4893-955A-16A9983E7F3B}" destId="{52A3F93F-DEE0-4413-BC4F-8618265E84EC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B602B7-710D-475B-90C7-B081CF263DFC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97133F8-D0A0-4872-A890-769A507E639E}">
      <dgm:prSet phldrT="[Texto]"/>
      <dgm:spPr>
        <a:solidFill>
          <a:srgbClr val="7030A0"/>
        </a:solidFill>
        <a:ln w="57150"/>
      </dgm:spPr>
      <dgm:t>
        <a:bodyPr/>
        <a:lstStyle/>
        <a:p>
          <a:r>
            <a:rPr lang="es-EC" b="1" dirty="0" smtClean="0"/>
            <a:t>Enfoque</a:t>
          </a:r>
          <a:endParaRPr lang="es-EC" dirty="0"/>
        </a:p>
      </dgm:t>
    </dgm:pt>
    <dgm:pt modelId="{A3B4913A-2E70-44F3-A4BC-8E4545F2B426}" type="parTrans" cxnId="{0499ECEE-9882-4659-B8D4-A02A99E6E710}">
      <dgm:prSet/>
      <dgm:spPr/>
      <dgm:t>
        <a:bodyPr/>
        <a:lstStyle/>
        <a:p>
          <a:endParaRPr lang="es-EC"/>
        </a:p>
      </dgm:t>
    </dgm:pt>
    <dgm:pt modelId="{A719DD91-4757-4A8C-A672-A4E087468D3B}" type="sibTrans" cxnId="{0499ECEE-9882-4659-B8D4-A02A99E6E710}">
      <dgm:prSet/>
      <dgm:spPr/>
      <dgm:t>
        <a:bodyPr/>
        <a:lstStyle/>
        <a:p>
          <a:endParaRPr lang="es-EC"/>
        </a:p>
      </dgm:t>
    </dgm:pt>
    <dgm:pt modelId="{248DEED1-2A94-4507-A744-39D189B662C1}">
      <dgm:prSet phldrT="[Texto]" custT="1"/>
      <dgm:spPr>
        <a:solidFill>
          <a:srgbClr val="B381D9">
            <a:alpha val="89804"/>
          </a:srgbClr>
        </a:solidFill>
        <a:ln w="38100"/>
      </dgm:spPr>
      <dgm:t>
        <a:bodyPr/>
        <a:lstStyle/>
        <a:p>
          <a:r>
            <a:rPr lang="es-EC" sz="3200" dirty="0" smtClean="0">
              <a:latin typeface="Century" panose="02040604050505020304" pitchFamily="18" charset="0"/>
            </a:rPr>
            <a:t>Mixto</a:t>
          </a:r>
          <a:endParaRPr lang="es-EC" sz="3200" dirty="0">
            <a:latin typeface="Century" panose="02040604050505020304" pitchFamily="18" charset="0"/>
          </a:endParaRPr>
        </a:p>
      </dgm:t>
    </dgm:pt>
    <dgm:pt modelId="{BD7CBBC2-9C0D-4A55-8153-03EA962046B3}" type="parTrans" cxnId="{A214BC09-4B3B-4DCF-8E16-4B58BBF15230}">
      <dgm:prSet/>
      <dgm:spPr/>
      <dgm:t>
        <a:bodyPr/>
        <a:lstStyle/>
        <a:p>
          <a:endParaRPr lang="es-EC"/>
        </a:p>
      </dgm:t>
    </dgm:pt>
    <dgm:pt modelId="{FF8C7D14-E43A-4E00-BBB4-8EBE30D17F9F}" type="sibTrans" cxnId="{A214BC09-4B3B-4DCF-8E16-4B58BBF15230}">
      <dgm:prSet/>
      <dgm:spPr/>
      <dgm:t>
        <a:bodyPr/>
        <a:lstStyle/>
        <a:p>
          <a:endParaRPr lang="es-EC"/>
        </a:p>
      </dgm:t>
    </dgm:pt>
    <dgm:pt modelId="{8AC957BE-BFF0-4B0E-A1F5-42A1B8BEE5B7}">
      <dgm:prSet phldrT="[Texto]" custT="1"/>
      <dgm:spPr>
        <a:solidFill>
          <a:schemeClr val="accent4"/>
        </a:solidFill>
        <a:ln w="57150"/>
      </dgm:spPr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Century" panose="02040604050505020304" pitchFamily="18" charset="0"/>
            </a:rPr>
            <a:t>Tipología de la Investigación </a:t>
          </a:r>
          <a:endParaRPr lang="es-EC" sz="2400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4498BF5F-033B-438D-924F-A3153F9A31B9}" type="parTrans" cxnId="{A2A882AC-8CB4-4565-96C6-45A3F91AB328}">
      <dgm:prSet/>
      <dgm:spPr/>
      <dgm:t>
        <a:bodyPr/>
        <a:lstStyle/>
        <a:p>
          <a:endParaRPr lang="es-EC"/>
        </a:p>
      </dgm:t>
    </dgm:pt>
    <dgm:pt modelId="{3AF40328-E33F-4B4F-A4BB-B36F52801028}" type="sibTrans" cxnId="{A2A882AC-8CB4-4565-96C6-45A3F91AB328}">
      <dgm:prSet/>
      <dgm:spPr/>
      <dgm:t>
        <a:bodyPr/>
        <a:lstStyle/>
        <a:p>
          <a:endParaRPr lang="es-EC"/>
        </a:p>
      </dgm:t>
    </dgm:pt>
    <dgm:pt modelId="{91383252-7850-42F0-B67B-289C606EB3EF}">
      <dgm:prSet phldrT="[Texto]" custT="1"/>
      <dgm:spPr>
        <a:solidFill>
          <a:srgbClr val="FFE79B">
            <a:alpha val="89804"/>
          </a:srgbClr>
        </a:solidFill>
        <a:ln w="38100"/>
      </dgm:spPr>
      <dgm:t>
        <a:bodyPr/>
        <a:lstStyle/>
        <a:p>
          <a:r>
            <a:rPr lang="es-EC" sz="2400" b="0" dirty="0" smtClean="0">
              <a:latin typeface="Century" panose="02040604050505020304" pitchFamily="18" charset="0"/>
            </a:rPr>
            <a:t>Por su finalidad:  Aplicada</a:t>
          </a:r>
          <a:endParaRPr lang="es-EC" sz="2400" b="0" dirty="0">
            <a:latin typeface="Century" panose="02040604050505020304" pitchFamily="18" charset="0"/>
          </a:endParaRPr>
        </a:p>
      </dgm:t>
    </dgm:pt>
    <dgm:pt modelId="{A65FEBCA-7438-443C-A312-B0DDEDAFD6A4}" type="parTrans" cxnId="{D4ACBB4F-FF54-408D-9FE7-ED6500702094}">
      <dgm:prSet/>
      <dgm:spPr/>
      <dgm:t>
        <a:bodyPr/>
        <a:lstStyle/>
        <a:p>
          <a:endParaRPr lang="es-EC"/>
        </a:p>
      </dgm:t>
    </dgm:pt>
    <dgm:pt modelId="{B4D159C2-66A7-4798-B01E-45422A3480E1}" type="sibTrans" cxnId="{D4ACBB4F-FF54-408D-9FE7-ED6500702094}">
      <dgm:prSet/>
      <dgm:spPr/>
      <dgm:t>
        <a:bodyPr/>
        <a:lstStyle/>
        <a:p>
          <a:endParaRPr lang="es-EC"/>
        </a:p>
      </dgm:t>
    </dgm:pt>
    <dgm:pt modelId="{F848C6CB-7183-4366-A434-66D566328D2E}">
      <dgm:prSet phldrT="[Texto]" custT="1"/>
      <dgm:spPr>
        <a:solidFill>
          <a:schemeClr val="accent2">
            <a:lumMod val="75000"/>
          </a:schemeClr>
        </a:solidFill>
        <a:ln w="57150"/>
      </dgm:spPr>
      <dgm:t>
        <a:bodyPr/>
        <a:lstStyle/>
        <a:p>
          <a:r>
            <a:rPr lang="es-EC" sz="2300" b="0" dirty="0" smtClean="0">
              <a:solidFill>
                <a:schemeClr val="tx1"/>
              </a:solidFill>
              <a:latin typeface="Century" panose="02040604050505020304" pitchFamily="18" charset="0"/>
            </a:rPr>
            <a:t>Procedimiento para la recolección de datos</a:t>
          </a:r>
          <a:endParaRPr lang="es-EC" sz="2300" b="0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DB2C8786-177B-48A2-B7F5-42980A1ED2BC}" type="parTrans" cxnId="{3047A99A-29B9-49EE-B13F-02149E85438A}">
      <dgm:prSet/>
      <dgm:spPr/>
      <dgm:t>
        <a:bodyPr/>
        <a:lstStyle/>
        <a:p>
          <a:endParaRPr lang="es-EC"/>
        </a:p>
      </dgm:t>
    </dgm:pt>
    <dgm:pt modelId="{D08C5416-144C-4784-8025-9D5D58B06FB2}" type="sibTrans" cxnId="{3047A99A-29B9-49EE-B13F-02149E85438A}">
      <dgm:prSet/>
      <dgm:spPr/>
      <dgm:t>
        <a:bodyPr/>
        <a:lstStyle/>
        <a:p>
          <a:endParaRPr lang="es-EC"/>
        </a:p>
      </dgm:t>
    </dgm:pt>
    <dgm:pt modelId="{40CC4774-29F5-405C-AF1F-BC8E336D243C}">
      <dgm:prSet phldrT="[Texto]" custT="1"/>
      <dgm:spPr>
        <a:solidFill>
          <a:srgbClr val="F6BC94">
            <a:alpha val="89804"/>
          </a:srgbClr>
        </a:solidFill>
        <a:ln w="38100"/>
      </dgm:spPr>
      <dgm:t>
        <a:bodyPr/>
        <a:lstStyle/>
        <a:p>
          <a:r>
            <a:rPr lang="es-EC" sz="2400" b="0" dirty="0" smtClean="0">
              <a:latin typeface="Century" panose="02040604050505020304" pitchFamily="18" charset="0"/>
            </a:rPr>
            <a:t>Observación</a:t>
          </a:r>
          <a:endParaRPr lang="es-EC" sz="2400" b="0" dirty="0">
            <a:latin typeface="Century" panose="02040604050505020304" pitchFamily="18" charset="0"/>
          </a:endParaRPr>
        </a:p>
      </dgm:t>
    </dgm:pt>
    <dgm:pt modelId="{42CA1234-6FF9-42EB-AC69-A2CC5A640FF3}" type="parTrans" cxnId="{64855CB2-B751-40E9-B4A3-9EFCD075FE93}">
      <dgm:prSet/>
      <dgm:spPr/>
      <dgm:t>
        <a:bodyPr/>
        <a:lstStyle/>
        <a:p>
          <a:endParaRPr lang="es-EC"/>
        </a:p>
      </dgm:t>
    </dgm:pt>
    <dgm:pt modelId="{221DCF40-2D3B-461D-B6BE-4AB48867AF16}" type="sibTrans" cxnId="{64855CB2-B751-40E9-B4A3-9EFCD075FE93}">
      <dgm:prSet/>
      <dgm:spPr/>
      <dgm:t>
        <a:bodyPr/>
        <a:lstStyle/>
        <a:p>
          <a:endParaRPr lang="es-EC"/>
        </a:p>
      </dgm:t>
    </dgm:pt>
    <dgm:pt modelId="{A03ABADB-1EA3-4615-9175-C3B8F2F7D190}">
      <dgm:prSet phldrT="[Texto]" custT="1"/>
      <dgm:spPr>
        <a:solidFill>
          <a:srgbClr val="FFE79B">
            <a:alpha val="89804"/>
          </a:srgbClr>
        </a:solidFill>
        <a:ln w="38100"/>
      </dgm:spPr>
      <dgm:t>
        <a:bodyPr/>
        <a:lstStyle/>
        <a:p>
          <a:r>
            <a:rPr lang="es-EC" sz="2400" b="0" dirty="0" smtClean="0">
              <a:latin typeface="Century" panose="02040604050505020304" pitchFamily="18" charset="0"/>
            </a:rPr>
            <a:t>Mixta </a:t>
          </a:r>
          <a:endParaRPr lang="es-EC" sz="2400" b="0" dirty="0">
            <a:latin typeface="Century" panose="02040604050505020304" pitchFamily="18" charset="0"/>
          </a:endParaRPr>
        </a:p>
      </dgm:t>
    </dgm:pt>
    <dgm:pt modelId="{BA8E589C-56BF-4B33-8FE6-EA96696F1221}" type="parTrans" cxnId="{C72FA234-2277-4E6B-865D-62807924607B}">
      <dgm:prSet/>
      <dgm:spPr/>
      <dgm:t>
        <a:bodyPr/>
        <a:lstStyle/>
        <a:p>
          <a:endParaRPr lang="es-EC"/>
        </a:p>
      </dgm:t>
    </dgm:pt>
    <dgm:pt modelId="{5831B747-CE00-4C68-B89F-0771DFB8D001}" type="sibTrans" cxnId="{C72FA234-2277-4E6B-865D-62807924607B}">
      <dgm:prSet/>
      <dgm:spPr/>
      <dgm:t>
        <a:bodyPr/>
        <a:lstStyle/>
        <a:p>
          <a:endParaRPr lang="es-EC"/>
        </a:p>
      </dgm:t>
    </dgm:pt>
    <dgm:pt modelId="{F5AABD18-1A18-42DA-A532-4584E2B413CB}">
      <dgm:prSet phldrT="[Texto]" custT="1"/>
      <dgm:spPr>
        <a:solidFill>
          <a:srgbClr val="FFE79B">
            <a:alpha val="89804"/>
          </a:srgbClr>
        </a:solidFill>
        <a:ln w="38100"/>
      </dgm:spPr>
      <dgm:t>
        <a:bodyPr/>
        <a:lstStyle/>
        <a:p>
          <a:r>
            <a:rPr lang="es-EC" sz="2400" b="0" dirty="0" smtClean="0">
              <a:latin typeface="Century" panose="02040604050505020304" pitchFamily="18" charset="0"/>
            </a:rPr>
            <a:t>In situ</a:t>
          </a:r>
          <a:endParaRPr lang="es-EC" sz="2400" b="0" dirty="0">
            <a:latin typeface="Century" panose="02040604050505020304" pitchFamily="18" charset="0"/>
          </a:endParaRPr>
        </a:p>
      </dgm:t>
    </dgm:pt>
    <dgm:pt modelId="{AEEB5F0C-892E-43DF-A323-DD3106EDA400}" type="parTrans" cxnId="{E3BC70E3-987B-4A68-BF05-19833DD8E69E}">
      <dgm:prSet/>
      <dgm:spPr/>
      <dgm:t>
        <a:bodyPr/>
        <a:lstStyle/>
        <a:p>
          <a:endParaRPr lang="es-EC"/>
        </a:p>
      </dgm:t>
    </dgm:pt>
    <dgm:pt modelId="{78F87685-204A-46FF-BDD4-7958C94AF979}" type="sibTrans" cxnId="{E3BC70E3-987B-4A68-BF05-19833DD8E69E}">
      <dgm:prSet/>
      <dgm:spPr/>
      <dgm:t>
        <a:bodyPr/>
        <a:lstStyle/>
        <a:p>
          <a:endParaRPr lang="es-EC"/>
        </a:p>
      </dgm:t>
    </dgm:pt>
    <dgm:pt modelId="{1516A943-A139-4905-9DA2-B82C1014C042}">
      <dgm:prSet phldrT="[Texto]" custT="1"/>
      <dgm:spPr>
        <a:solidFill>
          <a:srgbClr val="F6BC94">
            <a:alpha val="89804"/>
          </a:srgbClr>
        </a:solidFill>
        <a:ln w="38100"/>
      </dgm:spPr>
      <dgm:t>
        <a:bodyPr/>
        <a:lstStyle/>
        <a:p>
          <a:r>
            <a:rPr lang="es-EC" sz="2400" b="0" dirty="0" smtClean="0">
              <a:latin typeface="Century" panose="02040604050505020304" pitchFamily="18" charset="0"/>
            </a:rPr>
            <a:t>Entrevista </a:t>
          </a:r>
          <a:endParaRPr lang="es-EC" sz="2400" b="0" dirty="0">
            <a:latin typeface="Century" panose="02040604050505020304" pitchFamily="18" charset="0"/>
          </a:endParaRPr>
        </a:p>
      </dgm:t>
    </dgm:pt>
    <dgm:pt modelId="{74FFC209-5430-434E-A5D1-9217C55CDD0C}" type="parTrans" cxnId="{12395648-64F9-4561-BBA0-D4D6893AB085}">
      <dgm:prSet/>
      <dgm:spPr/>
      <dgm:t>
        <a:bodyPr/>
        <a:lstStyle/>
        <a:p>
          <a:endParaRPr lang="es-EC"/>
        </a:p>
      </dgm:t>
    </dgm:pt>
    <dgm:pt modelId="{42484CD0-7B3C-4BDD-81CE-092B1562A9CA}" type="sibTrans" cxnId="{12395648-64F9-4561-BBA0-D4D6893AB085}">
      <dgm:prSet/>
      <dgm:spPr/>
      <dgm:t>
        <a:bodyPr/>
        <a:lstStyle/>
        <a:p>
          <a:endParaRPr lang="es-EC"/>
        </a:p>
      </dgm:t>
    </dgm:pt>
    <dgm:pt modelId="{29F390C5-26A0-4EE4-9972-3645BB38B5A5}">
      <dgm:prSet phldrT="[Texto]" custT="1"/>
      <dgm:spPr>
        <a:solidFill>
          <a:srgbClr val="F6BC94">
            <a:alpha val="89804"/>
          </a:srgbClr>
        </a:solidFill>
        <a:ln w="38100"/>
      </dgm:spPr>
      <dgm:t>
        <a:bodyPr/>
        <a:lstStyle/>
        <a:p>
          <a:r>
            <a:rPr lang="es-EC" sz="2400" b="0" dirty="0" smtClean="0">
              <a:latin typeface="Century" panose="02040604050505020304" pitchFamily="18" charset="0"/>
            </a:rPr>
            <a:t>Encuesta</a:t>
          </a:r>
          <a:endParaRPr lang="es-EC" sz="2400" b="0" dirty="0">
            <a:latin typeface="Century" panose="02040604050505020304" pitchFamily="18" charset="0"/>
          </a:endParaRPr>
        </a:p>
      </dgm:t>
    </dgm:pt>
    <dgm:pt modelId="{0A0E9FEA-C522-4408-B3D8-49A78C5BC6FC}" type="parTrans" cxnId="{EBF9695D-E4E3-4D11-B34C-C0E72BF99CF0}">
      <dgm:prSet/>
      <dgm:spPr/>
      <dgm:t>
        <a:bodyPr/>
        <a:lstStyle/>
        <a:p>
          <a:endParaRPr lang="es-EC"/>
        </a:p>
      </dgm:t>
    </dgm:pt>
    <dgm:pt modelId="{E62E9D4C-06C0-40E1-9184-3768E30BEC00}" type="sibTrans" cxnId="{EBF9695D-E4E3-4D11-B34C-C0E72BF99CF0}">
      <dgm:prSet/>
      <dgm:spPr/>
      <dgm:t>
        <a:bodyPr/>
        <a:lstStyle/>
        <a:p>
          <a:endParaRPr lang="es-EC"/>
        </a:p>
      </dgm:t>
    </dgm:pt>
    <dgm:pt modelId="{F688C897-1E43-42B6-B861-A610ECED5841}" type="pres">
      <dgm:prSet presAssocID="{9BB602B7-710D-475B-90C7-B081CF263DF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CBBD2AC-3D41-4C78-8D43-65BEE067C149}" type="pres">
      <dgm:prSet presAssocID="{9BB602B7-710D-475B-90C7-B081CF263DFC}" presName="children" presStyleCnt="0"/>
      <dgm:spPr/>
    </dgm:pt>
    <dgm:pt modelId="{98E555A3-7981-4F66-9148-193782D50CB4}" type="pres">
      <dgm:prSet presAssocID="{9BB602B7-710D-475B-90C7-B081CF263DFC}" presName="child1group" presStyleCnt="0"/>
      <dgm:spPr/>
    </dgm:pt>
    <dgm:pt modelId="{6F5FF7F5-DDFF-4AFA-A55B-43A32C32603C}" type="pres">
      <dgm:prSet presAssocID="{9BB602B7-710D-475B-90C7-B081CF263DFC}" presName="child1" presStyleLbl="bgAcc1" presStyleIdx="0" presStyleCnt="3" custScaleY="44550" custLinFactNeighborX="-2621" custLinFactNeighborY="2791"/>
      <dgm:spPr/>
      <dgm:t>
        <a:bodyPr/>
        <a:lstStyle/>
        <a:p>
          <a:endParaRPr lang="es-EC"/>
        </a:p>
      </dgm:t>
    </dgm:pt>
    <dgm:pt modelId="{2556602B-E518-4EAD-B2FA-38D55957414C}" type="pres">
      <dgm:prSet presAssocID="{9BB602B7-710D-475B-90C7-B081CF263DFC}" presName="child1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498BC7-EA07-4649-B85B-A0C162E7C9EC}" type="pres">
      <dgm:prSet presAssocID="{9BB602B7-710D-475B-90C7-B081CF263DFC}" presName="child2group" presStyleCnt="0"/>
      <dgm:spPr/>
    </dgm:pt>
    <dgm:pt modelId="{0C4B27DB-94D4-437A-BD4A-1DF81394EDC1}" type="pres">
      <dgm:prSet presAssocID="{9BB602B7-710D-475B-90C7-B081CF263DFC}" presName="child2" presStyleLbl="bgAcc1" presStyleIdx="1" presStyleCnt="3" custScaleX="161170" custScaleY="102913" custLinFactNeighborX="53291" custLinFactNeighborY="364"/>
      <dgm:spPr/>
      <dgm:t>
        <a:bodyPr/>
        <a:lstStyle/>
        <a:p>
          <a:endParaRPr lang="es-EC"/>
        </a:p>
      </dgm:t>
    </dgm:pt>
    <dgm:pt modelId="{2B839CD4-E4B4-461D-AD1A-ED914929A708}" type="pres">
      <dgm:prSet presAssocID="{9BB602B7-710D-475B-90C7-B081CF263DFC}" presName="child2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DA03B0-CEA5-4F7C-8311-8B00156CC3F9}" type="pres">
      <dgm:prSet presAssocID="{9BB602B7-710D-475B-90C7-B081CF263DFC}" presName="child3group" presStyleCnt="0"/>
      <dgm:spPr/>
    </dgm:pt>
    <dgm:pt modelId="{A1ADFCF5-1A2A-4D05-B640-8C3A9A585965}" type="pres">
      <dgm:prSet presAssocID="{9BB602B7-710D-475B-90C7-B081CF263DFC}" presName="child3" presStyleLbl="bgAcc1" presStyleIdx="2" presStyleCnt="3" custScaleX="136377" custLinFactNeighborX="54081" custLinFactNeighborY="-19692"/>
      <dgm:spPr/>
      <dgm:t>
        <a:bodyPr/>
        <a:lstStyle/>
        <a:p>
          <a:endParaRPr lang="es-EC"/>
        </a:p>
      </dgm:t>
    </dgm:pt>
    <dgm:pt modelId="{36C12FA7-79D6-4853-AAD8-3460E76BCABA}" type="pres">
      <dgm:prSet presAssocID="{9BB602B7-710D-475B-90C7-B081CF263DFC}" presName="child3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8FB0E7-570C-4D98-8DE0-D21D092072DA}" type="pres">
      <dgm:prSet presAssocID="{9BB602B7-710D-475B-90C7-B081CF263DFC}" presName="childPlaceholder" presStyleCnt="0"/>
      <dgm:spPr/>
    </dgm:pt>
    <dgm:pt modelId="{9B0ACDE1-2860-4334-8894-0DB829D1D4ED}" type="pres">
      <dgm:prSet presAssocID="{9BB602B7-710D-475B-90C7-B081CF263DFC}" presName="circle" presStyleCnt="0"/>
      <dgm:spPr/>
    </dgm:pt>
    <dgm:pt modelId="{EE4A852D-F35F-4875-9577-A574DC26720D}" type="pres">
      <dgm:prSet presAssocID="{9BB602B7-710D-475B-90C7-B081CF263DFC}" presName="quadrant1" presStyleLbl="node1" presStyleIdx="0" presStyleCnt="4" custScaleX="106401" custLinFactNeighborX="-11791" custLinFactNeighborY="-181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1D07DC-C924-4BEC-A00F-3476CA57FA42}" type="pres">
      <dgm:prSet presAssocID="{9BB602B7-710D-475B-90C7-B081CF263DFC}" presName="quadrant2" presStyleLbl="node1" presStyleIdx="1" presStyleCnt="4" custScaleX="129839" custLinFactNeighborX="13488" custLinFactNeighborY="-354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C67275-1088-4AC6-A1F4-5C132D831B95}" type="pres">
      <dgm:prSet presAssocID="{9BB602B7-710D-475B-90C7-B081CF263DFC}" presName="quadrant3" presStyleLbl="node1" presStyleIdx="2" presStyleCnt="4" custScaleX="129353" custScaleY="102855" custLinFactNeighborX="13245" custLinFactNeighborY="225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4E8266-5AB5-45E7-9A76-5418F987F624}" type="pres">
      <dgm:prSet presAssocID="{9BB602B7-710D-475B-90C7-B081CF263DFC}" presName="quadrant4" presStyleLbl="node1" presStyleIdx="3" presStyleCnt="4" custScaleX="124540" custLinFactNeighborX="-29872" custLinFactNeighborY="1773">
        <dgm:presLayoutVars>
          <dgm:chMax val="1"/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s-EC"/>
        </a:p>
      </dgm:t>
    </dgm:pt>
    <dgm:pt modelId="{B224B944-0607-47E5-AD8F-1EEC213D5D0E}" type="pres">
      <dgm:prSet presAssocID="{9BB602B7-710D-475B-90C7-B081CF263DFC}" presName="quadrantPlaceholder" presStyleCnt="0"/>
      <dgm:spPr/>
    </dgm:pt>
    <dgm:pt modelId="{B26A32B0-D2FE-4105-A2C9-F59E6FE5E4EC}" type="pres">
      <dgm:prSet presAssocID="{9BB602B7-710D-475B-90C7-B081CF263DFC}" presName="center1" presStyleLbl="fgShp" presStyleIdx="0" presStyleCnt="2"/>
      <dgm:spPr/>
    </dgm:pt>
    <dgm:pt modelId="{23CAEF55-F4E3-4A7E-ABAC-CB5823DE82C1}" type="pres">
      <dgm:prSet presAssocID="{9BB602B7-710D-475B-90C7-B081CF263DFC}" presName="center2" presStyleLbl="fgShp" presStyleIdx="1" presStyleCnt="2" custLinFactNeighborX="0" custLinFactNeighborY="-24167"/>
      <dgm:spPr/>
    </dgm:pt>
  </dgm:ptLst>
  <dgm:cxnLst>
    <dgm:cxn modelId="{0499ECEE-9882-4659-B8D4-A02A99E6E710}" srcId="{9BB602B7-710D-475B-90C7-B081CF263DFC}" destId="{B97133F8-D0A0-4872-A890-769A507E639E}" srcOrd="0" destOrd="0" parTransId="{A3B4913A-2E70-44F3-A4BC-8E4545F2B426}" sibTransId="{A719DD91-4757-4A8C-A672-A4E087468D3B}"/>
    <dgm:cxn modelId="{8938BCCE-A677-4FF1-9196-6AD5F240B06A}" type="presOf" srcId="{29F390C5-26A0-4EE4-9972-3645BB38B5A5}" destId="{36C12FA7-79D6-4853-AAD8-3460E76BCABA}" srcOrd="1" destOrd="2" presId="urn:microsoft.com/office/officeart/2005/8/layout/cycle4"/>
    <dgm:cxn modelId="{1FEFE853-D260-4D8E-9C88-7F8CDFD0F2A8}" type="presOf" srcId="{1516A943-A139-4905-9DA2-B82C1014C042}" destId="{36C12FA7-79D6-4853-AAD8-3460E76BCABA}" srcOrd="1" destOrd="1" presId="urn:microsoft.com/office/officeart/2005/8/layout/cycle4"/>
    <dgm:cxn modelId="{DD95C5D4-8397-4E0B-AC77-13AF13A9EC6F}" type="presOf" srcId="{F5AABD18-1A18-42DA-A532-4584E2B413CB}" destId="{2B839CD4-E4B4-461D-AD1A-ED914929A708}" srcOrd="1" destOrd="2" presId="urn:microsoft.com/office/officeart/2005/8/layout/cycle4"/>
    <dgm:cxn modelId="{A214BC09-4B3B-4DCF-8E16-4B58BBF15230}" srcId="{B97133F8-D0A0-4872-A890-769A507E639E}" destId="{248DEED1-2A94-4507-A744-39D189B662C1}" srcOrd="0" destOrd="0" parTransId="{BD7CBBC2-9C0D-4A55-8153-03EA962046B3}" sibTransId="{FF8C7D14-E43A-4E00-BBB4-8EBE30D17F9F}"/>
    <dgm:cxn modelId="{FCA83ADE-D366-4812-B82B-DABB48DB50E7}" type="presOf" srcId="{A03ABADB-1EA3-4615-9175-C3B8F2F7D190}" destId="{0C4B27DB-94D4-437A-BD4A-1DF81394EDC1}" srcOrd="0" destOrd="1" presId="urn:microsoft.com/office/officeart/2005/8/layout/cycle4"/>
    <dgm:cxn modelId="{12395648-64F9-4561-BBA0-D4D6893AB085}" srcId="{F848C6CB-7183-4366-A434-66D566328D2E}" destId="{1516A943-A139-4905-9DA2-B82C1014C042}" srcOrd="1" destOrd="0" parTransId="{74FFC209-5430-434E-A5D1-9217C55CDD0C}" sibTransId="{42484CD0-7B3C-4BDD-81CE-092B1562A9CA}"/>
    <dgm:cxn modelId="{9001C985-ECEF-4D98-9F7C-41AE3FE908C7}" type="presOf" srcId="{248DEED1-2A94-4507-A744-39D189B662C1}" destId="{2556602B-E518-4EAD-B2FA-38D55957414C}" srcOrd="1" destOrd="0" presId="urn:microsoft.com/office/officeart/2005/8/layout/cycle4"/>
    <dgm:cxn modelId="{79ECA951-B3B8-4D1C-B40E-1D3FE131EC77}" type="presOf" srcId="{29F390C5-26A0-4EE4-9972-3645BB38B5A5}" destId="{A1ADFCF5-1A2A-4D05-B640-8C3A9A585965}" srcOrd="0" destOrd="2" presId="urn:microsoft.com/office/officeart/2005/8/layout/cycle4"/>
    <dgm:cxn modelId="{94AA4ED4-3DD6-49D1-91C3-CDC299F834AB}" type="presOf" srcId="{248DEED1-2A94-4507-A744-39D189B662C1}" destId="{6F5FF7F5-DDFF-4AFA-A55B-43A32C32603C}" srcOrd="0" destOrd="0" presId="urn:microsoft.com/office/officeart/2005/8/layout/cycle4"/>
    <dgm:cxn modelId="{479F9944-C2F4-4F1A-8207-1D68425BF0ED}" type="presOf" srcId="{B97133F8-D0A0-4872-A890-769A507E639E}" destId="{EE4A852D-F35F-4875-9577-A574DC26720D}" srcOrd="0" destOrd="0" presId="urn:microsoft.com/office/officeart/2005/8/layout/cycle4"/>
    <dgm:cxn modelId="{FDB6F5B9-E643-4BC2-AC4F-A383ED0386ED}" type="presOf" srcId="{9BB602B7-710D-475B-90C7-B081CF263DFC}" destId="{F688C897-1E43-42B6-B861-A610ECED5841}" srcOrd="0" destOrd="0" presId="urn:microsoft.com/office/officeart/2005/8/layout/cycle4"/>
    <dgm:cxn modelId="{C72FA234-2277-4E6B-865D-62807924607B}" srcId="{8AC957BE-BFF0-4B0E-A1F5-42A1B8BEE5B7}" destId="{A03ABADB-1EA3-4615-9175-C3B8F2F7D190}" srcOrd="1" destOrd="0" parTransId="{BA8E589C-56BF-4B33-8FE6-EA96696F1221}" sibTransId="{5831B747-CE00-4C68-B89F-0771DFB8D001}"/>
    <dgm:cxn modelId="{EBF9695D-E4E3-4D11-B34C-C0E72BF99CF0}" srcId="{F848C6CB-7183-4366-A434-66D566328D2E}" destId="{29F390C5-26A0-4EE4-9972-3645BB38B5A5}" srcOrd="2" destOrd="0" parTransId="{0A0E9FEA-C522-4408-B3D8-49A78C5BC6FC}" sibTransId="{E62E9D4C-06C0-40E1-9184-3768E30BEC00}"/>
    <dgm:cxn modelId="{D1213A98-6C42-4EF6-9705-B61C821C71D2}" type="presOf" srcId="{40CC4774-29F5-405C-AF1F-BC8E336D243C}" destId="{36C12FA7-79D6-4853-AAD8-3460E76BCABA}" srcOrd="1" destOrd="0" presId="urn:microsoft.com/office/officeart/2005/8/layout/cycle4"/>
    <dgm:cxn modelId="{E3BC70E3-987B-4A68-BF05-19833DD8E69E}" srcId="{8AC957BE-BFF0-4B0E-A1F5-42A1B8BEE5B7}" destId="{F5AABD18-1A18-42DA-A532-4584E2B413CB}" srcOrd="2" destOrd="0" parTransId="{AEEB5F0C-892E-43DF-A323-DD3106EDA400}" sibTransId="{78F87685-204A-46FF-BDD4-7958C94AF979}"/>
    <dgm:cxn modelId="{88A23E42-6B54-469C-8DBC-6B30C5D30FBE}" type="presOf" srcId="{91383252-7850-42F0-B67B-289C606EB3EF}" destId="{0C4B27DB-94D4-437A-BD4A-1DF81394EDC1}" srcOrd="0" destOrd="0" presId="urn:microsoft.com/office/officeart/2005/8/layout/cycle4"/>
    <dgm:cxn modelId="{67EDE602-69BC-4DA4-98AA-B9D7B1F7F5E4}" type="presOf" srcId="{40CC4774-29F5-405C-AF1F-BC8E336D243C}" destId="{A1ADFCF5-1A2A-4D05-B640-8C3A9A585965}" srcOrd="0" destOrd="0" presId="urn:microsoft.com/office/officeart/2005/8/layout/cycle4"/>
    <dgm:cxn modelId="{64855CB2-B751-40E9-B4A3-9EFCD075FE93}" srcId="{F848C6CB-7183-4366-A434-66D566328D2E}" destId="{40CC4774-29F5-405C-AF1F-BC8E336D243C}" srcOrd="0" destOrd="0" parTransId="{42CA1234-6FF9-42EB-AC69-A2CC5A640FF3}" sibTransId="{221DCF40-2D3B-461D-B6BE-4AB48867AF16}"/>
    <dgm:cxn modelId="{A2A882AC-8CB4-4565-96C6-45A3F91AB328}" srcId="{9BB602B7-710D-475B-90C7-B081CF263DFC}" destId="{8AC957BE-BFF0-4B0E-A1F5-42A1B8BEE5B7}" srcOrd="1" destOrd="0" parTransId="{4498BF5F-033B-438D-924F-A3153F9A31B9}" sibTransId="{3AF40328-E33F-4B4F-A4BB-B36F52801028}"/>
    <dgm:cxn modelId="{5831321A-5F6D-48B2-B820-8DB22F543061}" type="presOf" srcId="{1516A943-A139-4905-9DA2-B82C1014C042}" destId="{A1ADFCF5-1A2A-4D05-B640-8C3A9A585965}" srcOrd="0" destOrd="1" presId="urn:microsoft.com/office/officeart/2005/8/layout/cycle4"/>
    <dgm:cxn modelId="{3047A99A-29B9-49EE-B13F-02149E85438A}" srcId="{9BB602B7-710D-475B-90C7-B081CF263DFC}" destId="{F848C6CB-7183-4366-A434-66D566328D2E}" srcOrd="2" destOrd="0" parTransId="{DB2C8786-177B-48A2-B7F5-42980A1ED2BC}" sibTransId="{D08C5416-144C-4784-8025-9D5D58B06FB2}"/>
    <dgm:cxn modelId="{71FEBBB0-F392-4A23-98B5-D81DF7F9BE9F}" type="presOf" srcId="{A03ABADB-1EA3-4615-9175-C3B8F2F7D190}" destId="{2B839CD4-E4B4-461D-AD1A-ED914929A708}" srcOrd="1" destOrd="1" presId="urn:microsoft.com/office/officeart/2005/8/layout/cycle4"/>
    <dgm:cxn modelId="{AA2C6804-F951-4A10-8349-A5851FCD2927}" type="presOf" srcId="{F848C6CB-7183-4366-A434-66D566328D2E}" destId="{7EC67275-1088-4AC6-A1F4-5C132D831B95}" srcOrd="0" destOrd="0" presId="urn:microsoft.com/office/officeart/2005/8/layout/cycle4"/>
    <dgm:cxn modelId="{E673988F-27C2-4394-8463-90E058625357}" type="presOf" srcId="{F5AABD18-1A18-42DA-A532-4584E2B413CB}" destId="{0C4B27DB-94D4-437A-BD4A-1DF81394EDC1}" srcOrd="0" destOrd="2" presId="urn:microsoft.com/office/officeart/2005/8/layout/cycle4"/>
    <dgm:cxn modelId="{D4ACBB4F-FF54-408D-9FE7-ED6500702094}" srcId="{8AC957BE-BFF0-4B0E-A1F5-42A1B8BEE5B7}" destId="{91383252-7850-42F0-B67B-289C606EB3EF}" srcOrd="0" destOrd="0" parTransId="{A65FEBCA-7438-443C-A312-B0DDEDAFD6A4}" sibTransId="{B4D159C2-66A7-4798-B01E-45422A3480E1}"/>
    <dgm:cxn modelId="{242F60AB-E6FD-4477-85B7-D5298A9045FC}" type="presOf" srcId="{8AC957BE-BFF0-4B0E-A1F5-42A1B8BEE5B7}" destId="{461D07DC-C924-4BEC-A00F-3476CA57FA42}" srcOrd="0" destOrd="0" presId="urn:microsoft.com/office/officeart/2005/8/layout/cycle4"/>
    <dgm:cxn modelId="{10AD5D9F-4709-4CB1-AF7F-A37B8A20C8DF}" type="presOf" srcId="{91383252-7850-42F0-B67B-289C606EB3EF}" destId="{2B839CD4-E4B4-461D-AD1A-ED914929A708}" srcOrd="1" destOrd="0" presId="urn:microsoft.com/office/officeart/2005/8/layout/cycle4"/>
    <dgm:cxn modelId="{891D9AA2-FB6A-4B98-B947-A6C9A8ECC220}" type="presParOf" srcId="{F688C897-1E43-42B6-B861-A610ECED5841}" destId="{FCBBD2AC-3D41-4C78-8D43-65BEE067C149}" srcOrd="0" destOrd="0" presId="urn:microsoft.com/office/officeart/2005/8/layout/cycle4"/>
    <dgm:cxn modelId="{5DDEDFE0-B421-4F2B-A2D0-74D8136C8125}" type="presParOf" srcId="{FCBBD2AC-3D41-4C78-8D43-65BEE067C149}" destId="{98E555A3-7981-4F66-9148-193782D50CB4}" srcOrd="0" destOrd="0" presId="urn:microsoft.com/office/officeart/2005/8/layout/cycle4"/>
    <dgm:cxn modelId="{AA380787-F0F7-4FA2-A3DD-1F4FC0DB4844}" type="presParOf" srcId="{98E555A3-7981-4F66-9148-193782D50CB4}" destId="{6F5FF7F5-DDFF-4AFA-A55B-43A32C32603C}" srcOrd="0" destOrd="0" presId="urn:microsoft.com/office/officeart/2005/8/layout/cycle4"/>
    <dgm:cxn modelId="{6C881BD3-A83A-4D6B-B993-4E2B9CC33409}" type="presParOf" srcId="{98E555A3-7981-4F66-9148-193782D50CB4}" destId="{2556602B-E518-4EAD-B2FA-38D55957414C}" srcOrd="1" destOrd="0" presId="urn:microsoft.com/office/officeart/2005/8/layout/cycle4"/>
    <dgm:cxn modelId="{3B93725C-0537-4940-89BD-1BC07DC92541}" type="presParOf" srcId="{FCBBD2AC-3D41-4C78-8D43-65BEE067C149}" destId="{F8498BC7-EA07-4649-B85B-A0C162E7C9EC}" srcOrd="1" destOrd="0" presId="urn:microsoft.com/office/officeart/2005/8/layout/cycle4"/>
    <dgm:cxn modelId="{A63E4200-81B5-4814-AB25-87A5F49ADFCF}" type="presParOf" srcId="{F8498BC7-EA07-4649-B85B-A0C162E7C9EC}" destId="{0C4B27DB-94D4-437A-BD4A-1DF81394EDC1}" srcOrd="0" destOrd="0" presId="urn:microsoft.com/office/officeart/2005/8/layout/cycle4"/>
    <dgm:cxn modelId="{1A8B5B4C-22D4-4EBC-8D56-8AD2D21904C9}" type="presParOf" srcId="{F8498BC7-EA07-4649-B85B-A0C162E7C9EC}" destId="{2B839CD4-E4B4-461D-AD1A-ED914929A708}" srcOrd="1" destOrd="0" presId="urn:microsoft.com/office/officeart/2005/8/layout/cycle4"/>
    <dgm:cxn modelId="{EB382CD7-2456-40E0-8C4B-186A55C68982}" type="presParOf" srcId="{FCBBD2AC-3D41-4C78-8D43-65BEE067C149}" destId="{B3DA03B0-CEA5-4F7C-8311-8B00156CC3F9}" srcOrd="2" destOrd="0" presId="urn:microsoft.com/office/officeart/2005/8/layout/cycle4"/>
    <dgm:cxn modelId="{476A1052-5743-4586-9F52-C5D10608CA59}" type="presParOf" srcId="{B3DA03B0-CEA5-4F7C-8311-8B00156CC3F9}" destId="{A1ADFCF5-1A2A-4D05-B640-8C3A9A585965}" srcOrd="0" destOrd="0" presId="urn:microsoft.com/office/officeart/2005/8/layout/cycle4"/>
    <dgm:cxn modelId="{A7E6938C-81E5-42C4-9720-9505C900D879}" type="presParOf" srcId="{B3DA03B0-CEA5-4F7C-8311-8B00156CC3F9}" destId="{36C12FA7-79D6-4853-AAD8-3460E76BCABA}" srcOrd="1" destOrd="0" presId="urn:microsoft.com/office/officeart/2005/8/layout/cycle4"/>
    <dgm:cxn modelId="{BB310AE2-9F9E-4E06-9A48-F8C4BEEC3A7B}" type="presParOf" srcId="{FCBBD2AC-3D41-4C78-8D43-65BEE067C149}" destId="{D18FB0E7-570C-4D98-8DE0-D21D092072DA}" srcOrd="3" destOrd="0" presId="urn:microsoft.com/office/officeart/2005/8/layout/cycle4"/>
    <dgm:cxn modelId="{A7FB28B9-8828-4172-869E-FDF2A568FF95}" type="presParOf" srcId="{F688C897-1E43-42B6-B861-A610ECED5841}" destId="{9B0ACDE1-2860-4334-8894-0DB829D1D4ED}" srcOrd="1" destOrd="0" presId="urn:microsoft.com/office/officeart/2005/8/layout/cycle4"/>
    <dgm:cxn modelId="{BA8F9FCA-5CA6-4EB8-B413-3D1A919D035E}" type="presParOf" srcId="{9B0ACDE1-2860-4334-8894-0DB829D1D4ED}" destId="{EE4A852D-F35F-4875-9577-A574DC26720D}" srcOrd="0" destOrd="0" presId="urn:microsoft.com/office/officeart/2005/8/layout/cycle4"/>
    <dgm:cxn modelId="{4C0D370E-CF33-410D-B2B3-AAAC2F3500F1}" type="presParOf" srcId="{9B0ACDE1-2860-4334-8894-0DB829D1D4ED}" destId="{461D07DC-C924-4BEC-A00F-3476CA57FA42}" srcOrd="1" destOrd="0" presId="urn:microsoft.com/office/officeart/2005/8/layout/cycle4"/>
    <dgm:cxn modelId="{CE9D6766-8B87-493B-ACFE-AD95D837DA0D}" type="presParOf" srcId="{9B0ACDE1-2860-4334-8894-0DB829D1D4ED}" destId="{7EC67275-1088-4AC6-A1F4-5C132D831B95}" srcOrd="2" destOrd="0" presId="urn:microsoft.com/office/officeart/2005/8/layout/cycle4"/>
    <dgm:cxn modelId="{5B9700F6-DF25-4CEC-86DB-92FD06446AA6}" type="presParOf" srcId="{9B0ACDE1-2860-4334-8894-0DB829D1D4ED}" destId="{3E4E8266-5AB5-45E7-9A76-5418F987F624}" srcOrd="3" destOrd="0" presId="urn:microsoft.com/office/officeart/2005/8/layout/cycle4"/>
    <dgm:cxn modelId="{D98544E7-D0A9-455B-8F8B-4BF08686A4EC}" type="presParOf" srcId="{9B0ACDE1-2860-4334-8894-0DB829D1D4ED}" destId="{B224B944-0607-47E5-AD8F-1EEC213D5D0E}" srcOrd="4" destOrd="0" presId="urn:microsoft.com/office/officeart/2005/8/layout/cycle4"/>
    <dgm:cxn modelId="{60C92FF0-8E45-4709-ADA4-4E4648FC5634}" type="presParOf" srcId="{F688C897-1E43-42B6-B861-A610ECED5841}" destId="{B26A32B0-D2FE-4105-A2C9-F59E6FE5E4EC}" srcOrd="2" destOrd="0" presId="urn:microsoft.com/office/officeart/2005/8/layout/cycle4"/>
    <dgm:cxn modelId="{C368DB95-16D5-46D5-A8AE-713B5566CCA5}" type="presParOf" srcId="{F688C897-1E43-42B6-B861-A610ECED5841}" destId="{23CAEF55-F4E3-4A7E-ABAC-CB5823DE82C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8128D5-D884-401E-95A8-B904605C04A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038F04F7-9196-4DAA-A128-185A22E7BCF4}">
      <dgm:prSet phldrT="[Texto]"/>
      <dgm:spPr>
        <a:solidFill>
          <a:schemeClr val="accent1">
            <a:lumMod val="50000"/>
          </a:schemeClr>
        </a:solidFill>
        <a:ln w="57150"/>
      </dgm:spPr>
      <dgm:t>
        <a:bodyPr/>
        <a:lstStyle/>
        <a:p>
          <a:r>
            <a:rPr lang="es-EC" dirty="0" smtClean="0"/>
            <a:t>Entrevistas Estratégicas </a:t>
          </a:r>
          <a:endParaRPr lang="es-EC" dirty="0"/>
        </a:p>
      </dgm:t>
    </dgm:pt>
    <dgm:pt modelId="{2481A996-AD8B-48BA-8D2A-8C298DC8F897}" type="parTrans" cxnId="{9CF5DE56-C188-40B6-A3AE-7D669F4789F1}">
      <dgm:prSet/>
      <dgm:spPr/>
      <dgm:t>
        <a:bodyPr/>
        <a:lstStyle/>
        <a:p>
          <a:endParaRPr lang="es-EC"/>
        </a:p>
      </dgm:t>
    </dgm:pt>
    <dgm:pt modelId="{3F25C1AB-B2AB-47F0-974A-F2ABC3D33F5A}" type="sibTrans" cxnId="{9CF5DE56-C188-40B6-A3AE-7D669F4789F1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C"/>
        </a:p>
      </dgm:t>
    </dgm:pt>
    <dgm:pt modelId="{C5E8CE15-3879-4884-916B-E9E532CB181B}">
      <dgm:prSet phldrT="[Texto]"/>
      <dgm:spPr>
        <a:solidFill>
          <a:srgbClr val="C00000"/>
        </a:solidFill>
        <a:ln w="57150"/>
      </dgm:spPr>
      <dgm:t>
        <a:bodyPr/>
        <a:lstStyle/>
        <a:p>
          <a:r>
            <a:rPr lang="es-EC" dirty="0" smtClean="0"/>
            <a:t>Encuestas a</a:t>
          </a:r>
        </a:p>
        <a:p>
          <a:r>
            <a:rPr lang="es-EC" dirty="0" smtClean="0"/>
            <a:t>Turistas</a:t>
          </a:r>
          <a:endParaRPr lang="es-EC" dirty="0"/>
        </a:p>
      </dgm:t>
    </dgm:pt>
    <dgm:pt modelId="{10272878-37A0-4F74-BF18-D22BFF786C27}" type="parTrans" cxnId="{6781FBCE-B797-46E7-9FD5-037453E4BE3E}">
      <dgm:prSet/>
      <dgm:spPr/>
      <dgm:t>
        <a:bodyPr/>
        <a:lstStyle/>
        <a:p>
          <a:endParaRPr lang="es-EC"/>
        </a:p>
      </dgm:t>
    </dgm:pt>
    <dgm:pt modelId="{0537B102-EEB0-4DA6-89B5-7203C8D8B730}" type="sibTrans" cxnId="{6781FBCE-B797-46E7-9FD5-037453E4BE3E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C"/>
        </a:p>
      </dgm:t>
    </dgm:pt>
    <dgm:pt modelId="{7166330D-0D1A-4C5F-9756-E3D40B4A930C}">
      <dgm:prSet phldrT="[Texto]" custT="1"/>
      <dgm:spPr>
        <a:solidFill>
          <a:schemeClr val="accent6"/>
        </a:solidFill>
        <a:ln w="57150"/>
      </dgm:spPr>
      <dgm:t>
        <a:bodyPr/>
        <a:lstStyle/>
        <a:p>
          <a:r>
            <a:rPr lang="es-EC" sz="2400" dirty="0" smtClean="0">
              <a:solidFill>
                <a:schemeClr val="tx1"/>
              </a:solidFill>
              <a:latin typeface="Century" panose="02040604050505020304" pitchFamily="18" charset="0"/>
            </a:rPr>
            <a:t>Observación</a:t>
          </a:r>
          <a:endParaRPr lang="es-EC" sz="2400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D0D3C39D-9E1F-4D51-ABE5-1AAE686327D3}" type="parTrans" cxnId="{8D87C027-1762-480A-8E39-FD70FC768E1A}">
      <dgm:prSet/>
      <dgm:spPr/>
      <dgm:t>
        <a:bodyPr/>
        <a:lstStyle/>
        <a:p>
          <a:endParaRPr lang="es-EC"/>
        </a:p>
      </dgm:t>
    </dgm:pt>
    <dgm:pt modelId="{06AF3721-AAD2-4D00-AEB8-1EFCA7D64709}" type="sibTrans" cxnId="{8D87C027-1762-480A-8E39-FD70FC768E1A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C"/>
        </a:p>
      </dgm:t>
    </dgm:pt>
    <dgm:pt modelId="{3A2417FA-03C4-4E31-B5A8-2737F64FEEA6}" type="pres">
      <dgm:prSet presAssocID="{308128D5-D884-401E-95A8-B904605C04A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1A0FE74-8CD4-4CDA-9B1A-C9B821713E71}" type="pres">
      <dgm:prSet presAssocID="{038F04F7-9196-4DAA-A128-185A22E7BCF4}" presName="gear1" presStyleLbl="node1" presStyleIdx="0" presStyleCnt="3" custLinFactNeighborX="56950" custLinFactNeighborY="-744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4E38C6-4311-40BD-926C-CA9C1017147B}" type="pres">
      <dgm:prSet presAssocID="{038F04F7-9196-4DAA-A128-185A22E7BCF4}" presName="gear1srcNode" presStyleLbl="node1" presStyleIdx="0" presStyleCnt="3"/>
      <dgm:spPr/>
      <dgm:t>
        <a:bodyPr/>
        <a:lstStyle/>
        <a:p>
          <a:endParaRPr lang="es-EC"/>
        </a:p>
      </dgm:t>
    </dgm:pt>
    <dgm:pt modelId="{BCFEF078-8F42-4098-B523-D6D053DD11FB}" type="pres">
      <dgm:prSet presAssocID="{038F04F7-9196-4DAA-A128-185A22E7BCF4}" presName="gear1dstNode" presStyleLbl="node1" presStyleIdx="0" presStyleCnt="3"/>
      <dgm:spPr/>
      <dgm:t>
        <a:bodyPr/>
        <a:lstStyle/>
        <a:p>
          <a:endParaRPr lang="es-EC"/>
        </a:p>
      </dgm:t>
    </dgm:pt>
    <dgm:pt modelId="{426CD447-288D-42AB-A1C8-9F886EA7ACF7}" type="pres">
      <dgm:prSet presAssocID="{C5E8CE15-3879-4884-916B-E9E532CB181B}" presName="gear2" presStyleLbl="node1" presStyleIdx="1" presStyleCnt="3" custScaleX="124785" custScaleY="112197" custLinFactNeighborX="-34989" custLinFactNeighborY="4637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2E6AB6-3B60-49C5-921C-7A896DE08F70}" type="pres">
      <dgm:prSet presAssocID="{C5E8CE15-3879-4884-916B-E9E532CB181B}" presName="gear2srcNode" presStyleLbl="node1" presStyleIdx="1" presStyleCnt="3"/>
      <dgm:spPr/>
      <dgm:t>
        <a:bodyPr/>
        <a:lstStyle/>
        <a:p>
          <a:endParaRPr lang="es-EC"/>
        </a:p>
      </dgm:t>
    </dgm:pt>
    <dgm:pt modelId="{1BE29A31-F8B9-4994-9D28-F3330FAF0380}" type="pres">
      <dgm:prSet presAssocID="{C5E8CE15-3879-4884-916B-E9E532CB181B}" presName="gear2dstNode" presStyleLbl="node1" presStyleIdx="1" presStyleCnt="3"/>
      <dgm:spPr/>
      <dgm:t>
        <a:bodyPr/>
        <a:lstStyle/>
        <a:p>
          <a:endParaRPr lang="es-EC"/>
        </a:p>
      </dgm:t>
    </dgm:pt>
    <dgm:pt modelId="{39D596E3-8DB4-49E5-8928-C851EBCB03C0}" type="pres">
      <dgm:prSet presAssocID="{7166330D-0D1A-4C5F-9756-E3D40B4A930C}" presName="gear3" presStyleLbl="node1" presStyleIdx="2" presStyleCnt="3" custScaleX="157729" custScaleY="140223" custLinFactNeighborX="15121" custLinFactNeighborY="2641"/>
      <dgm:spPr/>
      <dgm:t>
        <a:bodyPr/>
        <a:lstStyle/>
        <a:p>
          <a:endParaRPr lang="es-EC"/>
        </a:p>
      </dgm:t>
    </dgm:pt>
    <dgm:pt modelId="{22A49E47-4C21-47D3-8325-C866E3C61EBB}" type="pres">
      <dgm:prSet presAssocID="{7166330D-0D1A-4C5F-9756-E3D40B4A930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21E2AE-E325-42A5-9B4F-CDF14E227FB3}" type="pres">
      <dgm:prSet presAssocID="{7166330D-0D1A-4C5F-9756-E3D40B4A930C}" presName="gear3srcNode" presStyleLbl="node1" presStyleIdx="2" presStyleCnt="3"/>
      <dgm:spPr/>
      <dgm:t>
        <a:bodyPr/>
        <a:lstStyle/>
        <a:p>
          <a:endParaRPr lang="es-EC"/>
        </a:p>
      </dgm:t>
    </dgm:pt>
    <dgm:pt modelId="{59F9E1E9-B903-453A-840C-D8383C226A08}" type="pres">
      <dgm:prSet presAssocID="{7166330D-0D1A-4C5F-9756-E3D40B4A930C}" presName="gear3dstNode" presStyleLbl="node1" presStyleIdx="2" presStyleCnt="3"/>
      <dgm:spPr/>
      <dgm:t>
        <a:bodyPr/>
        <a:lstStyle/>
        <a:p>
          <a:endParaRPr lang="es-EC"/>
        </a:p>
      </dgm:t>
    </dgm:pt>
    <dgm:pt modelId="{04D0C6C5-6B51-41DD-BF83-6D5EA8848FB2}" type="pres">
      <dgm:prSet presAssocID="{3F25C1AB-B2AB-47F0-974A-F2ABC3D33F5A}" presName="connector1" presStyleLbl="sibTrans2D1" presStyleIdx="0" presStyleCnt="3" custAng="21247921" custScaleX="81407" custScaleY="72624" custLinFactNeighborX="27888" custLinFactNeighborY="-48131"/>
      <dgm:spPr/>
      <dgm:t>
        <a:bodyPr/>
        <a:lstStyle/>
        <a:p>
          <a:endParaRPr lang="es-EC"/>
        </a:p>
      </dgm:t>
    </dgm:pt>
    <dgm:pt modelId="{5843D829-DA70-4993-AF69-6C053A747178}" type="pres">
      <dgm:prSet presAssocID="{0537B102-EEB0-4DA6-89B5-7203C8D8B730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04A3CBCF-ABB2-4C0A-9ADD-AA879561B8A4}" type="pres">
      <dgm:prSet presAssocID="{06AF3721-AAD2-4D00-AEB8-1EFCA7D64709}" presName="connector3" presStyleLbl="sibTrans2D1" presStyleIdx="2" presStyleCnt="3" custAng="1774477" custLinFactNeighborX="-7096" custLinFactNeighborY="3584"/>
      <dgm:spPr/>
      <dgm:t>
        <a:bodyPr/>
        <a:lstStyle/>
        <a:p>
          <a:endParaRPr lang="es-EC"/>
        </a:p>
      </dgm:t>
    </dgm:pt>
  </dgm:ptLst>
  <dgm:cxnLst>
    <dgm:cxn modelId="{0D8DFF8A-FAF1-44CB-812B-F654EF24E2B7}" type="presOf" srcId="{308128D5-D884-401E-95A8-B904605C04A0}" destId="{3A2417FA-03C4-4E31-B5A8-2737F64FEEA6}" srcOrd="0" destOrd="0" presId="urn:microsoft.com/office/officeart/2005/8/layout/gear1"/>
    <dgm:cxn modelId="{21A7847A-6C44-4877-BDB9-0D2AABFFD787}" type="presOf" srcId="{C5E8CE15-3879-4884-916B-E9E532CB181B}" destId="{1BE29A31-F8B9-4994-9D28-F3330FAF0380}" srcOrd="2" destOrd="0" presId="urn:microsoft.com/office/officeart/2005/8/layout/gear1"/>
    <dgm:cxn modelId="{048AF161-3B92-4849-8EE1-FBFA05E66245}" type="presOf" srcId="{038F04F7-9196-4DAA-A128-185A22E7BCF4}" destId="{91A0FE74-8CD4-4CDA-9B1A-C9B821713E71}" srcOrd="0" destOrd="0" presId="urn:microsoft.com/office/officeart/2005/8/layout/gear1"/>
    <dgm:cxn modelId="{58C62B2F-E280-4985-8B58-80C862B8900C}" type="presOf" srcId="{3F25C1AB-B2AB-47F0-974A-F2ABC3D33F5A}" destId="{04D0C6C5-6B51-41DD-BF83-6D5EA8848FB2}" srcOrd="0" destOrd="0" presId="urn:microsoft.com/office/officeart/2005/8/layout/gear1"/>
    <dgm:cxn modelId="{8D87C027-1762-480A-8E39-FD70FC768E1A}" srcId="{308128D5-D884-401E-95A8-B904605C04A0}" destId="{7166330D-0D1A-4C5F-9756-E3D40B4A930C}" srcOrd="2" destOrd="0" parTransId="{D0D3C39D-9E1F-4D51-ABE5-1AAE686327D3}" sibTransId="{06AF3721-AAD2-4D00-AEB8-1EFCA7D64709}"/>
    <dgm:cxn modelId="{67AEE785-729F-40CD-BC3E-4F2256C906BE}" type="presOf" srcId="{06AF3721-AAD2-4D00-AEB8-1EFCA7D64709}" destId="{04A3CBCF-ABB2-4C0A-9ADD-AA879561B8A4}" srcOrd="0" destOrd="0" presId="urn:microsoft.com/office/officeart/2005/8/layout/gear1"/>
    <dgm:cxn modelId="{488252C2-237A-47F1-9786-456E5A5ABE2D}" type="presOf" srcId="{038F04F7-9196-4DAA-A128-185A22E7BCF4}" destId="{E84E38C6-4311-40BD-926C-CA9C1017147B}" srcOrd="1" destOrd="0" presId="urn:microsoft.com/office/officeart/2005/8/layout/gear1"/>
    <dgm:cxn modelId="{9CF5DE56-C188-40B6-A3AE-7D669F4789F1}" srcId="{308128D5-D884-401E-95A8-B904605C04A0}" destId="{038F04F7-9196-4DAA-A128-185A22E7BCF4}" srcOrd="0" destOrd="0" parTransId="{2481A996-AD8B-48BA-8D2A-8C298DC8F897}" sibTransId="{3F25C1AB-B2AB-47F0-974A-F2ABC3D33F5A}"/>
    <dgm:cxn modelId="{86E6A344-1A3A-44BA-A8C3-6600850D79BF}" type="presOf" srcId="{7166330D-0D1A-4C5F-9756-E3D40B4A930C}" destId="{8821E2AE-E325-42A5-9B4F-CDF14E227FB3}" srcOrd="2" destOrd="0" presId="urn:microsoft.com/office/officeart/2005/8/layout/gear1"/>
    <dgm:cxn modelId="{F8AF4BD0-63F1-42A3-A0C1-EFCD54B4F073}" type="presOf" srcId="{C5E8CE15-3879-4884-916B-E9E532CB181B}" destId="{0F2E6AB6-3B60-49C5-921C-7A896DE08F70}" srcOrd="1" destOrd="0" presId="urn:microsoft.com/office/officeart/2005/8/layout/gear1"/>
    <dgm:cxn modelId="{2A844694-591F-44C2-BCB4-00A9FD9E2D5A}" type="presOf" srcId="{038F04F7-9196-4DAA-A128-185A22E7BCF4}" destId="{BCFEF078-8F42-4098-B523-D6D053DD11FB}" srcOrd="2" destOrd="0" presId="urn:microsoft.com/office/officeart/2005/8/layout/gear1"/>
    <dgm:cxn modelId="{FC73F38A-B7A6-4FE2-B3B9-5EE0E67E0D9F}" type="presOf" srcId="{7166330D-0D1A-4C5F-9756-E3D40B4A930C}" destId="{59F9E1E9-B903-453A-840C-D8383C226A08}" srcOrd="3" destOrd="0" presId="urn:microsoft.com/office/officeart/2005/8/layout/gear1"/>
    <dgm:cxn modelId="{43615F1D-94DA-4E8D-8D81-DD1D369AFB2F}" type="presOf" srcId="{0537B102-EEB0-4DA6-89B5-7203C8D8B730}" destId="{5843D829-DA70-4993-AF69-6C053A747178}" srcOrd="0" destOrd="0" presId="urn:microsoft.com/office/officeart/2005/8/layout/gear1"/>
    <dgm:cxn modelId="{1A13241A-45C2-412B-A79C-110A71B3F90A}" type="presOf" srcId="{C5E8CE15-3879-4884-916B-E9E532CB181B}" destId="{426CD447-288D-42AB-A1C8-9F886EA7ACF7}" srcOrd="0" destOrd="0" presId="urn:microsoft.com/office/officeart/2005/8/layout/gear1"/>
    <dgm:cxn modelId="{4C950566-B740-4C21-9E77-26527AEC71B0}" type="presOf" srcId="{7166330D-0D1A-4C5F-9756-E3D40B4A930C}" destId="{22A49E47-4C21-47D3-8325-C866E3C61EBB}" srcOrd="1" destOrd="0" presId="urn:microsoft.com/office/officeart/2005/8/layout/gear1"/>
    <dgm:cxn modelId="{3280F621-48A6-47FE-AA64-6CD23CA2CB27}" type="presOf" srcId="{7166330D-0D1A-4C5F-9756-E3D40B4A930C}" destId="{39D596E3-8DB4-49E5-8928-C851EBCB03C0}" srcOrd="0" destOrd="0" presId="urn:microsoft.com/office/officeart/2005/8/layout/gear1"/>
    <dgm:cxn modelId="{6781FBCE-B797-46E7-9FD5-037453E4BE3E}" srcId="{308128D5-D884-401E-95A8-B904605C04A0}" destId="{C5E8CE15-3879-4884-916B-E9E532CB181B}" srcOrd="1" destOrd="0" parTransId="{10272878-37A0-4F74-BF18-D22BFF786C27}" sibTransId="{0537B102-EEB0-4DA6-89B5-7203C8D8B730}"/>
    <dgm:cxn modelId="{8DF25F2E-66DB-416C-9D79-7D676A8B9C8B}" type="presParOf" srcId="{3A2417FA-03C4-4E31-B5A8-2737F64FEEA6}" destId="{91A0FE74-8CD4-4CDA-9B1A-C9B821713E71}" srcOrd="0" destOrd="0" presId="urn:microsoft.com/office/officeart/2005/8/layout/gear1"/>
    <dgm:cxn modelId="{D989E8F2-E15D-46F0-971D-7A3E2F4C62DF}" type="presParOf" srcId="{3A2417FA-03C4-4E31-B5A8-2737F64FEEA6}" destId="{E84E38C6-4311-40BD-926C-CA9C1017147B}" srcOrd="1" destOrd="0" presId="urn:microsoft.com/office/officeart/2005/8/layout/gear1"/>
    <dgm:cxn modelId="{258091EB-6BF5-4EC6-B1C9-6F142B8C3EE2}" type="presParOf" srcId="{3A2417FA-03C4-4E31-B5A8-2737F64FEEA6}" destId="{BCFEF078-8F42-4098-B523-D6D053DD11FB}" srcOrd="2" destOrd="0" presId="urn:microsoft.com/office/officeart/2005/8/layout/gear1"/>
    <dgm:cxn modelId="{E2AB0AB9-8996-44B8-935E-B643EA3F2D8A}" type="presParOf" srcId="{3A2417FA-03C4-4E31-B5A8-2737F64FEEA6}" destId="{426CD447-288D-42AB-A1C8-9F886EA7ACF7}" srcOrd="3" destOrd="0" presId="urn:microsoft.com/office/officeart/2005/8/layout/gear1"/>
    <dgm:cxn modelId="{7B31D506-8CC7-4621-84EB-6A835F85EC24}" type="presParOf" srcId="{3A2417FA-03C4-4E31-B5A8-2737F64FEEA6}" destId="{0F2E6AB6-3B60-49C5-921C-7A896DE08F70}" srcOrd="4" destOrd="0" presId="urn:microsoft.com/office/officeart/2005/8/layout/gear1"/>
    <dgm:cxn modelId="{D5DBE88A-BB87-49F6-8463-A1DC7B11B011}" type="presParOf" srcId="{3A2417FA-03C4-4E31-B5A8-2737F64FEEA6}" destId="{1BE29A31-F8B9-4994-9D28-F3330FAF0380}" srcOrd="5" destOrd="0" presId="urn:microsoft.com/office/officeart/2005/8/layout/gear1"/>
    <dgm:cxn modelId="{AA35FDD6-4032-4C56-A276-59E7247DAC75}" type="presParOf" srcId="{3A2417FA-03C4-4E31-B5A8-2737F64FEEA6}" destId="{39D596E3-8DB4-49E5-8928-C851EBCB03C0}" srcOrd="6" destOrd="0" presId="urn:microsoft.com/office/officeart/2005/8/layout/gear1"/>
    <dgm:cxn modelId="{248D5CFA-654C-4493-AB6C-5BB042552535}" type="presParOf" srcId="{3A2417FA-03C4-4E31-B5A8-2737F64FEEA6}" destId="{22A49E47-4C21-47D3-8325-C866E3C61EBB}" srcOrd="7" destOrd="0" presId="urn:microsoft.com/office/officeart/2005/8/layout/gear1"/>
    <dgm:cxn modelId="{5502DD0E-A008-41B4-AAE6-8356619E0023}" type="presParOf" srcId="{3A2417FA-03C4-4E31-B5A8-2737F64FEEA6}" destId="{8821E2AE-E325-42A5-9B4F-CDF14E227FB3}" srcOrd="8" destOrd="0" presId="urn:microsoft.com/office/officeart/2005/8/layout/gear1"/>
    <dgm:cxn modelId="{3DB43E9C-209B-4418-9DCA-0AB35B1B33CA}" type="presParOf" srcId="{3A2417FA-03C4-4E31-B5A8-2737F64FEEA6}" destId="{59F9E1E9-B903-453A-840C-D8383C226A08}" srcOrd="9" destOrd="0" presId="urn:microsoft.com/office/officeart/2005/8/layout/gear1"/>
    <dgm:cxn modelId="{17986B67-06E6-4FB3-96A9-58E602A58A3B}" type="presParOf" srcId="{3A2417FA-03C4-4E31-B5A8-2737F64FEEA6}" destId="{04D0C6C5-6B51-41DD-BF83-6D5EA8848FB2}" srcOrd="10" destOrd="0" presId="urn:microsoft.com/office/officeart/2005/8/layout/gear1"/>
    <dgm:cxn modelId="{8A26FF68-6983-4197-83F1-4A61E811595B}" type="presParOf" srcId="{3A2417FA-03C4-4E31-B5A8-2737F64FEEA6}" destId="{5843D829-DA70-4993-AF69-6C053A747178}" srcOrd="11" destOrd="0" presId="urn:microsoft.com/office/officeart/2005/8/layout/gear1"/>
    <dgm:cxn modelId="{E4A42C50-3FBA-43DE-AD2E-ACC8CD384355}" type="presParOf" srcId="{3A2417FA-03C4-4E31-B5A8-2737F64FEEA6}" destId="{04A3CBCF-ABB2-4C0A-9ADD-AA879561B8A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952C86-4BCA-4623-8AA0-5D8BCE92906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50AD827-13E0-4302-982A-D36296D1E874}">
      <dgm:prSet phldrT="[Texto]" custT="1"/>
      <dgm:spPr>
        <a:solidFill>
          <a:srgbClr val="963A8B"/>
        </a:solidFill>
        <a:ln w="38100"/>
      </dgm:spPr>
      <dgm:t>
        <a:bodyPr/>
        <a:lstStyle/>
        <a:p>
          <a:r>
            <a:rPr lang="es-EC" sz="2300" dirty="0" smtClean="0">
              <a:latin typeface="Century" panose="02040604050505020304" pitchFamily="18" charset="0"/>
            </a:rPr>
            <a:t>Ubicación:</a:t>
          </a:r>
        </a:p>
        <a:p>
          <a:r>
            <a:rPr lang="es-EC" sz="2300" dirty="0" smtClean="0">
              <a:latin typeface="Century" panose="02040604050505020304" pitchFamily="18" charset="0"/>
            </a:rPr>
            <a:t>zona sur-oriental de la provincia de Imbabura. Pertenece al cantón Ibarra, parroquia de Angochagua</a:t>
          </a:r>
          <a:r>
            <a:rPr lang="es-EC" sz="1700" dirty="0" smtClean="0"/>
            <a:t>.</a:t>
          </a:r>
          <a:endParaRPr lang="es-EC" sz="1700" dirty="0"/>
        </a:p>
      </dgm:t>
    </dgm:pt>
    <dgm:pt modelId="{CCDC87E1-6B03-43E7-80E3-D26174C8E625}" type="parTrans" cxnId="{08639F31-284C-4824-A030-99A0B6CC9059}">
      <dgm:prSet/>
      <dgm:spPr/>
      <dgm:t>
        <a:bodyPr/>
        <a:lstStyle/>
        <a:p>
          <a:endParaRPr lang="es-EC"/>
        </a:p>
      </dgm:t>
    </dgm:pt>
    <dgm:pt modelId="{88D19FBF-120E-4BC6-BBD7-06D499D50911}" type="sibTrans" cxnId="{08639F31-284C-4824-A030-99A0B6CC9059}">
      <dgm:prSet/>
      <dgm:spPr/>
      <dgm:t>
        <a:bodyPr/>
        <a:lstStyle/>
        <a:p>
          <a:endParaRPr lang="es-EC"/>
        </a:p>
      </dgm:t>
    </dgm:pt>
    <dgm:pt modelId="{F60D492D-51A6-49D8-AF6C-2CECE172F2C5}">
      <dgm:prSet phldrT="[Texto]" custT="1"/>
      <dgm:spPr>
        <a:solidFill>
          <a:schemeClr val="accent4"/>
        </a:solidFill>
        <a:ln w="38100"/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Century" panose="02040604050505020304" pitchFamily="18" charset="0"/>
            </a:rPr>
            <a:t>Fundada el 11 de enero de 1943</a:t>
          </a:r>
        </a:p>
        <a:p>
          <a:r>
            <a:rPr lang="es-EC" sz="2000" dirty="0" smtClean="0">
              <a:solidFill>
                <a:schemeClr val="tx1"/>
              </a:solidFill>
              <a:latin typeface="Century" panose="02040604050505020304" pitchFamily="18" charset="0"/>
            </a:rPr>
            <a:t>Superficie  de 4770 ha , donde 2.352 ha  “Bosque y Vegetación Protectora”</a:t>
          </a:r>
          <a:endParaRPr lang="es-EC" sz="2000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F8CE7BD3-FCA5-42D5-BA77-FE874C65444C}" type="parTrans" cxnId="{BBEC323C-60AB-42D5-9094-05EF07BD7F3C}">
      <dgm:prSet/>
      <dgm:spPr/>
      <dgm:t>
        <a:bodyPr/>
        <a:lstStyle/>
        <a:p>
          <a:endParaRPr lang="es-EC"/>
        </a:p>
      </dgm:t>
    </dgm:pt>
    <dgm:pt modelId="{3855C2DC-7B6B-4D1C-AA30-35940078EFAD}" type="sibTrans" cxnId="{BBEC323C-60AB-42D5-9094-05EF07BD7F3C}">
      <dgm:prSet/>
      <dgm:spPr/>
      <dgm:t>
        <a:bodyPr/>
        <a:lstStyle/>
        <a:p>
          <a:endParaRPr lang="es-EC"/>
        </a:p>
      </dgm:t>
    </dgm:pt>
    <dgm:pt modelId="{8327944C-15FA-40C8-9F42-15DDC4077FC7}">
      <dgm:prSet phldrT="[Texto]" custT="1"/>
      <dgm:spPr>
        <a:solidFill>
          <a:schemeClr val="accent2">
            <a:lumMod val="75000"/>
          </a:schemeClr>
        </a:solidFill>
        <a:ln w="38100"/>
      </dgm:spPr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forma de pago los “huasipungos”</a:t>
          </a:r>
        </a:p>
        <a:p>
          <a:r>
            <a:rPr lang="es-EC" sz="2400" dirty="0" smtClean="0">
              <a:solidFill>
                <a:schemeClr val="tx1"/>
              </a:solidFill>
            </a:rPr>
            <a:t>1963</a:t>
          </a:r>
          <a:endParaRPr lang="es-EC" sz="2400" dirty="0">
            <a:solidFill>
              <a:schemeClr val="tx1"/>
            </a:solidFill>
          </a:endParaRPr>
        </a:p>
      </dgm:t>
    </dgm:pt>
    <dgm:pt modelId="{0D19C7A1-8C54-47BA-8791-5D84115B7338}" type="parTrans" cxnId="{2F1CE50C-B98B-4CBA-ACCD-8D8EFF149ADD}">
      <dgm:prSet/>
      <dgm:spPr/>
      <dgm:t>
        <a:bodyPr/>
        <a:lstStyle/>
        <a:p>
          <a:endParaRPr lang="es-EC"/>
        </a:p>
      </dgm:t>
    </dgm:pt>
    <dgm:pt modelId="{5934D79A-D079-492B-9A17-1973057A98FC}" type="sibTrans" cxnId="{2F1CE50C-B98B-4CBA-ACCD-8D8EFF149ADD}">
      <dgm:prSet/>
      <dgm:spPr/>
      <dgm:t>
        <a:bodyPr/>
        <a:lstStyle/>
        <a:p>
          <a:endParaRPr lang="es-EC"/>
        </a:p>
      </dgm:t>
    </dgm:pt>
    <dgm:pt modelId="{BCC9E3AD-1418-459D-AFD4-8AEF11B5A52C}" type="pres">
      <dgm:prSet presAssocID="{E1952C86-4BCA-4623-8AA0-5D8BCE92906F}" presName="Name0" presStyleCnt="0">
        <dgm:presLayoutVars>
          <dgm:dir/>
          <dgm:resizeHandles val="exact"/>
        </dgm:presLayoutVars>
      </dgm:prSet>
      <dgm:spPr/>
    </dgm:pt>
    <dgm:pt modelId="{A72ECB7C-43A8-40A4-A32B-FB4BC1941782}" type="pres">
      <dgm:prSet presAssocID="{650AD827-13E0-4302-982A-D36296D1E874}" presName="node" presStyleLbl="node1" presStyleIdx="0" presStyleCnt="3" custScaleX="1460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B4FDE4-8082-406D-94AF-A04B9B0CB26A}" type="pres">
      <dgm:prSet presAssocID="{88D19FBF-120E-4BC6-BBD7-06D499D50911}" presName="sibTrans" presStyleLbl="sibTrans2D1" presStyleIdx="0" presStyleCnt="2"/>
      <dgm:spPr/>
      <dgm:t>
        <a:bodyPr/>
        <a:lstStyle/>
        <a:p>
          <a:endParaRPr lang="es-EC"/>
        </a:p>
      </dgm:t>
    </dgm:pt>
    <dgm:pt modelId="{559A4EE7-3B13-48CF-A0DF-0216E7267B78}" type="pres">
      <dgm:prSet presAssocID="{88D19FBF-120E-4BC6-BBD7-06D499D50911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FA3FD1F8-BE6B-4A68-985F-FBC36D00D171}" type="pres">
      <dgm:prSet presAssocID="{F60D492D-51A6-49D8-AF6C-2CECE172F2C5}" presName="node" presStyleLbl="node1" presStyleIdx="1" presStyleCnt="3" custScaleX="1285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E7E1AE-D949-429E-A007-44542E7DAA43}" type="pres">
      <dgm:prSet presAssocID="{3855C2DC-7B6B-4D1C-AA30-35940078EFAD}" presName="sibTrans" presStyleLbl="sibTrans2D1" presStyleIdx="1" presStyleCnt="2"/>
      <dgm:spPr/>
      <dgm:t>
        <a:bodyPr/>
        <a:lstStyle/>
        <a:p>
          <a:endParaRPr lang="es-EC"/>
        </a:p>
      </dgm:t>
    </dgm:pt>
    <dgm:pt modelId="{600FFC20-F52F-4006-A367-D114D071A972}" type="pres">
      <dgm:prSet presAssocID="{3855C2DC-7B6B-4D1C-AA30-35940078EFAD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9890D030-BBE9-45E3-B6FD-101A993254A7}" type="pres">
      <dgm:prSet presAssocID="{8327944C-15FA-40C8-9F42-15DDC4077FC7}" presName="node" presStyleLbl="node1" presStyleIdx="2" presStyleCnt="3" custLinFactNeighborX="-1369" custLinFactNeighborY="32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DC6F07D-B86B-4ECB-A82F-3D2C5DB26309}" type="presOf" srcId="{8327944C-15FA-40C8-9F42-15DDC4077FC7}" destId="{9890D030-BBE9-45E3-B6FD-101A993254A7}" srcOrd="0" destOrd="0" presId="urn:microsoft.com/office/officeart/2005/8/layout/process1"/>
    <dgm:cxn modelId="{08639F31-284C-4824-A030-99A0B6CC9059}" srcId="{E1952C86-4BCA-4623-8AA0-5D8BCE92906F}" destId="{650AD827-13E0-4302-982A-D36296D1E874}" srcOrd="0" destOrd="0" parTransId="{CCDC87E1-6B03-43E7-80E3-D26174C8E625}" sibTransId="{88D19FBF-120E-4BC6-BBD7-06D499D50911}"/>
    <dgm:cxn modelId="{C6C77377-E4EE-41BA-BFCE-3A1EFAE5C986}" type="presOf" srcId="{88D19FBF-120E-4BC6-BBD7-06D499D50911}" destId="{559A4EE7-3B13-48CF-A0DF-0216E7267B78}" srcOrd="1" destOrd="0" presId="urn:microsoft.com/office/officeart/2005/8/layout/process1"/>
    <dgm:cxn modelId="{2F1CE50C-B98B-4CBA-ACCD-8D8EFF149ADD}" srcId="{E1952C86-4BCA-4623-8AA0-5D8BCE92906F}" destId="{8327944C-15FA-40C8-9F42-15DDC4077FC7}" srcOrd="2" destOrd="0" parTransId="{0D19C7A1-8C54-47BA-8791-5D84115B7338}" sibTransId="{5934D79A-D079-492B-9A17-1973057A98FC}"/>
    <dgm:cxn modelId="{84B73C05-CB20-4D91-A96E-A9C9B2E161B3}" type="presOf" srcId="{3855C2DC-7B6B-4D1C-AA30-35940078EFAD}" destId="{600FFC20-F52F-4006-A367-D114D071A972}" srcOrd="1" destOrd="0" presId="urn:microsoft.com/office/officeart/2005/8/layout/process1"/>
    <dgm:cxn modelId="{F034B941-9EE5-4B00-84F7-42810C55EF42}" type="presOf" srcId="{E1952C86-4BCA-4623-8AA0-5D8BCE92906F}" destId="{BCC9E3AD-1418-459D-AFD4-8AEF11B5A52C}" srcOrd="0" destOrd="0" presId="urn:microsoft.com/office/officeart/2005/8/layout/process1"/>
    <dgm:cxn modelId="{6FB250A2-E119-409C-8F93-E82492D60C16}" type="presOf" srcId="{3855C2DC-7B6B-4D1C-AA30-35940078EFAD}" destId="{20E7E1AE-D949-429E-A007-44542E7DAA43}" srcOrd="0" destOrd="0" presId="urn:microsoft.com/office/officeart/2005/8/layout/process1"/>
    <dgm:cxn modelId="{BBEC323C-60AB-42D5-9094-05EF07BD7F3C}" srcId="{E1952C86-4BCA-4623-8AA0-5D8BCE92906F}" destId="{F60D492D-51A6-49D8-AF6C-2CECE172F2C5}" srcOrd="1" destOrd="0" parTransId="{F8CE7BD3-FCA5-42D5-BA77-FE874C65444C}" sibTransId="{3855C2DC-7B6B-4D1C-AA30-35940078EFAD}"/>
    <dgm:cxn modelId="{CEE5E1B4-F790-4165-8374-F160E172306F}" type="presOf" srcId="{88D19FBF-120E-4BC6-BBD7-06D499D50911}" destId="{AEB4FDE4-8082-406D-94AF-A04B9B0CB26A}" srcOrd="0" destOrd="0" presId="urn:microsoft.com/office/officeart/2005/8/layout/process1"/>
    <dgm:cxn modelId="{F0C52020-E9C7-4E76-AAE8-05326871DFC4}" type="presOf" srcId="{F60D492D-51A6-49D8-AF6C-2CECE172F2C5}" destId="{FA3FD1F8-BE6B-4A68-985F-FBC36D00D171}" srcOrd="0" destOrd="0" presId="urn:microsoft.com/office/officeart/2005/8/layout/process1"/>
    <dgm:cxn modelId="{8F97623C-231D-4765-ABEC-A6ED6A8554AC}" type="presOf" srcId="{650AD827-13E0-4302-982A-D36296D1E874}" destId="{A72ECB7C-43A8-40A4-A32B-FB4BC1941782}" srcOrd="0" destOrd="0" presId="urn:microsoft.com/office/officeart/2005/8/layout/process1"/>
    <dgm:cxn modelId="{3D10CFC8-CFF7-4553-9FF2-E917F0A09267}" type="presParOf" srcId="{BCC9E3AD-1418-459D-AFD4-8AEF11B5A52C}" destId="{A72ECB7C-43A8-40A4-A32B-FB4BC1941782}" srcOrd="0" destOrd="0" presId="urn:microsoft.com/office/officeart/2005/8/layout/process1"/>
    <dgm:cxn modelId="{2A9A14B1-33D1-4899-9EE0-52F397FE4B9C}" type="presParOf" srcId="{BCC9E3AD-1418-459D-AFD4-8AEF11B5A52C}" destId="{AEB4FDE4-8082-406D-94AF-A04B9B0CB26A}" srcOrd="1" destOrd="0" presId="urn:microsoft.com/office/officeart/2005/8/layout/process1"/>
    <dgm:cxn modelId="{C83D4EBE-4BB1-4560-BD2D-DFB1C5A1F89E}" type="presParOf" srcId="{AEB4FDE4-8082-406D-94AF-A04B9B0CB26A}" destId="{559A4EE7-3B13-48CF-A0DF-0216E7267B78}" srcOrd="0" destOrd="0" presId="urn:microsoft.com/office/officeart/2005/8/layout/process1"/>
    <dgm:cxn modelId="{0FF3898E-D3F1-40D7-BE4B-5D77D8C72E48}" type="presParOf" srcId="{BCC9E3AD-1418-459D-AFD4-8AEF11B5A52C}" destId="{FA3FD1F8-BE6B-4A68-985F-FBC36D00D171}" srcOrd="2" destOrd="0" presId="urn:microsoft.com/office/officeart/2005/8/layout/process1"/>
    <dgm:cxn modelId="{582A327B-F3E0-40AC-8334-8DA9614CDBCE}" type="presParOf" srcId="{BCC9E3AD-1418-459D-AFD4-8AEF11B5A52C}" destId="{20E7E1AE-D949-429E-A007-44542E7DAA43}" srcOrd="3" destOrd="0" presId="urn:microsoft.com/office/officeart/2005/8/layout/process1"/>
    <dgm:cxn modelId="{C5156C6D-8D7B-4B6F-BAD0-D426D1077C0A}" type="presParOf" srcId="{20E7E1AE-D949-429E-A007-44542E7DAA43}" destId="{600FFC20-F52F-4006-A367-D114D071A972}" srcOrd="0" destOrd="0" presId="urn:microsoft.com/office/officeart/2005/8/layout/process1"/>
    <dgm:cxn modelId="{ACD70911-0BF2-4833-ABB1-1EA91D66BCF6}" type="presParOf" srcId="{BCC9E3AD-1418-459D-AFD4-8AEF11B5A52C}" destId="{9890D030-BBE9-45E3-B6FD-101A993254A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7636CB-580D-44B5-A8E0-8850BB9E03A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A3E22DC-586A-4150-BD9B-9EE9A712659A}">
      <dgm:prSet phldrT="[Texto]"/>
      <dgm:spPr/>
      <dgm:t>
        <a:bodyPr/>
        <a:lstStyle/>
        <a:p>
          <a:r>
            <a:rPr lang="es-EC" dirty="0" smtClean="0"/>
            <a:t>Acceso</a:t>
          </a:r>
          <a:endParaRPr lang="es-EC" dirty="0"/>
        </a:p>
      </dgm:t>
    </dgm:pt>
    <dgm:pt modelId="{42C71968-B231-4DF1-866C-0DF3F0544F4D}" type="parTrans" cxnId="{70FE41CC-6BD2-473C-ABC0-ED9E48925E57}">
      <dgm:prSet/>
      <dgm:spPr/>
      <dgm:t>
        <a:bodyPr/>
        <a:lstStyle/>
        <a:p>
          <a:endParaRPr lang="es-EC"/>
        </a:p>
      </dgm:t>
    </dgm:pt>
    <dgm:pt modelId="{FD7E727D-3EEF-4192-B819-89012505C938}" type="sibTrans" cxnId="{70FE41CC-6BD2-473C-ABC0-ED9E48925E57}">
      <dgm:prSet/>
      <dgm:spPr/>
      <dgm:t>
        <a:bodyPr/>
        <a:lstStyle/>
        <a:p>
          <a:endParaRPr lang="es-EC"/>
        </a:p>
      </dgm:t>
    </dgm:pt>
    <dgm:pt modelId="{DBA3AAB6-A426-4CA7-AF63-8B08A360B64C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C" sz="3200" dirty="0" smtClean="0">
              <a:latin typeface="Century" panose="02040604050505020304" pitchFamily="18" charset="0"/>
            </a:rPr>
            <a:t>Transporte</a:t>
          </a:r>
          <a:endParaRPr lang="es-EC" sz="3200" dirty="0">
            <a:latin typeface="Century" panose="02040604050505020304" pitchFamily="18" charset="0"/>
          </a:endParaRPr>
        </a:p>
      </dgm:t>
    </dgm:pt>
    <dgm:pt modelId="{B4BAB504-0E68-4CAC-8643-066758BAF39D}" type="parTrans" cxnId="{562E792A-A9B1-4762-8A3D-C0866AEE2839}">
      <dgm:prSet/>
      <dgm:spPr/>
      <dgm:t>
        <a:bodyPr/>
        <a:lstStyle/>
        <a:p>
          <a:endParaRPr lang="es-EC"/>
        </a:p>
      </dgm:t>
    </dgm:pt>
    <dgm:pt modelId="{2659D3D3-DC36-4F07-A347-02C1B6B5C7E2}" type="sibTrans" cxnId="{562E792A-A9B1-4762-8A3D-C0866AEE2839}">
      <dgm:prSet/>
      <dgm:spPr/>
      <dgm:t>
        <a:bodyPr/>
        <a:lstStyle/>
        <a:p>
          <a:endParaRPr lang="es-EC"/>
        </a:p>
      </dgm:t>
    </dgm:pt>
    <dgm:pt modelId="{51B9783B-5824-4A80-A217-A0636FACB576}">
      <dgm:prSet phldrT="[Texto]" phldr="1"/>
      <dgm:spPr/>
      <dgm:t>
        <a:bodyPr/>
        <a:lstStyle/>
        <a:p>
          <a:endParaRPr lang="es-EC"/>
        </a:p>
      </dgm:t>
    </dgm:pt>
    <dgm:pt modelId="{5D0C3918-4E01-4548-BBF7-7E17185FEA05}" type="parTrans" cxnId="{15BA6D03-6DEF-45E0-9E8E-A2D71A2316C6}">
      <dgm:prSet/>
      <dgm:spPr/>
      <dgm:t>
        <a:bodyPr/>
        <a:lstStyle/>
        <a:p>
          <a:endParaRPr lang="es-EC"/>
        </a:p>
      </dgm:t>
    </dgm:pt>
    <dgm:pt modelId="{63C81B94-208C-4551-9B1B-CC520A46671F}" type="sibTrans" cxnId="{15BA6D03-6DEF-45E0-9E8E-A2D71A2316C6}">
      <dgm:prSet/>
      <dgm:spPr/>
      <dgm:t>
        <a:bodyPr/>
        <a:lstStyle/>
        <a:p>
          <a:endParaRPr lang="es-EC"/>
        </a:p>
      </dgm:t>
    </dgm:pt>
    <dgm:pt modelId="{A7D4BC6A-B5C7-4FF6-B996-F44DE2A5ACCF}">
      <dgm:prSet phldrT="[Texto]" custT="1"/>
      <dgm:spPr>
        <a:solidFill>
          <a:srgbClr val="963A8B"/>
        </a:solidFill>
      </dgm:spPr>
      <dgm:t>
        <a:bodyPr/>
        <a:lstStyle/>
        <a:p>
          <a:r>
            <a:rPr lang="es-EC" sz="2800" b="1" dirty="0" smtClean="0"/>
            <a:t>Servicios Básicos</a:t>
          </a:r>
          <a:endParaRPr lang="es-EC" sz="2800" dirty="0"/>
        </a:p>
      </dgm:t>
    </dgm:pt>
    <dgm:pt modelId="{E7AF93E6-C8A6-4218-9C74-3717F711C9EC}" type="parTrans" cxnId="{AE9D279F-6BE9-4E0F-869E-44EE2CA46589}">
      <dgm:prSet/>
      <dgm:spPr/>
      <dgm:t>
        <a:bodyPr/>
        <a:lstStyle/>
        <a:p>
          <a:endParaRPr lang="es-EC"/>
        </a:p>
      </dgm:t>
    </dgm:pt>
    <dgm:pt modelId="{0BE5542A-45BA-450F-96C9-0212C07038C3}" type="sibTrans" cxnId="{AE9D279F-6BE9-4E0F-869E-44EE2CA46589}">
      <dgm:prSet/>
      <dgm:spPr/>
      <dgm:t>
        <a:bodyPr/>
        <a:lstStyle/>
        <a:p>
          <a:endParaRPr lang="es-EC"/>
        </a:p>
      </dgm:t>
    </dgm:pt>
    <dgm:pt modelId="{C1E30300-84B9-41ED-861D-20029D98F03F}">
      <dgm:prSet phldrT="[Texto]" phldr="1"/>
      <dgm:spPr/>
      <dgm:t>
        <a:bodyPr/>
        <a:lstStyle/>
        <a:p>
          <a:endParaRPr lang="es-EC"/>
        </a:p>
      </dgm:t>
    </dgm:pt>
    <dgm:pt modelId="{1FF1F869-0A9A-4647-B0CD-9CA25074FC10}" type="parTrans" cxnId="{1016B99A-978B-4800-A8FD-B346F7149E2A}">
      <dgm:prSet/>
      <dgm:spPr/>
      <dgm:t>
        <a:bodyPr/>
        <a:lstStyle/>
        <a:p>
          <a:endParaRPr lang="es-EC"/>
        </a:p>
      </dgm:t>
    </dgm:pt>
    <dgm:pt modelId="{3BBC03C4-CAC3-4DA2-BD1F-12FFD95DB747}" type="sibTrans" cxnId="{1016B99A-978B-4800-A8FD-B346F7149E2A}">
      <dgm:prSet/>
      <dgm:spPr/>
      <dgm:t>
        <a:bodyPr/>
        <a:lstStyle/>
        <a:p>
          <a:endParaRPr lang="es-EC"/>
        </a:p>
      </dgm:t>
    </dgm:pt>
    <dgm:pt modelId="{A44AC205-B54E-45ED-8900-799DF7A68AB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C" sz="3200" b="1" dirty="0" smtClean="0">
              <a:solidFill>
                <a:schemeClr val="tx1"/>
              </a:solidFill>
            </a:rPr>
            <a:t>Educación</a:t>
          </a:r>
          <a:endParaRPr lang="es-EC" sz="3200" b="1" dirty="0">
            <a:solidFill>
              <a:schemeClr val="tx1"/>
            </a:solidFill>
          </a:endParaRPr>
        </a:p>
      </dgm:t>
    </dgm:pt>
    <dgm:pt modelId="{D5CB6E7E-3A7D-42E7-82D1-DA39B3591350}" type="parTrans" cxnId="{A3B7F616-780D-4A74-B433-9FC4996FA02B}">
      <dgm:prSet/>
      <dgm:spPr/>
      <dgm:t>
        <a:bodyPr/>
        <a:lstStyle/>
        <a:p>
          <a:endParaRPr lang="es-EC"/>
        </a:p>
      </dgm:t>
    </dgm:pt>
    <dgm:pt modelId="{AA751CE5-8431-472A-A297-C63C6D7A87B8}" type="sibTrans" cxnId="{A3B7F616-780D-4A74-B433-9FC4996FA02B}">
      <dgm:prSet/>
      <dgm:spPr/>
      <dgm:t>
        <a:bodyPr/>
        <a:lstStyle/>
        <a:p>
          <a:endParaRPr lang="es-EC"/>
        </a:p>
      </dgm:t>
    </dgm:pt>
    <dgm:pt modelId="{E5182E67-023B-41FC-8D7B-B3C4A4D1BE3D}" type="pres">
      <dgm:prSet presAssocID="{B47636CB-580D-44B5-A8E0-8850BB9E03A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4FD86D97-45E6-4585-8E45-62C26F1E38E3}" type="pres">
      <dgm:prSet presAssocID="{DA3E22DC-586A-4150-BD9B-9EE9A712659A}" presName="composite" presStyleCnt="0">
        <dgm:presLayoutVars>
          <dgm:chMax val="1"/>
          <dgm:chPref val="1"/>
        </dgm:presLayoutVars>
      </dgm:prSet>
      <dgm:spPr/>
    </dgm:pt>
    <dgm:pt modelId="{689D6712-CC6C-4367-961B-33C8F082FEFE}" type="pres">
      <dgm:prSet presAssocID="{DA3E22DC-586A-4150-BD9B-9EE9A712659A}" presName="Accent" presStyleLbl="trAlignAcc1" presStyleIdx="0" presStyleCnt="3" custLinFactNeighborX="-179">
        <dgm:presLayoutVars>
          <dgm:chMax val="0"/>
          <dgm:chPref val="0"/>
        </dgm:presLayoutVars>
      </dgm:prSet>
      <dgm:spPr>
        <a:solidFill>
          <a:schemeClr val="accent2">
            <a:lumMod val="60000"/>
            <a:lumOff val="40000"/>
          </a:schemeClr>
        </a:solidFill>
        <a:ln w="57150"/>
      </dgm:spPr>
      <dgm:t>
        <a:bodyPr/>
        <a:lstStyle/>
        <a:p>
          <a:endParaRPr lang="es-EC"/>
        </a:p>
      </dgm:t>
    </dgm:pt>
    <dgm:pt modelId="{3A1FD16A-8882-474C-B899-B0A9730280EE}" type="pres">
      <dgm:prSet presAssocID="{DA3E22DC-586A-4150-BD9B-9EE9A712659A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355D57E9-D49E-4A3C-87FC-A793C671B27C}" type="pres">
      <dgm:prSet presAssocID="{DA3E22DC-586A-4150-BD9B-9EE9A712659A}" presName="ChildComposite" presStyleCnt="0"/>
      <dgm:spPr/>
    </dgm:pt>
    <dgm:pt modelId="{76D340F6-E7F2-48C9-B816-A9165470F409}" type="pres">
      <dgm:prSet presAssocID="{DA3E22DC-586A-4150-BD9B-9EE9A712659A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B6DDA0-17EF-49DC-948A-EE48C45A65D4}" type="pres">
      <dgm:prSet presAssocID="{DA3E22DC-586A-4150-BD9B-9EE9A712659A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D93A62-A297-4EB7-A516-60C90D4F8F7B}" type="pres">
      <dgm:prSet presAssocID="{FD7E727D-3EEF-4192-B819-89012505C938}" presName="sibTrans" presStyleCnt="0"/>
      <dgm:spPr/>
    </dgm:pt>
    <dgm:pt modelId="{9709648A-6321-493F-9581-CC23B3AC3864}" type="pres">
      <dgm:prSet presAssocID="{51B9783B-5824-4A80-A217-A0636FACB576}" presName="composite" presStyleCnt="0">
        <dgm:presLayoutVars>
          <dgm:chMax val="1"/>
          <dgm:chPref val="1"/>
        </dgm:presLayoutVars>
      </dgm:prSet>
      <dgm:spPr/>
    </dgm:pt>
    <dgm:pt modelId="{3F75B82A-EB82-4829-AD2B-23130F6DDF48}" type="pres">
      <dgm:prSet presAssocID="{51B9783B-5824-4A80-A217-A0636FACB576}" presName="Accent" presStyleLbl="trAlignAcc1" presStyleIdx="1" presStyleCnt="3" custScaleX="100222" custScaleY="122285">
        <dgm:presLayoutVars>
          <dgm:chMax val="0"/>
          <dgm:chPref val="0"/>
        </dgm:presLayoutVars>
      </dgm:prSet>
      <dgm:spPr>
        <a:solidFill>
          <a:srgbClr val="B381D9">
            <a:alpha val="40000"/>
          </a:srgbClr>
        </a:solidFill>
        <a:ln w="57150">
          <a:solidFill>
            <a:schemeClr val="tx1"/>
          </a:solidFill>
        </a:ln>
      </dgm:spPr>
    </dgm:pt>
    <dgm:pt modelId="{98F01191-F009-4B8C-966E-660E0B6D880B}" type="pres">
      <dgm:prSet presAssocID="{51B9783B-5824-4A80-A217-A0636FACB576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3CA5E42F-53F1-4EC8-84C2-0660C15C3D23}" type="pres">
      <dgm:prSet presAssocID="{51B9783B-5824-4A80-A217-A0636FACB576}" presName="ChildComposite" presStyleCnt="0"/>
      <dgm:spPr/>
    </dgm:pt>
    <dgm:pt modelId="{9AF326B1-655B-410B-9E3A-FA7290FF8852}" type="pres">
      <dgm:prSet presAssocID="{51B9783B-5824-4A80-A217-A0636FACB576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ABFB1B-FE0C-44E7-AB87-9A8E42F01AC9}" type="pres">
      <dgm:prSet presAssocID="{51B9783B-5824-4A80-A217-A0636FACB576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1F1AF9-3861-4EE0-8D72-43D374C7D68B}" type="pres">
      <dgm:prSet presAssocID="{63C81B94-208C-4551-9B1B-CC520A46671F}" presName="sibTrans" presStyleCnt="0"/>
      <dgm:spPr/>
    </dgm:pt>
    <dgm:pt modelId="{F09223CA-EBA2-495E-8065-1BD8A1B1A899}" type="pres">
      <dgm:prSet presAssocID="{C1E30300-84B9-41ED-861D-20029D98F03F}" presName="composite" presStyleCnt="0">
        <dgm:presLayoutVars>
          <dgm:chMax val="1"/>
          <dgm:chPref val="1"/>
        </dgm:presLayoutVars>
      </dgm:prSet>
      <dgm:spPr/>
    </dgm:pt>
    <dgm:pt modelId="{40A6787E-E1C4-47B5-9282-9A6CB0AAA8D7}" type="pres">
      <dgm:prSet presAssocID="{C1E30300-84B9-41ED-861D-20029D98F03F}" presName="Accent" presStyleLbl="trAlignAcc1" presStyleIdx="2" presStyleCnt="3">
        <dgm:presLayoutVars>
          <dgm:chMax val="0"/>
          <dgm:chPref val="0"/>
        </dgm:presLayoutVars>
      </dgm:prSet>
      <dgm:spPr>
        <a:solidFill>
          <a:schemeClr val="accent4">
            <a:lumMod val="60000"/>
            <a:lumOff val="40000"/>
            <a:alpha val="40000"/>
          </a:schemeClr>
        </a:solidFill>
        <a:ln w="57150"/>
      </dgm:spPr>
    </dgm:pt>
    <dgm:pt modelId="{240E8C3B-2CA7-4BF8-A111-E3717B3E52C1}" type="pres">
      <dgm:prSet presAssocID="{C1E30300-84B9-41ED-861D-20029D98F03F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4B59D9C4-A4E1-400A-84EE-6B2FC83D13E3}" type="pres">
      <dgm:prSet presAssocID="{C1E30300-84B9-41ED-861D-20029D98F03F}" presName="ChildComposite" presStyleCnt="0"/>
      <dgm:spPr/>
    </dgm:pt>
    <dgm:pt modelId="{F5F47651-AF3D-4BC3-8E87-5F28823FD1F3}" type="pres">
      <dgm:prSet presAssocID="{C1E30300-84B9-41ED-861D-20029D98F03F}" presName="Child" presStyleLbl="node1" presStyleIdx="2" presStyleCnt="3" custLinFactNeighborX="-4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E6FACD-E332-48AA-9DB2-E5F7AB44B987}" type="pres">
      <dgm:prSet presAssocID="{C1E30300-84B9-41ED-861D-20029D98F03F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016B99A-978B-4800-A8FD-B346F7149E2A}" srcId="{B47636CB-580D-44B5-A8E0-8850BB9E03AA}" destId="{C1E30300-84B9-41ED-861D-20029D98F03F}" srcOrd="2" destOrd="0" parTransId="{1FF1F869-0A9A-4647-B0CD-9CA25074FC10}" sibTransId="{3BBC03C4-CAC3-4DA2-BD1F-12FFD95DB747}"/>
    <dgm:cxn modelId="{632E6ADD-DDE6-4C7B-AA38-A0093BEC6284}" type="presOf" srcId="{B47636CB-580D-44B5-A8E0-8850BB9E03AA}" destId="{E5182E67-023B-41FC-8D7B-B3C4A4D1BE3D}" srcOrd="0" destOrd="0" presId="urn:microsoft.com/office/officeart/2008/layout/CaptionedPictures"/>
    <dgm:cxn modelId="{AE9D279F-6BE9-4E0F-869E-44EE2CA46589}" srcId="{51B9783B-5824-4A80-A217-A0636FACB576}" destId="{A7D4BC6A-B5C7-4FF6-B996-F44DE2A5ACCF}" srcOrd="0" destOrd="0" parTransId="{E7AF93E6-C8A6-4218-9C74-3717F711C9EC}" sibTransId="{0BE5542A-45BA-450F-96C9-0212C07038C3}"/>
    <dgm:cxn modelId="{7630D46C-E028-4A8A-8764-82071432DE6C}" type="presOf" srcId="{C1E30300-84B9-41ED-861D-20029D98F03F}" destId="{0CE6FACD-E332-48AA-9DB2-E5F7AB44B987}" srcOrd="0" destOrd="0" presId="urn:microsoft.com/office/officeart/2008/layout/CaptionedPictures"/>
    <dgm:cxn modelId="{15BA6D03-6DEF-45E0-9E8E-A2D71A2316C6}" srcId="{B47636CB-580D-44B5-A8E0-8850BB9E03AA}" destId="{51B9783B-5824-4A80-A217-A0636FACB576}" srcOrd="1" destOrd="0" parTransId="{5D0C3918-4E01-4548-BBF7-7E17185FEA05}" sibTransId="{63C81B94-208C-4551-9B1B-CC520A46671F}"/>
    <dgm:cxn modelId="{AD3E9826-0A4C-4E49-B166-A10696B3E5DB}" type="presOf" srcId="{51B9783B-5824-4A80-A217-A0636FACB576}" destId="{AEABFB1B-FE0C-44E7-AB87-9A8E42F01AC9}" srcOrd="0" destOrd="0" presId="urn:microsoft.com/office/officeart/2008/layout/CaptionedPictures"/>
    <dgm:cxn modelId="{487AEA67-DC3F-44BC-9300-F30CF19F4795}" type="presOf" srcId="{DA3E22DC-586A-4150-BD9B-9EE9A712659A}" destId="{35B6DDA0-17EF-49DC-948A-EE48C45A65D4}" srcOrd="0" destOrd="0" presId="urn:microsoft.com/office/officeart/2008/layout/CaptionedPictures"/>
    <dgm:cxn modelId="{70FE41CC-6BD2-473C-ABC0-ED9E48925E57}" srcId="{B47636CB-580D-44B5-A8E0-8850BB9E03AA}" destId="{DA3E22DC-586A-4150-BD9B-9EE9A712659A}" srcOrd="0" destOrd="0" parTransId="{42C71968-B231-4DF1-866C-0DF3F0544F4D}" sibTransId="{FD7E727D-3EEF-4192-B819-89012505C938}"/>
    <dgm:cxn modelId="{326D03D1-2D5C-4653-92F4-A20833551BC4}" type="presOf" srcId="{A7D4BC6A-B5C7-4FF6-B996-F44DE2A5ACCF}" destId="{9AF326B1-655B-410B-9E3A-FA7290FF8852}" srcOrd="0" destOrd="0" presId="urn:microsoft.com/office/officeart/2008/layout/CaptionedPictures"/>
    <dgm:cxn modelId="{562E792A-A9B1-4762-8A3D-C0866AEE2839}" srcId="{DA3E22DC-586A-4150-BD9B-9EE9A712659A}" destId="{DBA3AAB6-A426-4CA7-AF63-8B08A360B64C}" srcOrd="0" destOrd="0" parTransId="{B4BAB504-0E68-4CAC-8643-066758BAF39D}" sibTransId="{2659D3D3-DC36-4F07-A347-02C1B6B5C7E2}"/>
    <dgm:cxn modelId="{2B4FC442-D383-46DB-ADA6-72ABD07834DA}" type="presOf" srcId="{DBA3AAB6-A426-4CA7-AF63-8B08A360B64C}" destId="{76D340F6-E7F2-48C9-B816-A9165470F409}" srcOrd="0" destOrd="0" presId="urn:microsoft.com/office/officeart/2008/layout/CaptionedPictures"/>
    <dgm:cxn modelId="{A3B7F616-780D-4A74-B433-9FC4996FA02B}" srcId="{C1E30300-84B9-41ED-861D-20029D98F03F}" destId="{A44AC205-B54E-45ED-8900-799DF7A68AB4}" srcOrd="0" destOrd="0" parTransId="{D5CB6E7E-3A7D-42E7-82D1-DA39B3591350}" sibTransId="{AA751CE5-8431-472A-A297-C63C6D7A87B8}"/>
    <dgm:cxn modelId="{5936A5DB-B66E-4B00-B345-A4729A6BA8D5}" type="presOf" srcId="{A44AC205-B54E-45ED-8900-799DF7A68AB4}" destId="{F5F47651-AF3D-4BC3-8E87-5F28823FD1F3}" srcOrd="0" destOrd="0" presId="urn:microsoft.com/office/officeart/2008/layout/CaptionedPictures"/>
    <dgm:cxn modelId="{474F586D-A027-42AE-8344-DB86D44C7FC3}" type="presParOf" srcId="{E5182E67-023B-41FC-8D7B-B3C4A4D1BE3D}" destId="{4FD86D97-45E6-4585-8E45-62C26F1E38E3}" srcOrd="0" destOrd="0" presId="urn:microsoft.com/office/officeart/2008/layout/CaptionedPictures"/>
    <dgm:cxn modelId="{7733230D-4029-47CE-91D8-325D50A453ED}" type="presParOf" srcId="{4FD86D97-45E6-4585-8E45-62C26F1E38E3}" destId="{689D6712-CC6C-4367-961B-33C8F082FEFE}" srcOrd="0" destOrd="0" presId="urn:microsoft.com/office/officeart/2008/layout/CaptionedPictures"/>
    <dgm:cxn modelId="{0D5EA777-31FB-4D4D-A52F-A43B2AD6A309}" type="presParOf" srcId="{4FD86D97-45E6-4585-8E45-62C26F1E38E3}" destId="{3A1FD16A-8882-474C-B899-B0A9730280EE}" srcOrd="1" destOrd="0" presId="urn:microsoft.com/office/officeart/2008/layout/CaptionedPictures"/>
    <dgm:cxn modelId="{C933F642-7404-478B-8CC6-35A040372906}" type="presParOf" srcId="{4FD86D97-45E6-4585-8E45-62C26F1E38E3}" destId="{355D57E9-D49E-4A3C-87FC-A793C671B27C}" srcOrd="2" destOrd="0" presId="urn:microsoft.com/office/officeart/2008/layout/CaptionedPictures"/>
    <dgm:cxn modelId="{6D4B4CC7-6AF6-4421-AE65-662FFB5281A4}" type="presParOf" srcId="{355D57E9-D49E-4A3C-87FC-A793C671B27C}" destId="{76D340F6-E7F2-48C9-B816-A9165470F409}" srcOrd="0" destOrd="0" presId="urn:microsoft.com/office/officeart/2008/layout/CaptionedPictures"/>
    <dgm:cxn modelId="{65C750DC-147C-4944-AAF8-F733F8DAAB49}" type="presParOf" srcId="{355D57E9-D49E-4A3C-87FC-A793C671B27C}" destId="{35B6DDA0-17EF-49DC-948A-EE48C45A65D4}" srcOrd="1" destOrd="0" presId="urn:microsoft.com/office/officeart/2008/layout/CaptionedPictures"/>
    <dgm:cxn modelId="{B7EEACC8-79BF-42AD-9D3C-9971F6D50DE2}" type="presParOf" srcId="{E5182E67-023B-41FC-8D7B-B3C4A4D1BE3D}" destId="{3FD93A62-A297-4EB7-A516-60C90D4F8F7B}" srcOrd="1" destOrd="0" presId="urn:microsoft.com/office/officeart/2008/layout/CaptionedPictures"/>
    <dgm:cxn modelId="{DA08925C-66C6-4687-B829-030B9BAF35BC}" type="presParOf" srcId="{E5182E67-023B-41FC-8D7B-B3C4A4D1BE3D}" destId="{9709648A-6321-493F-9581-CC23B3AC3864}" srcOrd="2" destOrd="0" presId="urn:microsoft.com/office/officeart/2008/layout/CaptionedPictures"/>
    <dgm:cxn modelId="{3401F6F1-8BD1-44FB-8316-C810AB21B33A}" type="presParOf" srcId="{9709648A-6321-493F-9581-CC23B3AC3864}" destId="{3F75B82A-EB82-4829-AD2B-23130F6DDF48}" srcOrd="0" destOrd="0" presId="urn:microsoft.com/office/officeart/2008/layout/CaptionedPictures"/>
    <dgm:cxn modelId="{172F90E1-B414-4E8C-AB64-A4D0650A427C}" type="presParOf" srcId="{9709648A-6321-493F-9581-CC23B3AC3864}" destId="{98F01191-F009-4B8C-966E-660E0B6D880B}" srcOrd="1" destOrd="0" presId="urn:microsoft.com/office/officeart/2008/layout/CaptionedPictures"/>
    <dgm:cxn modelId="{0A93DFBF-D7DB-4AD6-9380-E9BB5EC0CDC5}" type="presParOf" srcId="{9709648A-6321-493F-9581-CC23B3AC3864}" destId="{3CA5E42F-53F1-4EC8-84C2-0660C15C3D23}" srcOrd="2" destOrd="0" presId="urn:microsoft.com/office/officeart/2008/layout/CaptionedPictures"/>
    <dgm:cxn modelId="{53647AA4-6B6B-46AE-8182-B60A4988986E}" type="presParOf" srcId="{3CA5E42F-53F1-4EC8-84C2-0660C15C3D23}" destId="{9AF326B1-655B-410B-9E3A-FA7290FF8852}" srcOrd="0" destOrd="0" presId="urn:microsoft.com/office/officeart/2008/layout/CaptionedPictures"/>
    <dgm:cxn modelId="{0F4DDB74-804C-4C7C-8007-0CD265667E75}" type="presParOf" srcId="{3CA5E42F-53F1-4EC8-84C2-0660C15C3D23}" destId="{AEABFB1B-FE0C-44E7-AB87-9A8E42F01AC9}" srcOrd="1" destOrd="0" presId="urn:microsoft.com/office/officeart/2008/layout/CaptionedPictures"/>
    <dgm:cxn modelId="{FBC326EF-1279-486C-88DC-8337D4EAC3C6}" type="presParOf" srcId="{E5182E67-023B-41FC-8D7B-B3C4A4D1BE3D}" destId="{3F1F1AF9-3861-4EE0-8D72-43D374C7D68B}" srcOrd="3" destOrd="0" presId="urn:microsoft.com/office/officeart/2008/layout/CaptionedPictures"/>
    <dgm:cxn modelId="{0FE53028-3269-4C79-83B4-D6D0AC051EB1}" type="presParOf" srcId="{E5182E67-023B-41FC-8D7B-B3C4A4D1BE3D}" destId="{F09223CA-EBA2-495E-8065-1BD8A1B1A899}" srcOrd="4" destOrd="0" presId="urn:microsoft.com/office/officeart/2008/layout/CaptionedPictures"/>
    <dgm:cxn modelId="{499EA337-4881-4FA9-9E5F-322EB0D428DF}" type="presParOf" srcId="{F09223CA-EBA2-495E-8065-1BD8A1B1A899}" destId="{40A6787E-E1C4-47B5-9282-9A6CB0AAA8D7}" srcOrd="0" destOrd="0" presId="urn:microsoft.com/office/officeart/2008/layout/CaptionedPictures"/>
    <dgm:cxn modelId="{D86D44DB-4D6D-4FFA-B213-DD08F855E19A}" type="presParOf" srcId="{F09223CA-EBA2-495E-8065-1BD8A1B1A899}" destId="{240E8C3B-2CA7-4BF8-A111-E3717B3E52C1}" srcOrd="1" destOrd="0" presId="urn:microsoft.com/office/officeart/2008/layout/CaptionedPictures"/>
    <dgm:cxn modelId="{4CE17CFD-A3DA-45FF-B18C-E2E640F8B010}" type="presParOf" srcId="{F09223CA-EBA2-495E-8065-1BD8A1B1A899}" destId="{4B59D9C4-A4E1-400A-84EE-6B2FC83D13E3}" srcOrd="2" destOrd="0" presId="urn:microsoft.com/office/officeart/2008/layout/CaptionedPictures"/>
    <dgm:cxn modelId="{2B77F871-5488-4EA6-A33B-ADF968B02FDC}" type="presParOf" srcId="{4B59D9C4-A4E1-400A-84EE-6B2FC83D13E3}" destId="{F5F47651-AF3D-4BC3-8E87-5F28823FD1F3}" srcOrd="0" destOrd="0" presId="urn:microsoft.com/office/officeart/2008/layout/CaptionedPictures"/>
    <dgm:cxn modelId="{CE42CF1B-3622-4AD9-A237-941FA3F72FBB}" type="presParOf" srcId="{4B59D9C4-A4E1-400A-84EE-6B2FC83D13E3}" destId="{0CE6FACD-E332-48AA-9DB2-E5F7AB44B98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A22102-AD04-4EEC-A7FC-FE1B087CE881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24703B88-76C9-405F-8E10-26032640EE09}">
      <dgm:prSet phldrT="[Texto]"/>
      <dgm:spPr>
        <a:solidFill>
          <a:srgbClr val="963A8B"/>
        </a:solidFill>
      </dgm:spPr>
      <dgm:t>
        <a:bodyPr/>
        <a:lstStyle/>
        <a:p>
          <a:r>
            <a:rPr lang="es-EC" dirty="0" smtClean="0">
              <a:latin typeface="Century" panose="02040604050505020304" pitchFamily="18" charset="0"/>
            </a:rPr>
            <a:t>Tolas de Zuleta</a:t>
          </a:r>
        </a:p>
        <a:p>
          <a:r>
            <a:rPr lang="es-EC" dirty="0" smtClean="0">
              <a:latin typeface="Century" panose="02040604050505020304" pitchFamily="18" charset="0"/>
            </a:rPr>
            <a:t>Cóndor Huasi </a:t>
          </a:r>
          <a:endParaRPr lang="es-EC" dirty="0">
            <a:latin typeface="Century" panose="02040604050505020304" pitchFamily="18" charset="0"/>
          </a:endParaRPr>
        </a:p>
      </dgm:t>
    </dgm:pt>
    <dgm:pt modelId="{6B63B0C4-DDA4-4BC1-99F0-7FB42E47378B}" type="parTrans" cxnId="{A7B2C38D-E931-479D-8C48-2A4DEAC0FE7E}">
      <dgm:prSet/>
      <dgm:spPr/>
      <dgm:t>
        <a:bodyPr/>
        <a:lstStyle/>
        <a:p>
          <a:endParaRPr lang="es-EC"/>
        </a:p>
      </dgm:t>
    </dgm:pt>
    <dgm:pt modelId="{78AE1483-2FCB-4920-A097-0986413F326C}" type="sibTrans" cxnId="{A7B2C38D-E931-479D-8C48-2A4DEAC0FE7E}">
      <dgm:prSet/>
      <dgm:spPr/>
      <dgm:t>
        <a:bodyPr/>
        <a:lstStyle/>
        <a:p>
          <a:endParaRPr lang="es-EC"/>
        </a:p>
      </dgm:t>
    </dgm:pt>
    <dgm:pt modelId="{0E20C280-D02E-4B0F-900A-72E46652D0B1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EC" sz="2400" b="0" dirty="0" smtClean="0">
              <a:solidFill>
                <a:schemeClr val="tx1"/>
              </a:solidFill>
              <a:latin typeface="Century" panose="02040604050505020304" pitchFamily="18" charset="0"/>
            </a:rPr>
            <a:t>Bosque Protector </a:t>
          </a:r>
          <a:endParaRPr lang="es-EC" sz="2400" b="0" dirty="0">
            <a:solidFill>
              <a:schemeClr val="tx1"/>
            </a:solidFill>
            <a:latin typeface="Century" panose="02040604050505020304" pitchFamily="18" charset="0"/>
          </a:endParaRPr>
        </a:p>
      </dgm:t>
    </dgm:pt>
    <dgm:pt modelId="{E35D4868-8766-4902-A5A8-B3B074E5E9E9}" type="parTrans" cxnId="{37C3E7B3-F197-4D02-86F1-DB20528356CE}">
      <dgm:prSet/>
      <dgm:spPr/>
      <dgm:t>
        <a:bodyPr/>
        <a:lstStyle/>
        <a:p>
          <a:endParaRPr lang="es-EC"/>
        </a:p>
      </dgm:t>
    </dgm:pt>
    <dgm:pt modelId="{F83A9CAA-FB2A-41F7-A88E-CEDB9654F5F5}" type="sibTrans" cxnId="{37C3E7B3-F197-4D02-86F1-DB20528356CE}">
      <dgm:prSet/>
      <dgm:spPr/>
      <dgm:t>
        <a:bodyPr/>
        <a:lstStyle/>
        <a:p>
          <a:endParaRPr lang="es-EC"/>
        </a:p>
      </dgm:t>
    </dgm:pt>
    <dgm:pt modelId="{FDCE287B-EE04-4F38-8F16-BBB5A009BFE1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sz="2800" b="1" dirty="0" smtClean="0">
              <a:latin typeface="Century" panose="02040604050505020304" pitchFamily="18" charset="0"/>
            </a:rPr>
            <a:t>Hacienda Zuleta</a:t>
          </a:r>
          <a:endParaRPr lang="es-EC" sz="2800" dirty="0">
            <a:latin typeface="Century" panose="02040604050505020304" pitchFamily="18" charset="0"/>
          </a:endParaRPr>
        </a:p>
      </dgm:t>
    </dgm:pt>
    <dgm:pt modelId="{05A7FCCE-934E-45D0-B5C6-3A7567C33EA1}" type="parTrans" cxnId="{22CBF721-0D53-4223-BB10-AC9720C86E4F}">
      <dgm:prSet/>
      <dgm:spPr/>
      <dgm:t>
        <a:bodyPr/>
        <a:lstStyle/>
        <a:p>
          <a:endParaRPr lang="es-EC"/>
        </a:p>
      </dgm:t>
    </dgm:pt>
    <dgm:pt modelId="{D7B8DEF6-07FB-4CD4-ACE9-99917E1F794B}" type="sibTrans" cxnId="{22CBF721-0D53-4223-BB10-AC9720C86E4F}">
      <dgm:prSet/>
      <dgm:spPr/>
      <dgm:t>
        <a:bodyPr/>
        <a:lstStyle/>
        <a:p>
          <a:endParaRPr lang="es-EC"/>
        </a:p>
      </dgm:t>
    </dgm:pt>
    <dgm:pt modelId="{F73A5B53-85AA-4AE4-9287-2013F93ED65B}" type="pres">
      <dgm:prSet presAssocID="{E4A22102-AD04-4EEC-A7FC-FE1B087CE881}" presName="linearFlow" presStyleCnt="0">
        <dgm:presLayoutVars>
          <dgm:dir/>
          <dgm:resizeHandles val="exact"/>
        </dgm:presLayoutVars>
      </dgm:prSet>
      <dgm:spPr/>
    </dgm:pt>
    <dgm:pt modelId="{7BA541F2-09D7-41C1-933C-401A5B7B8597}" type="pres">
      <dgm:prSet presAssocID="{24703B88-76C9-405F-8E10-26032640EE09}" presName="composite" presStyleCnt="0"/>
      <dgm:spPr/>
    </dgm:pt>
    <dgm:pt modelId="{971FC49C-B9D0-421C-B091-A8634154FB38}" type="pres">
      <dgm:prSet presAssocID="{24703B88-76C9-405F-8E10-26032640EE09}" presName="imgShp" presStyleLbl="fgImgPlace1" presStyleIdx="0" presStyleCnt="3" custScaleX="223094" custScaleY="184642" custLinFactNeighborX="22315" custLinFactNeighborY="-2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38100"/>
      </dgm:spPr>
    </dgm:pt>
    <dgm:pt modelId="{C7BEB7ED-9835-4F03-ADF4-BD1B90DE470A}" type="pres">
      <dgm:prSet presAssocID="{24703B88-76C9-405F-8E10-26032640EE09}" presName="txShp" presStyleLbl="node1" presStyleIdx="0" presStyleCnt="3" custLinFactNeighborX="826" custLinFactNeighborY="-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55684F-4213-4C97-8EFF-3FBDD572271A}" type="pres">
      <dgm:prSet presAssocID="{78AE1483-2FCB-4920-A097-0986413F326C}" presName="spacing" presStyleCnt="0"/>
      <dgm:spPr/>
    </dgm:pt>
    <dgm:pt modelId="{7F165088-8DBC-4371-A789-16CA47ECDEAB}" type="pres">
      <dgm:prSet presAssocID="{0E20C280-D02E-4B0F-900A-72E46652D0B1}" presName="composite" presStyleCnt="0"/>
      <dgm:spPr/>
    </dgm:pt>
    <dgm:pt modelId="{B5B4596D-CA63-4413-997A-25989D94C92F}" type="pres">
      <dgm:prSet presAssocID="{0E20C280-D02E-4B0F-900A-72E46652D0B1}" presName="imgShp" presStyleLbl="fgImgPlace1" presStyleIdx="1" presStyleCnt="3" custScaleX="217393" custScaleY="188470" custLinFactNeighborX="19722" custLinFactNeighborY="-703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/>
      </dgm:spPr>
    </dgm:pt>
    <dgm:pt modelId="{FAC63073-D4D9-48B8-B1F8-204471F320EF}" type="pres">
      <dgm:prSet presAssocID="{0E20C280-D02E-4B0F-900A-72E46652D0B1}" presName="txShp" presStyleLbl="node1" presStyleIdx="1" presStyleCnt="3" custScaleX="802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24C4AD-C7FC-4C07-A1D5-C3557817A974}" type="pres">
      <dgm:prSet presAssocID="{F83A9CAA-FB2A-41F7-A88E-CEDB9654F5F5}" presName="spacing" presStyleCnt="0"/>
      <dgm:spPr/>
    </dgm:pt>
    <dgm:pt modelId="{FBB98678-2946-491F-A852-0A8C6DD0EDDB}" type="pres">
      <dgm:prSet presAssocID="{FDCE287B-EE04-4F38-8F16-BBB5A009BFE1}" presName="composite" presStyleCnt="0"/>
      <dgm:spPr/>
    </dgm:pt>
    <dgm:pt modelId="{6A999246-E09B-488C-88CD-F512793DDAEE}" type="pres">
      <dgm:prSet presAssocID="{FDCE287B-EE04-4F38-8F16-BBB5A009BFE1}" presName="imgShp" presStyleLbl="fgImgPlace1" presStyleIdx="2" presStyleCnt="3" custScaleX="237234" custScaleY="174985" custLinFactNeighborX="18366" custLinFactNeighborY="13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38100"/>
      </dgm:spPr>
    </dgm:pt>
    <dgm:pt modelId="{59BDF0B4-2E00-40D6-BFA1-D0BF9ECEB65D}" type="pres">
      <dgm:prSet presAssocID="{FDCE287B-EE04-4F38-8F16-BBB5A009BFE1}" presName="txShp" presStyleLbl="node1" presStyleIdx="2" presStyleCnt="3" custScaleX="750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B68DF7-354B-4428-B654-091011D10A38}" type="presOf" srcId="{24703B88-76C9-405F-8E10-26032640EE09}" destId="{C7BEB7ED-9835-4F03-ADF4-BD1B90DE470A}" srcOrd="0" destOrd="0" presId="urn:microsoft.com/office/officeart/2005/8/layout/vList3"/>
    <dgm:cxn modelId="{09ABD529-032D-424D-A0AD-5F8E9315AF9A}" type="presOf" srcId="{FDCE287B-EE04-4F38-8F16-BBB5A009BFE1}" destId="{59BDF0B4-2E00-40D6-BFA1-D0BF9ECEB65D}" srcOrd="0" destOrd="0" presId="urn:microsoft.com/office/officeart/2005/8/layout/vList3"/>
    <dgm:cxn modelId="{37C3E7B3-F197-4D02-86F1-DB20528356CE}" srcId="{E4A22102-AD04-4EEC-A7FC-FE1B087CE881}" destId="{0E20C280-D02E-4B0F-900A-72E46652D0B1}" srcOrd="1" destOrd="0" parTransId="{E35D4868-8766-4902-A5A8-B3B074E5E9E9}" sibTransId="{F83A9CAA-FB2A-41F7-A88E-CEDB9654F5F5}"/>
    <dgm:cxn modelId="{32880A9A-4708-490E-B411-BAC18AF52A95}" type="presOf" srcId="{0E20C280-D02E-4B0F-900A-72E46652D0B1}" destId="{FAC63073-D4D9-48B8-B1F8-204471F320EF}" srcOrd="0" destOrd="0" presId="urn:microsoft.com/office/officeart/2005/8/layout/vList3"/>
    <dgm:cxn modelId="{A7B2C38D-E931-479D-8C48-2A4DEAC0FE7E}" srcId="{E4A22102-AD04-4EEC-A7FC-FE1B087CE881}" destId="{24703B88-76C9-405F-8E10-26032640EE09}" srcOrd="0" destOrd="0" parTransId="{6B63B0C4-DDA4-4BC1-99F0-7FB42E47378B}" sibTransId="{78AE1483-2FCB-4920-A097-0986413F326C}"/>
    <dgm:cxn modelId="{BCA0699E-5098-4FE6-8107-A3BF51B9E909}" type="presOf" srcId="{E4A22102-AD04-4EEC-A7FC-FE1B087CE881}" destId="{F73A5B53-85AA-4AE4-9287-2013F93ED65B}" srcOrd="0" destOrd="0" presId="urn:microsoft.com/office/officeart/2005/8/layout/vList3"/>
    <dgm:cxn modelId="{22CBF721-0D53-4223-BB10-AC9720C86E4F}" srcId="{E4A22102-AD04-4EEC-A7FC-FE1B087CE881}" destId="{FDCE287B-EE04-4F38-8F16-BBB5A009BFE1}" srcOrd="2" destOrd="0" parTransId="{05A7FCCE-934E-45D0-B5C6-3A7567C33EA1}" sibTransId="{D7B8DEF6-07FB-4CD4-ACE9-99917E1F794B}"/>
    <dgm:cxn modelId="{FC2B4FDB-9236-48B4-B1ED-22AAADFEAE61}" type="presParOf" srcId="{F73A5B53-85AA-4AE4-9287-2013F93ED65B}" destId="{7BA541F2-09D7-41C1-933C-401A5B7B8597}" srcOrd="0" destOrd="0" presId="urn:microsoft.com/office/officeart/2005/8/layout/vList3"/>
    <dgm:cxn modelId="{D43A2C86-6E42-44F1-90B3-83B9685ABB72}" type="presParOf" srcId="{7BA541F2-09D7-41C1-933C-401A5B7B8597}" destId="{971FC49C-B9D0-421C-B091-A8634154FB38}" srcOrd="0" destOrd="0" presId="urn:microsoft.com/office/officeart/2005/8/layout/vList3"/>
    <dgm:cxn modelId="{D379A107-74BF-4AB8-AC86-B865185E87A2}" type="presParOf" srcId="{7BA541F2-09D7-41C1-933C-401A5B7B8597}" destId="{C7BEB7ED-9835-4F03-ADF4-BD1B90DE470A}" srcOrd="1" destOrd="0" presId="urn:microsoft.com/office/officeart/2005/8/layout/vList3"/>
    <dgm:cxn modelId="{85BD1F09-33E4-4A18-9A9F-7958512866DB}" type="presParOf" srcId="{F73A5B53-85AA-4AE4-9287-2013F93ED65B}" destId="{C055684F-4213-4C97-8EFF-3FBDD572271A}" srcOrd="1" destOrd="0" presId="urn:microsoft.com/office/officeart/2005/8/layout/vList3"/>
    <dgm:cxn modelId="{8AD428DE-FB9B-479D-80EF-F4C950E04DC6}" type="presParOf" srcId="{F73A5B53-85AA-4AE4-9287-2013F93ED65B}" destId="{7F165088-8DBC-4371-A789-16CA47ECDEAB}" srcOrd="2" destOrd="0" presId="urn:microsoft.com/office/officeart/2005/8/layout/vList3"/>
    <dgm:cxn modelId="{3876E3C1-E429-4E9B-B76A-8EB2A0898AA5}" type="presParOf" srcId="{7F165088-8DBC-4371-A789-16CA47ECDEAB}" destId="{B5B4596D-CA63-4413-997A-25989D94C92F}" srcOrd="0" destOrd="0" presId="urn:microsoft.com/office/officeart/2005/8/layout/vList3"/>
    <dgm:cxn modelId="{F86605CA-780C-4357-BA28-97F73E9CA113}" type="presParOf" srcId="{7F165088-8DBC-4371-A789-16CA47ECDEAB}" destId="{FAC63073-D4D9-48B8-B1F8-204471F320EF}" srcOrd="1" destOrd="0" presId="urn:microsoft.com/office/officeart/2005/8/layout/vList3"/>
    <dgm:cxn modelId="{41AD4E6F-DCBC-4121-B303-C7DF53E9616C}" type="presParOf" srcId="{F73A5B53-85AA-4AE4-9287-2013F93ED65B}" destId="{B224C4AD-C7FC-4C07-A1D5-C3557817A974}" srcOrd="3" destOrd="0" presId="urn:microsoft.com/office/officeart/2005/8/layout/vList3"/>
    <dgm:cxn modelId="{69133DFA-167D-4DA3-B773-6FE439444AC9}" type="presParOf" srcId="{F73A5B53-85AA-4AE4-9287-2013F93ED65B}" destId="{FBB98678-2946-491F-A852-0A8C6DD0EDDB}" srcOrd="4" destOrd="0" presId="urn:microsoft.com/office/officeart/2005/8/layout/vList3"/>
    <dgm:cxn modelId="{C5CEE1ED-A1B3-4DE1-B735-51C76A02A610}" type="presParOf" srcId="{FBB98678-2946-491F-A852-0A8C6DD0EDDB}" destId="{6A999246-E09B-488C-88CD-F512793DDAEE}" srcOrd="0" destOrd="0" presId="urn:microsoft.com/office/officeart/2005/8/layout/vList3"/>
    <dgm:cxn modelId="{376D553D-1A69-4BFF-B9CF-C955E946CDD0}" type="presParOf" srcId="{FBB98678-2946-491F-A852-0A8C6DD0EDDB}" destId="{59BDF0B4-2E00-40D6-BFA1-D0BF9ECEB6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A22102-AD04-4EEC-A7FC-FE1B087CE881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24703B88-76C9-405F-8E10-26032640EE09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C" b="0" dirty="0" smtClean="0">
              <a:latin typeface="Century" panose="02040604050505020304" pitchFamily="18" charset="0"/>
            </a:rPr>
            <a:t>Laguna de Cubilche</a:t>
          </a:r>
          <a:endParaRPr lang="es-EC" b="0" dirty="0">
            <a:latin typeface="Century" panose="02040604050505020304" pitchFamily="18" charset="0"/>
          </a:endParaRPr>
        </a:p>
      </dgm:t>
    </dgm:pt>
    <dgm:pt modelId="{6B63B0C4-DDA4-4BC1-99F0-7FB42E47378B}" type="parTrans" cxnId="{A7B2C38D-E931-479D-8C48-2A4DEAC0FE7E}">
      <dgm:prSet/>
      <dgm:spPr/>
      <dgm:t>
        <a:bodyPr/>
        <a:lstStyle/>
        <a:p>
          <a:endParaRPr lang="es-EC"/>
        </a:p>
      </dgm:t>
    </dgm:pt>
    <dgm:pt modelId="{78AE1483-2FCB-4920-A097-0986413F326C}" type="sibTrans" cxnId="{A7B2C38D-E931-479D-8C48-2A4DEAC0FE7E}">
      <dgm:prSet/>
      <dgm:spPr/>
      <dgm:t>
        <a:bodyPr/>
        <a:lstStyle/>
        <a:p>
          <a:endParaRPr lang="es-EC"/>
        </a:p>
      </dgm:t>
    </dgm:pt>
    <dgm:pt modelId="{0E20C280-D02E-4B0F-900A-72E46652D0B1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C" b="1" dirty="0" smtClean="0">
              <a:latin typeface="Century" panose="02040604050505020304" pitchFamily="18" charset="0"/>
            </a:rPr>
            <a:t>La Feria de Zuleta</a:t>
          </a:r>
          <a:endParaRPr lang="es-EC" dirty="0">
            <a:latin typeface="Century" panose="02040604050505020304" pitchFamily="18" charset="0"/>
          </a:endParaRPr>
        </a:p>
      </dgm:t>
    </dgm:pt>
    <dgm:pt modelId="{E35D4868-8766-4902-A5A8-B3B074E5E9E9}" type="parTrans" cxnId="{37C3E7B3-F197-4D02-86F1-DB20528356CE}">
      <dgm:prSet/>
      <dgm:spPr/>
      <dgm:t>
        <a:bodyPr/>
        <a:lstStyle/>
        <a:p>
          <a:endParaRPr lang="es-EC"/>
        </a:p>
      </dgm:t>
    </dgm:pt>
    <dgm:pt modelId="{F83A9CAA-FB2A-41F7-A88E-CEDB9654F5F5}" type="sibTrans" cxnId="{37C3E7B3-F197-4D02-86F1-DB20528356CE}">
      <dgm:prSet/>
      <dgm:spPr/>
      <dgm:t>
        <a:bodyPr/>
        <a:lstStyle/>
        <a:p>
          <a:endParaRPr lang="es-EC"/>
        </a:p>
      </dgm:t>
    </dgm:pt>
    <dgm:pt modelId="{FDCE287B-EE04-4F38-8F16-BBB5A009BFE1}">
      <dgm:prSet phldrT="[Texto]"/>
      <dgm:spPr>
        <a:solidFill>
          <a:srgbClr val="C00000"/>
        </a:solidFill>
      </dgm:spPr>
      <dgm:t>
        <a:bodyPr/>
        <a:lstStyle/>
        <a:p>
          <a:r>
            <a:rPr lang="es-EC" b="1" dirty="0" smtClean="0">
              <a:latin typeface="Century" panose="02040604050505020304" pitchFamily="18" charset="0"/>
            </a:rPr>
            <a:t>Casa Museo-Zuleta</a:t>
          </a:r>
          <a:endParaRPr lang="es-EC" dirty="0">
            <a:latin typeface="Century" panose="02040604050505020304" pitchFamily="18" charset="0"/>
          </a:endParaRPr>
        </a:p>
      </dgm:t>
    </dgm:pt>
    <dgm:pt modelId="{05A7FCCE-934E-45D0-B5C6-3A7567C33EA1}" type="parTrans" cxnId="{22CBF721-0D53-4223-BB10-AC9720C86E4F}">
      <dgm:prSet/>
      <dgm:spPr/>
      <dgm:t>
        <a:bodyPr/>
        <a:lstStyle/>
        <a:p>
          <a:endParaRPr lang="es-EC"/>
        </a:p>
      </dgm:t>
    </dgm:pt>
    <dgm:pt modelId="{D7B8DEF6-07FB-4CD4-ACE9-99917E1F794B}" type="sibTrans" cxnId="{22CBF721-0D53-4223-BB10-AC9720C86E4F}">
      <dgm:prSet/>
      <dgm:spPr/>
      <dgm:t>
        <a:bodyPr/>
        <a:lstStyle/>
        <a:p>
          <a:endParaRPr lang="es-EC"/>
        </a:p>
      </dgm:t>
    </dgm:pt>
    <dgm:pt modelId="{F73A5B53-85AA-4AE4-9287-2013F93ED65B}" type="pres">
      <dgm:prSet presAssocID="{E4A22102-AD04-4EEC-A7FC-FE1B087CE881}" presName="linearFlow" presStyleCnt="0">
        <dgm:presLayoutVars>
          <dgm:dir/>
          <dgm:resizeHandles val="exact"/>
        </dgm:presLayoutVars>
      </dgm:prSet>
      <dgm:spPr/>
    </dgm:pt>
    <dgm:pt modelId="{7BA541F2-09D7-41C1-933C-401A5B7B8597}" type="pres">
      <dgm:prSet presAssocID="{24703B88-76C9-405F-8E10-26032640EE09}" presName="composite" presStyleCnt="0"/>
      <dgm:spPr/>
    </dgm:pt>
    <dgm:pt modelId="{971FC49C-B9D0-421C-B091-A8634154FB38}" type="pres">
      <dgm:prSet presAssocID="{24703B88-76C9-405F-8E10-26032640EE09}" presName="imgShp" presStyleLbl="fgImgPlace1" presStyleIdx="0" presStyleCnt="3" custScaleX="177681" custScaleY="13847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38100"/>
      </dgm:spPr>
    </dgm:pt>
    <dgm:pt modelId="{C7BEB7ED-9835-4F03-ADF4-BD1B90DE470A}" type="pres">
      <dgm:prSet presAssocID="{24703B88-76C9-405F-8E10-26032640EE09}" presName="txShp" presStyleLbl="node1" presStyleIdx="0" presStyleCnt="3" custScaleX="93595" custLinFactNeighborX="3283" custLinFactNeighborY="-1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55684F-4213-4C97-8EFF-3FBDD572271A}" type="pres">
      <dgm:prSet presAssocID="{78AE1483-2FCB-4920-A097-0986413F326C}" presName="spacing" presStyleCnt="0"/>
      <dgm:spPr/>
    </dgm:pt>
    <dgm:pt modelId="{7F165088-8DBC-4371-A789-16CA47ECDEAB}" type="pres">
      <dgm:prSet presAssocID="{0E20C280-D02E-4B0F-900A-72E46652D0B1}" presName="composite" presStyleCnt="0"/>
      <dgm:spPr/>
    </dgm:pt>
    <dgm:pt modelId="{B5B4596D-CA63-4413-997A-25989D94C92F}" type="pres">
      <dgm:prSet presAssocID="{0E20C280-D02E-4B0F-900A-72E46652D0B1}" presName="imgShp" presStyleLbl="fgImgPlace1" presStyleIdx="1" presStyleCnt="3" custScaleX="206140" custScaleY="1993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38100"/>
      </dgm:spPr>
    </dgm:pt>
    <dgm:pt modelId="{FAC63073-D4D9-48B8-B1F8-204471F320EF}" type="pres">
      <dgm:prSet presAssocID="{0E20C280-D02E-4B0F-900A-72E46652D0B1}" presName="txShp" presStyleLbl="node1" presStyleIdx="1" presStyleCnt="3" custScaleX="80453" custScaleY="789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24C4AD-C7FC-4C07-A1D5-C3557817A974}" type="pres">
      <dgm:prSet presAssocID="{F83A9CAA-FB2A-41F7-A88E-CEDB9654F5F5}" presName="spacing" presStyleCnt="0"/>
      <dgm:spPr/>
    </dgm:pt>
    <dgm:pt modelId="{FBB98678-2946-491F-A852-0A8C6DD0EDDB}" type="pres">
      <dgm:prSet presAssocID="{FDCE287B-EE04-4F38-8F16-BBB5A009BFE1}" presName="composite" presStyleCnt="0"/>
      <dgm:spPr/>
    </dgm:pt>
    <dgm:pt modelId="{6A999246-E09B-488C-88CD-F512793DDAEE}" type="pres">
      <dgm:prSet presAssocID="{FDCE287B-EE04-4F38-8F16-BBB5A009BFE1}" presName="imgShp" presStyleLbl="fgImgPlace1" presStyleIdx="2" presStyleCnt="3" custScaleX="216094" custScaleY="18607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38100"/>
      </dgm:spPr>
    </dgm:pt>
    <dgm:pt modelId="{59BDF0B4-2E00-40D6-BFA1-D0BF9ECEB65D}" type="pres">
      <dgm:prSet presAssocID="{FDCE287B-EE04-4F38-8F16-BBB5A009BFE1}" presName="txShp" presStyleLbl="node1" presStyleIdx="2" presStyleCnt="3" custScaleX="73316" custLinFactNeighborX="3752" custLinFactNeighborY="-44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2CBF721-0D53-4223-BB10-AC9720C86E4F}" srcId="{E4A22102-AD04-4EEC-A7FC-FE1B087CE881}" destId="{FDCE287B-EE04-4F38-8F16-BBB5A009BFE1}" srcOrd="2" destOrd="0" parTransId="{05A7FCCE-934E-45D0-B5C6-3A7567C33EA1}" sibTransId="{D7B8DEF6-07FB-4CD4-ACE9-99917E1F794B}"/>
    <dgm:cxn modelId="{7F6E5B9D-4BB8-4C76-8C5E-FBEA72EA08A5}" type="presOf" srcId="{0E20C280-D02E-4B0F-900A-72E46652D0B1}" destId="{FAC63073-D4D9-48B8-B1F8-204471F320EF}" srcOrd="0" destOrd="0" presId="urn:microsoft.com/office/officeart/2005/8/layout/vList3"/>
    <dgm:cxn modelId="{2C73A55A-450E-44AE-93CD-8EC515CAC083}" type="presOf" srcId="{24703B88-76C9-405F-8E10-26032640EE09}" destId="{C7BEB7ED-9835-4F03-ADF4-BD1B90DE470A}" srcOrd="0" destOrd="0" presId="urn:microsoft.com/office/officeart/2005/8/layout/vList3"/>
    <dgm:cxn modelId="{37C3E7B3-F197-4D02-86F1-DB20528356CE}" srcId="{E4A22102-AD04-4EEC-A7FC-FE1B087CE881}" destId="{0E20C280-D02E-4B0F-900A-72E46652D0B1}" srcOrd="1" destOrd="0" parTransId="{E35D4868-8766-4902-A5A8-B3B074E5E9E9}" sibTransId="{F83A9CAA-FB2A-41F7-A88E-CEDB9654F5F5}"/>
    <dgm:cxn modelId="{838CD38B-BACF-429F-B728-EDAE92C29F61}" type="presOf" srcId="{FDCE287B-EE04-4F38-8F16-BBB5A009BFE1}" destId="{59BDF0B4-2E00-40D6-BFA1-D0BF9ECEB65D}" srcOrd="0" destOrd="0" presId="urn:microsoft.com/office/officeart/2005/8/layout/vList3"/>
    <dgm:cxn modelId="{A7B2C38D-E931-479D-8C48-2A4DEAC0FE7E}" srcId="{E4A22102-AD04-4EEC-A7FC-FE1B087CE881}" destId="{24703B88-76C9-405F-8E10-26032640EE09}" srcOrd="0" destOrd="0" parTransId="{6B63B0C4-DDA4-4BC1-99F0-7FB42E47378B}" sibTransId="{78AE1483-2FCB-4920-A097-0986413F326C}"/>
    <dgm:cxn modelId="{90125206-5E6D-4FFB-8B92-D888CB1103AF}" type="presOf" srcId="{E4A22102-AD04-4EEC-A7FC-FE1B087CE881}" destId="{F73A5B53-85AA-4AE4-9287-2013F93ED65B}" srcOrd="0" destOrd="0" presId="urn:microsoft.com/office/officeart/2005/8/layout/vList3"/>
    <dgm:cxn modelId="{73E43707-164C-4E52-B83E-2F96F6A92DFD}" type="presParOf" srcId="{F73A5B53-85AA-4AE4-9287-2013F93ED65B}" destId="{7BA541F2-09D7-41C1-933C-401A5B7B8597}" srcOrd="0" destOrd="0" presId="urn:microsoft.com/office/officeart/2005/8/layout/vList3"/>
    <dgm:cxn modelId="{43A0C722-736F-4267-BED5-55FBD998FF00}" type="presParOf" srcId="{7BA541F2-09D7-41C1-933C-401A5B7B8597}" destId="{971FC49C-B9D0-421C-B091-A8634154FB38}" srcOrd="0" destOrd="0" presId="urn:microsoft.com/office/officeart/2005/8/layout/vList3"/>
    <dgm:cxn modelId="{444F84E5-CB3D-4DBC-BB65-7BB11751C055}" type="presParOf" srcId="{7BA541F2-09D7-41C1-933C-401A5B7B8597}" destId="{C7BEB7ED-9835-4F03-ADF4-BD1B90DE470A}" srcOrd="1" destOrd="0" presId="urn:microsoft.com/office/officeart/2005/8/layout/vList3"/>
    <dgm:cxn modelId="{255A61A7-A631-44F1-A74D-8A3BA4637F77}" type="presParOf" srcId="{F73A5B53-85AA-4AE4-9287-2013F93ED65B}" destId="{C055684F-4213-4C97-8EFF-3FBDD572271A}" srcOrd="1" destOrd="0" presId="urn:microsoft.com/office/officeart/2005/8/layout/vList3"/>
    <dgm:cxn modelId="{0085D4B1-9F41-4262-B7AE-A434AE19BC42}" type="presParOf" srcId="{F73A5B53-85AA-4AE4-9287-2013F93ED65B}" destId="{7F165088-8DBC-4371-A789-16CA47ECDEAB}" srcOrd="2" destOrd="0" presId="urn:microsoft.com/office/officeart/2005/8/layout/vList3"/>
    <dgm:cxn modelId="{6E9B2D06-3B24-4607-AE95-B2778910DF6F}" type="presParOf" srcId="{7F165088-8DBC-4371-A789-16CA47ECDEAB}" destId="{B5B4596D-CA63-4413-997A-25989D94C92F}" srcOrd="0" destOrd="0" presId="urn:microsoft.com/office/officeart/2005/8/layout/vList3"/>
    <dgm:cxn modelId="{57A962CA-C0FF-4F6D-9155-338ABAE72607}" type="presParOf" srcId="{7F165088-8DBC-4371-A789-16CA47ECDEAB}" destId="{FAC63073-D4D9-48B8-B1F8-204471F320EF}" srcOrd="1" destOrd="0" presId="urn:microsoft.com/office/officeart/2005/8/layout/vList3"/>
    <dgm:cxn modelId="{75030A38-14CC-42A8-8524-FF1D7C4B6E7F}" type="presParOf" srcId="{F73A5B53-85AA-4AE4-9287-2013F93ED65B}" destId="{B224C4AD-C7FC-4C07-A1D5-C3557817A974}" srcOrd="3" destOrd="0" presId="urn:microsoft.com/office/officeart/2005/8/layout/vList3"/>
    <dgm:cxn modelId="{1A3AD3FB-DA2C-40D9-96A9-B2E9B66D1D0F}" type="presParOf" srcId="{F73A5B53-85AA-4AE4-9287-2013F93ED65B}" destId="{FBB98678-2946-491F-A852-0A8C6DD0EDDB}" srcOrd="4" destOrd="0" presId="urn:microsoft.com/office/officeart/2005/8/layout/vList3"/>
    <dgm:cxn modelId="{7AC58CDA-2C1E-4237-8D5A-D742B5CED41A}" type="presParOf" srcId="{FBB98678-2946-491F-A852-0A8C6DD0EDDB}" destId="{6A999246-E09B-488C-88CD-F512793DDAEE}" srcOrd="0" destOrd="0" presId="urn:microsoft.com/office/officeart/2005/8/layout/vList3"/>
    <dgm:cxn modelId="{C7A82B6E-323B-48A7-8FC6-F4097620F03A}" type="presParOf" srcId="{FBB98678-2946-491F-A852-0A8C6DD0EDDB}" destId="{59BDF0B4-2E00-40D6-BFA1-D0BF9ECEB6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B16199-56E6-48A9-9B79-E398CB0DF56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9A247C-CDB5-46A4-89E5-6EF1B61C99AE}">
      <dgm:prSet phldrT="[Texto]"/>
      <dgm:spPr/>
      <dgm:t>
        <a:bodyPr/>
        <a:lstStyle/>
        <a:p>
          <a:r>
            <a:rPr lang="es-EC" b="1" dirty="0" smtClean="0">
              <a:latin typeface="Century" panose="02040604050505020304" pitchFamily="18" charset="0"/>
            </a:rPr>
            <a:t>Pdta. Comuna Zuleta Rosa Colimba</a:t>
          </a:r>
          <a:endParaRPr lang="es-EC" b="1" dirty="0">
            <a:latin typeface="Century" panose="02040604050505020304" pitchFamily="18" charset="0"/>
          </a:endParaRPr>
        </a:p>
      </dgm:t>
    </dgm:pt>
    <dgm:pt modelId="{BA9A1FB7-13FF-47BC-8297-9A0CA39EA74F}" type="parTrans" cxnId="{BFCD76AC-61B1-4CC9-A618-C58322EC12BD}">
      <dgm:prSet/>
      <dgm:spPr/>
      <dgm:t>
        <a:bodyPr/>
        <a:lstStyle/>
        <a:p>
          <a:endParaRPr lang="es-EC"/>
        </a:p>
      </dgm:t>
    </dgm:pt>
    <dgm:pt modelId="{B60A6315-5C5D-4387-B224-00115C571B7B}" type="sibTrans" cxnId="{BFCD76AC-61B1-4CC9-A618-C58322EC12BD}">
      <dgm:prSet/>
      <dgm:spPr/>
      <dgm:t>
        <a:bodyPr/>
        <a:lstStyle/>
        <a:p>
          <a:endParaRPr lang="es-EC"/>
        </a:p>
      </dgm:t>
    </dgm:pt>
    <dgm:pt modelId="{DBF1BA64-A77E-4FC6-A83A-9782376FEDF8}">
      <dgm:prSet phldrT="[Texto]" custT="1"/>
      <dgm:spPr/>
      <dgm:t>
        <a:bodyPr/>
        <a:lstStyle/>
        <a:p>
          <a:r>
            <a:rPr lang="es-EC" sz="2000" b="1" dirty="0" smtClean="0">
              <a:latin typeface="Century" panose="02040604050505020304" pitchFamily="18" charset="0"/>
            </a:rPr>
            <a:t>Dir. Proyecto Zuleta Turismo Rural Vivencial</a:t>
          </a:r>
        </a:p>
        <a:p>
          <a:r>
            <a:rPr lang="es-EC" sz="2000" b="1" dirty="0" smtClean="0">
              <a:latin typeface="Century" panose="02040604050505020304" pitchFamily="18" charset="0"/>
            </a:rPr>
            <a:t>(Felipe Escola)</a:t>
          </a:r>
          <a:endParaRPr lang="es-EC" sz="2000" b="1" dirty="0">
            <a:latin typeface="Century" panose="02040604050505020304" pitchFamily="18" charset="0"/>
          </a:endParaRPr>
        </a:p>
      </dgm:t>
    </dgm:pt>
    <dgm:pt modelId="{D80C9C05-5F42-4C45-AC81-7409060D67A5}" type="parTrans" cxnId="{31190857-68B3-4303-9592-A9888A16E2FE}">
      <dgm:prSet/>
      <dgm:spPr/>
      <dgm:t>
        <a:bodyPr/>
        <a:lstStyle/>
        <a:p>
          <a:endParaRPr lang="es-EC"/>
        </a:p>
      </dgm:t>
    </dgm:pt>
    <dgm:pt modelId="{18720E0F-4407-42F4-8D5B-93FBB323E1D5}" type="sibTrans" cxnId="{31190857-68B3-4303-9592-A9888A16E2FE}">
      <dgm:prSet/>
      <dgm:spPr/>
      <dgm:t>
        <a:bodyPr/>
        <a:lstStyle/>
        <a:p>
          <a:endParaRPr lang="es-EC"/>
        </a:p>
      </dgm:t>
    </dgm:pt>
    <dgm:pt modelId="{80EDEA47-CA19-40C3-8AE5-29CB77648219}">
      <dgm:prSet phldrT="[Texto]" custT="1"/>
      <dgm:spPr/>
      <dgm:t>
        <a:bodyPr/>
        <a:lstStyle/>
        <a:p>
          <a:r>
            <a:rPr lang="es-EC" sz="2400" b="1" dirty="0" err="1" smtClean="0">
              <a:latin typeface="Century" panose="02040604050505020304" pitchFamily="18" charset="0"/>
            </a:rPr>
            <a:t>Adm</a:t>
          </a:r>
          <a:r>
            <a:rPr lang="es-EC" sz="2400" b="1" dirty="0" smtClean="0">
              <a:latin typeface="Century" panose="02040604050505020304" pitchFamily="18" charset="0"/>
            </a:rPr>
            <a:t>. Centro Cultural</a:t>
          </a:r>
        </a:p>
        <a:p>
          <a:r>
            <a:rPr lang="es-EC" sz="2400" b="1" dirty="0" smtClean="0">
              <a:latin typeface="Century" panose="02040604050505020304" pitchFamily="18" charset="0"/>
            </a:rPr>
            <a:t>Pondo Wasi</a:t>
          </a:r>
          <a:endParaRPr lang="es-EC" sz="2400" b="1" dirty="0">
            <a:latin typeface="Century" panose="02040604050505020304" pitchFamily="18" charset="0"/>
          </a:endParaRPr>
        </a:p>
      </dgm:t>
    </dgm:pt>
    <dgm:pt modelId="{74D98BF4-A20D-4F04-AF01-245AC5C5CC5E}" type="parTrans" cxnId="{8088B632-2B66-4F35-B0A9-036DC4C53D6D}">
      <dgm:prSet/>
      <dgm:spPr/>
      <dgm:t>
        <a:bodyPr/>
        <a:lstStyle/>
        <a:p>
          <a:endParaRPr lang="es-EC"/>
        </a:p>
      </dgm:t>
    </dgm:pt>
    <dgm:pt modelId="{28D4F605-4623-4E3C-893D-B0B52ABBCC00}" type="sibTrans" cxnId="{8088B632-2B66-4F35-B0A9-036DC4C53D6D}">
      <dgm:prSet/>
      <dgm:spPr/>
      <dgm:t>
        <a:bodyPr/>
        <a:lstStyle/>
        <a:p>
          <a:endParaRPr lang="es-EC"/>
        </a:p>
      </dgm:t>
    </dgm:pt>
    <dgm:pt modelId="{77F11D83-47FD-4AA3-9E62-88B45702D987}" type="pres">
      <dgm:prSet presAssocID="{05B16199-56E6-48A9-9B79-E398CB0DF56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021F04E6-EE22-479D-8841-D1A1F5AEBB9D}" type="pres">
      <dgm:prSet presAssocID="{779A247C-CDB5-46A4-89E5-6EF1B61C99AE}" presName="composite" presStyleCnt="0">
        <dgm:presLayoutVars>
          <dgm:chMax val="1"/>
          <dgm:chPref val="1"/>
        </dgm:presLayoutVars>
      </dgm:prSet>
      <dgm:spPr/>
    </dgm:pt>
    <dgm:pt modelId="{319DBADF-D1E5-4C18-86FC-028CD91DCB5D}" type="pres">
      <dgm:prSet presAssocID="{779A247C-CDB5-46A4-89E5-6EF1B61C99AE}" presName="Accent" presStyleLbl="trAlignAcc1" presStyleIdx="0" presStyleCnt="3" custScaleY="117611" custLinFactNeighborX="4118" custLinFactNeighborY="-1120">
        <dgm:presLayoutVars>
          <dgm:chMax val="0"/>
          <dgm:chPref val="0"/>
        </dgm:presLayoutVars>
      </dgm:prSet>
      <dgm:spPr>
        <a:solidFill>
          <a:srgbClr val="963A8B">
            <a:alpha val="40000"/>
          </a:srgbClr>
        </a:solidFill>
        <a:ln w="76200">
          <a:solidFill>
            <a:srgbClr val="7030A0"/>
          </a:solidFill>
        </a:ln>
      </dgm:spPr>
    </dgm:pt>
    <dgm:pt modelId="{B45243F1-99DB-49F3-907F-F757DE085B5C}" type="pres">
      <dgm:prSet presAssocID="{779A247C-CDB5-46A4-89E5-6EF1B61C99AE}" presName="Image" presStyleLbl="alignImgPlace1" presStyleIdx="0" presStyleCnt="3" custScaleX="96843" custScaleY="119973" custLinFactNeighborX="6004" custLinFactNeighborY="-609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11D1FDD5-FCBC-4CC5-8EED-4632877F8EBD}" type="pres">
      <dgm:prSet presAssocID="{779A247C-CDB5-46A4-89E5-6EF1B61C99AE}" presName="ChildComposite" presStyleCnt="0"/>
      <dgm:spPr/>
    </dgm:pt>
    <dgm:pt modelId="{1F0E61C4-7C5F-4FF3-B1D3-3C5353FF2EA0}" type="pres">
      <dgm:prSet presAssocID="{779A247C-CDB5-46A4-89E5-6EF1B61C99A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2282ED3-3312-4350-88AE-69B9ED085996}" type="pres">
      <dgm:prSet presAssocID="{779A247C-CDB5-46A4-89E5-6EF1B61C99AE}" presName="Parent" presStyleLbl="revTx" presStyleIdx="0" presStyleCnt="3" custLinFactNeighborX="3438" custLinFactNeighborY="20737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7637C2-7B15-4AE1-8942-22A725F5A67F}" type="pres">
      <dgm:prSet presAssocID="{B60A6315-5C5D-4387-B224-00115C571B7B}" presName="sibTrans" presStyleCnt="0"/>
      <dgm:spPr/>
    </dgm:pt>
    <dgm:pt modelId="{F2F7D7E2-DF4D-469A-95D2-EE59DC18DB1F}" type="pres">
      <dgm:prSet presAssocID="{DBF1BA64-A77E-4FC6-A83A-9782376FEDF8}" presName="composite" presStyleCnt="0">
        <dgm:presLayoutVars>
          <dgm:chMax val="1"/>
          <dgm:chPref val="1"/>
        </dgm:presLayoutVars>
      </dgm:prSet>
      <dgm:spPr/>
    </dgm:pt>
    <dgm:pt modelId="{2DEC3055-D212-4272-92AC-D633D0000821}" type="pres">
      <dgm:prSet presAssocID="{DBF1BA64-A77E-4FC6-A83A-9782376FEDF8}" presName="Accent" presStyleLbl="trAlignAcc1" presStyleIdx="1" presStyleCnt="3" custScaleY="113635">
        <dgm:presLayoutVars>
          <dgm:chMax val="0"/>
          <dgm:chPref val="0"/>
        </dgm:presLayoutVars>
      </dgm:prSet>
      <dgm:spPr>
        <a:solidFill>
          <a:srgbClr val="C00000">
            <a:alpha val="40000"/>
          </a:srgbClr>
        </a:solidFill>
        <a:ln w="76200">
          <a:solidFill>
            <a:srgbClr val="C00000"/>
          </a:solidFill>
        </a:ln>
      </dgm:spPr>
    </dgm:pt>
    <dgm:pt modelId="{9DC0E854-A585-48AF-A8CE-5B678E9B53A3}" type="pres">
      <dgm:prSet presAssocID="{DBF1BA64-A77E-4FC6-A83A-9782376FEDF8}" presName="Image" presStyleLbl="alignImgPlace1" presStyleIdx="1" presStyleCnt="3" custScaleY="109524" custLinFactNeighborX="740" custLinFactNeighborY="-696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942CF87B-6759-49DA-8FD7-96DBDC91FA56}" type="pres">
      <dgm:prSet presAssocID="{DBF1BA64-A77E-4FC6-A83A-9782376FEDF8}" presName="ChildComposite" presStyleCnt="0"/>
      <dgm:spPr/>
    </dgm:pt>
    <dgm:pt modelId="{9724ACEA-BC23-4CF0-B1DA-639F3686F5AF}" type="pres">
      <dgm:prSet presAssocID="{DBF1BA64-A77E-4FC6-A83A-9782376FEDF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1CE9484-3B5F-47FD-BD9D-6E3E325E2CAE}" type="pres">
      <dgm:prSet presAssocID="{DBF1BA64-A77E-4FC6-A83A-9782376FEDF8}" presName="Parent" presStyleLbl="revTx" presStyleIdx="1" presStyleCnt="3" custScaleX="116890" custScaleY="11996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E681D6-D2C9-433D-9554-96E0D6A02606}" type="pres">
      <dgm:prSet presAssocID="{18720E0F-4407-42F4-8D5B-93FBB323E1D5}" presName="sibTrans" presStyleCnt="0"/>
      <dgm:spPr/>
    </dgm:pt>
    <dgm:pt modelId="{44D2E5AE-A571-438D-9885-C6C5A60FF97E}" type="pres">
      <dgm:prSet presAssocID="{80EDEA47-CA19-40C3-8AE5-29CB77648219}" presName="composite" presStyleCnt="0">
        <dgm:presLayoutVars>
          <dgm:chMax val="1"/>
          <dgm:chPref val="1"/>
        </dgm:presLayoutVars>
      </dgm:prSet>
      <dgm:spPr/>
    </dgm:pt>
    <dgm:pt modelId="{E12D459A-5268-4132-AB89-881976C3C71C}" type="pres">
      <dgm:prSet presAssocID="{80EDEA47-CA19-40C3-8AE5-29CB77648219}" presName="Accent" presStyleLbl="trAlignAcc1" presStyleIdx="2" presStyleCnt="3" custScaleY="116994" custLinFactNeighborX="54">
        <dgm:presLayoutVars>
          <dgm:chMax val="0"/>
          <dgm:chPref val="0"/>
        </dgm:presLayoutVars>
      </dgm:prSet>
      <dgm:spPr>
        <a:solidFill>
          <a:schemeClr val="accent2">
            <a:lumMod val="60000"/>
            <a:lumOff val="40000"/>
            <a:alpha val="40000"/>
          </a:schemeClr>
        </a:solidFill>
        <a:ln w="76200">
          <a:solidFill>
            <a:schemeClr val="accent2">
              <a:lumMod val="50000"/>
            </a:schemeClr>
          </a:solidFill>
        </a:ln>
      </dgm:spPr>
    </dgm:pt>
    <dgm:pt modelId="{E0FFE650-E4CE-4FC2-AAC7-AA10BF0A2354}" type="pres">
      <dgm:prSet presAssocID="{80EDEA47-CA19-40C3-8AE5-29CB77648219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4F3C3489-F48B-478D-913F-552793A64CD4}" type="pres">
      <dgm:prSet presAssocID="{80EDEA47-CA19-40C3-8AE5-29CB77648219}" presName="ChildComposite" presStyleCnt="0"/>
      <dgm:spPr/>
    </dgm:pt>
    <dgm:pt modelId="{FB231267-CD39-4F77-B80D-308B2322FBF8}" type="pres">
      <dgm:prSet presAssocID="{80EDEA47-CA19-40C3-8AE5-29CB7764821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2F55026-F8AA-4461-A660-1F938542B4DA}" type="pres">
      <dgm:prSet presAssocID="{80EDEA47-CA19-40C3-8AE5-29CB77648219}" presName="Parent" presStyleLbl="revTx" presStyleIdx="2" presStyleCnt="3" custScaleX="11925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FCD76AC-61B1-4CC9-A618-C58322EC12BD}" srcId="{05B16199-56E6-48A9-9B79-E398CB0DF56B}" destId="{779A247C-CDB5-46A4-89E5-6EF1B61C99AE}" srcOrd="0" destOrd="0" parTransId="{BA9A1FB7-13FF-47BC-8297-9A0CA39EA74F}" sibTransId="{B60A6315-5C5D-4387-B224-00115C571B7B}"/>
    <dgm:cxn modelId="{A320D96E-E039-4928-BC40-DE7712550093}" type="presOf" srcId="{80EDEA47-CA19-40C3-8AE5-29CB77648219}" destId="{12F55026-F8AA-4461-A660-1F938542B4DA}" srcOrd="0" destOrd="0" presId="urn:microsoft.com/office/officeart/2008/layout/CaptionedPictures"/>
    <dgm:cxn modelId="{E135CFCC-2128-459B-B060-F5174FDE924A}" type="presOf" srcId="{DBF1BA64-A77E-4FC6-A83A-9782376FEDF8}" destId="{81CE9484-3B5F-47FD-BD9D-6E3E325E2CAE}" srcOrd="0" destOrd="0" presId="urn:microsoft.com/office/officeart/2008/layout/CaptionedPictures"/>
    <dgm:cxn modelId="{505A2D00-F53A-4CDD-9058-60A3B2D53307}" type="presOf" srcId="{05B16199-56E6-48A9-9B79-E398CB0DF56B}" destId="{77F11D83-47FD-4AA3-9E62-88B45702D987}" srcOrd="0" destOrd="0" presId="urn:microsoft.com/office/officeart/2008/layout/CaptionedPictures"/>
    <dgm:cxn modelId="{8088B632-2B66-4F35-B0A9-036DC4C53D6D}" srcId="{05B16199-56E6-48A9-9B79-E398CB0DF56B}" destId="{80EDEA47-CA19-40C3-8AE5-29CB77648219}" srcOrd="2" destOrd="0" parTransId="{74D98BF4-A20D-4F04-AF01-245AC5C5CC5E}" sibTransId="{28D4F605-4623-4E3C-893D-B0B52ABBCC00}"/>
    <dgm:cxn modelId="{103569A1-68D6-4F09-9480-9EA9DF3FB53B}" type="presOf" srcId="{779A247C-CDB5-46A4-89E5-6EF1B61C99AE}" destId="{92282ED3-3312-4350-88AE-69B9ED085996}" srcOrd="0" destOrd="0" presId="urn:microsoft.com/office/officeart/2008/layout/CaptionedPictures"/>
    <dgm:cxn modelId="{31190857-68B3-4303-9592-A9888A16E2FE}" srcId="{05B16199-56E6-48A9-9B79-E398CB0DF56B}" destId="{DBF1BA64-A77E-4FC6-A83A-9782376FEDF8}" srcOrd="1" destOrd="0" parTransId="{D80C9C05-5F42-4C45-AC81-7409060D67A5}" sibTransId="{18720E0F-4407-42F4-8D5B-93FBB323E1D5}"/>
    <dgm:cxn modelId="{2065ED56-5439-4556-81F6-0FC60EADDB81}" type="presParOf" srcId="{77F11D83-47FD-4AA3-9E62-88B45702D987}" destId="{021F04E6-EE22-479D-8841-D1A1F5AEBB9D}" srcOrd="0" destOrd="0" presId="urn:microsoft.com/office/officeart/2008/layout/CaptionedPictures"/>
    <dgm:cxn modelId="{542F0955-9045-447E-81B9-918BB6F9028B}" type="presParOf" srcId="{021F04E6-EE22-479D-8841-D1A1F5AEBB9D}" destId="{319DBADF-D1E5-4C18-86FC-028CD91DCB5D}" srcOrd="0" destOrd="0" presId="urn:microsoft.com/office/officeart/2008/layout/CaptionedPictures"/>
    <dgm:cxn modelId="{8BFE7D18-22BC-4599-A1E9-504BD82A0AAC}" type="presParOf" srcId="{021F04E6-EE22-479D-8841-D1A1F5AEBB9D}" destId="{B45243F1-99DB-49F3-907F-F757DE085B5C}" srcOrd="1" destOrd="0" presId="urn:microsoft.com/office/officeart/2008/layout/CaptionedPictures"/>
    <dgm:cxn modelId="{D84C8930-B75D-4545-90BC-A5C97BD6FD6B}" type="presParOf" srcId="{021F04E6-EE22-479D-8841-D1A1F5AEBB9D}" destId="{11D1FDD5-FCBC-4CC5-8EED-4632877F8EBD}" srcOrd="2" destOrd="0" presId="urn:microsoft.com/office/officeart/2008/layout/CaptionedPictures"/>
    <dgm:cxn modelId="{547E0095-1F90-45AD-BACF-CEB6E516C3F7}" type="presParOf" srcId="{11D1FDD5-FCBC-4CC5-8EED-4632877F8EBD}" destId="{1F0E61C4-7C5F-4FF3-B1D3-3C5353FF2EA0}" srcOrd="0" destOrd="0" presId="urn:microsoft.com/office/officeart/2008/layout/CaptionedPictures"/>
    <dgm:cxn modelId="{CA002A6B-C8D4-4FF8-8654-8EF9F7B6A980}" type="presParOf" srcId="{11D1FDD5-FCBC-4CC5-8EED-4632877F8EBD}" destId="{92282ED3-3312-4350-88AE-69B9ED085996}" srcOrd="1" destOrd="0" presId="urn:microsoft.com/office/officeart/2008/layout/CaptionedPictures"/>
    <dgm:cxn modelId="{0462BDA6-ABA7-4ACB-8B59-AF1490E0BA21}" type="presParOf" srcId="{77F11D83-47FD-4AA3-9E62-88B45702D987}" destId="{217637C2-7B15-4AE1-8942-22A725F5A67F}" srcOrd="1" destOrd="0" presId="urn:microsoft.com/office/officeart/2008/layout/CaptionedPictures"/>
    <dgm:cxn modelId="{374F21B8-C8C7-4B6F-A06C-2DE3AD243C45}" type="presParOf" srcId="{77F11D83-47FD-4AA3-9E62-88B45702D987}" destId="{F2F7D7E2-DF4D-469A-95D2-EE59DC18DB1F}" srcOrd="2" destOrd="0" presId="urn:microsoft.com/office/officeart/2008/layout/CaptionedPictures"/>
    <dgm:cxn modelId="{5E62ED00-DD07-4D35-BA7B-B845A787E663}" type="presParOf" srcId="{F2F7D7E2-DF4D-469A-95D2-EE59DC18DB1F}" destId="{2DEC3055-D212-4272-92AC-D633D0000821}" srcOrd="0" destOrd="0" presId="urn:microsoft.com/office/officeart/2008/layout/CaptionedPictures"/>
    <dgm:cxn modelId="{D33AA0EE-226A-4B68-B903-832EFDD841B1}" type="presParOf" srcId="{F2F7D7E2-DF4D-469A-95D2-EE59DC18DB1F}" destId="{9DC0E854-A585-48AF-A8CE-5B678E9B53A3}" srcOrd="1" destOrd="0" presId="urn:microsoft.com/office/officeart/2008/layout/CaptionedPictures"/>
    <dgm:cxn modelId="{AC1A849D-B38F-496E-A1E9-CC54FE0831C1}" type="presParOf" srcId="{F2F7D7E2-DF4D-469A-95D2-EE59DC18DB1F}" destId="{942CF87B-6759-49DA-8FD7-96DBDC91FA56}" srcOrd="2" destOrd="0" presId="urn:microsoft.com/office/officeart/2008/layout/CaptionedPictures"/>
    <dgm:cxn modelId="{95B21026-1C4E-4609-8FF4-EEB0C863C990}" type="presParOf" srcId="{942CF87B-6759-49DA-8FD7-96DBDC91FA56}" destId="{9724ACEA-BC23-4CF0-B1DA-639F3686F5AF}" srcOrd="0" destOrd="0" presId="urn:microsoft.com/office/officeart/2008/layout/CaptionedPictures"/>
    <dgm:cxn modelId="{2EA40F09-8787-4357-AAFD-FE1BF5570BDD}" type="presParOf" srcId="{942CF87B-6759-49DA-8FD7-96DBDC91FA56}" destId="{81CE9484-3B5F-47FD-BD9D-6E3E325E2CAE}" srcOrd="1" destOrd="0" presId="urn:microsoft.com/office/officeart/2008/layout/CaptionedPictures"/>
    <dgm:cxn modelId="{4DC0BC01-DADF-46E7-9226-CDD78EFDBCDB}" type="presParOf" srcId="{77F11D83-47FD-4AA3-9E62-88B45702D987}" destId="{58E681D6-D2C9-433D-9554-96E0D6A02606}" srcOrd="3" destOrd="0" presId="urn:microsoft.com/office/officeart/2008/layout/CaptionedPictures"/>
    <dgm:cxn modelId="{32431953-3B67-4B81-A404-F85BA16B4FBB}" type="presParOf" srcId="{77F11D83-47FD-4AA3-9E62-88B45702D987}" destId="{44D2E5AE-A571-438D-9885-C6C5A60FF97E}" srcOrd="4" destOrd="0" presId="urn:microsoft.com/office/officeart/2008/layout/CaptionedPictures"/>
    <dgm:cxn modelId="{B4BC2D14-76F1-415D-B317-4353540C2FCC}" type="presParOf" srcId="{44D2E5AE-A571-438D-9885-C6C5A60FF97E}" destId="{E12D459A-5268-4132-AB89-881976C3C71C}" srcOrd="0" destOrd="0" presId="urn:microsoft.com/office/officeart/2008/layout/CaptionedPictures"/>
    <dgm:cxn modelId="{D95DBA06-2178-4AB3-A268-23FC013FE947}" type="presParOf" srcId="{44D2E5AE-A571-438D-9885-C6C5A60FF97E}" destId="{E0FFE650-E4CE-4FC2-AAC7-AA10BF0A2354}" srcOrd="1" destOrd="0" presId="urn:microsoft.com/office/officeart/2008/layout/CaptionedPictures"/>
    <dgm:cxn modelId="{20B2A8BD-A740-48C2-945E-750E3815EB43}" type="presParOf" srcId="{44D2E5AE-A571-438D-9885-C6C5A60FF97E}" destId="{4F3C3489-F48B-478D-913F-552793A64CD4}" srcOrd="2" destOrd="0" presId="urn:microsoft.com/office/officeart/2008/layout/CaptionedPictures"/>
    <dgm:cxn modelId="{062A4CCB-656F-4B02-835D-885E34A305D4}" type="presParOf" srcId="{4F3C3489-F48B-478D-913F-552793A64CD4}" destId="{FB231267-CD39-4F77-B80D-308B2322FBF8}" srcOrd="0" destOrd="0" presId="urn:microsoft.com/office/officeart/2008/layout/CaptionedPictures"/>
    <dgm:cxn modelId="{C19DDC1D-3D69-4628-AA4D-6FD0D8478AD1}" type="presParOf" srcId="{4F3C3489-F48B-478D-913F-552793A64CD4}" destId="{12F55026-F8AA-4461-A660-1F938542B4D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4C598-0E00-46E4-A435-8A22C5B1B47E}">
      <dsp:nvSpPr>
        <dsp:cNvPr id="0" name=""/>
        <dsp:cNvSpPr/>
      </dsp:nvSpPr>
      <dsp:spPr>
        <a:xfrm>
          <a:off x="2922844" y="2276903"/>
          <a:ext cx="2440141" cy="2094580"/>
        </a:xfrm>
        <a:prstGeom prst="hexagon">
          <a:avLst>
            <a:gd name="adj" fmla="val 25000"/>
            <a:gd name="vf" fmla="val 115470"/>
          </a:avLst>
        </a:prstGeom>
        <a:solidFill>
          <a:srgbClr val="92D050"/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>
              <a:solidFill>
                <a:schemeClr val="tx1"/>
              </a:solidFill>
              <a:latin typeface="Century" panose="02040604050505020304" pitchFamily="18" charset="0"/>
            </a:rPr>
            <a:t>Plantear Estrategias</a:t>
          </a:r>
          <a:endParaRPr lang="es-EC" sz="2200" b="1" kern="1200" dirty="0">
            <a:solidFill>
              <a:schemeClr val="tx1"/>
            </a:solidFill>
            <a:latin typeface="Century" panose="02040604050505020304" pitchFamily="18" charset="0"/>
          </a:endParaRPr>
        </a:p>
      </dsp:txBody>
      <dsp:txXfrm>
        <a:off x="3300737" y="2601281"/>
        <a:ext cx="1684355" cy="1445824"/>
      </dsp:txXfrm>
    </dsp:sp>
    <dsp:sp modelId="{9DF8F6C2-9E73-49E9-BBCC-50689614F485}">
      <dsp:nvSpPr>
        <dsp:cNvPr id="0" name=""/>
        <dsp:cNvSpPr/>
      </dsp:nvSpPr>
      <dsp:spPr>
        <a:xfrm>
          <a:off x="2823670" y="4317634"/>
          <a:ext cx="284862" cy="2456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0B7D8-9E6E-40EA-A960-AE2BC424E0F8}">
      <dsp:nvSpPr>
        <dsp:cNvPr id="0" name=""/>
        <dsp:cNvSpPr/>
      </dsp:nvSpPr>
      <dsp:spPr>
        <a:xfrm>
          <a:off x="855986" y="3227245"/>
          <a:ext cx="2496582" cy="230519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8100" cap="flat" cmpd="sng" algn="ctr">
          <a:solidFill>
            <a:scrgbClr r="0" g="0" b="0"/>
          </a:solidFill>
          <a:prstDash val="sys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F442E-AC6C-400F-A679-24C28324FF52}">
      <dsp:nvSpPr>
        <dsp:cNvPr id="0" name=""/>
        <dsp:cNvSpPr/>
      </dsp:nvSpPr>
      <dsp:spPr>
        <a:xfrm>
          <a:off x="3510102" y="4682078"/>
          <a:ext cx="284862" cy="2456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87228"/>
              <a:satOff val="14286"/>
              <a:lumOff val="-21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C5E63-E9B2-4AEF-9DD9-AA01F3E1025F}">
      <dsp:nvSpPr>
        <dsp:cNvPr id="0" name=""/>
        <dsp:cNvSpPr/>
      </dsp:nvSpPr>
      <dsp:spPr>
        <a:xfrm>
          <a:off x="5338968" y="1233841"/>
          <a:ext cx="2440141" cy="2094580"/>
        </a:xfrm>
        <a:prstGeom prst="hexagon">
          <a:avLst>
            <a:gd name="adj" fmla="val 25000"/>
            <a:gd name="vf" fmla="val 115470"/>
          </a:avLst>
        </a:prstGeom>
        <a:solidFill>
          <a:srgbClr val="963A8B"/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>
              <a:solidFill>
                <a:schemeClr val="bg1"/>
              </a:solidFill>
              <a:latin typeface="Century" panose="02040604050505020304" pitchFamily="18" charset="0"/>
            </a:rPr>
            <a:t>Determinar el estudio de mercado</a:t>
          </a:r>
          <a:endParaRPr lang="es-EC" sz="2200" b="1" kern="1200" dirty="0">
            <a:solidFill>
              <a:schemeClr val="bg1"/>
            </a:solidFill>
            <a:latin typeface="Century" panose="02040604050505020304" pitchFamily="18" charset="0"/>
          </a:endParaRPr>
        </a:p>
      </dsp:txBody>
      <dsp:txXfrm>
        <a:off x="5716861" y="1558219"/>
        <a:ext cx="1684355" cy="1445824"/>
      </dsp:txXfrm>
    </dsp:sp>
    <dsp:sp modelId="{FDCFFE69-4E11-4B96-B367-32CE9D3ECDEA}">
      <dsp:nvSpPr>
        <dsp:cNvPr id="0" name=""/>
        <dsp:cNvSpPr/>
      </dsp:nvSpPr>
      <dsp:spPr>
        <a:xfrm>
          <a:off x="6488183" y="4039352"/>
          <a:ext cx="284862" cy="2456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774457"/>
              <a:satOff val="28571"/>
              <a:lumOff val="-4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A7427D-25F3-461E-BA49-60F609DAE38B}">
      <dsp:nvSpPr>
        <dsp:cNvPr id="0" name=""/>
        <dsp:cNvSpPr/>
      </dsp:nvSpPr>
      <dsp:spPr>
        <a:xfrm rot="17683731">
          <a:off x="9552835" y="3539317"/>
          <a:ext cx="2228044" cy="183736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38100" cap="flat" cmpd="sng" algn="ctr">
          <a:solidFill>
            <a:scrgbClr r="0" g="0" b="0"/>
          </a:solidFill>
          <a:prstDash val="sys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6FB6D-213B-4774-959F-DB1EFAED780B}">
      <dsp:nvSpPr>
        <dsp:cNvPr id="0" name=""/>
        <dsp:cNvSpPr/>
      </dsp:nvSpPr>
      <dsp:spPr>
        <a:xfrm>
          <a:off x="6952562" y="4327039"/>
          <a:ext cx="284862" cy="2456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161685"/>
              <a:satOff val="42857"/>
              <a:lumOff val="-63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934B3-41B6-4EF4-8D5C-48AD145F1187}">
      <dsp:nvSpPr>
        <dsp:cNvPr id="0" name=""/>
        <dsp:cNvSpPr/>
      </dsp:nvSpPr>
      <dsp:spPr>
        <a:xfrm>
          <a:off x="7462874" y="2407482"/>
          <a:ext cx="2440141" cy="209458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5000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0" kern="1200" dirty="0" smtClean="0">
              <a:latin typeface="Century" panose="02040604050505020304" pitchFamily="18" charset="0"/>
            </a:rPr>
            <a:t>Aplicar metodología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0" kern="1200" dirty="0" smtClean="0">
              <a:latin typeface="Century" panose="02040604050505020304" pitchFamily="18" charset="0"/>
            </a:rPr>
            <a:t>investigativa</a:t>
          </a:r>
          <a:endParaRPr lang="es-EC" sz="2200" b="0" kern="1200" dirty="0">
            <a:latin typeface="Century" panose="02040604050505020304" pitchFamily="18" charset="0"/>
          </a:endParaRPr>
        </a:p>
      </dsp:txBody>
      <dsp:txXfrm>
        <a:off x="7840767" y="2731860"/>
        <a:ext cx="1684355" cy="1445824"/>
      </dsp:txXfrm>
    </dsp:sp>
    <dsp:sp modelId="{1CF4C6D8-8CB0-4395-BC03-A75D75DC64B1}">
      <dsp:nvSpPr>
        <dsp:cNvPr id="0" name=""/>
        <dsp:cNvSpPr/>
      </dsp:nvSpPr>
      <dsp:spPr>
        <a:xfrm>
          <a:off x="4819426" y="1754038"/>
          <a:ext cx="284862" cy="2456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548914"/>
              <a:satOff val="57143"/>
              <a:lumOff val="-84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06431-7389-4E7E-816B-7D418191E453}">
      <dsp:nvSpPr>
        <dsp:cNvPr id="0" name=""/>
        <dsp:cNvSpPr/>
      </dsp:nvSpPr>
      <dsp:spPr>
        <a:xfrm>
          <a:off x="5076653" y="3505939"/>
          <a:ext cx="2440141" cy="191138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chemeClr val="tx1"/>
          </a:solidFill>
          <a:prstDash val="sys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355E9-DD11-465B-802D-691AA5A2B0FB}">
      <dsp:nvSpPr>
        <dsp:cNvPr id="0" name=""/>
        <dsp:cNvSpPr/>
      </dsp:nvSpPr>
      <dsp:spPr>
        <a:xfrm>
          <a:off x="1496717" y="5286795"/>
          <a:ext cx="284862" cy="2456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936142"/>
              <a:satOff val="71429"/>
              <a:lumOff val="-105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CDB8D-6494-499D-AB4F-BFE178C02D48}">
      <dsp:nvSpPr>
        <dsp:cNvPr id="0" name=""/>
        <dsp:cNvSpPr/>
      </dsp:nvSpPr>
      <dsp:spPr>
        <a:xfrm>
          <a:off x="9585274" y="1128699"/>
          <a:ext cx="2217918" cy="1886567"/>
        </a:xfrm>
        <a:prstGeom prst="hexagon">
          <a:avLst>
            <a:gd name="adj" fmla="val 25000"/>
            <a:gd name="vf" fmla="val 115470"/>
          </a:avLst>
        </a:prstGeom>
        <a:solidFill>
          <a:schemeClr val="accent4"/>
        </a:solidFill>
        <a:ln w="571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  <a:latin typeface="Century" panose="02040604050505020304" pitchFamily="18" charset="0"/>
            </a:rPr>
            <a:t>Establecer relación teórica </a:t>
          </a:r>
          <a:endParaRPr lang="es-EC" sz="2200" kern="1200" dirty="0">
            <a:solidFill>
              <a:schemeClr val="tx1"/>
            </a:solidFill>
            <a:latin typeface="Century" panose="02040604050505020304" pitchFamily="18" charset="0"/>
          </a:endParaRPr>
        </a:p>
      </dsp:txBody>
      <dsp:txXfrm>
        <a:off x="9927314" y="1419639"/>
        <a:ext cx="1533838" cy="1304687"/>
      </dsp:txXfrm>
    </dsp:sp>
    <dsp:sp modelId="{2162285D-872F-4ECE-812A-15DFD69C37ED}">
      <dsp:nvSpPr>
        <dsp:cNvPr id="0" name=""/>
        <dsp:cNvSpPr/>
      </dsp:nvSpPr>
      <dsp:spPr>
        <a:xfrm>
          <a:off x="8847363" y="4349271"/>
          <a:ext cx="177933" cy="1223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323371"/>
              <a:satOff val="85714"/>
              <a:lumOff val="-126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CB864-515A-4E83-A51F-5630BB68497C}">
      <dsp:nvSpPr>
        <dsp:cNvPr id="0" name=""/>
        <dsp:cNvSpPr/>
      </dsp:nvSpPr>
      <dsp:spPr>
        <a:xfrm>
          <a:off x="7727074" y="93330"/>
          <a:ext cx="2228508" cy="172199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38100" cap="flat" cmpd="sng" algn="ctr">
          <a:solidFill>
            <a:schemeClr val="tx1"/>
          </a:solidFill>
          <a:prstDash val="sys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91820-879E-42C8-B981-51506EBA9607}">
      <dsp:nvSpPr>
        <dsp:cNvPr id="0" name=""/>
        <dsp:cNvSpPr/>
      </dsp:nvSpPr>
      <dsp:spPr>
        <a:xfrm>
          <a:off x="9071329" y="2137398"/>
          <a:ext cx="284862" cy="24564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2FFB8-6195-4F57-A0E3-5FB6D39EACB4}">
      <dsp:nvSpPr>
        <dsp:cNvPr id="0" name=""/>
        <dsp:cNvSpPr/>
      </dsp:nvSpPr>
      <dsp:spPr>
        <a:xfrm>
          <a:off x="205920" y="0"/>
          <a:ext cx="2687816" cy="26878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76200" cap="flat" cmpd="sng" algn="ctr">
          <a:solidFill>
            <a:srgbClr val="963A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1D40F-B759-465C-A6CB-E468AD4FF4FF}">
      <dsp:nvSpPr>
        <dsp:cNvPr id="0" name=""/>
        <dsp:cNvSpPr/>
      </dsp:nvSpPr>
      <dsp:spPr>
        <a:xfrm>
          <a:off x="239950" y="2955588"/>
          <a:ext cx="2687816" cy="2687816"/>
        </a:xfrm>
        <a:prstGeom prst="roundRect">
          <a:avLst>
            <a:gd name="adj" fmla="val 10000"/>
          </a:avLst>
        </a:prstGeom>
        <a:solidFill>
          <a:srgbClr val="B381D9"/>
        </a:solidFill>
        <a:ln w="76200" cap="flat" cmpd="sng" algn="ctr">
          <a:solidFill>
            <a:srgbClr val="963A8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solidFill>
                <a:schemeClr val="tx1"/>
              </a:solidFill>
              <a:latin typeface="Century" panose="02040604050505020304" pitchFamily="18" charset="0"/>
            </a:rPr>
            <a:t>Interés de participar de las Expresiones Culturales</a:t>
          </a:r>
          <a:endParaRPr lang="es-EC" sz="3100" kern="1200" dirty="0">
            <a:solidFill>
              <a:schemeClr val="tx1"/>
            </a:solidFill>
            <a:latin typeface="Century" panose="02040604050505020304" pitchFamily="18" charset="0"/>
          </a:endParaRPr>
        </a:p>
      </dsp:txBody>
      <dsp:txXfrm>
        <a:off x="318673" y="3034311"/>
        <a:ext cx="2530370" cy="2530370"/>
      </dsp:txXfrm>
    </dsp:sp>
    <dsp:sp modelId="{DEC50B8C-B056-41EA-8C78-7363DB482677}">
      <dsp:nvSpPr>
        <dsp:cNvPr id="0" name=""/>
        <dsp:cNvSpPr/>
      </dsp:nvSpPr>
      <dsp:spPr>
        <a:xfrm>
          <a:off x="3521254" y="1020985"/>
          <a:ext cx="627516" cy="645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>
        <a:off x="3521254" y="1150154"/>
        <a:ext cx="439261" cy="387506"/>
      </dsp:txXfrm>
    </dsp:sp>
    <dsp:sp modelId="{75C1241D-C5E2-4297-8ED0-CF7F6FE37CDE}">
      <dsp:nvSpPr>
        <dsp:cNvPr id="0" name=""/>
        <dsp:cNvSpPr/>
      </dsp:nvSpPr>
      <dsp:spPr>
        <a:xfrm>
          <a:off x="4686642" y="0"/>
          <a:ext cx="2687816" cy="26878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762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685FD-2E2E-44ED-B156-E144AFBADC53}">
      <dsp:nvSpPr>
        <dsp:cNvPr id="0" name=""/>
        <dsp:cNvSpPr/>
      </dsp:nvSpPr>
      <dsp:spPr>
        <a:xfrm>
          <a:off x="4591415" y="2955582"/>
          <a:ext cx="2687816" cy="2687816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762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solidFill>
                <a:schemeClr val="tx1"/>
              </a:solidFill>
              <a:latin typeface="Century" panose="02040604050505020304" pitchFamily="18" charset="0"/>
            </a:rPr>
            <a:t>Fiesta Mayor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solidFill>
                <a:schemeClr val="tx1"/>
              </a:solidFill>
              <a:latin typeface="Century" panose="02040604050505020304" pitchFamily="18" charset="0"/>
            </a:rPr>
            <a:t>San Juan</a:t>
          </a:r>
          <a:endParaRPr lang="es-EC" sz="3100" kern="1200" dirty="0">
            <a:solidFill>
              <a:schemeClr val="tx1"/>
            </a:solidFill>
            <a:latin typeface="Century" panose="02040604050505020304" pitchFamily="18" charset="0"/>
          </a:endParaRPr>
        </a:p>
      </dsp:txBody>
      <dsp:txXfrm>
        <a:off x="4670138" y="3034305"/>
        <a:ext cx="2530370" cy="2530370"/>
      </dsp:txXfrm>
    </dsp:sp>
    <dsp:sp modelId="{553751CB-CE26-4159-A711-EF99A9C287FA}">
      <dsp:nvSpPr>
        <dsp:cNvPr id="0" name=""/>
        <dsp:cNvSpPr/>
      </dsp:nvSpPr>
      <dsp:spPr>
        <a:xfrm rot="5">
          <a:off x="7768080" y="1020988"/>
          <a:ext cx="393621" cy="6458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>
        <a:off x="7768080" y="1150157"/>
        <a:ext cx="275535" cy="387506"/>
      </dsp:txXfrm>
    </dsp:sp>
    <dsp:sp modelId="{B3885664-2292-43C4-A7BE-166051F28304}">
      <dsp:nvSpPr>
        <dsp:cNvPr id="0" name=""/>
        <dsp:cNvSpPr/>
      </dsp:nvSpPr>
      <dsp:spPr>
        <a:xfrm>
          <a:off x="8499092" y="5"/>
          <a:ext cx="2687816" cy="26878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0AD69-EC19-4B99-BA57-202F4928EC91}">
      <dsp:nvSpPr>
        <dsp:cNvPr id="0" name=""/>
        <dsp:cNvSpPr/>
      </dsp:nvSpPr>
      <dsp:spPr>
        <a:xfrm>
          <a:off x="8499094" y="2955582"/>
          <a:ext cx="2687816" cy="2687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solidFill>
                <a:schemeClr val="tx1"/>
              </a:solidFill>
              <a:latin typeface="Century" panose="02040604050505020304" pitchFamily="18" charset="0"/>
            </a:rPr>
            <a:t>Feria Artesanal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>
              <a:solidFill>
                <a:schemeClr val="tx1"/>
              </a:solidFill>
              <a:latin typeface="Century" panose="02040604050505020304" pitchFamily="18" charset="0"/>
            </a:rPr>
            <a:t>Bordados</a:t>
          </a:r>
          <a:endParaRPr lang="es-EC" sz="3100" kern="1200" dirty="0">
            <a:solidFill>
              <a:schemeClr val="tx1"/>
            </a:solidFill>
            <a:latin typeface="Century" panose="02040604050505020304" pitchFamily="18" charset="0"/>
          </a:endParaRPr>
        </a:p>
      </dsp:txBody>
      <dsp:txXfrm>
        <a:off x="8577817" y="3034305"/>
        <a:ext cx="2530370" cy="253037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194FD-C143-42B5-8A21-A065B7376C9B}">
      <dsp:nvSpPr>
        <dsp:cNvPr id="0" name=""/>
        <dsp:cNvSpPr/>
      </dsp:nvSpPr>
      <dsp:spPr>
        <a:xfrm>
          <a:off x="6653" y="57841"/>
          <a:ext cx="1724909" cy="1928690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0" kern="1200" dirty="0" smtClean="0">
              <a:latin typeface="Century" panose="02040604050505020304" pitchFamily="18" charset="0"/>
            </a:rPr>
            <a:t>Teoría de Intercambio Social</a:t>
          </a:r>
          <a:endParaRPr lang="es-EC" sz="1900" b="0" kern="1200" dirty="0">
            <a:latin typeface="Century" panose="02040604050505020304" pitchFamily="18" charset="0"/>
          </a:endParaRPr>
        </a:p>
      </dsp:txBody>
      <dsp:txXfrm>
        <a:off x="57174" y="108362"/>
        <a:ext cx="1623867" cy="1827648"/>
      </dsp:txXfrm>
    </dsp:sp>
    <dsp:sp modelId="{40D00D60-C3D8-4EE7-9531-A9AE037D4146}">
      <dsp:nvSpPr>
        <dsp:cNvPr id="0" name=""/>
        <dsp:cNvSpPr/>
      </dsp:nvSpPr>
      <dsp:spPr>
        <a:xfrm>
          <a:off x="1904053" y="808297"/>
          <a:ext cx="365680" cy="42777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1904053" y="893852"/>
        <a:ext cx="255976" cy="256667"/>
      </dsp:txXfrm>
    </dsp:sp>
    <dsp:sp modelId="{B382266E-4EC7-409A-A471-B7809A66B222}">
      <dsp:nvSpPr>
        <dsp:cNvPr id="0" name=""/>
        <dsp:cNvSpPr/>
      </dsp:nvSpPr>
      <dsp:spPr>
        <a:xfrm>
          <a:off x="2421526" y="57841"/>
          <a:ext cx="2230324" cy="1928690"/>
        </a:xfrm>
        <a:prstGeom prst="roundRect">
          <a:avLst>
            <a:gd name="adj" fmla="val 10000"/>
          </a:avLst>
        </a:prstGeom>
        <a:solidFill>
          <a:srgbClr val="963A8B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entury" panose="02040604050505020304" pitchFamily="18" charset="0"/>
            </a:rPr>
            <a:t>Homans, Thibaut y Kelley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Century" panose="02040604050505020304" pitchFamily="18" charset="0"/>
            </a:rPr>
            <a:t>(1959)</a:t>
          </a:r>
          <a:endParaRPr lang="es-EC" sz="2000" kern="1200" dirty="0">
            <a:latin typeface="Century" panose="02040604050505020304" pitchFamily="18" charset="0"/>
          </a:endParaRPr>
        </a:p>
      </dsp:txBody>
      <dsp:txXfrm>
        <a:off x="2478015" y="114330"/>
        <a:ext cx="2117346" cy="1815712"/>
      </dsp:txXfrm>
    </dsp:sp>
    <dsp:sp modelId="{5DD7D3DF-537B-447C-9050-D1154A13A9D0}">
      <dsp:nvSpPr>
        <dsp:cNvPr id="0" name=""/>
        <dsp:cNvSpPr/>
      </dsp:nvSpPr>
      <dsp:spPr>
        <a:xfrm>
          <a:off x="4824342" y="808297"/>
          <a:ext cx="365680" cy="42777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4824342" y="893852"/>
        <a:ext cx="255976" cy="256667"/>
      </dsp:txXfrm>
    </dsp:sp>
    <dsp:sp modelId="{522B77CC-2B7E-41B1-9844-A475E358538B}">
      <dsp:nvSpPr>
        <dsp:cNvPr id="0" name=""/>
        <dsp:cNvSpPr/>
      </dsp:nvSpPr>
      <dsp:spPr>
        <a:xfrm>
          <a:off x="5341815" y="57841"/>
          <a:ext cx="1869715" cy="1928690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interacción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=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gratificación</a:t>
          </a:r>
          <a:endParaRPr lang="es-EC" sz="2400" b="1" kern="1200" dirty="0"/>
        </a:p>
      </dsp:txBody>
      <dsp:txXfrm>
        <a:off x="5396577" y="112603"/>
        <a:ext cx="1760191" cy="1819166"/>
      </dsp:txXfrm>
    </dsp:sp>
    <dsp:sp modelId="{7D744D5F-7417-486D-9461-484E4314A595}">
      <dsp:nvSpPr>
        <dsp:cNvPr id="0" name=""/>
        <dsp:cNvSpPr/>
      </dsp:nvSpPr>
      <dsp:spPr>
        <a:xfrm>
          <a:off x="7384021" y="808297"/>
          <a:ext cx="365680" cy="42777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7384021" y="893852"/>
        <a:ext cx="255976" cy="256667"/>
      </dsp:txXfrm>
    </dsp:sp>
    <dsp:sp modelId="{A8DA4D2C-D550-48E1-BC27-C713660B145F}">
      <dsp:nvSpPr>
        <dsp:cNvPr id="0" name=""/>
        <dsp:cNvSpPr/>
      </dsp:nvSpPr>
      <dsp:spPr>
        <a:xfrm>
          <a:off x="7901494" y="0"/>
          <a:ext cx="1724909" cy="204437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entury" panose="02040604050505020304" pitchFamily="18" charset="0"/>
            </a:rPr>
            <a:t>Tourism and Hospital y Journal (2017</a:t>
          </a:r>
          <a:r>
            <a:rPr lang="es-EC" sz="1700" kern="1200" dirty="0" smtClean="0"/>
            <a:t>)</a:t>
          </a:r>
          <a:endParaRPr lang="es-EC" sz="1700" kern="1200" dirty="0">
            <a:latin typeface="Century" panose="02040604050505020304" pitchFamily="18" charset="0"/>
          </a:endParaRPr>
        </a:p>
      </dsp:txBody>
      <dsp:txXfrm>
        <a:off x="7952015" y="50521"/>
        <a:ext cx="1623867" cy="1943331"/>
      </dsp:txXfrm>
    </dsp:sp>
    <dsp:sp modelId="{82DC5F48-53AD-444F-B3B5-FFB4538E86F3}">
      <dsp:nvSpPr>
        <dsp:cNvPr id="0" name=""/>
        <dsp:cNvSpPr/>
      </dsp:nvSpPr>
      <dsp:spPr>
        <a:xfrm>
          <a:off x="9798894" y="808297"/>
          <a:ext cx="365680" cy="427777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9798894" y="893852"/>
        <a:ext cx="255976" cy="256667"/>
      </dsp:txXfrm>
    </dsp:sp>
    <dsp:sp modelId="{52A3F93F-DEE0-4413-BC4F-8618265E84EC}">
      <dsp:nvSpPr>
        <dsp:cNvPr id="0" name=""/>
        <dsp:cNvSpPr/>
      </dsp:nvSpPr>
      <dsp:spPr>
        <a:xfrm>
          <a:off x="10316367" y="-281704"/>
          <a:ext cx="1724909" cy="260778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Century" panose="02040604050505020304" pitchFamily="18" charset="0"/>
            </a:rPr>
            <a:t>las relaciones que las comunidades implican en los intercambios de actividades turística</a:t>
          </a:r>
          <a:endParaRPr lang="es-EC" sz="1700" kern="1200" dirty="0">
            <a:latin typeface="Century" panose="02040604050505020304" pitchFamily="18" charset="0"/>
          </a:endParaRPr>
        </a:p>
      </dsp:txBody>
      <dsp:txXfrm>
        <a:off x="10366888" y="-231183"/>
        <a:ext cx="1623867" cy="25067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DFCF5-1A2A-4D05-B640-8C3A9A585965}">
      <dsp:nvSpPr>
        <dsp:cNvPr id="0" name=""/>
        <dsp:cNvSpPr/>
      </dsp:nvSpPr>
      <dsp:spPr>
        <a:xfrm>
          <a:off x="7593676" y="3605159"/>
          <a:ext cx="3914388" cy="1859284"/>
        </a:xfrm>
        <a:prstGeom prst="roundRect">
          <a:avLst>
            <a:gd name="adj" fmla="val 10000"/>
          </a:avLst>
        </a:prstGeom>
        <a:solidFill>
          <a:srgbClr val="F6BC94">
            <a:alpha val="89804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0" kern="1200" dirty="0" smtClean="0">
              <a:latin typeface="Century" panose="02040604050505020304" pitchFamily="18" charset="0"/>
            </a:rPr>
            <a:t>Observación</a:t>
          </a:r>
          <a:endParaRPr lang="es-EC" sz="2400" b="0" kern="1200" dirty="0">
            <a:latin typeface="Century" panose="020406040505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0" kern="1200" dirty="0" smtClean="0">
              <a:latin typeface="Century" panose="02040604050505020304" pitchFamily="18" charset="0"/>
            </a:rPr>
            <a:t>Entrevista </a:t>
          </a:r>
          <a:endParaRPr lang="es-EC" sz="2400" b="0" kern="1200" dirty="0">
            <a:latin typeface="Century" panose="020406040505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0" kern="1200" dirty="0" smtClean="0">
              <a:latin typeface="Century" panose="02040604050505020304" pitchFamily="18" charset="0"/>
            </a:rPr>
            <a:t>Encuesta</a:t>
          </a:r>
          <a:endParaRPr lang="es-EC" sz="2400" b="0" kern="1200" dirty="0">
            <a:latin typeface="Century" panose="02040604050505020304" pitchFamily="18" charset="0"/>
          </a:endParaRPr>
        </a:p>
      </dsp:txBody>
      <dsp:txXfrm>
        <a:off x="8808835" y="4110822"/>
        <a:ext cx="2658387" cy="1312779"/>
      </dsp:txXfrm>
    </dsp:sp>
    <dsp:sp modelId="{0C4B27DB-94D4-437A-BD4A-1DF81394EDC1}">
      <dsp:nvSpPr>
        <dsp:cNvPr id="0" name=""/>
        <dsp:cNvSpPr/>
      </dsp:nvSpPr>
      <dsp:spPr>
        <a:xfrm>
          <a:off x="7215188" y="-2"/>
          <a:ext cx="4626014" cy="1913445"/>
        </a:xfrm>
        <a:prstGeom prst="roundRect">
          <a:avLst>
            <a:gd name="adj" fmla="val 10000"/>
          </a:avLst>
        </a:prstGeom>
        <a:solidFill>
          <a:srgbClr val="FFE79B">
            <a:alpha val="89804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0" kern="1200" dirty="0" smtClean="0">
              <a:latin typeface="Century" panose="02040604050505020304" pitchFamily="18" charset="0"/>
            </a:rPr>
            <a:t>Por su finalidad:  Aplicada</a:t>
          </a:r>
          <a:endParaRPr lang="es-EC" sz="2400" b="0" kern="1200" dirty="0">
            <a:latin typeface="Century" panose="020406040505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0" kern="1200" dirty="0" smtClean="0">
              <a:latin typeface="Century" panose="02040604050505020304" pitchFamily="18" charset="0"/>
            </a:rPr>
            <a:t>Mixta </a:t>
          </a:r>
          <a:endParaRPr lang="es-EC" sz="2400" b="0" kern="1200" dirty="0">
            <a:latin typeface="Century" panose="020406040505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b="0" kern="1200" dirty="0" smtClean="0">
              <a:latin typeface="Century" panose="02040604050505020304" pitchFamily="18" charset="0"/>
            </a:rPr>
            <a:t>In situ</a:t>
          </a:r>
          <a:endParaRPr lang="es-EC" sz="2400" b="0" kern="1200" dirty="0">
            <a:latin typeface="Century" panose="02040604050505020304" pitchFamily="18" charset="0"/>
          </a:endParaRPr>
        </a:p>
      </dsp:txBody>
      <dsp:txXfrm>
        <a:off x="8645025" y="42030"/>
        <a:ext cx="3154146" cy="1351020"/>
      </dsp:txXfrm>
    </dsp:sp>
    <dsp:sp modelId="{6F5FF7F5-DDFF-4AFA-A55B-43A32C32603C}">
      <dsp:nvSpPr>
        <dsp:cNvPr id="0" name=""/>
        <dsp:cNvSpPr/>
      </dsp:nvSpPr>
      <dsp:spPr>
        <a:xfrm>
          <a:off x="1805162" y="587689"/>
          <a:ext cx="2870270" cy="828311"/>
        </a:xfrm>
        <a:prstGeom prst="roundRect">
          <a:avLst>
            <a:gd name="adj" fmla="val 10000"/>
          </a:avLst>
        </a:prstGeom>
        <a:solidFill>
          <a:srgbClr val="B381D9">
            <a:alpha val="89804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3200" kern="1200" dirty="0" smtClean="0">
              <a:latin typeface="Century" panose="02040604050505020304" pitchFamily="18" charset="0"/>
            </a:rPr>
            <a:t>Mixto</a:t>
          </a:r>
          <a:endParaRPr lang="es-EC" sz="3200" kern="1200" dirty="0">
            <a:latin typeface="Century" panose="02040604050505020304" pitchFamily="18" charset="0"/>
          </a:endParaRPr>
        </a:p>
      </dsp:txBody>
      <dsp:txXfrm>
        <a:off x="1823357" y="605884"/>
        <a:ext cx="1972799" cy="584843"/>
      </dsp:txXfrm>
    </dsp:sp>
    <dsp:sp modelId="{EE4A852D-F35F-4875-9577-A574DC26720D}">
      <dsp:nvSpPr>
        <dsp:cNvPr id="0" name=""/>
        <dsp:cNvSpPr/>
      </dsp:nvSpPr>
      <dsp:spPr>
        <a:xfrm>
          <a:off x="3122807" y="292317"/>
          <a:ext cx="2676883" cy="2515844"/>
        </a:xfrm>
        <a:prstGeom prst="pieWedge">
          <a:avLst/>
        </a:prstGeom>
        <a:solidFill>
          <a:srgbClr val="7030A0"/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/>
            <a:t>Enfoque</a:t>
          </a:r>
          <a:endParaRPr lang="es-EC" sz="3200" kern="1200" dirty="0"/>
        </a:p>
      </dsp:txBody>
      <dsp:txXfrm>
        <a:off x="3906848" y="1029191"/>
        <a:ext cx="1892842" cy="1778970"/>
      </dsp:txXfrm>
    </dsp:sp>
    <dsp:sp modelId="{461D07DC-C924-4BEC-A00F-3476CA57FA42}">
      <dsp:nvSpPr>
        <dsp:cNvPr id="0" name=""/>
        <dsp:cNvSpPr/>
      </dsp:nvSpPr>
      <dsp:spPr>
        <a:xfrm rot="5400000">
          <a:off x="6471356" y="-126608"/>
          <a:ext cx="2515844" cy="3266546"/>
        </a:xfrm>
        <a:prstGeom prst="pieWedge">
          <a:avLst/>
        </a:prstGeom>
        <a:solidFill>
          <a:schemeClr val="accent4"/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Century" panose="02040604050505020304" pitchFamily="18" charset="0"/>
            </a:rPr>
            <a:t>Tipología de la Investigación </a:t>
          </a:r>
          <a:endParaRPr lang="es-EC" sz="2400" kern="1200" dirty="0">
            <a:solidFill>
              <a:schemeClr val="tx1"/>
            </a:solidFill>
            <a:latin typeface="Century" panose="02040604050505020304" pitchFamily="18" charset="0"/>
          </a:endParaRPr>
        </a:p>
      </dsp:txBody>
      <dsp:txXfrm rot="-5400000">
        <a:off x="6096006" y="985617"/>
        <a:ext cx="2309797" cy="1778970"/>
      </dsp:txXfrm>
    </dsp:sp>
    <dsp:sp modelId="{7EC67275-1088-4AC6-A1F4-5C132D831B95}">
      <dsp:nvSpPr>
        <dsp:cNvPr id="0" name=""/>
        <dsp:cNvSpPr/>
      </dsp:nvSpPr>
      <dsp:spPr>
        <a:xfrm rot="10800000">
          <a:off x="6096005" y="2990798"/>
          <a:ext cx="3254319" cy="2587671"/>
        </a:xfrm>
        <a:prstGeom prst="pieWedge">
          <a:avLst/>
        </a:prstGeom>
        <a:solidFill>
          <a:schemeClr val="accent2">
            <a:lumMod val="7500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0" kern="1200" dirty="0" smtClean="0">
              <a:solidFill>
                <a:schemeClr val="tx1"/>
              </a:solidFill>
              <a:latin typeface="Century" panose="02040604050505020304" pitchFamily="18" charset="0"/>
            </a:rPr>
            <a:t>Procedimiento para la recolección de datos</a:t>
          </a:r>
          <a:endParaRPr lang="es-EC" sz="2300" b="0" kern="1200" dirty="0">
            <a:solidFill>
              <a:schemeClr val="tx1"/>
            </a:solidFill>
            <a:latin typeface="Century" panose="02040604050505020304" pitchFamily="18" charset="0"/>
          </a:endParaRPr>
        </a:p>
      </dsp:txBody>
      <dsp:txXfrm rot="10800000">
        <a:off x="6096005" y="2990798"/>
        <a:ext cx="2301151" cy="1829760"/>
      </dsp:txXfrm>
    </dsp:sp>
    <dsp:sp modelId="{3E4E8266-5AB5-45E7-9A76-5418F987F624}">
      <dsp:nvSpPr>
        <dsp:cNvPr id="0" name=""/>
        <dsp:cNvSpPr/>
      </dsp:nvSpPr>
      <dsp:spPr>
        <a:xfrm rot="16200000">
          <a:off x="2748437" y="2705916"/>
          <a:ext cx="2515844" cy="3133232"/>
        </a:xfrm>
        <a:prstGeom prst="pieWedg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A32B0-D2FE-4105-A2C9-F59E6FE5E4EC}">
      <dsp:nvSpPr>
        <dsp:cNvPr id="0" name=""/>
        <dsp:cNvSpPr/>
      </dsp:nvSpPr>
      <dsp:spPr>
        <a:xfrm>
          <a:off x="5661682" y="2388978"/>
          <a:ext cx="868634" cy="75533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AEF55-F4E3-4A7E-ABAC-CB5823DE82C1}">
      <dsp:nvSpPr>
        <dsp:cNvPr id="0" name=""/>
        <dsp:cNvSpPr/>
      </dsp:nvSpPr>
      <dsp:spPr>
        <a:xfrm rot="10800000">
          <a:off x="5661682" y="2496949"/>
          <a:ext cx="868634" cy="75533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0FE74-8CD4-4CDA-9B1A-C9B821713E71}">
      <dsp:nvSpPr>
        <dsp:cNvPr id="0" name=""/>
        <dsp:cNvSpPr/>
      </dsp:nvSpPr>
      <dsp:spPr>
        <a:xfrm>
          <a:off x="7695727" y="2779457"/>
          <a:ext cx="3342577" cy="3342577"/>
        </a:xfrm>
        <a:prstGeom prst="gear9">
          <a:avLst/>
        </a:prstGeom>
        <a:solidFill>
          <a:schemeClr val="accent1">
            <a:lumMod val="5000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Entrevistas Estratégicas </a:t>
          </a:r>
          <a:endParaRPr lang="es-EC" sz="2600" kern="1200" dirty="0"/>
        </a:p>
      </dsp:txBody>
      <dsp:txXfrm>
        <a:off x="8367734" y="3562440"/>
        <a:ext cx="1998563" cy="1718153"/>
      </dsp:txXfrm>
    </dsp:sp>
    <dsp:sp modelId="{426CD447-288D-42AB-A1C8-9F886EA7ACF7}">
      <dsp:nvSpPr>
        <dsp:cNvPr id="0" name=""/>
        <dsp:cNvSpPr/>
      </dsp:nvSpPr>
      <dsp:spPr>
        <a:xfrm>
          <a:off x="2695528" y="3217100"/>
          <a:ext cx="3033480" cy="2727470"/>
        </a:xfrm>
        <a:prstGeom prst="gear6">
          <a:avLst/>
        </a:prstGeom>
        <a:solidFill>
          <a:srgbClr val="C00000"/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Encuestas a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Turistas</a:t>
          </a:r>
          <a:endParaRPr lang="es-EC" sz="2600" kern="1200" dirty="0"/>
        </a:p>
      </dsp:txBody>
      <dsp:txXfrm>
        <a:off x="3426659" y="3907899"/>
        <a:ext cx="1571218" cy="1345872"/>
      </dsp:txXfrm>
    </dsp:sp>
    <dsp:sp modelId="{39D596E3-8DB4-49E5-8928-C851EBCB03C0}">
      <dsp:nvSpPr>
        <dsp:cNvPr id="0" name=""/>
        <dsp:cNvSpPr/>
      </dsp:nvSpPr>
      <dsp:spPr>
        <a:xfrm rot="20700000">
          <a:off x="4886229" y="235323"/>
          <a:ext cx="3909488" cy="3187281"/>
        </a:xfrm>
        <a:prstGeom prst="gear6">
          <a:avLst/>
        </a:prstGeom>
        <a:solidFill>
          <a:schemeClr val="accent6"/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  <a:latin typeface="Century" panose="02040604050505020304" pitchFamily="18" charset="0"/>
            </a:rPr>
            <a:t>Observación</a:t>
          </a:r>
          <a:endParaRPr lang="es-EC" sz="2400" kern="1200" dirty="0">
            <a:solidFill>
              <a:schemeClr val="tx1"/>
            </a:solidFill>
            <a:latin typeface="Century" panose="02040604050505020304" pitchFamily="18" charset="0"/>
          </a:endParaRPr>
        </a:p>
      </dsp:txBody>
      <dsp:txXfrm rot="-20700000">
        <a:off x="5786531" y="891551"/>
        <a:ext cx="2108885" cy="1874825"/>
      </dsp:txXfrm>
    </dsp:sp>
    <dsp:sp modelId="{04D0C6C5-6B51-41DD-BF83-6D5EA8848FB2}">
      <dsp:nvSpPr>
        <dsp:cNvPr id="0" name=""/>
        <dsp:cNvSpPr/>
      </dsp:nvSpPr>
      <dsp:spPr>
        <a:xfrm rot="21247921">
          <a:off x="7147237" y="1038001"/>
          <a:ext cx="3482998" cy="3107217"/>
        </a:xfrm>
        <a:prstGeom prst="circularArrow">
          <a:avLst>
            <a:gd name="adj1" fmla="val 4687"/>
            <a:gd name="adj2" fmla="val 299029"/>
            <a:gd name="adj3" fmla="val 2548210"/>
            <a:gd name="adj4" fmla="val 15793896"/>
            <a:gd name="adj5" fmla="val 5469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5843D829-DA70-4993-AF69-6C053A747178}">
      <dsp:nvSpPr>
        <dsp:cNvPr id="0" name=""/>
        <dsp:cNvSpPr/>
      </dsp:nvSpPr>
      <dsp:spPr>
        <a:xfrm>
          <a:off x="3416837" y="1692152"/>
          <a:ext cx="3108597" cy="310859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04A3CBCF-ABB2-4C0A-9ADD-AA879561B8A4}">
      <dsp:nvSpPr>
        <dsp:cNvPr id="0" name=""/>
        <dsp:cNvSpPr/>
      </dsp:nvSpPr>
      <dsp:spPr>
        <a:xfrm rot="1774477">
          <a:off x="4420162" y="151325"/>
          <a:ext cx="3351693" cy="3351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ECB7C-43A8-40A4-A32B-FB4BC1941782}">
      <dsp:nvSpPr>
        <dsp:cNvPr id="0" name=""/>
        <dsp:cNvSpPr/>
      </dsp:nvSpPr>
      <dsp:spPr>
        <a:xfrm>
          <a:off x="12168" y="0"/>
          <a:ext cx="3834896" cy="2031730"/>
        </a:xfrm>
        <a:prstGeom prst="roundRect">
          <a:avLst>
            <a:gd name="adj" fmla="val 10000"/>
          </a:avLst>
        </a:prstGeom>
        <a:solidFill>
          <a:srgbClr val="963A8B"/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latin typeface="Century" panose="02040604050505020304" pitchFamily="18" charset="0"/>
            </a:rPr>
            <a:t>Ubicación: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>
              <a:latin typeface="Century" panose="02040604050505020304" pitchFamily="18" charset="0"/>
            </a:rPr>
            <a:t>zona sur-oriental de la provincia de Imbabura. Pertenece al cantón Ibarra, parroquia de Angochagua</a:t>
          </a:r>
          <a:r>
            <a:rPr lang="es-EC" sz="1700" kern="1200" dirty="0" smtClean="0"/>
            <a:t>.</a:t>
          </a:r>
          <a:endParaRPr lang="es-EC" sz="1700" kern="1200" dirty="0"/>
        </a:p>
      </dsp:txBody>
      <dsp:txXfrm>
        <a:off x="71675" y="59507"/>
        <a:ext cx="3715882" cy="1912716"/>
      </dsp:txXfrm>
    </dsp:sp>
    <dsp:sp modelId="{AEB4FDE4-8082-406D-94AF-A04B9B0CB26A}">
      <dsp:nvSpPr>
        <dsp:cNvPr id="0" name=""/>
        <dsp:cNvSpPr/>
      </dsp:nvSpPr>
      <dsp:spPr>
        <a:xfrm>
          <a:off x="4109602" y="690317"/>
          <a:ext cx="556581" cy="65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/>
        </a:p>
      </dsp:txBody>
      <dsp:txXfrm>
        <a:off x="4109602" y="820536"/>
        <a:ext cx="389607" cy="390656"/>
      </dsp:txXfrm>
    </dsp:sp>
    <dsp:sp modelId="{FA3FD1F8-BE6B-4A68-985F-FBC36D00D171}">
      <dsp:nvSpPr>
        <dsp:cNvPr id="0" name=""/>
        <dsp:cNvSpPr/>
      </dsp:nvSpPr>
      <dsp:spPr>
        <a:xfrm>
          <a:off x="4897217" y="0"/>
          <a:ext cx="3375165" cy="2031730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Century" panose="02040604050505020304" pitchFamily="18" charset="0"/>
            </a:rPr>
            <a:t>Fundada el 11 de enero de 1943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Century" panose="02040604050505020304" pitchFamily="18" charset="0"/>
            </a:rPr>
            <a:t>Superficie  de 4770 ha , donde 2.352 ha  “Bosque y Vegetación Protectora”</a:t>
          </a:r>
          <a:endParaRPr lang="es-EC" sz="2000" kern="1200" dirty="0">
            <a:solidFill>
              <a:schemeClr val="tx1"/>
            </a:solidFill>
            <a:latin typeface="Century" panose="02040604050505020304" pitchFamily="18" charset="0"/>
          </a:endParaRPr>
        </a:p>
      </dsp:txBody>
      <dsp:txXfrm>
        <a:off x="4956724" y="59507"/>
        <a:ext cx="3256151" cy="1912716"/>
      </dsp:txXfrm>
    </dsp:sp>
    <dsp:sp modelId="{20E7E1AE-D949-429E-A007-44542E7DAA43}">
      <dsp:nvSpPr>
        <dsp:cNvPr id="0" name=""/>
        <dsp:cNvSpPr/>
      </dsp:nvSpPr>
      <dsp:spPr>
        <a:xfrm>
          <a:off x="8531327" y="690317"/>
          <a:ext cx="548961" cy="65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/>
        </a:p>
      </dsp:txBody>
      <dsp:txXfrm>
        <a:off x="8531327" y="820536"/>
        <a:ext cx="384273" cy="390656"/>
      </dsp:txXfrm>
    </dsp:sp>
    <dsp:sp modelId="{9890D030-BBE9-45E3-B6FD-101A993254A7}">
      <dsp:nvSpPr>
        <dsp:cNvPr id="0" name=""/>
        <dsp:cNvSpPr/>
      </dsp:nvSpPr>
      <dsp:spPr>
        <a:xfrm>
          <a:off x="9308159" y="0"/>
          <a:ext cx="2625382" cy="203173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forma de pago los “huasipungos”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1963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9367666" y="59507"/>
        <a:ext cx="2506368" cy="19127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D6712-CC6C-4367-961B-33C8F082FEFE}">
      <dsp:nvSpPr>
        <dsp:cNvPr id="0" name=""/>
        <dsp:cNvSpPr/>
      </dsp:nvSpPr>
      <dsp:spPr>
        <a:xfrm>
          <a:off x="0" y="536872"/>
          <a:ext cx="3222658" cy="379136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FD16A-8882-474C-B899-B0A9730280EE}">
      <dsp:nvSpPr>
        <dsp:cNvPr id="0" name=""/>
        <dsp:cNvSpPr/>
      </dsp:nvSpPr>
      <dsp:spPr>
        <a:xfrm>
          <a:off x="165090" y="688526"/>
          <a:ext cx="2900393" cy="24643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340F6-E7F2-48C9-B816-A9165470F409}">
      <dsp:nvSpPr>
        <dsp:cNvPr id="0" name=""/>
        <dsp:cNvSpPr/>
      </dsp:nvSpPr>
      <dsp:spPr>
        <a:xfrm>
          <a:off x="165090" y="3532079"/>
          <a:ext cx="2900393" cy="64450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Century" panose="02040604050505020304" pitchFamily="18" charset="0"/>
            </a:rPr>
            <a:t>Transporte</a:t>
          </a:r>
          <a:endParaRPr lang="es-EC" sz="3200" kern="1200" dirty="0">
            <a:latin typeface="Century" panose="02040604050505020304" pitchFamily="18" charset="0"/>
          </a:endParaRPr>
        </a:p>
      </dsp:txBody>
      <dsp:txXfrm>
        <a:off x="165090" y="3532079"/>
        <a:ext cx="2900393" cy="644501"/>
      </dsp:txXfrm>
    </dsp:sp>
    <dsp:sp modelId="{35B6DDA0-17EF-49DC-948A-EE48C45A65D4}">
      <dsp:nvSpPr>
        <dsp:cNvPr id="0" name=""/>
        <dsp:cNvSpPr/>
      </dsp:nvSpPr>
      <dsp:spPr>
        <a:xfrm>
          <a:off x="165090" y="3152913"/>
          <a:ext cx="2900393" cy="379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Acceso</a:t>
          </a:r>
          <a:endParaRPr lang="es-EC" sz="1700" kern="1200" dirty="0"/>
        </a:p>
      </dsp:txBody>
      <dsp:txXfrm>
        <a:off x="165090" y="3152913"/>
        <a:ext cx="2900393" cy="379166"/>
      </dsp:txXfrm>
    </dsp:sp>
    <dsp:sp modelId="{3F75B82A-EB82-4829-AD2B-23130F6DDF48}">
      <dsp:nvSpPr>
        <dsp:cNvPr id="0" name=""/>
        <dsp:cNvSpPr/>
      </dsp:nvSpPr>
      <dsp:spPr>
        <a:xfrm>
          <a:off x="4120539" y="114419"/>
          <a:ext cx="3229813" cy="4636268"/>
        </a:xfrm>
        <a:prstGeom prst="rect">
          <a:avLst/>
        </a:prstGeom>
        <a:solidFill>
          <a:srgbClr val="B381D9">
            <a:alpha val="40000"/>
          </a:srgbClr>
        </a:solidFill>
        <a:ln w="571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01191-F009-4B8C-966E-660E0B6D880B}">
      <dsp:nvSpPr>
        <dsp:cNvPr id="0" name=""/>
        <dsp:cNvSpPr/>
      </dsp:nvSpPr>
      <dsp:spPr>
        <a:xfrm>
          <a:off x="4285249" y="688526"/>
          <a:ext cx="2900393" cy="246438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326B1-655B-410B-9E3A-FA7290FF8852}">
      <dsp:nvSpPr>
        <dsp:cNvPr id="0" name=""/>
        <dsp:cNvSpPr/>
      </dsp:nvSpPr>
      <dsp:spPr>
        <a:xfrm>
          <a:off x="4285249" y="3532079"/>
          <a:ext cx="2900393" cy="644501"/>
        </a:xfrm>
        <a:prstGeom prst="rect">
          <a:avLst/>
        </a:prstGeom>
        <a:solidFill>
          <a:srgbClr val="963A8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Servicios Básicos</a:t>
          </a:r>
          <a:endParaRPr lang="es-EC" sz="2800" kern="1200" dirty="0"/>
        </a:p>
      </dsp:txBody>
      <dsp:txXfrm>
        <a:off x="4285249" y="3532079"/>
        <a:ext cx="2900393" cy="644501"/>
      </dsp:txXfrm>
    </dsp:sp>
    <dsp:sp modelId="{AEABFB1B-FE0C-44E7-AB87-9A8E42F01AC9}">
      <dsp:nvSpPr>
        <dsp:cNvPr id="0" name=""/>
        <dsp:cNvSpPr/>
      </dsp:nvSpPr>
      <dsp:spPr>
        <a:xfrm>
          <a:off x="4285249" y="3152913"/>
          <a:ext cx="2900393" cy="379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4285249" y="3152913"/>
        <a:ext cx="2900393" cy="379166"/>
      </dsp:txXfrm>
    </dsp:sp>
    <dsp:sp modelId="{40A6787E-E1C4-47B5-9282-9A6CB0AAA8D7}">
      <dsp:nvSpPr>
        <dsp:cNvPr id="0" name=""/>
        <dsp:cNvSpPr/>
      </dsp:nvSpPr>
      <dsp:spPr>
        <a:xfrm>
          <a:off x="8244275" y="536872"/>
          <a:ext cx="3222658" cy="3791363"/>
        </a:xfrm>
        <a:prstGeom prst="rect">
          <a:avLst/>
        </a:prstGeom>
        <a:solidFill>
          <a:schemeClr val="accent4">
            <a:lumMod val="60000"/>
            <a:lumOff val="40000"/>
            <a:alpha val="4000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E8C3B-2CA7-4BF8-A111-E3717B3E52C1}">
      <dsp:nvSpPr>
        <dsp:cNvPr id="0" name=""/>
        <dsp:cNvSpPr/>
      </dsp:nvSpPr>
      <dsp:spPr>
        <a:xfrm>
          <a:off x="8405408" y="688526"/>
          <a:ext cx="2900393" cy="24643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47651-AF3D-4BC3-8E87-5F28823FD1F3}">
      <dsp:nvSpPr>
        <dsp:cNvPr id="0" name=""/>
        <dsp:cNvSpPr/>
      </dsp:nvSpPr>
      <dsp:spPr>
        <a:xfrm>
          <a:off x="8392791" y="3532079"/>
          <a:ext cx="2900393" cy="64450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tx1"/>
              </a:solidFill>
            </a:rPr>
            <a:t>Educación</a:t>
          </a:r>
          <a:endParaRPr lang="es-EC" sz="3200" b="1" kern="1200" dirty="0">
            <a:solidFill>
              <a:schemeClr val="tx1"/>
            </a:solidFill>
          </a:endParaRPr>
        </a:p>
      </dsp:txBody>
      <dsp:txXfrm>
        <a:off x="8392791" y="3532079"/>
        <a:ext cx="2900393" cy="644501"/>
      </dsp:txXfrm>
    </dsp:sp>
    <dsp:sp modelId="{0CE6FACD-E332-48AA-9DB2-E5F7AB44B987}">
      <dsp:nvSpPr>
        <dsp:cNvPr id="0" name=""/>
        <dsp:cNvSpPr/>
      </dsp:nvSpPr>
      <dsp:spPr>
        <a:xfrm>
          <a:off x="8405408" y="3152913"/>
          <a:ext cx="2900393" cy="379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8405408" y="3152913"/>
        <a:ext cx="2900393" cy="3791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377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630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314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82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604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524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419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434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803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105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908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3FEE-F38C-4E5B-9114-23A194E3AE14}" type="datetimeFigureOut">
              <a:rPr lang="es-EC" smtClean="0"/>
              <a:t>07/06/2019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51EBB-8CE2-4A6D-902C-6B8588A0FE5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288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9.png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9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8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7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29.png"/><Relationship Id="rId7" Type="http://schemas.openxmlformats.org/officeDocument/2006/relationships/diagramData" Target="../diagrams/data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diagramDrawing" Target="../diagrams/drawing5.xml"/><Relationship Id="rId5" Type="http://schemas.openxmlformats.org/officeDocument/2006/relationships/image" Target="../media/image31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30.png"/><Relationship Id="rId9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54875" y="2372098"/>
            <a:ext cx="8055962" cy="2387600"/>
          </a:xfrm>
        </p:spPr>
        <p:txBody>
          <a:bodyPr>
            <a:normAutofit/>
          </a:bodyPr>
          <a:lstStyle/>
          <a:p>
            <a:r>
              <a:rPr lang="es-EC" sz="4400" dirty="0" smtClean="0">
                <a:latin typeface="Centaur" panose="02030504050205020304" pitchFamily="18" charset="0"/>
              </a:rPr>
              <a:t>“</a:t>
            </a:r>
            <a:r>
              <a:rPr lang="es-EC" sz="4000" dirty="0" smtClean="0">
                <a:latin typeface="Centaur" panose="02030504050205020304" pitchFamily="18" charset="0"/>
              </a:rPr>
              <a:t>E</a:t>
            </a:r>
            <a:r>
              <a:rPr lang="es-EC" sz="3600" b="1" dirty="0" smtClean="0">
                <a:latin typeface="Centaur" panose="02030504050205020304" pitchFamily="18" charset="0"/>
              </a:rPr>
              <a:t>studio de las Expresiones Culturales como aporte al Turismo Vivencial en la comunidad de Zuleta”</a:t>
            </a:r>
            <a:endParaRPr lang="es-EC" sz="3600" b="1" dirty="0">
              <a:latin typeface="Centaur" panose="020305040502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93317" y="4561042"/>
            <a:ext cx="5114231" cy="2187694"/>
          </a:xfrm>
        </p:spPr>
        <p:txBody>
          <a:bodyPr>
            <a:normAutofit fontScale="77500" lnSpcReduction="20000"/>
          </a:bodyPr>
          <a:lstStyle/>
          <a:p>
            <a:endParaRPr lang="es-EC" sz="29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C" sz="3400" b="1" dirty="0" smtClean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Autora: Silvia Zurita</a:t>
            </a:r>
            <a:endParaRPr lang="es-EC" sz="34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C" sz="3400" b="1" dirty="0" smtClean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Tutor: </a:t>
            </a:r>
            <a:r>
              <a:rPr lang="es-EC" sz="3400" b="1" dirty="0" err="1" smtClean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Mgst</a:t>
            </a:r>
            <a:r>
              <a:rPr lang="es-EC" sz="3400" b="1" dirty="0" smtClean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Julio Yacelga</a:t>
            </a:r>
          </a:p>
          <a:p>
            <a:pPr>
              <a:lnSpc>
                <a:spcPct val="100000"/>
              </a:lnSpc>
              <a:spcAft>
                <a:spcPts val="799"/>
              </a:spcAft>
            </a:pPr>
            <a:r>
              <a:rPr lang="es-EC" sz="2900" b="1" spc="-1" dirty="0">
                <a:solidFill>
                  <a:srgbClr val="000000"/>
                </a:solidFill>
                <a:latin typeface="Times New Roman"/>
                <a:ea typeface="Calibri"/>
              </a:rPr>
              <a:t>SANGOLQUÍ</a:t>
            </a:r>
            <a:endParaRPr lang="es-EC" sz="2900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799"/>
              </a:spcAft>
            </a:pPr>
            <a:r>
              <a:rPr lang="es-EC" sz="2900" b="1" spc="-1" dirty="0">
                <a:solidFill>
                  <a:srgbClr val="000000"/>
                </a:solidFill>
                <a:latin typeface="Times New Roman"/>
                <a:ea typeface="Calibri"/>
              </a:rPr>
              <a:t>2019</a:t>
            </a:r>
            <a:endParaRPr lang="es-EC" sz="2900" spc="-1" dirty="0">
              <a:latin typeface="Arial"/>
            </a:endParaRPr>
          </a:p>
          <a:p>
            <a:endParaRPr lang="es-EC" b="1" dirty="0" smtClean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EC" b="1" dirty="0" smtClean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9F207853-D22D-499F-9276-9F622B2B0E4E}"/>
              </a:ext>
            </a:extLst>
          </p:cNvPr>
          <p:cNvSpPr txBox="1">
            <a:spLocks/>
          </p:cNvSpPr>
          <p:nvPr/>
        </p:nvSpPr>
        <p:spPr>
          <a:xfrm>
            <a:off x="1802187" y="54409"/>
            <a:ext cx="8096492" cy="1726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DEPARTAMENTO DE CIENCIAS ECONÓMICAS, ADMINISTRATIVAS Y DE COMERCIO </a:t>
            </a:r>
          </a:p>
          <a:p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CARRERA: INGENIERÍA </a:t>
            </a: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EN ADMINISTRACIÓN TURÍSTICA Y HOTELERA </a:t>
            </a:r>
          </a:p>
          <a:p>
            <a:r>
              <a:rPr lang="es-EC" sz="2400" dirty="0" smtClean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C" sz="2400" dirty="0" smtClean="0">
                <a:solidFill>
                  <a:schemeClr val="tx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EC" sz="2400" dirty="0">
              <a:solidFill>
                <a:schemeClr val="tx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Resultado de imagen para logo espe">
            <a:extLst>
              <a:ext uri="{FF2B5EF4-FFF2-40B4-BE49-F238E27FC236}">
                <a16:creationId xmlns:a16="http://schemas.microsoft.com/office/drawing/2014/main" xmlns="" id="{3813ED3F-B2D6-4EF9-B60E-F12FD530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1" y="152002"/>
            <a:ext cx="1734937" cy="156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turismo espe">
            <a:extLst>
              <a:ext uri="{FF2B5EF4-FFF2-40B4-BE49-F238E27FC236}">
                <a16:creationId xmlns:a16="http://schemas.microsoft.com/office/drawing/2014/main" xmlns="" id="{01F7D6D1-EBD9-4A2C-BA8D-43888068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66" y="2539474"/>
            <a:ext cx="1478234" cy="144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4" t="-1674"/>
          <a:stretch/>
        </p:blipFill>
        <p:spPr>
          <a:xfrm>
            <a:off x="10095101" y="172412"/>
            <a:ext cx="1764389" cy="1938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613" y="4561042"/>
            <a:ext cx="2145877" cy="218769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6"/>
          <a:stretch/>
        </p:blipFill>
        <p:spPr>
          <a:xfrm>
            <a:off x="10138104" y="2539474"/>
            <a:ext cx="1721386" cy="15886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7991" y="-587544"/>
            <a:ext cx="841711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652" y="4603054"/>
            <a:ext cx="1836325" cy="1978213"/>
          </a:xfrm>
          <a:prstGeom prst="rect">
            <a:avLst/>
          </a:prstGeom>
        </p:spPr>
      </p:pic>
      <p:sp>
        <p:nvSpPr>
          <p:cNvPr id="14" name="CustomShape 3"/>
          <p:cNvSpPr/>
          <p:nvPr/>
        </p:nvSpPr>
        <p:spPr>
          <a:xfrm>
            <a:off x="1190279" y="1683564"/>
            <a:ext cx="87084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2000" b="1" strike="noStrike" spc="-1" dirty="0">
                <a:solidFill>
                  <a:srgbClr val="000000"/>
                </a:solidFill>
                <a:latin typeface="Times New Roman"/>
              </a:rPr>
              <a:t>TRABAJO DE TITULACIÓN, PREVIO A LA OBTENCIÓN DEL TÍTULO DE INGENIERO EN ADMINISTRACIÓN TURÍSTICA Y HOTELERA</a:t>
            </a:r>
            <a:endParaRPr lang="es-EC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77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9132" y="-965108"/>
            <a:ext cx="737865" cy="32557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3909" y="-1122964"/>
            <a:ext cx="737865" cy="3655558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t="22611"/>
          <a:stretch/>
        </p:blipFill>
        <p:spPr bwMode="auto">
          <a:xfrm>
            <a:off x="462745" y="2089835"/>
            <a:ext cx="3467875" cy="2861303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No hay ninguna descripciÃ³n de la foto disponi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86" y="2089835"/>
            <a:ext cx="3367668" cy="286130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620" y="2089835"/>
            <a:ext cx="3031696" cy="2861303"/>
          </a:xfrm>
          <a:prstGeom prst="rect">
            <a:avLst/>
          </a:prstGeom>
          <a:ln>
            <a:noFill/>
          </a:ln>
          <a:effectLst>
            <a:glow rad="101600">
              <a:srgbClr val="7030A0">
                <a:alpha val="60000"/>
              </a:srgbClr>
            </a:glow>
            <a:softEdge rad="112500"/>
          </a:effectLst>
        </p:spPr>
      </p:pic>
      <p:sp>
        <p:nvSpPr>
          <p:cNvPr id="2" name="CuadroTexto 1"/>
          <p:cNvSpPr txBox="1"/>
          <p:nvPr/>
        </p:nvSpPr>
        <p:spPr>
          <a:xfrm>
            <a:off x="275061" y="5419493"/>
            <a:ext cx="346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Century" panose="02040604050505020304" pitchFamily="18" charset="0"/>
              </a:rPr>
              <a:t>Alojamiento</a:t>
            </a:r>
            <a:endParaRPr lang="es-EC" sz="2800" b="1" dirty="0">
              <a:latin typeface="Century" panose="020406040505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742983" y="5413474"/>
            <a:ext cx="346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Century" panose="02040604050505020304" pitchFamily="18" charset="0"/>
              </a:rPr>
              <a:t>Restauración</a:t>
            </a:r>
            <a:endParaRPr lang="es-EC" sz="2800" b="1" dirty="0">
              <a:latin typeface="Century" panose="020406040505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490175" y="5413474"/>
            <a:ext cx="346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Century" panose="02040604050505020304" pitchFamily="18" charset="0"/>
              </a:rPr>
              <a:t>Centro Cultural y Deportivo Zuleta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422593" y="293848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5400" b="1" dirty="0" smtClean="0">
                <a:latin typeface="Century" panose="02040604050505020304" pitchFamily="18" charset="0"/>
              </a:rPr>
              <a:t>Planta Turística</a:t>
            </a:r>
            <a:endParaRPr lang="es-EC" sz="5400" b="1" dirty="0">
              <a:latin typeface="Century" panose="020406040505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1436" y="-965108"/>
            <a:ext cx="737865" cy="325577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6213" y="-1122964"/>
            <a:ext cx="737865" cy="36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236320"/>
              </p:ext>
            </p:extLst>
          </p:nvPr>
        </p:nvGraphicFramePr>
        <p:xfrm>
          <a:off x="297366" y="1825624"/>
          <a:ext cx="11470892" cy="4865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3479182" y="0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800" b="1" dirty="0" smtClean="0">
                <a:latin typeface="Century" panose="02040604050505020304" pitchFamily="18" charset="0"/>
              </a:rPr>
              <a:t>Infraestructura</a:t>
            </a:r>
            <a:endParaRPr lang="es-EC" sz="4800" b="1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1436" y="-965108"/>
            <a:ext cx="737865" cy="32557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6214" y="-1122964"/>
            <a:ext cx="737865" cy="36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963246"/>
              </p:ext>
            </p:extLst>
          </p:nvPr>
        </p:nvGraphicFramePr>
        <p:xfrm>
          <a:off x="-731142" y="1073748"/>
          <a:ext cx="6998127" cy="5784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6042" y="-965108"/>
            <a:ext cx="737865" cy="32557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821" y="-1122964"/>
            <a:ext cx="737865" cy="3655558"/>
          </a:xfrm>
          <a:prstGeom prst="rect">
            <a:avLst/>
          </a:prstGeom>
        </p:spPr>
      </p:pic>
      <p:graphicFrame>
        <p:nvGraphicFramePr>
          <p:cNvPr id="8" name="Marcador de conteni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820046"/>
              </p:ext>
            </p:extLst>
          </p:nvPr>
        </p:nvGraphicFramePr>
        <p:xfrm>
          <a:off x="5040351" y="1031714"/>
          <a:ext cx="7151649" cy="5826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>
          <a:xfrm>
            <a:off x="3397505" y="-272832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atin typeface="Century" panose="02040604050505020304" pitchFamily="18" charset="0"/>
              </a:rPr>
              <a:t>Atractivos Turísticos </a:t>
            </a:r>
            <a:endParaRPr lang="es-EC" b="1" dirty="0">
              <a:latin typeface="Century" panose="020406040505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6043" y="-965108"/>
            <a:ext cx="737865" cy="32557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822" y="-1122964"/>
            <a:ext cx="737865" cy="36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6043" y="-965108"/>
            <a:ext cx="737865" cy="32557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823" y="-1122964"/>
            <a:ext cx="737865" cy="36555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8" y="1325563"/>
            <a:ext cx="3020241" cy="2131314"/>
          </a:xfrm>
          <a:prstGeom prst="rect">
            <a:avLst/>
          </a:prstGeom>
          <a:ln w="88900" cap="sq" cmpd="thickThin">
            <a:solidFill>
              <a:srgbClr val="963A8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4" y="4104695"/>
            <a:ext cx="2879035" cy="263207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1" t="9958" r="1943" b="1099"/>
          <a:stretch/>
        </p:blipFill>
        <p:spPr>
          <a:xfrm>
            <a:off x="3807941" y="1325563"/>
            <a:ext cx="2492501" cy="541120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Imagen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6" t="9858" r="27161" b="24831"/>
          <a:stretch/>
        </p:blipFill>
        <p:spPr bwMode="auto">
          <a:xfrm>
            <a:off x="6765460" y="1325562"/>
            <a:ext cx="2311636" cy="213131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2" t="15861" r="27520" b="15784"/>
          <a:stretch/>
        </p:blipFill>
        <p:spPr bwMode="auto">
          <a:xfrm>
            <a:off x="6765460" y="4104695"/>
            <a:ext cx="2374265" cy="2632074"/>
          </a:xfrm>
          <a:prstGeom prst="rect">
            <a:avLst/>
          </a:prstGeom>
          <a:ln w="57150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0" t="20947" r="30060" b="22981"/>
          <a:stretch/>
        </p:blipFill>
        <p:spPr bwMode="auto">
          <a:xfrm>
            <a:off x="9595347" y="1325561"/>
            <a:ext cx="2321025" cy="2131315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18457" r="33205" b="16342"/>
          <a:stretch/>
        </p:blipFill>
        <p:spPr bwMode="auto">
          <a:xfrm>
            <a:off x="9488299" y="4031166"/>
            <a:ext cx="2535120" cy="2705603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3470555" y="42033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atin typeface="Century" panose="02040604050505020304" pitchFamily="18" charset="0"/>
              </a:rPr>
              <a:t>Expresiones Culturales </a:t>
            </a:r>
            <a:endParaRPr lang="es-EC" b="1" dirty="0">
              <a:latin typeface="Century" panose="020406040505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824" y="-1122964"/>
            <a:ext cx="737865" cy="36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0" y="704815"/>
            <a:ext cx="3107078" cy="2428675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9829" y="-965108"/>
            <a:ext cx="737865" cy="3255778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617576" y="0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5400" b="1" dirty="0" smtClean="0">
                <a:latin typeface="Century" panose="02040604050505020304" pitchFamily="18" charset="0"/>
              </a:rPr>
              <a:t>Resultados </a:t>
            </a:r>
            <a:endParaRPr lang="es-EC" sz="5400" b="1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610" y="-1122964"/>
            <a:ext cx="737865" cy="3655558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3305908" y="914329"/>
            <a:ext cx="2719754" cy="166110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Century" panose="02040604050505020304" pitchFamily="18" charset="0"/>
              </a:rPr>
              <a:t>Turistas</a:t>
            </a:r>
            <a:endParaRPr lang="es-EC" sz="3200" dirty="0">
              <a:latin typeface="Century" panose="020406040505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337330" y="1181239"/>
            <a:ext cx="5569321" cy="124986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3200" dirty="0" smtClean="0">
              <a:latin typeface="Century" panose="02040604050505020304" pitchFamily="18" charset="0"/>
            </a:endParaRPr>
          </a:p>
          <a:p>
            <a:pPr algn="ctr"/>
            <a:r>
              <a:rPr lang="es-EC" sz="3200" dirty="0" smtClean="0">
                <a:latin typeface="Century" panose="02040604050505020304" pitchFamily="18" charset="0"/>
              </a:rPr>
              <a:t>Turistas  nacionales (91%)  29-36 años (37%).</a:t>
            </a:r>
          </a:p>
          <a:p>
            <a:pPr algn="ctr"/>
            <a:endParaRPr lang="es-EC" sz="3200" dirty="0">
              <a:latin typeface="Century" panose="02040604050505020304" pitchFamily="18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b="6979"/>
          <a:stretch/>
        </p:blipFill>
        <p:spPr bwMode="auto">
          <a:xfrm>
            <a:off x="158031" y="3375595"/>
            <a:ext cx="6342647" cy="3482405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5"/>
          <a:srcRect t="7245" b="10745"/>
          <a:stretch/>
        </p:blipFill>
        <p:spPr bwMode="auto">
          <a:xfrm>
            <a:off x="6571138" y="3388935"/>
            <a:ext cx="5620862" cy="343036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466652" y="2793549"/>
            <a:ext cx="6301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entury" panose="02040604050505020304" pitchFamily="18" charset="0"/>
              </a:rPr>
              <a:t>Motivación de Viaje: Naturaleza</a:t>
            </a:r>
            <a:endParaRPr lang="es-EC" sz="2800" b="1" dirty="0">
              <a:latin typeface="Century" panose="020406040505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170349" y="3666125"/>
            <a:ext cx="1841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36%</a:t>
            </a:r>
            <a:endParaRPr lang="es-EC" sz="40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471778" y="2793211"/>
            <a:ext cx="63018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 smtClean="0">
                <a:latin typeface="Century" panose="02040604050505020304" pitchFamily="18" charset="0"/>
              </a:rPr>
              <a:t>Medio Informativo: Recomendaciones</a:t>
            </a:r>
            <a:endParaRPr lang="es-EC" sz="2500" b="1" dirty="0">
              <a:latin typeface="Century" panose="020406040505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634927" y="3395951"/>
            <a:ext cx="1841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55,8%</a:t>
            </a:r>
            <a:endParaRPr lang="es-EC" sz="40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61" y="3107338"/>
            <a:ext cx="1734595" cy="178228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3295" y="3900961"/>
            <a:ext cx="1223356" cy="122335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761743" y="4921441"/>
            <a:ext cx="1841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3 %</a:t>
            </a:r>
            <a:endParaRPr lang="es-EC" sz="4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63065" y="3655721"/>
            <a:ext cx="1841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1)</a:t>
            </a:r>
            <a:endParaRPr lang="es-EC" sz="4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268798" y="3404066"/>
            <a:ext cx="1841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dirty="0" smtClean="0"/>
              <a:t>2)</a:t>
            </a:r>
            <a:endParaRPr lang="es-EC" sz="4000" dirty="0"/>
          </a:p>
        </p:txBody>
      </p:sp>
    </p:spTree>
    <p:extLst>
      <p:ext uri="{BB962C8B-B14F-4D97-AF65-F5344CB8AC3E}">
        <p14:creationId xmlns:p14="http://schemas.microsoft.com/office/powerpoint/2010/main" val="33928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 b="7280"/>
          <a:stretch/>
        </p:blipFill>
        <p:spPr bwMode="auto">
          <a:xfrm>
            <a:off x="-19100" y="997292"/>
            <a:ext cx="5396963" cy="3035427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546082" y="2089139"/>
            <a:ext cx="227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atin typeface="Century" panose="02040604050505020304" pitchFamily="18" charset="0"/>
              </a:rPr>
              <a:t>Si  95,4%</a:t>
            </a:r>
            <a:endParaRPr lang="es-EC" sz="3200" b="1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" b="7035"/>
          <a:stretch/>
        </p:blipFill>
        <p:spPr bwMode="auto">
          <a:xfrm>
            <a:off x="7772280" y="1056095"/>
            <a:ext cx="4419719" cy="335369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9692640" y="1640870"/>
            <a:ext cx="2628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atin typeface="Century" panose="02040604050505020304" pitchFamily="18" charset="0"/>
              </a:rPr>
              <a:t>Excelente </a:t>
            </a:r>
          </a:p>
          <a:p>
            <a:r>
              <a:rPr lang="es-EC" sz="3200" b="1" dirty="0" smtClean="0">
                <a:latin typeface="Century" panose="02040604050505020304" pitchFamily="18" charset="0"/>
              </a:rPr>
              <a:t>72,1%</a:t>
            </a:r>
            <a:endParaRPr lang="es-EC" sz="3200" b="1" dirty="0">
              <a:latin typeface="Century" panose="020406040505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19100" y="-46875"/>
            <a:ext cx="5416063" cy="10640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Century" panose="02040604050505020304" pitchFamily="18" charset="0"/>
              </a:rPr>
              <a:t>Participar Expresiones Culturales</a:t>
            </a:r>
            <a:endParaRPr lang="es-EC" sz="2800" dirty="0">
              <a:latin typeface="Century" panose="020406040505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815755" y="15426"/>
            <a:ext cx="3376245" cy="94956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Century" panose="02040604050505020304" pitchFamily="18" charset="0"/>
              </a:rPr>
              <a:t>Atención</a:t>
            </a:r>
            <a:endParaRPr lang="es-EC" sz="3200" dirty="0">
              <a:latin typeface="Century" panose="020406040505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71805" y="1150175"/>
            <a:ext cx="227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atin typeface="Century" panose="02040604050505020304" pitchFamily="18" charset="0"/>
              </a:rPr>
              <a:t>4)</a:t>
            </a:r>
            <a:endParaRPr lang="es-EC" sz="3200" b="1" dirty="0">
              <a:latin typeface="Century" panose="020406040505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229600" y="997292"/>
            <a:ext cx="227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atin typeface="Century" panose="02040604050505020304" pitchFamily="18" charset="0"/>
              </a:rPr>
              <a:t>6</a:t>
            </a:r>
            <a:r>
              <a:rPr lang="es-EC" sz="3200" b="1" dirty="0" smtClean="0">
                <a:latin typeface="Century" panose="02040604050505020304" pitchFamily="18" charset="0"/>
              </a:rPr>
              <a:t>)</a:t>
            </a:r>
            <a:endParaRPr lang="es-EC" sz="3200" b="1" dirty="0">
              <a:latin typeface="Century" panose="02040604050505020304" pitchFamily="18" charset="0"/>
            </a:endParaRPr>
          </a:p>
        </p:txBody>
      </p:sp>
      <p:pic>
        <p:nvPicPr>
          <p:cNvPr id="12" name="Imagen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b="12922"/>
          <a:stretch/>
        </p:blipFill>
        <p:spPr bwMode="auto">
          <a:xfrm>
            <a:off x="145781" y="4198627"/>
            <a:ext cx="5251182" cy="249668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5496170" y="5325161"/>
            <a:ext cx="3376245" cy="94956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>
                <a:latin typeface="Century" panose="02040604050505020304" pitchFamily="18" charset="0"/>
              </a:rPr>
              <a:t>Desarrollo Turismo Vivencial</a:t>
            </a:r>
            <a:endParaRPr lang="es-EC" sz="2800" dirty="0">
              <a:latin typeface="Century" panose="020406040505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67250" y="4409794"/>
            <a:ext cx="227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atin typeface="Century" panose="02040604050505020304" pitchFamily="18" charset="0"/>
              </a:rPr>
              <a:t>14)</a:t>
            </a:r>
            <a:endParaRPr lang="es-EC" sz="3200" b="1" dirty="0">
              <a:latin typeface="Century" panose="020406040505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78480" y="4122779"/>
            <a:ext cx="3404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entury" panose="02040604050505020304" pitchFamily="18" charset="0"/>
              </a:rPr>
              <a:t>Diseñar Estrategias 46,5%</a:t>
            </a:r>
            <a:endParaRPr lang="es-EC" sz="2800" b="1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Resultado de imagen para feria de zul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15" y="4409794"/>
            <a:ext cx="3319584" cy="2410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31" y="3457959"/>
            <a:ext cx="2306139" cy="178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40" y="259446"/>
            <a:ext cx="2265462" cy="224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uadroTexto 18"/>
          <p:cNvSpPr txBox="1"/>
          <p:nvPr/>
        </p:nvSpPr>
        <p:spPr>
          <a:xfrm>
            <a:off x="5734492" y="2669649"/>
            <a:ext cx="227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atin typeface="Century" panose="02040604050505020304" pitchFamily="18" charset="0"/>
              </a:rPr>
              <a:t>31,4%</a:t>
            </a:r>
            <a:endParaRPr lang="es-EC" sz="32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5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613000" y="0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5400" b="1" dirty="0" smtClean="0">
                <a:latin typeface="Century" panose="02040604050505020304" pitchFamily="18" charset="0"/>
              </a:rPr>
              <a:t>Entrevistas</a:t>
            </a:r>
            <a:endParaRPr lang="es-EC" sz="5400" b="1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5254" y="-965108"/>
            <a:ext cx="737865" cy="32557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0035" y="-1164998"/>
            <a:ext cx="737865" cy="3655558"/>
          </a:xfrm>
          <a:prstGeom prst="rect">
            <a:avLst/>
          </a:prstGeom>
        </p:spPr>
      </p:pic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796612"/>
              </p:ext>
            </p:extLst>
          </p:nvPr>
        </p:nvGraphicFramePr>
        <p:xfrm>
          <a:off x="141263" y="1357583"/>
          <a:ext cx="11760813" cy="544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20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589870" y="-110969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5400" b="1" dirty="0" smtClean="0">
                <a:latin typeface="Century" panose="02040604050505020304" pitchFamily="18" charset="0"/>
              </a:rPr>
              <a:t>Estrategias</a:t>
            </a:r>
            <a:endParaRPr lang="es-EC" sz="5400" b="1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5255" y="-1076076"/>
            <a:ext cx="737865" cy="32557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0038" y="-1275966"/>
            <a:ext cx="737865" cy="3655558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1765"/>
          <a:stretch/>
        </p:blipFill>
        <p:spPr bwMode="auto">
          <a:xfrm>
            <a:off x="431189" y="1653906"/>
            <a:ext cx="11470887" cy="52040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271169" y="1069131"/>
            <a:ext cx="4986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 smtClean="0">
                <a:latin typeface="Century" panose="02040604050505020304" pitchFamily="18" charset="0"/>
              </a:rPr>
              <a:t>Tríptico Informativo</a:t>
            </a:r>
            <a:endParaRPr lang="es-EC" sz="3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4" y="228600"/>
            <a:ext cx="11223625" cy="64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2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3340" y="-297815"/>
            <a:ext cx="10515600" cy="1325563"/>
          </a:xfrm>
        </p:spPr>
        <p:txBody>
          <a:bodyPr>
            <a:normAutofit/>
          </a:bodyPr>
          <a:lstStyle/>
          <a:p>
            <a:r>
              <a:rPr lang="es-EC" sz="3200" b="1" dirty="0" smtClean="0">
                <a:latin typeface="Century" panose="02040604050505020304" pitchFamily="18" charset="0"/>
              </a:rPr>
              <a:t>Tour: Magia y Colorido</a:t>
            </a:r>
            <a:endParaRPr lang="es-EC" sz="3200" b="1" dirty="0">
              <a:latin typeface="Century" panose="020406040505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632762681"/>
              </p:ext>
            </p:extLst>
          </p:nvPr>
        </p:nvGraphicFramePr>
        <p:xfrm>
          <a:off x="0" y="719666"/>
          <a:ext cx="12192000" cy="6048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44809">
            <a:off x="244118" y="2103664"/>
            <a:ext cx="737865" cy="36555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1552" y="5029901"/>
            <a:ext cx="737865" cy="273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947" y="1334971"/>
            <a:ext cx="10515600" cy="12298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6000" b="1" dirty="0">
                <a:latin typeface="Gabriola" panose="04040605051002020D02" pitchFamily="82" charset="0"/>
              </a:rPr>
              <a:t> “No podemos conocer el turismo si no estamos en contacto directo con él.” 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129" y="3318785"/>
            <a:ext cx="5511235" cy="2575931"/>
          </a:xfrm>
          <a:prstGeom prst="rect">
            <a:avLst/>
          </a:prstGeom>
          <a:ln w="88900" cap="sq" cmpd="thickThin">
            <a:solidFill>
              <a:srgbClr val="963A8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8365" y="-1130443"/>
            <a:ext cx="737865" cy="36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2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31920" y="-343535"/>
            <a:ext cx="10515600" cy="1325563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latin typeface="Century" panose="02040604050505020304" pitchFamily="18" charset="0"/>
              </a:rPr>
              <a:t>Promoción Redes Sociales</a:t>
            </a:r>
            <a:endParaRPr lang="es-EC" sz="4000" b="1" dirty="0">
              <a:latin typeface="Century" panose="020406040505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9886" r="21459" b="50688"/>
          <a:stretch/>
        </p:blipFill>
        <p:spPr bwMode="auto">
          <a:xfrm>
            <a:off x="3931920" y="769781"/>
            <a:ext cx="6250305" cy="2640014"/>
          </a:xfrm>
          <a:prstGeom prst="rect">
            <a:avLst/>
          </a:prstGeom>
          <a:ln w="57150">
            <a:solidFill>
              <a:srgbClr val="963A8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5" b="7512"/>
          <a:stretch/>
        </p:blipFill>
        <p:spPr bwMode="auto">
          <a:xfrm>
            <a:off x="1015047" y="3197547"/>
            <a:ext cx="5431473" cy="355599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14989" r="44337" b="8776"/>
          <a:stretch/>
        </p:blipFill>
        <p:spPr bwMode="auto">
          <a:xfrm>
            <a:off x="6803073" y="2981962"/>
            <a:ext cx="5120640" cy="3373118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44809">
            <a:off x="82107" y="334032"/>
            <a:ext cx="737865" cy="36555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1499" y="-968156"/>
            <a:ext cx="737865" cy="27380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8" y="629452"/>
            <a:ext cx="2339340" cy="23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8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2657308"/>
              </p:ext>
            </p:extLst>
          </p:nvPr>
        </p:nvGraphicFramePr>
        <p:xfrm>
          <a:off x="431191" y="1214594"/>
          <a:ext cx="11470886" cy="5643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3589870" y="-110969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5400" b="1" dirty="0" smtClean="0">
                <a:latin typeface="Century" panose="02040604050505020304" pitchFamily="18" charset="0"/>
              </a:rPr>
              <a:t>Conclusiones</a:t>
            </a:r>
            <a:endParaRPr lang="es-EC" sz="5400" b="1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5255" y="-1076076"/>
            <a:ext cx="737865" cy="32557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0039" y="-1275966"/>
            <a:ext cx="737865" cy="3655558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589871" y="-110969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5400" b="1" dirty="0" smtClean="0">
                <a:latin typeface="Century" panose="02040604050505020304" pitchFamily="18" charset="0"/>
              </a:rPr>
              <a:t>Conclusiones</a:t>
            </a:r>
            <a:endParaRPr lang="es-EC" sz="5400" b="1" dirty="0">
              <a:latin typeface="Century" panose="020406040505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5256" y="-1076076"/>
            <a:ext cx="737865" cy="32557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0040" y="-1275966"/>
            <a:ext cx="737865" cy="36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858792"/>
              </p:ext>
            </p:extLst>
          </p:nvPr>
        </p:nvGraphicFramePr>
        <p:xfrm>
          <a:off x="431193" y="1214594"/>
          <a:ext cx="11470885" cy="5643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3589871" y="-110969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5400" b="1" dirty="0" smtClean="0">
                <a:latin typeface="Century" panose="02040604050505020304" pitchFamily="18" charset="0"/>
              </a:rPr>
              <a:t>Recomendaciones</a:t>
            </a:r>
            <a:endParaRPr lang="es-EC" sz="5400" b="1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5256" y="-1076076"/>
            <a:ext cx="737865" cy="32557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0040" y="-1275966"/>
            <a:ext cx="737865" cy="36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8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2163" y="266497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C" sz="6600" b="1" dirty="0" smtClean="0">
                <a:latin typeface="Century" panose="02040604050505020304" pitchFamily="18" charset="0"/>
              </a:rPr>
              <a:t>YAPAYCHANI</a:t>
            </a:r>
            <a:br>
              <a:rPr lang="es-EC" sz="6600" b="1" dirty="0" smtClean="0">
                <a:latin typeface="Century" panose="02040604050505020304" pitchFamily="18" charset="0"/>
              </a:rPr>
            </a:br>
            <a:r>
              <a:rPr lang="es-EC" sz="6600" b="1" dirty="0" smtClean="0">
                <a:latin typeface="Century" panose="02040604050505020304" pitchFamily="18" charset="0"/>
              </a:rPr>
              <a:t>Gracias por su Atención</a:t>
            </a:r>
            <a:endParaRPr lang="es-EC" sz="6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7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37014" y="-55376"/>
            <a:ext cx="3992880" cy="1325563"/>
          </a:xfrm>
        </p:spPr>
        <p:txBody>
          <a:bodyPr>
            <a:noAutofit/>
          </a:bodyPr>
          <a:lstStyle/>
          <a:p>
            <a:r>
              <a:rPr lang="es-EC" b="1" dirty="0" smtClean="0">
                <a:latin typeface="Century" panose="02040604050505020304" pitchFamily="18" charset="0"/>
              </a:rPr>
              <a:t>Problemática</a:t>
            </a:r>
            <a:endParaRPr lang="es-EC" b="1" dirty="0">
              <a:latin typeface="Century" panose="020406040505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551" t="32069" r="36007" b="29096"/>
          <a:stretch/>
        </p:blipFill>
        <p:spPr>
          <a:xfrm>
            <a:off x="891939" y="3338192"/>
            <a:ext cx="4963650" cy="334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4" y="1377939"/>
            <a:ext cx="2308860" cy="16513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94" y="1634440"/>
            <a:ext cx="2133424" cy="12523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86" y="951043"/>
            <a:ext cx="2994661" cy="251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8365" y="-1130443"/>
            <a:ext cx="737865" cy="365555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2660" y="-1139887"/>
            <a:ext cx="737865" cy="36555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647" y="1073595"/>
            <a:ext cx="2695575" cy="2374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8" r="21016" b="9634"/>
          <a:stretch/>
        </p:blipFill>
        <p:spPr>
          <a:xfrm>
            <a:off x="6725960" y="2740145"/>
            <a:ext cx="3575081" cy="411785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14" y="3111718"/>
            <a:ext cx="2211649" cy="221164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47" y="3356995"/>
            <a:ext cx="1813225" cy="18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6651" y="0"/>
            <a:ext cx="3322982" cy="1117766"/>
          </a:xfrm>
        </p:spPr>
        <p:txBody>
          <a:bodyPr>
            <a:noAutofit/>
          </a:bodyPr>
          <a:lstStyle/>
          <a:p>
            <a:r>
              <a:rPr lang="es-EC" sz="4800" b="1" dirty="0">
                <a:latin typeface="Century" panose="02040604050505020304" pitchFamily="18" charset="0"/>
              </a:rPr>
              <a:t>O</a:t>
            </a:r>
            <a:r>
              <a:rPr lang="es-EC" sz="4800" b="1" dirty="0" smtClean="0">
                <a:latin typeface="Century" panose="02040604050505020304" pitchFamily="18" charset="0"/>
              </a:rPr>
              <a:t>bjetivos</a:t>
            </a:r>
            <a:endParaRPr lang="es-EC" sz="4800" b="1" dirty="0">
              <a:latin typeface="Century" panose="020406040505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7800" y="-1156921"/>
            <a:ext cx="737865" cy="36555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6338" y="-1164998"/>
            <a:ext cx="737865" cy="3655558"/>
          </a:xfrm>
          <a:prstGeom prst="rect">
            <a:avLst/>
          </a:prstGeom>
        </p:spPr>
      </p:pic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913386"/>
              </p:ext>
            </p:extLst>
          </p:nvPr>
        </p:nvGraphicFramePr>
        <p:xfrm>
          <a:off x="0" y="1317485"/>
          <a:ext cx="11967318" cy="5532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0" y="1125843"/>
            <a:ext cx="7587153" cy="151720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C" sz="2200" dirty="0">
                <a:solidFill>
                  <a:schemeClr val="tx1"/>
                </a:solidFill>
                <a:latin typeface="Century" panose="02040604050505020304" pitchFamily="18" charset="0"/>
              </a:rPr>
              <a:t>Estudiar las expresiones culturales-ancestrales como alternativa de desarrollo turístico vivencial, por medio del análisis de las costumbres y saberes, para ayudar a la conservación del legado cultural de Zuleta.</a:t>
            </a:r>
          </a:p>
        </p:txBody>
      </p:sp>
    </p:spTree>
    <p:extLst>
      <p:ext uri="{BB962C8B-B14F-4D97-AF65-F5344CB8AC3E}">
        <p14:creationId xmlns:p14="http://schemas.microsoft.com/office/powerpoint/2010/main" val="6647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49040" y="34682"/>
            <a:ext cx="3577046" cy="918987"/>
          </a:xfrm>
        </p:spPr>
        <p:txBody>
          <a:bodyPr>
            <a:noAutofit/>
          </a:bodyPr>
          <a:lstStyle/>
          <a:p>
            <a:r>
              <a:rPr lang="es-EC" sz="4000" b="1" dirty="0" smtClean="0">
                <a:latin typeface="Century" panose="02040604050505020304" pitchFamily="18" charset="0"/>
              </a:rPr>
              <a:t>Marco Teórico</a:t>
            </a:r>
            <a:endParaRPr lang="es-EC" sz="4000" b="1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2330" y="-1263122"/>
            <a:ext cx="737865" cy="36555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63447" y="-1243043"/>
            <a:ext cx="737865" cy="3655558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25770032"/>
              </p:ext>
            </p:extLst>
          </p:nvPr>
        </p:nvGraphicFramePr>
        <p:xfrm>
          <a:off x="144070" y="848213"/>
          <a:ext cx="12047930" cy="2044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48" y="2941371"/>
            <a:ext cx="2647377" cy="116002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637" y="4150180"/>
            <a:ext cx="2104917" cy="266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/>
          <a:srcRect l="39360" t="30303" r="27104" b="18788"/>
          <a:stretch/>
        </p:blipFill>
        <p:spPr>
          <a:xfrm>
            <a:off x="1669863" y="4240241"/>
            <a:ext cx="1463960" cy="248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/>
          <a:srcRect l="11946" t="3631" r="13338" b="6344"/>
          <a:stretch/>
        </p:blipFill>
        <p:spPr>
          <a:xfrm>
            <a:off x="6342687" y="2403738"/>
            <a:ext cx="5849313" cy="4258998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7666892" y="2884039"/>
            <a:ext cx="1899139" cy="585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DEMANDA</a:t>
            </a:r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6419624" y="4240241"/>
            <a:ext cx="1899139" cy="585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OFERTA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9832379" y="3524996"/>
            <a:ext cx="2264771" cy="585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PLANTA TURÍSTICA</a:t>
            </a:r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9832378" y="5080521"/>
            <a:ext cx="2264771" cy="585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INFRAESTRUCTURA</a:t>
            </a:r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7518388" y="5769168"/>
            <a:ext cx="2264771" cy="6610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COMUNIDAD RECEPTORA</a:t>
            </a:r>
            <a:endParaRPr lang="es-EC" dirty="0"/>
          </a:p>
        </p:txBody>
      </p:sp>
      <p:sp>
        <p:nvSpPr>
          <p:cNvPr id="23" name="CuadroTexto 22"/>
          <p:cNvSpPr txBox="1"/>
          <p:nvPr/>
        </p:nvSpPr>
        <p:spPr>
          <a:xfrm>
            <a:off x="8280339" y="3944894"/>
            <a:ext cx="2161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latin typeface="Century" panose="02040604050505020304" pitchFamily="18" charset="0"/>
              </a:rPr>
              <a:t>Sistema</a:t>
            </a:r>
          </a:p>
          <a:p>
            <a:pPr algn="ctr"/>
            <a:r>
              <a:rPr lang="es-EC" sz="3200" b="1" dirty="0" smtClean="0">
                <a:latin typeface="Century" panose="02040604050505020304" pitchFamily="18" charset="0"/>
              </a:rPr>
              <a:t>Turístico</a:t>
            </a:r>
            <a:endParaRPr lang="es-EC" sz="32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4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41496" y="-41030"/>
            <a:ext cx="4594946" cy="1325563"/>
          </a:xfrm>
        </p:spPr>
        <p:txBody>
          <a:bodyPr>
            <a:noAutofit/>
          </a:bodyPr>
          <a:lstStyle/>
          <a:p>
            <a:pPr algn="ctr"/>
            <a:r>
              <a:rPr lang="es-EC" sz="3600" b="1" dirty="0" smtClean="0">
                <a:latin typeface="Century" panose="02040604050505020304" pitchFamily="18" charset="0"/>
              </a:rPr>
              <a:t>Marco Metodológico</a:t>
            </a:r>
            <a:endParaRPr lang="es-EC" sz="3600" b="1" dirty="0">
              <a:latin typeface="Century" panose="020406040505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9652" y="-1162516"/>
            <a:ext cx="737865" cy="36555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95289" y="-1162516"/>
            <a:ext cx="737865" cy="3655558"/>
          </a:xfrm>
          <a:prstGeom prst="rect">
            <a:avLst/>
          </a:prstGeom>
        </p:spPr>
      </p:pic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2329684615"/>
              </p:ext>
            </p:extLst>
          </p:nvPr>
        </p:nvGraphicFramePr>
        <p:xfrm>
          <a:off x="1" y="1034197"/>
          <a:ext cx="12192000" cy="5823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6" y="2860431"/>
            <a:ext cx="5092389" cy="375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926432"/>
              </p:ext>
            </p:extLst>
          </p:nvPr>
        </p:nvGraphicFramePr>
        <p:xfrm>
          <a:off x="981308" y="735982"/>
          <a:ext cx="12192000" cy="6077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9652" y="-1162516"/>
            <a:ext cx="737865" cy="36555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22906" y="-1162516"/>
            <a:ext cx="737865" cy="365555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006362" y="0"/>
            <a:ext cx="41792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atin typeface="Century" panose="02040604050505020304" pitchFamily="18" charset="0"/>
              </a:rPr>
              <a:t>Instrumentos</a:t>
            </a:r>
            <a:endParaRPr lang="es-EC" b="1" dirty="0">
              <a:latin typeface="Century" panose="020406040505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37839" r="66830" b="51713"/>
          <a:stretch/>
        </p:blipFill>
        <p:spPr bwMode="auto">
          <a:xfrm>
            <a:off x="272788" y="1410099"/>
            <a:ext cx="2075110" cy="10845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49" y="1473847"/>
            <a:ext cx="2979368" cy="12247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272788" y="3211551"/>
            <a:ext cx="373357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latin typeface="Century" panose="02040604050505020304" pitchFamily="18" charset="0"/>
              </a:rPr>
              <a:t>n =86 turistas </a:t>
            </a:r>
          </a:p>
          <a:p>
            <a:endParaRPr lang="es-EC" sz="2000" dirty="0" smtClean="0">
              <a:latin typeface="Century" panose="02040604050505020304" pitchFamily="18" charset="0"/>
            </a:endParaRPr>
          </a:p>
          <a:p>
            <a:endParaRPr lang="es-EC" sz="2000" dirty="0">
              <a:latin typeface="Century" panose="02040604050505020304" pitchFamily="18" charset="0"/>
            </a:endParaRPr>
          </a:p>
          <a:p>
            <a:r>
              <a:rPr lang="es-EC" sz="2000" dirty="0" smtClean="0">
                <a:latin typeface="Century" panose="02040604050505020304" pitchFamily="18" charset="0"/>
              </a:rPr>
              <a:t>n</a:t>
            </a:r>
            <a:r>
              <a:rPr lang="es-EC" sz="2000" dirty="0">
                <a:latin typeface="Century" panose="02040604050505020304" pitchFamily="18" charset="0"/>
              </a:rPr>
              <a:t>: tamaño de la muestra</a:t>
            </a:r>
          </a:p>
          <a:p>
            <a:r>
              <a:rPr lang="es-EC" sz="2000" dirty="0">
                <a:latin typeface="Century" panose="02040604050505020304" pitchFamily="18" charset="0"/>
              </a:rPr>
              <a:t>N: tamaño de la población</a:t>
            </a:r>
          </a:p>
          <a:p>
            <a:r>
              <a:rPr lang="es-EC" sz="2000" dirty="0">
                <a:latin typeface="Century" panose="02040604050505020304" pitchFamily="18" charset="0"/>
              </a:rPr>
              <a:t>Z: nivel de confianza (1,96)</a:t>
            </a:r>
          </a:p>
          <a:p>
            <a:r>
              <a:rPr lang="es-EC" sz="2000" dirty="0">
                <a:latin typeface="Century" panose="02040604050505020304" pitchFamily="18" charset="0"/>
              </a:rPr>
              <a:t>p: proporción esperada </a:t>
            </a:r>
          </a:p>
          <a:p>
            <a:r>
              <a:rPr lang="es-EC" sz="2000" dirty="0">
                <a:latin typeface="Century" panose="02040604050505020304" pitchFamily="18" charset="0"/>
              </a:rPr>
              <a:t>q: proporción de fracaso (1 -p).</a:t>
            </a:r>
          </a:p>
          <a:p>
            <a:r>
              <a:rPr lang="es-EC" sz="2000" dirty="0">
                <a:latin typeface="Century" panose="02040604050505020304" pitchFamily="18" charset="0"/>
              </a:rPr>
              <a:t>d: margen de error</a:t>
            </a:r>
          </a:p>
          <a:p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39" y="2899793"/>
            <a:ext cx="3523786" cy="322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848" y="-1136975"/>
            <a:ext cx="737865" cy="36555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95179" y="-923074"/>
            <a:ext cx="737865" cy="325577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670" y="1246525"/>
            <a:ext cx="2082956" cy="2116607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536" y="1363288"/>
            <a:ext cx="2091715" cy="2076003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4" y="1322968"/>
            <a:ext cx="2065851" cy="2040164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3929" y="1200823"/>
            <a:ext cx="2326159" cy="2186065"/>
          </a:xfrm>
          <a:prstGeom prst="ellipse">
            <a:avLst/>
          </a:prstGeom>
          <a:ln w="63500" cap="rnd">
            <a:solidFill>
              <a:srgbClr val="963A8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Rectángulo 17"/>
          <p:cNvSpPr/>
          <p:nvPr/>
        </p:nvSpPr>
        <p:spPr>
          <a:xfrm>
            <a:off x="229434" y="3643612"/>
            <a:ext cx="1862837" cy="8214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800 a.C.</a:t>
            </a:r>
          </a:p>
          <a:p>
            <a:pPr algn="ctr"/>
            <a:r>
              <a:rPr lang="es-EC" dirty="0" smtClean="0"/>
              <a:t>Caranquis</a:t>
            </a:r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2903912" y="3604386"/>
            <a:ext cx="2299846" cy="82141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1500 aprox.</a:t>
            </a:r>
          </a:p>
          <a:p>
            <a:pPr algn="ctr"/>
            <a:r>
              <a:rPr lang="es-EC" dirty="0" smtClean="0">
                <a:solidFill>
                  <a:schemeClr val="tx1"/>
                </a:solidFill>
              </a:rPr>
              <a:t>Llegada de los Incas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536178" y="3575369"/>
            <a:ext cx="1241949" cy="82141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S. XVI</a:t>
            </a:r>
          </a:p>
          <a:p>
            <a:pPr algn="ctr"/>
            <a:r>
              <a:rPr lang="es-EC" sz="2400" b="1" dirty="0" smtClean="0"/>
              <a:t>Jesuitas</a:t>
            </a:r>
          </a:p>
        </p:txBody>
      </p:sp>
      <p:sp>
        <p:nvSpPr>
          <p:cNvPr id="21" name="Flecha derecha 20"/>
          <p:cNvSpPr/>
          <p:nvPr/>
        </p:nvSpPr>
        <p:spPr>
          <a:xfrm>
            <a:off x="2469892" y="2061275"/>
            <a:ext cx="651647" cy="27635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Flecha derecha 21"/>
          <p:cNvSpPr/>
          <p:nvPr/>
        </p:nvSpPr>
        <p:spPr>
          <a:xfrm>
            <a:off x="5378247" y="2089654"/>
            <a:ext cx="651647" cy="27635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Flecha derecha 22"/>
          <p:cNvSpPr/>
          <p:nvPr/>
        </p:nvSpPr>
        <p:spPr>
          <a:xfrm>
            <a:off x="8510503" y="2089654"/>
            <a:ext cx="651647" cy="27635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 derecha 23"/>
          <p:cNvSpPr/>
          <p:nvPr/>
        </p:nvSpPr>
        <p:spPr>
          <a:xfrm rot="5400000">
            <a:off x="8451302" y="2621331"/>
            <a:ext cx="1226720" cy="25688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/>
          <p:cNvSpPr/>
          <p:nvPr/>
        </p:nvSpPr>
        <p:spPr>
          <a:xfrm>
            <a:off x="8315246" y="3409890"/>
            <a:ext cx="1241949" cy="101590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1776</a:t>
            </a:r>
          </a:p>
          <a:p>
            <a:pPr algn="ctr"/>
            <a:r>
              <a:rPr lang="es-EC" sz="2400" b="1" dirty="0" smtClean="0"/>
              <a:t>Gabriel</a:t>
            </a:r>
          </a:p>
          <a:p>
            <a:pPr algn="ctr"/>
            <a:r>
              <a:rPr lang="es-EC" sz="2400" b="1" dirty="0" smtClean="0"/>
              <a:t>Zuleta</a:t>
            </a:r>
          </a:p>
        </p:txBody>
      </p:sp>
      <p:sp>
        <p:nvSpPr>
          <p:cNvPr id="26" name="Flecha derecha 25"/>
          <p:cNvSpPr/>
          <p:nvPr/>
        </p:nvSpPr>
        <p:spPr>
          <a:xfrm rot="20332085">
            <a:off x="9644278" y="3547464"/>
            <a:ext cx="651647" cy="27635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/>
          <p:cNvSpPr/>
          <p:nvPr/>
        </p:nvSpPr>
        <p:spPr>
          <a:xfrm>
            <a:off x="10316513" y="3568927"/>
            <a:ext cx="1636259" cy="880543"/>
          </a:xfrm>
          <a:prstGeom prst="rect">
            <a:avLst/>
          </a:prstGeom>
          <a:solidFill>
            <a:srgbClr val="963A8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1898</a:t>
            </a:r>
          </a:p>
          <a:p>
            <a:pPr algn="ctr"/>
            <a:r>
              <a:rPr lang="es-EC" sz="2000" dirty="0" smtClean="0"/>
              <a:t>Familia Plaza Lasso</a:t>
            </a:r>
          </a:p>
        </p:txBody>
      </p:sp>
      <p:graphicFrame>
        <p:nvGraphicFramePr>
          <p:cNvPr id="28" name="Diagrama 27"/>
          <p:cNvGraphicFramePr/>
          <p:nvPr>
            <p:extLst>
              <p:ext uri="{D42A27DB-BD31-4B8C-83A1-F6EECF244321}">
                <p14:modId xmlns:p14="http://schemas.microsoft.com/office/powerpoint/2010/main" val="1803625828"/>
              </p:ext>
            </p:extLst>
          </p:nvPr>
        </p:nvGraphicFramePr>
        <p:xfrm>
          <a:off x="1" y="4779181"/>
          <a:ext cx="11960087" cy="203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9" name="Título 1"/>
          <p:cNvSpPr txBox="1">
            <a:spLocks/>
          </p:cNvSpPr>
          <p:nvPr/>
        </p:nvSpPr>
        <p:spPr>
          <a:xfrm>
            <a:off x="3456878" y="0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atin typeface="Century" panose="02040604050505020304" pitchFamily="18" charset="0"/>
              </a:rPr>
              <a:t>Análisis de la Comunidad</a:t>
            </a:r>
            <a:endParaRPr lang="es-EC" b="1" dirty="0">
              <a:latin typeface="Century" panose="02040604050505020304" pitchFamily="18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849" y="-1136975"/>
            <a:ext cx="737865" cy="365555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95180" y="-923074"/>
            <a:ext cx="737865" cy="32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1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519238" y="106801"/>
            <a:ext cx="5553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800" b="1" dirty="0" smtClean="0">
                <a:latin typeface="Century" panose="02040604050505020304" pitchFamily="18" charset="0"/>
              </a:rPr>
              <a:t>Análisis de la Comunidad</a:t>
            </a:r>
            <a:endParaRPr lang="es-EC" sz="4800" b="1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849" y="-1136975"/>
            <a:ext cx="737865" cy="36555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95180" y="-923074"/>
            <a:ext cx="737865" cy="32557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8" y="2139804"/>
            <a:ext cx="3302000" cy="3302000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623278" y="1325562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Century" panose="02040604050505020304" pitchFamily="18" charset="0"/>
              </a:rPr>
              <a:t>Actividad Económica</a:t>
            </a:r>
            <a:endParaRPr lang="es-EC" sz="2400" dirty="0">
              <a:latin typeface="Century" panose="020406040505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" y="5794381"/>
            <a:ext cx="410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Century" panose="02040604050505020304" pitchFamily="18" charset="0"/>
              </a:rPr>
              <a:t>Agricultura/Ganadería</a:t>
            </a:r>
            <a:endParaRPr lang="es-EC" sz="2800" b="1" dirty="0">
              <a:latin typeface="Century" panose="020406040505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208" y="1787227"/>
            <a:ext cx="3073936" cy="365457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4763208" y="5794380"/>
            <a:ext cx="366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Century" panose="02040604050505020304" pitchFamily="18" charset="0"/>
              </a:rPr>
              <a:t>Demanda Turística </a:t>
            </a:r>
            <a:endParaRPr lang="es-EC" sz="2800" b="1" dirty="0">
              <a:latin typeface="Century" panose="020406040505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1"/>
          <a:stretch/>
        </p:blipFill>
        <p:spPr>
          <a:xfrm>
            <a:off x="8675074" y="1862785"/>
            <a:ext cx="3336789" cy="3394373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uadroTexto 13"/>
          <p:cNvSpPr txBox="1"/>
          <p:nvPr/>
        </p:nvSpPr>
        <p:spPr>
          <a:xfrm>
            <a:off x="8584662" y="5794379"/>
            <a:ext cx="366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atin typeface="Century" panose="02040604050505020304" pitchFamily="18" charset="0"/>
              </a:rPr>
              <a:t>Oferta Turística </a:t>
            </a:r>
            <a:endParaRPr lang="es-EC" sz="2800" b="1" dirty="0">
              <a:latin typeface="Century" panose="02040604050505020304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850" y="-1136975"/>
            <a:ext cx="737865" cy="36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1855</TotalTime>
  <Words>496</Words>
  <Application>Microsoft Office PowerPoint</Application>
  <PresentationFormat>Panorámica</PresentationFormat>
  <Paragraphs>150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Centaur</vt:lpstr>
      <vt:lpstr>Century</vt:lpstr>
      <vt:lpstr>Century Gothic</vt:lpstr>
      <vt:lpstr>Franklin Gothic Book</vt:lpstr>
      <vt:lpstr>Gabriola</vt:lpstr>
      <vt:lpstr>Tahoma</vt:lpstr>
      <vt:lpstr>Times New Roman</vt:lpstr>
      <vt:lpstr>Office Theme</vt:lpstr>
      <vt:lpstr>“Estudio de las Expresiones Culturales como aporte al Turismo Vivencial en la comunidad de Zuleta”</vt:lpstr>
      <vt:lpstr>Presentación de PowerPoint</vt:lpstr>
      <vt:lpstr>Problemática</vt:lpstr>
      <vt:lpstr>Objetivos</vt:lpstr>
      <vt:lpstr>Marco Teórico</vt:lpstr>
      <vt:lpstr>Marco Metodológico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Tour: Magia y Colorido</vt:lpstr>
      <vt:lpstr>Promoción Redes Sociales</vt:lpstr>
      <vt:lpstr>Presentación de PowerPoint</vt:lpstr>
      <vt:lpstr>Presentación de PowerPoint</vt:lpstr>
      <vt:lpstr>YAPAYCHANI Gracias por su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 Braulio</dc:creator>
  <cp:lastModifiedBy>SYLVIA .</cp:lastModifiedBy>
  <cp:revision>115</cp:revision>
  <dcterms:created xsi:type="dcterms:W3CDTF">2019-05-27T01:38:59Z</dcterms:created>
  <dcterms:modified xsi:type="dcterms:W3CDTF">2019-06-07T18:51:17Z</dcterms:modified>
</cp:coreProperties>
</file>