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0.xml" ContentType="application/vnd.openxmlformats-officedocument.themeOverr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theme/themeOverride13.xml" ContentType="application/vnd.openxmlformats-officedocument.themeOverr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6.xml" ContentType="application/vnd.openxmlformats-officedocument.themeOverr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7.xml" ContentType="application/vnd.openxmlformats-officedocument.themeOverr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18.xml" ContentType="application/vnd.openxmlformats-officedocument.themeOverr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9.xml" ContentType="application/vnd.openxmlformats-officedocument.themeOverr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20.xml" ContentType="application/vnd.openxmlformats-officedocument.themeOverr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23.xml" ContentType="application/vnd.openxmlformats-officedocument.presentationml.notesSlide+xml"/>
  <Override PartName="/ppt/theme/themeOverride27.xml" ContentType="application/vnd.openxmlformats-officedocument.themeOverride+xml"/>
  <Override PartName="/ppt/notesSlides/notesSlide24.xml" ContentType="application/vnd.openxmlformats-officedocument.presentationml.notesSlide+xml"/>
  <Override PartName="/ppt/theme/themeOverride28.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0" r:id="rId1"/>
    <p:sldMasterId id="2147483993" r:id="rId2"/>
    <p:sldMasterId id="2147484043" r:id="rId3"/>
    <p:sldMasterId id="2147484055" r:id="rId4"/>
  </p:sldMasterIdLst>
  <p:notesMasterIdLst>
    <p:notesMasterId r:id="rId39"/>
  </p:notesMasterIdLst>
  <p:handoutMasterIdLst>
    <p:handoutMasterId r:id="rId40"/>
  </p:handoutMasterIdLst>
  <p:sldIdLst>
    <p:sldId id="1478" r:id="rId5"/>
    <p:sldId id="1474" r:id="rId6"/>
    <p:sldId id="1442" r:id="rId7"/>
    <p:sldId id="1454" r:id="rId8"/>
    <p:sldId id="1444" r:id="rId9"/>
    <p:sldId id="1430" r:id="rId10"/>
    <p:sldId id="1443" r:id="rId11"/>
    <p:sldId id="1445" r:id="rId12"/>
    <p:sldId id="1447" r:id="rId13"/>
    <p:sldId id="1448" r:id="rId14"/>
    <p:sldId id="1449" r:id="rId15"/>
    <p:sldId id="1451" r:id="rId16"/>
    <p:sldId id="1450" r:id="rId17"/>
    <p:sldId id="1446" r:id="rId18"/>
    <p:sldId id="1452" r:id="rId19"/>
    <p:sldId id="1453" r:id="rId20"/>
    <p:sldId id="1457" r:id="rId21"/>
    <p:sldId id="1461" r:id="rId22"/>
    <p:sldId id="1462" r:id="rId23"/>
    <p:sldId id="1463" r:id="rId24"/>
    <p:sldId id="1464" r:id="rId25"/>
    <p:sldId id="1465" r:id="rId26"/>
    <p:sldId id="1466" r:id="rId27"/>
    <p:sldId id="1458" r:id="rId28"/>
    <p:sldId id="1482" r:id="rId29"/>
    <p:sldId id="1467" r:id="rId30"/>
    <p:sldId id="1480" r:id="rId31"/>
    <p:sldId id="1481" r:id="rId32"/>
    <p:sldId id="1483" r:id="rId33"/>
    <p:sldId id="1475" r:id="rId34"/>
    <p:sldId id="1476" r:id="rId35"/>
    <p:sldId id="1484" r:id="rId36"/>
    <p:sldId id="1477" r:id="rId37"/>
    <p:sldId id="1440" r:id="rId38"/>
  </p:sldIdLst>
  <p:sldSz cx="9902825" cy="6858000"/>
  <p:notesSz cx="6858000" cy="9190038"/>
  <p:defaultTextStyle>
    <a:defPPr>
      <a:defRPr lang="en-US"/>
    </a:defPPr>
    <a:lvl1pPr algn="l" rtl="0" fontAlgn="base">
      <a:spcBef>
        <a:spcPct val="0"/>
      </a:spcBef>
      <a:spcAft>
        <a:spcPct val="0"/>
      </a:spcAft>
      <a:defRPr kumimoji="1" sz="2000" b="1" kern="1200">
        <a:solidFill>
          <a:srgbClr val="0070C0"/>
        </a:solidFill>
        <a:latin typeface="Tahoma" pitchFamily="34" charset="0"/>
        <a:ea typeface="宋体" pitchFamily="2" charset="-122"/>
        <a:cs typeface="+mn-cs"/>
      </a:defRPr>
    </a:lvl1pPr>
    <a:lvl2pPr marL="457200" algn="l" rtl="0" fontAlgn="base">
      <a:spcBef>
        <a:spcPct val="0"/>
      </a:spcBef>
      <a:spcAft>
        <a:spcPct val="0"/>
      </a:spcAft>
      <a:defRPr kumimoji="1" sz="2000" b="1" kern="1200">
        <a:solidFill>
          <a:srgbClr val="0070C0"/>
        </a:solidFill>
        <a:latin typeface="Tahoma" pitchFamily="34" charset="0"/>
        <a:ea typeface="宋体" pitchFamily="2" charset="-122"/>
        <a:cs typeface="+mn-cs"/>
      </a:defRPr>
    </a:lvl2pPr>
    <a:lvl3pPr marL="914400" algn="l" rtl="0" fontAlgn="base">
      <a:spcBef>
        <a:spcPct val="0"/>
      </a:spcBef>
      <a:spcAft>
        <a:spcPct val="0"/>
      </a:spcAft>
      <a:defRPr kumimoji="1" sz="2000" b="1" kern="1200">
        <a:solidFill>
          <a:srgbClr val="0070C0"/>
        </a:solidFill>
        <a:latin typeface="Tahoma" pitchFamily="34" charset="0"/>
        <a:ea typeface="宋体" pitchFamily="2" charset="-122"/>
        <a:cs typeface="+mn-cs"/>
      </a:defRPr>
    </a:lvl3pPr>
    <a:lvl4pPr marL="1371600" algn="l" rtl="0" fontAlgn="base">
      <a:spcBef>
        <a:spcPct val="0"/>
      </a:spcBef>
      <a:spcAft>
        <a:spcPct val="0"/>
      </a:spcAft>
      <a:defRPr kumimoji="1" sz="2000" b="1" kern="1200">
        <a:solidFill>
          <a:srgbClr val="0070C0"/>
        </a:solidFill>
        <a:latin typeface="Tahoma" pitchFamily="34" charset="0"/>
        <a:ea typeface="宋体" pitchFamily="2" charset="-122"/>
        <a:cs typeface="+mn-cs"/>
      </a:defRPr>
    </a:lvl4pPr>
    <a:lvl5pPr marL="1828800" algn="l" rtl="0" fontAlgn="base">
      <a:spcBef>
        <a:spcPct val="0"/>
      </a:spcBef>
      <a:spcAft>
        <a:spcPct val="0"/>
      </a:spcAft>
      <a:defRPr kumimoji="1" sz="2000" b="1" kern="1200">
        <a:solidFill>
          <a:srgbClr val="0070C0"/>
        </a:solidFill>
        <a:latin typeface="Tahoma" pitchFamily="34" charset="0"/>
        <a:ea typeface="宋体" pitchFamily="2" charset="-122"/>
        <a:cs typeface="+mn-cs"/>
      </a:defRPr>
    </a:lvl5pPr>
    <a:lvl6pPr marL="2286000" algn="l" defTabSz="914400" rtl="0" eaLnBrk="1" latinLnBrk="0" hangingPunct="1">
      <a:defRPr kumimoji="1" sz="2000" b="1" kern="1200">
        <a:solidFill>
          <a:srgbClr val="0070C0"/>
        </a:solidFill>
        <a:latin typeface="Tahoma" pitchFamily="34" charset="0"/>
        <a:ea typeface="宋体" pitchFamily="2" charset="-122"/>
        <a:cs typeface="+mn-cs"/>
      </a:defRPr>
    </a:lvl6pPr>
    <a:lvl7pPr marL="2743200" algn="l" defTabSz="914400" rtl="0" eaLnBrk="1" latinLnBrk="0" hangingPunct="1">
      <a:defRPr kumimoji="1" sz="2000" b="1" kern="1200">
        <a:solidFill>
          <a:srgbClr val="0070C0"/>
        </a:solidFill>
        <a:latin typeface="Tahoma" pitchFamily="34" charset="0"/>
        <a:ea typeface="宋体" pitchFamily="2" charset="-122"/>
        <a:cs typeface="+mn-cs"/>
      </a:defRPr>
    </a:lvl7pPr>
    <a:lvl8pPr marL="3200400" algn="l" defTabSz="914400" rtl="0" eaLnBrk="1" latinLnBrk="0" hangingPunct="1">
      <a:defRPr kumimoji="1" sz="2000" b="1" kern="1200">
        <a:solidFill>
          <a:srgbClr val="0070C0"/>
        </a:solidFill>
        <a:latin typeface="Tahoma" pitchFamily="34" charset="0"/>
        <a:ea typeface="宋体" pitchFamily="2" charset="-122"/>
        <a:cs typeface="+mn-cs"/>
      </a:defRPr>
    </a:lvl8pPr>
    <a:lvl9pPr marL="3657600" algn="l" defTabSz="914400" rtl="0" eaLnBrk="1" latinLnBrk="0" hangingPunct="1">
      <a:defRPr kumimoji="1" sz="2000" b="1" kern="1200">
        <a:solidFill>
          <a:srgbClr val="0070C0"/>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1616" userDrawn="1">
          <p15:clr>
            <a:srgbClr val="A4A3A4"/>
          </p15:clr>
        </p15:guide>
        <p15:guide id="2" pos="312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Soledad Alvarez Vélez" initials="MSAV" lastIdx="2" clrIdx="0">
    <p:extLst>
      <p:ext uri="{19B8F6BF-5375-455C-9EA6-DF929625EA0E}">
        <p15:presenceInfo xmlns:p15="http://schemas.microsoft.com/office/powerpoint/2012/main" userId="7debbceaa47132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7"/>
    <a:srgbClr val="99CCFF"/>
    <a:srgbClr val="009900"/>
    <a:srgbClr val="3333CC"/>
    <a:srgbClr val="969696"/>
    <a:srgbClr val="990033"/>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121" autoAdjust="0"/>
  </p:normalViewPr>
  <p:slideViewPr>
    <p:cSldViewPr snapToGrid="0">
      <p:cViewPr varScale="1">
        <p:scale>
          <a:sx n="68" d="100"/>
          <a:sy n="68" d="100"/>
        </p:scale>
        <p:origin x="1284" y="78"/>
      </p:cViewPr>
      <p:guideLst>
        <p:guide orient="horz" pos="1616"/>
        <p:guide pos="312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2604"/>
    </p:cViewPr>
  </p:sorterViewPr>
  <p:notesViewPr>
    <p:cSldViewPr snapToGrid="0">
      <p:cViewPr>
        <p:scale>
          <a:sx n="100" d="100"/>
          <a:sy n="100" d="100"/>
        </p:scale>
        <p:origin x="-1554" y="72"/>
      </p:cViewPr>
      <p:guideLst>
        <p:guide orient="horz" pos="2894"/>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7T18:06:25.032" idx="2">
    <p:pos x="6238" y="-98"/>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6F0173F1-0B5E-4334-8D80-4C91FB2F63BE}"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A4405461-72E1-4C9B-AC1A-12BC549695B6}"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A8E3ACEB-FB9D-4C1D-B54F-90A61993771D}"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BD2A8047-B7E3-4CCE-80C8-1106801700E6}"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C27F7991-3AB7-482D-BA65-5FD430969A49}"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E27C1140-3716-403F-9564-D1229F43BE12}"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1F672B10-2C3A-427B-9F53-A8E6D686E2B5}"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ACE15352-F72B-42A7-A1E8-CE8735EB2298}"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0ABE2E93-541B-4D7C-BA19-C70B00A2F0EF}"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B08FAB98-E7C0-4820-AB39-CB6FC58DFD26}"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A2B11D4F-8313-4F86-A74A-EB8CE4EE3359}"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72502F23-D5D7-4955-883C-BCD6844158B8}"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D6CD74-8305-4B0F-8F19-5423CAAAF9E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2036EF8-61C8-49F4-86CC-0250BA83E250}" type="pres">
      <dgm:prSet presAssocID="{1CD6CD74-8305-4B0F-8F19-5423CAAAF9E7}" presName="linear" presStyleCnt="0">
        <dgm:presLayoutVars>
          <dgm:animLvl val="lvl"/>
          <dgm:resizeHandles val="exact"/>
        </dgm:presLayoutVars>
      </dgm:prSet>
      <dgm:spPr/>
      <dgm:t>
        <a:bodyPr/>
        <a:lstStyle/>
        <a:p>
          <a:endParaRPr lang="es-ES"/>
        </a:p>
      </dgm:t>
    </dgm:pt>
  </dgm:ptLst>
  <dgm:cxnLst>
    <dgm:cxn modelId="{B352E34A-0A3B-477C-B476-F37A5E3A4460}" type="presOf" srcId="{1CD6CD74-8305-4B0F-8F19-5423CAAAF9E7}" destId="{72036EF8-61C8-49F4-86CC-0250BA83E2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75"/>
            <a:ext cx="2973388" cy="4238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66788" eaLnBrk="0" hangingPunct="0">
              <a:lnSpc>
                <a:spcPct val="100000"/>
              </a:lnSpc>
              <a:spcBef>
                <a:spcPct val="0"/>
              </a:spcBef>
              <a:buClrTx/>
              <a:buSzTx/>
              <a:buFontTx/>
              <a:buNone/>
              <a:defRPr kumimoji="0" sz="1000" b="0" i="1">
                <a:solidFill>
                  <a:schemeClr val="tx1"/>
                </a:solidFill>
                <a:latin typeface="Arial" charset="0"/>
              </a:defRPr>
            </a:lvl1pPr>
          </a:lstStyle>
          <a:p>
            <a:pPr>
              <a:defRPr/>
            </a:pPr>
            <a:endParaRPr lang="zh-CN" altLang="en-US"/>
          </a:p>
        </p:txBody>
      </p:sp>
      <p:sp>
        <p:nvSpPr>
          <p:cNvPr id="3075" name="Rectangle 3"/>
          <p:cNvSpPr>
            <a:spLocks noGrp="1" noChangeArrowheads="1"/>
          </p:cNvSpPr>
          <p:nvPr>
            <p:ph type="dt" sz="quarter" idx="1"/>
          </p:nvPr>
        </p:nvSpPr>
        <p:spPr bwMode="auto">
          <a:xfrm>
            <a:off x="3884613" y="15875"/>
            <a:ext cx="2973387" cy="4238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66788" eaLnBrk="0" hangingPunct="0">
              <a:lnSpc>
                <a:spcPct val="100000"/>
              </a:lnSpc>
              <a:spcBef>
                <a:spcPct val="0"/>
              </a:spcBef>
              <a:buClrTx/>
              <a:buSzTx/>
              <a:buFontTx/>
              <a:buNone/>
              <a:defRPr kumimoji="0" sz="1000" b="0" i="1">
                <a:solidFill>
                  <a:schemeClr val="tx1"/>
                </a:solidFill>
                <a:latin typeface="Arial" charset="0"/>
              </a:defRPr>
            </a:lvl1pPr>
          </a:lstStyle>
          <a:p>
            <a:pPr>
              <a:defRPr/>
            </a:pPr>
            <a:endParaRPr lang="en-US" altLang="zh-CN"/>
          </a:p>
        </p:txBody>
      </p:sp>
      <p:sp>
        <p:nvSpPr>
          <p:cNvPr id="3076" name="Rectangle 4"/>
          <p:cNvSpPr>
            <a:spLocks noGrp="1" noChangeArrowheads="1"/>
          </p:cNvSpPr>
          <p:nvPr>
            <p:ph type="ftr" sz="quarter" idx="2"/>
          </p:nvPr>
        </p:nvSpPr>
        <p:spPr bwMode="auto">
          <a:xfrm>
            <a:off x="0" y="8748713"/>
            <a:ext cx="2973388" cy="4238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66788" eaLnBrk="0" hangingPunct="0">
              <a:lnSpc>
                <a:spcPct val="100000"/>
              </a:lnSpc>
              <a:spcBef>
                <a:spcPct val="0"/>
              </a:spcBef>
              <a:buClrTx/>
              <a:buSzTx/>
              <a:buFontTx/>
              <a:buNone/>
              <a:defRPr kumimoji="0" sz="1000" b="0" i="1">
                <a:solidFill>
                  <a:schemeClr val="tx1"/>
                </a:solidFill>
                <a:latin typeface="Arial" charset="0"/>
              </a:defRPr>
            </a:lvl1pPr>
          </a:lstStyle>
          <a:p>
            <a:pPr>
              <a:defRPr/>
            </a:pPr>
            <a:endParaRPr lang="en-US" altLang="zh-CN"/>
          </a:p>
        </p:txBody>
      </p:sp>
      <p:sp>
        <p:nvSpPr>
          <p:cNvPr id="3077" name="Rectangle 5"/>
          <p:cNvSpPr>
            <a:spLocks noGrp="1" noChangeArrowheads="1"/>
          </p:cNvSpPr>
          <p:nvPr>
            <p:ph type="sldNum" sz="quarter" idx="3"/>
          </p:nvPr>
        </p:nvSpPr>
        <p:spPr bwMode="auto">
          <a:xfrm>
            <a:off x="3884613" y="8748713"/>
            <a:ext cx="2973387" cy="4238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66788" eaLnBrk="0" hangingPunct="0">
              <a:lnSpc>
                <a:spcPct val="100000"/>
              </a:lnSpc>
              <a:spcBef>
                <a:spcPct val="0"/>
              </a:spcBef>
              <a:buClrTx/>
              <a:buSzTx/>
              <a:buFontTx/>
              <a:buNone/>
              <a:defRPr kumimoji="0" sz="1000" b="0" i="1">
                <a:solidFill>
                  <a:schemeClr val="tx1"/>
                </a:solidFill>
                <a:latin typeface="Arial" charset="0"/>
              </a:defRPr>
            </a:lvl1pPr>
          </a:lstStyle>
          <a:p>
            <a:pPr>
              <a:defRPr/>
            </a:pPr>
            <a:fld id="{44DB4C07-8F22-4006-8582-6ABC0C2FC0FE}" type="slidenum">
              <a:rPr lang="zh-CN" altLang="en-US"/>
              <a:pPr>
                <a:defRPr/>
              </a:pPr>
              <a:t>‹Nº›</a:t>
            </a:fld>
            <a:endParaRPr lang="en-US" altLang="zh-CN"/>
          </a:p>
        </p:txBody>
      </p:sp>
    </p:spTree>
    <p:extLst>
      <p:ext uri="{BB962C8B-B14F-4D97-AF65-F5344CB8AC3E}">
        <p14:creationId xmlns:p14="http://schemas.microsoft.com/office/powerpoint/2010/main" val="136392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75"/>
            <a:ext cx="2973388" cy="4238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806450" eaLnBrk="0" hangingPunct="0">
              <a:lnSpc>
                <a:spcPct val="100000"/>
              </a:lnSpc>
              <a:spcBef>
                <a:spcPct val="0"/>
              </a:spcBef>
              <a:buClrTx/>
              <a:buSzTx/>
              <a:buFontTx/>
              <a:buNone/>
              <a:defRPr kumimoji="0" sz="1000" b="0" i="1">
                <a:solidFill>
                  <a:schemeClr val="tx1"/>
                </a:solidFill>
                <a:latin typeface="Times New Roman" pitchFamily="18" charset="0"/>
              </a:defRPr>
            </a:lvl1pPr>
          </a:lstStyle>
          <a:p>
            <a:pPr>
              <a:defRPr/>
            </a:pPr>
            <a:endParaRPr lang="zh-CN" altLang="en-US"/>
          </a:p>
        </p:txBody>
      </p:sp>
      <p:sp>
        <p:nvSpPr>
          <p:cNvPr id="2051" name="Rectangle 3"/>
          <p:cNvSpPr>
            <a:spLocks noGrp="1" noChangeArrowheads="1"/>
          </p:cNvSpPr>
          <p:nvPr>
            <p:ph type="dt" idx="1"/>
          </p:nvPr>
        </p:nvSpPr>
        <p:spPr bwMode="auto">
          <a:xfrm>
            <a:off x="3884613" y="15875"/>
            <a:ext cx="2973387" cy="4238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806450" eaLnBrk="0" hangingPunct="0">
              <a:lnSpc>
                <a:spcPct val="100000"/>
              </a:lnSpc>
              <a:spcBef>
                <a:spcPct val="0"/>
              </a:spcBef>
              <a:buClrTx/>
              <a:buSzTx/>
              <a:buFontTx/>
              <a:buNone/>
              <a:defRPr kumimoji="0" sz="1000" b="0" i="1">
                <a:solidFill>
                  <a:schemeClr val="tx1"/>
                </a:solidFill>
                <a:latin typeface="Times New Roman" pitchFamily="18" charset="0"/>
              </a:defRPr>
            </a:lvl1pPr>
          </a:lstStyle>
          <a:p>
            <a:pPr>
              <a:defRPr/>
            </a:pPr>
            <a:endParaRPr lang="en-US" altLang="zh-CN"/>
          </a:p>
        </p:txBody>
      </p:sp>
      <p:sp>
        <p:nvSpPr>
          <p:cNvPr id="2052" name="Rectangle 4"/>
          <p:cNvSpPr>
            <a:spLocks noGrp="1" noChangeArrowheads="1"/>
          </p:cNvSpPr>
          <p:nvPr>
            <p:ph type="ftr" sz="quarter" idx="4"/>
          </p:nvPr>
        </p:nvSpPr>
        <p:spPr bwMode="auto">
          <a:xfrm>
            <a:off x="0" y="8748713"/>
            <a:ext cx="2973388" cy="4238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806450" eaLnBrk="0" hangingPunct="0">
              <a:lnSpc>
                <a:spcPct val="100000"/>
              </a:lnSpc>
              <a:spcBef>
                <a:spcPct val="0"/>
              </a:spcBef>
              <a:buClrTx/>
              <a:buSzTx/>
              <a:buFontTx/>
              <a:buNone/>
              <a:defRPr kumimoji="0" sz="1000" b="0" i="1">
                <a:solidFill>
                  <a:schemeClr val="tx1"/>
                </a:solidFill>
                <a:latin typeface="Times New Roman" pitchFamily="18" charset="0"/>
              </a:defRPr>
            </a:lvl1pPr>
          </a:lstStyle>
          <a:p>
            <a:pPr>
              <a:defRPr/>
            </a:pPr>
            <a:endParaRPr lang="en-US" altLang="zh-CN"/>
          </a:p>
        </p:txBody>
      </p:sp>
      <p:sp>
        <p:nvSpPr>
          <p:cNvPr id="2053" name="Rectangle 5"/>
          <p:cNvSpPr>
            <a:spLocks noGrp="1" noChangeArrowheads="1"/>
          </p:cNvSpPr>
          <p:nvPr>
            <p:ph type="sldNum" sz="quarter" idx="5"/>
          </p:nvPr>
        </p:nvSpPr>
        <p:spPr bwMode="auto">
          <a:xfrm>
            <a:off x="3884613" y="8748713"/>
            <a:ext cx="2973387" cy="4238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806450" eaLnBrk="0" hangingPunct="0">
              <a:lnSpc>
                <a:spcPct val="100000"/>
              </a:lnSpc>
              <a:spcBef>
                <a:spcPct val="0"/>
              </a:spcBef>
              <a:buClrTx/>
              <a:buSzTx/>
              <a:buFontTx/>
              <a:buNone/>
              <a:defRPr kumimoji="0" sz="1000" b="0" i="1">
                <a:solidFill>
                  <a:schemeClr val="tx1"/>
                </a:solidFill>
                <a:latin typeface="Times New Roman" pitchFamily="18" charset="0"/>
              </a:defRPr>
            </a:lvl1pPr>
          </a:lstStyle>
          <a:p>
            <a:pPr>
              <a:defRPr/>
            </a:pPr>
            <a:fld id="{A5BC36D3-15EE-4B09-A8E5-E5DDB7A17B62}" type="slidenum">
              <a:rPr lang="zh-CN" altLang="en-US"/>
              <a:pPr>
                <a:defRPr/>
              </a:pPr>
              <a:t>‹Nº›</a:t>
            </a:fld>
            <a:endParaRPr lang="en-US" altLang="zh-CN"/>
          </a:p>
        </p:txBody>
      </p:sp>
      <p:sp>
        <p:nvSpPr>
          <p:cNvPr id="77830" name="Rectangle 6"/>
          <p:cNvSpPr>
            <a:spLocks noGrp="1" noRot="1" noChangeAspect="1" noChangeArrowheads="1" noTextEdit="1"/>
          </p:cNvSpPr>
          <p:nvPr>
            <p:ph type="sldImg" idx="2"/>
          </p:nvPr>
        </p:nvSpPr>
        <p:spPr bwMode="auto">
          <a:xfrm>
            <a:off x="1106488" y="806450"/>
            <a:ext cx="4645025" cy="3217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17575" y="4367213"/>
            <a:ext cx="5022850" cy="3867150"/>
          </a:xfrm>
          <a:prstGeom prst="rect">
            <a:avLst/>
          </a:prstGeom>
          <a:noFill/>
          <a:ln w="9525">
            <a:noFill/>
            <a:miter lim="800000"/>
            <a:headEnd/>
            <a:tailEnd/>
          </a:ln>
          <a:effectLst/>
        </p:spPr>
        <p:txBody>
          <a:bodyPr vert="horz" wrap="square" lIns="95250" tIns="46038" rIns="95250" bIns="46038" numCol="1" anchor="t" anchorCtr="0" compatLnSpc="1">
            <a:prstTxWarp prst="textNoShape">
              <a:avLst/>
            </a:prstTxWarp>
          </a:bodyPr>
          <a:lstStyle/>
          <a:p>
            <a:pPr lvl="0"/>
            <a:r>
              <a:rPr lang="en-US" altLang="zh-CN" noProof="0" smtClean="0"/>
              <a:t>Click to edit Master notes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Tree>
    <p:extLst>
      <p:ext uri="{BB962C8B-B14F-4D97-AF65-F5344CB8AC3E}">
        <p14:creationId xmlns:p14="http://schemas.microsoft.com/office/powerpoint/2010/main" val="1635125733"/>
      </p:ext>
    </p:extLst>
  </p:cSld>
  <p:clrMap bg1="lt1" tx1="dk1" bg2="lt2" tx2="dk2" accent1="accent1" accent2="accent2" accent3="accent3" accent4="accent4" accent5="accent5" accent6="accent6" hlink="hlink" folHlink="folHlink"/>
  <p:notesStyle>
    <a:lvl1pPr algn="l" defTabSz="966788"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9900" algn="l" defTabSz="966788"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9800" algn="l" defTabSz="966788"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9700" algn="l" defTabSz="966788"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8013" algn="l" defTabSz="966788"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dirty="0" smtClean="0"/>
          </a:p>
        </p:txBody>
      </p:sp>
    </p:spTree>
    <p:extLst>
      <p:ext uri="{BB962C8B-B14F-4D97-AF65-F5344CB8AC3E}">
        <p14:creationId xmlns:p14="http://schemas.microsoft.com/office/powerpoint/2010/main" val="232432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13</a:t>
            </a:fld>
            <a:endParaRPr lang="es-ES" dirty="0"/>
          </a:p>
        </p:txBody>
      </p:sp>
    </p:spTree>
    <p:extLst>
      <p:ext uri="{BB962C8B-B14F-4D97-AF65-F5344CB8AC3E}">
        <p14:creationId xmlns:p14="http://schemas.microsoft.com/office/powerpoint/2010/main" val="30366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385057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15</a:t>
            </a:fld>
            <a:endParaRPr lang="es-ES" dirty="0"/>
          </a:p>
        </p:txBody>
      </p:sp>
    </p:spTree>
    <p:extLst>
      <p:ext uri="{BB962C8B-B14F-4D97-AF65-F5344CB8AC3E}">
        <p14:creationId xmlns:p14="http://schemas.microsoft.com/office/powerpoint/2010/main" val="415032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16</a:t>
            </a:fld>
            <a:endParaRPr lang="es-ES" dirty="0"/>
          </a:p>
        </p:txBody>
      </p:sp>
    </p:spTree>
    <p:extLst>
      <p:ext uri="{BB962C8B-B14F-4D97-AF65-F5344CB8AC3E}">
        <p14:creationId xmlns:p14="http://schemas.microsoft.com/office/powerpoint/2010/main" val="364687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1583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18</a:t>
            </a:fld>
            <a:endParaRPr lang="es-ES" dirty="0"/>
          </a:p>
        </p:txBody>
      </p:sp>
    </p:spTree>
    <p:extLst>
      <p:ext uri="{BB962C8B-B14F-4D97-AF65-F5344CB8AC3E}">
        <p14:creationId xmlns:p14="http://schemas.microsoft.com/office/powerpoint/2010/main" val="420657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19</a:t>
            </a:fld>
            <a:endParaRPr lang="es-ES" dirty="0"/>
          </a:p>
        </p:txBody>
      </p:sp>
    </p:spTree>
    <p:extLst>
      <p:ext uri="{BB962C8B-B14F-4D97-AF65-F5344CB8AC3E}">
        <p14:creationId xmlns:p14="http://schemas.microsoft.com/office/powerpoint/2010/main" val="159167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20</a:t>
            </a:fld>
            <a:endParaRPr lang="es-ES" dirty="0"/>
          </a:p>
        </p:txBody>
      </p:sp>
    </p:spTree>
    <p:extLst>
      <p:ext uri="{BB962C8B-B14F-4D97-AF65-F5344CB8AC3E}">
        <p14:creationId xmlns:p14="http://schemas.microsoft.com/office/powerpoint/2010/main" val="313514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21</a:t>
            </a:fld>
            <a:endParaRPr lang="es-ES" dirty="0"/>
          </a:p>
        </p:txBody>
      </p:sp>
    </p:spTree>
    <p:extLst>
      <p:ext uri="{BB962C8B-B14F-4D97-AF65-F5344CB8AC3E}">
        <p14:creationId xmlns:p14="http://schemas.microsoft.com/office/powerpoint/2010/main" val="189657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22</a:t>
            </a:fld>
            <a:endParaRPr lang="es-ES" dirty="0"/>
          </a:p>
        </p:txBody>
      </p:sp>
    </p:spTree>
    <p:extLst>
      <p:ext uri="{BB962C8B-B14F-4D97-AF65-F5344CB8AC3E}">
        <p14:creationId xmlns:p14="http://schemas.microsoft.com/office/powerpoint/2010/main" val="4232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196089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23</a:t>
            </a:fld>
            <a:endParaRPr lang="es-ES" dirty="0"/>
          </a:p>
        </p:txBody>
      </p:sp>
    </p:spTree>
    <p:extLst>
      <p:ext uri="{BB962C8B-B14F-4D97-AF65-F5344CB8AC3E}">
        <p14:creationId xmlns:p14="http://schemas.microsoft.com/office/powerpoint/2010/main" val="2218460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1405596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350949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30</a:t>
            </a:fld>
            <a:endParaRPr lang="es-ES" dirty="0"/>
          </a:p>
        </p:txBody>
      </p:sp>
    </p:spTree>
    <p:extLst>
      <p:ext uri="{BB962C8B-B14F-4D97-AF65-F5344CB8AC3E}">
        <p14:creationId xmlns:p14="http://schemas.microsoft.com/office/powerpoint/2010/main" val="999410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31</a:t>
            </a:fld>
            <a:endParaRPr lang="es-ES" dirty="0"/>
          </a:p>
        </p:txBody>
      </p:sp>
    </p:spTree>
    <p:extLst>
      <p:ext uri="{BB962C8B-B14F-4D97-AF65-F5344CB8AC3E}">
        <p14:creationId xmlns:p14="http://schemas.microsoft.com/office/powerpoint/2010/main" val="3330152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33</a:t>
            </a:fld>
            <a:endParaRPr lang="es-ES" dirty="0"/>
          </a:p>
        </p:txBody>
      </p:sp>
    </p:spTree>
    <p:extLst>
      <p:ext uri="{BB962C8B-B14F-4D97-AF65-F5344CB8AC3E}">
        <p14:creationId xmlns:p14="http://schemas.microsoft.com/office/powerpoint/2010/main" val="3194011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xfrm>
            <a:off x="954088" y="685800"/>
            <a:ext cx="4951412" cy="3429000"/>
          </a:xfrm>
          <a:ln/>
        </p:spPr>
      </p:sp>
      <p:sp>
        <p:nvSpPr>
          <p:cNvPr id="70659" name="2 Marcador de notas"/>
          <p:cNvSpPr>
            <a:spLocks noGrp="1"/>
          </p:cNvSpPr>
          <p:nvPr>
            <p:ph type="body" idx="1"/>
          </p:nvPr>
        </p:nvSpPr>
        <p:spPr>
          <a:xfrm>
            <a:off x="685800" y="4343519"/>
            <a:ext cx="5486400" cy="4114243"/>
          </a:xfrm>
          <a:noFill/>
          <a:ln w="9525"/>
        </p:spPr>
        <p:txBody>
          <a:bodyPr lIns="91440" tIns="45720" rIns="91440" bIns="45720"/>
          <a:lstStyle/>
          <a:p>
            <a:pPr eaLnBrk="1" hangingPunct="1"/>
            <a:endParaRPr lang="es-EC" smtClean="0"/>
          </a:p>
        </p:txBody>
      </p:sp>
      <p:sp>
        <p:nvSpPr>
          <p:cNvPr id="70660" name="3 Marcador de número de diapositiva"/>
          <p:cNvSpPr txBox="1">
            <a:spLocks noGrp="1"/>
          </p:cNvSpPr>
          <p:nvPr/>
        </p:nvSpPr>
        <p:spPr bwMode="auto">
          <a:xfrm>
            <a:off x="3884613" y="8685446"/>
            <a:ext cx="2971800" cy="456961"/>
          </a:xfrm>
          <a:prstGeom prst="rect">
            <a:avLst/>
          </a:prstGeom>
          <a:noFill/>
          <a:ln w="9525">
            <a:noFill/>
            <a:miter lim="800000"/>
            <a:headEnd/>
            <a:tailEnd/>
          </a:ln>
        </p:spPr>
        <p:txBody>
          <a:bodyPr anchor="b"/>
          <a:lstStyle/>
          <a:p>
            <a:pPr algn="r" eaLnBrk="1" hangingPunct="1"/>
            <a:fld id="{6FA0B1A3-364C-4F64-B6C3-3C37D907C7AE}" type="slidenum">
              <a:rPr lang="es-ES" sz="1200">
                <a:latin typeface="Arial" charset="0"/>
              </a:rPr>
              <a:pPr algn="r" eaLnBrk="1" hangingPunct="1"/>
              <a:t>34</a:t>
            </a:fld>
            <a:endParaRPr lang="es-ES" sz="1200">
              <a:latin typeface="Arial" charset="0"/>
            </a:endParaRPr>
          </a:p>
        </p:txBody>
      </p:sp>
    </p:spTree>
    <p:extLst>
      <p:ext uri="{BB962C8B-B14F-4D97-AF65-F5344CB8AC3E}">
        <p14:creationId xmlns:p14="http://schemas.microsoft.com/office/powerpoint/2010/main" val="345262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344083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6</a:t>
            </a:fld>
            <a:endParaRPr lang="es-ES" dirty="0"/>
          </a:p>
        </p:txBody>
      </p:sp>
    </p:spTree>
    <p:extLst>
      <p:ext uri="{BB962C8B-B14F-4D97-AF65-F5344CB8AC3E}">
        <p14:creationId xmlns:p14="http://schemas.microsoft.com/office/powerpoint/2010/main" val="414317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7</a:t>
            </a:fld>
            <a:endParaRPr lang="es-ES" dirty="0"/>
          </a:p>
        </p:txBody>
      </p:sp>
    </p:spTree>
    <p:extLst>
      <p:ext uri="{BB962C8B-B14F-4D97-AF65-F5344CB8AC3E}">
        <p14:creationId xmlns:p14="http://schemas.microsoft.com/office/powerpoint/2010/main" val="318642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6488" y="806450"/>
            <a:ext cx="4645025" cy="3217863"/>
          </a:xfrm>
          <a:ln/>
        </p:spPr>
      </p:sp>
      <p:sp>
        <p:nvSpPr>
          <p:cNvPr id="79875"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124856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06450"/>
            <a:ext cx="4645025" cy="3217863"/>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9</a:t>
            </a:fld>
            <a:endParaRPr lang="es-ES" dirty="0"/>
          </a:p>
        </p:txBody>
      </p:sp>
    </p:spTree>
    <p:extLst>
      <p:ext uri="{BB962C8B-B14F-4D97-AF65-F5344CB8AC3E}">
        <p14:creationId xmlns:p14="http://schemas.microsoft.com/office/powerpoint/2010/main" val="377452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06488" y="806450"/>
            <a:ext cx="4645025" cy="3217863"/>
          </a:xfrm>
          <a:ln/>
        </p:spPr>
      </p:sp>
      <p:sp>
        <p:nvSpPr>
          <p:cNvPr id="103427" name="Notes Placeholder 2"/>
          <p:cNvSpPr>
            <a:spLocks noGrp="1"/>
          </p:cNvSpPr>
          <p:nvPr>
            <p:ph type="body" idx="1"/>
          </p:nvPr>
        </p:nvSpPr>
        <p:spPr>
          <a:noFill/>
          <a:ln/>
        </p:spPr>
        <p:txBody>
          <a:bodyPr/>
          <a:lstStyle/>
          <a:p>
            <a:endParaRPr lang="es-ES" dirty="0" smtClean="0"/>
          </a:p>
        </p:txBody>
      </p:sp>
      <p:sp>
        <p:nvSpPr>
          <p:cNvPr id="103428" name="Slide Number Placeholder 3"/>
          <p:cNvSpPr>
            <a:spLocks noGrp="1"/>
          </p:cNvSpPr>
          <p:nvPr>
            <p:ph type="sldNum" sz="quarter" idx="5"/>
          </p:nvPr>
        </p:nvSpPr>
        <p:spPr>
          <a:noFill/>
        </p:spPr>
        <p:txBody>
          <a:bodyPr/>
          <a:lstStyle/>
          <a:p>
            <a:fld id="{D99457E2-B6CA-4DFF-9C3C-78D2A1C09DFB}" type="slidenum">
              <a:rPr lang="es-ES" smtClean="0"/>
              <a:pPr/>
              <a:t>11</a:t>
            </a:fld>
            <a:endParaRPr lang="es-ES" smtClean="0"/>
          </a:p>
        </p:txBody>
      </p:sp>
    </p:spTree>
    <p:extLst>
      <p:ext uri="{BB962C8B-B14F-4D97-AF65-F5344CB8AC3E}">
        <p14:creationId xmlns:p14="http://schemas.microsoft.com/office/powerpoint/2010/main" val="221468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75FB07F-FE2A-43D7-B08E-DA988E2B62B4}" type="slidenum">
              <a:rPr lang="es-ES" smtClean="0"/>
              <a:pPr/>
              <a:t>12</a:t>
            </a:fld>
            <a:endParaRPr lang="es-ES" dirty="0"/>
          </a:p>
        </p:txBody>
      </p:sp>
    </p:spTree>
    <p:extLst>
      <p:ext uri="{BB962C8B-B14F-4D97-AF65-F5344CB8AC3E}">
        <p14:creationId xmlns:p14="http://schemas.microsoft.com/office/powerpoint/2010/main" val="378174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712" y="2130428"/>
            <a:ext cx="8417401"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CF6B56A-180D-4B02-ABCA-F3301A6573CF}" type="datetimeFigureOut">
              <a:rPr lang="es-ES"/>
              <a:pPr>
                <a:defRPr/>
              </a:pPr>
              <a:t>22/11/2018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06858C3-5AA1-464A-80CA-E5EC467285A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C868191-968C-42BA-A855-B0C46E6BE4F9}" type="datetimeFigureOut">
              <a:rPr lang="es-ES"/>
              <a:pPr>
                <a:defRPr/>
              </a:pPr>
              <a:t>22/11/2018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214A878-3EAA-49CE-9B7B-EDD44233B5A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79548" y="274641"/>
            <a:ext cx="2228136"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141" y="274641"/>
            <a:ext cx="651936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0B328D-8531-47E2-A71B-1A11A4DDBEAA}" type="datetimeFigureOut">
              <a:rPr lang="es-ES"/>
              <a:pPr>
                <a:defRPr/>
              </a:pPr>
              <a:t>22/11/2018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F2979BD-ACA4-4C1D-AD90-E3AD983AE807}"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47938" y="1346947"/>
            <a:ext cx="8303519"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47938" y="4299697"/>
            <a:ext cx="8303519"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47938" y="1484779"/>
            <a:ext cx="8303519"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837474" y="4068923"/>
            <a:ext cx="87795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854119" y="1432223"/>
            <a:ext cx="8095559" cy="3035808"/>
          </a:xfrm>
        </p:spPr>
        <p:txBody>
          <a:bodyPr anchor="ctr">
            <a:noAutofit/>
          </a:bodyPr>
          <a:lstStyle>
            <a:lvl1pPr algn="l">
              <a:lnSpc>
                <a:spcPct val="80000"/>
              </a:lnSpc>
              <a:defRPr sz="7797"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8973" y="4389120"/>
            <a:ext cx="6409603" cy="1069848"/>
          </a:xfrm>
        </p:spPr>
        <p:txBody>
          <a:bodyPr>
            <a:normAutofit/>
          </a:bodyPr>
          <a:lstStyle>
            <a:lvl1pPr marL="0" indent="0" algn="l">
              <a:buNone/>
              <a:defRPr sz="1787">
                <a:solidFill>
                  <a:schemeClr val="tx1"/>
                </a:solidFill>
              </a:defRPr>
            </a:lvl1pPr>
            <a:lvl2pPr marL="371338" indent="0" algn="ctr">
              <a:buNone/>
              <a:defRPr sz="1787"/>
            </a:lvl2pPr>
            <a:lvl3pPr marL="742676" indent="0" algn="ctr">
              <a:buNone/>
              <a:defRPr sz="1787"/>
            </a:lvl3pPr>
            <a:lvl4pPr marL="1114014" indent="0" algn="ctr">
              <a:buNone/>
              <a:defRPr sz="1624"/>
            </a:lvl4pPr>
            <a:lvl5pPr marL="1485351" indent="0" algn="ctr">
              <a:buNone/>
              <a:defRPr sz="1624"/>
            </a:lvl5pPr>
            <a:lvl6pPr marL="1856689" indent="0" algn="ctr">
              <a:buNone/>
              <a:defRPr sz="1624"/>
            </a:lvl6pPr>
            <a:lvl7pPr marL="2228027" indent="0" algn="ctr">
              <a:buNone/>
              <a:defRPr sz="1624"/>
            </a:lvl7pPr>
            <a:lvl8pPr marL="2599365" indent="0" algn="ctr">
              <a:buNone/>
              <a:defRPr sz="1624"/>
            </a:lvl8pPr>
            <a:lvl9pPr marL="2970703" indent="0" algn="ctr">
              <a:buNone/>
              <a:defRPr sz="1624"/>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solidFill>
                  <a:srgbClr val="696464"/>
                </a:solidFill>
              </a:rPr>
              <a:pPr/>
              <a:t>11/22/2018</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a:xfrm>
            <a:off x="7791597" y="4289334"/>
            <a:ext cx="969707" cy="640080"/>
          </a:xfrm>
        </p:spPr>
        <p:txBody>
          <a:bodyPr/>
          <a:lstStyle>
            <a:lvl1pPr>
              <a:defRPr sz="2274"/>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217240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solidFill>
                  <a:srgbClr val="696464"/>
                </a:solidFill>
              </a:rPr>
              <a:pPr/>
              <a:t>11/22/2018</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870947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9902825"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60227" y="1225296"/>
            <a:ext cx="7538526" cy="3520440"/>
          </a:xfrm>
        </p:spPr>
        <p:txBody>
          <a:bodyPr anchor="ctr">
            <a:normAutofit/>
          </a:bodyPr>
          <a:lstStyle>
            <a:lvl1pPr>
              <a:lnSpc>
                <a:spcPct val="80000"/>
              </a:lnSpc>
              <a:defRPr sz="6498"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9127" y="5020056"/>
            <a:ext cx="7352848" cy="1066800"/>
          </a:xfrm>
        </p:spPr>
        <p:txBody>
          <a:bodyPr anchor="t">
            <a:normAutofit/>
          </a:bodyPr>
          <a:lstStyle>
            <a:lvl1pPr marL="0" indent="0">
              <a:buNone/>
              <a:defRPr sz="1624">
                <a:solidFill>
                  <a:schemeClr val="tx1"/>
                </a:solidFill>
              </a:defRPr>
            </a:lvl1pPr>
            <a:lvl2pPr marL="371338" indent="0">
              <a:buNone/>
              <a:defRPr sz="1462">
                <a:solidFill>
                  <a:schemeClr val="tx1">
                    <a:tint val="75000"/>
                  </a:schemeClr>
                </a:solidFill>
              </a:defRPr>
            </a:lvl2pPr>
            <a:lvl3pPr marL="742676" indent="0">
              <a:buNone/>
              <a:defRPr sz="1300">
                <a:solidFill>
                  <a:schemeClr val="tx1">
                    <a:tint val="75000"/>
                  </a:schemeClr>
                </a:solidFill>
              </a:defRPr>
            </a:lvl3pPr>
            <a:lvl4pPr marL="1114014" indent="0">
              <a:buNone/>
              <a:defRPr sz="1137">
                <a:solidFill>
                  <a:schemeClr val="tx1">
                    <a:tint val="75000"/>
                  </a:schemeClr>
                </a:solidFill>
              </a:defRPr>
            </a:lvl4pPr>
            <a:lvl5pPr marL="1485351" indent="0">
              <a:buNone/>
              <a:defRPr sz="1137">
                <a:solidFill>
                  <a:schemeClr val="tx1">
                    <a:tint val="75000"/>
                  </a:schemeClr>
                </a:solidFill>
              </a:defRPr>
            </a:lvl5pPr>
            <a:lvl6pPr marL="1856689" indent="0">
              <a:buNone/>
              <a:defRPr sz="1137">
                <a:solidFill>
                  <a:schemeClr val="tx1">
                    <a:tint val="75000"/>
                  </a:schemeClr>
                </a:solidFill>
              </a:defRPr>
            </a:lvl6pPr>
            <a:lvl7pPr marL="2228027" indent="0">
              <a:buNone/>
              <a:defRPr sz="1137">
                <a:solidFill>
                  <a:schemeClr val="tx1">
                    <a:tint val="75000"/>
                  </a:schemeClr>
                </a:solidFill>
              </a:defRPr>
            </a:lvl7pPr>
            <a:lvl8pPr marL="2599365" indent="0">
              <a:buNone/>
              <a:defRPr sz="1137">
                <a:solidFill>
                  <a:schemeClr val="tx1">
                    <a:tint val="75000"/>
                  </a:schemeClr>
                </a:solidFill>
              </a:defRPr>
            </a:lvl8pPr>
            <a:lvl9pPr marL="2970703" indent="0">
              <a:buNone/>
              <a:defRPr sz="1137">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6980117" y="6272785"/>
            <a:ext cx="2147812" cy="365125"/>
          </a:xfrm>
        </p:spPr>
        <p:txBody>
          <a:bodyPr/>
          <a:lstStyle/>
          <a:p>
            <a:fld id="{C6F822A4-8DA6-4447-9B1F-C5DB58435268}" type="datetimeFigureOut">
              <a:rPr lang="en-US" dirty="0">
                <a:solidFill>
                  <a:srgbClr val="696464"/>
                </a:solidFill>
              </a:rPr>
              <a:pPr/>
              <a:t>11/22/2018</a:t>
            </a:fld>
            <a:endParaRPr lang="en-US" dirty="0">
              <a:solidFill>
                <a:srgbClr val="696464"/>
              </a:solidFill>
            </a:endParaRPr>
          </a:p>
        </p:txBody>
      </p:sp>
      <p:sp>
        <p:nvSpPr>
          <p:cNvPr id="5" name="Footer Placeholder 4"/>
          <p:cNvSpPr>
            <a:spLocks noGrp="1"/>
          </p:cNvSpPr>
          <p:nvPr>
            <p:ph type="ftr" sz="quarter" idx="11"/>
          </p:nvPr>
        </p:nvSpPr>
        <p:spPr>
          <a:xfrm>
            <a:off x="1772882" y="6272785"/>
            <a:ext cx="5139566" cy="365125"/>
          </a:xfrm>
        </p:spPr>
        <p:txBody>
          <a:bodyPr/>
          <a:lstStyle/>
          <a:p>
            <a:endParaRPr lang="en-US" dirty="0">
              <a:solidFill>
                <a:srgbClr val="696464"/>
              </a:solidFill>
            </a:endParaRPr>
          </a:p>
        </p:txBody>
      </p:sp>
      <p:grpSp>
        <p:nvGrpSpPr>
          <p:cNvPr id="8" name="Group 7"/>
          <p:cNvGrpSpPr/>
          <p:nvPr/>
        </p:nvGrpSpPr>
        <p:grpSpPr>
          <a:xfrm>
            <a:off x="728903" y="2325848"/>
            <a:ext cx="87795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85288" y="2506133"/>
            <a:ext cx="965183" cy="720332"/>
          </a:xfrm>
        </p:spPr>
        <p:txBody>
          <a:bodyPr/>
          <a:lstStyle>
            <a:lvl1pPr>
              <a:defRPr sz="2274"/>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38953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68973" y="2194560"/>
            <a:ext cx="3862102" cy="3977640"/>
          </a:xfrm>
        </p:spPr>
        <p:txBody>
          <a:bodyPr/>
          <a:lstStyle>
            <a:lvl1pPr>
              <a:defRPr sz="1624"/>
            </a:lvl1pPr>
            <a:lvl2pPr>
              <a:defRPr sz="1462"/>
            </a:lvl2pPr>
            <a:lvl3pPr>
              <a:defRPr sz="13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169275" y="2194560"/>
            <a:ext cx="3862102" cy="3977640"/>
          </a:xfrm>
        </p:spPr>
        <p:txBody>
          <a:bodyPr/>
          <a:lstStyle>
            <a:lvl1pPr>
              <a:defRPr sz="1624"/>
            </a:lvl1pPr>
            <a:lvl2pPr>
              <a:defRPr sz="1462"/>
            </a:lvl2pPr>
            <a:lvl3pPr>
              <a:defRPr sz="13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solidFill>
                  <a:srgbClr val="696464"/>
                </a:solidFill>
              </a:rPr>
              <a:pPr/>
              <a:t>11/22/2018</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42789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97" y="2048256"/>
            <a:ext cx="3862102" cy="640080"/>
          </a:xfrm>
        </p:spPr>
        <p:txBody>
          <a:bodyPr anchor="ctr">
            <a:normAutofit/>
          </a:bodyPr>
          <a:lstStyle>
            <a:lvl1pPr marL="0" indent="0">
              <a:buNone/>
              <a:defRPr sz="1624" b="1">
                <a:solidFill>
                  <a:schemeClr val="accent1">
                    <a:lumMod val="75000"/>
                  </a:schemeClr>
                </a:solidFill>
              </a:defRPr>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68973" y="2743200"/>
            <a:ext cx="3862102" cy="3291840"/>
          </a:xfrm>
        </p:spPr>
        <p:txBody>
          <a:bodyPr/>
          <a:lstStyle>
            <a:lvl1pPr>
              <a:defRPr sz="1624"/>
            </a:lvl1pPr>
            <a:lvl2pPr>
              <a:defRPr sz="1462"/>
            </a:lvl2pPr>
            <a:lvl3pPr>
              <a:defRPr sz="13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9275" y="2048256"/>
            <a:ext cx="3862102" cy="640080"/>
          </a:xfrm>
        </p:spPr>
        <p:txBody>
          <a:bodyPr anchor="ctr">
            <a:normAutofit/>
          </a:bodyPr>
          <a:lstStyle>
            <a:lvl1pPr marL="0" indent="0">
              <a:buNone/>
              <a:defRPr sz="1624" b="1">
                <a:solidFill>
                  <a:schemeClr val="accent1">
                    <a:lumMod val="75000"/>
                  </a:schemeClr>
                </a:solidFill>
              </a:defRPr>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169275" y="2743200"/>
            <a:ext cx="3862102" cy="3291840"/>
          </a:xfrm>
        </p:spPr>
        <p:txBody>
          <a:bodyPr/>
          <a:lstStyle>
            <a:lvl1pPr>
              <a:defRPr sz="1624"/>
            </a:lvl1pPr>
            <a:lvl2pPr>
              <a:defRPr sz="1462"/>
            </a:lvl2pPr>
            <a:lvl3pPr>
              <a:defRPr sz="13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solidFill>
                  <a:srgbClr val="696464"/>
                </a:solidFill>
              </a:rPr>
              <a:pPr/>
              <a:t>11/22/2018</a:t>
            </a:fld>
            <a:endParaRPr lang="en-US" dirty="0">
              <a:solidFill>
                <a:srgbClr val="696464"/>
              </a:solidFill>
            </a:endParaRPr>
          </a:p>
        </p:txBody>
      </p:sp>
      <p:sp>
        <p:nvSpPr>
          <p:cNvPr id="8" name="Footer Placeholder 7"/>
          <p:cNvSpPr>
            <a:spLocks noGrp="1"/>
          </p:cNvSpPr>
          <p:nvPr>
            <p:ph type="ftr" sz="quarter" idx="11"/>
          </p:nvPr>
        </p:nvSpPr>
        <p:spPr/>
        <p:txBody>
          <a:bodyPr/>
          <a:lstStyle/>
          <a:p>
            <a:endParaRPr lang="en-US" dirty="0">
              <a:solidFill>
                <a:srgbClr val="696464"/>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213360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solidFill>
                  <a:srgbClr val="696464"/>
                </a:solidFill>
              </a:rPr>
              <a:pPr/>
              <a:t>11/22/2018</a:t>
            </a:fld>
            <a:endParaRPr lang="en-US" dirty="0">
              <a:solidFill>
                <a:srgbClr val="696464"/>
              </a:solidFill>
            </a:endParaRPr>
          </a:p>
        </p:txBody>
      </p:sp>
      <p:sp>
        <p:nvSpPr>
          <p:cNvPr id="4" name="Footer Placeholder 3"/>
          <p:cNvSpPr>
            <a:spLocks noGrp="1"/>
          </p:cNvSpPr>
          <p:nvPr>
            <p:ph type="ftr" sz="quarter" idx="11"/>
          </p:nvPr>
        </p:nvSpPr>
        <p:spPr/>
        <p:txBody>
          <a:bodyPr/>
          <a:lstStyle/>
          <a:p>
            <a:endParaRPr lang="en-US" dirty="0">
              <a:solidFill>
                <a:srgbClr val="696464"/>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2629041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solidFill>
                  <a:srgbClr val="696464"/>
                </a:solidFill>
              </a:rPr>
              <a:pPr/>
              <a:t>11/22/2018</a:t>
            </a:fld>
            <a:endParaRPr lang="en-US" dirty="0">
              <a:solidFill>
                <a:srgbClr val="696464"/>
              </a:solidFill>
            </a:endParaRPr>
          </a:p>
        </p:txBody>
      </p:sp>
      <p:sp>
        <p:nvSpPr>
          <p:cNvPr id="3" name="Footer Placeholder 2"/>
          <p:cNvSpPr>
            <a:spLocks noGrp="1"/>
          </p:cNvSpPr>
          <p:nvPr>
            <p:ph type="ftr" sz="quarter" idx="11"/>
          </p:nvPr>
        </p:nvSpPr>
        <p:spPr/>
        <p:txBody>
          <a:bodyPr/>
          <a:lstStyle/>
          <a:p>
            <a:endParaRPr lang="en-US" dirty="0">
              <a:solidFill>
                <a:srgbClr val="696464"/>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2787851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6744627" y="1"/>
            <a:ext cx="315819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44356" y="685800"/>
            <a:ext cx="2599492" cy="1737360"/>
          </a:xfrm>
        </p:spPr>
        <p:txBody>
          <a:bodyPr anchor="b">
            <a:normAutofit/>
          </a:bodyPr>
          <a:lstStyle>
            <a:lvl1pPr>
              <a:defRPr sz="2599"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0819" y="685800"/>
            <a:ext cx="5451505" cy="5020056"/>
          </a:xfrm>
        </p:spPr>
        <p:txBody>
          <a:bodyPr/>
          <a:lstStyle>
            <a:lvl1pPr>
              <a:defRPr sz="1624"/>
            </a:lvl1pPr>
            <a:lvl2pPr>
              <a:defRPr sz="1462"/>
            </a:lvl2pPr>
            <a:lvl3pPr>
              <a:defRPr sz="13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44356" y="2423160"/>
            <a:ext cx="2599492" cy="3291840"/>
          </a:xfrm>
        </p:spPr>
        <p:txBody>
          <a:bodyPr>
            <a:normAutofit/>
          </a:bodyPr>
          <a:lstStyle>
            <a:lvl1pPr marL="0" indent="0">
              <a:lnSpc>
                <a:spcPct val="100000"/>
              </a:lnSpc>
              <a:spcBef>
                <a:spcPts val="812"/>
              </a:spcBef>
              <a:buNone/>
              <a:defRPr sz="1137">
                <a:solidFill>
                  <a:schemeClr val="accent1">
                    <a:lumMod val="75000"/>
                  </a:schemeClr>
                </a:solidFill>
              </a:defRPr>
            </a:lvl1pPr>
            <a:lvl2pPr marL="371338" indent="0">
              <a:buNone/>
              <a:defRPr sz="975"/>
            </a:lvl2pPr>
            <a:lvl3pPr marL="742676" indent="0">
              <a:buNone/>
              <a:defRPr sz="812"/>
            </a:lvl3pPr>
            <a:lvl4pPr marL="1114014" indent="0">
              <a:buNone/>
              <a:defRPr sz="731"/>
            </a:lvl4pPr>
            <a:lvl5pPr marL="1485351" indent="0">
              <a:buNone/>
              <a:defRPr sz="731"/>
            </a:lvl5pPr>
            <a:lvl6pPr marL="1856689" indent="0">
              <a:buNone/>
              <a:defRPr sz="731"/>
            </a:lvl6pPr>
            <a:lvl7pPr marL="2228027" indent="0">
              <a:buNone/>
              <a:defRPr sz="731"/>
            </a:lvl7pPr>
            <a:lvl8pPr marL="2599365" indent="0">
              <a:buNone/>
              <a:defRPr sz="731"/>
            </a:lvl8pPr>
            <a:lvl9pPr marL="2970703" indent="0">
              <a:buNone/>
              <a:defRPr sz="731"/>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solidFill>
                  <a:srgbClr val="696464"/>
                </a:solidFill>
              </a:rPr>
              <a:pPr/>
              <a:t>11/22/2018</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grpSp>
        <p:nvGrpSpPr>
          <p:cNvPr id="9" name="Group 8"/>
          <p:cNvGrpSpPr>
            <a:grpSpLocks noChangeAspect="1"/>
          </p:cNvGrpSpPr>
          <p:nvPr/>
        </p:nvGrpSpPr>
        <p:grpSpPr>
          <a:xfrm>
            <a:off x="9260932" y="6229681"/>
            <a:ext cx="371356"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84307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0775713-664E-4A02-BF37-EB9C7C69CB80}" type="datetimeFigureOut">
              <a:rPr lang="es-ES"/>
              <a:pPr>
                <a:defRPr/>
              </a:pPr>
              <a:t>22/11/2018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C5D237D-392C-4031-B28F-DEEBE972C588}"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6744627" y="1"/>
            <a:ext cx="315819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44356" y="685800"/>
            <a:ext cx="2599492" cy="1737360"/>
          </a:xfrm>
        </p:spPr>
        <p:txBody>
          <a:bodyPr anchor="b">
            <a:normAutofit/>
          </a:bodyPr>
          <a:lstStyle>
            <a:lvl1pPr>
              <a:defRPr sz="2599"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6744626" cy="6858000"/>
          </a:xfrm>
          <a:solidFill>
            <a:schemeClr val="tx2">
              <a:lumMod val="20000"/>
              <a:lumOff val="80000"/>
            </a:schemeClr>
          </a:solidFill>
        </p:spPr>
        <p:txBody>
          <a:bodyPr anchor="t"/>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44356" y="2423160"/>
            <a:ext cx="2599492" cy="3291840"/>
          </a:xfrm>
        </p:spPr>
        <p:txBody>
          <a:bodyPr>
            <a:normAutofit/>
          </a:bodyPr>
          <a:lstStyle>
            <a:lvl1pPr marL="0" indent="0">
              <a:lnSpc>
                <a:spcPct val="100000"/>
              </a:lnSpc>
              <a:spcBef>
                <a:spcPts val="812"/>
              </a:spcBef>
              <a:buNone/>
              <a:defRPr sz="1137">
                <a:solidFill>
                  <a:schemeClr val="accent1">
                    <a:lumMod val="75000"/>
                  </a:schemeClr>
                </a:solidFill>
              </a:defRPr>
            </a:lvl1pPr>
            <a:lvl2pPr marL="371338" indent="0">
              <a:buNone/>
              <a:defRPr sz="975"/>
            </a:lvl2pPr>
            <a:lvl3pPr marL="742676" indent="0">
              <a:buNone/>
              <a:defRPr sz="812"/>
            </a:lvl3pPr>
            <a:lvl4pPr marL="1114014" indent="0">
              <a:buNone/>
              <a:defRPr sz="731"/>
            </a:lvl4pPr>
            <a:lvl5pPr marL="1485351" indent="0">
              <a:buNone/>
              <a:defRPr sz="731"/>
            </a:lvl5pPr>
            <a:lvl6pPr marL="1856689" indent="0">
              <a:buNone/>
              <a:defRPr sz="731"/>
            </a:lvl6pPr>
            <a:lvl7pPr marL="2228027" indent="0">
              <a:buNone/>
              <a:defRPr sz="731"/>
            </a:lvl7pPr>
            <a:lvl8pPr marL="2599365" indent="0">
              <a:buNone/>
              <a:defRPr sz="731"/>
            </a:lvl8pPr>
            <a:lvl9pPr marL="2970703" indent="0">
              <a:buNone/>
              <a:defRPr sz="731"/>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solidFill>
                  <a:srgbClr val="696464"/>
                </a:solidFill>
              </a:rPr>
              <a:pPr/>
              <a:t>11/22/2018</a:t>
            </a:fld>
            <a:endParaRPr lang="en-US" dirty="0">
              <a:solidFill>
                <a:srgbClr val="696464"/>
              </a:solidFill>
            </a:endParaRPr>
          </a:p>
        </p:txBody>
      </p:sp>
      <p:grpSp>
        <p:nvGrpSpPr>
          <p:cNvPr id="8" name="Group 7"/>
          <p:cNvGrpSpPr>
            <a:grpSpLocks noChangeAspect="1"/>
          </p:cNvGrpSpPr>
          <p:nvPr/>
        </p:nvGrpSpPr>
        <p:grpSpPr>
          <a:xfrm>
            <a:off x="9260932" y="6229681"/>
            <a:ext cx="371356"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08788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solidFill>
                  <a:srgbClr val="696464"/>
                </a:solidFill>
              </a:rPr>
              <a:pPr/>
              <a:t>11/22/2018</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089432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709" y="533400"/>
            <a:ext cx="2073404"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66497" y="533400"/>
            <a:ext cx="6096427"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solidFill>
                  <a:srgbClr val="696464"/>
                </a:solidFill>
              </a:rPr>
              <a:pPr/>
              <a:t>11/22/2018</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32493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7853" y="1122363"/>
            <a:ext cx="7427119" cy="2387600"/>
          </a:xfrm>
        </p:spPr>
        <p:txBody>
          <a:bodyPr anchor="b"/>
          <a:lstStyle>
            <a:lvl1pPr algn="ctr">
              <a:defRPr sz="4873"/>
            </a:lvl1pPr>
          </a:lstStyle>
          <a:p>
            <a:r>
              <a:rPr lang="es-ES"/>
              <a:t>Haga clic para modificar el estilo de título del patrón</a:t>
            </a:r>
            <a:endParaRPr lang="es-EC"/>
          </a:p>
        </p:txBody>
      </p:sp>
      <p:sp>
        <p:nvSpPr>
          <p:cNvPr id="3" name="Subtítulo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97967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82056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5661" y="1709739"/>
            <a:ext cx="8541187" cy="2852737"/>
          </a:xfrm>
        </p:spPr>
        <p:txBody>
          <a:bodyPr anchor="b"/>
          <a:lstStyle>
            <a:lvl1pPr>
              <a:defRPr sz="4873"/>
            </a:lvl1pPr>
          </a:lstStyle>
          <a:p>
            <a:r>
              <a:rPr lang="es-ES"/>
              <a:t>Haga clic para modificar el estilo de título del patrón</a:t>
            </a:r>
            <a:endParaRPr lang="es-EC"/>
          </a:p>
        </p:txBody>
      </p:sp>
      <p:sp>
        <p:nvSpPr>
          <p:cNvPr id="3" name="Marcador de texto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8081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80819" y="1825625"/>
            <a:ext cx="4208701"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5013305" y="1825625"/>
            <a:ext cx="4208701"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94808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82109" y="365126"/>
            <a:ext cx="8541187"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lang="es-ES"/>
              <a:t>Haga clic para modificar el estilo de texto del patrón</a:t>
            </a:r>
          </a:p>
        </p:txBody>
      </p:sp>
      <p:sp>
        <p:nvSpPr>
          <p:cNvPr id="4" name="Marcador de contenido 3"/>
          <p:cNvSpPr>
            <a:spLocks noGrp="1"/>
          </p:cNvSpPr>
          <p:nvPr>
            <p:ph sz="half" idx="2"/>
          </p:nvPr>
        </p:nvSpPr>
        <p:spPr>
          <a:xfrm>
            <a:off x="682109" y="2505075"/>
            <a:ext cx="4189359"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lang="es-ES"/>
              <a:t>Haga clic para modificar el estilo de texto del patrón</a:t>
            </a:r>
          </a:p>
        </p:txBody>
      </p:sp>
      <p:sp>
        <p:nvSpPr>
          <p:cNvPr id="6" name="Marcador de contenido 5"/>
          <p:cNvSpPr>
            <a:spLocks noGrp="1"/>
          </p:cNvSpPr>
          <p:nvPr>
            <p:ph sz="quarter" idx="4"/>
          </p:nvPr>
        </p:nvSpPr>
        <p:spPr>
          <a:xfrm>
            <a:off x="5013305" y="2505075"/>
            <a:ext cx="420999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72245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58500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2682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255" y="4406903"/>
            <a:ext cx="8417401"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255" y="2906713"/>
            <a:ext cx="8417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C0C0ADF-491D-418F-9EDA-5419D8527E3E}" type="datetimeFigureOut">
              <a:rPr lang="es-ES"/>
              <a:pPr>
                <a:defRPr/>
              </a:pPr>
              <a:t>22/11/2018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909B64D-5E95-4AFA-AF48-748A6216F52A}"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109" y="457200"/>
            <a:ext cx="3193919" cy="1600200"/>
          </a:xfrm>
        </p:spPr>
        <p:txBody>
          <a:bodyPr anchor="b"/>
          <a:lstStyle>
            <a:lvl1pPr>
              <a:defRPr sz="2599"/>
            </a:lvl1pPr>
          </a:lstStyle>
          <a:p>
            <a:r>
              <a:rPr lang="es-ES"/>
              <a:t>Haga clic para modificar el estilo de título del patrón</a:t>
            </a:r>
            <a:endParaRPr lang="es-EC"/>
          </a:p>
        </p:txBody>
      </p:sp>
      <p:sp>
        <p:nvSpPr>
          <p:cNvPr id="3" name="Marcador de contenido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395455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109" y="457200"/>
            <a:ext cx="3193919" cy="1600200"/>
          </a:xfrm>
        </p:spPr>
        <p:txBody>
          <a:bodyPr anchor="b"/>
          <a:lstStyle>
            <a:lvl1pPr>
              <a:defRPr sz="2599"/>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lang="es-EC"/>
          </a:p>
        </p:txBody>
      </p:sp>
      <p:sp>
        <p:nvSpPr>
          <p:cNvPr id="4" name="Marcador de texto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9189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88072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86709" y="365125"/>
            <a:ext cx="213529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80819" y="365125"/>
            <a:ext cx="628210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7740CBE-73E1-4DE8-8D0B-9F41876C535E}" type="datetimeFigureOut">
              <a:rPr lang="es-EC" smtClean="0">
                <a:solidFill>
                  <a:prstClr val="black">
                    <a:tint val="75000"/>
                  </a:prstClr>
                </a:solidFill>
              </a:rPr>
              <a:pPr/>
              <a:t>22/11/2018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831457C-4F05-4261-A4D0-2D287DF4C8C5}"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01182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712" y="2130439"/>
            <a:ext cx="8417401"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371338" indent="0" algn="ctr">
              <a:buNone/>
              <a:defRPr>
                <a:solidFill>
                  <a:schemeClr val="tx1">
                    <a:tint val="75000"/>
                  </a:schemeClr>
                </a:solidFill>
              </a:defRPr>
            </a:lvl2pPr>
            <a:lvl3pPr marL="742676" indent="0" algn="ctr">
              <a:buNone/>
              <a:defRPr>
                <a:solidFill>
                  <a:schemeClr val="tx1">
                    <a:tint val="75000"/>
                  </a:schemeClr>
                </a:solidFill>
              </a:defRPr>
            </a:lvl3pPr>
            <a:lvl4pPr marL="1114014" indent="0" algn="ctr">
              <a:buNone/>
              <a:defRPr>
                <a:solidFill>
                  <a:schemeClr val="tx1">
                    <a:tint val="75000"/>
                  </a:schemeClr>
                </a:solidFill>
              </a:defRPr>
            </a:lvl4pPr>
            <a:lvl5pPr marL="1485351" indent="0" algn="ctr">
              <a:buNone/>
              <a:defRPr>
                <a:solidFill>
                  <a:schemeClr val="tx1">
                    <a:tint val="75000"/>
                  </a:schemeClr>
                </a:solidFill>
              </a:defRPr>
            </a:lvl5pPr>
            <a:lvl6pPr marL="1856689" indent="0" algn="ctr">
              <a:buNone/>
              <a:defRPr>
                <a:solidFill>
                  <a:schemeClr val="tx1">
                    <a:tint val="75000"/>
                  </a:schemeClr>
                </a:solidFill>
              </a:defRPr>
            </a:lvl6pPr>
            <a:lvl7pPr marL="2228027" indent="0" algn="ctr">
              <a:buNone/>
              <a:defRPr>
                <a:solidFill>
                  <a:schemeClr val="tx1">
                    <a:tint val="75000"/>
                  </a:schemeClr>
                </a:solidFill>
              </a:defRPr>
            </a:lvl7pPr>
            <a:lvl8pPr marL="2599365" indent="0" algn="ctr">
              <a:buNone/>
              <a:defRPr>
                <a:solidFill>
                  <a:schemeClr val="tx1">
                    <a:tint val="75000"/>
                  </a:schemeClr>
                </a:solidFill>
              </a:defRPr>
            </a:lvl8pPr>
            <a:lvl9pPr marL="2970703"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28A3256D-EA1B-4A57-A124-E0D7B16AE7EC}" type="datetimeFigureOut">
              <a:rPr lang="es-ES">
                <a:solidFill>
                  <a:prstClr val="black">
                    <a:tint val="75000"/>
                  </a:prstClr>
                </a:solidFill>
              </a:rPr>
              <a:pPr>
                <a:defRPr/>
              </a:pPr>
              <a:t>22/11/2018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85EE143-8D04-479C-8E4F-AC79163ECD2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08912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pPr>
              <a:defRPr/>
            </a:pPr>
            <a:fld id="{2276D12F-AAFB-4859-805D-5D3005357EA2}" type="datetimeFigureOut">
              <a:rPr lang="es-ES">
                <a:solidFill>
                  <a:prstClr val="black">
                    <a:tint val="75000"/>
                  </a:prstClr>
                </a:solidFill>
              </a:rPr>
              <a:pPr>
                <a:defRPr/>
              </a:pPr>
              <a:t>22/11/2018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3CA1264-BEBA-46E7-89B6-8776E8AE70D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36303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255" y="4406914"/>
            <a:ext cx="8417401" cy="1362075"/>
          </a:xfrm>
        </p:spPr>
        <p:txBody>
          <a:bodyPr anchor="t"/>
          <a:lstStyle>
            <a:lvl1pPr algn="l">
              <a:defRPr sz="3249"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82255" y="2906713"/>
            <a:ext cx="8417401" cy="1500187"/>
          </a:xfrm>
        </p:spPr>
        <p:txBody>
          <a:bodyPr anchor="b"/>
          <a:lstStyle>
            <a:lvl1pPr marL="0" indent="0">
              <a:buNone/>
              <a:defRPr sz="1624">
                <a:solidFill>
                  <a:schemeClr val="tx1">
                    <a:tint val="75000"/>
                  </a:schemeClr>
                </a:solidFill>
              </a:defRPr>
            </a:lvl1pPr>
            <a:lvl2pPr marL="371338" indent="0">
              <a:buNone/>
              <a:defRPr sz="1462">
                <a:solidFill>
                  <a:schemeClr val="tx1">
                    <a:tint val="75000"/>
                  </a:schemeClr>
                </a:solidFill>
              </a:defRPr>
            </a:lvl2pPr>
            <a:lvl3pPr marL="742676" indent="0">
              <a:buNone/>
              <a:defRPr sz="1300">
                <a:solidFill>
                  <a:schemeClr val="tx1">
                    <a:tint val="75000"/>
                  </a:schemeClr>
                </a:solidFill>
              </a:defRPr>
            </a:lvl3pPr>
            <a:lvl4pPr marL="1114014" indent="0">
              <a:buNone/>
              <a:defRPr sz="1137">
                <a:solidFill>
                  <a:schemeClr val="tx1">
                    <a:tint val="75000"/>
                  </a:schemeClr>
                </a:solidFill>
              </a:defRPr>
            </a:lvl4pPr>
            <a:lvl5pPr marL="1485351" indent="0">
              <a:buNone/>
              <a:defRPr sz="1137">
                <a:solidFill>
                  <a:schemeClr val="tx1">
                    <a:tint val="75000"/>
                  </a:schemeClr>
                </a:solidFill>
              </a:defRPr>
            </a:lvl5pPr>
            <a:lvl6pPr marL="1856689" indent="0">
              <a:buNone/>
              <a:defRPr sz="1137">
                <a:solidFill>
                  <a:schemeClr val="tx1">
                    <a:tint val="75000"/>
                  </a:schemeClr>
                </a:solidFill>
              </a:defRPr>
            </a:lvl6pPr>
            <a:lvl7pPr marL="2228027" indent="0">
              <a:buNone/>
              <a:defRPr sz="1137">
                <a:solidFill>
                  <a:schemeClr val="tx1">
                    <a:tint val="75000"/>
                  </a:schemeClr>
                </a:solidFill>
              </a:defRPr>
            </a:lvl7pPr>
            <a:lvl8pPr marL="2599365" indent="0">
              <a:buNone/>
              <a:defRPr sz="1137">
                <a:solidFill>
                  <a:schemeClr val="tx1">
                    <a:tint val="75000"/>
                  </a:schemeClr>
                </a:solidFill>
              </a:defRPr>
            </a:lvl8pPr>
            <a:lvl9pPr marL="2970703" indent="0">
              <a:buNone/>
              <a:defRPr sz="113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57EB489-2B35-4D6A-AB06-DB89849613E8}" type="datetimeFigureOut">
              <a:rPr lang="es-ES">
                <a:solidFill>
                  <a:prstClr val="black">
                    <a:tint val="75000"/>
                  </a:prstClr>
                </a:solidFill>
              </a:rPr>
              <a:pPr>
                <a:defRPr/>
              </a:pPr>
              <a:t>22/11/2018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52E03DD-C867-47A0-AF18-C1689498F8ED}"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6834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95141" y="1600206"/>
            <a:ext cx="4373748" cy="4525963"/>
          </a:xfrm>
        </p:spPr>
        <p:txBody>
          <a:bodyPr/>
          <a:lstStyle>
            <a:lvl1pPr>
              <a:defRPr sz="2274"/>
            </a:lvl1pPr>
            <a:lvl2pPr>
              <a:defRPr sz="1949"/>
            </a:lvl2pPr>
            <a:lvl3pPr>
              <a:defRPr sz="1624"/>
            </a:lvl3pPr>
            <a:lvl4pPr>
              <a:defRPr sz="1462"/>
            </a:lvl4pPr>
            <a:lvl5pPr>
              <a:defRPr sz="1462"/>
            </a:lvl5pPr>
            <a:lvl6pPr>
              <a:defRPr sz="1462"/>
            </a:lvl6pPr>
            <a:lvl7pPr>
              <a:defRPr sz="1462"/>
            </a:lvl7pPr>
            <a:lvl8pPr>
              <a:defRPr sz="1462"/>
            </a:lvl8pPr>
            <a:lvl9pPr>
              <a:defRPr sz="146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5033936" y="1600206"/>
            <a:ext cx="4373748" cy="4525963"/>
          </a:xfrm>
        </p:spPr>
        <p:txBody>
          <a:bodyPr/>
          <a:lstStyle>
            <a:lvl1pPr>
              <a:defRPr sz="2274"/>
            </a:lvl1pPr>
            <a:lvl2pPr>
              <a:defRPr sz="1949"/>
            </a:lvl2pPr>
            <a:lvl3pPr>
              <a:defRPr sz="1624"/>
            </a:lvl3pPr>
            <a:lvl4pPr>
              <a:defRPr sz="1462"/>
            </a:lvl4pPr>
            <a:lvl5pPr>
              <a:defRPr sz="1462"/>
            </a:lvl5pPr>
            <a:lvl6pPr>
              <a:defRPr sz="1462"/>
            </a:lvl6pPr>
            <a:lvl7pPr>
              <a:defRPr sz="1462"/>
            </a:lvl7pPr>
            <a:lvl8pPr>
              <a:defRPr sz="1462"/>
            </a:lvl8pPr>
            <a:lvl9pPr>
              <a:defRPr sz="146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3 Marcador de fecha"/>
          <p:cNvSpPr>
            <a:spLocks noGrp="1"/>
          </p:cNvSpPr>
          <p:nvPr>
            <p:ph type="dt" sz="half" idx="10"/>
          </p:nvPr>
        </p:nvSpPr>
        <p:spPr/>
        <p:txBody>
          <a:bodyPr/>
          <a:lstStyle>
            <a:lvl1pPr>
              <a:defRPr/>
            </a:lvl1pPr>
          </a:lstStyle>
          <a:p>
            <a:pPr>
              <a:defRPr/>
            </a:pPr>
            <a:fld id="{4152234D-7F31-4330-B465-ED8B2B58F272}" type="datetimeFigureOut">
              <a:rPr lang="es-ES">
                <a:solidFill>
                  <a:prstClr val="black">
                    <a:tint val="75000"/>
                  </a:prstClr>
                </a:solidFill>
              </a:rPr>
              <a:pPr>
                <a:defRPr/>
              </a:pPr>
              <a:t>22/11/2018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2AFEA46-A951-4C0E-9440-E4E437C4C8B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25369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95142" y="1535113"/>
            <a:ext cx="4375467" cy="63976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495142" y="2174875"/>
            <a:ext cx="4375467" cy="3951288"/>
          </a:xfrm>
        </p:spPr>
        <p:txBody>
          <a:bodyPr/>
          <a:lstStyle>
            <a:lvl1pPr>
              <a:defRPr sz="1949"/>
            </a:lvl1pPr>
            <a:lvl2pPr>
              <a:defRPr sz="1624"/>
            </a:lvl2pPr>
            <a:lvl3pPr>
              <a:defRPr sz="1462"/>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5030506" y="1535113"/>
            <a:ext cx="4377186" cy="63976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5030506" y="2174875"/>
            <a:ext cx="4377186" cy="3951288"/>
          </a:xfrm>
        </p:spPr>
        <p:txBody>
          <a:bodyPr/>
          <a:lstStyle>
            <a:lvl1pPr>
              <a:defRPr sz="1949"/>
            </a:lvl1pPr>
            <a:lvl2pPr>
              <a:defRPr sz="1624"/>
            </a:lvl2pPr>
            <a:lvl3pPr>
              <a:defRPr sz="1462"/>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3 Marcador de fecha"/>
          <p:cNvSpPr>
            <a:spLocks noGrp="1"/>
          </p:cNvSpPr>
          <p:nvPr>
            <p:ph type="dt" sz="half" idx="10"/>
          </p:nvPr>
        </p:nvSpPr>
        <p:spPr/>
        <p:txBody>
          <a:bodyPr/>
          <a:lstStyle>
            <a:lvl1pPr>
              <a:defRPr/>
            </a:lvl1pPr>
          </a:lstStyle>
          <a:p>
            <a:pPr>
              <a:defRPr/>
            </a:pPr>
            <a:fld id="{91DA604B-7243-42A6-8ADA-3F824249EA5C}" type="datetimeFigureOut">
              <a:rPr lang="es-ES">
                <a:solidFill>
                  <a:prstClr val="black">
                    <a:tint val="75000"/>
                  </a:prstClr>
                </a:solidFill>
              </a:rPr>
              <a:pPr>
                <a:defRPr/>
              </a:pPr>
              <a:t>22/11/2018</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C69D8C64-BB02-432E-9C1E-3D4E94AEF72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23521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8377A010-814F-48FF-89BC-4F9FAF00ACC2}" type="datetimeFigureOut">
              <a:rPr lang="es-ES">
                <a:solidFill>
                  <a:prstClr val="black">
                    <a:tint val="75000"/>
                  </a:prstClr>
                </a:solidFill>
              </a:rPr>
              <a:pPr>
                <a:defRPr/>
              </a:pPr>
              <a:t>22/11/2018</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1B91600-BEE4-4D82-8261-B3976372F99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7887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141" y="1600203"/>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33936" y="1600203"/>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8C37557-6343-4468-8F9A-3B660C089166}" type="datetimeFigureOut">
              <a:rPr lang="es-ES"/>
              <a:pPr>
                <a:defRPr/>
              </a:pPr>
              <a:t>22/11/2018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E4B20E1-16C0-44D9-A26C-94422DFFF2C7}"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BB10D4A-07D0-4F41-A503-EC9757A8D9EA}" type="datetimeFigureOut">
              <a:rPr lang="es-ES">
                <a:solidFill>
                  <a:prstClr val="black">
                    <a:tint val="75000"/>
                  </a:prstClr>
                </a:solidFill>
              </a:rPr>
              <a:pPr>
                <a:defRPr/>
              </a:pPr>
              <a:t>22/11/2018</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AEEFCE0-5727-4F8F-A8D2-30962E611B9D}"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70849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144" y="273050"/>
            <a:ext cx="3257961" cy="1162050"/>
          </a:xfrm>
        </p:spPr>
        <p:txBody>
          <a:bodyPr anchor="b"/>
          <a:lstStyle>
            <a:lvl1pPr algn="l">
              <a:defRPr sz="1624" b="1"/>
            </a:lvl1pPr>
          </a:lstStyle>
          <a:p>
            <a:r>
              <a:rPr lang="es-ES"/>
              <a:t>Haga clic para modificar el estilo de título del patrón</a:t>
            </a:r>
            <a:endParaRPr lang="es-EC"/>
          </a:p>
        </p:txBody>
      </p:sp>
      <p:sp>
        <p:nvSpPr>
          <p:cNvPr id="3" name="2 Marcador de contenido"/>
          <p:cNvSpPr>
            <a:spLocks noGrp="1"/>
          </p:cNvSpPr>
          <p:nvPr>
            <p:ph idx="1"/>
          </p:nvPr>
        </p:nvSpPr>
        <p:spPr>
          <a:xfrm>
            <a:off x="3871729" y="273064"/>
            <a:ext cx="5535955" cy="5853113"/>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95144" y="1435103"/>
            <a:ext cx="3257961" cy="4691063"/>
          </a:xfrm>
        </p:spPr>
        <p:txBody>
          <a:bodyPr/>
          <a:lstStyle>
            <a:lvl1pPr marL="0" indent="0">
              <a:buNone/>
              <a:defRPr sz="1137"/>
            </a:lvl1pPr>
            <a:lvl2pPr marL="371338" indent="0">
              <a:buNone/>
              <a:defRPr sz="975"/>
            </a:lvl2pPr>
            <a:lvl3pPr marL="742676" indent="0">
              <a:buNone/>
              <a:defRPr sz="812"/>
            </a:lvl3pPr>
            <a:lvl4pPr marL="1114014" indent="0">
              <a:buNone/>
              <a:defRPr sz="731"/>
            </a:lvl4pPr>
            <a:lvl5pPr marL="1485351" indent="0">
              <a:buNone/>
              <a:defRPr sz="731"/>
            </a:lvl5pPr>
            <a:lvl6pPr marL="1856689" indent="0">
              <a:buNone/>
              <a:defRPr sz="731"/>
            </a:lvl6pPr>
            <a:lvl7pPr marL="2228027" indent="0">
              <a:buNone/>
              <a:defRPr sz="731"/>
            </a:lvl7pPr>
            <a:lvl8pPr marL="2599365" indent="0">
              <a:buNone/>
              <a:defRPr sz="731"/>
            </a:lvl8pPr>
            <a:lvl9pPr marL="2970703" indent="0">
              <a:buNone/>
              <a:defRPr sz="731"/>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76735B7-12A3-4C92-BD5A-EE1F0DFDD0E1}" type="datetimeFigureOut">
              <a:rPr lang="es-ES">
                <a:solidFill>
                  <a:prstClr val="black">
                    <a:tint val="75000"/>
                  </a:prstClr>
                </a:solidFill>
              </a:rPr>
              <a:pPr>
                <a:defRPr/>
              </a:pPr>
              <a:t>22/11/2018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5D8EC37-59C0-4DEF-B975-0AE7D444A16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65994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023" y="4800600"/>
            <a:ext cx="5941695" cy="566738"/>
          </a:xfrm>
        </p:spPr>
        <p:txBody>
          <a:bodyPr anchor="b"/>
          <a:lstStyle>
            <a:lvl1pPr algn="l">
              <a:defRPr sz="1624"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941023" y="612775"/>
            <a:ext cx="5941695" cy="4114800"/>
          </a:xfrm>
        </p:spPr>
        <p:txBody>
          <a:bodyPr rtlCol="0">
            <a:normAutofit/>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pPr lvl="0"/>
            <a:endParaRPr lang="es-EC" noProof="0"/>
          </a:p>
        </p:txBody>
      </p:sp>
      <p:sp>
        <p:nvSpPr>
          <p:cNvPr id="4" name="3 Marcador de texto"/>
          <p:cNvSpPr>
            <a:spLocks noGrp="1"/>
          </p:cNvSpPr>
          <p:nvPr>
            <p:ph type="body" sz="half" idx="2"/>
          </p:nvPr>
        </p:nvSpPr>
        <p:spPr>
          <a:xfrm>
            <a:off x="1941023" y="5367338"/>
            <a:ext cx="5941695" cy="804862"/>
          </a:xfrm>
        </p:spPr>
        <p:txBody>
          <a:bodyPr/>
          <a:lstStyle>
            <a:lvl1pPr marL="0" indent="0">
              <a:buNone/>
              <a:defRPr sz="1137"/>
            </a:lvl1pPr>
            <a:lvl2pPr marL="371338" indent="0">
              <a:buNone/>
              <a:defRPr sz="975"/>
            </a:lvl2pPr>
            <a:lvl3pPr marL="742676" indent="0">
              <a:buNone/>
              <a:defRPr sz="812"/>
            </a:lvl3pPr>
            <a:lvl4pPr marL="1114014" indent="0">
              <a:buNone/>
              <a:defRPr sz="731"/>
            </a:lvl4pPr>
            <a:lvl5pPr marL="1485351" indent="0">
              <a:buNone/>
              <a:defRPr sz="731"/>
            </a:lvl5pPr>
            <a:lvl6pPr marL="1856689" indent="0">
              <a:buNone/>
              <a:defRPr sz="731"/>
            </a:lvl6pPr>
            <a:lvl7pPr marL="2228027" indent="0">
              <a:buNone/>
              <a:defRPr sz="731"/>
            </a:lvl7pPr>
            <a:lvl8pPr marL="2599365" indent="0">
              <a:buNone/>
              <a:defRPr sz="731"/>
            </a:lvl8pPr>
            <a:lvl9pPr marL="2970703" indent="0">
              <a:buNone/>
              <a:defRPr sz="731"/>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C9A1C10-7CC5-4739-9240-0485D9A4C631}" type="datetimeFigureOut">
              <a:rPr lang="es-ES">
                <a:solidFill>
                  <a:prstClr val="black">
                    <a:tint val="75000"/>
                  </a:prstClr>
                </a:solidFill>
              </a:rPr>
              <a:pPr>
                <a:defRPr/>
              </a:pPr>
              <a:t>22/11/2018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40C9B34-FA05-4B45-B648-342CFF6777B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14109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pPr>
              <a:defRPr/>
            </a:pPr>
            <a:fld id="{90E5A1A3-160E-4EBA-98C0-5EE61E521F61}" type="datetimeFigureOut">
              <a:rPr lang="es-ES">
                <a:solidFill>
                  <a:prstClr val="black">
                    <a:tint val="75000"/>
                  </a:prstClr>
                </a:solidFill>
              </a:rPr>
              <a:pPr>
                <a:defRPr/>
              </a:pPr>
              <a:t>22/11/2018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250747B-8A13-4170-B364-2EE1BD43427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26852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79548" y="274652"/>
            <a:ext cx="2228136"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95141" y="274652"/>
            <a:ext cx="651936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pPr>
              <a:defRPr/>
            </a:pPr>
            <a:fld id="{7E8F7769-0EDF-4761-A8E5-79D6E2401188}" type="datetimeFigureOut">
              <a:rPr lang="es-ES">
                <a:solidFill>
                  <a:prstClr val="black">
                    <a:tint val="75000"/>
                  </a:prstClr>
                </a:solidFill>
              </a:rPr>
              <a:pPr>
                <a:defRPr/>
              </a:pPr>
              <a:t>22/11/2018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8BDE1E5-07E4-4A83-8092-D00D3B043C8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1145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1F2DEF8-A135-4E9F-BEEA-45FFDA8A222D}" type="datetimeFigureOut">
              <a:rPr lang="es-ES"/>
              <a:pPr>
                <a:defRPr/>
              </a:pPr>
              <a:t>22/11/2018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6E6FD4F-CBC9-4FC2-A2EC-D7EE7E659B3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BBEFC787-E78D-47C1-AC21-FD72EEA69CDE}" type="datetimeFigureOut">
              <a:rPr lang="es-ES"/>
              <a:pPr>
                <a:defRPr/>
              </a:pPr>
              <a:t>22/11/2018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6CEC781-2979-4AFB-898E-AC47B115179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E5D8F4C-B09E-464C-92FB-047334087684}" type="datetimeFigureOut">
              <a:rPr lang="es-ES"/>
              <a:pPr>
                <a:defRPr/>
              </a:pPr>
              <a:t>22/11/2018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8B7D882-A1B6-4810-86C4-E9EECA68005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143" y="273050"/>
            <a:ext cx="3257961"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1730" y="273053"/>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143" y="1435103"/>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E7D86BB-559A-4FB5-A9B2-590B99A1031F}" type="datetimeFigureOut">
              <a:rPr lang="es-ES"/>
              <a:pPr>
                <a:defRPr/>
              </a:pPr>
              <a:t>22/11/2018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56B2FF6-9188-457F-BC0C-25A8F32327D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023" y="4800600"/>
            <a:ext cx="5941695"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023" y="612775"/>
            <a:ext cx="59416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E64D9E-B1B8-469B-9457-8798DCBA0C31}" type="datetimeFigureOut">
              <a:rPr lang="es-ES"/>
              <a:pPr>
                <a:defRPr/>
              </a:pPr>
              <a:t>22/11/2018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66CD82F-3A81-488F-A806-9C4E2E50083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2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95300" y="1600200"/>
            <a:ext cx="89122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95300" y="6356350"/>
            <a:ext cx="2309813" cy="365125"/>
          </a:xfrm>
          <a:prstGeom prst="rect">
            <a:avLst/>
          </a:prstGeom>
        </p:spPr>
        <p:txBody>
          <a:bodyPr vert="horz" lIns="91440" tIns="45720" rIns="91440" bIns="45720" rtlCol="0" anchor="ctr"/>
          <a:lstStyle>
            <a:lvl1pPr algn="l" eaLnBrk="0" hangingPunct="0">
              <a:lnSpc>
                <a:spcPct val="120000"/>
              </a:lnSpc>
              <a:spcBef>
                <a:spcPct val="40000"/>
              </a:spcBef>
              <a:buClr>
                <a:schemeClr val="tx2"/>
              </a:buClr>
              <a:buSzPct val="55000"/>
              <a:buFont typeface="Wingdings" pitchFamily="2" charset="2"/>
              <a:buChar char="ü"/>
              <a:defRPr sz="1200">
                <a:solidFill>
                  <a:schemeClr val="tx1">
                    <a:tint val="75000"/>
                  </a:schemeClr>
                </a:solidFill>
              </a:defRPr>
            </a:lvl1pPr>
          </a:lstStyle>
          <a:p>
            <a:pPr>
              <a:defRPr/>
            </a:pPr>
            <a:fld id="{51FDBA43-8A89-4518-83B8-4254182A2FC8}" type="datetimeFigureOut">
              <a:rPr lang="es-ES"/>
              <a:pPr>
                <a:defRPr/>
              </a:pPr>
              <a:t>22/11/2018</a:t>
            </a:fld>
            <a:endParaRPr lang="es-ES"/>
          </a:p>
        </p:txBody>
      </p:sp>
      <p:sp>
        <p:nvSpPr>
          <p:cNvPr id="5" name="4 Marcador de pie de página"/>
          <p:cNvSpPr>
            <a:spLocks noGrp="1"/>
          </p:cNvSpPr>
          <p:nvPr>
            <p:ph type="ftr" sz="quarter" idx="3"/>
          </p:nvPr>
        </p:nvSpPr>
        <p:spPr>
          <a:xfrm>
            <a:off x="3382963" y="6356350"/>
            <a:ext cx="3136900" cy="365125"/>
          </a:xfrm>
          <a:prstGeom prst="rect">
            <a:avLst/>
          </a:prstGeom>
        </p:spPr>
        <p:txBody>
          <a:bodyPr vert="horz" lIns="91440" tIns="45720" rIns="91440" bIns="45720" rtlCol="0" anchor="ctr"/>
          <a:lstStyle>
            <a:lvl1pPr algn="ctr" eaLnBrk="0" hangingPunct="0">
              <a:lnSpc>
                <a:spcPct val="120000"/>
              </a:lnSpc>
              <a:spcBef>
                <a:spcPct val="40000"/>
              </a:spcBef>
              <a:buClr>
                <a:schemeClr val="tx2"/>
              </a:buClr>
              <a:buSzPct val="55000"/>
              <a:buFont typeface="Wingdings" pitchFamily="2" charset="2"/>
              <a:buChar char="ü"/>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7097713" y="6356350"/>
            <a:ext cx="2309812" cy="365125"/>
          </a:xfrm>
          <a:prstGeom prst="rect">
            <a:avLst/>
          </a:prstGeom>
        </p:spPr>
        <p:txBody>
          <a:bodyPr vert="horz" lIns="91440" tIns="45720" rIns="91440" bIns="45720" rtlCol="0" anchor="ctr"/>
          <a:lstStyle>
            <a:lvl1pPr algn="r" eaLnBrk="0" hangingPunct="0">
              <a:lnSpc>
                <a:spcPct val="120000"/>
              </a:lnSpc>
              <a:spcBef>
                <a:spcPct val="40000"/>
              </a:spcBef>
              <a:buClr>
                <a:schemeClr val="tx2"/>
              </a:buClr>
              <a:buSzPct val="55000"/>
              <a:buFont typeface="Wingdings" pitchFamily="2" charset="2"/>
              <a:buChar char="ü"/>
              <a:defRPr sz="1200">
                <a:solidFill>
                  <a:schemeClr val="tx1">
                    <a:tint val="75000"/>
                  </a:schemeClr>
                </a:solidFill>
              </a:defRPr>
            </a:lvl1pPr>
          </a:lstStyle>
          <a:p>
            <a:pPr>
              <a:defRPr/>
            </a:pPr>
            <a:fld id="{A6C074F8-B8F2-4222-B522-F8F59082A78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ransition>
    <p:wheel spokes="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8973" y="484632"/>
            <a:ext cx="8169831"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8973" y="2121408"/>
            <a:ext cx="8169831"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69020" y="6272785"/>
            <a:ext cx="2658909" cy="365125"/>
          </a:xfrm>
          <a:prstGeom prst="rect">
            <a:avLst/>
          </a:prstGeom>
        </p:spPr>
        <p:txBody>
          <a:bodyPr vert="horz" lIns="91440" tIns="45720" rIns="91440" bIns="45720" rtlCol="0" anchor="ctr"/>
          <a:lstStyle>
            <a:lvl1pPr algn="r">
              <a:defRPr sz="893">
                <a:solidFill>
                  <a:schemeClr val="tx2"/>
                </a:solidFill>
              </a:defRPr>
            </a:lvl1pPr>
          </a:lstStyle>
          <a:p>
            <a:pPr defTabSz="371338" fontAlgn="auto">
              <a:spcBef>
                <a:spcPts val="0"/>
              </a:spcBef>
              <a:spcAft>
                <a:spcPts val="0"/>
              </a:spcAft>
            </a:pPr>
            <a:fld id="{8664C608-40B1-4030-A28D-5B74BC98ADCE}" type="datetimeFigureOut">
              <a:rPr kumimoji="0" lang="en-US" b="0" smtClean="0">
                <a:solidFill>
                  <a:srgbClr val="696464"/>
                </a:solidFill>
                <a:latin typeface="Rockwell" panose="02060603020205020403"/>
                <a:ea typeface="+mn-ea"/>
              </a:rPr>
              <a:pPr defTabSz="371338" fontAlgn="auto">
                <a:spcBef>
                  <a:spcPts val="0"/>
                </a:spcBef>
                <a:spcAft>
                  <a:spcPts val="0"/>
                </a:spcAft>
              </a:pPr>
              <a:t>11/22/2018</a:t>
            </a:fld>
            <a:endParaRPr kumimoji="0" lang="en-US" b="0" dirty="0">
              <a:solidFill>
                <a:srgbClr val="696464"/>
              </a:solidFill>
              <a:latin typeface="Rockwell" panose="02060603020205020403"/>
              <a:ea typeface="+mn-ea"/>
            </a:endParaRPr>
          </a:p>
        </p:txBody>
      </p:sp>
      <p:sp>
        <p:nvSpPr>
          <p:cNvPr id="5" name="Footer Placeholder 4"/>
          <p:cNvSpPr>
            <a:spLocks noGrp="1"/>
          </p:cNvSpPr>
          <p:nvPr>
            <p:ph type="ftr" sz="quarter" idx="3"/>
          </p:nvPr>
        </p:nvSpPr>
        <p:spPr>
          <a:xfrm>
            <a:off x="883827" y="6272785"/>
            <a:ext cx="5139566" cy="365125"/>
          </a:xfrm>
          <a:prstGeom prst="rect">
            <a:avLst/>
          </a:prstGeom>
        </p:spPr>
        <p:txBody>
          <a:bodyPr vert="horz" lIns="91440" tIns="45720" rIns="91440" bIns="45720" rtlCol="0" anchor="ctr"/>
          <a:lstStyle>
            <a:lvl1pPr algn="l">
              <a:defRPr sz="893">
                <a:solidFill>
                  <a:schemeClr val="tx2"/>
                </a:solidFill>
              </a:defRPr>
            </a:lvl1pPr>
          </a:lstStyle>
          <a:p>
            <a:pPr defTabSz="371338" fontAlgn="auto">
              <a:spcBef>
                <a:spcPts val="0"/>
              </a:spcBef>
              <a:spcAft>
                <a:spcPts val="0"/>
              </a:spcAft>
            </a:pPr>
            <a:endParaRPr kumimoji="0" lang="en-US" b="0" dirty="0">
              <a:solidFill>
                <a:srgbClr val="696464"/>
              </a:solidFill>
              <a:latin typeface="Rockwell" panose="02060603020205020403"/>
              <a:ea typeface="+mn-ea"/>
            </a:endParaRPr>
          </a:p>
        </p:txBody>
      </p:sp>
      <p:grpSp>
        <p:nvGrpSpPr>
          <p:cNvPr id="7" name="Group 6"/>
          <p:cNvGrpSpPr>
            <a:grpSpLocks noChangeAspect="1"/>
          </p:cNvGrpSpPr>
          <p:nvPr/>
        </p:nvGrpSpPr>
        <p:grpSpPr>
          <a:xfrm>
            <a:off x="9260932" y="6229681"/>
            <a:ext cx="371356"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9187346" y="6272785"/>
            <a:ext cx="519898" cy="365125"/>
          </a:xfrm>
          <a:prstGeom prst="rect">
            <a:avLst/>
          </a:prstGeom>
        </p:spPr>
        <p:txBody>
          <a:bodyPr vert="horz" lIns="91440" tIns="45720" rIns="91440" bIns="45720" rtlCol="0" anchor="ctr"/>
          <a:lstStyle>
            <a:lvl1pPr algn="ctr">
              <a:defRPr sz="1137" b="1">
                <a:solidFill>
                  <a:srgbClr val="FFFFFF"/>
                </a:solidFill>
                <a:latin typeface="+mj-lt"/>
              </a:defRPr>
            </a:lvl1pPr>
          </a:lstStyle>
          <a:p>
            <a:pPr defTabSz="371338" fontAlgn="auto">
              <a:spcBef>
                <a:spcPts val="0"/>
              </a:spcBef>
              <a:spcAft>
                <a:spcPts val="0"/>
              </a:spcAft>
            </a:pPr>
            <a:fld id="{4FAB73BC-B049-4115-A692-8D63A059BFB8}" type="slidenum">
              <a:rPr kumimoji="0" lang="en-US" smtClean="0">
                <a:ea typeface="+mn-ea"/>
              </a:rPr>
              <a:pPr defTabSz="371338" fontAlgn="auto">
                <a:spcBef>
                  <a:spcPts val="0"/>
                </a:spcBef>
                <a:spcAft>
                  <a:spcPts val="0"/>
                </a:spcAft>
              </a:pPr>
              <a:t>‹Nº›</a:t>
            </a:fld>
            <a:endParaRPr kumimoji="0" lang="en-US" dirty="0">
              <a:ea typeface="+mn-ea"/>
            </a:endParaRPr>
          </a:p>
        </p:txBody>
      </p:sp>
    </p:spTree>
    <p:extLst>
      <p:ext uri="{BB962C8B-B14F-4D97-AF65-F5344CB8AC3E}">
        <p14:creationId xmlns:p14="http://schemas.microsoft.com/office/powerpoint/2010/main" val="1947228328"/>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sldNum="0" hdr="0" ftr="0" dt="0"/>
  <p:txStyles>
    <p:titleStyle>
      <a:lvl1pPr algn="l" defTabSz="742676" rtl="0" eaLnBrk="1" latinLnBrk="0" hangingPunct="1">
        <a:lnSpc>
          <a:spcPct val="90000"/>
        </a:lnSpc>
        <a:spcBef>
          <a:spcPct val="0"/>
        </a:spcBef>
        <a:buNone/>
        <a:defRPr sz="4386"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48535" indent="-148535" algn="l" defTabSz="742676" rtl="0" eaLnBrk="1" latinLnBrk="0" hangingPunct="1">
        <a:lnSpc>
          <a:spcPct val="90000"/>
        </a:lnSpc>
        <a:spcBef>
          <a:spcPts val="975"/>
        </a:spcBef>
        <a:buClr>
          <a:schemeClr val="accent1">
            <a:lumMod val="75000"/>
          </a:schemeClr>
        </a:buClr>
        <a:buSzPct val="85000"/>
        <a:buFont typeface="Wingdings" pitchFamily="2" charset="2"/>
        <a:buChar char="§"/>
        <a:defRPr sz="1624" kern="1200">
          <a:solidFill>
            <a:schemeClr val="tx1"/>
          </a:solidFill>
          <a:latin typeface="+mn-lt"/>
          <a:ea typeface="+mn-ea"/>
          <a:cs typeface="+mn-cs"/>
        </a:defRPr>
      </a:lvl1pPr>
      <a:lvl2pPr marL="371338" indent="-148535"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462" kern="1200">
          <a:solidFill>
            <a:schemeClr val="tx1"/>
          </a:solidFill>
          <a:latin typeface="+mn-lt"/>
          <a:ea typeface="+mn-ea"/>
          <a:cs typeface="+mn-cs"/>
        </a:defRPr>
      </a:lvl2pPr>
      <a:lvl3pPr marL="594141" indent="-148535"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300" kern="1200">
          <a:solidFill>
            <a:schemeClr val="tx1"/>
          </a:solidFill>
          <a:latin typeface="+mn-lt"/>
          <a:ea typeface="+mn-ea"/>
          <a:cs typeface="+mn-cs"/>
        </a:defRPr>
      </a:lvl3pPr>
      <a:lvl4pPr marL="816943" indent="-148535"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300" kern="1200">
          <a:solidFill>
            <a:schemeClr val="tx1"/>
          </a:solidFill>
          <a:latin typeface="+mn-lt"/>
          <a:ea typeface="+mn-ea"/>
          <a:cs typeface="+mn-cs"/>
        </a:defRPr>
      </a:lvl4pPr>
      <a:lvl5pPr marL="1039746" indent="-148535"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300" kern="1200">
          <a:solidFill>
            <a:schemeClr val="tx1"/>
          </a:solidFill>
          <a:latin typeface="+mn-lt"/>
          <a:ea typeface="+mn-ea"/>
          <a:cs typeface="+mn-cs"/>
        </a:defRPr>
      </a:lvl5pPr>
      <a:lvl6pPr marL="1299520" indent="-185669"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300" kern="1200">
          <a:solidFill>
            <a:schemeClr val="tx1"/>
          </a:solidFill>
          <a:latin typeface="+mn-lt"/>
          <a:ea typeface="+mn-ea"/>
          <a:cs typeface="+mn-cs"/>
        </a:defRPr>
      </a:lvl6pPr>
      <a:lvl7pPr marL="1543180" indent="-185669"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300" kern="1200">
          <a:solidFill>
            <a:schemeClr val="tx1"/>
          </a:solidFill>
          <a:latin typeface="+mn-lt"/>
          <a:ea typeface="+mn-ea"/>
          <a:cs typeface="+mn-cs"/>
        </a:defRPr>
      </a:lvl7pPr>
      <a:lvl8pPr marL="1786840" indent="-185669"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300" kern="1200">
          <a:solidFill>
            <a:schemeClr val="tx1"/>
          </a:solidFill>
          <a:latin typeface="+mn-lt"/>
          <a:ea typeface="+mn-ea"/>
          <a:cs typeface="+mn-cs"/>
        </a:defRPr>
      </a:lvl8pPr>
      <a:lvl9pPr marL="2030500" indent="-185669" algn="l" defTabSz="742676" rtl="0" eaLnBrk="1" latinLnBrk="0" hangingPunct="1">
        <a:lnSpc>
          <a:spcPct val="90000"/>
        </a:lnSpc>
        <a:spcBef>
          <a:spcPts val="325"/>
        </a:spcBef>
        <a:spcAft>
          <a:spcPts val="162"/>
        </a:spcAft>
        <a:buClr>
          <a:schemeClr val="accent1">
            <a:lumMod val="75000"/>
          </a:schemeClr>
        </a:buClr>
        <a:buSzPct val="85000"/>
        <a:buFont typeface="Wingdings" pitchFamily="2" charset="2"/>
        <a:buChar char="§"/>
        <a:defRPr sz="1300" kern="1200">
          <a:solidFill>
            <a:schemeClr val="tx1"/>
          </a:solidFill>
          <a:latin typeface="+mn-lt"/>
          <a:ea typeface="+mn-ea"/>
          <a:cs typeface="+mn-cs"/>
        </a:defRPr>
      </a:lvl9pPr>
    </p:bodyStyle>
    <p:otherStyle>
      <a:defPPr>
        <a:defRPr lang="en-US"/>
      </a:defPPr>
      <a:lvl1pPr marL="0" algn="l" defTabSz="742676" rtl="0" eaLnBrk="1" latinLnBrk="0" hangingPunct="1">
        <a:defRPr sz="1462" kern="1200">
          <a:solidFill>
            <a:schemeClr val="tx1"/>
          </a:solidFill>
          <a:latin typeface="+mn-lt"/>
          <a:ea typeface="+mn-ea"/>
          <a:cs typeface="+mn-cs"/>
        </a:defRPr>
      </a:lvl1pPr>
      <a:lvl2pPr marL="371338" algn="l" defTabSz="742676" rtl="0" eaLnBrk="1" latinLnBrk="0" hangingPunct="1">
        <a:defRPr sz="1462" kern="1200">
          <a:solidFill>
            <a:schemeClr val="tx1"/>
          </a:solidFill>
          <a:latin typeface="+mn-lt"/>
          <a:ea typeface="+mn-ea"/>
          <a:cs typeface="+mn-cs"/>
        </a:defRPr>
      </a:lvl2pPr>
      <a:lvl3pPr marL="742676" algn="l" defTabSz="742676" rtl="0" eaLnBrk="1" latinLnBrk="0" hangingPunct="1">
        <a:defRPr sz="1462" kern="1200">
          <a:solidFill>
            <a:schemeClr val="tx1"/>
          </a:solidFill>
          <a:latin typeface="+mn-lt"/>
          <a:ea typeface="+mn-ea"/>
          <a:cs typeface="+mn-cs"/>
        </a:defRPr>
      </a:lvl3pPr>
      <a:lvl4pPr marL="1114014" algn="l" defTabSz="742676" rtl="0" eaLnBrk="1" latinLnBrk="0" hangingPunct="1">
        <a:defRPr sz="1462" kern="1200">
          <a:solidFill>
            <a:schemeClr val="tx1"/>
          </a:solidFill>
          <a:latin typeface="+mn-lt"/>
          <a:ea typeface="+mn-ea"/>
          <a:cs typeface="+mn-cs"/>
        </a:defRPr>
      </a:lvl4pPr>
      <a:lvl5pPr marL="1485351" algn="l" defTabSz="742676" rtl="0" eaLnBrk="1" latinLnBrk="0" hangingPunct="1">
        <a:defRPr sz="1462" kern="1200">
          <a:solidFill>
            <a:schemeClr val="tx1"/>
          </a:solidFill>
          <a:latin typeface="+mn-lt"/>
          <a:ea typeface="+mn-ea"/>
          <a:cs typeface="+mn-cs"/>
        </a:defRPr>
      </a:lvl5pPr>
      <a:lvl6pPr marL="1856689" algn="l" defTabSz="742676" rtl="0" eaLnBrk="1" latinLnBrk="0" hangingPunct="1">
        <a:defRPr sz="1462" kern="1200">
          <a:solidFill>
            <a:schemeClr val="tx1"/>
          </a:solidFill>
          <a:latin typeface="+mn-lt"/>
          <a:ea typeface="+mn-ea"/>
          <a:cs typeface="+mn-cs"/>
        </a:defRPr>
      </a:lvl6pPr>
      <a:lvl7pPr marL="2228027" algn="l" defTabSz="742676" rtl="0" eaLnBrk="1" latinLnBrk="0" hangingPunct="1">
        <a:defRPr sz="1462" kern="1200">
          <a:solidFill>
            <a:schemeClr val="tx1"/>
          </a:solidFill>
          <a:latin typeface="+mn-lt"/>
          <a:ea typeface="+mn-ea"/>
          <a:cs typeface="+mn-cs"/>
        </a:defRPr>
      </a:lvl7pPr>
      <a:lvl8pPr marL="2599365" algn="l" defTabSz="742676" rtl="0" eaLnBrk="1" latinLnBrk="0" hangingPunct="1">
        <a:defRPr sz="1462" kern="1200">
          <a:solidFill>
            <a:schemeClr val="tx1"/>
          </a:solidFill>
          <a:latin typeface="+mn-lt"/>
          <a:ea typeface="+mn-ea"/>
          <a:cs typeface="+mn-cs"/>
        </a:defRPr>
      </a:lvl8pPr>
      <a:lvl9pPr marL="2970703" algn="l" defTabSz="742676" rtl="0" eaLnBrk="1" latinLnBrk="0" hangingPunct="1">
        <a:defRPr sz="14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67740CBE-73E1-4DE8-8D0B-9F41876C535E}" type="datetimeFigureOut">
              <a:rPr kumimoji="0" lang="es-EC" b="0" smtClean="0">
                <a:solidFill>
                  <a:prstClr val="black">
                    <a:tint val="75000"/>
                  </a:prstClr>
                </a:solidFill>
                <a:latin typeface="Calibri" panose="020F0502020204030204"/>
                <a:ea typeface="+mn-ea"/>
              </a:rPr>
              <a:pPr fontAlgn="auto">
                <a:spcBef>
                  <a:spcPts val="0"/>
                </a:spcBef>
                <a:spcAft>
                  <a:spcPts val="0"/>
                </a:spcAft>
              </a:pPr>
              <a:t>22/11/2018</a:t>
            </a:fld>
            <a:endParaRPr kumimoji="0" lang="es-EC" b="0">
              <a:solidFill>
                <a:prstClr val="black">
                  <a:tint val="75000"/>
                </a:prstClr>
              </a:solidFill>
              <a:latin typeface="Calibri" panose="020F0502020204030204"/>
              <a:ea typeface="+mn-ea"/>
            </a:endParaRPr>
          </a:p>
        </p:txBody>
      </p:sp>
      <p:sp>
        <p:nvSpPr>
          <p:cNvPr id="5" name="Marcador de pie de página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kumimoji="0" lang="es-EC" b="0">
              <a:solidFill>
                <a:prstClr val="black">
                  <a:tint val="75000"/>
                </a:prstClr>
              </a:solidFill>
              <a:latin typeface="Calibri" panose="020F0502020204030204"/>
              <a:ea typeface="+mn-ea"/>
            </a:endParaRPr>
          </a:p>
        </p:txBody>
      </p:sp>
      <p:sp>
        <p:nvSpPr>
          <p:cNvPr id="6" name="Marcador de número de diapositiva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A831457C-4F05-4261-A4D0-2D287DF4C8C5}" type="slidenum">
              <a:rPr kumimoji="0" lang="es-EC" b="0" smtClean="0">
                <a:solidFill>
                  <a:prstClr val="black">
                    <a:tint val="75000"/>
                  </a:prstClr>
                </a:solidFill>
                <a:latin typeface="Calibri" panose="020F0502020204030204"/>
                <a:ea typeface="+mn-ea"/>
              </a:rPr>
              <a:pPr fontAlgn="auto">
                <a:spcBef>
                  <a:spcPts val="0"/>
                </a:spcBef>
                <a:spcAft>
                  <a:spcPts val="0"/>
                </a:spcAft>
              </a:pPr>
              <a:t>‹Nº›</a:t>
            </a:fld>
            <a:endParaRPr kumimoji="0" lang="es-EC"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159494783"/>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742676" rtl="0" eaLnBrk="1" latinLnBrk="0" hangingPunct="1">
        <a:lnSpc>
          <a:spcPct val="90000"/>
        </a:lnSpc>
        <a:spcBef>
          <a:spcPct val="0"/>
        </a:spcBef>
        <a:buNone/>
        <a:defRPr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es-EC"/>
      </a:defPPr>
      <a:lvl1pPr marL="0" algn="l" defTabSz="742676" rtl="0" eaLnBrk="1" latinLnBrk="0" hangingPunct="1">
        <a:defRPr sz="1462" kern="1200">
          <a:solidFill>
            <a:schemeClr val="tx1"/>
          </a:solidFill>
          <a:latin typeface="+mn-lt"/>
          <a:ea typeface="+mn-ea"/>
          <a:cs typeface="+mn-cs"/>
        </a:defRPr>
      </a:lvl1pPr>
      <a:lvl2pPr marL="371338" algn="l" defTabSz="742676" rtl="0" eaLnBrk="1" latinLnBrk="0" hangingPunct="1">
        <a:defRPr sz="1462" kern="1200">
          <a:solidFill>
            <a:schemeClr val="tx1"/>
          </a:solidFill>
          <a:latin typeface="+mn-lt"/>
          <a:ea typeface="+mn-ea"/>
          <a:cs typeface="+mn-cs"/>
        </a:defRPr>
      </a:lvl2pPr>
      <a:lvl3pPr marL="742676" algn="l" defTabSz="742676" rtl="0" eaLnBrk="1" latinLnBrk="0" hangingPunct="1">
        <a:defRPr sz="1462" kern="1200">
          <a:solidFill>
            <a:schemeClr val="tx1"/>
          </a:solidFill>
          <a:latin typeface="+mn-lt"/>
          <a:ea typeface="+mn-ea"/>
          <a:cs typeface="+mn-cs"/>
        </a:defRPr>
      </a:lvl3pPr>
      <a:lvl4pPr marL="1114014" algn="l" defTabSz="742676" rtl="0" eaLnBrk="1" latinLnBrk="0" hangingPunct="1">
        <a:defRPr sz="1462" kern="1200">
          <a:solidFill>
            <a:schemeClr val="tx1"/>
          </a:solidFill>
          <a:latin typeface="+mn-lt"/>
          <a:ea typeface="+mn-ea"/>
          <a:cs typeface="+mn-cs"/>
        </a:defRPr>
      </a:lvl4pPr>
      <a:lvl5pPr marL="1485351" algn="l" defTabSz="742676" rtl="0" eaLnBrk="1" latinLnBrk="0" hangingPunct="1">
        <a:defRPr sz="1462" kern="1200">
          <a:solidFill>
            <a:schemeClr val="tx1"/>
          </a:solidFill>
          <a:latin typeface="+mn-lt"/>
          <a:ea typeface="+mn-ea"/>
          <a:cs typeface="+mn-cs"/>
        </a:defRPr>
      </a:lvl5pPr>
      <a:lvl6pPr marL="1856689" algn="l" defTabSz="742676" rtl="0" eaLnBrk="1" latinLnBrk="0" hangingPunct="1">
        <a:defRPr sz="1462" kern="1200">
          <a:solidFill>
            <a:schemeClr val="tx1"/>
          </a:solidFill>
          <a:latin typeface="+mn-lt"/>
          <a:ea typeface="+mn-ea"/>
          <a:cs typeface="+mn-cs"/>
        </a:defRPr>
      </a:lvl6pPr>
      <a:lvl7pPr marL="2228027" algn="l" defTabSz="742676" rtl="0" eaLnBrk="1" latinLnBrk="0" hangingPunct="1">
        <a:defRPr sz="1462" kern="1200">
          <a:solidFill>
            <a:schemeClr val="tx1"/>
          </a:solidFill>
          <a:latin typeface="+mn-lt"/>
          <a:ea typeface="+mn-ea"/>
          <a:cs typeface="+mn-cs"/>
        </a:defRPr>
      </a:lvl7pPr>
      <a:lvl8pPr marL="2599365" algn="l" defTabSz="742676" rtl="0" eaLnBrk="1" latinLnBrk="0" hangingPunct="1">
        <a:defRPr sz="1462" kern="1200">
          <a:solidFill>
            <a:schemeClr val="tx1"/>
          </a:solidFill>
          <a:latin typeface="+mn-lt"/>
          <a:ea typeface="+mn-ea"/>
          <a:cs typeface="+mn-cs"/>
        </a:defRPr>
      </a:lvl8pPr>
      <a:lvl9pPr marL="2970703" algn="l" defTabSz="742676" rtl="0" eaLnBrk="1" latinLnBrk="0" hangingPunct="1">
        <a:defRPr sz="14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141"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EC"/>
          </a:p>
        </p:txBody>
      </p:sp>
      <p:sp>
        <p:nvSpPr>
          <p:cNvPr id="1027" name="2 Marcador de texto"/>
          <p:cNvSpPr>
            <a:spLocks noGrp="1"/>
          </p:cNvSpPr>
          <p:nvPr>
            <p:ph type="body" idx="1"/>
          </p:nvPr>
        </p:nvSpPr>
        <p:spPr bwMode="auto">
          <a:xfrm>
            <a:off x="495141" y="1600206"/>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95141" y="6356364"/>
            <a:ext cx="2310659" cy="365125"/>
          </a:xfrm>
          <a:prstGeom prst="rect">
            <a:avLst/>
          </a:prstGeom>
        </p:spPr>
        <p:txBody>
          <a:bodyPr vert="horz" lIns="91440" tIns="45720" rIns="91440" bIns="45720" rtlCol="0" anchor="ctr"/>
          <a:lstStyle>
            <a:lvl1pPr algn="l">
              <a:defRPr sz="975">
                <a:solidFill>
                  <a:schemeClr val="tx1">
                    <a:tint val="75000"/>
                  </a:schemeClr>
                </a:solidFill>
                <a:latin typeface="Arial" charset="0"/>
                <a:cs typeface="Arial" charset="0"/>
              </a:defRPr>
            </a:lvl1pPr>
          </a:lstStyle>
          <a:p>
            <a:pPr>
              <a:defRPr/>
            </a:pPr>
            <a:fld id="{7A4C2215-AE7E-498F-A8A5-A0CBB063B707}" type="datetimeFigureOut">
              <a:rPr kumimoji="0" lang="es-ES" b="0">
                <a:solidFill>
                  <a:prstClr val="black">
                    <a:tint val="75000"/>
                  </a:prstClr>
                </a:solidFill>
                <a:ea typeface="+mn-ea"/>
              </a:rPr>
              <a:pPr>
                <a:defRPr/>
              </a:pPr>
              <a:t>22/11/2018</a:t>
            </a:fld>
            <a:endParaRPr kumimoji="0" lang="es-ES" b="0">
              <a:solidFill>
                <a:prstClr val="black">
                  <a:tint val="75000"/>
                </a:prstClr>
              </a:solidFill>
              <a:ea typeface="+mn-ea"/>
            </a:endParaRPr>
          </a:p>
        </p:txBody>
      </p:sp>
      <p:sp>
        <p:nvSpPr>
          <p:cNvPr id="5" name="4 Marcador de pie de página"/>
          <p:cNvSpPr>
            <a:spLocks noGrp="1"/>
          </p:cNvSpPr>
          <p:nvPr>
            <p:ph type="ftr" sz="quarter" idx="3"/>
          </p:nvPr>
        </p:nvSpPr>
        <p:spPr>
          <a:xfrm>
            <a:off x="3383465" y="6356364"/>
            <a:ext cx="3135895" cy="365125"/>
          </a:xfrm>
          <a:prstGeom prst="rect">
            <a:avLst/>
          </a:prstGeom>
        </p:spPr>
        <p:txBody>
          <a:bodyPr vert="horz" lIns="91440" tIns="45720" rIns="91440" bIns="45720" rtlCol="0" anchor="ctr"/>
          <a:lstStyle>
            <a:lvl1pPr algn="ctr">
              <a:defRPr sz="975">
                <a:solidFill>
                  <a:schemeClr val="tx1">
                    <a:tint val="75000"/>
                  </a:schemeClr>
                </a:solidFill>
                <a:latin typeface="Arial" charset="0"/>
                <a:cs typeface="Arial" charset="0"/>
              </a:defRPr>
            </a:lvl1pPr>
          </a:lstStyle>
          <a:p>
            <a:pPr>
              <a:defRPr/>
            </a:pPr>
            <a:endParaRPr kumimoji="0" lang="es-ES" b="0">
              <a:solidFill>
                <a:prstClr val="black">
                  <a:tint val="75000"/>
                </a:prstClr>
              </a:solidFill>
              <a:ea typeface="+mn-ea"/>
            </a:endParaRPr>
          </a:p>
        </p:txBody>
      </p:sp>
      <p:sp>
        <p:nvSpPr>
          <p:cNvPr id="6" name="5 Marcador de número de diapositiva"/>
          <p:cNvSpPr>
            <a:spLocks noGrp="1"/>
          </p:cNvSpPr>
          <p:nvPr>
            <p:ph type="sldNum" sz="quarter" idx="4"/>
          </p:nvPr>
        </p:nvSpPr>
        <p:spPr>
          <a:xfrm>
            <a:off x="7097025" y="6356364"/>
            <a:ext cx="2310659" cy="365125"/>
          </a:xfrm>
          <a:prstGeom prst="rect">
            <a:avLst/>
          </a:prstGeom>
        </p:spPr>
        <p:txBody>
          <a:bodyPr vert="horz" lIns="91440" tIns="45720" rIns="91440" bIns="45720" rtlCol="0" anchor="ctr"/>
          <a:lstStyle>
            <a:lvl1pPr algn="r">
              <a:defRPr sz="975">
                <a:solidFill>
                  <a:schemeClr val="tx1">
                    <a:tint val="75000"/>
                  </a:schemeClr>
                </a:solidFill>
                <a:latin typeface="Arial" charset="0"/>
                <a:cs typeface="Arial" charset="0"/>
              </a:defRPr>
            </a:lvl1pPr>
          </a:lstStyle>
          <a:p>
            <a:pPr>
              <a:defRPr/>
            </a:pPr>
            <a:fld id="{85763127-F211-4095-B250-81208F5CF467}" type="slidenum">
              <a:rPr kumimoji="0" lang="es-ES" b="0">
                <a:solidFill>
                  <a:prstClr val="black">
                    <a:tint val="75000"/>
                  </a:prstClr>
                </a:solidFill>
                <a:ea typeface="+mn-ea"/>
              </a:rPr>
              <a:pPr>
                <a:defRPr/>
              </a:pPr>
              <a:t>‹Nº›</a:t>
            </a:fld>
            <a:endParaRPr kumimoji="0" lang="es-ES" b="0">
              <a:solidFill>
                <a:prstClr val="black">
                  <a:tint val="75000"/>
                </a:prstClr>
              </a:solidFill>
              <a:ea typeface="+mn-ea"/>
            </a:endParaRPr>
          </a:p>
        </p:txBody>
      </p:sp>
    </p:spTree>
    <p:extLst>
      <p:ext uri="{BB962C8B-B14F-4D97-AF65-F5344CB8AC3E}">
        <p14:creationId xmlns:p14="http://schemas.microsoft.com/office/powerpoint/2010/main" val="2829437794"/>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ctr" rtl="0" eaLnBrk="0" fontAlgn="base" hangingPunct="0">
        <a:spcBef>
          <a:spcPct val="0"/>
        </a:spcBef>
        <a:spcAft>
          <a:spcPct val="0"/>
        </a:spcAft>
        <a:defRPr sz="3574" kern="1200">
          <a:solidFill>
            <a:schemeClr val="tx1"/>
          </a:solidFill>
          <a:latin typeface="+mj-lt"/>
          <a:ea typeface="+mj-ea"/>
          <a:cs typeface="+mj-cs"/>
        </a:defRPr>
      </a:lvl1pPr>
      <a:lvl2pPr algn="ctr" rtl="0" eaLnBrk="0" fontAlgn="base" hangingPunct="0">
        <a:spcBef>
          <a:spcPct val="0"/>
        </a:spcBef>
        <a:spcAft>
          <a:spcPct val="0"/>
        </a:spcAft>
        <a:defRPr sz="3574">
          <a:solidFill>
            <a:schemeClr val="tx1"/>
          </a:solidFill>
          <a:latin typeface="Calibri" pitchFamily="34" charset="0"/>
        </a:defRPr>
      </a:lvl2pPr>
      <a:lvl3pPr algn="ctr" rtl="0" eaLnBrk="0" fontAlgn="base" hangingPunct="0">
        <a:spcBef>
          <a:spcPct val="0"/>
        </a:spcBef>
        <a:spcAft>
          <a:spcPct val="0"/>
        </a:spcAft>
        <a:defRPr sz="3574">
          <a:solidFill>
            <a:schemeClr val="tx1"/>
          </a:solidFill>
          <a:latin typeface="Calibri" pitchFamily="34" charset="0"/>
        </a:defRPr>
      </a:lvl3pPr>
      <a:lvl4pPr algn="ctr" rtl="0" eaLnBrk="0" fontAlgn="base" hangingPunct="0">
        <a:spcBef>
          <a:spcPct val="0"/>
        </a:spcBef>
        <a:spcAft>
          <a:spcPct val="0"/>
        </a:spcAft>
        <a:defRPr sz="3574">
          <a:solidFill>
            <a:schemeClr val="tx1"/>
          </a:solidFill>
          <a:latin typeface="Calibri" pitchFamily="34" charset="0"/>
        </a:defRPr>
      </a:lvl4pPr>
      <a:lvl5pPr algn="ctr" rtl="0" eaLnBrk="0" fontAlgn="base" hangingPunct="0">
        <a:spcBef>
          <a:spcPct val="0"/>
        </a:spcBef>
        <a:spcAft>
          <a:spcPct val="0"/>
        </a:spcAft>
        <a:defRPr sz="3574">
          <a:solidFill>
            <a:schemeClr val="tx1"/>
          </a:solidFill>
          <a:latin typeface="Calibri" pitchFamily="34" charset="0"/>
        </a:defRPr>
      </a:lvl5pPr>
      <a:lvl6pPr marL="371338" algn="ctr" rtl="0" fontAlgn="base">
        <a:spcBef>
          <a:spcPct val="0"/>
        </a:spcBef>
        <a:spcAft>
          <a:spcPct val="0"/>
        </a:spcAft>
        <a:defRPr sz="3574">
          <a:solidFill>
            <a:schemeClr val="tx1"/>
          </a:solidFill>
          <a:latin typeface="Calibri" pitchFamily="34" charset="0"/>
        </a:defRPr>
      </a:lvl6pPr>
      <a:lvl7pPr marL="742676" algn="ctr" rtl="0" fontAlgn="base">
        <a:spcBef>
          <a:spcPct val="0"/>
        </a:spcBef>
        <a:spcAft>
          <a:spcPct val="0"/>
        </a:spcAft>
        <a:defRPr sz="3574">
          <a:solidFill>
            <a:schemeClr val="tx1"/>
          </a:solidFill>
          <a:latin typeface="Calibri" pitchFamily="34" charset="0"/>
        </a:defRPr>
      </a:lvl7pPr>
      <a:lvl8pPr marL="1114014" algn="ctr" rtl="0" fontAlgn="base">
        <a:spcBef>
          <a:spcPct val="0"/>
        </a:spcBef>
        <a:spcAft>
          <a:spcPct val="0"/>
        </a:spcAft>
        <a:defRPr sz="3574">
          <a:solidFill>
            <a:schemeClr val="tx1"/>
          </a:solidFill>
          <a:latin typeface="Calibri" pitchFamily="34" charset="0"/>
        </a:defRPr>
      </a:lvl8pPr>
      <a:lvl9pPr marL="1485351" algn="ctr" rtl="0" fontAlgn="base">
        <a:spcBef>
          <a:spcPct val="0"/>
        </a:spcBef>
        <a:spcAft>
          <a:spcPct val="0"/>
        </a:spcAft>
        <a:defRPr sz="3574">
          <a:solidFill>
            <a:schemeClr val="tx1"/>
          </a:solidFill>
          <a:latin typeface="Calibri" pitchFamily="34" charset="0"/>
        </a:defRPr>
      </a:lvl9pPr>
    </p:titleStyle>
    <p:bodyStyle>
      <a:lvl1pPr marL="278503" indent="-278503" algn="l" rtl="0" eaLnBrk="0" fontAlgn="base" hangingPunct="0">
        <a:spcBef>
          <a:spcPct val="20000"/>
        </a:spcBef>
        <a:spcAft>
          <a:spcPct val="0"/>
        </a:spcAft>
        <a:buFont typeface="Arial" pitchFamily="34" charset="0"/>
        <a:buChar char="•"/>
        <a:defRPr sz="2599" kern="1200">
          <a:solidFill>
            <a:schemeClr val="tx1"/>
          </a:solidFill>
          <a:latin typeface="+mn-lt"/>
          <a:ea typeface="+mn-ea"/>
          <a:cs typeface="+mn-cs"/>
        </a:defRPr>
      </a:lvl1pPr>
      <a:lvl2pPr marL="603424" indent="-232086" algn="l" rtl="0" eaLnBrk="0" fontAlgn="base" hangingPunct="0">
        <a:spcBef>
          <a:spcPct val="20000"/>
        </a:spcBef>
        <a:spcAft>
          <a:spcPct val="0"/>
        </a:spcAft>
        <a:buFont typeface="Arial" pitchFamily="34" charset="0"/>
        <a:buChar char="–"/>
        <a:defRPr sz="2274" kern="1200">
          <a:solidFill>
            <a:schemeClr val="tx1"/>
          </a:solidFill>
          <a:latin typeface="+mn-lt"/>
          <a:ea typeface="+mn-ea"/>
          <a:cs typeface="+mn-cs"/>
        </a:defRPr>
      </a:lvl2pPr>
      <a:lvl3pPr marL="928345" indent="-185669" algn="l" rtl="0" eaLnBrk="0" fontAlgn="base" hangingPunct="0">
        <a:spcBef>
          <a:spcPct val="20000"/>
        </a:spcBef>
        <a:spcAft>
          <a:spcPct val="0"/>
        </a:spcAft>
        <a:buFont typeface="Arial" pitchFamily="34" charset="0"/>
        <a:buChar char="•"/>
        <a:defRPr sz="1949" kern="1200">
          <a:solidFill>
            <a:schemeClr val="tx1"/>
          </a:solidFill>
          <a:latin typeface="+mn-lt"/>
          <a:ea typeface="+mn-ea"/>
          <a:cs typeface="+mn-cs"/>
        </a:defRPr>
      </a:lvl3pPr>
      <a:lvl4pPr marL="1299682" indent="-185669" algn="l" rtl="0" eaLnBrk="0" fontAlgn="base" hangingPunct="0">
        <a:spcBef>
          <a:spcPct val="20000"/>
        </a:spcBef>
        <a:spcAft>
          <a:spcPct val="0"/>
        </a:spcAft>
        <a:buFont typeface="Arial" pitchFamily="34" charset="0"/>
        <a:buChar char="–"/>
        <a:defRPr sz="1624" kern="1200">
          <a:solidFill>
            <a:schemeClr val="tx1"/>
          </a:solidFill>
          <a:latin typeface="+mn-lt"/>
          <a:ea typeface="+mn-ea"/>
          <a:cs typeface="+mn-cs"/>
        </a:defRPr>
      </a:lvl4pPr>
      <a:lvl5pPr marL="1671020" indent="-185669" algn="l" rtl="0" eaLnBrk="0" fontAlgn="base" hangingPunct="0">
        <a:spcBef>
          <a:spcPct val="20000"/>
        </a:spcBef>
        <a:spcAft>
          <a:spcPct val="0"/>
        </a:spcAft>
        <a:buFont typeface="Arial" pitchFamily="34" charset="0"/>
        <a:buChar char="»"/>
        <a:defRPr sz="1624" kern="1200">
          <a:solidFill>
            <a:schemeClr val="tx1"/>
          </a:solidFill>
          <a:latin typeface="+mn-lt"/>
          <a:ea typeface="+mn-ea"/>
          <a:cs typeface="+mn-cs"/>
        </a:defRPr>
      </a:lvl5pPr>
      <a:lvl6pPr marL="2042358" indent="-185669" algn="l" defTabSz="742676" rtl="0" eaLnBrk="1" latinLnBrk="0" hangingPunct="1">
        <a:spcBef>
          <a:spcPct val="20000"/>
        </a:spcBef>
        <a:buFont typeface="Arial" pitchFamily="34" charset="0"/>
        <a:buChar char="•"/>
        <a:defRPr sz="1624" kern="1200">
          <a:solidFill>
            <a:schemeClr val="tx1"/>
          </a:solidFill>
          <a:latin typeface="+mn-lt"/>
          <a:ea typeface="+mn-ea"/>
          <a:cs typeface="+mn-cs"/>
        </a:defRPr>
      </a:lvl6pPr>
      <a:lvl7pPr marL="2413696" indent="-185669" algn="l" defTabSz="742676" rtl="0" eaLnBrk="1" latinLnBrk="0" hangingPunct="1">
        <a:spcBef>
          <a:spcPct val="20000"/>
        </a:spcBef>
        <a:buFont typeface="Arial" pitchFamily="34" charset="0"/>
        <a:buChar char="•"/>
        <a:defRPr sz="1624" kern="1200">
          <a:solidFill>
            <a:schemeClr val="tx1"/>
          </a:solidFill>
          <a:latin typeface="+mn-lt"/>
          <a:ea typeface="+mn-ea"/>
          <a:cs typeface="+mn-cs"/>
        </a:defRPr>
      </a:lvl7pPr>
      <a:lvl8pPr marL="2785034" indent="-185669" algn="l" defTabSz="742676" rtl="0" eaLnBrk="1" latinLnBrk="0" hangingPunct="1">
        <a:spcBef>
          <a:spcPct val="20000"/>
        </a:spcBef>
        <a:buFont typeface="Arial" pitchFamily="34" charset="0"/>
        <a:buChar char="•"/>
        <a:defRPr sz="1624" kern="1200">
          <a:solidFill>
            <a:schemeClr val="tx1"/>
          </a:solidFill>
          <a:latin typeface="+mn-lt"/>
          <a:ea typeface="+mn-ea"/>
          <a:cs typeface="+mn-cs"/>
        </a:defRPr>
      </a:lvl8pPr>
      <a:lvl9pPr marL="3156372" indent="-185669" algn="l" defTabSz="742676" rtl="0" eaLnBrk="1" latinLnBrk="0" hangingPunct="1">
        <a:spcBef>
          <a:spcPct val="20000"/>
        </a:spcBef>
        <a:buFont typeface="Arial" pitchFamily="34" charset="0"/>
        <a:buChar char="•"/>
        <a:defRPr sz="1624" kern="1200">
          <a:solidFill>
            <a:schemeClr val="tx1"/>
          </a:solidFill>
          <a:latin typeface="+mn-lt"/>
          <a:ea typeface="+mn-ea"/>
          <a:cs typeface="+mn-cs"/>
        </a:defRPr>
      </a:lvl9pPr>
    </p:bodyStyle>
    <p:otherStyle>
      <a:defPPr>
        <a:defRPr lang="es-EC"/>
      </a:defPPr>
      <a:lvl1pPr marL="0" algn="l" defTabSz="742676" rtl="0" eaLnBrk="1" latinLnBrk="0" hangingPunct="1">
        <a:defRPr sz="1462" kern="1200">
          <a:solidFill>
            <a:schemeClr val="tx1"/>
          </a:solidFill>
          <a:latin typeface="+mn-lt"/>
          <a:ea typeface="+mn-ea"/>
          <a:cs typeface="+mn-cs"/>
        </a:defRPr>
      </a:lvl1pPr>
      <a:lvl2pPr marL="371338" algn="l" defTabSz="742676" rtl="0" eaLnBrk="1" latinLnBrk="0" hangingPunct="1">
        <a:defRPr sz="1462" kern="1200">
          <a:solidFill>
            <a:schemeClr val="tx1"/>
          </a:solidFill>
          <a:latin typeface="+mn-lt"/>
          <a:ea typeface="+mn-ea"/>
          <a:cs typeface="+mn-cs"/>
        </a:defRPr>
      </a:lvl2pPr>
      <a:lvl3pPr marL="742676" algn="l" defTabSz="742676" rtl="0" eaLnBrk="1" latinLnBrk="0" hangingPunct="1">
        <a:defRPr sz="1462" kern="1200">
          <a:solidFill>
            <a:schemeClr val="tx1"/>
          </a:solidFill>
          <a:latin typeface="+mn-lt"/>
          <a:ea typeface="+mn-ea"/>
          <a:cs typeface="+mn-cs"/>
        </a:defRPr>
      </a:lvl3pPr>
      <a:lvl4pPr marL="1114014" algn="l" defTabSz="742676" rtl="0" eaLnBrk="1" latinLnBrk="0" hangingPunct="1">
        <a:defRPr sz="1462" kern="1200">
          <a:solidFill>
            <a:schemeClr val="tx1"/>
          </a:solidFill>
          <a:latin typeface="+mn-lt"/>
          <a:ea typeface="+mn-ea"/>
          <a:cs typeface="+mn-cs"/>
        </a:defRPr>
      </a:lvl4pPr>
      <a:lvl5pPr marL="1485351" algn="l" defTabSz="742676" rtl="0" eaLnBrk="1" latinLnBrk="0" hangingPunct="1">
        <a:defRPr sz="1462" kern="1200">
          <a:solidFill>
            <a:schemeClr val="tx1"/>
          </a:solidFill>
          <a:latin typeface="+mn-lt"/>
          <a:ea typeface="+mn-ea"/>
          <a:cs typeface="+mn-cs"/>
        </a:defRPr>
      </a:lvl5pPr>
      <a:lvl6pPr marL="1856689" algn="l" defTabSz="742676" rtl="0" eaLnBrk="1" latinLnBrk="0" hangingPunct="1">
        <a:defRPr sz="1462" kern="1200">
          <a:solidFill>
            <a:schemeClr val="tx1"/>
          </a:solidFill>
          <a:latin typeface="+mn-lt"/>
          <a:ea typeface="+mn-ea"/>
          <a:cs typeface="+mn-cs"/>
        </a:defRPr>
      </a:lvl6pPr>
      <a:lvl7pPr marL="2228027" algn="l" defTabSz="742676" rtl="0" eaLnBrk="1" latinLnBrk="0" hangingPunct="1">
        <a:defRPr sz="1462" kern="1200">
          <a:solidFill>
            <a:schemeClr val="tx1"/>
          </a:solidFill>
          <a:latin typeface="+mn-lt"/>
          <a:ea typeface="+mn-ea"/>
          <a:cs typeface="+mn-cs"/>
        </a:defRPr>
      </a:lvl7pPr>
      <a:lvl8pPr marL="2599365" algn="l" defTabSz="742676" rtl="0" eaLnBrk="1" latinLnBrk="0" hangingPunct="1">
        <a:defRPr sz="1462" kern="1200">
          <a:solidFill>
            <a:schemeClr val="tx1"/>
          </a:solidFill>
          <a:latin typeface="+mn-lt"/>
          <a:ea typeface="+mn-ea"/>
          <a:cs typeface="+mn-cs"/>
        </a:defRPr>
      </a:lvl8pPr>
      <a:lvl9pPr marL="2970703" algn="l" defTabSz="742676" rtl="0" eaLnBrk="1" latinLnBrk="0" hangingPunct="1">
        <a:defRPr sz="14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28.jpeg"/><Relationship Id="rId3" Type="http://schemas.openxmlformats.org/officeDocument/2006/relationships/notesSlide" Target="../notesSlides/notesSlide10.xml"/><Relationship Id="rId7" Type="http://schemas.openxmlformats.org/officeDocument/2006/relationships/diagramColors" Target="../diagrams/colors5.xml"/><Relationship Id="rId12"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diagramQuickStyle" Target="../diagrams/quickStyle5.xml"/><Relationship Id="rId11" Type="http://schemas.openxmlformats.org/officeDocument/2006/relationships/image" Target="../media/image25.jpeg"/><Relationship Id="rId5" Type="http://schemas.openxmlformats.org/officeDocument/2006/relationships/diagramLayout" Target="../diagrams/layout5.xml"/><Relationship Id="rId10" Type="http://schemas.openxmlformats.org/officeDocument/2006/relationships/image" Target="../media/image24.jpeg"/><Relationship Id="rId4" Type="http://schemas.openxmlformats.org/officeDocument/2006/relationships/diagramData" Target="../diagrams/data5.xml"/><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comments" Target="../comments/comment1.xml"/><Relationship Id="rId3" Type="http://schemas.openxmlformats.org/officeDocument/2006/relationships/notesSlide" Target="../notesSlides/notesSlide12.xml"/><Relationship Id="rId7" Type="http://schemas.openxmlformats.org/officeDocument/2006/relationships/diagramColors" Target="../diagrams/colors6.xml"/><Relationship Id="rId12"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diagramQuickStyle" Target="../diagrams/quickStyle6.xml"/><Relationship Id="rId11" Type="http://schemas.openxmlformats.org/officeDocument/2006/relationships/image" Target="../media/image32.png"/><Relationship Id="rId5" Type="http://schemas.openxmlformats.org/officeDocument/2006/relationships/diagramLayout" Target="../diagrams/layout6.xml"/><Relationship Id="rId10" Type="http://schemas.openxmlformats.org/officeDocument/2006/relationships/image" Target="../media/image31.png"/><Relationship Id="rId4" Type="http://schemas.openxmlformats.org/officeDocument/2006/relationships/diagramData" Target="../diagrams/data6.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3.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diagramQuickStyle" Target="../diagrams/quickStyle7.xml"/><Relationship Id="rId11" Type="http://schemas.openxmlformats.org/officeDocument/2006/relationships/image" Target="../media/image36.jpeg"/><Relationship Id="rId5" Type="http://schemas.openxmlformats.org/officeDocument/2006/relationships/diagramLayout" Target="../diagrams/layout7.xml"/><Relationship Id="rId10" Type="http://schemas.openxmlformats.org/officeDocument/2006/relationships/image" Target="../media/image35.png"/><Relationship Id="rId4" Type="http://schemas.openxmlformats.org/officeDocument/2006/relationships/diagramData" Target="../diagrams/data7.xml"/><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5.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6.xml"/><Relationship Id="rId7" Type="http://schemas.openxmlformats.org/officeDocument/2006/relationships/diagramColors" Target="../diagrams/colors9.xml"/><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7.xml"/><Relationship Id="rId7" Type="http://schemas.openxmlformats.org/officeDocument/2006/relationships/diagramColors" Target="../diagrams/colors10.xml"/><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8.xml"/><Relationship Id="rId7" Type="http://schemas.openxmlformats.org/officeDocument/2006/relationships/diagramColors" Target="../diagrams/colors11.xml"/><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9.xml"/><Relationship Id="rId7" Type="http://schemas.openxmlformats.org/officeDocument/2006/relationships/diagramColors" Target="../diagrams/colors12.xml"/><Relationship Id="rId12"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diagramQuickStyle" Target="../diagrams/quickStyle12.xml"/><Relationship Id="rId11" Type="http://schemas.openxmlformats.org/officeDocument/2006/relationships/image" Target="../media/image40.png"/><Relationship Id="rId5" Type="http://schemas.openxmlformats.org/officeDocument/2006/relationships/diagramLayout" Target="../diagrams/layout12.xml"/><Relationship Id="rId10" Type="http://schemas.openxmlformats.org/officeDocument/2006/relationships/image" Target="../media/image39.jpeg"/><Relationship Id="rId4" Type="http://schemas.openxmlformats.org/officeDocument/2006/relationships/diagramData" Target="../diagrams/data12.xm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20.xml"/><Relationship Id="rId7" Type="http://schemas.openxmlformats.org/officeDocument/2006/relationships/diagramColors" Target="../diagrams/colors13.xml"/><Relationship Id="rId12"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diagramQuickStyle" Target="../diagrams/quickStyle13.xml"/><Relationship Id="rId11" Type="http://schemas.openxmlformats.org/officeDocument/2006/relationships/image" Target="../media/image43.jpeg"/><Relationship Id="rId5" Type="http://schemas.openxmlformats.org/officeDocument/2006/relationships/diagramLayout" Target="../diagrams/layout13.xml"/><Relationship Id="rId10" Type="http://schemas.openxmlformats.org/officeDocument/2006/relationships/image" Target="https://cdn.jetphotos.com/full/1/93014_1166430640.jpg" TargetMode="External"/><Relationship Id="rId4" Type="http://schemas.openxmlformats.org/officeDocument/2006/relationships/diagramData" Target="../diagrams/data13.xml"/><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https://cdn.jetphotos.com/full/1/93014_1166430640.jpg"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40.png"/><Relationship Id="rId5" Type="http://schemas.openxmlformats.org/officeDocument/2006/relationships/image" Target="../media/image45.jpe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jpeg"/><Relationship Id="rId4" Type="http://schemas.openxmlformats.org/officeDocument/2006/relationships/diagramData" Target="../diagrams/data1.xm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12"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diagramQuickStyle" Target="../diagrams/quickStyle3.xml"/><Relationship Id="rId11" Type="http://schemas.openxmlformats.org/officeDocument/2006/relationships/image" Target="../media/image21.jpeg"/><Relationship Id="rId5" Type="http://schemas.openxmlformats.org/officeDocument/2006/relationships/diagramLayout" Target="../diagrams/layout3.xml"/><Relationship Id="rId10" Type="http://schemas.openxmlformats.org/officeDocument/2006/relationships/image" Target="https://cdn.jetphotos.com/full/1/93014_1166430640.jpg" TargetMode="External"/><Relationship Id="rId4" Type="http://schemas.openxmlformats.org/officeDocument/2006/relationships/diagramData" Target="../diagrams/data3.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el mismo lado"/>
          <p:cNvSpPr/>
          <p:nvPr/>
        </p:nvSpPr>
        <p:spPr>
          <a:xfrm flipH="1">
            <a:off x="1492703" y="1775974"/>
            <a:ext cx="8410119" cy="1648361"/>
          </a:xfrm>
          <a:prstGeom prst="round2SameRect">
            <a:avLst>
              <a:gd name="adj1" fmla="val 0"/>
              <a:gd name="adj2"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t="100000" r="100000"/>
            </a:path>
            <a:tileRect l="-100000" b="-100000"/>
          </a:gradFill>
          <a:ln/>
        </p:spPr>
        <p:style>
          <a:lnRef idx="0">
            <a:schemeClr val="accent1"/>
          </a:lnRef>
          <a:fillRef idx="3">
            <a:schemeClr val="accent1"/>
          </a:fillRef>
          <a:effectRef idx="3">
            <a:schemeClr val="accent1"/>
          </a:effectRef>
          <a:fontRef idx="minor">
            <a:schemeClr val="lt1"/>
          </a:fontRef>
        </p:style>
        <p:txBody>
          <a:bodyPr anchor="ctr"/>
          <a:lstStyle/>
          <a:p>
            <a:pPr marL="0" lvl="3" algn="just" fontAlgn="auto">
              <a:spcBef>
                <a:spcPts val="0"/>
              </a:spcBef>
              <a:spcAft>
                <a:spcPts val="0"/>
              </a:spcAft>
              <a:defRPr/>
            </a:pPr>
            <a:r>
              <a:rPr kumimoji="0" lang="es-MX" sz="2599" b="0" kern="0" dirty="0" smtClean="0">
                <a:solidFill>
                  <a:sysClr val="windowText" lastClr="000000"/>
                </a:solidFill>
                <a:latin typeface="Arial Black" pitchFamily="34" charset="0"/>
                <a:cs typeface="Arial"/>
              </a:rPr>
              <a:t>TRABAJO DE TITULACIÓN A LA OBTENCIÓN DEL TÍTULO DE MAGISTER</a:t>
            </a:r>
          </a:p>
          <a:p>
            <a:pPr marL="0" lvl="3" algn="just" fontAlgn="auto">
              <a:spcBef>
                <a:spcPts val="0"/>
              </a:spcBef>
              <a:spcAft>
                <a:spcPts val="0"/>
              </a:spcAft>
              <a:defRPr/>
            </a:pPr>
            <a:r>
              <a:rPr kumimoji="0" lang="es-MX" sz="2599" b="0" kern="0" dirty="0" smtClean="0">
                <a:solidFill>
                  <a:sysClr val="windowText" lastClr="000000"/>
                </a:solidFill>
                <a:latin typeface="Arial Black" pitchFamily="34" charset="0"/>
                <a:cs typeface="Arial"/>
              </a:rPr>
              <a:t>PLANIFICACIÓN ESTRATÉGICA MILITAR</a:t>
            </a:r>
            <a:endParaRPr kumimoji="0" lang="es-MX" sz="2599" b="0" kern="0" dirty="0">
              <a:solidFill>
                <a:sysClr val="windowText" lastClr="000000"/>
              </a:solidFill>
              <a:latin typeface="Arial Black" pitchFamily="34" charset="0"/>
              <a:cs typeface="Arial"/>
            </a:endParaRPr>
          </a:p>
        </p:txBody>
      </p:sp>
      <p:grpSp>
        <p:nvGrpSpPr>
          <p:cNvPr id="16" name="Grupo 15"/>
          <p:cNvGrpSpPr/>
          <p:nvPr/>
        </p:nvGrpSpPr>
        <p:grpSpPr>
          <a:xfrm>
            <a:off x="0" y="643831"/>
            <a:ext cx="1492706" cy="5565657"/>
            <a:chOff x="-1" y="5765"/>
            <a:chExt cx="1837766" cy="6852235"/>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65"/>
              <a:ext cx="1837765" cy="1080143"/>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03838"/>
              <a:ext cx="1837765" cy="1124100"/>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503007"/>
              <a:ext cx="1837765" cy="1354993"/>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47313"/>
              <a:ext cx="1837764" cy="1837764"/>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257968"/>
              <a:ext cx="1837764" cy="1378323"/>
            </a:xfrm>
            <a:prstGeom prst="rect">
              <a:avLst/>
            </a:prstGeom>
          </p:spPr>
        </p:pic>
      </p:grpSp>
      <p:sp>
        <p:nvSpPr>
          <p:cNvPr id="17" name="AutoShape 87"/>
          <p:cNvSpPr>
            <a:spLocks noChangeArrowheads="1"/>
          </p:cNvSpPr>
          <p:nvPr/>
        </p:nvSpPr>
        <p:spPr bwMode="auto">
          <a:xfrm>
            <a:off x="3476936" y="4145488"/>
            <a:ext cx="6290851" cy="1645678"/>
          </a:xfrm>
          <a:prstGeom prst="roundRect">
            <a:avLst>
              <a:gd name="adj" fmla="val 22407"/>
            </a:avLst>
          </a:prstGeom>
          <a:solidFill>
            <a:srgbClr val="F5E783"/>
          </a:solidFill>
          <a:ln w="76200" algn="ctr">
            <a:solidFill>
              <a:srgbClr val="AD822D">
                <a:alpha val="50000"/>
              </a:srgbClr>
            </a:solidFill>
            <a:round/>
            <a:headEnd/>
            <a:tailEnd/>
          </a:ln>
          <a:effectLst>
            <a:outerShdw dist="17961" dir="2700000" algn="ctr" rotWithShape="0">
              <a:srgbClr val="000000">
                <a:alpha val="0"/>
              </a:srgbClr>
            </a:outerShdw>
          </a:effectLst>
        </p:spPr>
        <p:txBody>
          <a:bodyPr wrap="square">
            <a:spAutoFit/>
          </a:bodyPr>
          <a:lstStyle/>
          <a:p>
            <a:pPr algn="ctr">
              <a:lnSpc>
                <a:spcPct val="110000"/>
              </a:lnSpc>
              <a:spcBef>
                <a:spcPct val="50000"/>
              </a:spcBef>
              <a:buClr>
                <a:srgbClr val="49788D"/>
              </a:buClr>
              <a:buSzPct val="200000"/>
              <a:defRPr/>
            </a:pPr>
            <a:r>
              <a:rPr kumimoji="0" lang="en-US" sz="2274" b="0" u="sng" dirty="0">
                <a:solidFill>
                  <a:srgbClr val="000000"/>
                </a:solidFill>
                <a:latin typeface="Arial Black" pitchFamily="34" charset="0"/>
                <a:ea typeface="SimSun" pitchFamily="2" charset="-122"/>
                <a:cs typeface="Arial" charset="0"/>
              </a:rPr>
              <a:t>INTEGRANTES:</a:t>
            </a:r>
          </a:p>
          <a:p>
            <a:pPr>
              <a:lnSpc>
                <a:spcPct val="110000"/>
              </a:lnSpc>
              <a:spcBef>
                <a:spcPct val="50000"/>
              </a:spcBef>
              <a:buClr>
                <a:srgbClr val="49788D"/>
              </a:buClr>
              <a:buSzPct val="200000"/>
              <a:defRPr/>
            </a:pPr>
            <a:r>
              <a:rPr kumimoji="0" lang="en-US" sz="1949" b="0" dirty="0">
                <a:solidFill>
                  <a:srgbClr val="000000"/>
                </a:solidFill>
                <a:latin typeface="Arial Black" pitchFamily="34" charset="0"/>
                <a:ea typeface="SimSun" pitchFamily="2" charset="-122"/>
                <a:cs typeface="Arial" charset="0"/>
              </a:rPr>
              <a:t>TCRN DE EM </a:t>
            </a:r>
            <a:r>
              <a:rPr kumimoji="0" lang="en-US" sz="1949" b="0" dirty="0" smtClean="0">
                <a:solidFill>
                  <a:srgbClr val="000000"/>
                </a:solidFill>
                <a:latin typeface="Arial Black" pitchFamily="34" charset="0"/>
                <a:ea typeface="SimSun" pitchFamily="2" charset="-122"/>
                <a:cs typeface="Arial" charset="0"/>
              </a:rPr>
              <a:t>QUEZADA MIGUEL</a:t>
            </a:r>
            <a:endParaRPr kumimoji="0" lang="en-US" sz="1949" b="0" dirty="0">
              <a:solidFill>
                <a:srgbClr val="000000"/>
              </a:solidFill>
              <a:latin typeface="Arial Black" pitchFamily="34" charset="0"/>
              <a:ea typeface="SimSun" pitchFamily="2" charset="-122"/>
              <a:cs typeface="Arial" charset="0"/>
            </a:endParaRPr>
          </a:p>
          <a:p>
            <a:pPr>
              <a:lnSpc>
                <a:spcPct val="110000"/>
              </a:lnSpc>
              <a:spcBef>
                <a:spcPct val="50000"/>
              </a:spcBef>
              <a:buClr>
                <a:srgbClr val="49788D"/>
              </a:buClr>
              <a:buSzPct val="200000"/>
              <a:defRPr/>
            </a:pPr>
            <a:r>
              <a:rPr kumimoji="0" lang="en-US" sz="1949" b="0" dirty="0">
                <a:solidFill>
                  <a:srgbClr val="000000"/>
                </a:solidFill>
                <a:latin typeface="Arial Black" pitchFamily="34" charset="0"/>
                <a:ea typeface="SimSun" pitchFamily="2" charset="-122"/>
                <a:cs typeface="Arial" charset="0"/>
              </a:rPr>
              <a:t>TCRN DE EM  </a:t>
            </a:r>
            <a:r>
              <a:rPr kumimoji="0" lang="en-US" sz="1949" b="0" dirty="0" smtClean="0">
                <a:solidFill>
                  <a:srgbClr val="000000"/>
                </a:solidFill>
                <a:latin typeface="Arial Black" pitchFamily="34" charset="0"/>
                <a:ea typeface="SimSun" pitchFamily="2" charset="-122"/>
                <a:cs typeface="Arial" charset="0"/>
              </a:rPr>
              <a:t>ROJAS RODRIGO</a:t>
            </a:r>
            <a:endParaRPr kumimoji="0" lang="en-US" sz="1949" b="0" dirty="0">
              <a:solidFill>
                <a:srgbClr val="000000"/>
              </a:solidFill>
              <a:latin typeface="Arial Black" pitchFamily="34" charset="0"/>
              <a:ea typeface="SimSun" pitchFamily="2" charset="-122"/>
              <a:cs typeface="Arial" charset="0"/>
            </a:endParaRPr>
          </a:p>
        </p:txBody>
      </p:sp>
    </p:spTree>
    <p:extLst>
      <p:ext uri="{BB962C8B-B14F-4D97-AF65-F5344CB8AC3E}">
        <p14:creationId xmlns:p14="http://schemas.microsoft.com/office/powerpoint/2010/main" val="830148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12" name="Rectangle 3"/>
          <p:cNvSpPr>
            <a:spLocks noChangeArrowheads="1"/>
          </p:cNvSpPr>
          <p:nvPr/>
        </p:nvSpPr>
        <p:spPr bwMode="auto">
          <a:xfrm>
            <a:off x="3383465" y="2738440"/>
            <a:ext cx="3096353" cy="1404937"/>
          </a:xfrm>
          <a:prstGeom prst="rect">
            <a:avLst/>
          </a:prstGeom>
          <a:noFill/>
          <a:ln w="9525">
            <a:noFill/>
            <a:miter lim="800000"/>
            <a:headEnd/>
            <a:tailEnd/>
          </a:ln>
        </p:spPr>
        <p:txBody>
          <a:bodyPr/>
          <a:lstStyle/>
          <a:p>
            <a:endParaRPr lang="es-MX" dirty="0"/>
          </a:p>
        </p:txBody>
      </p:sp>
      <p:sp>
        <p:nvSpPr>
          <p:cNvPr id="3113" name="Rectangle 4"/>
          <p:cNvSpPr>
            <a:spLocks noChangeArrowheads="1"/>
          </p:cNvSpPr>
          <p:nvPr/>
        </p:nvSpPr>
        <p:spPr bwMode="auto">
          <a:xfrm>
            <a:off x="3758109" y="3971925"/>
            <a:ext cx="43281" cy="153888"/>
          </a:xfrm>
          <a:prstGeom prst="rect">
            <a:avLst/>
          </a:prstGeom>
          <a:noFill/>
          <a:ln w="9525">
            <a:noFill/>
            <a:miter lim="800000"/>
            <a:headEnd/>
            <a:tailEnd/>
          </a:ln>
        </p:spPr>
        <p:txBody>
          <a:bodyPr wrap="none" lIns="0" tIns="0" rIns="0" bIns="0">
            <a:spAutoFit/>
          </a:bodyPr>
          <a:lstStyle/>
          <a:p>
            <a:pPr algn="ctr" eaLnBrk="0" hangingPunct="0"/>
            <a:r>
              <a:rPr kumimoji="1" lang="en-US" sz="1000" b="1" dirty="0">
                <a:solidFill>
                  <a:srgbClr val="000000"/>
                </a:solidFill>
                <a:latin typeface="Times New Roman" pitchFamily="18" charset="0"/>
              </a:rPr>
              <a:t>-</a:t>
            </a:r>
            <a:endParaRPr kumimoji="1" lang="en-US" sz="2400" dirty="0">
              <a:latin typeface="Times New Roman" pitchFamily="18" charset="0"/>
            </a:endParaRPr>
          </a:p>
        </p:txBody>
      </p:sp>
      <p:sp>
        <p:nvSpPr>
          <p:cNvPr id="9" name="8 CuadroTexto"/>
          <p:cNvSpPr txBox="1"/>
          <p:nvPr/>
        </p:nvSpPr>
        <p:spPr>
          <a:xfrm>
            <a:off x="282112" y="1010577"/>
            <a:ext cx="2351076" cy="584775"/>
          </a:xfrm>
          <a:prstGeom prst="rect">
            <a:avLst/>
          </a:prstGeom>
          <a:noFill/>
        </p:spPr>
        <p:txBody>
          <a:bodyPr wrap="square" rtlCol="0">
            <a:spAutoFit/>
          </a:bodyPr>
          <a:lstStyle/>
          <a:p>
            <a:r>
              <a:rPr lang="es-ES" sz="3200" b="1" dirty="0" smtClean="0">
                <a:solidFill>
                  <a:srgbClr val="07011D"/>
                </a:solidFill>
              </a:rPr>
              <a:t>MILITAR</a:t>
            </a:r>
            <a:endParaRPr lang="es-ES" sz="3200" b="1" dirty="0">
              <a:solidFill>
                <a:srgbClr val="07011D"/>
              </a:solidFill>
            </a:endParaRPr>
          </a:p>
        </p:txBody>
      </p:sp>
      <p:pic>
        <p:nvPicPr>
          <p:cNvPr id="13" name="Picture 4" descr="http://t2.gstatic.com/images?q=tbn:ANd9GcT-0w1-7zstXPmqd45dnKEKKsRfq52XrpS8K2pF_XHV4eb3aCnseZOoxV4Cng"/>
          <p:cNvPicPr>
            <a:picLocks noChangeAspect="1" noChangeArrowheads="1"/>
          </p:cNvPicPr>
          <p:nvPr/>
        </p:nvPicPr>
        <p:blipFill>
          <a:blip r:embed="rId3" cstate="print"/>
          <a:srcRect/>
          <a:stretch>
            <a:fillRect/>
          </a:stretch>
        </p:blipFill>
        <p:spPr bwMode="auto">
          <a:xfrm>
            <a:off x="4797717" y="1933327"/>
            <a:ext cx="2857378" cy="2143125"/>
          </a:xfrm>
          <a:prstGeom prst="rect">
            <a:avLst/>
          </a:prstGeom>
          <a:noFill/>
        </p:spPr>
      </p:pic>
      <p:sp>
        <p:nvSpPr>
          <p:cNvPr id="17" name="Rectángulo redondeado 16"/>
          <p:cNvSpPr/>
          <p:nvPr/>
        </p:nvSpPr>
        <p:spPr>
          <a:xfrm>
            <a:off x="2500754" y="72622"/>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18" name="Rectángulo 17"/>
          <p:cNvSpPr/>
          <p:nvPr/>
        </p:nvSpPr>
        <p:spPr>
          <a:xfrm>
            <a:off x="2999640" y="193412"/>
            <a:ext cx="4188967"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MARCO TEÓRICO</a:t>
            </a:r>
            <a:endParaRPr kumimoji="0" lang="es-ES" sz="3600" b="0" dirty="0">
              <a:solidFill>
                <a:prstClr val="white"/>
              </a:solidFill>
            </a:endParaRPr>
          </a:p>
        </p:txBody>
      </p:sp>
      <p:pic>
        <p:nvPicPr>
          <p:cNvPr id="58370" name="Picture 2" descr="Resultado de imagen para SUPER PUMA EN EL COMB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45" y="1865462"/>
            <a:ext cx="4271630" cy="233109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Resultado de imagen para SUPER PUMA EN EL COMB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107" y="3132719"/>
            <a:ext cx="4355367" cy="2900675"/>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Resultado de imagen para SUPER PUMA EN EL COMB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204" y="3915750"/>
            <a:ext cx="4101640" cy="2721999"/>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971" y="4586909"/>
            <a:ext cx="3188054" cy="184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564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3294185" y="0"/>
            <a:ext cx="3411415" cy="400110"/>
          </a:xfrm>
          <a:prstGeom prst="rect">
            <a:avLst/>
          </a:prstGeom>
          <a:solidFill>
            <a:srgbClr val="FFC000"/>
          </a:solidFill>
        </p:spPr>
        <p:txBody>
          <a:bodyPr wrap="square" rtlCol="0">
            <a:spAutoFit/>
          </a:bodyPr>
          <a:lstStyle/>
          <a:p>
            <a:pPr algn="ctr"/>
            <a:r>
              <a:rPr lang="es-EC" dirty="0" smtClean="0">
                <a:solidFill>
                  <a:schemeClr val="tx1"/>
                </a:solidFill>
              </a:rPr>
              <a:t>NORMAS</a:t>
            </a:r>
            <a:endParaRPr lang="es-EC" dirty="0">
              <a:solidFill>
                <a:schemeClr val="tx1"/>
              </a:solidFill>
            </a:endParaRPr>
          </a:p>
        </p:txBody>
      </p:sp>
      <p:pic>
        <p:nvPicPr>
          <p:cNvPr id="60426" name="Picture 10" descr="Resultado de imagen para NOR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698" y="895350"/>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63" name="CuadroTexto 62"/>
          <p:cNvSpPr txBox="1"/>
          <p:nvPr/>
        </p:nvSpPr>
        <p:spPr>
          <a:xfrm rot="21066618">
            <a:off x="3253379" y="2493265"/>
            <a:ext cx="2397880" cy="400110"/>
          </a:xfrm>
          <a:prstGeom prst="rect">
            <a:avLst/>
          </a:prstGeom>
          <a:solidFill>
            <a:srgbClr val="FFC000"/>
          </a:solidFill>
        </p:spPr>
        <p:txBody>
          <a:bodyPr wrap="square" rtlCol="0">
            <a:spAutoFit/>
          </a:bodyPr>
          <a:lstStyle/>
          <a:p>
            <a:pPr algn="ctr"/>
            <a:r>
              <a:rPr lang="es-EC" dirty="0" smtClean="0">
                <a:solidFill>
                  <a:schemeClr val="tx1"/>
                </a:solidFill>
              </a:rPr>
              <a:t>MASTER MEL</a:t>
            </a:r>
            <a:endParaRPr lang="es-EC" dirty="0">
              <a:solidFill>
                <a:schemeClr val="tx1"/>
              </a:solidFill>
            </a:endParaRPr>
          </a:p>
        </p:txBody>
      </p:sp>
      <p:sp>
        <p:nvSpPr>
          <p:cNvPr id="64" name="CuadroTexto 63"/>
          <p:cNvSpPr txBox="1"/>
          <p:nvPr/>
        </p:nvSpPr>
        <p:spPr>
          <a:xfrm rot="21066618">
            <a:off x="3403956" y="3498779"/>
            <a:ext cx="749738" cy="400110"/>
          </a:xfrm>
          <a:prstGeom prst="rect">
            <a:avLst/>
          </a:prstGeom>
          <a:solidFill>
            <a:srgbClr val="FFC000"/>
          </a:solidFill>
        </p:spPr>
        <p:txBody>
          <a:bodyPr wrap="square" rtlCol="0">
            <a:spAutoFit/>
          </a:bodyPr>
          <a:lstStyle/>
          <a:p>
            <a:pPr algn="ctr"/>
            <a:r>
              <a:rPr lang="es-EC" dirty="0" smtClean="0">
                <a:solidFill>
                  <a:schemeClr val="tx1"/>
                </a:solidFill>
              </a:rPr>
              <a:t>MEL</a:t>
            </a:r>
            <a:endParaRPr lang="es-EC" dirty="0">
              <a:solidFill>
                <a:schemeClr val="tx1"/>
              </a:solidFill>
            </a:endParaRPr>
          </a:p>
        </p:txBody>
      </p:sp>
      <p:sp>
        <p:nvSpPr>
          <p:cNvPr id="66" name="CuadroTexto 65"/>
          <p:cNvSpPr txBox="1"/>
          <p:nvPr/>
        </p:nvSpPr>
        <p:spPr>
          <a:xfrm rot="21066618">
            <a:off x="3624784" y="4613180"/>
            <a:ext cx="4971340" cy="707886"/>
          </a:xfrm>
          <a:prstGeom prst="rect">
            <a:avLst/>
          </a:prstGeom>
          <a:solidFill>
            <a:srgbClr val="FFC000"/>
          </a:solidFill>
        </p:spPr>
        <p:txBody>
          <a:bodyPr wrap="square" rtlCol="0">
            <a:spAutoFit/>
          </a:bodyPr>
          <a:lstStyle/>
          <a:p>
            <a:pPr algn="ctr"/>
            <a:r>
              <a:rPr lang="es-EC" dirty="0" smtClean="0">
                <a:solidFill>
                  <a:schemeClr val="tx1"/>
                </a:solidFill>
              </a:rPr>
              <a:t>CERTIFICADO DE AERONAVEGABILIDAD</a:t>
            </a:r>
            <a:endParaRPr lang="es-EC" dirty="0">
              <a:solidFill>
                <a:schemeClr val="tx1"/>
              </a:solidFill>
            </a:endParaRPr>
          </a:p>
        </p:txBody>
      </p:sp>
    </p:spTree>
    <p:extLst>
      <p:ext uri="{BB962C8B-B14F-4D97-AF65-F5344CB8AC3E}">
        <p14:creationId xmlns:p14="http://schemas.microsoft.com/office/powerpoint/2010/main" val="3608816183"/>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35200" y="79324"/>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3389155" y="171299"/>
            <a:ext cx="2842445"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VARIABLES</a:t>
            </a:r>
            <a:endParaRPr kumimoji="0" lang="es-ES" sz="3600" b="0" dirty="0">
              <a:solidFill>
                <a:prstClr val="white"/>
              </a:solidFill>
            </a:endParaRPr>
          </a:p>
        </p:txBody>
      </p:sp>
      <p:sp>
        <p:nvSpPr>
          <p:cNvPr id="3" name="Rectángulo 2"/>
          <p:cNvSpPr/>
          <p:nvPr/>
        </p:nvSpPr>
        <p:spPr>
          <a:xfrm>
            <a:off x="505601" y="1565311"/>
            <a:ext cx="8864600" cy="192086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lvl="2"/>
            <a:r>
              <a:rPr lang="es-ES" dirty="0" smtClean="0"/>
              <a:t>		</a:t>
            </a:r>
            <a:r>
              <a:rPr lang="es-ES" sz="2400" u="sng" dirty="0" smtClean="0"/>
              <a:t>VARIABLE INDEPENDIENTE</a:t>
            </a:r>
          </a:p>
          <a:p>
            <a:pPr lvl="2"/>
            <a:endParaRPr lang="es-EC" sz="1600" dirty="0"/>
          </a:p>
          <a:p>
            <a:pPr marL="342900" indent="-342900" algn="just">
              <a:buFont typeface="Arial" panose="020B0604020202020204" pitchFamily="34" charset="0"/>
              <a:buChar char="•"/>
            </a:pPr>
            <a:r>
              <a:rPr lang="es-EC" sz="2400" b="0" dirty="0" smtClean="0"/>
              <a:t>Modernización </a:t>
            </a:r>
            <a:r>
              <a:rPr lang="es-EC" sz="2400" b="0" dirty="0"/>
              <a:t>de los helicópteros medianos.</a:t>
            </a:r>
          </a:p>
          <a:p>
            <a:pPr marL="342900" indent="-342900" algn="just">
              <a:buFont typeface="Arial" panose="020B0604020202020204" pitchFamily="34" charset="0"/>
              <a:buChar char="•"/>
            </a:pPr>
            <a:endParaRPr lang="es-EC" sz="1400" b="0" dirty="0"/>
          </a:p>
        </p:txBody>
      </p:sp>
      <p:sp>
        <p:nvSpPr>
          <p:cNvPr id="23" name="Rectángulo 22"/>
          <p:cNvSpPr/>
          <p:nvPr/>
        </p:nvSpPr>
        <p:spPr>
          <a:xfrm>
            <a:off x="505601" y="3982772"/>
            <a:ext cx="8864600" cy="158954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lvl="2"/>
            <a:r>
              <a:rPr lang="es-ES" dirty="0" smtClean="0"/>
              <a:t>		</a:t>
            </a:r>
            <a:r>
              <a:rPr lang="es-ES" sz="2400" u="sng" dirty="0" smtClean="0"/>
              <a:t>VARIABLE DEPENDIENTE</a:t>
            </a:r>
            <a:endParaRPr lang="es-ES" sz="2400" u="sng" dirty="0"/>
          </a:p>
          <a:p>
            <a:pPr lvl="2"/>
            <a:endParaRPr lang="es-EC" dirty="0"/>
          </a:p>
          <a:p>
            <a:pPr marL="342900" indent="-342900" algn="just">
              <a:buFont typeface="Arial" panose="020B0604020202020204" pitchFamily="34" charset="0"/>
              <a:buChar char="•"/>
            </a:pPr>
            <a:r>
              <a:rPr lang="es-EC" sz="2400" b="0" dirty="0" smtClean="0"/>
              <a:t>Capacidades </a:t>
            </a:r>
            <a:r>
              <a:rPr lang="es-EC" sz="2400" b="0" dirty="0"/>
              <a:t>técnicas  de los helicópteros medianos modernizados.</a:t>
            </a:r>
          </a:p>
          <a:p>
            <a:pPr marL="342900" indent="-342900" algn="just">
              <a:buFont typeface="Arial" panose="020B0604020202020204" pitchFamily="34" charset="0"/>
              <a:buChar char="•"/>
            </a:pPr>
            <a:endParaRPr lang="es-ES" sz="2400" b="0" dirty="0" smtClean="0"/>
          </a:p>
        </p:txBody>
      </p:sp>
    </p:spTree>
    <p:extLst>
      <p:ext uri="{BB962C8B-B14F-4D97-AF65-F5344CB8AC3E}">
        <p14:creationId xmlns:p14="http://schemas.microsoft.com/office/powerpoint/2010/main" val="261120500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35200" y="79324"/>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3389155" y="171299"/>
            <a:ext cx="2791149"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HIPÓTESIS</a:t>
            </a:r>
            <a:endParaRPr kumimoji="0" lang="es-ES" sz="3600" b="0" dirty="0">
              <a:solidFill>
                <a:prstClr val="white"/>
              </a:solidFill>
            </a:endParaRPr>
          </a:p>
        </p:txBody>
      </p:sp>
      <p:cxnSp>
        <p:nvCxnSpPr>
          <p:cNvPr id="5" name="Conector angular 4"/>
          <p:cNvCxnSpPr/>
          <p:nvPr/>
        </p:nvCxnSpPr>
        <p:spPr>
          <a:xfrm>
            <a:off x="2694432" y="3289636"/>
            <a:ext cx="1633728" cy="828233"/>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CuadroTexto 5"/>
          <p:cNvSpPr txBox="1"/>
          <p:nvPr/>
        </p:nvSpPr>
        <p:spPr>
          <a:xfrm>
            <a:off x="4344008" y="3917814"/>
            <a:ext cx="2034393" cy="400110"/>
          </a:xfrm>
          <a:prstGeom prst="rect">
            <a:avLst/>
          </a:prstGeom>
          <a:noFill/>
        </p:spPr>
        <p:txBody>
          <a:bodyPr wrap="square" rtlCol="0">
            <a:spAutoFit/>
          </a:bodyPr>
          <a:lstStyle/>
          <a:p>
            <a:r>
              <a:rPr lang="es-EC" dirty="0" smtClean="0">
                <a:solidFill>
                  <a:schemeClr val="tx1"/>
                </a:solidFill>
              </a:rPr>
              <a:t>MEJORAR</a:t>
            </a:r>
            <a:endParaRPr lang="es-EC" dirty="0">
              <a:solidFill>
                <a:schemeClr val="tx1"/>
              </a:solidFill>
            </a:endParaRPr>
          </a:p>
        </p:txBody>
      </p:sp>
      <p:cxnSp>
        <p:nvCxnSpPr>
          <p:cNvPr id="11" name="Conector angular 10"/>
          <p:cNvCxnSpPr/>
          <p:nvPr/>
        </p:nvCxnSpPr>
        <p:spPr>
          <a:xfrm flipV="1">
            <a:off x="5706644" y="3465871"/>
            <a:ext cx="1257307" cy="651999"/>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3"/>
          <p:cNvSpPr>
            <a:spLocks noChangeArrowheads="1"/>
          </p:cNvSpPr>
          <p:nvPr/>
        </p:nvSpPr>
        <p:spPr bwMode="auto">
          <a:xfrm>
            <a:off x="3383465" y="2738440"/>
            <a:ext cx="3096353" cy="1404937"/>
          </a:xfrm>
          <a:prstGeom prst="rect">
            <a:avLst/>
          </a:prstGeom>
          <a:noFill/>
          <a:ln w="9525">
            <a:noFill/>
            <a:miter lim="800000"/>
            <a:headEnd/>
            <a:tailEnd/>
          </a:ln>
        </p:spPr>
        <p:txBody>
          <a:bodyPr/>
          <a:lstStyle/>
          <a:p>
            <a:endParaRPr lang="es-MX" dirty="0"/>
          </a:p>
        </p:txBody>
      </p:sp>
      <p:sp>
        <p:nvSpPr>
          <p:cNvPr id="13" name="Rectangle 4"/>
          <p:cNvSpPr>
            <a:spLocks noChangeArrowheads="1"/>
          </p:cNvSpPr>
          <p:nvPr/>
        </p:nvSpPr>
        <p:spPr bwMode="auto">
          <a:xfrm>
            <a:off x="3758109" y="3971925"/>
            <a:ext cx="43281" cy="153888"/>
          </a:xfrm>
          <a:prstGeom prst="rect">
            <a:avLst/>
          </a:prstGeom>
          <a:noFill/>
          <a:ln w="9525">
            <a:noFill/>
            <a:miter lim="800000"/>
            <a:headEnd/>
            <a:tailEnd/>
          </a:ln>
        </p:spPr>
        <p:txBody>
          <a:bodyPr wrap="none" lIns="0" tIns="0" rIns="0" bIns="0">
            <a:spAutoFit/>
          </a:bodyPr>
          <a:lstStyle/>
          <a:p>
            <a:pPr algn="ctr" eaLnBrk="0" hangingPunct="0"/>
            <a:r>
              <a:rPr kumimoji="1" lang="en-US" sz="1000" b="1" dirty="0">
                <a:solidFill>
                  <a:srgbClr val="000000"/>
                </a:solidFill>
                <a:latin typeface="Times New Roman" pitchFamily="18" charset="0"/>
              </a:rPr>
              <a:t>-</a:t>
            </a:r>
            <a:endParaRPr kumimoji="1" lang="en-US" sz="2400" dirty="0">
              <a:latin typeface="Times New Roman" pitchFamily="18" charset="0"/>
            </a:endParaRPr>
          </a:p>
        </p:txBody>
      </p:sp>
      <p:pic>
        <p:nvPicPr>
          <p:cNvPr id="14" name="Picture 4" descr="http://t2.gstatic.com/images?q=tbn:ANd9GcT-0w1-7zstXPmqd45dnKEKKsRfq52XrpS8K2pF_XHV4eb3aCnseZOoxV4Cng"/>
          <p:cNvPicPr>
            <a:picLocks noChangeAspect="1" noChangeArrowheads="1"/>
          </p:cNvPicPr>
          <p:nvPr/>
        </p:nvPicPr>
        <p:blipFill>
          <a:blip r:embed="rId9" cstate="print"/>
          <a:srcRect/>
          <a:stretch>
            <a:fillRect/>
          </a:stretch>
        </p:blipFill>
        <p:spPr bwMode="auto">
          <a:xfrm>
            <a:off x="16687" y="3327826"/>
            <a:ext cx="2576328" cy="2143125"/>
          </a:xfrm>
          <a:prstGeom prst="rect">
            <a:avLst/>
          </a:prstGeom>
          <a:noFill/>
        </p:spPr>
      </p:pic>
      <p:pic>
        <p:nvPicPr>
          <p:cNvPr id="15" name="Picture 2" descr="Resultado de imagen para SUPER PUMA EN EL COMBA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971" y="995712"/>
            <a:ext cx="2583552" cy="14098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do de imagen para SUPER PUMA EN EL COMBA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933327"/>
            <a:ext cx="2602523" cy="1356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n relacionad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5" y="5040101"/>
            <a:ext cx="2596990" cy="1840764"/>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Resultado de imagen para VUELO NOCTURNO EN HELICOPTEROS MILITAR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2436" y="2405594"/>
            <a:ext cx="2880389" cy="211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338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pic>
        <p:nvPicPr>
          <p:cNvPr id="62466" name="Picture 2" descr="Resultado de imagen para HELICOPTERO MI ECUATORI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902825" cy="68644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2256028" y="2787650"/>
            <a:ext cx="8980488" cy="641350"/>
          </a:xfrm>
          <a:prstGeom prst="rect">
            <a:avLst/>
          </a:prstGeom>
          <a:ln>
            <a:miter lim="800000"/>
            <a:headEnd/>
            <a:tailEnd/>
          </a:ln>
        </p:spPr>
        <p:txBody>
          <a:bodyPr anchor="ctr"/>
          <a:lstStyle/>
          <a:p>
            <a:pPr algn="ctr" fontAlgn="auto">
              <a:spcAft>
                <a:spcPts val="0"/>
              </a:spcAft>
              <a:defRPr/>
            </a:pPr>
            <a:r>
              <a:rPr kumimoji="0" lang="en-US" altLang="zh-CN" sz="6000" dirty="0" smtClean="0">
                <a:solidFill>
                  <a:srgbClr val="0C2D83"/>
                </a:solidFill>
                <a:effectLst>
                  <a:outerShdw blurRad="38100" dist="38100" dir="2700000" algn="tl">
                    <a:srgbClr val="C0C0C0"/>
                  </a:outerShdw>
                </a:effectLst>
                <a:latin typeface="+mj-lt"/>
                <a:ea typeface="+mj-ea"/>
                <a:cs typeface="+mj-cs"/>
              </a:rPr>
              <a:t>CAPÍTULO III</a:t>
            </a:r>
            <a:endParaRPr kumimoji="0" lang="en-US" altLang="zh-CN" sz="6000" dirty="0">
              <a:solidFill>
                <a:srgbClr val="0C2D83"/>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178016364"/>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35200" y="79324"/>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3389155" y="171299"/>
            <a:ext cx="3861955"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METODOLOGÍA </a:t>
            </a:r>
            <a:endParaRPr kumimoji="0" lang="es-ES" sz="3600" b="0" dirty="0">
              <a:solidFill>
                <a:prstClr val="white"/>
              </a:solidFill>
            </a:endParaRPr>
          </a:p>
        </p:txBody>
      </p:sp>
      <p:sp>
        <p:nvSpPr>
          <p:cNvPr id="4" name="Rectángulo 3"/>
          <p:cNvSpPr/>
          <p:nvPr/>
        </p:nvSpPr>
        <p:spPr>
          <a:xfrm>
            <a:off x="2924622" y="1114539"/>
            <a:ext cx="4073551" cy="400110"/>
          </a:xfrm>
          <a:prstGeom prst="rect">
            <a:avLst/>
          </a:prstGeom>
        </p:spPr>
        <p:txBody>
          <a:bodyPr wrap="none">
            <a:spAutoFit/>
          </a:bodyPr>
          <a:lstStyle/>
          <a:p>
            <a:r>
              <a:rPr lang="es-EC" u="sng" dirty="0">
                <a:solidFill>
                  <a:schemeClr val="tx1"/>
                </a:solidFill>
              </a:rPr>
              <a:t>METODOLOGÍA CUALITATIVA </a:t>
            </a:r>
          </a:p>
        </p:txBody>
      </p:sp>
      <p:pic>
        <p:nvPicPr>
          <p:cNvPr id="5" name="Imagen 4"/>
          <p:cNvPicPr>
            <a:picLocks noChangeAspect="1"/>
          </p:cNvPicPr>
          <p:nvPr/>
        </p:nvPicPr>
        <p:blipFill>
          <a:blip r:embed="rId9"/>
          <a:stretch>
            <a:fillRect/>
          </a:stretch>
        </p:blipFill>
        <p:spPr>
          <a:xfrm>
            <a:off x="1261216" y="2682240"/>
            <a:ext cx="1906610" cy="2029923"/>
          </a:xfrm>
          <a:prstGeom prst="rect">
            <a:avLst/>
          </a:prstGeom>
        </p:spPr>
      </p:pic>
      <p:cxnSp>
        <p:nvCxnSpPr>
          <p:cNvPr id="7" name="Conector angular 6"/>
          <p:cNvCxnSpPr/>
          <p:nvPr/>
        </p:nvCxnSpPr>
        <p:spPr>
          <a:xfrm flipV="1">
            <a:off x="3211823" y="2514639"/>
            <a:ext cx="4384166" cy="122676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CuadroTexto 7"/>
          <p:cNvSpPr txBox="1"/>
          <p:nvPr/>
        </p:nvSpPr>
        <p:spPr>
          <a:xfrm>
            <a:off x="3864819" y="3303160"/>
            <a:ext cx="1662126" cy="276999"/>
          </a:xfrm>
          <a:prstGeom prst="rect">
            <a:avLst/>
          </a:prstGeom>
          <a:noFill/>
        </p:spPr>
        <p:txBody>
          <a:bodyPr wrap="square" rtlCol="0">
            <a:spAutoFit/>
          </a:bodyPr>
          <a:lstStyle/>
          <a:p>
            <a:r>
              <a:rPr lang="es-EC" sz="1200" b="0" dirty="0" smtClean="0">
                <a:solidFill>
                  <a:schemeClr val="tx1"/>
                </a:solidFill>
              </a:rPr>
              <a:t>a través</a:t>
            </a:r>
            <a:endParaRPr lang="es-EC" sz="1200" b="0" dirty="0">
              <a:solidFill>
                <a:schemeClr val="tx1"/>
              </a:solidFill>
            </a:endParaRPr>
          </a:p>
        </p:txBody>
      </p:sp>
      <p:pic>
        <p:nvPicPr>
          <p:cNvPr id="11" name="Imagen 10"/>
          <p:cNvPicPr>
            <a:picLocks noChangeAspect="1"/>
          </p:cNvPicPr>
          <p:nvPr/>
        </p:nvPicPr>
        <p:blipFill>
          <a:blip r:embed="rId10"/>
          <a:stretch>
            <a:fillRect/>
          </a:stretch>
        </p:blipFill>
        <p:spPr>
          <a:xfrm>
            <a:off x="7731033" y="3295658"/>
            <a:ext cx="1069873" cy="990713"/>
          </a:xfrm>
          <a:prstGeom prst="rect">
            <a:avLst/>
          </a:prstGeom>
        </p:spPr>
      </p:pic>
      <p:pic>
        <p:nvPicPr>
          <p:cNvPr id="12" name="Imagen 11"/>
          <p:cNvPicPr>
            <a:picLocks noChangeAspect="1"/>
          </p:cNvPicPr>
          <p:nvPr/>
        </p:nvPicPr>
        <p:blipFill>
          <a:blip r:embed="rId11"/>
          <a:stretch>
            <a:fillRect/>
          </a:stretch>
        </p:blipFill>
        <p:spPr>
          <a:xfrm>
            <a:off x="7731033" y="4563601"/>
            <a:ext cx="1069872" cy="990713"/>
          </a:xfrm>
          <a:prstGeom prst="rect">
            <a:avLst/>
          </a:prstGeom>
        </p:spPr>
      </p:pic>
      <p:cxnSp>
        <p:nvCxnSpPr>
          <p:cNvPr id="15" name="Conector angular 14"/>
          <p:cNvCxnSpPr>
            <a:endCxn id="11" idx="1"/>
          </p:cNvCxnSpPr>
          <p:nvPr/>
        </p:nvCxnSpPr>
        <p:spPr>
          <a:xfrm>
            <a:off x="3325614" y="3791014"/>
            <a:ext cx="4405419" cy="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onector angular 16"/>
          <p:cNvCxnSpPr/>
          <p:nvPr/>
        </p:nvCxnSpPr>
        <p:spPr>
          <a:xfrm>
            <a:off x="3167826" y="3755606"/>
            <a:ext cx="4464749" cy="1361756"/>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pic>
        <p:nvPicPr>
          <p:cNvPr id="63490" name="Picture 2" descr="Imagen relacionada"/>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894" t="25574" r="59810" b="7825"/>
          <a:stretch/>
        </p:blipFill>
        <p:spPr bwMode="auto">
          <a:xfrm>
            <a:off x="7731034" y="1711569"/>
            <a:ext cx="1069873" cy="14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4917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35200" y="79324"/>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3389155" y="171299"/>
            <a:ext cx="2983509"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POBLACIÓN</a:t>
            </a:r>
            <a:endParaRPr kumimoji="0" lang="es-ES" sz="3600" b="0" dirty="0">
              <a:solidFill>
                <a:prstClr val="white"/>
              </a:solidFill>
            </a:endParaRPr>
          </a:p>
        </p:txBody>
      </p:sp>
      <p:sp>
        <p:nvSpPr>
          <p:cNvPr id="3" name="Rectángulo 2"/>
          <p:cNvSpPr/>
          <p:nvPr/>
        </p:nvSpPr>
        <p:spPr>
          <a:xfrm>
            <a:off x="187570" y="1565311"/>
            <a:ext cx="9182632" cy="192086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lvl="2" algn="just"/>
            <a:r>
              <a:rPr lang="es-EC" sz="3200" b="0" dirty="0"/>
              <a:t>P</a:t>
            </a:r>
            <a:r>
              <a:rPr lang="es-EC" sz="3200" b="0" dirty="0" smtClean="0"/>
              <a:t>ersonal de </a:t>
            </a:r>
            <a:r>
              <a:rPr lang="es-MX" sz="3200" b="0" dirty="0" smtClean="0"/>
              <a:t>Oficiales </a:t>
            </a:r>
            <a:r>
              <a:rPr lang="es-MX" sz="3200" b="0" dirty="0"/>
              <a:t>Superiores, Oficiales Subalternos, ingenieros de vuelo, comandantes de las aeronaves y/o instructores de la Escuela de Aviación del Ejército</a:t>
            </a:r>
            <a:endParaRPr lang="es-EC" sz="3200" b="0" dirty="0"/>
          </a:p>
        </p:txBody>
      </p:sp>
      <p:pic>
        <p:nvPicPr>
          <p:cNvPr id="64514" name="Picture 2" descr="Resultado de imagen para pilotos de helicopteros en ecuad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7952" y="4175526"/>
            <a:ext cx="306705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724" y="4187249"/>
            <a:ext cx="1750090" cy="2115325"/>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Imagen relacionad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2623" y="4175526"/>
            <a:ext cx="3651088"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3738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56028" y="2787650"/>
            <a:ext cx="8980488" cy="641350"/>
          </a:xfrm>
          <a:prstGeom prst="rect">
            <a:avLst/>
          </a:prstGeom>
          <a:ln>
            <a:miter lim="800000"/>
            <a:headEnd/>
            <a:tailEnd/>
          </a:ln>
        </p:spPr>
        <p:txBody>
          <a:bodyPr anchor="ctr"/>
          <a:lstStyle/>
          <a:p>
            <a:pPr algn="ctr" fontAlgn="auto">
              <a:spcAft>
                <a:spcPts val="0"/>
              </a:spcAft>
              <a:defRPr/>
            </a:pPr>
            <a:r>
              <a:rPr kumimoji="0" lang="en-US" altLang="zh-CN" sz="6000" dirty="0" smtClean="0">
                <a:solidFill>
                  <a:srgbClr val="0C2D83"/>
                </a:solidFill>
                <a:effectLst>
                  <a:outerShdw blurRad="38100" dist="38100" dir="2700000" algn="tl">
                    <a:srgbClr val="C0C0C0"/>
                  </a:outerShdw>
                </a:effectLst>
                <a:latin typeface="+mj-lt"/>
                <a:ea typeface="+mj-ea"/>
                <a:cs typeface="+mj-cs"/>
              </a:rPr>
              <a:t>CAPÍTULO IV</a:t>
            </a:r>
            <a:endParaRPr kumimoji="0" lang="en-US" altLang="zh-CN" sz="6000" dirty="0">
              <a:solidFill>
                <a:srgbClr val="0C2D83"/>
              </a:solidFill>
              <a:effectLst>
                <a:outerShdw blurRad="38100" dist="38100" dir="2700000" algn="tl">
                  <a:srgbClr val="C0C0C0"/>
                </a:outerShdw>
              </a:effectLst>
              <a:latin typeface="+mj-lt"/>
              <a:ea typeface="+mj-ea"/>
              <a:cs typeface="+mj-cs"/>
            </a:endParaRPr>
          </a:p>
        </p:txBody>
      </p:sp>
      <p:pic>
        <p:nvPicPr>
          <p:cNvPr id="2" name="Imagen 1"/>
          <p:cNvPicPr>
            <a:picLocks noChangeAspect="1"/>
          </p:cNvPicPr>
          <p:nvPr/>
        </p:nvPicPr>
        <p:blipFill rotWithShape="1">
          <a:blip r:embed="rId4"/>
          <a:srcRect l="23838" t="6972" r="29886" b="13798"/>
          <a:stretch/>
        </p:blipFill>
        <p:spPr>
          <a:xfrm>
            <a:off x="4953000" y="1364567"/>
            <a:ext cx="3887327" cy="3742006"/>
          </a:xfrm>
          <a:prstGeom prst="rect">
            <a:avLst/>
          </a:prstGeom>
        </p:spPr>
      </p:pic>
    </p:spTree>
    <p:extLst>
      <p:ext uri="{BB962C8B-B14F-4D97-AF65-F5344CB8AC3E}">
        <p14:creationId xmlns:p14="http://schemas.microsoft.com/office/powerpoint/2010/main" val="2224597377"/>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26451" y="94196"/>
            <a:ext cx="5359854" cy="604653"/>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2501259" y="218718"/>
            <a:ext cx="5085046" cy="480131"/>
          </a:xfrm>
          <a:prstGeom prst="rect">
            <a:avLst/>
          </a:prstGeom>
        </p:spPr>
        <p:txBody>
          <a:bodyPr wrap="none">
            <a:spAutoFit/>
          </a:bodyPr>
          <a:lstStyle/>
          <a:p>
            <a:pPr defTabSz="722046" fontAlgn="auto">
              <a:lnSpc>
                <a:spcPct val="90000"/>
              </a:lnSpc>
              <a:spcAft>
                <a:spcPct val="35000"/>
              </a:spcAft>
            </a:pPr>
            <a:r>
              <a:rPr kumimoji="0" lang="es-EC" sz="2800" dirty="0" smtClean="0">
                <a:solidFill>
                  <a:prstClr val="white"/>
                </a:solidFill>
              </a:rPr>
              <a:t>ANÁLISIS DE RESULTADOS</a:t>
            </a:r>
            <a:endParaRPr kumimoji="0" lang="es-ES" sz="2800" b="0" dirty="0">
              <a:solidFill>
                <a:prstClr val="white"/>
              </a:solidFill>
            </a:endParaRPr>
          </a:p>
        </p:txBody>
      </p:sp>
      <p:sp>
        <p:nvSpPr>
          <p:cNvPr id="10" name="Rectángulo 9"/>
          <p:cNvSpPr/>
          <p:nvPr/>
        </p:nvSpPr>
        <p:spPr>
          <a:xfrm>
            <a:off x="702803" y="3563624"/>
            <a:ext cx="7652657" cy="738664"/>
          </a:xfrm>
          <a:prstGeom prst="rect">
            <a:avLst/>
          </a:prstGeom>
        </p:spPr>
        <p:txBody>
          <a:bodyPr wrap="square">
            <a:spAutoFit/>
          </a:bodyPr>
          <a:lstStyle/>
          <a:p>
            <a:pPr algn="just"/>
            <a:r>
              <a:rPr lang="es-MX" sz="1400" dirty="0" smtClean="0">
                <a:solidFill>
                  <a:schemeClr val="accent6">
                    <a:lumMod val="75000"/>
                  </a:schemeClr>
                </a:solidFill>
                <a:latin typeface="Arial" panose="020B0604020202020204" pitchFamily="34" charset="0"/>
                <a:cs typeface="Arial" panose="020B0604020202020204" pitchFamily="34" charset="0"/>
              </a:rPr>
              <a:t>2. ¿Considera </a:t>
            </a:r>
            <a:r>
              <a:rPr lang="es-MX" sz="1400" dirty="0">
                <a:solidFill>
                  <a:schemeClr val="accent6">
                    <a:lumMod val="75000"/>
                  </a:schemeClr>
                </a:solidFill>
                <a:latin typeface="Arial" panose="020B0604020202020204" pitchFamily="34" charset="0"/>
                <a:cs typeface="Arial" panose="020B0604020202020204" pitchFamily="34" charset="0"/>
              </a:rPr>
              <a:t>correcto que la modernización de los helicópteros medianos es beneficioso para el cumplimiento de las misiones encomendadas a la Brigada de Aviación del Ejército?</a:t>
            </a:r>
            <a:endParaRPr lang="es-EC" sz="1400" dirty="0">
              <a:solidFill>
                <a:schemeClr val="accent6">
                  <a:lumMod val="75000"/>
                </a:schemeClr>
              </a:solidFill>
              <a:latin typeface="Arial" panose="020B0604020202020204" pitchFamily="34" charset="0"/>
              <a:cs typeface="Arial" panose="020B0604020202020204" pitchFamily="34" charset="0"/>
            </a:endParaRPr>
          </a:p>
        </p:txBody>
      </p:sp>
      <p:sp>
        <p:nvSpPr>
          <p:cNvPr id="3" name="Rectángulo 2"/>
          <p:cNvSpPr/>
          <p:nvPr/>
        </p:nvSpPr>
        <p:spPr>
          <a:xfrm>
            <a:off x="188156" y="725476"/>
            <a:ext cx="8681953" cy="738664"/>
          </a:xfrm>
          <a:prstGeom prst="rect">
            <a:avLst/>
          </a:prstGeom>
        </p:spPr>
        <p:txBody>
          <a:bodyPr wrap="square">
            <a:spAutoFit/>
          </a:bodyPr>
          <a:lstStyle/>
          <a:p>
            <a:pPr marL="742950" lvl="1" indent="-285750" algn="just">
              <a:lnSpc>
                <a:spcPct val="150000"/>
              </a:lnSpc>
              <a:spcAft>
                <a:spcPts val="0"/>
              </a:spcAft>
              <a:buFont typeface="+mj-lt"/>
              <a:buAutoNum type="arabicPeriod"/>
            </a:pPr>
            <a:r>
              <a:rPr lang="es-ES_tradnl" sz="1400" kern="0" dirty="0">
                <a:solidFill>
                  <a:schemeClr val="accent6">
                    <a:lumMod val="75000"/>
                  </a:schemeClr>
                </a:solidFill>
                <a:latin typeface="Arial" panose="020B0604020202020204" pitchFamily="34" charset="0"/>
                <a:cs typeface="Arial" panose="020B0604020202020204" pitchFamily="34" charset="0"/>
              </a:rPr>
              <a:t>¿Usted como piloto, conoce las nuevas capacidades de los helicópteros medianos modernizados?</a:t>
            </a:r>
            <a:endParaRPr lang="es-EC" sz="1400" kern="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560560208"/>
              </p:ext>
            </p:extLst>
          </p:nvPr>
        </p:nvGraphicFramePr>
        <p:xfrm>
          <a:off x="0" y="1654023"/>
          <a:ext cx="5464175" cy="1418590"/>
        </p:xfrm>
        <a:graphic>
          <a:graphicData uri="http://schemas.openxmlformats.org/drawingml/2006/table">
            <a:tbl>
              <a:tblPr firstRow="1" firstCol="1" bandRow="1">
                <a:tableStyleId>{5C22544A-7EE6-4342-B048-85BDC9FD1C3A}</a:tableStyleId>
              </a:tblPr>
              <a:tblGrid>
                <a:gridCol w="819150"/>
                <a:gridCol w="2197100"/>
                <a:gridCol w="1334135"/>
                <a:gridCol w="1113790"/>
              </a:tblGrid>
              <a:tr h="200025">
                <a:tc>
                  <a:txBody>
                    <a:bodyPr/>
                    <a:lstStyle/>
                    <a:p>
                      <a:pPr marL="228600" algn="ctr">
                        <a:spcAft>
                          <a:spcPts val="0"/>
                        </a:spcAft>
                        <a:tabLst>
                          <a:tab pos="1980565" algn="l"/>
                        </a:tabLst>
                      </a:pPr>
                      <a:r>
                        <a:rPr lang="es-MX" sz="1200" dirty="0">
                          <a:effectLst/>
                        </a:rPr>
                        <a:t>ITEM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Mucho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dirty="0" smtClean="0">
                          <a:effectLst/>
                        </a:rPr>
                        <a:t>50.00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Poco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dirty="0" smtClean="0">
                          <a:effectLst/>
                        </a:rPr>
                        <a:t>25.00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Muy Poco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25.00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Nada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Otros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18440">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r">
                        <a:spcAft>
                          <a:spcPts val="0"/>
                        </a:spcAft>
                        <a:tabLst>
                          <a:tab pos="1980565" algn="l"/>
                        </a:tabLst>
                      </a:pPr>
                      <a:r>
                        <a:rPr lang="es-MX"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6" name="CuadroTexto 5"/>
          <p:cNvSpPr txBox="1"/>
          <p:nvPr/>
        </p:nvSpPr>
        <p:spPr>
          <a:xfrm>
            <a:off x="5895924" y="1569417"/>
            <a:ext cx="3904568" cy="1477328"/>
          </a:xfrm>
          <a:prstGeom prst="rect">
            <a:avLst/>
          </a:prstGeom>
          <a:noFill/>
        </p:spPr>
        <p:txBody>
          <a:bodyPr wrap="square" rtlCol="0">
            <a:spAutoFit/>
          </a:bodyPr>
          <a:lstStyle/>
          <a:p>
            <a:pPr algn="just"/>
            <a:r>
              <a:rPr lang="es-MX" sz="1800" b="0" dirty="0">
                <a:solidFill>
                  <a:schemeClr val="tx1"/>
                </a:solidFill>
                <a:latin typeface="Arial" panose="020B0604020202020204" pitchFamily="34" charset="0"/>
                <a:cs typeface="Arial" panose="020B0604020202020204" pitchFamily="34" charset="0"/>
              </a:rPr>
              <a:t>Los resultados demuestran que el personal encuestado, evalúan la capacidades técnicas actuales de los helicópteros con una frecuencia positiva</a:t>
            </a:r>
            <a:endParaRPr lang="es-EC" sz="1800" b="0" dirty="0">
              <a:solidFill>
                <a:schemeClr val="tx1"/>
              </a:solidFill>
              <a:latin typeface="Arial" panose="020B0604020202020204" pitchFamily="34" charset="0"/>
              <a:cs typeface="Arial" panose="020B0604020202020204" pitchFamily="34" charset="0"/>
            </a:endParaRPr>
          </a:p>
        </p:txBody>
      </p:sp>
      <p:sp>
        <p:nvSpPr>
          <p:cNvPr id="16" name="CuadroTexto 15"/>
          <p:cNvSpPr txBox="1"/>
          <p:nvPr/>
        </p:nvSpPr>
        <p:spPr>
          <a:xfrm>
            <a:off x="5895924" y="4571581"/>
            <a:ext cx="3904567" cy="2308324"/>
          </a:xfrm>
          <a:prstGeom prst="rect">
            <a:avLst/>
          </a:prstGeom>
          <a:noFill/>
        </p:spPr>
        <p:txBody>
          <a:bodyPr wrap="square" rtlCol="0">
            <a:spAutoFit/>
          </a:bodyPr>
          <a:lstStyle/>
          <a:p>
            <a:pPr algn="just"/>
            <a:r>
              <a:rPr lang="es-MX" sz="1800" b="0" dirty="0" smtClean="0">
                <a:solidFill>
                  <a:schemeClr val="tx1"/>
                </a:solidFill>
                <a:latin typeface="Arial" panose="020B0604020202020204" pitchFamily="34" charset="0"/>
                <a:cs typeface="Arial" panose="020B0604020202020204" pitchFamily="34" charset="0"/>
              </a:rPr>
              <a:t>Los </a:t>
            </a:r>
            <a:r>
              <a:rPr lang="es-MX" sz="1800" b="0" dirty="0">
                <a:solidFill>
                  <a:schemeClr val="tx1"/>
                </a:solidFill>
                <a:latin typeface="Arial" panose="020B0604020202020204" pitchFamily="34" charset="0"/>
                <a:cs typeface="Arial" panose="020B0604020202020204" pitchFamily="34" charset="0"/>
              </a:rPr>
              <a:t>resultados señalan, según las consideraciones de las muestras, que han generado mucho beneficio el cumplimiento de las misiones encomendadas a la Brigada de Aviación del Ejército con la modernización de las aeronaves medianas</a:t>
            </a:r>
            <a:endParaRPr lang="es-EC" sz="1800" b="0" dirty="0">
              <a:solidFill>
                <a:schemeClr val="tx1"/>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354647412"/>
              </p:ext>
            </p:extLst>
          </p:nvPr>
        </p:nvGraphicFramePr>
        <p:xfrm>
          <a:off x="-5717" y="4626974"/>
          <a:ext cx="5573395" cy="1200150"/>
        </p:xfrm>
        <a:graphic>
          <a:graphicData uri="http://schemas.openxmlformats.org/drawingml/2006/table">
            <a:tbl>
              <a:tblPr firstRow="1" firstCol="1" bandRow="1">
                <a:tableStyleId>{5C22544A-7EE6-4342-B048-85BDC9FD1C3A}</a:tableStyleId>
              </a:tblPr>
              <a:tblGrid>
                <a:gridCol w="928370"/>
                <a:gridCol w="2197100"/>
                <a:gridCol w="1334135"/>
                <a:gridCol w="1113790"/>
              </a:tblGrid>
              <a:tr h="200025">
                <a:tc>
                  <a:txBody>
                    <a:bodyPr/>
                    <a:lstStyle/>
                    <a:p>
                      <a:pPr marL="228600" algn="ctr">
                        <a:spcAft>
                          <a:spcPts val="0"/>
                        </a:spcAft>
                        <a:tabLst>
                          <a:tab pos="1980565" algn="l"/>
                        </a:tabLst>
                      </a:pPr>
                      <a:r>
                        <a:rPr lang="es-MX" sz="1200">
                          <a:effectLst/>
                        </a:rPr>
                        <a:t>ITEM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Mucho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90.00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Poco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Muy Poco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Nada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gridSpan="2">
                  <a:txBody>
                    <a:bodyPr/>
                    <a:lstStyle/>
                    <a:p>
                      <a:pPr marL="228600" algn="r">
                        <a:spcAft>
                          <a:spcPts val="0"/>
                        </a:spcAft>
                        <a:tabLst>
                          <a:tab pos="1980565" algn="l"/>
                        </a:tabLst>
                      </a:pPr>
                      <a:r>
                        <a:rPr lang="es-MX"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4113108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26451" y="94196"/>
            <a:ext cx="5359854" cy="604653"/>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2501259" y="218718"/>
            <a:ext cx="5085046" cy="480131"/>
          </a:xfrm>
          <a:prstGeom prst="rect">
            <a:avLst/>
          </a:prstGeom>
        </p:spPr>
        <p:txBody>
          <a:bodyPr wrap="none">
            <a:spAutoFit/>
          </a:bodyPr>
          <a:lstStyle/>
          <a:p>
            <a:pPr defTabSz="722046" fontAlgn="auto">
              <a:lnSpc>
                <a:spcPct val="90000"/>
              </a:lnSpc>
              <a:spcAft>
                <a:spcPct val="35000"/>
              </a:spcAft>
            </a:pPr>
            <a:r>
              <a:rPr kumimoji="0" lang="es-EC" sz="2800" dirty="0" smtClean="0">
                <a:solidFill>
                  <a:prstClr val="white"/>
                </a:solidFill>
              </a:rPr>
              <a:t>ANÁLISIS DE RESULTADOS</a:t>
            </a:r>
            <a:endParaRPr kumimoji="0" lang="es-ES" sz="2800" b="0" dirty="0">
              <a:solidFill>
                <a:prstClr val="white"/>
              </a:solidFill>
            </a:endParaRPr>
          </a:p>
        </p:txBody>
      </p:sp>
      <p:sp>
        <p:nvSpPr>
          <p:cNvPr id="9" name="Rectángulo 8"/>
          <p:cNvSpPr/>
          <p:nvPr/>
        </p:nvSpPr>
        <p:spPr>
          <a:xfrm>
            <a:off x="187261" y="891594"/>
            <a:ext cx="8889682" cy="523220"/>
          </a:xfrm>
          <a:prstGeom prst="rect">
            <a:avLst/>
          </a:prstGeom>
        </p:spPr>
        <p:txBody>
          <a:bodyPr wrap="square">
            <a:spAutoFit/>
          </a:bodyPr>
          <a:lstStyle/>
          <a:p>
            <a:r>
              <a:rPr lang="es-EC" sz="1400" dirty="0">
                <a:solidFill>
                  <a:schemeClr val="accent6">
                    <a:lumMod val="75000"/>
                  </a:schemeClr>
                </a:solidFill>
                <a:latin typeface="Arial" panose="020B0604020202020204" pitchFamily="34" charset="0"/>
                <a:cs typeface="Arial" panose="020B0604020202020204" pitchFamily="34" charset="0"/>
              </a:rPr>
              <a:t>3.- </a:t>
            </a:r>
            <a:r>
              <a:rPr lang="es-MX" sz="1400" dirty="0">
                <a:solidFill>
                  <a:schemeClr val="accent6">
                    <a:lumMod val="75000"/>
                  </a:schemeClr>
                </a:solidFill>
              </a:rPr>
              <a:t>Usted como piloto de helicóptero mediano conoce cuáles son las bondades del sistema anterior y actual de las aeronaves modernizadas?</a:t>
            </a:r>
            <a:endParaRPr lang="es-EC" sz="1400" dirty="0">
              <a:solidFill>
                <a:schemeClr val="accent6">
                  <a:lumMod val="75000"/>
                </a:schemeClr>
              </a:solidFill>
              <a:latin typeface="Arial" panose="020B0604020202020204" pitchFamily="34" charset="0"/>
              <a:cs typeface="Arial" panose="020B0604020202020204" pitchFamily="34" charset="0"/>
            </a:endParaRPr>
          </a:p>
        </p:txBody>
      </p:sp>
      <p:sp>
        <p:nvSpPr>
          <p:cNvPr id="10" name="Rectángulo 9"/>
          <p:cNvSpPr/>
          <p:nvPr/>
        </p:nvSpPr>
        <p:spPr>
          <a:xfrm>
            <a:off x="244943" y="3368897"/>
            <a:ext cx="8453580" cy="523220"/>
          </a:xfrm>
          <a:prstGeom prst="rect">
            <a:avLst/>
          </a:prstGeom>
        </p:spPr>
        <p:txBody>
          <a:bodyPr wrap="square">
            <a:spAutoFit/>
          </a:bodyPr>
          <a:lstStyle/>
          <a:p>
            <a:r>
              <a:rPr lang="es-MX" sz="1400" dirty="0" smtClean="0">
                <a:solidFill>
                  <a:schemeClr val="accent6">
                    <a:lumMod val="75000"/>
                  </a:schemeClr>
                </a:solidFill>
              </a:rPr>
              <a:t>4.- ¿Cree </a:t>
            </a:r>
            <a:r>
              <a:rPr lang="es-MX" sz="1400" dirty="0">
                <a:solidFill>
                  <a:schemeClr val="accent6">
                    <a:lumMod val="75000"/>
                  </a:schemeClr>
                </a:solidFill>
              </a:rPr>
              <a:t>usted que ha mejorado la seguridad en el cumplimiento de las misiones de vuelo en las aeronaves modernizadas? </a:t>
            </a:r>
            <a:endParaRPr lang="es-EC" sz="1400" dirty="0">
              <a:solidFill>
                <a:schemeClr val="accent6">
                  <a:lumMod val="7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5755247" y="1271999"/>
            <a:ext cx="3904567" cy="2031325"/>
          </a:xfrm>
          <a:prstGeom prst="rect">
            <a:avLst/>
          </a:prstGeom>
          <a:noFill/>
        </p:spPr>
        <p:txBody>
          <a:bodyPr wrap="square" rtlCol="0">
            <a:spAutoFit/>
          </a:bodyPr>
          <a:lstStyle/>
          <a:p>
            <a:pPr algn="just"/>
            <a:r>
              <a:rPr lang="es-MX" sz="1800" b="0" dirty="0" smtClean="0">
                <a:solidFill>
                  <a:schemeClr val="tx1"/>
                </a:solidFill>
                <a:latin typeface="Arial" panose="020B0604020202020204" pitchFamily="34" charset="0"/>
                <a:cs typeface="Arial" panose="020B0604020202020204" pitchFamily="34" charset="0"/>
              </a:rPr>
              <a:t>Con </a:t>
            </a:r>
            <a:r>
              <a:rPr lang="es-MX" sz="1800" b="0" dirty="0">
                <a:solidFill>
                  <a:schemeClr val="tx1"/>
                </a:solidFill>
                <a:latin typeface="Arial" panose="020B0604020202020204" pitchFamily="34" charset="0"/>
                <a:cs typeface="Arial" panose="020B0604020202020204" pitchFamily="34" charset="0"/>
              </a:rPr>
              <a:t>los resultados obtenidos se demuestra, que el personal de pilotos si conoce cuales son las bondades del sistema anterior y actual de las aeronaves modernizadas, según las consideraciones de la muestra.</a:t>
            </a:r>
            <a:endParaRPr lang="es-EC" sz="1800" b="0" dirty="0">
              <a:solidFill>
                <a:schemeClr val="tx1"/>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613049804"/>
              </p:ext>
            </p:extLst>
          </p:nvPr>
        </p:nvGraphicFramePr>
        <p:xfrm>
          <a:off x="74928" y="1625749"/>
          <a:ext cx="5492750" cy="818515"/>
        </p:xfrm>
        <a:graphic>
          <a:graphicData uri="http://schemas.openxmlformats.org/drawingml/2006/table">
            <a:tbl>
              <a:tblPr firstRow="1" firstCol="1" bandRow="1">
                <a:tableStyleId>{5C22544A-7EE6-4342-B048-85BDC9FD1C3A}</a:tableStyleId>
              </a:tblPr>
              <a:tblGrid>
                <a:gridCol w="847725"/>
                <a:gridCol w="2197100"/>
                <a:gridCol w="1334135"/>
                <a:gridCol w="1113790"/>
              </a:tblGrid>
              <a:tr h="200025">
                <a:tc>
                  <a:txBody>
                    <a:bodyPr/>
                    <a:lstStyle/>
                    <a:p>
                      <a:pPr marL="228600" algn="ctr">
                        <a:spcAft>
                          <a:spcPts val="0"/>
                        </a:spcAft>
                        <a:tabLst>
                          <a:tab pos="1980565" algn="l"/>
                        </a:tabLst>
                      </a:pPr>
                      <a:r>
                        <a:rPr lang="es-MX" sz="1200">
                          <a:effectLst/>
                        </a:rPr>
                        <a:t>ITEM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No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8440">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r">
                        <a:spcAft>
                          <a:spcPts val="0"/>
                        </a:spcAft>
                        <a:tabLst>
                          <a:tab pos="1980565" algn="l"/>
                        </a:tabLst>
                      </a:pPr>
                      <a:r>
                        <a:rPr lang="es-MX"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4" name="CuadroTexto 13"/>
          <p:cNvSpPr txBox="1"/>
          <p:nvPr/>
        </p:nvSpPr>
        <p:spPr>
          <a:xfrm>
            <a:off x="5755247" y="4241744"/>
            <a:ext cx="3904567" cy="2031325"/>
          </a:xfrm>
          <a:prstGeom prst="rect">
            <a:avLst/>
          </a:prstGeom>
          <a:noFill/>
        </p:spPr>
        <p:txBody>
          <a:bodyPr wrap="square" rtlCol="0">
            <a:spAutoFit/>
          </a:bodyPr>
          <a:lstStyle/>
          <a:p>
            <a:pPr algn="just"/>
            <a:r>
              <a:rPr lang="es-MX" sz="1800" b="0" dirty="0" smtClean="0">
                <a:solidFill>
                  <a:schemeClr val="tx1"/>
                </a:solidFill>
                <a:latin typeface="Arial" panose="020B0604020202020204" pitchFamily="34" charset="0"/>
                <a:cs typeface="Arial" panose="020B0604020202020204" pitchFamily="34" charset="0"/>
              </a:rPr>
              <a:t>Con </a:t>
            </a:r>
            <a:r>
              <a:rPr lang="es-MX" sz="1800" b="0" dirty="0">
                <a:solidFill>
                  <a:schemeClr val="tx1"/>
                </a:solidFill>
                <a:latin typeface="Arial" panose="020B0604020202020204" pitchFamily="34" charset="0"/>
                <a:cs typeface="Arial" panose="020B0604020202020204" pitchFamily="34" charset="0"/>
              </a:rPr>
              <a:t>los resultados obtenidos se demuestra </a:t>
            </a:r>
            <a:r>
              <a:rPr lang="es-MX" sz="1800" b="0" dirty="0" smtClean="0">
                <a:solidFill>
                  <a:schemeClr val="tx1"/>
                </a:solidFill>
                <a:latin typeface="Arial" panose="020B0604020202020204" pitchFamily="34" charset="0"/>
                <a:cs typeface="Arial" panose="020B0604020202020204" pitchFamily="34" charset="0"/>
              </a:rPr>
              <a:t>que la </a:t>
            </a:r>
            <a:r>
              <a:rPr lang="es-MX" sz="1800" b="0" dirty="0">
                <a:solidFill>
                  <a:schemeClr val="tx1"/>
                </a:solidFill>
                <a:latin typeface="Arial" panose="020B0604020202020204" pitchFamily="34" charset="0"/>
                <a:cs typeface="Arial" panose="020B0604020202020204" pitchFamily="34" charset="0"/>
              </a:rPr>
              <a:t>seguridad en el cumplimiento de las misiones de vuelo en las aeronaves modernizadas ha mejorado positivamente.</a:t>
            </a:r>
            <a:endParaRPr lang="es-EC" sz="1800" b="0" dirty="0">
              <a:solidFill>
                <a:schemeClr val="tx1"/>
              </a:solidFill>
              <a:latin typeface="Arial" panose="020B0604020202020204" pitchFamily="34" charset="0"/>
              <a:cs typeface="Arial" panose="020B0604020202020204" pitchFamily="34" charset="0"/>
            </a:endParaRPr>
          </a:p>
          <a:p>
            <a:pPr algn="just"/>
            <a:r>
              <a:rPr lang="es-MX" sz="1800" b="0" dirty="0" smtClean="0">
                <a:solidFill>
                  <a:schemeClr val="tx1"/>
                </a:solidFill>
                <a:latin typeface="Arial" panose="020B0604020202020204" pitchFamily="34" charset="0"/>
                <a:cs typeface="Arial" panose="020B0604020202020204" pitchFamily="34" charset="0"/>
              </a:rPr>
              <a:t>.</a:t>
            </a:r>
            <a:endParaRPr lang="es-EC" sz="1800" b="0" dirty="0">
              <a:solidFill>
                <a:schemeClr val="tx1"/>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718417754"/>
              </p:ext>
            </p:extLst>
          </p:nvPr>
        </p:nvGraphicFramePr>
        <p:xfrm>
          <a:off x="160653" y="4346169"/>
          <a:ext cx="5407025" cy="818515"/>
        </p:xfrm>
        <a:graphic>
          <a:graphicData uri="http://schemas.openxmlformats.org/drawingml/2006/table">
            <a:tbl>
              <a:tblPr firstRow="1" firstCol="1" bandRow="1">
                <a:tableStyleId>{5C22544A-7EE6-4342-B048-85BDC9FD1C3A}</a:tableStyleId>
              </a:tblPr>
              <a:tblGrid>
                <a:gridCol w="762000"/>
                <a:gridCol w="2197100"/>
                <a:gridCol w="1334135"/>
                <a:gridCol w="1113790"/>
              </a:tblGrid>
              <a:tr h="200025">
                <a:tc>
                  <a:txBody>
                    <a:bodyPr/>
                    <a:lstStyle/>
                    <a:p>
                      <a:pPr marL="228600" algn="ctr">
                        <a:spcAft>
                          <a:spcPts val="0"/>
                        </a:spcAft>
                        <a:tabLst>
                          <a:tab pos="1980565" algn="l"/>
                        </a:tabLst>
                      </a:pPr>
                      <a:r>
                        <a:rPr lang="es-MX" sz="1200">
                          <a:effectLst/>
                        </a:rPr>
                        <a:t>ITEM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No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8440">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r">
                        <a:spcAft>
                          <a:spcPts val="0"/>
                        </a:spcAft>
                        <a:tabLst>
                          <a:tab pos="1980565" algn="l"/>
                        </a:tabLst>
                      </a:pPr>
                      <a:r>
                        <a:rPr lang="es-MX"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0225824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CuadroTexto 15"/>
          <p:cNvSpPr txBox="1"/>
          <p:nvPr/>
        </p:nvSpPr>
        <p:spPr>
          <a:xfrm>
            <a:off x="3925762" y="1975997"/>
            <a:ext cx="5887036" cy="1896207"/>
          </a:xfrm>
          <a:prstGeom prst="rect">
            <a:avLst/>
          </a:prstGeom>
          <a:solidFill>
            <a:srgbClr val="FFFF00"/>
          </a:solidFill>
          <a:ln w="9525">
            <a:noFill/>
            <a:miter lim="800000"/>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74271" tIns="37136" rIns="74271" bIns="37136" numCol="1" anchor="t" anchorCtr="0" compatLnSpc="1">
            <a:prstTxWarp prst="textNoShape">
              <a:avLst/>
            </a:prstTxWarp>
            <a:normAutofit fontScale="70000" lnSpcReduction="20000"/>
          </a:bodyPr>
          <a:lstStyle>
            <a:lvl1pPr marL="342900" indent="-342900" algn="ctr" fontAlgn="base">
              <a:lnSpc>
                <a:spcPct val="160000"/>
              </a:lnSpc>
              <a:spcBef>
                <a:spcPct val="20000"/>
              </a:spcBef>
              <a:spcAft>
                <a:spcPct val="0"/>
              </a:spcAft>
              <a:buClr>
                <a:srgbClr val="FFFF00"/>
              </a:buClr>
              <a:buSzPct val="115000"/>
              <a:buFontTx/>
              <a:buNone/>
              <a:defRPr sz="4000" b="1">
                <a:effectLst>
                  <a:glow rad="101600">
                    <a:schemeClr val="accent6">
                      <a:satMod val="175000"/>
                      <a:alpha val="40000"/>
                    </a:schemeClr>
                  </a:glow>
                </a:effectLst>
              </a:defRPr>
            </a:lvl1pPr>
            <a:lvl2pPr marL="742950" indent="-285750" eaLnBrk="0" fontAlgn="base" hangingPunct="0">
              <a:spcBef>
                <a:spcPct val="20000"/>
              </a:spcBef>
              <a:spcAft>
                <a:spcPct val="0"/>
              </a:spcAft>
              <a:buChar char="–"/>
              <a:defRPr sz="2800">
                <a:solidFill>
                  <a:schemeClr val="lt1"/>
                </a:solidFill>
              </a:defRPr>
            </a:lvl2pPr>
            <a:lvl3pPr marL="1143000" indent="-228600" eaLnBrk="0" fontAlgn="base" hangingPunct="0">
              <a:spcBef>
                <a:spcPct val="20000"/>
              </a:spcBef>
              <a:spcAft>
                <a:spcPct val="0"/>
              </a:spcAft>
              <a:buChar char="•"/>
              <a:defRPr sz="2400">
                <a:solidFill>
                  <a:schemeClr val="lt1"/>
                </a:solidFill>
              </a:defRPr>
            </a:lvl3pPr>
            <a:lvl4pPr marL="1600200" indent="-228600" eaLnBrk="0" fontAlgn="base" hangingPunct="0">
              <a:spcBef>
                <a:spcPct val="20000"/>
              </a:spcBef>
              <a:spcAft>
                <a:spcPct val="0"/>
              </a:spcAft>
              <a:buChar char="–"/>
              <a:defRPr sz="2000">
                <a:solidFill>
                  <a:schemeClr val="lt1"/>
                </a:solidFill>
              </a:defRPr>
            </a:lvl4pPr>
            <a:lvl5pPr marL="2057400" indent="-228600" eaLnBrk="0" fontAlgn="base" hangingPunct="0">
              <a:spcBef>
                <a:spcPct val="20000"/>
              </a:spcBef>
              <a:spcAft>
                <a:spcPct val="0"/>
              </a:spcAft>
              <a:buChar char="»"/>
              <a:defRPr sz="2000">
                <a:solidFill>
                  <a:schemeClr val="lt1"/>
                </a:solidFill>
              </a:defRPr>
            </a:lvl5pPr>
            <a:lvl6pPr marL="2514600" indent="-228600" fontAlgn="base">
              <a:spcBef>
                <a:spcPct val="20000"/>
              </a:spcBef>
              <a:spcAft>
                <a:spcPct val="0"/>
              </a:spcAft>
              <a:buChar char="»"/>
              <a:defRPr sz="2000">
                <a:solidFill>
                  <a:schemeClr val="lt1"/>
                </a:solidFill>
              </a:defRPr>
            </a:lvl6pPr>
            <a:lvl7pPr marL="2971800" indent="-228600" fontAlgn="base">
              <a:spcBef>
                <a:spcPct val="20000"/>
              </a:spcBef>
              <a:spcAft>
                <a:spcPct val="0"/>
              </a:spcAft>
              <a:buChar char="»"/>
              <a:defRPr sz="2000">
                <a:solidFill>
                  <a:schemeClr val="lt1"/>
                </a:solidFill>
              </a:defRPr>
            </a:lvl7pPr>
            <a:lvl8pPr marL="3429000" indent="-228600" fontAlgn="base">
              <a:spcBef>
                <a:spcPct val="20000"/>
              </a:spcBef>
              <a:spcAft>
                <a:spcPct val="0"/>
              </a:spcAft>
              <a:buChar char="»"/>
              <a:defRPr sz="2000">
                <a:solidFill>
                  <a:schemeClr val="lt1"/>
                </a:solidFill>
              </a:defRPr>
            </a:lvl8pPr>
            <a:lvl9pPr marL="3886200" indent="-228600" fontAlgn="base">
              <a:spcBef>
                <a:spcPct val="20000"/>
              </a:spcBef>
              <a:spcAft>
                <a:spcPct val="0"/>
              </a:spcAft>
              <a:buChar char="»"/>
              <a:defRPr sz="2000">
                <a:solidFill>
                  <a:schemeClr val="lt1"/>
                </a:solidFill>
              </a:defRPr>
            </a:lvl9pPr>
          </a:lstStyle>
          <a:p>
            <a:r>
              <a:rPr kumimoji="0" lang="es-MX" sz="3200" dirty="0" smtClean="0">
                <a:solidFill>
                  <a:prstClr val="black"/>
                </a:solidFill>
                <a:effectLst>
                  <a:glow rad="101600">
                    <a:srgbClr val="70AD47">
                      <a:satMod val="175000"/>
                      <a:alpha val="40000"/>
                    </a:srgbClr>
                  </a:glow>
                </a:effectLst>
              </a:rPr>
              <a:t>ESTUDIO </a:t>
            </a:r>
            <a:r>
              <a:rPr kumimoji="0" lang="es-MX" sz="3200" dirty="0">
                <a:solidFill>
                  <a:prstClr val="black"/>
                </a:solidFill>
                <a:effectLst>
                  <a:glow rad="101600">
                    <a:srgbClr val="70AD47">
                      <a:satMod val="175000"/>
                      <a:alpha val="40000"/>
                    </a:srgbClr>
                  </a:glow>
                </a:effectLst>
              </a:rPr>
              <a:t>COMPARATIVO DE LAS </a:t>
            </a:r>
            <a:r>
              <a:rPr kumimoji="0" lang="es-MX" sz="3200" dirty="0" smtClean="0">
                <a:solidFill>
                  <a:prstClr val="black"/>
                </a:solidFill>
                <a:effectLst>
                  <a:glow rad="101600">
                    <a:srgbClr val="70AD47">
                      <a:satMod val="175000"/>
                      <a:alpha val="40000"/>
                    </a:srgbClr>
                  </a:glow>
                </a:effectLst>
              </a:rPr>
              <a:t>NUEVAS </a:t>
            </a:r>
            <a:r>
              <a:rPr kumimoji="0" lang="es-MX" sz="3200" dirty="0">
                <a:solidFill>
                  <a:prstClr val="black"/>
                </a:solidFill>
                <a:effectLst>
                  <a:glow rad="101600">
                    <a:srgbClr val="70AD47">
                      <a:satMod val="175000"/>
                      <a:alpha val="40000"/>
                    </a:srgbClr>
                  </a:glow>
                </a:effectLst>
              </a:rPr>
              <a:t>CAPACIDADES TÉCNICAS DE LOS HELICÓPTEROS MEDIANOS MODERNIZADOS</a:t>
            </a:r>
            <a:r>
              <a:rPr kumimoji="0" lang="es-EC" sz="3200" dirty="0">
                <a:solidFill>
                  <a:prstClr val="black"/>
                </a:solidFill>
                <a:effectLst>
                  <a:glow rad="101600">
                    <a:srgbClr val="70AD47">
                      <a:satMod val="175000"/>
                      <a:alpha val="40000"/>
                    </a:srgbClr>
                  </a:glow>
                </a:effectLst>
              </a:rPr>
              <a:t> </a:t>
            </a:r>
            <a:endParaRPr kumimoji="0" lang="es-EC" sz="3249" dirty="0">
              <a:solidFill>
                <a:prstClr val="black"/>
              </a:solidFill>
              <a:effectLst>
                <a:glow rad="101600">
                  <a:srgbClr val="70AD47">
                    <a:satMod val="175000"/>
                    <a:alpha val="40000"/>
                  </a:srgbClr>
                </a:glow>
              </a:effectLst>
            </a:endParaRPr>
          </a:p>
        </p:txBody>
      </p:sp>
    </p:spTree>
    <p:extLst>
      <p:ext uri="{BB962C8B-B14F-4D97-AF65-F5344CB8AC3E}">
        <p14:creationId xmlns:p14="http://schemas.microsoft.com/office/powerpoint/2010/main" val="2488659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26451" y="94196"/>
            <a:ext cx="5359854" cy="604653"/>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2501259" y="218718"/>
            <a:ext cx="5085046" cy="480131"/>
          </a:xfrm>
          <a:prstGeom prst="rect">
            <a:avLst/>
          </a:prstGeom>
        </p:spPr>
        <p:txBody>
          <a:bodyPr wrap="none">
            <a:spAutoFit/>
          </a:bodyPr>
          <a:lstStyle/>
          <a:p>
            <a:pPr defTabSz="722046" fontAlgn="auto">
              <a:lnSpc>
                <a:spcPct val="90000"/>
              </a:lnSpc>
              <a:spcAft>
                <a:spcPct val="35000"/>
              </a:spcAft>
            </a:pPr>
            <a:r>
              <a:rPr kumimoji="0" lang="es-EC" sz="2800" dirty="0" smtClean="0">
                <a:solidFill>
                  <a:prstClr val="white"/>
                </a:solidFill>
              </a:rPr>
              <a:t>ANÁLISIS DE RESULTADOS</a:t>
            </a:r>
            <a:endParaRPr kumimoji="0" lang="es-ES" sz="2800" b="0" dirty="0">
              <a:solidFill>
                <a:prstClr val="white"/>
              </a:solidFill>
            </a:endParaRPr>
          </a:p>
        </p:txBody>
      </p:sp>
      <p:sp>
        <p:nvSpPr>
          <p:cNvPr id="9" name="Rectángulo 8"/>
          <p:cNvSpPr/>
          <p:nvPr/>
        </p:nvSpPr>
        <p:spPr>
          <a:xfrm>
            <a:off x="170121" y="892093"/>
            <a:ext cx="9732704" cy="523220"/>
          </a:xfrm>
          <a:prstGeom prst="rect">
            <a:avLst/>
          </a:prstGeom>
        </p:spPr>
        <p:txBody>
          <a:bodyPr wrap="square">
            <a:spAutoFit/>
          </a:bodyPr>
          <a:lstStyle/>
          <a:p>
            <a:r>
              <a:rPr lang="es-EC" sz="1400" dirty="0">
                <a:solidFill>
                  <a:schemeClr val="accent6">
                    <a:lumMod val="75000"/>
                  </a:schemeClr>
                </a:solidFill>
                <a:latin typeface="Arial" panose="020B0604020202020204" pitchFamily="34" charset="0"/>
                <a:cs typeface="Arial" panose="020B0604020202020204" pitchFamily="34" charset="0"/>
              </a:rPr>
              <a:t>5.- </a:t>
            </a:r>
            <a:r>
              <a:rPr lang="es-MX" sz="1400" dirty="0">
                <a:solidFill>
                  <a:schemeClr val="accent6">
                    <a:lumMod val="75000"/>
                  </a:schemeClr>
                </a:solidFill>
              </a:rPr>
              <a:t>¿Cree usted que las nuevas capacidades de los helicópteros medianos modernizados amplían el campo de acción a los comandantes de unidad, para la toma de decisiones? </a:t>
            </a:r>
            <a:endParaRPr lang="es-EC" sz="1400" dirty="0">
              <a:solidFill>
                <a:schemeClr val="accent6">
                  <a:lumMod val="75000"/>
                </a:schemeClr>
              </a:solidFill>
              <a:latin typeface="Arial" panose="020B0604020202020204" pitchFamily="34" charset="0"/>
              <a:cs typeface="Arial" panose="020B0604020202020204" pitchFamily="34" charset="0"/>
            </a:endParaRPr>
          </a:p>
        </p:txBody>
      </p:sp>
      <p:sp>
        <p:nvSpPr>
          <p:cNvPr id="10" name="Rectángulo 9"/>
          <p:cNvSpPr/>
          <p:nvPr/>
        </p:nvSpPr>
        <p:spPr>
          <a:xfrm>
            <a:off x="291028" y="3887468"/>
            <a:ext cx="9505507" cy="523220"/>
          </a:xfrm>
          <a:prstGeom prst="rect">
            <a:avLst/>
          </a:prstGeom>
        </p:spPr>
        <p:txBody>
          <a:bodyPr wrap="square">
            <a:spAutoFit/>
          </a:bodyPr>
          <a:lstStyle/>
          <a:p>
            <a:r>
              <a:rPr lang="es-EC" sz="1400" dirty="0">
                <a:solidFill>
                  <a:schemeClr val="accent6">
                    <a:lumMod val="75000"/>
                  </a:schemeClr>
                </a:solidFill>
                <a:latin typeface="Arial" panose="020B0604020202020204" pitchFamily="34" charset="0"/>
                <a:cs typeface="Arial" panose="020B0604020202020204" pitchFamily="34" charset="0"/>
              </a:rPr>
              <a:t>6.- </a:t>
            </a:r>
            <a:r>
              <a:rPr lang="es-MX" sz="1400" dirty="0">
                <a:solidFill>
                  <a:schemeClr val="accent6">
                    <a:lumMod val="75000"/>
                  </a:schemeClr>
                </a:solidFill>
              </a:rPr>
              <a:t>¿Cómo evalúa el aporte del personal en la especialidad de aviónica respecto a la implementación de las nuevas capacidades técnicas en los helicópteros medianos modernizados?</a:t>
            </a:r>
            <a:endParaRPr lang="es-EC" sz="140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588449373"/>
              </p:ext>
            </p:extLst>
          </p:nvPr>
        </p:nvGraphicFramePr>
        <p:xfrm>
          <a:off x="103503" y="1430956"/>
          <a:ext cx="5464175" cy="1418590"/>
        </p:xfrm>
        <a:graphic>
          <a:graphicData uri="http://schemas.openxmlformats.org/drawingml/2006/table">
            <a:tbl>
              <a:tblPr firstRow="1" firstCol="1" bandRow="1">
                <a:tableStyleId>{5C22544A-7EE6-4342-B048-85BDC9FD1C3A}</a:tableStyleId>
              </a:tblPr>
              <a:tblGrid>
                <a:gridCol w="819150"/>
                <a:gridCol w="2197100"/>
                <a:gridCol w="1334135"/>
                <a:gridCol w="1113790"/>
              </a:tblGrid>
              <a:tr h="200025">
                <a:tc>
                  <a:txBody>
                    <a:bodyPr/>
                    <a:lstStyle/>
                    <a:p>
                      <a:pPr marL="228600" algn="ctr">
                        <a:spcAft>
                          <a:spcPts val="0"/>
                        </a:spcAft>
                        <a:tabLst>
                          <a:tab pos="1980565" algn="l"/>
                        </a:tabLst>
                      </a:pPr>
                      <a:r>
                        <a:rPr lang="es-MX" sz="1200" dirty="0">
                          <a:effectLst/>
                        </a:rPr>
                        <a:t>ITEM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Excelente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0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Muy Bueno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000">
                          <a:effectLst/>
                        </a:rPr>
                        <a:t>60.00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dirty="0">
                          <a:effectLst/>
                        </a:rPr>
                        <a:t>Bueno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000">
                          <a:effectLst/>
                        </a:rPr>
                        <a:t>30.00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Regular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0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Mala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0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8440">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r">
                        <a:spcAft>
                          <a:spcPts val="0"/>
                        </a:spcAft>
                        <a:tabLst>
                          <a:tab pos="1980565" algn="l"/>
                        </a:tabLst>
                      </a:pPr>
                      <a:r>
                        <a:rPr lang="es-MX"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3" name="CuadroTexto 12"/>
          <p:cNvSpPr txBox="1"/>
          <p:nvPr/>
        </p:nvSpPr>
        <p:spPr>
          <a:xfrm>
            <a:off x="5634021" y="1314800"/>
            <a:ext cx="4162514" cy="2308324"/>
          </a:xfrm>
          <a:prstGeom prst="rect">
            <a:avLst/>
          </a:prstGeom>
          <a:noFill/>
        </p:spPr>
        <p:txBody>
          <a:bodyPr wrap="square" rtlCol="0">
            <a:spAutoFit/>
          </a:bodyPr>
          <a:lstStyle/>
          <a:p>
            <a:pPr algn="just"/>
            <a:r>
              <a:rPr lang="es-MX" sz="1600" b="0" dirty="0">
                <a:solidFill>
                  <a:schemeClr val="tx1"/>
                </a:solidFill>
                <a:latin typeface="Arial" panose="020B0604020202020204" pitchFamily="34" charset="0"/>
                <a:cs typeface="Arial" panose="020B0604020202020204" pitchFamily="34" charset="0"/>
              </a:rPr>
              <a:t>Con los resultados se demuestra que las capacidades de los helicópteros medianos modernizados amplían el campo de acción a los comandantes de unidad, para la toma de decisiones, debido a que permite tener pilotos de ala rotativa entrenados en diferentes tipos de vuelo (VFR e IFR) diurno y nocturno, mejorando las condiciones de seguridad</a:t>
            </a:r>
            <a:r>
              <a:rPr lang="es-MX" sz="1600" b="0" dirty="0" smtClean="0">
                <a:solidFill>
                  <a:schemeClr val="tx1"/>
                </a:solidFill>
                <a:latin typeface="Arial" panose="020B0604020202020204" pitchFamily="34" charset="0"/>
                <a:cs typeface="Arial" panose="020B0604020202020204" pitchFamily="34" charset="0"/>
              </a:rPr>
              <a:t>.</a:t>
            </a:r>
            <a:endParaRPr lang="es-EC" sz="1600" b="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5634021" y="4599497"/>
            <a:ext cx="4228857" cy="1569660"/>
          </a:xfrm>
          <a:prstGeom prst="rect">
            <a:avLst/>
          </a:prstGeom>
        </p:spPr>
        <p:txBody>
          <a:bodyPr wrap="square">
            <a:spAutoFit/>
          </a:bodyPr>
          <a:lstStyle/>
          <a:p>
            <a:pPr algn="just"/>
            <a:r>
              <a:rPr lang="es-MX" sz="1600" b="0" dirty="0">
                <a:solidFill>
                  <a:schemeClr val="tx1"/>
                </a:solidFill>
              </a:rPr>
              <a:t>Con los resultados se demuestra que el personal técnico evaluado respecto a la implementación de las nuevas capacidades técnicas en los helicópteros medianos modernizados es muy buena, demostrando eficiencia en el cumplimiento de su trabajo</a:t>
            </a:r>
            <a:endParaRPr lang="es-EC" sz="1600" b="0" dirty="0">
              <a:solidFill>
                <a:schemeClr val="tx1"/>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247197607"/>
              </p:ext>
            </p:extLst>
          </p:nvPr>
        </p:nvGraphicFramePr>
        <p:xfrm>
          <a:off x="103503" y="4675032"/>
          <a:ext cx="5407025" cy="1418590"/>
        </p:xfrm>
        <a:graphic>
          <a:graphicData uri="http://schemas.openxmlformats.org/drawingml/2006/table">
            <a:tbl>
              <a:tblPr firstRow="1" firstCol="1" bandRow="1">
                <a:tableStyleId>{5C22544A-7EE6-4342-B048-85BDC9FD1C3A}</a:tableStyleId>
              </a:tblPr>
              <a:tblGrid>
                <a:gridCol w="762000"/>
                <a:gridCol w="2197100"/>
                <a:gridCol w="1334135"/>
                <a:gridCol w="1113790"/>
              </a:tblGrid>
              <a:tr h="200025">
                <a:tc>
                  <a:txBody>
                    <a:bodyPr/>
                    <a:lstStyle/>
                    <a:p>
                      <a:pPr marL="228600" algn="ctr">
                        <a:spcAft>
                          <a:spcPts val="0"/>
                        </a:spcAft>
                        <a:tabLst>
                          <a:tab pos="1980565" algn="l"/>
                        </a:tabLst>
                      </a:pPr>
                      <a:r>
                        <a:rPr lang="es-MX" sz="1200">
                          <a:effectLst/>
                        </a:rPr>
                        <a:t>ITEM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Excelente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Muy Bueno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60.00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Bueno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30.00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Regular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Mala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18440">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r">
                        <a:spcAft>
                          <a:spcPts val="0"/>
                        </a:spcAft>
                        <a:tabLst>
                          <a:tab pos="1980565" algn="l"/>
                        </a:tabLst>
                      </a:pPr>
                      <a:r>
                        <a:rPr lang="es-MX"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67395848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26451" y="94196"/>
            <a:ext cx="5359854" cy="604653"/>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2501259" y="218718"/>
            <a:ext cx="5085046" cy="480131"/>
          </a:xfrm>
          <a:prstGeom prst="rect">
            <a:avLst/>
          </a:prstGeom>
        </p:spPr>
        <p:txBody>
          <a:bodyPr wrap="none">
            <a:spAutoFit/>
          </a:bodyPr>
          <a:lstStyle/>
          <a:p>
            <a:pPr defTabSz="722046" fontAlgn="auto">
              <a:lnSpc>
                <a:spcPct val="90000"/>
              </a:lnSpc>
              <a:spcAft>
                <a:spcPct val="35000"/>
              </a:spcAft>
            </a:pPr>
            <a:r>
              <a:rPr kumimoji="0" lang="es-EC" sz="2800" dirty="0" smtClean="0">
                <a:solidFill>
                  <a:prstClr val="white"/>
                </a:solidFill>
              </a:rPr>
              <a:t>ANÁLISIS DE RESULTADOS</a:t>
            </a:r>
            <a:endParaRPr kumimoji="0" lang="es-ES" sz="2800" b="0" dirty="0">
              <a:solidFill>
                <a:prstClr val="white"/>
              </a:solidFill>
            </a:endParaRPr>
          </a:p>
        </p:txBody>
      </p:sp>
      <p:sp>
        <p:nvSpPr>
          <p:cNvPr id="9" name="Rectángulo 8"/>
          <p:cNvSpPr/>
          <p:nvPr/>
        </p:nvSpPr>
        <p:spPr>
          <a:xfrm>
            <a:off x="176230" y="748996"/>
            <a:ext cx="9354632" cy="738664"/>
          </a:xfrm>
          <a:prstGeom prst="rect">
            <a:avLst/>
          </a:prstGeom>
        </p:spPr>
        <p:txBody>
          <a:bodyPr wrap="square">
            <a:spAutoFit/>
          </a:bodyPr>
          <a:lstStyle/>
          <a:p>
            <a:r>
              <a:rPr lang="es-EC" sz="1400" dirty="0">
                <a:solidFill>
                  <a:schemeClr val="accent6">
                    <a:lumMod val="75000"/>
                  </a:schemeClr>
                </a:solidFill>
                <a:latin typeface="Arial" panose="020B0604020202020204" pitchFamily="34" charset="0"/>
                <a:cs typeface="Arial" panose="020B0604020202020204" pitchFamily="34" charset="0"/>
              </a:rPr>
              <a:t>7</a:t>
            </a:r>
            <a:r>
              <a:rPr lang="es-EC" sz="1400" dirty="0" smtClean="0">
                <a:solidFill>
                  <a:schemeClr val="accent6">
                    <a:lumMod val="75000"/>
                  </a:schemeClr>
                </a:solidFill>
                <a:latin typeface="Arial" panose="020B0604020202020204" pitchFamily="34" charset="0"/>
                <a:cs typeface="Arial" panose="020B0604020202020204" pitchFamily="34" charset="0"/>
              </a:rPr>
              <a:t>.-</a:t>
            </a:r>
            <a:r>
              <a:rPr lang="es-ES_tradnl" sz="1400" dirty="0">
                <a:solidFill>
                  <a:schemeClr val="accent6">
                    <a:lumMod val="75000"/>
                  </a:schemeClr>
                </a:solidFill>
              </a:rPr>
              <a:t>¿Con la implementación de las nuevas capacidades técnicas en los helicópteros medianos modernizados se mejoran los alcances en las operaciones aéreas encomendadas a la 15 BAE?</a:t>
            </a:r>
            <a:endParaRPr lang="es-EC" sz="1400" dirty="0">
              <a:solidFill>
                <a:schemeClr val="accent6">
                  <a:lumMod val="75000"/>
                </a:schemeClr>
              </a:solidFill>
            </a:endParaRPr>
          </a:p>
          <a:p>
            <a:endParaRPr lang="es-EC" sz="1400" dirty="0">
              <a:solidFill>
                <a:schemeClr val="accent6">
                  <a:lumMod val="75000"/>
                </a:schemeClr>
              </a:solidFill>
              <a:latin typeface="Arial" panose="020B0604020202020204" pitchFamily="34" charset="0"/>
              <a:cs typeface="Arial" panose="020B0604020202020204" pitchFamily="34" charset="0"/>
            </a:endParaRPr>
          </a:p>
        </p:txBody>
      </p:sp>
      <p:sp>
        <p:nvSpPr>
          <p:cNvPr id="10" name="Rectángulo 9"/>
          <p:cNvSpPr/>
          <p:nvPr/>
        </p:nvSpPr>
        <p:spPr>
          <a:xfrm>
            <a:off x="304501" y="3810135"/>
            <a:ext cx="9290993" cy="523220"/>
          </a:xfrm>
          <a:prstGeom prst="rect">
            <a:avLst/>
          </a:prstGeom>
        </p:spPr>
        <p:txBody>
          <a:bodyPr wrap="square">
            <a:spAutoFit/>
          </a:bodyPr>
          <a:lstStyle/>
          <a:p>
            <a:r>
              <a:rPr lang="es-EC" sz="1400" dirty="0">
                <a:solidFill>
                  <a:schemeClr val="accent6">
                    <a:lumMod val="75000"/>
                  </a:schemeClr>
                </a:solidFill>
                <a:latin typeface="Arial" panose="020B0604020202020204" pitchFamily="34" charset="0"/>
                <a:cs typeface="Arial" panose="020B0604020202020204" pitchFamily="34" charset="0"/>
              </a:rPr>
              <a:t>8.-  </a:t>
            </a:r>
            <a:r>
              <a:rPr lang="es-MX" sz="1400" dirty="0">
                <a:solidFill>
                  <a:schemeClr val="accent6">
                    <a:lumMod val="75000"/>
                  </a:schemeClr>
                </a:solidFill>
              </a:rPr>
              <a:t>¿La tripulación de las aeronaves involucradas se siente más segura con la implementación de las nuevas capacidades técnicas en los helicópteros medianos modernizados?</a:t>
            </a:r>
            <a:endParaRPr lang="es-EC" sz="1400" dirty="0">
              <a:solidFill>
                <a:schemeClr val="accent6">
                  <a:lumMod val="7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5634021" y="1314800"/>
            <a:ext cx="4162514" cy="1815882"/>
          </a:xfrm>
          <a:prstGeom prst="rect">
            <a:avLst/>
          </a:prstGeom>
          <a:noFill/>
        </p:spPr>
        <p:txBody>
          <a:bodyPr wrap="square" rtlCol="0">
            <a:spAutoFit/>
          </a:bodyPr>
          <a:lstStyle/>
          <a:p>
            <a:pPr algn="just"/>
            <a:r>
              <a:rPr lang="es-MX" sz="1600" b="0" dirty="0">
                <a:solidFill>
                  <a:schemeClr val="tx1"/>
                </a:solidFill>
              </a:rPr>
              <a:t>Los resultados exponen que la mayoría de la muestra considera positivo implementar las nuevas capacidades técnicas en los helicópteros medianos para lograr una eficiencia en el cumplimiento de las misiones encomendadas  por parte del mando</a:t>
            </a:r>
            <a:r>
              <a:rPr lang="es-MX" sz="1600" b="0" dirty="0" smtClean="0">
                <a:solidFill>
                  <a:schemeClr val="tx1"/>
                </a:solidFill>
              </a:rPr>
              <a:t>.</a:t>
            </a:r>
            <a:endParaRPr lang="es-EC" sz="1600" b="0" dirty="0">
              <a:solidFill>
                <a:schemeClr val="tx1"/>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854321421"/>
              </p:ext>
            </p:extLst>
          </p:nvPr>
        </p:nvGraphicFramePr>
        <p:xfrm>
          <a:off x="0" y="1459666"/>
          <a:ext cx="5407025" cy="1418590"/>
        </p:xfrm>
        <a:graphic>
          <a:graphicData uri="http://schemas.openxmlformats.org/drawingml/2006/table">
            <a:tbl>
              <a:tblPr firstRow="1" firstCol="1" bandRow="1">
                <a:tableStyleId>{5C22544A-7EE6-4342-B048-85BDC9FD1C3A}</a:tableStyleId>
              </a:tblPr>
              <a:tblGrid>
                <a:gridCol w="762000"/>
                <a:gridCol w="2197100"/>
                <a:gridCol w="1334135"/>
                <a:gridCol w="1113790"/>
              </a:tblGrid>
              <a:tr h="200025">
                <a:tc>
                  <a:txBody>
                    <a:bodyPr/>
                    <a:lstStyle/>
                    <a:p>
                      <a:pPr marL="228600" algn="ctr">
                        <a:spcAft>
                          <a:spcPts val="0"/>
                        </a:spcAft>
                        <a:tabLst>
                          <a:tab pos="1980565" algn="l"/>
                        </a:tabLst>
                      </a:pPr>
                      <a:r>
                        <a:rPr lang="es-MX" sz="1200">
                          <a:effectLst/>
                        </a:rPr>
                        <a:t>ITEM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Siempre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80.00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Casi Siempre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15.00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A veces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5.00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Rara vez</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l">
                        <a:spcAft>
                          <a:spcPts val="0"/>
                        </a:spcAft>
                        <a:tabLst>
                          <a:tab pos="1980565" algn="l"/>
                        </a:tabLst>
                      </a:pPr>
                      <a:r>
                        <a:rPr lang="es-MX" sz="1200">
                          <a:effectLst/>
                        </a:rPr>
                        <a:t>Nunca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18440">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r">
                        <a:spcAft>
                          <a:spcPts val="0"/>
                        </a:spcAft>
                        <a:tabLst>
                          <a:tab pos="1980565" algn="l"/>
                        </a:tabLst>
                      </a:pPr>
                      <a:r>
                        <a:rPr lang="es-MX"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4" name="CuadroTexto 13"/>
          <p:cNvSpPr txBox="1"/>
          <p:nvPr/>
        </p:nvSpPr>
        <p:spPr>
          <a:xfrm>
            <a:off x="5740311" y="4545216"/>
            <a:ext cx="4162514" cy="1569660"/>
          </a:xfrm>
          <a:prstGeom prst="rect">
            <a:avLst/>
          </a:prstGeom>
          <a:noFill/>
        </p:spPr>
        <p:txBody>
          <a:bodyPr wrap="square" rtlCol="0">
            <a:spAutoFit/>
          </a:bodyPr>
          <a:lstStyle/>
          <a:p>
            <a:pPr algn="just"/>
            <a:r>
              <a:rPr lang="es-MX" sz="1600" b="0" dirty="0">
                <a:solidFill>
                  <a:schemeClr val="tx1"/>
                </a:solidFill>
              </a:rPr>
              <a:t>Con los resultados se manifiesta que la mayoría de la muestra considera que la tripulación se siente más segura con la implementación de las nuevas capacidades técnicas en los helicópteros medianos modernizados.</a:t>
            </a:r>
            <a:endParaRPr lang="es-EC" sz="1600" b="0"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755456101"/>
              </p:ext>
            </p:extLst>
          </p:nvPr>
        </p:nvGraphicFramePr>
        <p:xfrm>
          <a:off x="0" y="4573890"/>
          <a:ext cx="5407025" cy="1218565"/>
        </p:xfrm>
        <a:graphic>
          <a:graphicData uri="http://schemas.openxmlformats.org/drawingml/2006/table">
            <a:tbl>
              <a:tblPr firstRow="1" firstCol="1" bandRow="1">
                <a:tableStyleId>{5C22544A-7EE6-4342-B048-85BDC9FD1C3A}</a:tableStyleId>
              </a:tblPr>
              <a:tblGrid>
                <a:gridCol w="762000"/>
                <a:gridCol w="2197100"/>
                <a:gridCol w="1334135"/>
                <a:gridCol w="1113790"/>
              </a:tblGrid>
              <a:tr h="200025">
                <a:tc>
                  <a:txBody>
                    <a:bodyPr/>
                    <a:lstStyle/>
                    <a:p>
                      <a:pPr marL="228600" algn="ctr">
                        <a:spcAft>
                          <a:spcPts val="0"/>
                        </a:spcAft>
                        <a:tabLst>
                          <a:tab pos="1980565" algn="l"/>
                        </a:tabLst>
                      </a:pPr>
                      <a:r>
                        <a:rPr lang="es-MX" sz="1200">
                          <a:effectLst/>
                        </a:rPr>
                        <a:t>ITEM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ALTERNATIVAS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marL="228600" algn="ctr">
                        <a:spcAft>
                          <a:spcPts val="0"/>
                        </a:spcAft>
                        <a:tabLst>
                          <a:tab pos="1980565" algn="l"/>
                        </a:tabLst>
                      </a:pPr>
                      <a:r>
                        <a:rPr lang="es-MX"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just">
                        <a:spcAft>
                          <a:spcPts val="0"/>
                        </a:spcAft>
                      </a:pPr>
                      <a:r>
                        <a:rPr lang="es-MX" sz="1200">
                          <a:effectLst/>
                        </a:rPr>
                        <a:t>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85.00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just">
                        <a:spcAft>
                          <a:spcPts val="0"/>
                        </a:spcAft>
                      </a:pPr>
                      <a:r>
                        <a:rPr lang="es-MX" sz="1200">
                          <a:effectLst/>
                        </a:rPr>
                        <a:t>No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just">
                        <a:spcAft>
                          <a:spcPts val="0"/>
                        </a:spcAft>
                      </a:pPr>
                      <a:r>
                        <a:rPr lang="es-MX" sz="1200">
                          <a:effectLst/>
                        </a:rPr>
                        <a:t>A veces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15.00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marL="228600" algn="ctr">
                        <a:spcAft>
                          <a:spcPts val="0"/>
                        </a:spcAft>
                        <a:tabLst>
                          <a:tab pos="1980565" algn="l"/>
                        </a:tabLst>
                      </a:pPr>
                      <a:r>
                        <a:rPr lang="es-MX"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just">
                        <a:spcAft>
                          <a:spcPts val="0"/>
                        </a:spcAft>
                      </a:pPr>
                      <a:r>
                        <a:rPr lang="es-MX" sz="1200">
                          <a:effectLst/>
                        </a:rPr>
                        <a:t>Indiferente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18440">
                <a:tc>
                  <a:txBody>
                    <a:bodyPr/>
                    <a:lstStyle/>
                    <a:p>
                      <a:pPr marL="228600" algn="ctr">
                        <a:spcAft>
                          <a:spcPts val="0"/>
                        </a:spcAft>
                        <a:tabLst>
                          <a:tab pos="1980565" algn="l"/>
                        </a:tabLst>
                      </a:pPr>
                      <a:r>
                        <a:rPr lang="es-MX"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r">
                        <a:spcAft>
                          <a:spcPts val="0"/>
                        </a:spcAft>
                        <a:tabLst>
                          <a:tab pos="1980565" algn="l"/>
                        </a:tabLst>
                      </a:pPr>
                      <a:r>
                        <a:rPr lang="es-MX"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228600" algn="ctr">
                        <a:spcAft>
                          <a:spcPts val="0"/>
                        </a:spcAft>
                        <a:tabLst>
                          <a:tab pos="1980565" algn="l"/>
                        </a:tabLst>
                      </a:pPr>
                      <a:r>
                        <a:rPr lang="es-MX"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40770194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26451" y="94196"/>
            <a:ext cx="5923636" cy="714187"/>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2501259" y="218718"/>
            <a:ext cx="5442516" cy="480131"/>
          </a:xfrm>
          <a:prstGeom prst="rect">
            <a:avLst/>
          </a:prstGeom>
        </p:spPr>
        <p:txBody>
          <a:bodyPr wrap="none">
            <a:spAutoFit/>
          </a:bodyPr>
          <a:lstStyle/>
          <a:p>
            <a:pPr defTabSz="722046" fontAlgn="auto">
              <a:lnSpc>
                <a:spcPct val="90000"/>
              </a:lnSpc>
              <a:spcAft>
                <a:spcPct val="35000"/>
              </a:spcAft>
            </a:pPr>
            <a:r>
              <a:rPr kumimoji="0" lang="es-EC" sz="2800" dirty="0" smtClean="0">
                <a:solidFill>
                  <a:prstClr val="white"/>
                </a:solidFill>
              </a:rPr>
              <a:t>DISCUSIÓN DE RESULTADOS</a:t>
            </a:r>
            <a:endParaRPr kumimoji="0" lang="es-ES" sz="2800" b="0" dirty="0">
              <a:solidFill>
                <a:prstClr val="white"/>
              </a:solidFill>
            </a:endParaRPr>
          </a:p>
        </p:txBody>
      </p:sp>
      <p:sp>
        <p:nvSpPr>
          <p:cNvPr id="5" name="Rectángulo 4"/>
          <p:cNvSpPr/>
          <p:nvPr/>
        </p:nvSpPr>
        <p:spPr>
          <a:xfrm>
            <a:off x="2982351" y="1428452"/>
            <a:ext cx="5882558" cy="5386090"/>
          </a:xfrm>
          <a:prstGeom prst="rect">
            <a:avLst/>
          </a:prstGeom>
        </p:spPr>
        <p:txBody>
          <a:bodyPr wrap="square">
            <a:spAutoFit/>
          </a:bodyPr>
          <a:lstStyle/>
          <a:p>
            <a:pPr marL="742950" indent="-285750" algn="just">
              <a:lnSpc>
                <a:spcPct val="200000"/>
              </a:lnSpc>
              <a:spcBef>
                <a:spcPts val="600"/>
              </a:spcBef>
              <a:spcAft>
                <a:spcPts val="600"/>
              </a:spcAft>
              <a:buFont typeface="Arial" panose="020B0604020202020204" pitchFamily="34" charset="0"/>
              <a:buChar char="•"/>
            </a:pPr>
            <a:r>
              <a:rPr lang="es-ES_tradnl" sz="1800" b="0" dirty="0" smtClean="0">
                <a:solidFill>
                  <a:schemeClr val="tx1"/>
                </a:solidFill>
                <a:latin typeface="Arial" panose="020B0604020202020204" pitchFamily="34" charset="0"/>
                <a:ea typeface="Calibri" panose="020F0502020204030204" pitchFamily="34" charset="0"/>
              </a:rPr>
              <a:t>Conoce </a:t>
            </a:r>
            <a:r>
              <a:rPr lang="es-ES_tradnl" sz="1800" b="0" dirty="0">
                <a:solidFill>
                  <a:schemeClr val="tx1"/>
                </a:solidFill>
                <a:latin typeface="Arial" panose="020B0604020202020204" pitchFamily="34" charset="0"/>
                <a:ea typeface="Calibri" panose="020F0502020204030204" pitchFamily="34" charset="0"/>
              </a:rPr>
              <a:t>las nuevas capacidades de los helicópteros medianos modernizado</a:t>
            </a:r>
            <a:r>
              <a:rPr lang="es-ES" sz="1800" b="0" dirty="0">
                <a:solidFill>
                  <a:schemeClr val="tx1"/>
                </a:solidFill>
                <a:latin typeface="Arial" panose="020B0604020202020204" pitchFamily="34" charset="0"/>
                <a:ea typeface="Calibri" panose="020F0502020204030204" pitchFamily="34" charset="0"/>
              </a:rPr>
              <a:t>. </a:t>
            </a:r>
          </a:p>
          <a:p>
            <a:pPr marL="742950" indent="-285750" algn="just">
              <a:lnSpc>
                <a:spcPct val="200000"/>
              </a:lnSpc>
              <a:spcBef>
                <a:spcPts val="600"/>
              </a:spcBef>
              <a:spcAft>
                <a:spcPts val="600"/>
              </a:spcAft>
              <a:buFont typeface="Arial" panose="020B0604020202020204" pitchFamily="34" charset="0"/>
              <a:buChar char="•"/>
            </a:pPr>
            <a:r>
              <a:rPr lang="es-MX" sz="1800" b="0" dirty="0" smtClean="0">
                <a:solidFill>
                  <a:schemeClr val="tx1"/>
                </a:solidFill>
                <a:latin typeface="Arial" panose="020B0604020202020204" pitchFamily="34" charset="0"/>
                <a:cs typeface="Arial" panose="020B0604020202020204" pitchFamily="34" charset="0"/>
              </a:rPr>
              <a:t>Considera </a:t>
            </a:r>
            <a:r>
              <a:rPr lang="es-MX" sz="1800" b="0" dirty="0">
                <a:solidFill>
                  <a:schemeClr val="tx1"/>
                </a:solidFill>
                <a:latin typeface="Arial" panose="020B0604020202020204" pitchFamily="34" charset="0"/>
                <a:cs typeface="Arial" panose="020B0604020202020204" pitchFamily="34" charset="0"/>
              </a:rPr>
              <a:t>correcto que la modernización de los helicópteros medianos es beneficioso para el cumplimiento de las misiones encomendadas a la Brigada de Aviación del </a:t>
            </a:r>
            <a:r>
              <a:rPr lang="es-MX" sz="1800" b="0" dirty="0" smtClean="0">
                <a:solidFill>
                  <a:schemeClr val="tx1"/>
                </a:solidFill>
                <a:latin typeface="Arial" panose="020B0604020202020204" pitchFamily="34" charset="0"/>
                <a:cs typeface="Arial" panose="020B0604020202020204" pitchFamily="34" charset="0"/>
              </a:rPr>
              <a:t>Ejército</a:t>
            </a:r>
            <a:r>
              <a:rPr lang="es-ES" sz="1800" b="0" dirty="0" smtClean="0">
                <a:solidFill>
                  <a:schemeClr val="tx1"/>
                </a:solidFill>
                <a:latin typeface="Arial" panose="020B0604020202020204" pitchFamily="34" charset="0"/>
                <a:ea typeface="Calibri" panose="020F0502020204030204" pitchFamily="34" charset="0"/>
              </a:rPr>
              <a:t>.</a:t>
            </a:r>
          </a:p>
          <a:p>
            <a:pPr marL="742950" indent="-285750" algn="just">
              <a:lnSpc>
                <a:spcPct val="200000"/>
              </a:lnSpc>
              <a:spcBef>
                <a:spcPts val="600"/>
              </a:spcBef>
              <a:spcAft>
                <a:spcPts val="600"/>
              </a:spcAft>
              <a:buFont typeface="Arial" panose="020B0604020202020204" pitchFamily="34" charset="0"/>
              <a:buChar char="•"/>
            </a:pPr>
            <a:r>
              <a:rPr lang="es-MX" sz="1800" b="0" dirty="0" smtClean="0">
                <a:solidFill>
                  <a:schemeClr val="tx1"/>
                </a:solidFill>
              </a:rPr>
              <a:t>Condición que ha </a:t>
            </a:r>
            <a:r>
              <a:rPr lang="es-MX" sz="1800" b="0" dirty="0">
                <a:solidFill>
                  <a:schemeClr val="tx1"/>
                </a:solidFill>
              </a:rPr>
              <a:t>mejorado la seguridad en el cumplimiento de las misiones de vuelo en las aeronaves </a:t>
            </a:r>
            <a:r>
              <a:rPr lang="es-MX" sz="1800" b="0" dirty="0" smtClean="0">
                <a:solidFill>
                  <a:schemeClr val="tx1"/>
                </a:solidFill>
              </a:rPr>
              <a:t>modernizadas.</a:t>
            </a:r>
            <a:endParaRPr lang="es-EC" sz="1200" b="0" dirty="0">
              <a:solidFill>
                <a:schemeClr val="tx1"/>
              </a:solidFill>
              <a:effectLst/>
              <a:latin typeface="Times New Roman" panose="02020603050405020304" pitchFamily="18" charset="0"/>
              <a:ea typeface="Times New Roman" panose="02020603050405020304" pitchFamily="18" charset="0"/>
            </a:endParaRPr>
          </a:p>
        </p:txBody>
      </p:sp>
      <p:grpSp>
        <p:nvGrpSpPr>
          <p:cNvPr id="6" name="Grupo 5"/>
          <p:cNvGrpSpPr/>
          <p:nvPr/>
        </p:nvGrpSpPr>
        <p:grpSpPr>
          <a:xfrm>
            <a:off x="0" y="1083212"/>
            <a:ext cx="2903347" cy="5774788"/>
            <a:chOff x="0" y="1083212"/>
            <a:chExt cx="2903347" cy="5774788"/>
          </a:xfrm>
        </p:grpSpPr>
        <p:pic>
          <p:nvPicPr>
            <p:cNvPr id="2" name="Imagen 1"/>
            <p:cNvPicPr>
              <a:picLocks noChangeAspect="1"/>
            </p:cNvPicPr>
            <p:nvPr/>
          </p:nvPicPr>
          <p:blipFill rotWithShape="1">
            <a:blip r:embed="rId9"/>
            <a:srcRect l="24703" t="17164" r="24804" b="23221"/>
            <a:stretch/>
          </p:blipFill>
          <p:spPr>
            <a:xfrm>
              <a:off x="0" y="1083212"/>
              <a:ext cx="2903346" cy="1927274"/>
            </a:xfrm>
            <a:prstGeom prst="rect">
              <a:avLst/>
            </a:prstGeom>
          </p:spPr>
        </p:pic>
        <p:pic>
          <p:nvPicPr>
            <p:cNvPr id="7" name="Picture 88" descr="Resultado de imagen para GNS 75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851" y="2399622"/>
              <a:ext cx="903645" cy="61086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11"/>
            <a:srcRect l="26541" t="16010" r="27724" b="30721"/>
            <a:stretch/>
          </p:blipFill>
          <p:spPr>
            <a:xfrm>
              <a:off x="0" y="2994975"/>
              <a:ext cx="2903346" cy="1901246"/>
            </a:xfrm>
            <a:prstGeom prst="rect">
              <a:avLst/>
            </a:prstGeom>
          </p:spPr>
        </p:pic>
        <p:pic>
          <p:nvPicPr>
            <p:cNvPr id="4" name="Imagen 3"/>
            <p:cNvPicPr>
              <a:picLocks noChangeAspect="1"/>
            </p:cNvPicPr>
            <p:nvPr/>
          </p:nvPicPr>
          <p:blipFill rotWithShape="1">
            <a:blip r:embed="rId12"/>
            <a:srcRect l="36488" t="11010" r="33887" b="41875"/>
            <a:stretch/>
          </p:blipFill>
          <p:spPr>
            <a:xfrm>
              <a:off x="1" y="4896221"/>
              <a:ext cx="2903346" cy="1961779"/>
            </a:xfrm>
            <a:prstGeom prst="rect">
              <a:avLst/>
            </a:prstGeom>
          </p:spPr>
        </p:pic>
      </p:grpSp>
    </p:spTree>
    <p:extLst>
      <p:ext uri="{BB962C8B-B14F-4D97-AF65-F5344CB8AC3E}">
        <p14:creationId xmlns:p14="http://schemas.microsoft.com/office/powerpoint/2010/main" val="24937051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1802387" y="159986"/>
            <a:ext cx="6638458" cy="648397"/>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1850528" y="273044"/>
            <a:ext cx="6542176" cy="480131"/>
          </a:xfrm>
          <a:prstGeom prst="rect">
            <a:avLst/>
          </a:prstGeom>
        </p:spPr>
        <p:txBody>
          <a:bodyPr wrap="none">
            <a:spAutoFit/>
          </a:bodyPr>
          <a:lstStyle/>
          <a:p>
            <a:pPr defTabSz="722046" fontAlgn="auto">
              <a:lnSpc>
                <a:spcPct val="90000"/>
              </a:lnSpc>
              <a:spcAft>
                <a:spcPct val="35000"/>
              </a:spcAft>
            </a:pPr>
            <a:r>
              <a:rPr kumimoji="0" lang="es-EC" sz="2800" dirty="0" smtClean="0">
                <a:solidFill>
                  <a:prstClr val="white"/>
                </a:solidFill>
              </a:rPr>
              <a:t>COMPROBACIÓN DE LA HIPÓTESIS</a:t>
            </a:r>
            <a:endParaRPr kumimoji="0" lang="es-ES" sz="2800" b="0" dirty="0">
              <a:solidFill>
                <a:prstClr val="white"/>
              </a:solidFill>
            </a:endParaRPr>
          </a:p>
        </p:txBody>
      </p:sp>
      <p:sp>
        <p:nvSpPr>
          <p:cNvPr id="5" name="Rectángulo 4"/>
          <p:cNvSpPr/>
          <p:nvPr/>
        </p:nvSpPr>
        <p:spPr>
          <a:xfrm>
            <a:off x="728870" y="968369"/>
            <a:ext cx="8348073" cy="3484287"/>
          </a:xfrm>
          <a:prstGeom prst="rect">
            <a:avLst/>
          </a:prstGeom>
        </p:spPr>
        <p:txBody>
          <a:bodyPr wrap="square">
            <a:spAutoFit/>
          </a:bodyPr>
          <a:lstStyle/>
          <a:p>
            <a:pPr marL="742950" indent="-285750" algn="just">
              <a:lnSpc>
                <a:spcPct val="200000"/>
              </a:lnSpc>
              <a:spcBef>
                <a:spcPts val="600"/>
              </a:spcBef>
              <a:spcAft>
                <a:spcPts val="600"/>
              </a:spcAft>
              <a:buFont typeface="Arial" panose="020B0604020202020204" pitchFamily="34" charset="0"/>
              <a:buChar char="•"/>
            </a:pPr>
            <a:r>
              <a:rPr lang="es-EC" sz="1800" b="0" dirty="0">
                <a:solidFill>
                  <a:srgbClr val="000000"/>
                </a:solidFill>
                <a:latin typeface="Arial" panose="020B0604020202020204" pitchFamily="34" charset="0"/>
                <a:ea typeface="Calibri" panose="020F0502020204030204" pitchFamily="34" charset="0"/>
              </a:rPr>
              <a:t>En base a los datos analizados y una vez discutidos los resultados podemos determinar que la hipótesis propuesta anteriormente es adecuada, la misma que es:</a:t>
            </a:r>
          </a:p>
          <a:p>
            <a:pPr marL="742950" indent="-285750" algn="just">
              <a:lnSpc>
                <a:spcPct val="200000"/>
              </a:lnSpc>
              <a:spcBef>
                <a:spcPts val="600"/>
              </a:spcBef>
              <a:spcAft>
                <a:spcPts val="600"/>
              </a:spcAft>
              <a:buFont typeface="Arial" panose="020B0604020202020204" pitchFamily="34" charset="0"/>
              <a:buChar char="•"/>
            </a:pPr>
            <a:r>
              <a:rPr lang="es-ES_tradnl" sz="1800" b="0" dirty="0">
                <a:solidFill>
                  <a:srgbClr val="000000"/>
                </a:solidFill>
                <a:latin typeface="Arial" panose="020B0604020202020204" pitchFamily="34" charset="0"/>
                <a:ea typeface="Calibri" panose="020F0502020204030204" pitchFamily="34" charset="0"/>
              </a:rPr>
              <a:t>Los helicópteros medianos han mejorado las capacidades para la ejecución de las operaciones diurnas y nocturnas con mayor seguridad y precisión reduciendo el riesgo de accidentes</a:t>
            </a:r>
            <a:r>
              <a:rPr lang="es-ES_tradnl" sz="1800" b="0" dirty="0" smtClean="0">
                <a:solidFill>
                  <a:srgbClr val="000000"/>
                </a:solidFill>
                <a:latin typeface="Arial" panose="020B0604020202020204" pitchFamily="34" charset="0"/>
                <a:ea typeface="Calibri" panose="020F0502020204030204" pitchFamily="34" charset="0"/>
              </a:rPr>
              <a:t>.</a:t>
            </a:r>
            <a:endParaRPr lang="es-EC" sz="1800" b="0" dirty="0">
              <a:solidFill>
                <a:srgbClr val="000000"/>
              </a:solidFill>
              <a:latin typeface="Arial" panose="020B0604020202020204" pitchFamily="34" charset="0"/>
              <a:ea typeface="Calibri" panose="020F0502020204030204" pitchFamily="34" charset="0"/>
            </a:endParaRPr>
          </a:p>
        </p:txBody>
      </p:sp>
      <p:pic>
        <p:nvPicPr>
          <p:cNvPr id="10" name="Picture 84" descr="Resultado de imagen para SUPER PUMA ECUADOR"/>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b="5411"/>
          <a:stretch>
            <a:fillRect/>
          </a:stretch>
        </p:blipFill>
        <p:spPr bwMode="auto">
          <a:xfrm>
            <a:off x="440629" y="4930113"/>
            <a:ext cx="2346419" cy="16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6" descr="Resultado de imagen para garmin gns 65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22785" y="5087448"/>
            <a:ext cx="2221523" cy="1447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8" descr="Resultado de imagen para GNS 7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52492" y="5070685"/>
            <a:ext cx="2127073" cy="146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310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56028" y="2787650"/>
            <a:ext cx="8980488" cy="641350"/>
          </a:xfrm>
          <a:prstGeom prst="rect">
            <a:avLst/>
          </a:prstGeom>
          <a:ln>
            <a:miter lim="800000"/>
            <a:headEnd/>
            <a:tailEnd/>
          </a:ln>
        </p:spPr>
        <p:txBody>
          <a:bodyPr anchor="ctr"/>
          <a:lstStyle/>
          <a:p>
            <a:pPr algn="ctr" fontAlgn="auto">
              <a:spcAft>
                <a:spcPts val="0"/>
              </a:spcAft>
              <a:defRPr/>
            </a:pPr>
            <a:r>
              <a:rPr kumimoji="0" lang="en-US" altLang="zh-CN" sz="6000" dirty="0" smtClean="0">
                <a:solidFill>
                  <a:srgbClr val="0C2D83"/>
                </a:solidFill>
                <a:effectLst>
                  <a:outerShdw blurRad="38100" dist="38100" dir="2700000" algn="tl">
                    <a:srgbClr val="C0C0C0"/>
                  </a:outerShdw>
                </a:effectLst>
                <a:latin typeface="+mj-lt"/>
                <a:ea typeface="+mj-ea"/>
                <a:cs typeface="+mj-cs"/>
              </a:rPr>
              <a:t>CAPÍTULO V</a:t>
            </a:r>
          </a:p>
          <a:p>
            <a:pPr algn="ctr" fontAlgn="auto">
              <a:spcAft>
                <a:spcPts val="0"/>
              </a:spcAft>
              <a:defRPr/>
            </a:pPr>
            <a:r>
              <a:rPr kumimoji="0" lang="en-US" altLang="zh-CN" sz="6000" dirty="0" smtClean="0">
                <a:solidFill>
                  <a:srgbClr val="0C2D83"/>
                </a:solidFill>
                <a:effectLst>
                  <a:outerShdw blurRad="38100" dist="38100" dir="2700000" algn="tl">
                    <a:srgbClr val="C0C0C0"/>
                  </a:outerShdw>
                </a:effectLst>
                <a:latin typeface="+mj-lt"/>
                <a:ea typeface="+mj-ea"/>
                <a:cs typeface="+mj-cs"/>
              </a:rPr>
              <a:t>PROPUESTA</a:t>
            </a:r>
            <a:endParaRPr kumimoji="0" lang="en-US" altLang="zh-CN" sz="6000" dirty="0">
              <a:solidFill>
                <a:srgbClr val="0C2D83"/>
              </a:solidFill>
              <a:effectLst>
                <a:outerShdw blurRad="38100" dist="38100" dir="2700000" algn="tl">
                  <a:srgbClr val="C0C0C0"/>
                </a:outerShdw>
              </a:effectLst>
              <a:latin typeface="+mj-lt"/>
              <a:ea typeface="+mj-ea"/>
              <a:cs typeface="+mj-cs"/>
            </a:endParaRPr>
          </a:p>
        </p:txBody>
      </p:sp>
      <p:pic>
        <p:nvPicPr>
          <p:cNvPr id="69634" name="Picture 2" descr="Resultado de imagen para INSTRUMENTOS DEL HELICOPTERO 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476" y="1716814"/>
            <a:ext cx="5459779" cy="363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38161"/>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3CAE61D3-B649-4BC5-8DB4-9A39B0F0CF80}"/>
              </a:ext>
            </a:extLst>
          </p:cNvPr>
          <p:cNvSpPr txBox="1"/>
          <p:nvPr/>
        </p:nvSpPr>
        <p:spPr>
          <a:xfrm>
            <a:off x="592487" y="4077511"/>
            <a:ext cx="2768958" cy="584775"/>
          </a:xfrm>
          <a:prstGeom prst="rect">
            <a:avLst/>
          </a:prstGeom>
          <a:solidFill>
            <a:srgbClr val="FFC000"/>
          </a:solidFill>
          <a:ln>
            <a:solidFill>
              <a:schemeClr val="accent1"/>
            </a:solidFill>
          </a:ln>
        </p:spPr>
        <p:txBody>
          <a:bodyPr wrap="square" rtlCol="0">
            <a:spAutoFit/>
          </a:bodyPr>
          <a:lstStyle/>
          <a:p>
            <a:pPr algn="ctr"/>
            <a:r>
              <a:rPr lang="es-EC" sz="3200" b="1" dirty="0"/>
              <a:t>OBJETIVO</a:t>
            </a:r>
          </a:p>
        </p:txBody>
      </p:sp>
      <p:sp>
        <p:nvSpPr>
          <p:cNvPr id="8" name="CuadroTexto 7"/>
          <p:cNvSpPr txBox="1"/>
          <p:nvPr/>
        </p:nvSpPr>
        <p:spPr>
          <a:xfrm>
            <a:off x="592487" y="5256492"/>
            <a:ext cx="8625255" cy="830997"/>
          </a:xfrm>
          <a:prstGeom prst="rect">
            <a:avLst/>
          </a:prstGeom>
          <a:solidFill>
            <a:srgbClr val="92D050"/>
          </a:solidFill>
        </p:spPr>
        <p:txBody>
          <a:bodyPr wrap="square" rtlCol="0">
            <a:spAutoFit/>
          </a:bodyPr>
          <a:lstStyle/>
          <a:p>
            <a:pPr algn="just"/>
            <a:r>
              <a:rPr lang="es-MX" sz="1800" dirty="0">
                <a:solidFill>
                  <a:schemeClr val="tx1"/>
                </a:solidFill>
                <a:latin typeface="Arial" panose="020B0604020202020204" pitchFamily="34" charset="0"/>
                <a:cs typeface="Arial" panose="020B0604020202020204" pitchFamily="34" charset="0"/>
              </a:rPr>
              <a:t>D</a:t>
            </a:r>
            <a:r>
              <a:rPr lang="es-MX" sz="2400" dirty="0">
                <a:solidFill>
                  <a:schemeClr val="tx1"/>
                </a:solidFill>
                <a:latin typeface="Arial" panose="020B0604020202020204" pitchFamily="34" charset="0"/>
                <a:cs typeface="Arial" panose="020B0604020202020204" pitchFamily="34" charset="0"/>
              </a:rPr>
              <a:t>eterminar cuáles son las capacidades técnicas actuales  de los helicópteros medianos modernizados</a:t>
            </a:r>
            <a:r>
              <a:rPr lang="es-MX" sz="2400" dirty="0" smtClean="0">
                <a:solidFill>
                  <a:schemeClr val="tx1"/>
                </a:solidFill>
                <a:latin typeface="Arial" panose="020B0604020202020204" pitchFamily="34" charset="0"/>
                <a:cs typeface="Arial" panose="020B0604020202020204" pitchFamily="34" charset="0"/>
              </a:rPr>
              <a:t>.</a:t>
            </a:r>
            <a:r>
              <a:rPr lang="es-EC" sz="1800" b="0" dirty="0" smtClean="0">
                <a:solidFill>
                  <a:schemeClr val="tx1"/>
                </a:solidFill>
                <a:latin typeface="Arial" panose="020B0604020202020204" pitchFamily="34" charset="0"/>
                <a:cs typeface="Arial" panose="020B0604020202020204" pitchFamily="34" charset="0"/>
              </a:rPr>
              <a:t>. </a:t>
            </a:r>
            <a:endParaRPr lang="es-EC" sz="1800" b="0" dirty="0">
              <a:solidFill>
                <a:schemeClr val="tx1"/>
              </a:solidFill>
              <a:latin typeface="Arial" panose="020B0604020202020204" pitchFamily="34" charset="0"/>
              <a:cs typeface="Arial" panose="020B0604020202020204" pitchFamily="34" charset="0"/>
            </a:endParaRPr>
          </a:p>
        </p:txBody>
      </p:sp>
      <p:pic>
        <p:nvPicPr>
          <p:cNvPr id="10" name="Picture 84" descr="Resultado de imagen para SUPER PUMA ECUADO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b="5411"/>
          <a:stretch>
            <a:fillRect/>
          </a:stretch>
        </p:blipFill>
        <p:spPr bwMode="auto">
          <a:xfrm>
            <a:off x="2997016" y="347434"/>
            <a:ext cx="4233549" cy="300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852162"/>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127"/>
          <p:cNvSpPr>
            <a:spLocks noChangeArrowheads="1"/>
          </p:cNvSpPr>
          <p:nvPr/>
        </p:nvSpPr>
        <p:spPr bwMode="auto">
          <a:xfrm>
            <a:off x="465171" y="-6582"/>
            <a:ext cx="8915401" cy="400110"/>
          </a:xfrm>
          <a:prstGeom prst="rect">
            <a:avLst/>
          </a:prstGeom>
          <a:solidFill>
            <a:srgbClr val="FFC000"/>
          </a:solidFill>
          <a:effectLst>
            <a:outerShdw blurRad="50800" dist="38100" dir="5400000" algn="t" rotWithShape="0">
              <a:prstClr val="black">
                <a:alpha val="40000"/>
              </a:prstClr>
            </a:outerShdw>
          </a:effectLst>
        </p:spPr>
        <p:txBody>
          <a:bodyPr wrap="square">
            <a:spAutoFit/>
          </a:bodyPr>
          <a:lstStyle/>
          <a:p>
            <a:r>
              <a:rPr lang="es-ES_tradnl" b="0" dirty="0">
                <a:solidFill>
                  <a:schemeClr val="tx1"/>
                </a:solidFill>
              </a:rPr>
              <a:t>Nuevas capacidades técnicas de los helicópteros medianos modernizados.</a:t>
            </a:r>
            <a:endParaRPr lang="es-EC" dirty="0">
              <a:solidFill>
                <a:schemeClr val="tx1"/>
              </a:solidFill>
            </a:endParaRPr>
          </a:p>
        </p:txBody>
      </p:sp>
      <p:sp>
        <p:nvSpPr>
          <p:cNvPr id="2" name="CuadroTexto 1"/>
          <p:cNvSpPr txBox="1"/>
          <p:nvPr/>
        </p:nvSpPr>
        <p:spPr>
          <a:xfrm>
            <a:off x="101093" y="1702130"/>
            <a:ext cx="2654495" cy="523220"/>
          </a:xfrm>
          <a:prstGeom prst="rect">
            <a:avLst/>
          </a:prstGeom>
          <a:solidFill>
            <a:srgbClr val="92D050"/>
          </a:solidFill>
        </p:spPr>
        <p:txBody>
          <a:bodyPr wrap="square" rtlCol="0">
            <a:spAutoFit/>
          </a:bodyPr>
          <a:lstStyle/>
          <a:p>
            <a:pPr marL="342900" indent="-342900" algn="just">
              <a:buAutoNum type="arabicPeriod"/>
            </a:pPr>
            <a:r>
              <a:rPr lang="es-MX" sz="1400" b="0" dirty="0" smtClean="0">
                <a:solidFill>
                  <a:schemeClr val="tx1"/>
                </a:solidFill>
                <a:latin typeface="Arial" panose="020B0604020202020204" pitchFamily="34" charset="0"/>
                <a:cs typeface="Arial" panose="020B0604020202020204" pitchFamily="34" charset="0"/>
              </a:rPr>
              <a:t>Mejoran </a:t>
            </a:r>
            <a:r>
              <a:rPr lang="es-MX" sz="1400" b="0" dirty="0">
                <a:solidFill>
                  <a:schemeClr val="tx1"/>
                </a:solidFill>
                <a:latin typeface="Arial" panose="020B0604020202020204" pitchFamily="34" charset="0"/>
                <a:cs typeface="Arial" panose="020B0604020202020204" pitchFamily="34" charset="0"/>
              </a:rPr>
              <a:t>los estándares de </a:t>
            </a:r>
            <a:r>
              <a:rPr lang="es-MX" sz="1400" b="0" dirty="0" smtClean="0">
                <a:solidFill>
                  <a:schemeClr val="tx1"/>
                </a:solidFill>
                <a:latin typeface="Arial" panose="020B0604020202020204" pitchFamily="34" charset="0"/>
                <a:cs typeface="Arial" panose="020B0604020202020204" pitchFamily="34" charset="0"/>
              </a:rPr>
              <a:t>seguridad.</a:t>
            </a:r>
          </a:p>
        </p:txBody>
      </p:sp>
      <p:pic>
        <p:nvPicPr>
          <p:cNvPr id="4" name="Picture 88" descr="Resultado de imagen para GNS 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79" y="1323725"/>
            <a:ext cx="2623741" cy="14642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091311" y="861195"/>
            <a:ext cx="3320249" cy="1815882"/>
          </a:xfrm>
          <a:prstGeom prst="rect">
            <a:avLst/>
          </a:prstGeom>
          <a:solidFill>
            <a:srgbClr val="FFC000"/>
          </a:solidFill>
        </p:spPr>
        <p:txBody>
          <a:bodyPr wrap="square" rtlCol="0">
            <a:spAutoFit/>
          </a:bodyPr>
          <a:lstStyle/>
          <a:p>
            <a:pPr algn="just"/>
            <a:r>
              <a:rPr lang="es-MX" sz="1400" dirty="0" smtClean="0">
                <a:solidFill>
                  <a:schemeClr val="tx1"/>
                </a:solidFill>
                <a:latin typeface="Arial" panose="020B0604020202020204" pitchFamily="34" charset="0"/>
                <a:cs typeface="Arial" panose="020B0604020202020204" pitchFamily="34" charset="0"/>
              </a:rPr>
              <a:t>Fines:</a:t>
            </a:r>
            <a:r>
              <a:rPr lang="es-MX" sz="1400" b="0" dirty="0" smtClean="0">
                <a:solidFill>
                  <a:schemeClr val="tx1"/>
                </a:solidFill>
                <a:latin typeface="Arial" panose="020B0604020202020204" pitchFamily="34" charset="0"/>
                <a:cs typeface="Arial" panose="020B0604020202020204" pitchFamily="34" charset="0"/>
              </a:rPr>
              <a:t> Rec. </a:t>
            </a:r>
            <a:r>
              <a:rPr lang="es-MX" sz="1400" b="0" dirty="0">
                <a:solidFill>
                  <a:schemeClr val="tx1"/>
                </a:solidFill>
                <a:latin typeface="Arial" panose="020B0604020202020204" pitchFamily="34" charset="0"/>
                <a:cs typeface="Arial" panose="020B0604020202020204" pitchFamily="34" charset="0"/>
              </a:rPr>
              <a:t>(de ruta , zona o área), evacuaciones aeromédicas diurnas o nocturnas,  operaciones conjuntas como parte de un elemento de asalto aéreo</a:t>
            </a:r>
            <a:r>
              <a:rPr lang="es-MX" sz="1400" b="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p>
            <a:pPr algn="just"/>
            <a:r>
              <a:rPr lang="es-MX" sz="1400" dirty="0">
                <a:solidFill>
                  <a:schemeClr val="tx1"/>
                </a:solidFill>
                <a:latin typeface="Arial" panose="020B0604020202020204" pitchFamily="34" charset="0"/>
                <a:cs typeface="Arial" panose="020B0604020202020204" pitchFamily="34" charset="0"/>
              </a:rPr>
              <a:t>Formas: </a:t>
            </a:r>
            <a:r>
              <a:rPr lang="es-MX" sz="1400" b="0" dirty="0">
                <a:solidFill>
                  <a:schemeClr val="tx1"/>
                </a:solidFill>
                <a:latin typeface="Arial" panose="020B0604020202020204" pitchFamily="34" charset="0"/>
                <a:cs typeface="Arial" panose="020B0604020202020204" pitchFamily="34" charset="0"/>
              </a:rPr>
              <a:t>capacitación permanente del personal técnico </a:t>
            </a:r>
            <a:endParaRPr lang="es-MX" sz="1400" b="0" dirty="0" smtClean="0">
              <a:solidFill>
                <a:schemeClr val="tx1"/>
              </a:solidFill>
              <a:latin typeface="Arial" panose="020B0604020202020204" pitchFamily="34" charset="0"/>
              <a:cs typeface="Arial" panose="020B0604020202020204" pitchFamily="34" charset="0"/>
            </a:endParaRPr>
          </a:p>
          <a:p>
            <a:pPr algn="just"/>
            <a:r>
              <a:rPr lang="es-MX" sz="1400" dirty="0" smtClean="0">
                <a:solidFill>
                  <a:schemeClr val="tx1"/>
                </a:solidFill>
                <a:latin typeface="Arial" panose="020B0604020202020204" pitchFamily="34" charset="0"/>
                <a:cs typeface="Arial" panose="020B0604020202020204" pitchFamily="34" charset="0"/>
              </a:rPr>
              <a:t>Medios</a:t>
            </a:r>
            <a:r>
              <a:rPr lang="es-MX" sz="1400" b="0" dirty="0" smtClean="0">
                <a:solidFill>
                  <a:schemeClr val="tx1"/>
                </a:solidFill>
                <a:latin typeface="Arial" panose="020B0604020202020204" pitchFamily="34" charset="0"/>
                <a:cs typeface="Arial" panose="020B0604020202020204" pitchFamily="34" charset="0"/>
              </a:rPr>
              <a:t>: </a:t>
            </a:r>
            <a:r>
              <a:rPr lang="es-MX" sz="1400" b="0" dirty="0">
                <a:solidFill>
                  <a:schemeClr val="tx1"/>
                </a:solidFill>
                <a:latin typeface="Arial" panose="020B0604020202020204" pitchFamily="34" charset="0"/>
                <a:cs typeface="Arial" panose="020B0604020202020204" pitchFamily="34" charset="0"/>
              </a:rPr>
              <a:t>JOPAE, CEMAE</a:t>
            </a:r>
            <a:endParaRPr lang="es-EC" sz="1400" b="0" dirty="0">
              <a:solidFill>
                <a:schemeClr val="tx1"/>
              </a:solidFill>
              <a:latin typeface="Arial" panose="020B0604020202020204" pitchFamily="34" charset="0"/>
              <a:cs typeface="Arial" panose="020B0604020202020204" pitchFamily="34" charset="0"/>
            </a:endParaRPr>
          </a:p>
        </p:txBody>
      </p:sp>
      <p:sp>
        <p:nvSpPr>
          <p:cNvPr id="6" name="CuadroTexto 5"/>
          <p:cNvSpPr txBox="1"/>
          <p:nvPr/>
        </p:nvSpPr>
        <p:spPr>
          <a:xfrm>
            <a:off x="101093" y="4325438"/>
            <a:ext cx="2654495" cy="954107"/>
          </a:xfrm>
          <a:prstGeom prst="rect">
            <a:avLst/>
          </a:prstGeom>
          <a:solidFill>
            <a:srgbClr val="92D050"/>
          </a:solidFill>
        </p:spPr>
        <p:txBody>
          <a:bodyPr wrap="square" rtlCol="0">
            <a:spAutoFit/>
          </a:bodyPr>
          <a:lstStyle/>
          <a:p>
            <a:pPr lvl="0" algn="just"/>
            <a:r>
              <a:rPr lang="es-MX" sz="1400" b="0" dirty="0" smtClean="0">
                <a:solidFill>
                  <a:schemeClr val="tx1"/>
                </a:solidFill>
                <a:latin typeface="Arial" panose="020B0604020202020204" pitchFamily="34" charset="0"/>
                <a:cs typeface="Arial" panose="020B0604020202020204" pitchFamily="34" charset="0"/>
              </a:rPr>
              <a:t>2. Incremento </a:t>
            </a:r>
            <a:r>
              <a:rPr lang="es-MX" sz="1400" b="0" dirty="0">
                <a:solidFill>
                  <a:schemeClr val="tx1"/>
                </a:solidFill>
                <a:latin typeface="Arial" panose="020B0604020202020204" pitchFamily="34" charset="0"/>
                <a:cs typeface="Arial" panose="020B0604020202020204" pitchFamily="34" charset="0"/>
              </a:rPr>
              <a:t>de la capacidad operativa y técnica del personal, acorde a la tecnología actual.</a:t>
            </a:r>
            <a:endParaRPr lang="es-ES" sz="1400" b="0" dirty="0">
              <a:solidFill>
                <a:schemeClr val="tx1"/>
              </a:solidFill>
              <a:latin typeface="Arial" panose="020B0604020202020204" pitchFamily="34" charset="0"/>
              <a:cs typeface="Arial" panose="020B0604020202020204" pitchFamily="34" charset="0"/>
            </a:endParaRPr>
          </a:p>
        </p:txBody>
      </p:sp>
      <p:sp>
        <p:nvSpPr>
          <p:cNvPr id="7" name="CuadroTexto 6"/>
          <p:cNvSpPr txBox="1"/>
          <p:nvPr/>
        </p:nvSpPr>
        <p:spPr>
          <a:xfrm>
            <a:off x="465171" y="443569"/>
            <a:ext cx="1743458" cy="307777"/>
          </a:xfrm>
          <a:prstGeom prst="rect">
            <a:avLst/>
          </a:prstGeom>
          <a:solidFill>
            <a:srgbClr val="92D050"/>
          </a:solidFill>
        </p:spPr>
        <p:txBody>
          <a:bodyPr wrap="square" rtlCol="0">
            <a:spAutoFit/>
          </a:bodyPr>
          <a:lstStyle/>
          <a:p>
            <a:pPr algn="just"/>
            <a:r>
              <a:rPr lang="es-MX" sz="1400" dirty="0" smtClean="0">
                <a:solidFill>
                  <a:schemeClr val="tx1"/>
                </a:solidFill>
                <a:latin typeface="Arial" panose="020B0604020202020204" pitchFamily="34" charset="0"/>
                <a:cs typeface="Arial" panose="020B0604020202020204" pitchFamily="34" charset="0"/>
              </a:rPr>
              <a:t>CAPACIDADES</a:t>
            </a:r>
            <a:endParaRPr lang="es-EC" sz="1400" dirty="0">
              <a:solidFill>
                <a:schemeClr val="tx1"/>
              </a:solidFill>
              <a:latin typeface="Arial" panose="020B0604020202020204" pitchFamily="34" charset="0"/>
              <a:cs typeface="Arial" panose="020B0604020202020204" pitchFamily="34" charset="0"/>
            </a:endParaRPr>
          </a:p>
        </p:txBody>
      </p:sp>
      <p:sp>
        <p:nvSpPr>
          <p:cNvPr id="9" name="CuadroTexto 8"/>
          <p:cNvSpPr txBox="1"/>
          <p:nvPr/>
        </p:nvSpPr>
        <p:spPr>
          <a:xfrm>
            <a:off x="6091311" y="4008021"/>
            <a:ext cx="3320249" cy="1600438"/>
          </a:xfrm>
          <a:prstGeom prst="rect">
            <a:avLst/>
          </a:prstGeom>
          <a:solidFill>
            <a:srgbClr val="FFC000"/>
          </a:solidFill>
        </p:spPr>
        <p:txBody>
          <a:bodyPr wrap="square" rtlCol="0">
            <a:spAutoFit/>
          </a:bodyPr>
          <a:lstStyle/>
          <a:p>
            <a:pPr algn="just"/>
            <a:r>
              <a:rPr lang="es-MX" sz="1400" dirty="0" smtClean="0">
                <a:solidFill>
                  <a:schemeClr val="tx1"/>
                </a:solidFill>
                <a:latin typeface="Arial" panose="020B0604020202020204" pitchFamily="34" charset="0"/>
                <a:cs typeface="Arial" panose="020B0604020202020204" pitchFamily="34" charset="0"/>
              </a:rPr>
              <a:t>Fines:</a:t>
            </a:r>
            <a:r>
              <a:rPr lang="es-MX" sz="1400" b="0" dirty="0" smtClean="0">
                <a:solidFill>
                  <a:schemeClr val="tx1"/>
                </a:solidFill>
                <a:latin typeface="Arial" panose="020B0604020202020204" pitchFamily="34" charset="0"/>
                <a:cs typeface="Arial" panose="020B0604020202020204" pitchFamily="34" charset="0"/>
              </a:rPr>
              <a:t> </a:t>
            </a:r>
            <a:r>
              <a:rPr lang="es-MX" sz="1400" b="0" dirty="0">
                <a:solidFill>
                  <a:schemeClr val="tx1"/>
                </a:solidFill>
              </a:rPr>
              <a:t>Garantizar el buen funcionamiento y operación de los equipos instalados </a:t>
            </a:r>
            <a:r>
              <a:rPr lang="es-MX" sz="1400" b="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p>
            <a:pPr algn="just"/>
            <a:r>
              <a:rPr lang="es-MX" sz="1400" dirty="0">
                <a:solidFill>
                  <a:schemeClr val="tx1"/>
                </a:solidFill>
                <a:latin typeface="Arial" panose="020B0604020202020204" pitchFamily="34" charset="0"/>
                <a:cs typeface="Arial" panose="020B0604020202020204" pitchFamily="34" charset="0"/>
              </a:rPr>
              <a:t>Formas</a:t>
            </a:r>
            <a:r>
              <a:rPr lang="es-MX" sz="1400" b="0" dirty="0">
                <a:solidFill>
                  <a:schemeClr val="tx1"/>
                </a:solidFill>
                <a:latin typeface="Arial" panose="020B0604020202020204" pitchFamily="34" charset="0"/>
                <a:cs typeface="Arial" panose="020B0604020202020204" pitchFamily="34" charset="0"/>
              </a:rPr>
              <a:t>: </a:t>
            </a:r>
            <a:r>
              <a:rPr lang="es-MX" sz="1400" b="0" dirty="0">
                <a:solidFill>
                  <a:schemeClr val="tx1"/>
                </a:solidFill>
              </a:rPr>
              <a:t>E.T.A.E </a:t>
            </a:r>
            <a:endParaRPr lang="es-MX" sz="1400" b="0" dirty="0" smtClean="0">
              <a:solidFill>
                <a:schemeClr val="tx1"/>
              </a:solidFill>
              <a:latin typeface="Arial" panose="020B0604020202020204" pitchFamily="34" charset="0"/>
              <a:cs typeface="Arial" panose="020B0604020202020204" pitchFamily="34" charset="0"/>
            </a:endParaRPr>
          </a:p>
          <a:p>
            <a:pPr algn="just"/>
            <a:r>
              <a:rPr lang="es-MX" sz="1400" dirty="0" smtClean="0">
                <a:solidFill>
                  <a:schemeClr val="tx1"/>
                </a:solidFill>
                <a:latin typeface="Arial" panose="020B0604020202020204" pitchFamily="34" charset="0"/>
                <a:cs typeface="Arial" panose="020B0604020202020204" pitchFamily="34" charset="0"/>
              </a:rPr>
              <a:t>Medios: </a:t>
            </a:r>
            <a:r>
              <a:rPr lang="es-MX" sz="1400" b="0" dirty="0">
                <a:solidFill>
                  <a:schemeClr val="tx1"/>
                </a:solidFill>
              </a:rPr>
              <a:t>Bancos de prueba, equipos </a:t>
            </a:r>
            <a:r>
              <a:rPr lang="es-MX" sz="1400" b="0" dirty="0" err="1">
                <a:solidFill>
                  <a:schemeClr val="tx1"/>
                </a:solidFill>
              </a:rPr>
              <a:t>Garming</a:t>
            </a:r>
            <a:r>
              <a:rPr lang="es-MX" sz="1400" b="0" dirty="0">
                <a:solidFill>
                  <a:schemeClr val="tx1"/>
                </a:solidFill>
              </a:rPr>
              <a:t> 650, </a:t>
            </a:r>
            <a:r>
              <a:rPr lang="es-MX" sz="1400" b="0" dirty="0" err="1">
                <a:solidFill>
                  <a:schemeClr val="tx1"/>
                </a:solidFill>
              </a:rPr>
              <a:t>Garming</a:t>
            </a:r>
            <a:r>
              <a:rPr lang="es-MX" sz="1400" b="0" dirty="0">
                <a:solidFill>
                  <a:schemeClr val="tx1"/>
                </a:solidFill>
              </a:rPr>
              <a:t> 750, bibliografías </a:t>
            </a:r>
            <a:endParaRPr lang="es-EC" sz="1400" b="0" dirty="0">
              <a:solidFill>
                <a:schemeClr val="tx1"/>
              </a:solidFill>
              <a:latin typeface="Arial" panose="020B0604020202020204" pitchFamily="34" charset="0"/>
              <a:cs typeface="Arial" panose="020B0604020202020204" pitchFamily="34" charset="0"/>
            </a:endParaRPr>
          </a:p>
        </p:txBody>
      </p:sp>
      <p:grpSp>
        <p:nvGrpSpPr>
          <p:cNvPr id="10" name="Grupo 9"/>
          <p:cNvGrpSpPr/>
          <p:nvPr/>
        </p:nvGrpSpPr>
        <p:grpSpPr>
          <a:xfrm>
            <a:off x="3080591" y="3792053"/>
            <a:ext cx="2689898" cy="3044854"/>
            <a:chOff x="0" y="1083212"/>
            <a:chExt cx="2903347" cy="5774788"/>
          </a:xfrm>
        </p:grpSpPr>
        <p:pic>
          <p:nvPicPr>
            <p:cNvPr id="11" name="Imagen 10"/>
            <p:cNvPicPr>
              <a:picLocks noChangeAspect="1"/>
            </p:cNvPicPr>
            <p:nvPr/>
          </p:nvPicPr>
          <p:blipFill rotWithShape="1">
            <a:blip r:embed="rId4"/>
            <a:srcRect l="24703" t="17164" r="24804" b="23221"/>
            <a:stretch/>
          </p:blipFill>
          <p:spPr>
            <a:xfrm>
              <a:off x="0" y="1083212"/>
              <a:ext cx="2903346" cy="1927274"/>
            </a:xfrm>
            <a:prstGeom prst="rect">
              <a:avLst/>
            </a:prstGeom>
          </p:spPr>
        </p:pic>
        <p:pic>
          <p:nvPicPr>
            <p:cNvPr id="12" name="Picture 88" descr="Resultado de imagen para GNS 7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851" y="2399622"/>
              <a:ext cx="903645" cy="61086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rotWithShape="1">
            <a:blip r:embed="rId6"/>
            <a:srcRect l="26541" t="16010" r="27724" b="30721"/>
            <a:stretch/>
          </p:blipFill>
          <p:spPr>
            <a:xfrm>
              <a:off x="0" y="2994975"/>
              <a:ext cx="2903346" cy="1901246"/>
            </a:xfrm>
            <a:prstGeom prst="rect">
              <a:avLst/>
            </a:prstGeom>
          </p:spPr>
        </p:pic>
        <p:pic>
          <p:nvPicPr>
            <p:cNvPr id="14" name="Imagen 13"/>
            <p:cNvPicPr>
              <a:picLocks noChangeAspect="1"/>
            </p:cNvPicPr>
            <p:nvPr/>
          </p:nvPicPr>
          <p:blipFill rotWithShape="1">
            <a:blip r:embed="rId7"/>
            <a:srcRect l="36488" t="11010" r="33887" b="41875"/>
            <a:stretch/>
          </p:blipFill>
          <p:spPr>
            <a:xfrm>
              <a:off x="1" y="4896221"/>
              <a:ext cx="2903346" cy="1961779"/>
            </a:xfrm>
            <a:prstGeom prst="rect">
              <a:avLst/>
            </a:prstGeom>
          </p:spPr>
        </p:pic>
      </p:grpSp>
      <p:sp>
        <p:nvSpPr>
          <p:cNvPr id="15" name="CuadroTexto 14"/>
          <p:cNvSpPr txBox="1"/>
          <p:nvPr/>
        </p:nvSpPr>
        <p:spPr>
          <a:xfrm>
            <a:off x="3111579" y="801387"/>
            <a:ext cx="2623741" cy="523220"/>
          </a:xfrm>
          <a:prstGeom prst="rect">
            <a:avLst/>
          </a:prstGeom>
          <a:solidFill>
            <a:srgbClr val="92D050"/>
          </a:solidFill>
        </p:spPr>
        <p:txBody>
          <a:bodyPr wrap="square" rtlCol="0">
            <a:spAutoFit/>
          </a:bodyPr>
          <a:lstStyle/>
          <a:p>
            <a:pPr algn="just"/>
            <a:r>
              <a:rPr lang="es-MX" sz="1400" dirty="0">
                <a:solidFill>
                  <a:schemeClr val="tx1"/>
                </a:solidFill>
              </a:rPr>
              <a:t>E</a:t>
            </a:r>
            <a:r>
              <a:rPr lang="es-MX" sz="1400" dirty="0" smtClean="0">
                <a:solidFill>
                  <a:schemeClr val="tx1"/>
                </a:solidFill>
              </a:rPr>
              <a:t>quipo </a:t>
            </a:r>
            <a:r>
              <a:rPr lang="es-MX" sz="1400" dirty="0">
                <a:solidFill>
                  <a:schemeClr val="tx1"/>
                </a:solidFill>
              </a:rPr>
              <a:t>tecnológico actualizado </a:t>
            </a:r>
            <a:endParaRPr lang="es-EC" sz="1400" b="0" dirty="0">
              <a:solidFill>
                <a:schemeClr val="tx1"/>
              </a:solidFill>
              <a:latin typeface="Arial" panose="020B0604020202020204" pitchFamily="34" charset="0"/>
              <a:cs typeface="Arial" panose="020B0604020202020204" pitchFamily="34" charset="0"/>
            </a:endParaRPr>
          </a:p>
        </p:txBody>
      </p:sp>
      <p:sp>
        <p:nvSpPr>
          <p:cNvPr id="16" name="CuadroTexto 15"/>
          <p:cNvSpPr txBox="1"/>
          <p:nvPr/>
        </p:nvSpPr>
        <p:spPr>
          <a:xfrm>
            <a:off x="3111579" y="2785980"/>
            <a:ext cx="2623741" cy="954107"/>
          </a:xfrm>
          <a:prstGeom prst="rect">
            <a:avLst/>
          </a:prstGeom>
          <a:solidFill>
            <a:srgbClr val="92D050"/>
          </a:solidFill>
        </p:spPr>
        <p:txBody>
          <a:bodyPr wrap="square" rtlCol="0">
            <a:spAutoFit/>
          </a:bodyPr>
          <a:lstStyle/>
          <a:p>
            <a:pPr lvl="0" algn="just"/>
            <a:r>
              <a:rPr lang="es-MX" sz="1400" b="0" dirty="0" smtClean="0">
                <a:solidFill>
                  <a:schemeClr val="tx1"/>
                </a:solidFill>
              </a:rPr>
              <a:t>Incremento </a:t>
            </a:r>
            <a:r>
              <a:rPr lang="es-MX" sz="1400" b="0" dirty="0">
                <a:solidFill>
                  <a:schemeClr val="tx1"/>
                </a:solidFill>
              </a:rPr>
              <a:t>de la capacidad operativa y técnica del personal, acorde a la tecnología actual</a:t>
            </a:r>
            <a:r>
              <a:rPr lang="es-MX" sz="1400" b="0" dirty="0" smtClean="0">
                <a:solidFill>
                  <a:schemeClr val="tx1"/>
                </a:solidFill>
              </a:rPr>
              <a:t>.</a:t>
            </a:r>
            <a:endParaRPr lang="es-MX" sz="1400" b="0" dirty="0" smtClean="0">
              <a:solidFill>
                <a:schemeClr val="tx1"/>
              </a:solidFill>
              <a:latin typeface="Arial" panose="020B0604020202020204" pitchFamily="34" charset="0"/>
              <a:cs typeface="Arial" panose="020B0604020202020204" pitchFamily="34" charset="0"/>
            </a:endParaRPr>
          </a:p>
        </p:txBody>
      </p:sp>
      <p:sp>
        <p:nvSpPr>
          <p:cNvPr id="17" name="CuadroTexto 16"/>
          <p:cNvSpPr txBox="1"/>
          <p:nvPr/>
        </p:nvSpPr>
        <p:spPr>
          <a:xfrm>
            <a:off x="3111579" y="446409"/>
            <a:ext cx="2658909" cy="307777"/>
          </a:xfrm>
          <a:prstGeom prst="rect">
            <a:avLst/>
          </a:prstGeom>
          <a:solidFill>
            <a:srgbClr val="92D050"/>
          </a:solidFill>
        </p:spPr>
        <p:txBody>
          <a:bodyPr wrap="square" rtlCol="0">
            <a:spAutoFit/>
          </a:bodyPr>
          <a:lstStyle/>
          <a:p>
            <a:pPr algn="ctr"/>
            <a:r>
              <a:rPr lang="es-MX" sz="1400" b="0" dirty="0" smtClean="0">
                <a:solidFill>
                  <a:schemeClr val="tx1"/>
                </a:solidFill>
                <a:latin typeface="Arial" panose="020B0604020202020204" pitchFamily="34" charset="0"/>
                <a:cs typeface="Arial" panose="020B0604020202020204" pitchFamily="34" charset="0"/>
              </a:rPr>
              <a:t>ESTRATÉGIA</a:t>
            </a:r>
            <a:endParaRPr lang="es-EC"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11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127"/>
          <p:cNvSpPr>
            <a:spLocks noChangeArrowheads="1"/>
          </p:cNvSpPr>
          <p:nvPr/>
        </p:nvSpPr>
        <p:spPr bwMode="auto">
          <a:xfrm>
            <a:off x="465171" y="-6582"/>
            <a:ext cx="8915401" cy="400110"/>
          </a:xfrm>
          <a:prstGeom prst="rect">
            <a:avLst/>
          </a:prstGeom>
          <a:solidFill>
            <a:srgbClr val="FFC000"/>
          </a:solidFill>
          <a:effectLst>
            <a:outerShdw blurRad="50800" dist="38100" dir="5400000" algn="t" rotWithShape="0">
              <a:prstClr val="black">
                <a:alpha val="40000"/>
              </a:prstClr>
            </a:outerShdw>
          </a:effectLst>
        </p:spPr>
        <p:txBody>
          <a:bodyPr wrap="square">
            <a:spAutoFit/>
          </a:bodyPr>
          <a:lstStyle/>
          <a:p>
            <a:r>
              <a:rPr lang="es-ES_tradnl" b="0" dirty="0">
                <a:solidFill>
                  <a:schemeClr val="tx1"/>
                </a:solidFill>
              </a:rPr>
              <a:t>Nuevas capacidades técnicas de los helicópteros medianos modernizados.</a:t>
            </a:r>
            <a:endParaRPr lang="es-EC" dirty="0">
              <a:solidFill>
                <a:schemeClr val="tx1"/>
              </a:solidFill>
            </a:endParaRPr>
          </a:p>
        </p:txBody>
      </p:sp>
      <p:sp>
        <p:nvSpPr>
          <p:cNvPr id="2" name="CuadroTexto 1"/>
          <p:cNvSpPr txBox="1"/>
          <p:nvPr/>
        </p:nvSpPr>
        <p:spPr>
          <a:xfrm>
            <a:off x="101093" y="1702130"/>
            <a:ext cx="2654495" cy="523220"/>
          </a:xfrm>
          <a:prstGeom prst="rect">
            <a:avLst/>
          </a:prstGeom>
          <a:solidFill>
            <a:srgbClr val="92D050"/>
          </a:solidFill>
        </p:spPr>
        <p:txBody>
          <a:bodyPr wrap="square" rtlCol="0">
            <a:spAutoFit/>
          </a:bodyPr>
          <a:lstStyle/>
          <a:p>
            <a:pPr algn="just"/>
            <a:r>
              <a:rPr lang="es-MX" sz="1400" dirty="0">
                <a:solidFill>
                  <a:schemeClr val="tx1"/>
                </a:solidFill>
                <a:latin typeface="Arial" panose="020B0604020202020204" pitchFamily="34" charset="0"/>
                <a:cs typeface="Arial" panose="020B0604020202020204" pitchFamily="34" charset="0"/>
              </a:rPr>
              <a:t>3</a:t>
            </a:r>
            <a:r>
              <a:rPr lang="es-MX" sz="1400" dirty="0" smtClean="0">
                <a:solidFill>
                  <a:schemeClr val="tx1"/>
                </a:solidFill>
                <a:latin typeface="Arial" panose="020B0604020202020204" pitchFamily="34" charset="0"/>
                <a:cs typeface="Arial" panose="020B0604020202020204" pitchFamily="34" charset="0"/>
              </a:rPr>
              <a:t>. </a:t>
            </a:r>
            <a:r>
              <a:rPr lang="es-MX" sz="1400" dirty="0">
                <a:solidFill>
                  <a:schemeClr val="tx1"/>
                </a:solidFill>
              </a:rPr>
              <a:t>Incremento del CRM en las tripulaciones de vuelo</a:t>
            </a:r>
            <a:r>
              <a:rPr lang="es-MX" sz="1400" dirty="0" smtClean="0">
                <a:solidFill>
                  <a:schemeClr val="tx1"/>
                </a:solidFill>
              </a:rPr>
              <a:t>.</a:t>
            </a:r>
            <a:r>
              <a:rPr lang="es-MX" sz="1400" dirty="0" smtClean="0">
                <a:solidFill>
                  <a:schemeClr val="tx1"/>
                </a:solidFill>
                <a:latin typeface="Arial" panose="020B0604020202020204" pitchFamily="34" charset="0"/>
                <a:cs typeface="Arial" panose="020B0604020202020204" pitchFamily="34" charset="0"/>
              </a:rPr>
              <a:t>.</a:t>
            </a:r>
          </a:p>
        </p:txBody>
      </p:sp>
      <p:sp>
        <p:nvSpPr>
          <p:cNvPr id="5" name="CuadroTexto 4"/>
          <p:cNvSpPr txBox="1"/>
          <p:nvPr/>
        </p:nvSpPr>
        <p:spPr>
          <a:xfrm>
            <a:off x="6095491" y="4632657"/>
            <a:ext cx="3320249" cy="1169551"/>
          </a:xfrm>
          <a:prstGeom prst="rect">
            <a:avLst/>
          </a:prstGeom>
          <a:solidFill>
            <a:srgbClr val="FFC000"/>
          </a:solidFill>
        </p:spPr>
        <p:txBody>
          <a:bodyPr wrap="square" rtlCol="0">
            <a:spAutoFit/>
          </a:bodyPr>
          <a:lstStyle/>
          <a:p>
            <a:pPr algn="just"/>
            <a:r>
              <a:rPr lang="es-MX" sz="1400" b="0" dirty="0" smtClean="0">
                <a:solidFill>
                  <a:schemeClr val="tx1"/>
                </a:solidFill>
                <a:latin typeface="Arial" panose="020B0604020202020204" pitchFamily="34" charset="0"/>
                <a:cs typeface="Arial" panose="020B0604020202020204" pitchFamily="34" charset="0"/>
              </a:rPr>
              <a:t>Fines: </a:t>
            </a:r>
            <a:r>
              <a:rPr lang="es-MX" sz="1400" b="0" dirty="0">
                <a:solidFill>
                  <a:schemeClr val="tx1"/>
                </a:solidFill>
              </a:rPr>
              <a:t>ejecutar los controles correctos antes, durante y después de las operaciones aéreas</a:t>
            </a:r>
            <a:r>
              <a:rPr lang="es-MX" sz="1400" b="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p>
            <a:pPr algn="just"/>
            <a:r>
              <a:rPr lang="es-MX" sz="1400" b="0" dirty="0">
                <a:solidFill>
                  <a:schemeClr val="tx1"/>
                </a:solidFill>
                <a:latin typeface="Arial" panose="020B0604020202020204" pitchFamily="34" charset="0"/>
                <a:cs typeface="Arial" panose="020B0604020202020204" pitchFamily="34" charset="0"/>
              </a:rPr>
              <a:t>Formas: </a:t>
            </a:r>
            <a:r>
              <a:rPr lang="es-MX" sz="1400" b="0" dirty="0" err="1">
                <a:solidFill>
                  <a:schemeClr val="tx1"/>
                </a:solidFill>
              </a:rPr>
              <a:t>C</a:t>
            </a:r>
            <a:r>
              <a:rPr lang="es-MX" sz="1400" b="0" dirty="0" err="1" smtClean="0">
                <a:solidFill>
                  <a:schemeClr val="tx1"/>
                </a:solidFill>
              </a:rPr>
              <a:t>heck</a:t>
            </a:r>
            <a:r>
              <a:rPr lang="es-MX" sz="1400" b="0" dirty="0" smtClean="0">
                <a:solidFill>
                  <a:schemeClr val="tx1"/>
                </a:solidFill>
              </a:rPr>
              <a:t> </a:t>
            </a:r>
            <a:r>
              <a:rPr lang="es-MX" sz="1400" b="0" dirty="0" err="1">
                <a:solidFill>
                  <a:schemeClr val="tx1"/>
                </a:solidFill>
              </a:rPr>
              <a:t>list</a:t>
            </a:r>
            <a:r>
              <a:rPr lang="es-MX" sz="1400" b="0" dirty="0">
                <a:solidFill>
                  <a:schemeClr val="tx1"/>
                </a:solidFill>
              </a:rPr>
              <a:t> actualizados</a:t>
            </a:r>
            <a:endParaRPr lang="es-MX" sz="1400" b="0" dirty="0" smtClean="0">
              <a:solidFill>
                <a:schemeClr val="tx1"/>
              </a:solidFill>
              <a:latin typeface="Arial" panose="020B0604020202020204" pitchFamily="34" charset="0"/>
              <a:cs typeface="Arial" panose="020B0604020202020204" pitchFamily="34" charset="0"/>
            </a:endParaRPr>
          </a:p>
          <a:p>
            <a:pPr algn="just"/>
            <a:r>
              <a:rPr lang="es-MX" sz="1400" b="0" dirty="0" smtClean="0">
                <a:solidFill>
                  <a:schemeClr val="tx1"/>
                </a:solidFill>
                <a:latin typeface="Arial" panose="020B0604020202020204" pitchFamily="34" charset="0"/>
                <a:cs typeface="Arial" panose="020B0604020202020204" pitchFamily="34" charset="0"/>
              </a:rPr>
              <a:t>Medios: </a:t>
            </a:r>
            <a:r>
              <a:rPr lang="es-MX" sz="1400" b="0" dirty="0">
                <a:solidFill>
                  <a:schemeClr val="tx1"/>
                </a:solidFill>
              </a:rPr>
              <a:t>Reglas de vuelo instrumental </a:t>
            </a:r>
            <a:endParaRPr lang="es-EC" sz="1400" b="0" dirty="0">
              <a:solidFill>
                <a:schemeClr val="tx1"/>
              </a:solidFill>
              <a:latin typeface="Arial" panose="020B0604020202020204" pitchFamily="34" charset="0"/>
              <a:cs typeface="Arial" panose="020B0604020202020204" pitchFamily="34" charset="0"/>
            </a:endParaRPr>
          </a:p>
        </p:txBody>
      </p:sp>
      <p:sp>
        <p:nvSpPr>
          <p:cNvPr id="6" name="CuadroTexto 5"/>
          <p:cNvSpPr txBox="1"/>
          <p:nvPr/>
        </p:nvSpPr>
        <p:spPr>
          <a:xfrm>
            <a:off x="9652" y="4930349"/>
            <a:ext cx="2654495" cy="307777"/>
          </a:xfrm>
          <a:prstGeom prst="rect">
            <a:avLst/>
          </a:prstGeom>
          <a:solidFill>
            <a:srgbClr val="92D050"/>
          </a:solidFill>
        </p:spPr>
        <p:txBody>
          <a:bodyPr wrap="square" rtlCol="0">
            <a:spAutoFit/>
          </a:bodyPr>
          <a:lstStyle/>
          <a:p>
            <a:r>
              <a:rPr lang="es-MX" sz="1400" dirty="0">
                <a:solidFill>
                  <a:schemeClr val="tx1"/>
                </a:solidFill>
                <a:latin typeface="Arial" panose="020B0604020202020204" pitchFamily="34" charset="0"/>
                <a:cs typeface="Arial" panose="020B0604020202020204" pitchFamily="34" charset="0"/>
              </a:rPr>
              <a:t>4</a:t>
            </a:r>
            <a:r>
              <a:rPr lang="es-MX" sz="1400" dirty="0" smtClean="0">
                <a:solidFill>
                  <a:schemeClr val="tx1"/>
                </a:solidFill>
                <a:latin typeface="Arial" panose="020B0604020202020204" pitchFamily="34" charset="0"/>
                <a:cs typeface="Arial" panose="020B0604020202020204" pitchFamily="34" charset="0"/>
              </a:rPr>
              <a:t>. </a:t>
            </a:r>
            <a:r>
              <a:rPr lang="es-MX" sz="1400" dirty="0">
                <a:solidFill>
                  <a:schemeClr val="tx1"/>
                </a:solidFill>
              </a:rPr>
              <a:t>Vuelo Instrumental</a:t>
            </a:r>
            <a:endParaRPr lang="es-ES" sz="1400" dirty="0">
              <a:solidFill>
                <a:schemeClr val="tx1"/>
              </a:solidFill>
            </a:endParaRPr>
          </a:p>
        </p:txBody>
      </p:sp>
      <p:sp>
        <p:nvSpPr>
          <p:cNvPr id="7" name="CuadroTexto 6"/>
          <p:cNvSpPr txBox="1"/>
          <p:nvPr/>
        </p:nvSpPr>
        <p:spPr>
          <a:xfrm>
            <a:off x="465171" y="443569"/>
            <a:ext cx="1743458" cy="307777"/>
          </a:xfrm>
          <a:prstGeom prst="rect">
            <a:avLst/>
          </a:prstGeom>
          <a:solidFill>
            <a:srgbClr val="92D050"/>
          </a:solidFill>
        </p:spPr>
        <p:txBody>
          <a:bodyPr wrap="square" rtlCol="0">
            <a:spAutoFit/>
          </a:bodyPr>
          <a:lstStyle/>
          <a:p>
            <a:pPr algn="just"/>
            <a:r>
              <a:rPr lang="es-MX" sz="1400" dirty="0" smtClean="0">
                <a:solidFill>
                  <a:schemeClr val="tx1"/>
                </a:solidFill>
                <a:latin typeface="Arial" panose="020B0604020202020204" pitchFamily="34" charset="0"/>
                <a:cs typeface="Arial" panose="020B0604020202020204" pitchFamily="34" charset="0"/>
              </a:rPr>
              <a:t>CAPACIDADES</a:t>
            </a:r>
            <a:endParaRPr lang="es-EC" sz="1400" dirty="0">
              <a:solidFill>
                <a:schemeClr val="tx1"/>
              </a:solidFill>
              <a:latin typeface="Arial" panose="020B0604020202020204" pitchFamily="34" charset="0"/>
              <a:cs typeface="Arial" panose="020B0604020202020204" pitchFamily="34" charset="0"/>
            </a:endParaRPr>
          </a:p>
        </p:txBody>
      </p:sp>
      <p:sp>
        <p:nvSpPr>
          <p:cNvPr id="9" name="CuadroTexto 8"/>
          <p:cNvSpPr txBox="1"/>
          <p:nvPr/>
        </p:nvSpPr>
        <p:spPr>
          <a:xfrm>
            <a:off x="6060323" y="1271242"/>
            <a:ext cx="3320249" cy="1384995"/>
          </a:xfrm>
          <a:prstGeom prst="rect">
            <a:avLst/>
          </a:prstGeom>
          <a:solidFill>
            <a:srgbClr val="FFC000"/>
          </a:solidFill>
        </p:spPr>
        <p:txBody>
          <a:bodyPr wrap="square" rtlCol="0">
            <a:spAutoFit/>
          </a:bodyPr>
          <a:lstStyle/>
          <a:p>
            <a:pPr algn="just"/>
            <a:r>
              <a:rPr lang="es-MX" sz="1400" dirty="0" smtClean="0">
                <a:solidFill>
                  <a:schemeClr val="tx1"/>
                </a:solidFill>
                <a:latin typeface="Arial" panose="020B0604020202020204" pitchFamily="34" charset="0"/>
                <a:cs typeface="Arial" panose="020B0604020202020204" pitchFamily="34" charset="0"/>
              </a:rPr>
              <a:t>Fines</a:t>
            </a:r>
            <a:r>
              <a:rPr lang="es-MX" sz="1400" b="0" dirty="0" smtClean="0">
                <a:solidFill>
                  <a:schemeClr val="tx1"/>
                </a:solidFill>
                <a:latin typeface="Arial" panose="020B0604020202020204" pitchFamily="34" charset="0"/>
                <a:cs typeface="Arial" panose="020B0604020202020204" pitchFamily="34" charset="0"/>
              </a:rPr>
              <a:t>: </a:t>
            </a:r>
            <a:r>
              <a:rPr lang="es-MX" sz="1400" b="0" dirty="0">
                <a:solidFill>
                  <a:schemeClr val="tx1"/>
                </a:solidFill>
                <a:latin typeface="Arial" panose="020B0604020202020204" pitchFamily="34" charset="0"/>
                <a:cs typeface="Arial" panose="020B0604020202020204" pitchFamily="34" charset="0"/>
              </a:rPr>
              <a:t>Mejorar la comunicación </a:t>
            </a:r>
            <a:r>
              <a:rPr lang="es-MX" sz="1400" b="0" dirty="0" smtClean="0">
                <a:solidFill>
                  <a:schemeClr val="tx1"/>
                </a:solidFill>
                <a:latin typeface="Arial" panose="020B0604020202020204" pitchFamily="34" charset="0"/>
                <a:cs typeface="Arial" panose="020B0604020202020204" pitchFamily="34" charset="0"/>
              </a:rPr>
              <a:t>s .</a:t>
            </a:r>
            <a:endParaRPr lang="es-MX" sz="1400" b="0" dirty="0">
              <a:solidFill>
                <a:schemeClr val="tx1"/>
              </a:solidFill>
              <a:latin typeface="Arial" panose="020B0604020202020204" pitchFamily="34" charset="0"/>
              <a:cs typeface="Arial" panose="020B0604020202020204" pitchFamily="34" charset="0"/>
            </a:endParaRPr>
          </a:p>
          <a:p>
            <a:pPr algn="just"/>
            <a:r>
              <a:rPr lang="es-MX" sz="1400" dirty="0">
                <a:solidFill>
                  <a:schemeClr val="tx1"/>
                </a:solidFill>
                <a:latin typeface="Arial" panose="020B0604020202020204" pitchFamily="34" charset="0"/>
                <a:cs typeface="Arial" panose="020B0604020202020204" pitchFamily="34" charset="0"/>
              </a:rPr>
              <a:t>Formas: </a:t>
            </a:r>
            <a:r>
              <a:rPr lang="es-MX" sz="1400" b="0" dirty="0" smtClean="0">
                <a:solidFill>
                  <a:schemeClr val="tx1"/>
                </a:solidFill>
                <a:latin typeface="Arial" panose="020B0604020202020204" pitchFamily="34" charset="0"/>
                <a:cs typeface="Arial" panose="020B0604020202020204" pitchFamily="34" charset="0"/>
              </a:rPr>
              <a:t>Datos </a:t>
            </a:r>
            <a:r>
              <a:rPr lang="es-MX" sz="1400" b="0" dirty="0">
                <a:solidFill>
                  <a:schemeClr val="tx1"/>
                </a:solidFill>
                <a:latin typeface="Arial" panose="020B0604020202020204" pitchFamily="34" charset="0"/>
                <a:cs typeface="Arial" panose="020B0604020202020204" pitchFamily="34" charset="0"/>
              </a:rPr>
              <a:t>conjunta en un solo sistema (</a:t>
            </a:r>
            <a:r>
              <a:rPr lang="es-MX" sz="1400" b="0" dirty="0" err="1">
                <a:solidFill>
                  <a:schemeClr val="tx1"/>
                </a:solidFill>
                <a:latin typeface="Arial" panose="020B0604020202020204" pitchFamily="34" charset="0"/>
                <a:cs typeface="Arial" panose="020B0604020202020204" pitchFamily="34" charset="0"/>
              </a:rPr>
              <a:t>Display</a:t>
            </a:r>
            <a:r>
              <a:rPr lang="es-MX" sz="1400" b="0" dirty="0">
                <a:solidFill>
                  <a:schemeClr val="tx1"/>
                </a:solidFill>
                <a:latin typeface="Arial" panose="020B0604020202020204" pitchFamily="34" charset="0"/>
                <a:cs typeface="Arial" panose="020B0604020202020204" pitchFamily="34" charset="0"/>
              </a:rPr>
              <a:t>)</a:t>
            </a:r>
            <a:r>
              <a:rPr lang="es-MX" sz="1400" b="0" dirty="0" smtClean="0">
                <a:solidFill>
                  <a:schemeClr val="tx1"/>
                </a:solidFill>
                <a:latin typeface="Arial" panose="020B0604020202020204" pitchFamily="34" charset="0"/>
                <a:cs typeface="Arial" panose="020B0604020202020204" pitchFamily="34" charset="0"/>
              </a:rPr>
              <a:t> </a:t>
            </a:r>
          </a:p>
          <a:p>
            <a:pPr algn="just"/>
            <a:r>
              <a:rPr lang="es-MX" sz="1400" dirty="0" smtClean="0">
                <a:solidFill>
                  <a:schemeClr val="tx1"/>
                </a:solidFill>
                <a:latin typeface="Arial" panose="020B0604020202020204" pitchFamily="34" charset="0"/>
                <a:cs typeface="Arial" panose="020B0604020202020204" pitchFamily="34" charset="0"/>
              </a:rPr>
              <a:t>Medios</a:t>
            </a:r>
            <a:r>
              <a:rPr lang="es-MX" sz="1400" b="0" dirty="0" smtClean="0">
                <a:solidFill>
                  <a:schemeClr val="tx1"/>
                </a:solidFill>
                <a:latin typeface="Arial" panose="020B0604020202020204" pitchFamily="34" charset="0"/>
                <a:cs typeface="Arial" panose="020B0604020202020204" pitchFamily="34" charset="0"/>
              </a:rPr>
              <a:t>: </a:t>
            </a:r>
            <a:r>
              <a:rPr lang="es-MX" sz="1400" b="0" dirty="0" err="1">
                <a:solidFill>
                  <a:schemeClr val="tx1"/>
                </a:solidFill>
                <a:latin typeface="Arial" panose="020B0604020202020204" pitchFamily="34" charset="0"/>
                <a:cs typeface="Arial" panose="020B0604020202020204" pitchFamily="34" charset="0"/>
              </a:rPr>
              <a:t>Display</a:t>
            </a:r>
            <a:r>
              <a:rPr lang="es-MX" sz="1400" b="0" dirty="0">
                <a:solidFill>
                  <a:schemeClr val="tx1"/>
                </a:solidFill>
                <a:latin typeface="Arial" panose="020B0604020202020204" pitchFamily="34" charset="0"/>
                <a:cs typeface="Arial" panose="020B0604020202020204" pitchFamily="34" charset="0"/>
              </a:rPr>
              <a:t> del sistema GARMING G500, G650 y G 750.</a:t>
            </a:r>
            <a:endParaRPr lang="es-ES" sz="1400" b="0" dirty="0">
              <a:solidFill>
                <a:schemeClr val="tx1"/>
              </a:solidFill>
              <a:latin typeface="Arial" panose="020B0604020202020204" pitchFamily="34" charset="0"/>
              <a:cs typeface="Arial" panose="020B0604020202020204" pitchFamily="34" charset="0"/>
            </a:endParaRPr>
          </a:p>
          <a:p>
            <a:pPr algn="just"/>
            <a:endParaRPr lang="es-EC" sz="1400" b="0" dirty="0">
              <a:solidFill>
                <a:schemeClr val="tx1"/>
              </a:solidFill>
              <a:latin typeface="Arial" panose="020B0604020202020204" pitchFamily="34" charset="0"/>
              <a:cs typeface="Arial" panose="020B0604020202020204" pitchFamily="34" charset="0"/>
            </a:endParaRPr>
          </a:p>
        </p:txBody>
      </p:sp>
      <p:sp>
        <p:nvSpPr>
          <p:cNvPr id="15" name="CuadroTexto 14"/>
          <p:cNvSpPr txBox="1"/>
          <p:nvPr/>
        </p:nvSpPr>
        <p:spPr>
          <a:xfrm>
            <a:off x="3125647" y="773251"/>
            <a:ext cx="2623741" cy="738664"/>
          </a:xfrm>
          <a:prstGeom prst="rect">
            <a:avLst/>
          </a:prstGeom>
          <a:solidFill>
            <a:srgbClr val="92D050"/>
          </a:solidFill>
        </p:spPr>
        <p:txBody>
          <a:bodyPr wrap="square" rtlCol="0">
            <a:spAutoFit/>
          </a:bodyPr>
          <a:lstStyle/>
          <a:p>
            <a:pPr algn="just"/>
            <a:r>
              <a:rPr lang="es-MX" sz="1400" b="0" dirty="0">
                <a:solidFill>
                  <a:schemeClr val="tx1"/>
                </a:solidFill>
              </a:rPr>
              <a:t>Acatar las normas establecidas en los PON de la 15 BAE “</a:t>
            </a:r>
            <a:r>
              <a:rPr lang="es-MX" sz="1400" b="0" dirty="0" err="1">
                <a:solidFill>
                  <a:schemeClr val="tx1"/>
                </a:solidFill>
              </a:rPr>
              <a:t>Paquisha</a:t>
            </a:r>
            <a:r>
              <a:rPr lang="es-MX" sz="1400" b="0" dirty="0">
                <a:solidFill>
                  <a:schemeClr val="tx1"/>
                </a:solidFill>
              </a:rPr>
              <a:t>”.</a:t>
            </a:r>
            <a:endParaRPr lang="es-EC" sz="1400" b="0" dirty="0">
              <a:solidFill>
                <a:schemeClr val="tx1"/>
              </a:solidFill>
              <a:latin typeface="Arial" panose="020B0604020202020204" pitchFamily="34" charset="0"/>
              <a:cs typeface="Arial" panose="020B0604020202020204" pitchFamily="34" charset="0"/>
            </a:endParaRPr>
          </a:p>
        </p:txBody>
      </p:sp>
      <p:sp>
        <p:nvSpPr>
          <p:cNvPr id="16" name="CuadroTexto 15"/>
          <p:cNvSpPr txBox="1"/>
          <p:nvPr/>
        </p:nvSpPr>
        <p:spPr>
          <a:xfrm>
            <a:off x="3125647" y="3152193"/>
            <a:ext cx="2668797" cy="954107"/>
          </a:xfrm>
          <a:prstGeom prst="rect">
            <a:avLst/>
          </a:prstGeom>
          <a:solidFill>
            <a:srgbClr val="92D050"/>
          </a:solidFill>
        </p:spPr>
        <p:txBody>
          <a:bodyPr wrap="square" rtlCol="0">
            <a:spAutoFit/>
          </a:bodyPr>
          <a:lstStyle/>
          <a:p>
            <a:pPr lvl="0" algn="just"/>
            <a:r>
              <a:rPr lang="es-MX" sz="1400" b="0" dirty="0" smtClean="0">
                <a:solidFill>
                  <a:schemeClr val="tx1"/>
                </a:solidFill>
              </a:rPr>
              <a:t>Capacitación </a:t>
            </a:r>
            <a:r>
              <a:rPr lang="es-MX" sz="1400" b="0" dirty="0">
                <a:solidFill>
                  <a:schemeClr val="tx1"/>
                </a:solidFill>
              </a:rPr>
              <a:t>en el manejo de los equipos de navegación montados en los Helicópteros medianos. Modernizados</a:t>
            </a:r>
            <a:endParaRPr lang="es-MX" sz="1400" b="0" dirty="0" smtClean="0">
              <a:solidFill>
                <a:schemeClr val="tx1"/>
              </a:solidFill>
              <a:latin typeface="Arial" panose="020B0604020202020204" pitchFamily="34" charset="0"/>
              <a:cs typeface="Arial" panose="020B0604020202020204" pitchFamily="34" charset="0"/>
            </a:endParaRPr>
          </a:p>
        </p:txBody>
      </p:sp>
      <p:sp>
        <p:nvSpPr>
          <p:cNvPr id="17" name="CuadroTexto 16"/>
          <p:cNvSpPr txBox="1"/>
          <p:nvPr/>
        </p:nvSpPr>
        <p:spPr>
          <a:xfrm>
            <a:off x="3111579" y="446409"/>
            <a:ext cx="2658909" cy="307777"/>
          </a:xfrm>
          <a:prstGeom prst="rect">
            <a:avLst/>
          </a:prstGeom>
          <a:solidFill>
            <a:srgbClr val="92D050"/>
          </a:solidFill>
        </p:spPr>
        <p:txBody>
          <a:bodyPr wrap="square" rtlCol="0">
            <a:spAutoFit/>
          </a:bodyPr>
          <a:lstStyle/>
          <a:p>
            <a:pPr algn="ctr"/>
            <a:r>
              <a:rPr lang="es-MX" sz="1400" b="0" dirty="0" smtClean="0">
                <a:solidFill>
                  <a:schemeClr val="tx1"/>
                </a:solidFill>
                <a:latin typeface="Arial" panose="020B0604020202020204" pitchFamily="34" charset="0"/>
                <a:cs typeface="Arial" panose="020B0604020202020204" pitchFamily="34" charset="0"/>
              </a:rPr>
              <a:t>ESTRATÉGIA</a:t>
            </a:r>
            <a:endParaRPr lang="es-EC" sz="1400" b="0" dirty="0">
              <a:solidFill>
                <a:schemeClr val="tx1"/>
              </a:solidFill>
              <a:latin typeface="Arial" panose="020B0604020202020204" pitchFamily="34" charset="0"/>
              <a:cs typeface="Arial" panose="020B0604020202020204" pitchFamily="34" charset="0"/>
            </a:endParaRPr>
          </a:p>
        </p:txBody>
      </p:sp>
      <p:pic>
        <p:nvPicPr>
          <p:cNvPr id="56322" name="Picture 2" descr="https://media3.picsearch.com/is?rB-SnzNnhOZdEz7QEZ3huTphVHuQdC9vAVCGa_fan2E&amp;height=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683" y="1540051"/>
            <a:ext cx="2677805" cy="14197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n para INSTRUMENTOS DEL HELICOPTERO 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2683" y="4479063"/>
            <a:ext cx="2637809" cy="175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899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127"/>
          <p:cNvSpPr>
            <a:spLocks noChangeArrowheads="1"/>
          </p:cNvSpPr>
          <p:nvPr/>
        </p:nvSpPr>
        <p:spPr bwMode="auto">
          <a:xfrm>
            <a:off x="465171" y="-6582"/>
            <a:ext cx="8915401" cy="400110"/>
          </a:xfrm>
          <a:prstGeom prst="rect">
            <a:avLst/>
          </a:prstGeom>
          <a:solidFill>
            <a:srgbClr val="FFC000"/>
          </a:solidFill>
          <a:effectLst>
            <a:outerShdw blurRad="50800" dist="38100" dir="5400000" algn="t" rotWithShape="0">
              <a:prstClr val="black">
                <a:alpha val="40000"/>
              </a:prstClr>
            </a:outerShdw>
          </a:effectLst>
        </p:spPr>
        <p:txBody>
          <a:bodyPr wrap="square">
            <a:spAutoFit/>
          </a:bodyPr>
          <a:lstStyle/>
          <a:p>
            <a:r>
              <a:rPr lang="es-ES_tradnl" b="0" dirty="0">
                <a:solidFill>
                  <a:schemeClr val="tx1"/>
                </a:solidFill>
              </a:rPr>
              <a:t>Nuevas capacidades técnicas de los helicópteros medianos modernizados.</a:t>
            </a:r>
            <a:endParaRPr lang="es-EC" dirty="0">
              <a:solidFill>
                <a:schemeClr val="tx1"/>
              </a:solidFill>
            </a:endParaRPr>
          </a:p>
        </p:txBody>
      </p:sp>
      <p:sp>
        <p:nvSpPr>
          <p:cNvPr id="2" name="CuadroTexto 1"/>
          <p:cNvSpPr txBox="1"/>
          <p:nvPr/>
        </p:nvSpPr>
        <p:spPr>
          <a:xfrm>
            <a:off x="101093" y="1702130"/>
            <a:ext cx="2654495" cy="738664"/>
          </a:xfrm>
          <a:prstGeom prst="rect">
            <a:avLst/>
          </a:prstGeom>
          <a:solidFill>
            <a:srgbClr val="92D050"/>
          </a:solidFill>
        </p:spPr>
        <p:txBody>
          <a:bodyPr wrap="square" rtlCol="0">
            <a:spAutoFit/>
          </a:bodyPr>
          <a:lstStyle/>
          <a:p>
            <a:pPr algn="just"/>
            <a:r>
              <a:rPr lang="es-MX" sz="1400" dirty="0">
                <a:solidFill>
                  <a:schemeClr val="tx1"/>
                </a:solidFill>
                <a:latin typeface="Arial" panose="020B0604020202020204" pitchFamily="34" charset="0"/>
                <a:cs typeface="Arial" panose="020B0604020202020204" pitchFamily="34" charset="0"/>
              </a:rPr>
              <a:t>5</a:t>
            </a:r>
            <a:r>
              <a:rPr lang="es-MX" sz="1400" dirty="0" smtClean="0">
                <a:solidFill>
                  <a:schemeClr val="tx1"/>
                </a:solidFill>
                <a:latin typeface="Arial" panose="020B0604020202020204" pitchFamily="34" charset="0"/>
                <a:cs typeface="Arial" panose="020B0604020202020204" pitchFamily="34" charset="0"/>
              </a:rPr>
              <a:t>.</a:t>
            </a:r>
            <a:r>
              <a:rPr lang="es-MX" sz="1400" dirty="0">
                <a:solidFill>
                  <a:schemeClr val="tx1"/>
                </a:solidFill>
              </a:rPr>
              <a:t> Ampliación de las operaciones a 24 horas en aeródromos controlados</a:t>
            </a:r>
            <a:endParaRPr lang="es-ES" sz="1400" dirty="0">
              <a:solidFill>
                <a:schemeClr val="tx1"/>
              </a:solidFill>
            </a:endParaRPr>
          </a:p>
        </p:txBody>
      </p:sp>
      <p:sp>
        <p:nvSpPr>
          <p:cNvPr id="5" name="CuadroTexto 4"/>
          <p:cNvSpPr txBox="1"/>
          <p:nvPr/>
        </p:nvSpPr>
        <p:spPr>
          <a:xfrm>
            <a:off x="6095491" y="4632657"/>
            <a:ext cx="3320249" cy="1384995"/>
          </a:xfrm>
          <a:prstGeom prst="rect">
            <a:avLst/>
          </a:prstGeom>
          <a:solidFill>
            <a:srgbClr val="FFC000"/>
          </a:solidFill>
        </p:spPr>
        <p:txBody>
          <a:bodyPr wrap="square" rtlCol="0">
            <a:spAutoFit/>
          </a:bodyPr>
          <a:lstStyle/>
          <a:p>
            <a:pPr algn="just"/>
            <a:r>
              <a:rPr lang="es-MX" sz="1400" b="0" dirty="0" smtClean="0">
                <a:solidFill>
                  <a:schemeClr val="tx1"/>
                </a:solidFill>
                <a:latin typeface="Arial" panose="020B0604020202020204" pitchFamily="34" charset="0"/>
                <a:cs typeface="Arial" panose="020B0604020202020204" pitchFamily="34" charset="0"/>
              </a:rPr>
              <a:t>Fines: </a:t>
            </a:r>
            <a:r>
              <a:rPr lang="es-MX" sz="1400" b="0" dirty="0">
                <a:solidFill>
                  <a:schemeClr val="tx1"/>
                </a:solidFill>
              </a:rPr>
              <a:t>Reducir los índices de accidentes </a:t>
            </a:r>
            <a:r>
              <a:rPr lang="es-MX" sz="1400" b="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p>
            <a:pPr algn="just"/>
            <a:r>
              <a:rPr lang="es-MX" sz="1400" b="0" dirty="0" smtClean="0">
                <a:solidFill>
                  <a:schemeClr val="tx1"/>
                </a:solidFill>
                <a:latin typeface="Arial" panose="020B0604020202020204" pitchFamily="34" charset="0"/>
                <a:cs typeface="Arial" panose="020B0604020202020204" pitchFamily="34" charset="0"/>
              </a:rPr>
              <a:t>Formas: </a:t>
            </a:r>
            <a:r>
              <a:rPr lang="es-MX" sz="1400" b="0" dirty="0" smtClean="0">
                <a:solidFill>
                  <a:schemeClr val="tx1"/>
                </a:solidFill>
              </a:rPr>
              <a:t>Uso </a:t>
            </a:r>
            <a:r>
              <a:rPr lang="es-MX" sz="1400" b="0" dirty="0">
                <a:solidFill>
                  <a:schemeClr val="tx1"/>
                </a:solidFill>
              </a:rPr>
              <a:t>de todos los datos disponible en los medios </a:t>
            </a:r>
            <a:r>
              <a:rPr lang="es-MX" sz="1400" b="0" dirty="0" smtClean="0">
                <a:solidFill>
                  <a:schemeClr val="tx1"/>
                </a:solidFill>
              </a:rPr>
              <a:t>electrónicos.</a:t>
            </a:r>
            <a:endParaRPr lang="es-MX" sz="1400" b="0" dirty="0" smtClean="0">
              <a:solidFill>
                <a:schemeClr val="tx1"/>
              </a:solidFill>
              <a:latin typeface="Arial" panose="020B0604020202020204" pitchFamily="34" charset="0"/>
              <a:cs typeface="Arial" panose="020B0604020202020204" pitchFamily="34" charset="0"/>
            </a:endParaRPr>
          </a:p>
          <a:p>
            <a:pPr algn="just"/>
            <a:r>
              <a:rPr lang="es-MX" sz="1400" b="0" dirty="0" smtClean="0">
                <a:solidFill>
                  <a:schemeClr val="tx1"/>
                </a:solidFill>
                <a:latin typeface="Arial" panose="020B0604020202020204" pitchFamily="34" charset="0"/>
                <a:cs typeface="Arial" panose="020B0604020202020204" pitchFamily="34" charset="0"/>
              </a:rPr>
              <a:t>Medios: </a:t>
            </a:r>
            <a:r>
              <a:rPr lang="es-MX" sz="1400" b="0" dirty="0">
                <a:solidFill>
                  <a:schemeClr val="tx1"/>
                </a:solidFill>
              </a:rPr>
              <a:t>Instrumentos de </a:t>
            </a:r>
            <a:r>
              <a:rPr lang="es-MX" sz="1400" b="0" dirty="0" smtClean="0">
                <a:solidFill>
                  <a:schemeClr val="tx1"/>
                </a:solidFill>
              </a:rPr>
              <a:t>navegación, </a:t>
            </a:r>
            <a:r>
              <a:rPr lang="es-MX" sz="1400" b="0" dirty="0" err="1" smtClean="0">
                <a:solidFill>
                  <a:schemeClr val="tx1"/>
                </a:solidFill>
              </a:rPr>
              <a:t>Chec</a:t>
            </a:r>
            <a:r>
              <a:rPr lang="es-MX" sz="1400" b="0" dirty="0" smtClean="0">
                <a:solidFill>
                  <a:schemeClr val="tx1"/>
                </a:solidFill>
              </a:rPr>
              <a:t> </a:t>
            </a:r>
            <a:r>
              <a:rPr lang="es-MX" sz="1400" b="0" dirty="0" err="1" smtClean="0">
                <a:solidFill>
                  <a:schemeClr val="tx1"/>
                </a:solidFill>
              </a:rPr>
              <a:t>list</a:t>
            </a:r>
            <a:r>
              <a:rPr lang="es-MX" sz="1400" b="0" dirty="0" smtClean="0">
                <a:solidFill>
                  <a:schemeClr val="tx1"/>
                </a:solidFill>
              </a:rPr>
              <a:t>,  </a:t>
            </a:r>
            <a:r>
              <a:rPr lang="es-MX" sz="1400" b="0" dirty="0">
                <a:solidFill>
                  <a:schemeClr val="tx1"/>
                </a:solidFill>
              </a:rPr>
              <a:t>CRM en la tripulación</a:t>
            </a:r>
            <a:endParaRPr lang="es-EC" sz="1400" b="0" dirty="0">
              <a:solidFill>
                <a:schemeClr val="tx1"/>
              </a:solidFill>
              <a:latin typeface="Arial" panose="020B0604020202020204" pitchFamily="34" charset="0"/>
              <a:cs typeface="Arial" panose="020B0604020202020204" pitchFamily="34" charset="0"/>
            </a:endParaRPr>
          </a:p>
        </p:txBody>
      </p:sp>
      <p:sp>
        <p:nvSpPr>
          <p:cNvPr id="6" name="CuadroTexto 5"/>
          <p:cNvSpPr txBox="1"/>
          <p:nvPr/>
        </p:nvSpPr>
        <p:spPr>
          <a:xfrm>
            <a:off x="9652" y="4930349"/>
            <a:ext cx="2654495" cy="523220"/>
          </a:xfrm>
          <a:prstGeom prst="rect">
            <a:avLst/>
          </a:prstGeom>
          <a:solidFill>
            <a:srgbClr val="92D050"/>
          </a:solidFill>
        </p:spPr>
        <p:txBody>
          <a:bodyPr wrap="square" rtlCol="0">
            <a:spAutoFit/>
          </a:bodyPr>
          <a:lstStyle/>
          <a:p>
            <a:r>
              <a:rPr lang="es-MX" sz="1400" dirty="0">
                <a:solidFill>
                  <a:schemeClr val="tx1"/>
                </a:solidFill>
                <a:latin typeface="Arial" panose="020B0604020202020204" pitchFamily="34" charset="0"/>
                <a:cs typeface="Arial" panose="020B0604020202020204" pitchFamily="34" charset="0"/>
              </a:rPr>
              <a:t>6</a:t>
            </a:r>
            <a:r>
              <a:rPr lang="es-MX" sz="1400" dirty="0" smtClean="0">
                <a:solidFill>
                  <a:schemeClr val="tx1"/>
                </a:solidFill>
                <a:latin typeface="Arial" panose="020B0604020202020204" pitchFamily="34" charset="0"/>
                <a:cs typeface="Arial" panose="020B0604020202020204" pitchFamily="34" charset="0"/>
              </a:rPr>
              <a:t>. </a:t>
            </a:r>
            <a:r>
              <a:rPr lang="es-MX" sz="1400" dirty="0">
                <a:solidFill>
                  <a:schemeClr val="tx1"/>
                </a:solidFill>
              </a:rPr>
              <a:t>Reducción de los índices de accidentabilidad</a:t>
            </a:r>
            <a:endParaRPr lang="es-ES" sz="1400" dirty="0">
              <a:solidFill>
                <a:schemeClr val="tx1"/>
              </a:solidFill>
            </a:endParaRPr>
          </a:p>
        </p:txBody>
      </p:sp>
      <p:sp>
        <p:nvSpPr>
          <p:cNvPr id="7" name="CuadroTexto 6"/>
          <p:cNvSpPr txBox="1"/>
          <p:nvPr/>
        </p:nvSpPr>
        <p:spPr>
          <a:xfrm>
            <a:off x="465171" y="443569"/>
            <a:ext cx="1743458" cy="307777"/>
          </a:xfrm>
          <a:prstGeom prst="rect">
            <a:avLst/>
          </a:prstGeom>
          <a:solidFill>
            <a:srgbClr val="92D050"/>
          </a:solidFill>
        </p:spPr>
        <p:txBody>
          <a:bodyPr wrap="square" rtlCol="0">
            <a:spAutoFit/>
          </a:bodyPr>
          <a:lstStyle/>
          <a:p>
            <a:pPr algn="just"/>
            <a:r>
              <a:rPr lang="es-MX" sz="1400" dirty="0" smtClean="0">
                <a:solidFill>
                  <a:schemeClr val="tx1"/>
                </a:solidFill>
                <a:latin typeface="Arial" panose="020B0604020202020204" pitchFamily="34" charset="0"/>
                <a:cs typeface="Arial" panose="020B0604020202020204" pitchFamily="34" charset="0"/>
              </a:rPr>
              <a:t>CAPACIDADES</a:t>
            </a:r>
            <a:endParaRPr lang="es-EC" sz="1400" dirty="0">
              <a:solidFill>
                <a:schemeClr val="tx1"/>
              </a:solidFill>
              <a:latin typeface="Arial" panose="020B0604020202020204" pitchFamily="34" charset="0"/>
              <a:cs typeface="Arial" panose="020B0604020202020204" pitchFamily="34" charset="0"/>
            </a:endParaRPr>
          </a:p>
        </p:txBody>
      </p:sp>
      <p:sp>
        <p:nvSpPr>
          <p:cNvPr id="9" name="CuadroTexto 8"/>
          <p:cNvSpPr txBox="1"/>
          <p:nvPr/>
        </p:nvSpPr>
        <p:spPr>
          <a:xfrm>
            <a:off x="6060323" y="1271242"/>
            <a:ext cx="3320249" cy="1815882"/>
          </a:xfrm>
          <a:prstGeom prst="rect">
            <a:avLst/>
          </a:prstGeom>
          <a:solidFill>
            <a:srgbClr val="FFC000"/>
          </a:solidFill>
        </p:spPr>
        <p:txBody>
          <a:bodyPr wrap="square" rtlCol="0">
            <a:spAutoFit/>
          </a:bodyPr>
          <a:lstStyle/>
          <a:p>
            <a:pPr algn="just"/>
            <a:r>
              <a:rPr lang="es-MX" sz="1400" dirty="0" smtClean="0">
                <a:solidFill>
                  <a:schemeClr val="tx1"/>
                </a:solidFill>
                <a:latin typeface="Arial" panose="020B0604020202020204" pitchFamily="34" charset="0"/>
                <a:cs typeface="Arial" panose="020B0604020202020204" pitchFamily="34" charset="0"/>
              </a:rPr>
              <a:t>Fines</a:t>
            </a:r>
            <a:r>
              <a:rPr lang="es-MX" sz="1400" b="0" dirty="0" smtClean="0">
                <a:solidFill>
                  <a:schemeClr val="tx1"/>
                </a:solidFill>
                <a:latin typeface="Arial" panose="020B0604020202020204" pitchFamily="34" charset="0"/>
                <a:cs typeface="Arial" panose="020B0604020202020204" pitchFamily="34" charset="0"/>
              </a:rPr>
              <a:t>: </a:t>
            </a:r>
            <a:r>
              <a:rPr lang="es-MX" sz="1400" b="0" dirty="0">
                <a:solidFill>
                  <a:schemeClr val="tx1"/>
                </a:solidFill>
              </a:rPr>
              <a:t>operar desde cualquier lugar del territorio nacional </a:t>
            </a:r>
            <a:r>
              <a:rPr lang="es-MX" sz="1400" b="0" dirty="0" smtClean="0">
                <a:solidFill>
                  <a:schemeClr val="tx1"/>
                </a:solidFill>
                <a:latin typeface="Arial" panose="020B0604020202020204" pitchFamily="34" charset="0"/>
                <a:cs typeface="Arial" panose="020B0604020202020204" pitchFamily="34" charset="0"/>
              </a:rPr>
              <a:t> .</a:t>
            </a:r>
            <a:endParaRPr lang="es-MX" sz="1400" b="0" dirty="0">
              <a:solidFill>
                <a:schemeClr val="tx1"/>
              </a:solidFill>
              <a:latin typeface="Arial" panose="020B0604020202020204" pitchFamily="34" charset="0"/>
              <a:cs typeface="Arial" panose="020B0604020202020204" pitchFamily="34" charset="0"/>
            </a:endParaRPr>
          </a:p>
          <a:p>
            <a:pPr algn="just"/>
            <a:r>
              <a:rPr lang="es-MX" sz="1400" dirty="0">
                <a:solidFill>
                  <a:schemeClr val="tx1"/>
                </a:solidFill>
                <a:latin typeface="Arial" panose="020B0604020202020204" pitchFamily="34" charset="0"/>
                <a:cs typeface="Arial" panose="020B0604020202020204" pitchFamily="34" charset="0"/>
              </a:rPr>
              <a:t>Formas</a:t>
            </a:r>
            <a:r>
              <a:rPr lang="es-MX" sz="1400" b="0" dirty="0">
                <a:solidFill>
                  <a:schemeClr val="tx1"/>
                </a:solidFill>
                <a:latin typeface="Arial" panose="020B0604020202020204" pitchFamily="34" charset="0"/>
                <a:cs typeface="Arial" panose="020B0604020202020204" pitchFamily="34" charset="0"/>
              </a:rPr>
              <a:t>: </a:t>
            </a:r>
            <a:r>
              <a:rPr lang="es-MX" sz="1400" b="0" dirty="0">
                <a:solidFill>
                  <a:schemeClr val="tx1"/>
                </a:solidFill>
              </a:rPr>
              <a:t>Utilización de los equipos modernizados en los procedimientos de vuelo IFR</a:t>
            </a:r>
            <a:endParaRPr lang="es-MX" sz="1400" b="0" dirty="0" smtClean="0">
              <a:solidFill>
                <a:schemeClr val="tx1"/>
              </a:solidFill>
              <a:latin typeface="Arial" panose="020B0604020202020204" pitchFamily="34" charset="0"/>
              <a:cs typeface="Arial" panose="020B0604020202020204" pitchFamily="34" charset="0"/>
            </a:endParaRPr>
          </a:p>
          <a:p>
            <a:pPr algn="just"/>
            <a:r>
              <a:rPr lang="es-MX" sz="1400" dirty="0" smtClean="0">
                <a:solidFill>
                  <a:schemeClr val="tx1"/>
                </a:solidFill>
                <a:latin typeface="Arial" panose="020B0604020202020204" pitchFamily="34" charset="0"/>
                <a:cs typeface="Arial" panose="020B0604020202020204" pitchFamily="34" charset="0"/>
              </a:rPr>
              <a:t>Medios</a:t>
            </a:r>
            <a:r>
              <a:rPr lang="es-MX" sz="1400" b="0" dirty="0" smtClean="0">
                <a:solidFill>
                  <a:schemeClr val="tx1"/>
                </a:solidFill>
                <a:latin typeface="Arial" panose="020B0604020202020204" pitchFamily="34" charset="0"/>
                <a:cs typeface="Arial" panose="020B0604020202020204" pitchFamily="34" charset="0"/>
              </a:rPr>
              <a:t>: </a:t>
            </a:r>
            <a:r>
              <a:rPr lang="es-MX" sz="1400" b="0" dirty="0">
                <a:solidFill>
                  <a:schemeClr val="tx1"/>
                </a:solidFill>
              </a:rPr>
              <a:t>Medios tecnológicos de navegación actualizados </a:t>
            </a:r>
            <a:r>
              <a:rPr lang="es-MX" sz="1400" b="0" dirty="0" smtClean="0">
                <a:solidFill>
                  <a:schemeClr val="tx1"/>
                </a:solidFill>
                <a:latin typeface="Arial" panose="020B0604020202020204" pitchFamily="34" charset="0"/>
                <a:cs typeface="Arial" panose="020B0604020202020204" pitchFamily="34" charset="0"/>
              </a:rPr>
              <a:t>.</a:t>
            </a:r>
            <a:endParaRPr lang="es-ES" sz="1400" b="0" dirty="0">
              <a:solidFill>
                <a:schemeClr val="tx1"/>
              </a:solidFill>
              <a:latin typeface="Arial" panose="020B0604020202020204" pitchFamily="34" charset="0"/>
              <a:cs typeface="Arial" panose="020B0604020202020204" pitchFamily="34" charset="0"/>
            </a:endParaRPr>
          </a:p>
          <a:p>
            <a:pPr algn="just"/>
            <a:endParaRPr lang="es-EC" sz="1400" b="0" dirty="0">
              <a:solidFill>
                <a:schemeClr val="tx1"/>
              </a:solidFill>
              <a:latin typeface="Arial" panose="020B0604020202020204" pitchFamily="34" charset="0"/>
              <a:cs typeface="Arial" panose="020B0604020202020204" pitchFamily="34" charset="0"/>
            </a:endParaRPr>
          </a:p>
        </p:txBody>
      </p:sp>
      <p:sp>
        <p:nvSpPr>
          <p:cNvPr id="15" name="CuadroTexto 14"/>
          <p:cNvSpPr txBox="1"/>
          <p:nvPr/>
        </p:nvSpPr>
        <p:spPr>
          <a:xfrm>
            <a:off x="3125647" y="773251"/>
            <a:ext cx="2623741" cy="738664"/>
          </a:xfrm>
          <a:prstGeom prst="rect">
            <a:avLst/>
          </a:prstGeom>
          <a:solidFill>
            <a:srgbClr val="92D050"/>
          </a:solidFill>
        </p:spPr>
        <p:txBody>
          <a:bodyPr wrap="square" rtlCol="0">
            <a:spAutoFit/>
          </a:bodyPr>
          <a:lstStyle/>
          <a:p>
            <a:pPr algn="just"/>
            <a:r>
              <a:rPr lang="es-MX" sz="1400" b="0" dirty="0">
                <a:solidFill>
                  <a:schemeClr val="tx1"/>
                </a:solidFill>
              </a:rPr>
              <a:t>Utilización de los sistemas montados en los helicópteros medianos modernizados</a:t>
            </a:r>
            <a:endParaRPr lang="es-EC" sz="1400" b="0" dirty="0">
              <a:solidFill>
                <a:schemeClr val="tx1"/>
              </a:solidFill>
              <a:latin typeface="Arial" panose="020B0604020202020204" pitchFamily="34" charset="0"/>
              <a:cs typeface="Arial" panose="020B0604020202020204" pitchFamily="34" charset="0"/>
            </a:endParaRPr>
          </a:p>
        </p:txBody>
      </p:sp>
      <p:sp>
        <p:nvSpPr>
          <p:cNvPr id="16" name="CuadroTexto 15"/>
          <p:cNvSpPr txBox="1"/>
          <p:nvPr/>
        </p:nvSpPr>
        <p:spPr>
          <a:xfrm>
            <a:off x="3140322" y="3865791"/>
            <a:ext cx="2668797" cy="523220"/>
          </a:xfrm>
          <a:prstGeom prst="rect">
            <a:avLst/>
          </a:prstGeom>
          <a:solidFill>
            <a:srgbClr val="92D050"/>
          </a:solidFill>
        </p:spPr>
        <p:txBody>
          <a:bodyPr wrap="square" rtlCol="0">
            <a:spAutoFit/>
          </a:bodyPr>
          <a:lstStyle/>
          <a:p>
            <a:pPr lvl="0" algn="just"/>
            <a:r>
              <a:rPr lang="es-MX" sz="1400" b="0" dirty="0" smtClean="0">
                <a:solidFill>
                  <a:schemeClr val="tx1"/>
                </a:solidFill>
              </a:rPr>
              <a:t>Utilización adecuada de los medios tecnológicos.</a:t>
            </a:r>
            <a:endParaRPr lang="es-MX" sz="1400" b="0" dirty="0" smtClean="0">
              <a:solidFill>
                <a:schemeClr val="tx1"/>
              </a:solidFill>
              <a:latin typeface="Arial" panose="020B0604020202020204" pitchFamily="34" charset="0"/>
              <a:cs typeface="Arial" panose="020B0604020202020204" pitchFamily="34" charset="0"/>
            </a:endParaRPr>
          </a:p>
        </p:txBody>
      </p:sp>
      <p:sp>
        <p:nvSpPr>
          <p:cNvPr id="17" name="CuadroTexto 16"/>
          <p:cNvSpPr txBox="1"/>
          <p:nvPr/>
        </p:nvSpPr>
        <p:spPr>
          <a:xfrm>
            <a:off x="3111579" y="446409"/>
            <a:ext cx="2658909" cy="307777"/>
          </a:xfrm>
          <a:prstGeom prst="rect">
            <a:avLst/>
          </a:prstGeom>
          <a:solidFill>
            <a:srgbClr val="92D050"/>
          </a:solidFill>
        </p:spPr>
        <p:txBody>
          <a:bodyPr wrap="square" rtlCol="0">
            <a:spAutoFit/>
          </a:bodyPr>
          <a:lstStyle/>
          <a:p>
            <a:pPr algn="ctr"/>
            <a:r>
              <a:rPr lang="es-MX" sz="1400" dirty="0" smtClean="0">
                <a:solidFill>
                  <a:schemeClr val="tx1"/>
                </a:solidFill>
                <a:latin typeface="Arial" panose="020B0604020202020204" pitchFamily="34" charset="0"/>
                <a:cs typeface="Arial" panose="020B0604020202020204" pitchFamily="34" charset="0"/>
              </a:rPr>
              <a:t>ESTRATÉGIA</a:t>
            </a:r>
            <a:endParaRPr lang="es-EC" sz="1400" dirty="0">
              <a:solidFill>
                <a:schemeClr val="tx1"/>
              </a:solidFill>
              <a:latin typeface="Arial" panose="020B0604020202020204" pitchFamily="34" charset="0"/>
              <a:cs typeface="Arial" panose="020B0604020202020204" pitchFamily="34" charset="0"/>
            </a:endParaRPr>
          </a:p>
        </p:txBody>
      </p:sp>
      <p:pic>
        <p:nvPicPr>
          <p:cNvPr id="13" name="Picture 2" descr="Resultado de imagen para INSTRUMENTOS DEL HELICOPTERO M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1140" y="1562073"/>
            <a:ext cx="2637809" cy="175744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0322" y="4559491"/>
            <a:ext cx="2630166" cy="1467599"/>
          </a:xfrm>
          <a:prstGeom prst="rect">
            <a:avLst/>
          </a:prstGeom>
        </p:spPr>
      </p:pic>
    </p:spTree>
    <p:extLst>
      <p:ext uri="{BB962C8B-B14F-4D97-AF65-F5344CB8AC3E}">
        <p14:creationId xmlns:p14="http://schemas.microsoft.com/office/powerpoint/2010/main" val="10099971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84" descr="Resultado de imagen para GARMIN 1000 EN HELICOPTEROS MILITARES"/>
          <p:cNvPicPr>
            <a:picLocks noChangeAspect="1" noChangeArrowheads="1"/>
          </p:cNvPicPr>
          <p:nvPr/>
        </p:nvPicPr>
        <p:blipFill>
          <a:blip r:embed="rId2">
            <a:extLst>
              <a:ext uri="{28A0092B-C50C-407E-A947-70E740481C1C}">
                <a14:useLocalDpi xmlns:a14="http://schemas.microsoft.com/office/drawing/2010/main" val="0"/>
              </a:ext>
            </a:extLst>
          </a:blip>
          <a:srcRect l="24828" t="17184" r="24954" b="10146"/>
          <a:stretch>
            <a:fillRect/>
          </a:stretch>
        </p:blipFill>
        <p:spPr bwMode="auto">
          <a:xfrm>
            <a:off x="-1" y="0"/>
            <a:ext cx="9902825" cy="6893607"/>
          </a:xfrm>
          <a:prstGeom prst="rect">
            <a:avLst/>
          </a:prstGeom>
          <a:noFill/>
          <a:ln>
            <a:noFill/>
          </a:ln>
          <a:effectLst>
            <a:outerShdw blurRad="50800" dist="50800"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88">
            <a:extLst>
              <a:ext uri="{FF2B5EF4-FFF2-40B4-BE49-F238E27FC236}">
                <a16:creationId xmlns="" xmlns:a16="http://schemas.microsoft.com/office/drawing/2014/main" id="{11C99229-0C61-4928-8AB8-49A89E7C338B}"/>
              </a:ext>
            </a:extLst>
          </p:cNvPr>
          <p:cNvSpPr>
            <a:spLocks noChangeArrowheads="1"/>
          </p:cNvSpPr>
          <p:nvPr/>
        </p:nvSpPr>
        <p:spPr bwMode="auto">
          <a:xfrm>
            <a:off x="1242906" y="2809202"/>
            <a:ext cx="7836368" cy="1342299"/>
          </a:xfrm>
          <a:prstGeom prst="roundRect">
            <a:avLst>
              <a:gd name="adj" fmla="val 22407"/>
            </a:avLst>
          </a:prstGeom>
          <a:solidFill>
            <a:schemeClr val="accent3">
              <a:lumMod val="85000"/>
            </a:schemeClr>
          </a:solidFill>
          <a:ln w="76200" algn="ctr">
            <a:solidFill>
              <a:schemeClr val="accent1">
                <a:lumMod val="75000"/>
                <a:alpha val="50000"/>
              </a:schemeClr>
            </a:solidFill>
            <a:round/>
            <a:headEnd/>
            <a:tailEnd/>
          </a:ln>
          <a:effectLst>
            <a:glow rad="101600">
              <a:schemeClr val="accent1">
                <a:satMod val="175000"/>
                <a:alpha val="40000"/>
              </a:schemeClr>
            </a:glow>
            <a:outerShdw dist="17961" dir="2700000" algn="ctr" rotWithShape="0">
              <a:srgbClr val="000000">
                <a:alpha val="0"/>
              </a:srgbClr>
            </a:outerShdw>
          </a:effectLst>
        </p:spPr>
        <p:txBody>
          <a:bodyPr wrap="square">
            <a:spAutoFit/>
          </a:bodyPr>
          <a:lstStyle/>
          <a:p>
            <a:pPr algn="ctr" fontAlgn="base">
              <a:lnSpc>
                <a:spcPct val="120000"/>
              </a:lnSpc>
              <a:spcBef>
                <a:spcPct val="50000"/>
              </a:spcBef>
              <a:spcAft>
                <a:spcPct val="0"/>
              </a:spcAft>
              <a:buClr>
                <a:srgbClr val="49788D"/>
              </a:buClr>
              <a:buSzPct val="200000"/>
              <a:defRPr/>
            </a:pPr>
            <a:r>
              <a:rPr lang="es-EC" sz="5848" dirty="0">
                <a:solidFill>
                  <a:srgbClr val="000000"/>
                </a:solidFill>
                <a:effectLst>
                  <a:glow rad="101600">
                    <a:srgbClr val="BBE0E3">
                      <a:satMod val="175000"/>
                      <a:alpha val="40000"/>
                    </a:srgbClr>
                  </a:glow>
                </a:effectLst>
                <a:latin typeface="Arial Black" pitchFamily="34" charset="0"/>
                <a:ea typeface="SimSun" pitchFamily="2" charset="-122"/>
                <a:cs typeface="Arial" charset="0"/>
              </a:rPr>
              <a:t>CONCLUSIONES   </a:t>
            </a:r>
          </a:p>
        </p:txBody>
      </p:sp>
    </p:spTree>
    <p:extLst>
      <p:ext uri="{BB962C8B-B14F-4D97-AF65-F5344CB8AC3E}">
        <p14:creationId xmlns:p14="http://schemas.microsoft.com/office/powerpoint/2010/main" val="2527444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22893" name="Rectangle 13"/>
          <p:cNvSpPr>
            <a:spLocks noChangeArrowheads="1"/>
          </p:cNvSpPr>
          <p:nvPr/>
        </p:nvSpPr>
        <p:spPr bwMode="auto">
          <a:xfrm>
            <a:off x="0" y="445331"/>
            <a:ext cx="8667294" cy="6266965"/>
          </a:xfrm>
          <a:prstGeom prst="rect">
            <a:avLst/>
          </a:prstGeom>
          <a:noFill/>
          <a:ln w="9525">
            <a:noFill/>
            <a:miter lim="800000"/>
            <a:headEnd/>
            <a:tailEnd/>
          </a:ln>
        </p:spPr>
        <p:txBody>
          <a:bodyPr/>
          <a:lstStyle/>
          <a:p>
            <a:pPr marL="342900" indent="-342900" algn="just" eaLnBrk="0" hangingPunct="0">
              <a:spcBef>
                <a:spcPct val="20000"/>
              </a:spcBef>
              <a:buClr>
                <a:schemeClr val="tx2"/>
              </a:buClr>
              <a:buSzPct val="35000"/>
              <a:buFont typeface="Wingdings" pitchFamily="2" charset="2"/>
              <a:buChar char="n"/>
              <a:defRPr/>
            </a:pPr>
            <a:r>
              <a:rPr kumimoji="0" lang="es-ES_tradnl" altLang="zh-CN" sz="3200" dirty="0" smtClean="0">
                <a:solidFill>
                  <a:schemeClr val="bg1">
                    <a:lumMod val="50000"/>
                  </a:schemeClr>
                </a:solidFill>
                <a:latin typeface="+mn-lt"/>
              </a:rPr>
              <a:t>CAPÍTULO I</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Problema</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Objetivo</a:t>
            </a:r>
            <a:endParaRPr kumimoji="0" lang="es-ES_tradnl" altLang="zh-CN" sz="3200" dirty="0">
              <a:solidFill>
                <a:schemeClr val="bg1">
                  <a:lumMod val="50000"/>
                </a:schemeClr>
              </a:solidFill>
              <a:latin typeface="+mn-lt"/>
            </a:endParaRPr>
          </a:p>
          <a:p>
            <a:pPr marL="342900" indent="-342900" algn="just" eaLnBrk="0" hangingPunct="0">
              <a:spcBef>
                <a:spcPct val="20000"/>
              </a:spcBef>
              <a:buClr>
                <a:schemeClr val="tx2"/>
              </a:buClr>
              <a:buSzPct val="35000"/>
              <a:buFont typeface="Wingdings" pitchFamily="2" charset="2"/>
              <a:buChar char="n"/>
              <a:defRPr/>
            </a:pPr>
            <a:r>
              <a:rPr kumimoji="0" lang="es-ES_tradnl" altLang="zh-CN" sz="3200" dirty="0" smtClean="0">
                <a:solidFill>
                  <a:schemeClr val="bg1">
                    <a:lumMod val="50000"/>
                  </a:schemeClr>
                </a:solidFill>
                <a:latin typeface="+mn-lt"/>
              </a:rPr>
              <a:t>CAPÍTULO II</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Marco Teórico</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Variables</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Hipótesis</a:t>
            </a:r>
            <a:endParaRPr kumimoji="0" lang="es-ES_tradnl" altLang="zh-CN" sz="3200" dirty="0">
              <a:solidFill>
                <a:schemeClr val="bg1">
                  <a:lumMod val="50000"/>
                </a:schemeClr>
              </a:solidFill>
              <a:latin typeface="+mn-lt"/>
            </a:endParaRPr>
          </a:p>
          <a:p>
            <a:pPr marL="342900" indent="-342900" algn="just" eaLnBrk="0" hangingPunct="0">
              <a:spcBef>
                <a:spcPct val="20000"/>
              </a:spcBef>
              <a:buClr>
                <a:schemeClr val="tx2"/>
              </a:buClr>
              <a:buSzPct val="35000"/>
              <a:buFont typeface="Wingdings" pitchFamily="2" charset="2"/>
              <a:buChar char="n"/>
              <a:defRPr/>
            </a:pPr>
            <a:r>
              <a:rPr kumimoji="0" lang="es-ES_tradnl" altLang="zh-CN" sz="3200" dirty="0" smtClean="0">
                <a:solidFill>
                  <a:schemeClr val="bg1">
                    <a:lumMod val="50000"/>
                  </a:schemeClr>
                </a:solidFill>
                <a:latin typeface="+mn-lt"/>
              </a:rPr>
              <a:t>CAPÍTULO III</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Metodología</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Población y muestra</a:t>
            </a:r>
          </a:p>
          <a:p>
            <a:pPr marL="914400" lvl="1" indent="-457200" algn="just" eaLnBrk="0" hangingPunct="0">
              <a:spcBef>
                <a:spcPct val="20000"/>
              </a:spcBef>
              <a:buClr>
                <a:schemeClr val="tx2"/>
              </a:buClr>
              <a:buSzPct val="35000"/>
              <a:buFont typeface="Courier New" panose="02070309020205020404" pitchFamily="49" charset="0"/>
              <a:buChar char="o"/>
              <a:defRPr/>
            </a:pPr>
            <a:endParaRPr kumimoji="0" lang="es-ES_tradnl" altLang="zh-CN" sz="3600" dirty="0" smtClean="0">
              <a:solidFill>
                <a:schemeClr val="bg1">
                  <a:lumMod val="50000"/>
                </a:schemeClr>
              </a:solidFill>
              <a:latin typeface="+mn-lt"/>
            </a:endParaRPr>
          </a:p>
          <a:p>
            <a:pPr marL="342900" indent="-342900" algn="just" eaLnBrk="0" hangingPunct="0">
              <a:spcBef>
                <a:spcPct val="20000"/>
              </a:spcBef>
              <a:buClr>
                <a:schemeClr val="tx2"/>
              </a:buClr>
              <a:buSzPct val="35000"/>
              <a:buFont typeface="Wingdings" pitchFamily="2" charset="2"/>
              <a:buChar char="n"/>
              <a:defRPr/>
            </a:pPr>
            <a:endParaRPr kumimoji="0" lang="es-ES_tradnl" altLang="zh-CN" sz="3600" dirty="0">
              <a:solidFill>
                <a:schemeClr val="bg1">
                  <a:lumMod val="50000"/>
                </a:schemeClr>
              </a:solidFill>
              <a:latin typeface="+mn-lt"/>
            </a:endParaRPr>
          </a:p>
        </p:txBody>
      </p:sp>
      <p:sp>
        <p:nvSpPr>
          <p:cNvPr id="6" name="Rectangle 2"/>
          <p:cNvSpPr txBox="1">
            <a:spLocks noChangeArrowheads="1"/>
          </p:cNvSpPr>
          <p:nvPr/>
        </p:nvSpPr>
        <p:spPr bwMode="auto">
          <a:xfrm>
            <a:off x="596900" y="-76200"/>
            <a:ext cx="8980488" cy="641350"/>
          </a:xfrm>
          <a:prstGeom prst="rect">
            <a:avLst/>
          </a:prstGeom>
          <a:ln>
            <a:miter lim="800000"/>
            <a:headEnd/>
            <a:tailEnd/>
          </a:ln>
        </p:spPr>
        <p:txBody>
          <a:bodyPr anchor="ctr"/>
          <a:lstStyle/>
          <a:p>
            <a:pPr algn="ctr" fontAlgn="auto">
              <a:spcAft>
                <a:spcPts val="0"/>
              </a:spcAft>
              <a:defRPr/>
            </a:pPr>
            <a:r>
              <a:rPr kumimoji="0" lang="en-US" altLang="zh-CN" sz="4000" dirty="0">
                <a:solidFill>
                  <a:srgbClr val="0C2D83"/>
                </a:solidFill>
                <a:effectLst>
                  <a:outerShdw blurRad="38100" dist="38100" dir="2700000" algn="tl">
                    <a:srgbClr val="C0C0C0"/>
                  </a:outerShdw>
                </a:effectLst>
                <a:latin typeface="+mj-lt"/>
                <a:ea typeface="+mj-ea"/>
                <a:cs typeface="+mj-cs"/>
              </a:rPr>
              <a:t>CONTENIDO</a:t>
            </a:r>
          </a:p>
        </p:txBody>
      </p:sp>
      <p:pic>
        <p:nvPicPr>
          <p:cNvPr id="56323"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b="12500"/>
          <a:stretch>
            <a:fillRect/>
          </a:stretch>
        </p:blipFill>
        <p:spPr bwMode="auto">
          <a:xfrm>
            <a:off x="3894040" y="1667199"/>
            <a:ext cx="5516563"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084619"/>
      </p:ext>
    </p:extLst>
  </p:cSld>
  <p:clrMapOvr>
    <a:masterClrMapping/>
  </p:clrMapOvr>
  <p:transition>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Rectángulo 26"/>
          <p:cNvSpPr/>
          <p:nvPr/>
        </p:nvSpPr>
        <p:spPr>
          <a:xfrm>
            <a:off x="3434353" y="320591"/>
            <a:ext cx="3090911" cy="480131"/>
          </a:xfrm>
          <a:prstGeom prst="rect">
            <a:avLst/>
          </a:prstGeom>
          <a:solidFill>
            <a:srgbClr val="FFC000"/>
          </a:solidFill>
        </p:spPr>
        <p:txBody>
          <a:bodyPr wrap="none">
            <a:spAutoFit/>
          </a:bodyPr>
          <a:lstStyle/>
          <a:p>
            <a:pPr defTabSz="722046" fontAlgn="auto">
              <a:lnSpc>
                <a:spcPct val="90000"/>
              </a:lnSpc>
              <a:spcAft>
                <a:spcPct val="35000"/>
              </a:spcAft>
            </a:pPr>
            <a:r>
              <a:rPr kumimoji="0" lang="es-EC" sz="2800" dirty="0" smtClean="0">
                <a:solidFill>
                  <a:prstClr val="white"/>
                </a:solidFill>
              </a:rPr>
              <a:t>CONCLUSIONES</a:t>
            </a:r>
            <a:endParaRPr kumimoji="0" lang="es-ES" sz="2800" b="0" dirty="0">
              <a:solidFill>
                <a:prstClr val="white"/>
              </a:solidFill>
            </a:endParaRPr>
          </a:p>
        </p:txBody>
      </p:sp>
      <p:sp>
        <p:nvSpPr>
          <p:cNvPr id="5" name="Rectángulo 4"/>
          <p:cNvSpPr/>
          <p:nvPr/>
        </p:nvSpPr>
        <p:spPr>
          <a:xfrm>
            <a:off x="9328" y="1147068"/>
            <a:ext cx="9729116" cy="6093976"/>
          </a:xfrm>
          <a:prstGeom prst="rect">
            <a:avLst/>
          </a:prstGeom>
        </p:spPr>
        <p:txBody>
          <a:bodyPr wrap="square">
            <a:spAutoFit/>
          </a:bodyPr>
          <a:lstStyle/>
          <a:p>
            <a:pPr marL="742950" lvl="0" indent="-285750" algn="just">
              <a:lnSpc>
                <a:spcPct val="200000"/>
              </a:lnSpc>
              <a:spcBef>
                <a:spcPts val="600"/>
              </a:spcBef>
              <a:spcAft>
                <a:spcPts val="600"/>
              </a:spcAft>
              <a:buFont typeface="Arial" panose="020B0604020202020204" pitchFamily="34" charset="0"/>
              <a:buChar char="•"/>
            </a:pPr>
            <a:r>
              <a:rPr lang="es-MX" sz="1800" b="0" dirty="0" smtClean="0">
                <a:solidFill>
                  <a:srgbClr val="000000"/>
                </a:solidFill>
                <a:latin typeface="Arial" panose="020B0604020202020204" pitchFamily="34" charset="0"/>
                <a:ea typeface="Calibri" panose="020F0502020204030204" pitchFamily="34" charset="0"/>
              </a:rPr>
              <a:t>La </a:t>
            </a:r>
            <a:r>
              <a:rPr lang="es-MX" sz="1800" b="0" dirty="0">
                <a:solidFill>
                  <a:srgbClr val="000000"/>
                </a:solidFill>
                <a:latin typeface="Arial" panose="020B0604020202020204" pitchFamily="34" charset="0"/>
                <a:ea typeface="Calibri" panose="020F0502020204030204" pitchFamily="34" charset="0"/>
              </a:rPr>
              <a:t>sección aviónica de la Brigada Aérea cuenta con el equipo tecnológico necesario para realizar labores de mantenimiento en los niveles organizacional y de campo lo que permite mantener operables los helicópteros medianos modernizados, contribuyendo a cumplir eficientemente las misiones encomendadas a la brigada de Aviación del ejército.</a:t>
            </a:r>
            <a:endParaRPr lang="es-ES" sz="1800" b="0" dirty="0">
              <a:solidFill>
                <a:srgbClr val="000000"/>
              </a:solidFill>
              <a:latin typeface="Arial" panose="020B0604020202020204" pitchFamily="34" charset="0"/>
              <a:ea typeface="Calibri" panose="020F0502020204030204" pitchFamily="34" charset="0"/>
            </a:endParaRPr>
          </a:p>
          <a:p>
            <a:pPr marL="742950" indent="-285750" algn="just">
              <a:lnSpc>
                <a:spcPct val="200000"/>
              </a:lnSpc>
              <a:spcBef>
                <a:spcPts val="600"/>
              </a:spcBef>
              <a:spcAft>
                <a:spcPts val="600"/>
              </a:spcAft>
              <a:buFont typeface="Arial" panose="020B0604020202020204" pitchFamily="34" charset="0"/>
              <a:buChar char="•"/>
            </a:pPr>
            <a:r>
              <a:rPr lang="es-MX" sz="1800" b="0" dirty="0">
                <a:solidFill>
                  <a:srgbClr val="000000"/>
                </a:solidFill>
                <a:latin typeface="Arial" panose="020B0604020202020204" pitchFamily="34" charset="0"/>
                <a:ea typeface="Calibri" panose="020F0502020204030204" pitchFamily="34" charset="0"/>
              </a:rPr>
              <a:t>Las Fuerzas Armadas ha mejorado su operatividad con las nuevas capacidades de los helicópteros </a:t>
            </a:r>
            <a:r>
              <a:rPr lang="es-MX" sz="1800" b="0" dirty="0" smtClean="0">
                <a:solidFill>
                  <a:srgbClr val="000000"/>
                </a:solidFill>
                <a:latin typeface="Arial" panose="020B0604020202020204" pitchFamily="34" charset="0"/>
                <a:ea typeface="Calibri" panose="020F0502020204030204" pitchFamily="34" charset="0"/>
              </a:rPr>
              <a:t>modernizados.</a:t>
            </a:r>
          </a:p>
          <a:p>
            <a:pPr marL="742950" lvl="0" indent="-285750" algn="just">
              <a:lnSpc>
                <a:spcPct val="200000"/>
              </a:lnSpc>
              <a:spcBef>
                <a:spcPts val="600"/>
              </a:spcBef>
              <a:spcAft>
                <a:spcPts val="600"/>
              </a:spcAft>
              <a:buFont typeface="Arial" panose="020B0604020202020204" pitchFamily="34" charset="0"/>
              <a:buChar char="•"/>
            </a:pPr>
            <a:r>
              <a:rPr lang="es-MX" sz="1800" b="0" dirty="0">
                <a:solidFill>
                  <a:srgbClr val="000000"/>
                </a:solidFill>
                <a:latin typeface="Arial" panose="020B0604020202020204" pitchFamily="34" charset="0"/>
                <a:ea typeface="Calibri" panose="020F0502020204030204" pitchFamily="34" charset="0"/>
              </a:rPr>
              <a:t>La Brigada de Aviación del Ejército No. 15 </a:t>
            </a:r>
            <a:r>
              <a:rPr lang="es-ES" sz="1800" b="0" dirty="0">
                <a:solidFill>
                  <a:srgbClr val="000000"/>
                </a:solidFill>
                <a:latin typeface="Arial" panose="020B0604020202020204" pitchFamily="34" charset="0"/>
                <a:ea typeface="Calibri" panose="020F0502020204030204" pitchFamily="34" charset="0"/>
              </a:rPr>
              <a:t>“</a:t>
            </a:r>
            <a:r>
              <a:rPr lang="es-MX" sz="1800" b="0" dirty="0" err="1">
                <a:solidFill>
                  <a:srgbClr val="000000"/>
                </a:solidFill>
                <a:latin typeface="Arial" panose="020B0604020202020204" pitchFamily="34" charset="0"/>
                <a:ea typeface="Calibri" panose="020F0502020204030204" pitchFamily="34" charset="0"/>
              </a:rPr>
              <a:t>Paquisha</a:t>
            </a:r>
            <a:r>
              <a:rPr lang="es-MX" sz="1800" b="0" dirty="0">
                <a:solidFill>
                  <a:srgbClr val="000000"/>
                </a:solidFill>
                <a:latin typeface="Arial" panose="020B0604020202020204" pitchFamily="34" charset="0"/>
                <a:ea typeface="Calibri" panose="020F0502020204030204" pitchFamily="34" charset="0"/>
              </a:rPr>
              <a:t>” alcanza altos niveles de eficiencia operativa, al brindar con sus medios, mayor flexibilidad al mando.</a:t>
            </a:r>
            <a:endParaRPr lang="es-ES" sz="1800" b="0" dirty="0">
              <a:solidFill>
                <a:srgbClr val="000000"/>
              </a:solidFill>
              <a:latin typeface="Arial" panose="020B0604020202020204" pitchFamily="34" charset="0"/>
              <a:ea typeface="Calibri" panose="020F0502020204030204" pitchFamily="34" charset="0"/>
            </a:endParaRPr>
          </a:p>
          <a:p>
            <a:pPr marL="742950" indent="-285750" algn="just">
              <a:lnSpc>
                <a:spcPct val="200000"/>
              </a:lnSpc>
              <a:spcBef>
                <a:spcPts val="600"/>
              </a:spcBef>
              <a:spcAft>
                <a:spcPts val="600"/>
              </a:spcAft>
              <a:buFont typeface="Arial" panose="020B0604020202020204" pitchFamily="34" charset="0"/>
              <a:buChar char="•"/>
            </a:pPr>
            <a:endParaRPr lang="es-ES" sz="18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774992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Rectángulo 26"/>
          <p:cNvSpPr/>
          <p:nvPr/>
        </p:nvSpPr>
        <p:spPr>
          <a:xfrm>
            <a:off x="3418246" y="218699"/>
            <a:ext cx="3090911" cy="480131"/>
          </a:xfrm>
          <a:prstGeom prst="rect">
            <a:avLst/>
          </a:prstGeom>
          <a:solidFill>
            <a:srgbClr val="FFC000"/>
          </a:solidFill>
        </p:spPr>
        <p:txBody>
          <a:bodyPr wrap="none">
            <a:spAutoFit/>
          </a:bodyPr>
          <a:lstStyle/>
          <a:p>
            <a:pPr defTabSz="722046" fontAlgn="auto">
              <a:lnSpc>
                <a:spcPct val="90000"/>
              </a:lnSpc>
              <a:spcAft>
                <a:spcPct val="35000"/>
              </a:spcAft>
            </a:pPr>
            <a:r>
              <a:rPr kumimoji="0" lang="es-EC" sz="2800" dirty="0" smtClean="0">
                <a:solidFill>
                  <a:prstClr val="white"/>
                </a:solidFill>
              </a:rPr>
              <a:t>CONCLUSIONES</a:t>
            </a:r>
            <a:endParaRPr kumimoji="0" lang="es-ES" sz="2800" b="0" dirty="0">
              <a:solidFill>
                <a:prstClr val="white"/>
              </a:solidFill>
            </a:endParaRPr>
          </a:p>
        </p:txBody>
      </p:sp>
      <p:sp>
        <p:nvSpPr>
          <p:cNvPr id="5" name="Rectángulo 4"/>
          <p:cNvSpPr/>
          <p:nvPr/>
        </p:nvSpPr>
        <p:spPr>
          <a:xfrm>
            <a:off x="-437322" y="909277"/>
            <a:ext cx="10340147" cy="2585323"/>
          </a:xfrm>
          <a:prstGeom prst="rect">
            <a:avLst/>
          </a:prstGeom>
        </p:spPr>
        <p:txBody>
          <a:bodyPr wrap="square">
            <a:spAutoFit/>
          </a:bodyPr>
          <a:lstStyle/>
          <a:p>
            <a:pPr marL="742950" lvl="0" indent="-285750" algn="just">
              <a:lnSpc>
                <a:spcPct val="150000"/>
              </a:lnSpc>
              <a:spcBef>
                <a:spcPts val="600"/>
              </a:spcBef>
              <a:spcAft>
                <a:spcPts val="600"/>
              </a:spcAft>
              <a:buFont typeface="Arial" panose="020B0604020202020204" pitchFamily="34" charset="0"/>
              <a:buChar char="•"/>
            </a:pPr>
            <a:r>
              <a:rPr lang="es-MX" sz="1800" b="0" dirty="0" smtClean="0">
                <a:solidFill>
                  <a:srgbClr val="000000"/>
                </a:solidFill>
                <a:latin typeface="Arial" panose="020B0604020202020204" pitchFamily="34" charset="0"/>
                <a:ea typeface="Calibri" panose="020F0502020204030204" pitchFamily="34" charset="0"/>
              </a:rPr>
              <a:t>De </a:t>
            </a:r>
            <a:r>
              <a:rPr lang="es-MX" sz="1800" b="0" dirty="0">
                <a:solidFill>
                  <a:srgbClr val="000000"/>
                </a:solidFill>
                <a:latin typeface="Arial" panose="020B0604020202020204" pitchFamily="34" charset="0"/>
                <a:ea typeface="Calibri" panose="020F0502020204030204" pitchFamily="34" charset="0"/>
              </a:rPr>
              <a:t>acuerdo a la investigación realizada la Brigada de Aviación </a:t>
            </a:r>
            <a:r>
              <a:rPr lang="es-MX" sz="1800" b="0" dirty="0" smtClean="0">
                <a:solidFill>
                  <a:srgbClr val="000000"/>
                </a:solidFill>
                <a:latin typeface="Arial" panose="020B0604020202020204" pitchFamily="34" charset="0"/>
                <a:ea typeface="Calibri" panose="020F0502020204030204" pitchFamily="34" charset="0"/>
              </a:rPr>
              <a:t>ha alcanzado </a:t>
            </a:r>
            <a:r>
              <a:rPr lang="es-MX" sz="1800" b="0" dirty="0">
                <a:solidFill>
                  <a:srgbClr val="000000"/>
                </a:solidFill>
                <a:latin typeface="Arial" panose="020B0604020202020204" pitchFamily="34" charset="0"/>
                <a:ea typeface="Calibri" panose="020F0502020204030204" pitchFamily="34" charset="0"/>
              </a:rPr>
              <a:t>nuevas capacidades con el empleo de las aeronaves luego de la modernización, lo que permitirá al mando disponer de información adecuada para asignar </a:t>
            </a:r>
            <a:r>
              <a:rPr lang="es-MX" sz="1800" b="0" dirty="0" smtClean="0">
                <a:solidFill>
                  <a:srgbClr val="000000"/>
                </a:solidFill>
                <a:latin typeface="Arial" panose="020B0604020202020204" pitchFamily="34" charset="0"/>
                <a:ea typeface="Calibri" panose="020F0502020204030204" pitchFamily="34" charset="0"/>
              </a:rPr>
              <a:t>misiones, </a:t>
            </a:r>
            <a:r>
              <a:rPr lang="es-MX" sz="1800" b="0" dirty="0">
                <a:solidFill>
                  <a:srgbClr val="000000"/>
                </a:solidFill>
                <a:latin typeface="Arial" panose="020B0604020202020204" pitchFamily="34" charset="0"/>
                <a:ea typeface="Calibri" panose="020F0502020204030204" pitchFamily="34" charset="0"/>
              </a:rPr>
              <a:t>durante el empleo de estos medios </a:t>
            </a:r>
            <a:r>
              <a:rPr lang="es-MX" sz="1800" b="0" dirty="0" smtClean="0">
                <a:solidFill>
                  <a:srgbClr val="000000"/>
                </a:solidFill>
                <a:latin typeface="Arial" panose="020B0604020202020204" pitchFamily="34" charset="0"/>
                <a:ea typeface="Calibri" panose="020F0502020204030204" pitchFamily="34" charset="0"/>
              </a:rPr>
              <a:t>aéreos </a:t>
            </a:r>
            <a:r>
              <a:rPr lang="es-MX" sz="1800" b="0" dirty="0">
                <a:solidFill>
                  <a:srgbClr val="000000"/>
                </a:solidFill>
                <a:latin typeface="Arial" panose="020B0604020202020204" pitchFamily="34" charset="0"/>
                <a:ea typeface="Calibri" panose="020F0502020204030204" pitchFamily="34" charset="0"/>
              </a:rPr>
              <a:t>en los diversos escenarios (En el ámbito externo como interno ejecutando operaciones de reconocimiento, seguridad, búsqueda y rescate, evacuación </a:t>
            </a:r>
            <a:r>
              <a:rPr lang="es-MX" sz="1800" b="0" dirty="0" smtClean="0">
                <a:solidFill>
                  <a:srgbClr val="000000"/>
                </a:solidFill>
                <a:latin typeface="Arial" panose="020B0604020202020204" pitchFamily="34" charset="0"/>
                <a:ea typeface="Calibri" panose="020F0502020204030204" pitchFamily="34" charset="0"/>
              </a:rPr>
              <a:t>aeromédicas </a:t>
            </a:r>
            <a:r>
              <a:rPr lang="es-MX" sz="1800" b="0" dirty="0">
                <a:solidFill>
                  <a:srgbClr val="000000"/>
                </a:solidFill>
                <a:latin typeface="Arial" panose="020B0604020202020204" pitchFamily="34" charset="0"/>
                <a:ea typeface="Calibri" panose="020F0502020204030204" pitchFamily="34" charset="0"/>
              </a:rPr>
              <a:t>en todo el territorio nacional</a:t>
            </a:r>
            <a:r>
              <a:rPr lang="es-MX" sz="1800" b="0" dirty="0" smtClean="0">
                <a:solidFill>
                  <a:srgbClr val="000000"/>
                </a:solidFill>
                <a:latin typeface="Arial" panose="020B0604020202020204" pitchFamily="34" charset="0"/>
                <a:ea typeface="Calibri" panose="020F0502020204030204" pitchFamily="34" charset="0"/>
              </a:rPr>
              <a:t>).</a:t>
            </a:r>
            <a:endParaRPr lang="es-ES" sz="1800" b="0" dirty="0" smtClean="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2870425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84" descr="Resultado de imagen para GARMIN 1000 EN HELICOPTEROS MILITARES"/>
          <p:cNvPicPr>
            <a:picLocks noChangeAspect="1" noChangeArrowheads="1"/>
          </p:cNvPicPr>
          <p:nvPr/>
        </p:nvPicPr>
        <p:blipFill>
          <a:blip r:embed="rId2">
            <a:extLst>
              <a:ext uri="{28A0092B-C50C-407E-A947-70E740481C1C}">
                <a14:useLocalDpi xmlns:a14="http://schemas.microsoft.com/office/drawing/2010/main" val="0"/>
              </a:ext>
            </a:extLst>
          </a:blip>
          <a:srcRect l="24828" t="17184" r="24954" b="10146"/>
          <a:stretch>
            <a:fillRect/>
          </a:stretch>
        </p:blipFill>
        <p:spPr bwMode="auto">
          <a:xfrm>
            <a:off x="-1" y="0"/>
            <a:ext cx="9902825" cy="6893607"/>
          </a:xfrm>
          <a:prstGeom prst="rect">
            <a:avLst/>
          </a:prstGeom>
          <a:noFill/>
          <a:ln>
            <a:noFill/>
          </a:ln>
          <a:effectLst>
            <a:outerShdw blurRad="50800" dist="50800"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88">
            <a:extLst>
              <a:ext uri="{FF2B5EF4-FFF2-40B4-BE49-F238E27FC236}">
                <a16:creationId xmlns="" xmlns:a16="http://schemas.microsoft.com/office/drawing/2014/main" id="{11C99229-0C61-4928-8AB8-49A89E7C338B}"/>
              </a:ext>
            </a:extLst>
          </p:cNvPr>
          <p:cNvSpPr>
            <a:spLocks noChangeArrowheads="1"/>
          </p:cNvSpPr>
          <p:nvPr/>
        </p:nvSpPr>
        <p:spPr bwMode="auto">
          <a:xfrm>
            <a:off x="339218" y="2809202"/>
            <a:ext cx="9386630" cy="1342299"/>
          </a:xfrm>
          <a:prstGeom prst="roundRect">
            <a:avLst>
              <a:gd name="adj" fmla="val 22407"/>
            </a:avLst>
          </a:prstGeom>
          <a:solidFill>
            <a:schemeClr val="accent3">
              <a:lumMod val="85000"/>
            </a:schemeClr>
          </a:solidFill>
          <a:ln w="76200" algn="ctr">
            <a:solidFill>
              <a:schemeClr val="accent1">
                <a:lumMod val="75000"/>
                <a:alpha val="50000"/>
              </a:schemeClr>
            </a:solidFill>
            <a:round/>
            <a:headEnd/>
            <a:tailEnd/>
          </a:ln>
          <a:effectLst>
            <a:glow rad="101600">
              <a:schemeClr val="accent1">
                <a:satMod val="175000"/>
                <a:alpha val="40000"/>
              </a:schemeClr>
            </a:glow>
            <a:outerShdw dist="17961" dir="2700000" algn="ctr" rotWithShape="0">
              <a:srgbClr val="000000">
                <a:alpha val="0"/>
              </a:srgbClr>
            </a:outerShdw>
          </a:effectLst>
        </p:spPr>
        <p:txBody>
          <a:bodyPr wrap="square">
            <a:spAutoFit/>
          </a:bodyPr>
          <a:lstStyle/>
          <a:p>
            <a:pPr algn="ctr" fontAlgn="base">
              <a:lnSpc>
                <a:spcPct val="120000"/>
              </a:lnSpc>
              <a:spcBef>
                <a:spcPct val="50000"/>
              </a:spcBef>
              <a:spcAft>
                <a:spcPct val="0"/>
              </a:spcAft>
              <a:buClr>
                <a:srgbClr val="49788D"/>
              </a:buClr>
              <a:buSzPct val="200000"/>
              <a:defRPr/>
            </a:pPr>
            <a:r>
              <a:rPr lang="es-EC" sz="5848" dirty="0" smtClean="0">
                <a:solidFill>
                  <a:srgbClr val="000000"/>
                </a:solidFill>
                <a:effectLst>
                  <a:glow rad="101600">
                    <a:srgbClr val="BBE0E3">
                      <a:satMod val="175000"/>
                      <a:alpha val="40000"/>
                    </a:srgbClr>
                  </a:glow>
                </a:effectLst>
                <a:latin typeface="Arial Black" pitchFamily="34" charset="0"/>
                <a:ea typeface="SimSun" pitchFamily="2" charset="-122"/>
                <a:cs typeface="Arial" charset="0"/>
              </a:rPr>
              <a:t>RECOMENDACIONES   </a:t>
            </a:r>
            <a:endParaRPr lang="es-EC" sz="5848" dirty="0">
              <a:solidFill>
                <a:srgbClr val="000000"/>
              </a:solidFill>
              <a:effectLst>
                <a:glow rad="101600">
                  <a:srgbClr val="BBE0E3">
                    <a:satMod val="175000"/>
                    <a:alpha val="40000"/>
                  </a:srgbClr>
                </a:glow>
              </a:effectLst>
              <a:latin typeface="Arial Black" pitchFamily="34" charset="0"/>
              <a:ea typeface="SimSun" pitchFamily="2" charset="-122"/>
              <a:cs typeface="Arial" charset="0"/>
            </a:endParaRPr>
          </a:p>
        </p:txBody>
      </p:sp>
    </p:spTree>
    <p:extLst>
      <p:ext uri="{BB962C8B-B14F-4D97-AF65-F5344CB8AC3E}">
        <p14:creationId xmlns:p14="http://schemas.microsoft.com/office/powerpoint/2010/main" val="979101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Rectángulo 26"/>
          <p:cNvSpPr/>
          <p:nvPr/>
        </p:nvSpPr>
        <p:spPr>
          <a:xfrm>
            <a:off x="3313053" y="274119"/>
            <a:ext cx="3935693" cy="480131"/>
          </a:xfrm>
          <a:prstGeom prst="rect">
            <a:avLst/>
          </a:prstGeom>
          <a:solidFill>
            <a:srgbClr val="FFC000"/>
          </a:solidFill>
        </p:spPr>
        <p:txBody>
          <a:bodyPr wrap="none">
            <a:spAutoFit/>
          </a:bodyPr>
          <a:lstStyle/>
          <a:p>
            <a:pPr defTabSz="722046" fontAlgn="auto">
              <a:lnSpc>
                <a:spcPct val="90000"/>
              </a:lnSpc>
              <a:spcAft>
                <a:spcPct val="35000"/>
              </a:spcAft>
            </a:pPr>
            <a:r>
              <a:rPr kumimoji="0" lang="es-EC" sz="2800" dirty="0" smtClean="0">
                <a:solidFill>
                  <a:prstClr val="white"/>
                </a:solidFill>
              </a:rPr>
              <a:t>RECOMENDACIONES</a:t>
            </a:r>
            <a:endParaRPr kumimoji="0" lang="es-ES" sz="2800" b="0" dirty="0">
              <a:solidFill>
                <a:prstClr val="white"/>
              </a:solidFill>
            </a:endParaRPr>
          </a:p>
        </p:txBody>
      </p:sp>
      <p:sp>
        <p:nvSpPr>
          <p:cNvPr id="5" name="Rectángulo 4"/>
          <p:cNvSpPr/>
          <p:nvPr/>
        </p:nvSpPr>
        <p:spPr>
          <a:xfrm>
            <a:off x="-238539" y="1150467"/>
            <a:ext cx="9859617" cy="8402300"/>
          </a:xfrm>
          <a:prstGeom prst="rect">
            <a:avLst/>
          </a:prstGeom>
        </p:spPr>
        <p:txBody>
          <a:bodyPr wrap="square">
            <a:spAutoFit/>
          </a:bodyPr>
          <a:lstStyle/>
          <a:p>
            <a:pPr marL="742950" indent="-285750" algn="just">
              <a:lnSpc>
                <a:spcPct val="150000"/>
              </a:lnSpc>
              <a:spcBef>
                <a:spcPts val="600"/>
              </a:spcBef>
              <a:spcAft>
                <a:spcPts val="600"/>
              </a:spcAft>
              <a:buFont typeface="Arial" panose="020B0604020202020204" pitchFamily="34" charset="0"/>
              <a:buChar char="•"/>
            </a:pPr>
            <a:r>
              <a:rPr lang="es-MX" b="0" dirty="0" smtClean="0">
                <a:solidFill>
                  <a:srgbClr val="000000"/>
                </a:solidFill>
                <a:latin typeface="Arial" panose="020B0604020202020204" pitchFamily="34" charset="0"/>
                <a:ea typeface="Calibri" panose="020F0502020204030204" pitchFamily="34" charset="0"/>
              </a:rPr>
              <a:t>Socializar </a:t>
            </a:r>
            <a:r>
              <a:rPr lang="es-MX" b="0" dirty="0">
                <a:solidFill>
                  <a:srgbClr val="000000"/>
                </a:solidFill>
                <a:latin typeface="Arial" panose="020B0604020202020204" pitchFamily="34" charset="0"/>
                <a:ea typeface="Calibri" panose="020F0502020204030204" pitchFamily="34" charset="0"/>
              </a:rPr>
              <a:t>al mando, las nuevas capacidades técnicas de los helicópteros medianos modernizados que permiten tener un mayor campo de acción, en sus operaciones aéreas, en todo el territorio nacional.</a:t>
            </a:r>
            <a:endParaRPr lang="es-EC" b="0" dirty="0">
              <a:solidFill>
                <a:srgbClr val="000000"/>
              </a:solidFill>
              <a:latin typeface="Arial" panose="020B0604020202020204" pitchFamily="34" charset="0"/>
              <a:ea typeface="Calibri" panose="020F0502020204030204" pitchFamily="34" charset="0"/>
            </a:endParaRPr>
          </a:p>
          <a:p>
            <a:pPr marL="742950" indent="-285750" algn="just">
              <a:lnSpc>
                <a:spcPct val="150000"/>
              </a:lnSpc>
              <a:spcBef>
                <a:spcPts val="600"/>
              </a:spcBef>
              <a:spcAft>
                <a:spcPts val="600"/>
              </a:spcAft>
              <a:buFont typeface="Arial" panose="020B0604020202020204" pitchFamily="34" charset="0"/>
              <a:buChar char="•"/>
            </a:pPr>
            <a:r>
              <a:rPr lang="es-MX" b="0" dirty="0">
                <a:solidFill>
                  <a:srgbClr val="000000"/>
                </a:solidFill>
                <a:latin typeface="Arial" panose="020B0604020202020204" pitchFamily="34" charset="0"/>
                <a:ea typeface="Calibri" panose="020F0502020204030204" pitchFamily="34" charset="0"/>
              </a:rPr>
              <a:t>Continuar con la capacitación al personal de pilotos y técnicos involucrados en la innovación respectiva, que pertenecen a la Brigada de Aviación del Ejército No. 15 “</a:t>
            </a:r>
            <a:r>
              <a:rPr lang="es-MX" b="0" dirty="0" err="1">
                <a:solidFill>
                  <a:srgbClr val="000000"/>
                </a:solidFill>
                <a:latin typeface="Arial" panose="020B0604020202020204" pitchFamily="34" charset="0"/>
                <a:ea typeface="Calibri" panose="020F0502020204030204" pitchFamily="34" charset="0"/>
              </a:rPr>
              <a:t>Paquisha</a:t>
            </a:r>
            <a:r>
              <a:rPr lang="es-MX" b="0" dirty="0">
                <a:solidFill>
                  <a:srgbClr val="000000"/>
                </a:solidFill>
                <a:latin typeface="Arial" panose="020B0604020202020204" pitchFamily="34" charset="0"/>
                <a:ea typeface="Calibri" panose="020F0502020204030204" pitchFamily="34" charset="0"/>
              </a:rPr>
              <a:t>” para la aplicación de las nuevas capacidades en los helicópteros medianos </a:t>
            </a:r>
            <a:r>
              <a:rPr lang="es-MX" b="0" dirty="0" smtClean="0">
                <a:solidFill>
                  <a:srgbClr val="000000"/>
                </a:solidFill>
                <a:latin typeface="Arial" panose="020B0604020202020204" pitchFamily="34" charset="0"/>
                <a:ea typeface="Calibri" panose="020F0502020204030204" pitchFamily="34" charset="0"/>
              </a:rPr>
              <a:t>modernizados.</a:t>
            </a:r>
          </a:p>
          <a:p>
            <a:pPr marL="742950" indent="-285750" algn="just">
              <a:lnSpc>
                <a:spcPct val="150000"/>
              </a:lnSpc>
              <a:spcBef>
                <a:spcPts val="600"/>
              </a:spcBef>
              <a:spcAft>
                <a:spcPts val="600"/>
              </a:spcAft>
              <a:buFont typeface="Arial" panose="020B0604020202020204" pitchFamily="34" charset="0"/>
              <a:buChar char="•"/>
            </a:pPr>
            <a:r>
              <a:rPr lang="es-MX" b="0" dirty="0" smtClean="0">
                <a:solidFill>
                  <a:srgbClr val="000000"/>
                </a:solidFill>
                <a:latin typeface="Arial" panose="020B0604020202020204" pitchFamily="34" charset="0"/>
                <a:ea typeface="Calibri" panose="020F0502020204030204" pitchFamily="34" charset="0"/>
              </a:rPr>
              <a:t>Aplicar </a:t>
            </a:r>
            <a:r>
              <a:rPr lang="es-MX" b="0" dirty="0">
                <a:solidFill>
                  <a:srgbClr val="000000"/>
                </a:solidFill>
                <a:latin typeface="Arial" panose="020B0604020202020204" pitchFamily="34" charset="0"/>
                <a:ea typeface="Calibri" panose="020F0502020204030204" pitchFamily="34" charset="0"/>
              </a:rPr>
              <a:t>el estudio comparativo para facilitar el razonamiento adecuado en la toma de información específica de decisiones, respecto a las nuevas capacidades de los helicópteros medianos modernizados, haciendo una generalización más amplia que podría considerarse a través del análisis y comparación con la información recopilada, para emitir conclusiones que determinen puntualmente los cambios suscitados en las capacidades anteriores y actuales de los helicópteros medianos modernizados, de esta manera permitir al mando, la toma de decisiones en sus campos operativos y estratégicos.</a:t>
            </a:r>
            <a:endParaRPr lang="es-EC" b="0" dirty="0">
              <a:solidFill>
                <a:srgbClr val="000000"/>
              </a:solidFill>
              <a:latin typeface="Arial" panose="020B0604020202020204" pitchFamily="34" charset="0"/>
              <a:ea typeface="Calibri" panose="020F0502020204030204" pitchFamily="34" charset="0"/>
            </a:endParaRPr>
          </a:p>
          <a:p>
            <a:pPr marL="457200" algn="just">
              <a:lnSpc>
                <a:spcPct val="150000"/>
              </a:lnSpc>
              <a:spcBef>
                <a:spcPts val="600"/>
              </a:spcBef>
              <a:spcAft>
                <a:spcPts val="600"/>
              </a:spcAft>
            </a:pPr>
            <a:endParaRPr lang="es-ES" b="0" dirty="0" smtClean="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6818439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WordArt 30"/>
          <p:cNvSpPr>
            <a:spLocks noChangeArrowheads="1" noChangeShapeType="1" noTextEdit="1"/>
          </p:cNvSpPr>
          <p:nvPr/>
        </p:nvSpPr>
        <p:spPr bwMode="auto">
          <a:xfrm>
            <a:off x="3943350" y="6092825"/>
            <a:ext cx="1873250" cy="649288"/>
          </a:xfrm>
          <a:prstGeom prst="rect">
            <a:avLst/>
          </a:prstGeom>
        </p:spPr>
        <p:txBody>
          <a:bodyPr wrap="none" fromWordArt="1">
            <a:prstTxWarp prst="textPlain">
              <a:avLst>
                <a:gd name="adj" fmla="val 50676"/>
              </a:avLst>
            </a:prstTxWarp>
          </a:bodyPr>
          <a:lstStyle/>
          <a:p>
            <a:pPr algn="ctr"/>
            <a:endParaRPr lang="es-ES" sz="3600" kern="10">
              <a:ln w="9525">
                <a:solidFill>
                  <a:srgbClr val="000000"/>
                </a:solidFill>
                <a:round/>
                <a:headEnd/>
                <a:tailEnd/>
              </a:ln>
              <a:solidFill>
                <a:srgbClr val="FFFFFF"/>
              </a:solidFill>
              <a:latin typeface="Arial Black"/>
            </a:endParaRPr>
          </a:p>
        </p:txBody>
      </p:sp>
      <p:sp>
        <p:nvSpPr>
          <p:cNvPr id="6" name="5 Rectángulo"/>
          <p:cNvSpPr/>
          <p:nvPr/>
        </p:nvSpPr>
        <p:spPr>
          <a:xfrm>
            <a:off x="2456719" y="535149"/>
            <a:ext cx="4451860" cy="1200329"/>
          </a:xfrm>
          <a:prstGeom prst="rect">
            <a:avLst/>
          </a:prstGeom>
          <a:noFill/>
        </p:spPr>
        <p:txBody>
          <a:bodyPr wrap="none" lIns="91440" tIns="45720" rIns="91440" bIns="45720">
            <a:spAutoFit/>
          </a:bodyPr>
          <a:lstStyle/>
          <a:p>
            <a:r>
              <a:rPr lang="en-US" sz="7200" dirty="0" smtClean="0"/>
              <a:t>GRACIAS</a:t>
            </a:r>
            <a:endParaRPr lang="es-ES" sz="36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Imagen 9"/>
          <p:cNvPicPr>
            <a:picLocks noChangeAspect="1"/>
          </p:cNvPicPr>
          <p:nvPr/>
        </p:nvPicPr>
        <p:blipFill rotWithShape="1">
          <a:blip r:embed="rId3"/>
          <a:srcRect l="36935" t="31968" r="37043" b="37191"/>
          <a:stretch/>
        </p:blipFill>
        <p:spPr>
          <a:xfrm>
            <a:off x="1992457" y="2006082"/>
            <a:ext cx="6130112" cy="4086743"/>
          </a:xfrm>
          <a:prstGeom prst="rect">
            <a:avLst/>
          </a:prstGeom>
        </p:spPr>
      </p:pic>
    </p:spTree>
    <p:extLst>
      <p:ext uri="{BB962C8B-B14F-4D97-AF65-F5344CB8AC3E}">
        <p14:creationId xmlns:p14="http://schemas.microsoft.com/office/powerpoint/2010/main" val="378658825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22893" name="Rectangle 13"/>
          <p:cNvSpPr>
            <a:spLocks noChangeArrowheads="1"/>
          </p:cNvSpPr>
          <p:nvPr/>
        </p:nvSpPr>
        <p:spPr bwMode="auto">
          <a:xfrm>
            <a:off x="205785" y="667235"/>
            <a:ext cx="8667294" cy="6266965"/>
          </a:xfrm>
          <a:prstGeom prst="rect">
            <a:avLst/>
          </a:prstGeom>
          <a:noFill/>
          <a:ln w="9525">
            <a:noFill/>
            <a:miter lim="800000"/>
            <a:headEnd/>
            <a:tailEnd/>
          </a:ln>
        </p:spPr>
        <p:txBody>
          <a:bodyPr/>
          <a:lstStyle/>
          <a:p>
            <a:pPr marL="342900" indent="-342900" algn="just" eaLnBrk="0" hangingPunct="0">
              <a:spcBef>
                <a:spcPct val="20000"/>
              </a:spcBef>
              <a:buClr>
                <a:schemeClr val="tx2"/>
              </a:buClr>
              <a:buSzPct val="35000"/>
              <a:buFont typeface="Wingdings" pitchFamily="2" charset="2"/>
              <a:buChar char="n"/>
              <a:defRPr/>
            </a:pPr>
            <a:r>
              <a:rPr kumimoji="0" lang="es-ES_tradnl" altLang="zh-CN" sz="3200" dirty="0" smtClean="0">
                <a:solidFill>
                  <a:schemeClr val="bg1">
                    <a:lumMod val="50000"/>
                  </a:schemeClr>
                </a:solidFill>
                <a:latin typeface="+mn-lt"/>
              </a:rPr>
              <a:t>CAPÍTULO IV</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Análisis de los resultados</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Comprobación de la hipótesis</a:t>
            </a:r>
            <a:endParaRPr kumimoji="0" lang="es-ES_tradnl" altLang="zh-CN" sz="3200" dirty="0">
              <a:solidFill>
                <a:schemeClr val="bg1">
                  <a:lumMod val="50000"/>
                </a:schemeClr>
              </a:solidFill>
              <a:latin typeface="+mn-lt"/>
            </a:endParaRPr>
          </a:p>
          <a:p>
            <a:pPr marL="342900" indent="-342900" algn="just" eaLnBrk="0" hangingPunct="0">
              <a:spcBef>
                <a:spcPct val="20000"/>
              </a:spcBef>
              <a:buClr>
                <a:schemeClr val="tx2"/>
              </a:buClr>
              <a:buSzPct val="35000"/>
              <a:buFont typeface="Wingdings" pitchFamily="2" charset="2"/>
              <a:buChar char="n"/>
              <a:defRPr/>
            </a:pPr>
            <a:r>
              <a:rPr kumimoji="0" lang="es-ES_tradnl" altLang="zh-CN" sz="3200" dirty="0" smtClean="0">
                <a:solidFill>
                  <a:schemeClr val="bg1">
                    <a:lumMod val="50000"/>
                  </a:schemeClr>
                </a:solidFill>
                <a:latin typeface="+mn-lt"/>
              </a:rPr>
              <a:t>CAPÍTULO V</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Propuesta</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smtClean="0">
                <a:solidFill>
                  <a:schemeClr val="bg1">
                    <a:lumMod val="50000"/>
                  </a:schemeClr>
                </a:solidFill>
                <a:latin typeface="+mn-lt"/>
              </a:rPr>
              <a:t>Objetivos </a:t>
            </a:r>
          </a:p>
          <a:p>
            <a:pPr marL="914400" lvl="1" indent="-457200" algn="just" eaLnBrk="0" hangingPunct="0">
              <a:spcBef>
                <a:spcPct val="20000"/>
              </a:spcBef>
              <a:buClr>
                <a:schemeClr val="tx2"/>
              </a:buClr>
              <a:buSzPct val="35000"/>
              <a:buFont typeface="Courier New" panose="02070309020205020404" pitchFamily="49" charset="0"/>
              <a:buChar char="o"/>
              <a:defRPr/>
            </a:pPr>
            <a:r>
              <a:rPr kumimoji="0" lang="es-ES_tradnl" altLang="zh-CN" sz="3200" dirty="0">
                <a:solidFill>
                  <a:schemeClr val="bg1">
                    <a:lumMod val="50000"/>
                  </a:schemeClr>
                </a:solidFill>
                <a:latin typeface="+mn-lt"/>
              </a:rPr>
              <a:t>D</a:t>
            </a:r>
            <a:r>
              <a:rPr kumimoji="0" lang="es-ES_tradnl" altLang="zh-CN" sz="3200" dirty="0" smtClean="0">
                <a:solidFill>
                  <a:schemeClr val="bg1">
                    <a:lumMod val="50000"/>
                  </a:schemeClr>
                </a:solidFill>
                <a:latin typeface="+mn-lt"/>
              </a:rPr>
              <a:t>iseño</a:t>
            </a:r>
            <a:endParaRPr kumimoji="0" lang="es-ES_tradnl" altLang="zh-CN" sz="3200" dirty="0">
              <a:solidFill>
                <a:schemeClr val="bg1">
                  <a:lumMod val="50000"/>
                </a:schemeClr>
              </a:solidFill>
              <a:latin typeface="+mn-lt"/>
            </a:endParaRPr>
          </a:p>
          <a:p>
            <a:pPr marL="342900" indent="-342900" algn="just" eaLnBrk="0" hangingPunct="0">
              <a:spcBef>
                <a:spcPct val="20000"/>
              </a:spcBef>
              <a:buClr>
                <a:schemeClr val="tx2"/>
              </a:buClr>
              <a:buSzPct val="35000"/>
              <a:buFont typeface="Wingdings" pitchFamily="2" charset="2"/>
              <a:buChar char="n"/>
              <a:defRPr/>
            </a:pPr>
            <a:r>
              <a:rPr kumimoji="0" lang="es-ES_tradnl" altLang="zh-CN" sz="3200" dirty="0" smtClean="0">
                <a:solidFill>
                  <a:schemeClr val="bg1">
                    <a:lumMod val="50000"/>
                  </a:schemeClr>
                </a:solidFill>
                <a:latin typeface="+mn-lt"/>
              </a:rPr>
              <a:t>CONCLUSIONES </a:t>
            </a:r>
          </a:p>
          <a:p>
            <a:pPr marL="342900" indent="-342900" algn="just" eaLnBrk="0" hangingPunct="0">
              <a:spcBef>
                <a:spcPct val="20000"/>
              </a:spcBef>
              <a:buClr>
                <a:schemeClr val="tx2"/>
              </a:buClr>
              <a:buSzPct val="35000"/>
              <a:buFont typeface="Wingdings" pitchFamily="2" charset="2"/>
              <a:buChar char="n"/>
              <a:defRPr/>
            </a:pPr>
            <a:r>
              <a:rPr kumimoji="0" lang="es-ES_tradnl" altLang="zh-CN" sz="3200" dirty="0" smtClean="0">
                <a:solidFill>
                  <a:schemeClr val="bg1">
                    <a:lumMod val="50000"/>
                  </a:schemeClr>
                </a:solidFill>
                <a:latin typeface="+mn-lt"/>
              </a:rPr>
              <a:t> RECOMENDACIONES</a:t>
            </a:r>
          </a:p>
          <a:p>
            <a:pPr marL="914400" lvl="1" indent="-457200" algn="just" eaLnBrk="0" hangingPunct="0">
              <a:spcBef>
                <a:spcPct val="20000"/>
              </a:spcBef>
              <a:buClr>
                <a:schemeClr val="tx2"/>
              </a:buClr>
              <a:buSzPct val="35000"/>
              <a:buFont typeface="Courier New" panose="02070309020205020404" pitchFamily="49" charset="0"/>
              <a:buChar char="o"/>
              <a:defRPr/>
            </a:pPr>
            <a:endParaRPr kumimoji="0" lang="es-ES_tradnl" altLang="zh-CN" sz="3600" dirty="0" smtClean="0">
              <a:solidFill>
                <a:schemeClr val="bg1">
                  <a:lumMod val="50000"/>
                </a:schemeClr>
              </a:solidFill>
              <a:latin typeface="+mn-lt"/>
            </a:endParaRPr>
          </a:p>
          <a:p>
            <a:pPr marL="342900" indent="-342900" algn="just" eaLnBrk="0" hangingPunct="0">
              <a:spcBef>
                <a:spcPct val="20000"/>
              </a:spcBef>
              <a:buClr>
                <a:schemeClr val="tx2"/>
              </a:buClr>
              <a:buSzPct val="35000"/>
              <a:buFont typeface="Wingdings" pitchFamily="2" charset="2"/>
              <a:buChar char="n"/>
              <a:defRPr/>
            </a:pPr>
            <a:endParaRPr kumimoji="0" lang="es-ES_tradnl" altLang="zh-CN" sz="3600" dirty="0">
              <a:solidFill>
                <a:schemeClr val="bg1">
                  <a:lumMod val="50000"/>
                </a:schemeClr>
              </a:solidFill>
              <a:latin typeface="+mn-lt"/>
            </a:endParaRPr>
          </a:p>
        </p:txBody>
      </p:sp>
      <p:sp>
        <p:nvSpPr>
          <p:cNvPr id="6" name="Rectangle 2"/>
          <p:cNvSpPr txBox="1">
            <a:spLocks noChangeArrowheads="1"/>
          </p:cNvSpPr>
          <p:nvPr/>
        </p:nvSpPr>
        <p:spPr bwMode="auto">
          <a:xfrm>
            <a:off x="596900" y="-76200"/>
            <a:ext cx="8980488" cy="641350"/>
          </a:xfrm>
          <a:prstGeom prst="rect">
            <a:avLst/>
          </a:prstGeom>
          <a:ln>
            <a:miter lim="800000"/>
            <a:headEnd/>
            <a:tailEnd/>
          </a:ln>
        </p:spPr>
        <p:txBody>
          <a:bodyPr anchor="ctr"/>
          <a:lstStyle/>
          <a:p>
            <a:pPr algn="ctr" fontAlgn="auto">
              <a:spcAft>
                <a:spcPts val="0"/>
              </a:spcAft>
              <a:defRPr/>
            </a:pPr>
            <a:r>
              <a:rPr kumimoji="0" lang="en-US" altLang="zh-CN" sz="4000" dirty="0">
                <a:solidFill>
                  <a:srgbClr val="0C2D83"/>
                </a:solidFill>
                <a:effectLst>
                  <a:outerShdw blurRad="38100" dist="38100" dir="2700000" algn="tl">
                    <a:srgbClr val="C0C0C0"/>
                  </a:outerShdw>
                </a:effectLst>
                <a:latin typeface="+mj-lt"/>
                <a:ea typeface="+mj-ea"/>
                <a:cs typeface="+mj-cs"/>
              </a:rPr>
              <a:t>CONTENIDO</a:t>
            </a:r>
          </a:p>
        </p:txBody>
      </p:sp>
      <p:pic>
        <p:nvPicPr>
          <p:cNvPr id="41985" name="Picture 1" descr="F:\Pablo 2012 04 06 disco local F compu toshiba\Capt. Pacheco\Militar\IMAGENES A.A.A\TIRO_SEP292006 (7).JPG"/>
          <p:cNvPicPr>
            <a:picLocks noChangeAspect="1" noChangeArrowheads="1"/>
          </p:cNvPicPr>
          <p:nvPr/>
        </p:nvPicPr>
        <p:blipFill>
          <a:blip r:embed="rId4" cstate="print"/>
          <a:srcRect/>
          <a:stretch>
            <a:fillRect/>
          </a:stretch>
        </p:blipFill>
        <p:spPr bwMode="auto">
          <a:xfrm>
            <a:off x="5283009" y="2926341"/>
            <a:ext cx="4368326" cy="3276245"/>
          </a:xfrm>
          <a:prstGeom prst="rect">
            <a:avLst/>
          </a:prstGeom>
          <a:noFill/>
        </p:spPr>
      </p:pic>
    </p:spTree>
    <p:extLst>
      <p:ext uri="{BB962C8B-B14F-4D97-AF65-F5344CB8AC3E}">
        <p14:creationId xmlns:p14="http://schemas.microsoft.com/office/powerpoint/2010/main" val="209459528"/>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56028" y="2787650"/>
            <a:ext cx="8980488" cy="641350"/>
          </a:xfrm>
          <a:prstGeom prst="rect">
            <a:avLst/>
          </a:prstGeom>
          <a:ln>
            <a:miter lim="800000"/>
            <a:headEnd/>
            <a:tailEnd/>
          </a:ln>
        </p:spPr>
        <p:txBody>
          <a:bodyPr anchor="ctr"/>
          <a:lstStyle/>
          <a:p>
            <a:pPr algn="ctr" fontAlgn="auto">
              <a:spcAft>
                <a:spcPts val="0"/>
              </a:spcAft>
              <a:defRPr/>
            </a:pPr>
            <a:r>
              <a:rPr kumimoji="0" lang="en-US" altLang="zh-CN" sz="6000" dirty="0" smtClean="0">
                <a:solidFill>
                  <a:srgbClr val="0C2D83"/>
                </a:solidFill>
                <a:effectLst>
                  <a:outerShdw blurRad="38100" dist="38100" dir="2700000" algn="tl">
                    <a:srgbClr val="C0C0C0"/>
                  </a:outerShdw>
                </a:effectLst>
                <a:latin typeface="+mj-lt"/>
                <a:ea typeface="+mj-ea"/>
                <a:cs typeface="+mj-cs"/>
              </a:rPr>
              <a:t>CAPÍTULO I</a:t>
            </a:r>
            <a:endParaRPr kumimoji="0" lang="en-US" altLang="zh-CN" sz="6000" dirty="0">
              <a:solidFill>
                <a:srgbClr val="0C2D83"/>
              </a:solidFill>
              <a:effectLst>
                <a:outerShdw blurRad="38100" dist="38100" dir="2700000" algn="tl">
                  <a:srgbClr val="C0C0C0"/>
                </a:outerShdw>
              </a:effectLst>
              <a:latin typeface="+mj-lt"/>
              <a:ea typeface="+mj-ea"/>
              <a:cs typeface="+mj-cs"/>
            </a:endParaRPr>
          </a:p>
        </p:txBody>
      </p:sp>
      <p:pic>
        <p:nvPicPr>
          <p:cNvPr id="57346" name="Picture 2" descr="Resultado de imagen para GARMIN 1000 EN HELICOPTE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094" y="1597024"/>
            <a:ext cx="5416564" cy="304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14789"/>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ext uri="{D42A27DB-BD31-4B8C-83A1-F6EECF244321}">
                <p14:modId xmlns:p14="http://schemas.microsoft.com/office/powerpoint/2010/main" val="3589289769"/>
              </p:ext>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CuadroTexto 17"/>
          <p:cNvSpPr txBox="1"/>
          <p:nvPr/>
        </p:nvSpPr>
        <p:spPr>
          <a:xfrm>
            <a:off x="7736694" y="2032581"/>
            <a:ext cx="2092087"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solidFill>
                  <a:schemeClr val="tx1"/>
                </a:solidFill>
              </a:rPr>
              <a:t>      </a:t>
            </a:r>
            <a:r>
              <a:rPr lang="es-EC" dirty="0" err="1" smtClean="0">
                <a:solidFill>
                  <a:schemeClr val="tx1"/>
                </a:solidFill>
              </a:rPr>
              <a:t>Presición</a:t>
            </a:r>
            <a:endParaRPr lang="es-EC" dirty="0">
              <a:solidFill>
                <a:schemeClr val="tx1"/>
              </a:solidFill>
            </a:endParaRPr>
          </a:p>
        </p:txBody>
      </p:sp>
      <p:sp>
        <p:nvSpPr>
          <p:cNvPr id="56" name="CuadroTexto 55"/>
          <p:cNvSpPr txBox="1"/>
          <p:nvPr/>
        </p:nvSpPr>
        <p:spPr>
          <a:xfrm>
            <a:off x="7736694" y="3622769"/>
            <a:ext cx="2092087"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solidFill>
                  <a:schemeClr val="tx1"/>
                </a:solidFill>
              </a:rPr>
              <a:t>           CRM</a:t>
            </a:r>
            <a:endParaRPr lang="es-EC" dirty="0">
              <a:solidFill>
                <a:schemeClr val="tx1"/>
              </a:solidFill>
            </a:endParaRPr>
          </a:p>
        </p:txBody>
      </p:sp>
      <p:sp>
        <p:nvSpPr>
          <p:cNvPr id="57" name="CuadroTexto 56"/>
          <p:cNvSpPr txBox="1"/>
          <p:nvPr/>
        </p:nvSpPr>
        <p:spPr>
          <a:xfrm>
            <a:off x="7736694" y="5421775"/>
            <a:ext cx="1993459"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solidFill>
                  <a:schemeClr val="tx1"/>
                </a:solidFill>
              </a:rPr>
              <a:t>Vuelo IFR, VFR</a:t>
            </a:r>
            <a:endParaRPr lang="es-EC" dirty="0">
              <a:solidFill>
                <a:schemeClr val="tx1"/>
              </a:solidFill>
            </a:endParaRPr>
          </a:p>
        </p:txBody>
      </p:sp>
      <p:cxnSp>
        <p:nvCxnSpPr>
          <p:cNvPr id="8" name="Conector angular 7"/>
          <p:cNvCxnSpPr/>
          <p:nvPr/>
        </p:nvCxnSpPr>
        <p:spPr>
          <a:xfrm rot="5400000" flipH="1" flipV="1">
            <a:off x="6328323" y="2465526"/>
            <a:ext cx="1586589" cy="1142659"/>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Conector angular 18"/>
          <p:cNvCxnSpPr>
            <a:endCxn id="57" idx="1"/>
          </p:cNvCxnSpPr>
          <p:nvPr/>
        </p:nvCxnSpPr>
        <p:spPr>
          <a:xfrm rot="16200000" flipH="1">
            <a:off x="6260933" y="4146069"/>
            <a:ext cx="1765116" cy="1186406"/>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onector recto de flecha 28"/>
          <p:cNvCxnSpPr/>
          <p:nvPr/>
        </p:nvCxnSpPr>
        <p:spPr>
          <a:xfrm>
            <a:off x="6550289" y="3818503"/>
            <a:ext cx="11864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Rectángulo redondeado 25"/>
          <p:cNvSpPr/>
          <p:nvPr/>
        </p:nvSpPr>
        <p:spPr>
          <a:xfrm>
            <a:off x="2451100" y="79324"/>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3605055" y="171299"/>
            <a:ext cx="2771913"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PROBLEMA</a:t>
            </a:r>
            <a:endParaRPr kumimoji="0" lang="es-ES" sz="3600" b="0" dirty="0">
              <a:solidFill>
                <a:prstClr val="white"/>
              </a:solidFill>
            </a:endParaRPr>
          </a:p>
        </p:txBody>
      </p:sp>
      <p:pic>
        <p:nvPicPr>
          <p:cNvPr id="41045" name="Picture 84" descr="Resultado de imagen para GARMIN 1000 EN HELICOPTEROS MILITARES"/>
          <p:cNvPicPr>
            <a:picLocks noChangeAspect="1" noChangeArrowheads="1"/>
          </p:cNvPicPr>
          <p:nvPr/>
        </p:nvPicPr>
        <p:blipFill>
          <a:blip r:embed="rId9">
            <a:extLst>
              <a:ext uri="{28A0092B-C50C-407E-A947-70E740481C1C}">
                <a14:useLocalDpi xmlns:a14="http://schemas.microsoft.com/office/drawing/2010/main" val="0"/>
              </a:ext>
            </a:extLst>
          </a:blip>
          <a:srcRect l="24828" t="17184" r="24954" b="10146"/>
          <a:stretch>
            <a:fillRect/>
          </a:stretch>
        </p:blipFill>
        <p:spPr bwMode="auto">
          <a:xfrm>
            <a:off x="3605055" y="2722288"/>
            <a:ext cx="2391181" cy="22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7396725" y="1502590"/>
            <a:ext cx="2092087"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solidFill>
                  <a:schemeClr val="tx1"/>
                </a:solidFill>
              </a:rPr>
              <a:t>Información</a:t>
            </a:r>
            <a:endParaRPr lang="es-EC" dirty="0">
              <a:solidFill>
                <a:schemeClr val="tx1"/>
              </a:solidFill>
            </a:endParaRPr>
          </a:p>
        </p:txBody>
      </p:sp>
      <p:pic>
        <p:nvPicPr>
          <p:cNvPr id="41046" name="Picture 82" descr="Resultado de imagen para NUEVAS TECNOLOGÃAS"/>
          <p:cNvPicPr>
            <a:picLocks noChangeAspect="1" noChangeArrowheads="1"/>
          </p:cNvPicPr>
          <p:nvPr/>
        </p:nvPicPr>
        <p:blipFill>
          <a:blip r:embed="rId10">
            <a:extLst>
              <a:ext uri="{28A0092B-C50C-407E-A947-70E740481C1C}">
                <a14:useLocalDpi xmlns:a14="http://schemas.microsoft.com/office/drawing/2010/main" val="0"/>
              </a:ext>
            </a:extLst>
          </a:blip>
          <a:srcRect l="10732" t="650" r="9024" b="6494"/>
          <a:stretch>
            <a:fillRect/>
          </a:stretch>
        </p:blipFill>
        <p:spPr bwMode="auto">
          <a:xfrm>
            <a:off x="141845" y="2766894"/>
            <a:ext cx="2506663"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Conector recto de flecha 32"/>
          <p:cNvCxnSpPr/>
          <p:nvPr/>
        </p:nvCxnSpPr>
        <p:spPr>
          <a:xfrm>
            <a:off x="2825262" y="3872156"/>
            <a:ext cx="691124" cy="0"/>
          </a:xfrm>
          <a:prstGeom prst="straightConnector1">
            <a:avLst/>
          </a:prstGeom>
          <a:ln w="44450" cmpd="sng">
            <a:tailEnd type="triangle"/>
          </a:ln>
        </p:spPr>
        <p:style>
          <a:lnRef idx="1">
            <a:schemeClr val="accent2"/>
          </a:lnRef>
          <a:fillRef idx="0">
            <a:schemeClr val="accent2"/>
          </a:fillRef>
          <a:effectRef idx="0">
            <a:schemeClr val="accent2"/>
          </a:effectRef>
          <a:fontRef idx="minor">
            <a:schemeClr val="tx1"/>
          </a:fontRef>
        </p:style>
      </p:cxnSp>
      <p:sp>
        <p:nvSpPr>
          <p:cNvPr id="37" name="CuadroTexto 36"/>
          <p:cNvSpPr txBox="1"/>
          <p:nvPr/>
        </p:nvSpPr>
        <p:spPr>
          <a:xfrm>
            <a:off x="2470342" y="6088766"/>
            <a:ext cx="3695996" cy="400110"/>
          </a:xfrm>
          <a:prstGeom prst="rect">
            <a:avLst/>
          </a:prstGeom>
          <a:solidFill>
            <a:srgbClr val="FFD007"/>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solidFill>
                  <a:schemeClr val="tx1"/>
                </a:solidFill>
              </a:rPr>
              <a:t>      NUEVAS CAPACIDADES</a:t>
            </a:r>
            <a:endParaRPr lang="es-EC" dirty="0">
              <a:solidFill>
                <a:schemeClr val="tx1"/>
              </a:solidFill>
            </a:endParaRPr>
          </a:p>
        </p:txBody>
      </p:sp>
    </p:spTree>
    <p:extLst>
      <p:ext uri="{BB962C8B-B14F-4D97-AF65-F5344CB8AC3E}">
        <p14:creationId xmlns:p14="http://schemas.microsoft.com/office/powerpoint/2010/main" val="125327517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4" name="Diagram 43"/>
          <p:cNvGraphicFramePr/>
          <p:nvPr>
            <p:extLst/>
          </p:nvPr>
        </p:nvGraphicFramePr>
        <p:xfrm>
          <a:off x="2058413" y="159986"/>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ángulo redondeado 25"/>
          <p:cNvSpPr/>
          <p:nvPr/>
        </p:nvSpPr>
        <p:spPr>
          <a:xfrm>
            <a:off x="2235200" y="79324"/>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27" name="Rectángulo 26"/>
          <p:cNvSpPr/>
          <p:nvPr/>
        </p:nvSpPr>
        <p:spPr>
          <a:xfrm>
            <a:off x="3389155" y="171299"/>
            <a:ext cx="2836033"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OBJETIVOS</a:t>
            </a:r>
            <a:endParaRPr kumimoji="0" lang="es-ES" sz="3600" b="0" dirty="0">
              <a:solidFill>
                <a:prstClr val="white"/>
              </a:solidFill>
            </a:endParaRPr>
          </a:p>
        </p:txBody>
      </p:sp>
      <p:sp>
        <p:nvSpPr>
          <p:cNvPr id="3" name="Rectángulo 2"/>
          <p:cNvSpPr/>
          <p:nvPr/>
        </p:nvSpPr>
        <p:spPr>
          <a:xfrm>
            <a:off x="406401" y="1114649"/>
            <a:ext cx="8864600" cy="192086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lvl="2"/>
            <a:r>
              <a:rPr lang="es-ES" dirty="0" smtClean="0"/>
              <a:t>		        </a:t>
            </a:r>
            <a:r>
              <a:rPr lang="es-ES" u="sng" dirty="0" smtClean="0"/>
              <a:t>OBJETIVO GENERAL</a:t>
            </a:r>
          </a:p>
          <a:p>
            <a:pPr lvl="2"/>
            <a:endParaRPr lang="es-EC" sz="1400" dirty="0"/>
          </a:p>
          <a:p>
            <a:pPr marL="342900" indent="-342900" algn="just">
              <a:buFont typeface="Arial" panose="020B0604020202020204" pitchFamily="34" charset="0"/>
              <a:buChar char="•"/>
            </a:pPr>
            <a:r>
              <a:rPr lang="es-MX" b="0" dirty="0" smtClean="0"/>
              <a:t>Determinar </a:t>
            </a:r>
            <a:r>
              <a:rPr lang="es-MX" b="0" dirty="0"/>
              <a:t>cuáles son las capacidades técnicas actuales  de los helicópteros medianos modernizados.</a:t>
            </a:r>
            <a:endParaRPr lang="es-EC" b="0" dirty="0"/>
          </a:p>
          <a:p>
            <a:pPr marL="342900" indent="-342900" algn="just">
              <a:buFont typeface="Arial" panose="020B0604020202020204" pitchFamily="34" charset="0"/>
              <a:buChar char="•"/>
            </a:pPr>
            <a:endParaRPr lang="es-EC" sz="1400" b="0" dirty="0"/>
          </a:p>
        </p:txBody>
      </p:sp>
      <p:sp>
        <p:nvSpPr>
          <p:cNvPr id="23" name="Rectángulo 22"/>
          <p:cNvSpPr/>
          <p:nvPr/>
        </p:nvSpPr>
        <p:spPr>
          <a:xfrm>
            <a:off x="406401" y="3274202"/>
            <a:ext cx="8864600" cy="3407952"/>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lvl="2"/>
            <a:r>
              <a:rPr lang="es-ES" dirty="0" smtClean="0"/>
              <a:t>		</a:t>
            </a:r>
            <a:r>
              <a:rPr lang="es-ES" dirty="0"/>
              <a:t> </a:t>
            </a:r>
            <a:r>
              <a:rPr lang="es-ES" dirty="0" smtClean="0"/>
              <a:t>     </a:t>
            </a:r>
          </a:p>
          <a:p>
            <a:pPr lvl="2"/>
            <a:r>
              <a:rPr lang="es-ES" u="sng" dirty="0"/>
              <a:t> </a:t>
            </a:r>
            <a:r>
              <a:rPr lang="es-ES" u="sng" dirty="0" smtClean="0"/>
              <a:t>                                  OBJETIVOS ESPECÍFICOS</a:t>
            </a:r>
            <a:endParaRPr lang="es-EC" dirty="0"/>
          </a:p>
          <a:p>
            <a:pPr marL="342900" indent="-342900" algn="just">
              <a:buFont typeface="Arial" panose="020B0604020202020204" pitchFamily="34" charset="0"/>
              <a:buChar char="•"/>
            </a:pPr>
            <a:r>
              <a:rPr lang="es-ES" b="0" dirty="0" smtClean="0"/>
              <a:t>Determinar </a:t>
            </a:r>
            <a:r>
              <a:rPr lang="es-ES" b="0" dirty="0"/>
              <a:t>cómo inciden la modernización de los helicópteros medianos en la seguridad de vuelo</a:t>
            </a:r>
            <a:r>
              <a:rPr lang="es-ES" b="0" dirty="0" smtClean="0"/>
              <a:t>.</a:t>
            </a:r>
          </a:p>
          <a:p>
            <a:pPr marL="342900" indent="-342900" algn="just">
              <a:buFont typeface="Arial" panose="020B0604020202020204" pitchFamily="34" charset="0"/>
              <a:buChar char="•"/>
            </a:pPr>
            <a:r>
              <a:rPr lang="es-MX" b="0" dirty="0" smtClean="0"/>
              <a:t>Realizar </a:t>
            </a:r>
            <a:r>
              <a:rPr lang="es-MX" b="0" dirty="0"/>
              <a:t>un diagnóstico de las capacidades anteriores y actuales de los helicópteros medianos, a comandantes (de Brigada, Grupos y a un grupo de pilotos e ingenieros de vuelo de la 15 B.A.E</a:t>
            </a:r>
            <a:r>
              <a:rPr lang="es-MX" b="0" dirty="0" smtClean="0"/>
              <a:t>).</a:t>
            </a:r>
          </a:p>
          <a:p>
            <a:pPr marL="342900" indent="-342900" algn="just">
              <a:buFont typeface="Arial" panose="020B0604020202020204" pitchFamily="34" charset="0"/>
              <a:buChar char="•"/>
            </a:pPr>
            <a:r>
              <a:rPr lang="es-ES" b="0" dirty="0" smtClean="0"/>
              <a:t>Determinar </a:t>
            </a:r>
            <a:r>
              <a:rPr lang="es-ES" b="0" dirty="0"/>
              <a:t>cómo facilita el pilotaje de los helicópteros medianos modernizados a las tripulaciones de vuelo</a:t>
            </a:r>
            <a:r>
              <a:rPr lang="es-ES" b="0" dirty="0" smtClean="0"/>
              <a:t>.</a:t>
            </a:r>
          </a:p>
          <a:p>
            <a:pPr marL="342900" indent="-342900" algn="just">
              <a:buFont typeface="Arial" panose="020B0604020202020204" pitchFamily="34" charset="0"/>
              <a:buChar char="•"/>
            </a:pPr>
            <a:r>
              <a:rPr lang="es-MX" b="0" dirty="0" smtClean="0"/>
              <a:t>Con </a:t>
            </a:r>
            <a:r>
              <a:rPr lang="es-MX" b="0" dirty="0"/>
              <a:t>base en una estadística de vuelo de las aeronaves modernizadas establecer cuál es la fiabilidad de la información proporcionada por los equipos</a:t>
            </a:r>
            <a:r>
              <a:rPr lang="es-MX" b="0" dirty="0" smtClean="0"/>
              <a:t>.</a:t>
            </a:r>
          </a:p>
          <a:p>
            <a:pPr marL="342900" indent="-342900" algn="just">
              <a:buFont typeface="Arial" panose="020B0604020202020204" pitchFamily="34" charset="0"/>
              <a:buChar char="•"/>
            </a:pPr>
            <a:endParaRPr lang="es-EC" b="0" dirty="0"/>
          </a:p>
          <a:p>
            <a:pPr marL="342900" indent="-342900" algn="just">
              <a:buFont typeface="Arial" panose="020B0604020202020204" pitchFamily="34" charset="0"/>
              <a:buChar char="•"/>
            </a:pPr>
            <a:endParaRPr lang="es-EC" b="0" dirty="0"/>
          </a:p>
        </p:txBody>
      </p:sp>
    </p:spTree>
    <p:extLst>
      <p:ext uri="{BB962C8B-B14F-4D97-AF65-F5344CB8AC3E}">
        <p14:creationId xmlns:p14="http://schemas.microsoft.com/office/powerpoint/2010/main" val="35652962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pic>
        <p:nvPicPr>
          <p:cNvPr id="59394"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3" y="-28063"/>
            <a:ext cx="9943348" cy="68860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2256028" y="2787650"/>
            <a:ext cx="8980488" cy="641350"/>
          </a:xfrm>
          <a:prstGeom prst="rect">
            <a:avLst/>
          </a:prstGeom>
          <a:ln>
            <a:miter lim="800000"/>
            <a:headEnd/>
            <a:tailEnd/>
          </a:ln>
        </p:spPr>
        <p:txBody>
          <a:bodyPr anchor="ctr"/>
          <a:lstStyle/>
          <a:p>
            <a:pPr algn="ctr" fontAlgn="auto">
              <a:spcAft>
                <a:spcPts val="0"/>
              </a:spcAft>
              <a:defRPr/>
            </a:pPr>
            <a:r>
              <a:rPr kumimoji="0" lang="en-US" altLang="zh-CN" sz="6000" dirty="0" smtClean="0">
                <a:solidFill>
                  <a:srgbClr val="0C2D83"/>
                </a:solidFill>
                <a:effectLst>
                  <a:outerShdw blurRad="38100" dist="38100" dir="2700000" algn="tl">
                    <a:srgbClr val="C0C0C0"/>
                  </a:outerShdw>
                </a:effectLst>
                <a:latin typeface="+mj-lt"/>
                <a:ea typeface="+mj-ea"/>
                <a:cs typeface="+mj-cs"/>
              </a:rPr>
              <a:t>CAPÍTULO II</a:t>
            </a:r>
            <a:endParaRPr kumimoji="0" lang="en-US" altLang="zh-CN" sz="6000" dirty="0">
              <a:solidFill>
                <a:srgbClr val="0C2D83"/>
              </a:solidFill>
              <a:effectLst>
                <a:outerShdw blurRad="38100" dist="38100" dir="2700000" algn="tl">
                  <a:srgbClr val="C0C0C0"/>
                </a:outerShdw>
              </a:effectLst>
              <a:latin typeface="+mj-lt"/>
              <a:ea typeface="+mj-ea"/>
              <a:cs typeface="+mj-cs"/>
            </a:endParaRPr>
          </a:p>
        </p:txBody>
      </p:sp>
      <p:pic>
        <p:nvPicPr>
          <p:cNvPr id="59396" name="Picture 4"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5907" y="5322277"/>
            <a:ext cx="2589873" cy="153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65831"/>
      </p:ext>
    </p:extLst>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01" name="Text Box 56"/>
          <p:cNvSpPr txBox="1">
            <a:spLocks noChangeArrowheads="1"/>
          </p:cNvSpPr>
          <p:nvPr/>
        </p:nvSpPr>
        <p:spPr bwMode="auto">
          <a:xfrm>
            <a:off x="2320959" y="2132972"/>
            <a:ext cx="624085" cy="230832"/>
          </a:xfrm>
          <a:prstGeom prst="rect">
            <a:avLst/>
          </a:prstGeom>
          <a:noFill/>
          <a:ln w="9525">
            <a:noFill/>
            <a:miter lim="800000"/>
            <a:headEnd/>
            <a:tailEnd/>
          </a:ln>
        </p:spPr>
        <p:txBody>
          <a:bodyPr>
            <a:spAutoFit/>
          </a:bodyPr>
          <a:lstStyle/>
          <a:p>
            <a:pPr algn="ctr" eaLnBrk="0" hangingPunct="0"/>
            <a:endParaRPr lang="es-ES_tradnl" sz="900" b="1" dirty="0">
              <a:solidFill>
                <a:srgbClr val="000000"/>
              </a:solidFill>
              <a:effectLst>
                <a:outerShdw blurRad="38100" dist="38100" dir="2700000" algn="tl">
                  <a:srgbClr val="000000">
                    <a:alpha val="43137"/>
                  </a:srgbClr>
                </a:outerShdw>
              </a:effectLst>
              <a:latin typeface="Tahoma" pitchFamily="34" charset="0"/>
            </a:endParaRPr>
          </a:p>
        </p:txBody>
      </p:sp>
      <p:graphicFrame>
        <p:nvGraphicFramePr>
          <p:cNvPr id="44" name="Diagram 43"/>
          <p:cNvGraphicFramePr/>
          <p:nvPr>
            <p:extLst>
              <p:ext uri="{D42A27DB-BD31-4B8C-83A1-F6EECF244321}">
                <p14:modId xmlns:p14="http://schemas.microsoft.com/office/powerpoint/2010/main" val="2700946985"/>
              </p:ext>
            </p:extLst>
          </p:nvPr>
        </p:nvGraphicFramePr>
        <p:xfrm>
          <a:off x="1130213" y="393380"/>
          <a:ext cx="701853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7" name="Rectángulo redondeado 46"/>
          <p:cNvSpPr/>
          <p:nvPr/>
        </p:nvSpPr>
        <p:spPr>
          <a:xfrm>
            <a:off x="2645516" y="38560"/>
            <a:ext cx="5422900" cy="796636"/>
          </a:xfrm>
          <a:prstGeom prst="roundRect">
            <a:avLst/>
          </a:prstGeom>
          <a:solidFill>
            <a:srgbClr val="FFC000"/>
          </a:solidFill>
          <a:ln>
            <a:noFill/>
          </a:ln>
          <a:effectLst>
            <a:softEdge rad="12700"/>
          </a:effectLst>
          <a:scene3d>
            <a:camera prst="orthographicFront"/>
            <a:lightRig rig="flat" dir="t"/>
          </a:scene3d>
          <a:sp3d prstMaterial="plastic">
            <a:bevelT w="120900" h="88900"/>
            <a:bevelB w="88900" h="31750" prst="angle"/>
          </a:sp3d>
        </p:spPr>
      </p:sp>
      <p:sp>
        <p:nvSpPr>
          <p:cNvPr id="48" name="Rectángulo 47"/>
          <p:cNvSpPr/>
          <p:nvPr/>
        </p:nvSpPr>
        <p:spPr>
          <a:xfrm>
            <a:off x="3380377" y="112613"/>
            <a:ext cx="4188967" cy="590931"/>
          </a:xfrm>
          <a:prstGeom prst="rect">
            <a:avLst/>
          </a:prstGeom>
        </p:spPr>
        <p:txBody>
          <a:bodyPr wrap="none">
            <a:spAutoFit/>
          </a:bodyPr>
          <a:lstStyle/>
          <a:p>
            <a:pPr defTabSz="722046" fontAlgn="auto">
              <a:lnSpc>
                <a:spcPct val="90000"/>
              </a:lnSpc>
              <a:spcAft>
                <a:spcPct val="35000"/>
              </a:spcAft>
            </a:pPr>
            <a:r>
              <a:rPr kumimoji="0" lang="es-EC" sz="3600" dirty="0" smtClean="0">
                <a:solidFill>
                  <a:prstClr val="white"/>
                </a:solidFill>
              </a:rPr>
              <a:t>MARCO TEÓRICO</a:t>
            </a:r>
            <a:endParaRPr kumimoji="0" lang="es-ES" sz="3600" b="0" dirty="0">
              <a:solidFill>
                <a:prstClr val="white"/>
              </a:solidFill>
            </a:endParaRPr>
          </a:p>
        </p:txBody>
      </p:sp>
      <p:sp>
        <p:nvSpPr>
          <p:cNvPr id="49" name="8 CuadroTexto"/>
          <p:cNvSpPr txBox="1"/>
          <p:nvPr/>
        </p:nvSpPr>
        <p:spPr>
          <a:xfrm>
            <a:off x="241437" y="1143448"/>
            <a:ext cx="4783128" cy="523220"/>
          </a:xfrm>
          <a:prstGeom prst="rect">
            <a:avLst/>
          </a:prstGeom>
          <a:noFill/>
        </p:spPr>
        <p:txBody>
          <a:bodyPr wrap="square" rtlCol="0">
            <a:spAutoFit/>
          </a:bodyPr>
          <a:lstStyle/>
          <a:p>
            <a:r>
              <a:rPr lang="es-ES" sz="2800" dirty="0" smtClean="0">
                <a:solidFill>
                  <a:srgbClr val="07011D"/>
                </a:solidFill>
              </a:rPr>
              <a:t>CIENCIA Y TECNOLOGÍA</a:t>
            </a:r>
            <a:endParaRPr lang="es-ES" sz="2800" b="1" dirty="0">
              <a:solidFill>
                <a:srgbClr val="07011D"/>
              </a:solidFill>
            </a:endParaRPr>
          </a:p>
        </p:txBody>
      </p:sp>
      <p:pic>
        <p:nvPicPr>
          <p:cNvPr id="49236" name="Picture 84" descr="Resultado de imagen para SUPER PUMA ECUADOR"/>
          <p:cNvPicPr>
            <a:picLocks noChangeAspect="1" noChangeArrowheads="1"/>
          </p:cNvPicPr>
          <p:nvPr/>
        </p:nvPicPr>
        <p:blipFill>
          <a:blip r:embed="rId9" r:link="rId10">
            <a:extLst>
              <a:ext uri="{28A0092B-C50C-407E-A947-70E740481C1C}">
                <a14:useLocalDpi xmlns:a14="http://schemas.microsoft.com/office/drawing/2010/main" val="0"/>
              </a:ext>
            </a:extLst>
          </a:blip>
          <a:srcRect b="5411"/>
          <a:stretch>
            <a:fillRect/>
          </a:stretch>
        </p:blipFill>
        <p:spPr bwMode="auto">
          <a:xfrm>
            <a:off x="4227" y="2494631"/>
            <a:ext cx="4400605" cy="307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38" name="Picture 86" descr="Resultado de imagen para garmin gns 65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74860" y="1666668"/>
            <a:ext cx="2998536" cy="1918614"/>
          </a:xfrm>
          <a:prstGeom prst="rect">
            <a:avLst/>
          </a:prstGeom>
          <a:noFill/>
          <a:extLst>
            <a:ext uri="{909E8E84-426E-40DD-AFC4-6F175D3DCCD1}">
              <a14:hiddenFill xmlns:a14="http://schemas.microsoft.com/office/drawing/2010/main">
                <a:solidFill>
                  <a:srgbClr val="FFFFFF"/>
                </a:solidFill>
              </a14:hiddenFill>
            </a:ext>
          </a:extLst>
        </p:spPr>
      </p:pic>
      <p:pic>
        <p:nvPicPr>
          <p:cNvPr id="49240" name="Picture 88" descr="Resultado de imagen para GNS 7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4860" y="4267201"/>
            <a:ext cx="2998536" cy="2027011"/>
          </a:xfrm>
          <a:prstGeom prst="rect">
            <a:avLst/>
          </a:prstGeom>
          <a:noFill/>
          <a:extLst>
            <a:ext uri="{909E8E84-426E-40DD-AFC4-6F175D3DCCD1}">
              <a14:hiddenFill xmlns:a14="http://schemas.microsoft.com/office/drawing/2010/main">
                <a:solidFill>
                  <a:srgbClr val="FFFFFF"/>
                </a:solidFill>
              </a14:hiddenFill>
            </a:ext>
          </a:extLst>
        </p:spPr>
      </p:pic>
      <p:sp>
        <p:nvSpPr>
          <p:cNvPr id="50" name="8 CuadroTexto"/>
          <p:cNvSpPr txBox="1"/>
          <p:nvPr/>
        </p:nvSpPr>
        <p:spPr>
          <a:xfrm>
            <a:off x="4404832" y="3585282"/>
            <a:ext cx="5469606" cy="523220"/>
          </a:xfrm>
          <a:prstGeom prst="rect">
            <a:avLst/>
          </a:prstGeom>
          <a:noFill/>
        </p:spPr>
        <p:txBody>
          <a:bodyPr wrap="square" rtlCol="0">
            <a:spAutoFit/>
          </a:bodyPr>
          <a:lstStyle/>
          <a:p>
            <a:pPr algn="ctr"/>
            <a:r>
              <a:rPr lang="es-ES" sz="2800" dirty="0" smtClean="0">
                <a:solidFill>
                  <a:srgbClr val="07011D"/>
                </a:solidFill>
              </a:rPr>
              <a:t>Análisis de elementos finitos</a:t>
            </a:r>
            <a:endParaRPr lang="es-ES" sz="2800" b="1" dirty="0">
              <a:solidFill>
                <a:srgbClr val="07011D"/>
              </a:solidFill>
            </a:endParaRPr>
          </a:p>
        </p:txBody>
      </p:sp>
    </p:spTree>
    <p:extLst>
      <p:ext uri="{BB962C8B-B14F-4D97-AF65-F5344CB8AC3E}">
        <p14:creationId xmlns:p14="http://schemas.microsoft.com/office/powerpoint/2010/main" val="21521689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16188</TotalTime>
  <Pages>17</Pages>
  <Words>1696</Words>
  <Application>Microsoft Office PowerPoint</Application>
  <PresentationFormat>Personalizado</PresentationFormat>
  <Paragraphs>365</Paragraphs>
  <Slides>34</Slides>
  <Notes>26</Notes>
  <HiddenSlides>0</HiddenSlides>
  <MMClips>0</MMClips>
  <ScaleCrop>false</ScaleCrop>
  <HeadingPairs>
    <vt:vector size="6" baseType="variant">
      <vt:variant>
        <vt:lpstr>Fuentes usadas</vt:lpstr>
      </vt:variant>
      <vt:variant>
        <vt:i4>12</vt:i4>
      </vt:variant>
      <vt:variant>
        <vt:lpstr>Tema</vt:lpstr>
      </vt:variant>
      <vt:variant>
        <vt:i4>4</vt:i4>
      </vt:variant>
      <vt:variant>
        <vt:lpstr>Títulos de diapositiva</vt:lpstr>
      </vt:variant>
      <vt:variant>
        <vt:i4>34</vt:i4>
      </vt:variant>
    </vt:vector>
  </HeadingPairs>
  <TitlesOfParts>
    <vt:vector size="50" baseType="lpstr">
      <vt:lpstr>SimSun</vt:lpstr>
      <vt:lpstr>SimSun</vt:lpstr>
      <vt:lpstr>Arial</vt:lpstr>
      <vt:lpstr>Arial Black</vt:lpstr>
      <vt:lpstr>Calibri</vt:lpstr>
      <vt:lpstr>Calibri Light</vt:lpstr>
      <vt:lpstr>Courier New</vt:lpstr>
      <vt:lpstr>Rockwell</vt:lpstr>
      <vt:lpstr>Rockwell Condensed</vt:lpstr>
      <vt:lpstr>Tahoma</vt:lpstr>
      <vt:lpstr>Times New Roman</vt:lpstr>
      <vt:lpstr>Wingdings</vt:lpstr>
      <vt:lpstr>Tema de Office</vt:lpstr>
      <vt:lpstr>Tipo de madera</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Presentation</dc:title>
  <dc:subject>McCabe Methods and Tools</dc:subject>
  <dc:creator>Simon Heath</dc:creator>
  <cp:keywords>McCabe Methods Tools Metrics Testing</cp:keywords>
  <dc:description>Created - 3rd Nov 1994 Simon Heath_x000d_
Section 2</dc:description>
  <cp:lastModifiedBy>PC3</cp:lastModifiedBy>
  <cp:revision>3261</cp:revision>
  <cp:lastPrinted>1999-01-26T16:48:04Z</cp:lastPrinted>
  <dcterms:created xsi:type="dcterms:W3CDTF">1995-12-29T16:47:34Z</dcterms:created>
  <dcterms:modified xsi:type="dcterms:W3CDTF">2018-11-22T17:07:26Z</dcterms:modified>
</cp:coreProperties>
</file>