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349" r:id="rId5"/>
    <p:sldId id="283" r:id="rId6"/>
    <p:sldId id="260" r:id="rId7"/>
    <p:sldId id="352" r:id="rId8"/>
    <p:sldId id="353" r:id="rId9"/>
    <p:sldId id="287" r:id="rId10"/>
    <p:sldId id="286" r:id="rId11"/>
    <p:sldId id="292" r:id="rId12"/>
    <p:sldId id="289" r:id="rId13"/>
    <p:sldId id="294" r:id="rId14"/>
    <p:sldId id="298" r:id="rId15"/>
    <p:sldId id="261" r:id="rId16"/>
    <p:sldId id="323" r:id="rId17"/>
    <p:sldId id="354" r:id="rId18"/>
    <p:sldId id="355" r:id="rId19"/>
    <p:sldId id="356" r:id="rId20"/>
    <p:sldId id="326" r:id="rId21"/>
    <p:sldId id="357" r:id="rId22"/>
    <p:sldId id="327" r:id="rId23"/>
    <p:sldId id="282" r:id="rId2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jpeg"/><Relationship Id="rId5" Type="http://schemas.openxmlformats.org/officeDocument/2006/relationships/image" Target="../media/image17.png"/><Relationship Id="rId4" Type="http://schemas.openxmlformats.org/officeDocument/2006/relationships/image" Target="../media/image16.png"/></Relationships>
</file>

<file path=ppt/diagrams/_rels/data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diagrams/_rels/data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jpeg"/><Relationship Id="rId5" Type="http://schemas.openxmlformats.org/officeDocument/2006/relationships/image" Target="../media/image17.png"/><Relationship Id="rId4" Type="http://schemas.openxmlformats.org/officeDocument/2006/relationships/image" Target="../media/image16.png"/></Relationships>
</file>

<file path=ppt/diagrams/_rels/drawing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diagrams/_rels/drawing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FD42B6-93AA-44AF-B46C-950631D0A0AE}"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s-EC"/>
        </a:p>
      </dgm:t>
    </dgm:pt>
    <dgm:pt modelId="{B62A2DF5-0E6E-494C-8965-7CA9618063A6}">
      <dgm:prSet phldrT="[Texto]"/>
      <dgm:spPr>
        <a:solidFill>
          <a:srgbClr val="44546A"/>
        </a:solidFill>
      </dgm:spPr>
      <dgm:t>
        <a:bodyPr/>
        <a:lstStyle/>
        <a:p>
          <a:r>
            <a:rPr lang="es-EC" dirty="0">
              <a:latin typeface="Arial" panose="020B0604020202020204" pitchFamily="34" charset="0"/>
              <a:cs typeface="Arial" panose="020B0604020202020204" pitchFamily="34" charset="0"/>
            </a:rPr>
            <a:t>INTRODUCCIÓN</a:t>
          </a:r>
        </a:p>
      </dgm:t>
    </dgm:pt>
    <dgm:pt modelId="{3A42BE20-0A87-42BA-ABBC-3C26CCAFA22D}" type="parTrans" cxnId="{84D92DC3-1779-4B41-A46B-9BA5A903C171}">
      <dgm:prSet/>
      <dgm:spPr/>
      <dgm:t>
        <a:bodyPr/>
        <a:lstStyle/>
        <a:p>
          <a:endParaRPr lang="es-EC">
            <a:latin typeface="Arial" panose="020B0604020202020204" pitchFamily="34" charset="0"/>
            <a:cs typeface="Arial" panose="020B0604020202020204" pitchFamily="34" charset="0"/>
          </a:endParaRPr>
        </a:p>
      </dgm:t>
    </dgm:pt>
    <dgm:pt modelId="{5DF2A2D2-E6AA-4D13-822B-9DC931A59CBF}" type="sibTrans" cxnId="{84D92DC3-1779-4B41-A46B-9BA5A903C171}">
      <dgm:prSet/>
      <dgm:spPr/>
      <dgm:t>
        <a:bodyPr/>
        <a:lstStyle/>
        <a:p>
          <a:endParaRPr lang="es-EC">
            <a:latin typeface="Arial" panose="020B0604020202020204" pitchFamily="34" charset="0"/>
            <a:cs typeface="Arial" panose="020B0604020202020204" pitchFamily="34" charset="0"/>
          </a:endParaRPr>
        </a:p>
      </dgm:t>
    </dgm:pt>
    <dgm:pt modelId="{6E4FABC0-BD95-4EAD-BCF4-579AE3E037CF}">
      <dgm:prSet phldrT="[Texto]"/>
      <dgm:spPr/>
      <dgm:t>
        <a:bodyPr/>
        <a:lstStyle/>
        <a:p>
          <a:pPr>
            <a:buFont typeface="+mj-lt"/>
            <a:buNone/>
          </a:pPr>
          <a:r>
            <a:rPr lang="es-US" b="0" dirty="0">
              <a:latin typeface="Arial" panose="020B0604020202020204" pitchFamily="34" charset="0"/>
              <a:cs typeface="Arial" panose="020B0604020202020204" pitchFamily="34" charset="0"/>
            </a:rPr>
            <a:t>ESTADO DEL ARTE</a:t>
          </a:r>
          <a:endParaRPr lang="es-EC" b="0" dirty="0">
            <a:latin typeface="Arial" panose="020B0604020202020204" pitchFamily="34" charset="0"/>
            <a:cs typeface="Arial" panose="020B0604020202020204" pitchFamily="34" charset="0"/>
          </a:endParaRPr>
        </a:p>
      </dgm:t>
    </dgm:pt>
    <dgm:pt modelId="{496C90DF-A5C2-48EB-B2F6-F088446B5ECD}" type="parTrans" cxnId="{E5F93737-62D7-44BB-B929-E3B315C6AC0A}">
      <dgm:prSet/>
      <dgm:spPr/>
      <dgm:t>
        <a:bodyPr/>
        <a:lstStyle/>
        <a:p>
          <a:endParaRPr lang="es-EC">
            <a:latin typeface="Arial" panose="020B0604020202020204" pitchFamily="34" charset="0"/>
            <a:cs typeface="Arial" panose="020B0604020202020204" pitchFamily="34" charset="0"/>
          </a:endParaRPr>
        </a:p>
      </dgm:t>
    </dgm:pt>
    <dgm:pt modelId="{D3977AC6-6DE3-4DF7-912B-4A4D79E9F84E}" type="sibTrans" cxnId="{E5F93737-62D7-44BB-B929-E3B315C6AC0A}">
      <dgm:prSet/>
      <dgm:spPr/>
      <dgm:t>
        <a:bodyPr/>
        <a:lstStyle/>
        <a:p>
          <a:endParaRPr lang="es-EC">
            <a:latin typeface="Arial" panose="020B0604020202020204" pitchFamily="34" charset="0"/>
            <a:cs typeface="Arial" panose="020B0604020202020204" pitchFamily="34" charset="0"/>
          </a:endParaRPr>
        </a:p>
      </dgm:t>
    </dgm:pt>
    <dgm:pt modelId="{7193E796-5B6C-4E4D-9B96-4AEA0745C856}">
      <dgm:prSet phldrT="[Texto]"/>
      <dgm:spPr/>
      <dgm:t>
        <a:bodyPr/>
        <a:lstStyle/>
        <a:p>
          <a:r>
            <a:rPr lang="es-ES" dirty="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215F0337-1101-4164-B134-7582A701CA01}" type="parTrans" cxnId="{8F86258A-3F42-4B2B-B902-57345B5A0D93}">
      <dgm:prSet/>
      <dgm:spPr/>
      <dgm:t>
        <a:bodyPr/>
        <a:lstStyle/>
        <a:p>
          <a:endParaRPr lang="es-EC">
            <a:latin typeface="Arial" panose="020B0604020202020204" pitchFamily="34" charset="0"/>
            <a:cs typeface="Arial" panose="020B0604020202020204" pitchFamily="34" charset="0"/>
          </a:endParaRPr>
        </a:p>
      </dgm:t>
    </dgm:pt>
    <dgm:pt modelId="{5EBD5338-B0D2-45F2-AD16-12402B944C2D}" type="sibTrans" cxnId="{8F86258A-3F42-4B2B-B902-57345B5A0D93}">
      <dgm:prSet/>
      <dgm:spPr/>
      <dgm:t>
        <a:bodyPr/>
        <a:lstStyle/>
        <a:p>
          <a:endParaRPr lang="es-EC">
            <a:latin typeface="Arial" panose="020B0604020202020204" pitchFamily="34" charset="0"/>
            <a:cs typeface="Arial" panose="020B0604020202020204" pitchFamily="34" charset="0"/>
          </a:endParaRPr>
        </a:p>
      </dgm:t>
    </dgm:pt>
    <dgm:pt modelId="{D052F844-4A42-4C33-B550-B613154E2A4E}">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9B98854E-EA88-4FF3-967C-DFDD171A7A9D}" type="parTrans" cxnId="{F41C4B7D-F3C8-40B4-86CF-F7BA38A75D5E}">
      <dgm:prSet/>
      <dgm:spPr/>
      <dgm:t>
        <a:bodyPr/>
        <a:lstStyle/>
        <a:p>
          <a:endParaRPr lang="es-EC">
            <a:latin typeface="Arial" panose="020B0604020202020204" pitchFamily="34" charset="0"/>
            <a:cs typeface="Arial" panose="020B0604020202020204" pitchFamily="34" charset="0"/>
          </a:endParaRPr>
        </a:p>
      </dgm:t>
    </dgm:pt>
    <dgm:pt modelId="{245630CA-F975-4846-9B5F-8FD8FB7BC557}" type="sibTrans" cxnId="{F41C4B7D-F3C8-40B4-86CF-F7BA38A75D5E}">
      <dgm:prSet/>
      <dgm:spPr/>
      <dgm:t>
        <a:bodyPr/>
        <a:lstStyle/>
        <a:p>
          <a:endParaRPr lang="es-EC">
            <a:latin typeface="Arial" panose="020B0604020202020204" pitchFamily="34" charset="0"/>
            <a:cs typeface="Arial" panose="020B0604020202020204" pitchFamily="34" charset="0"/>
          </a:endParaRPr>
        </a:p>
      </dgm:t>
    </dgm:pt>
    <dgm:pt modelId="{28DA2FB2-5EB6-44D5-B66C-BFEB1240807D}">
      <dgm:prSet phldrT="[Texto]"/>
      <dgm:spPr/>
      <dgm:t>
        <a:bodyPr/>
        <a:lstStyle/>
        <a:p>
          <a:pPr>
            <a:buFont typeface="+mj-lt"/>
            <a:buNone/>
          </a:pPr>
          <a:r>
            <a:rPr lang="es-ES" b="0" dirty="0">
              <a:latin typeface="Arial" panose="020B0604020202020204" pitchFamily="34" charset="0"/>
              <a:cs typeface="Arial" panose="020B0604020202020204" pitchFamily="34" charset="0"/>
            </a:rPr>
            <a:t>OBJETIVOS  </a:t>
          </a:r>
          <a:endParaRPr lang="es-EC" b="0" dirty="0">
            <a:latin typeface="Arial" panose="020B0604020202020204" pitchFamily="34" charset="0"/>
            <a:cs typeface="Arial" panose="020B0604020202020204" pitchFamily="34" charset="0"/>
          </a:endParaRPr>
        </a:p>
      </dgm:t>
    </dgm:pt>
    <dgm:pt modelId="{DE8CC6BB-CD31-44C6-A033-09A80B0C7D3E}" type="parTrans" cxnId="{87A6D8BC-A4B5-4F3F-948E-A0BB65B08541}">
      <dgm:prSet/>
      <dgm:spPr/>
      <dgm:t>
        <a:bodyPr/>
        <a:lstStyle/>
        <a:p>
          <a:endParaRPr lang="es-EC">
            <a:latin typeface="Arial" panose="020B0604020202020204" pitchFamily="34" charset="0"/>
            <a:cs typeface="Arial" panose="020B0604020202020204" pitchFamily="34" charset="0"/>
          </a:endParaRPr>
        </a:p>
      </dgm:t>
    </dgm:pt>
    <dgm:pt modelId="{4606CE40-EE4D-4C55-AC82-42ECCD31D2AF}" type="sibTrans" cxnId="{87A6D8BC-A4B5-4F3F-948E-A0BB65B08541}">
      <dgm:prSet/>
      <dgm:spPr/>
      <dgm:t>
        <a:bodyPr/>
        <a:lstStyle/>
        <a:p>
          <a:endParaRPr lang="es-EC">
            <a:latin typeface="Arial" panose="020B0604020202020204" pitchFamily="34" charset="0"/>
            <a:cs typeface="Arial" panose="020B0604020202020204" pitchFamily="34" charset="0"/>
          </a:endParaRPr>
        </a:p>
      </dgm:t>
    </dgm:pt>
    <dgm:pt modelId="{4BBBC775-42E4-4585-9446-5AB2339A6CD8}">
      <dgm:prSet phldrT="[Texto]"/>
      <dgm:spPr/>
      <dgm:t>
        <a:bodyPr/>
        <a:lstStyle/>
        <a:p>
          <a:pPr>
            <a:buFont typeface="+mj-lt"/>
            <a:buNone/>
          </a:pPr>
          <a:r>
            <a:rPr lang="es-US" b="0" dirty="0">
              <a:latin typeface="Arial" panose="020B0604020202020204" pitchFamily="34" charset="0"/>
              <a:cs typeface="Arial" panose="020B0604020202020204" pitchFamily="34" charset="0"/>
            </a:rPr>
            <a:t>DISEÑO E IMPLEMENTACIÓN </a:t>
          </a:r>
          <a:endParaRPr lang="es-EC" b="0" dirty="0">
            <a:latin typeface="Arial" panose="020B0604020202020204" pitchFamily="34" charset="0"/>
            <a:cs typeface="Arial" panose="020B0604020202020204" pitchFamily="34" charset="0"/>
          </a:endParaRPr>
        </a:p>
      </dgm:t>
    </dgm:pt>
    <dgm:pt modelId="{64C2BB77-6920-4A70-8E27-E33BCB64DC17}" type="parTrans" cxnId="{9C66264E-5613-4E18-84DC-1678F71B7AFB}">
      <dgm:prSet/>
      <dgm:spPr/>
      <dgm:t>
        <a:bodyPr/>
        <a:lstStyle/>
        <a:p>
          <a:endParaRPr lang="es-EC"/>
        </a:p>
      </dgm:t>
    </dgm:pt>
    <dgm:pt modelId="{C33CE727-E861-4EB9-880D-D4FCE220DF37}" type="sibTrans" cxnId="{9C66264E-5613-4E18-84DC-1678F71B7AFB}">
      <dgm:prSet/>
      <dgm:spPr/>
      <dgm:t>
        <a:bodyPr/>
        <a:lstStyle/>
        <a:p>
          <a:endParaRPr lang="es-EC"/>
        </a:p>
      </dgm:t>
    </dgm:pt>
    <dgm:pt modelId="{4DFCE240-7055-44DE-9E66-4977602284FF}" type="pres">
      <dgm:prSet presAssocID="{A2FD42B6-93AA-44AF-B46C-950631D0A0AE}" presName="Name0" presStyleCnt="0">
        <dgm:presLayoutVars>
          <dgm:chMax val="7"/>
          <dgm:chPref val="7"/>
          <dgm:dir/>
        </dgm:presLayoutVars>
      </dgm:prSet>
      <dgm:spPr/>
    </dgm:pt>
    <dgm:pt modelId="{ED0E8BD1-F664-4E5E-8427-063F09DBB0CC}" type="pres">
      <dgm:prSet presAssocID="{A2FD42B6-93AA-44AF-B46C-950631D0A0AE}" presName="Name1" presStyleCnt="0"/>
      <dgm:spPr/>
    </dgm:pt>
    <dgm:pt modelId="{C9B579E8-4AEA-4CA4-ADBD-2AF5C1C3CC06}" type="pres">
      <dgm:prSet presAssocID="{A2FD42B6-93AA-44AF-B46C-950631D0A0AE}" presName="cycle" presStyleCnt="0"/>
      <dgm:spPr/>
    </dgm:pt>
    <dgm:pt modelId="{00CB884E-06AD-4AAB-91D0-C47DF143F74D}" type="pres">
      <dgm:prSet presAssocID="{A2FD42B6-93AA-44AF-B46C-950631D0A0AE}" presName="srcNode" presStyleLbl="node1" presStyleIdx="0" presStyleCnt="6"/>
      <dgm:spPr/>
    </dgm:pt>
    <dgm:pt modelId="{EC53B4F6-4569-43E3-BF1C-4518067197F6}" type="pres">
      <dgm:prSet presAssocID="{A2FD42B6-93AA-44AF-B46C-950631D0A0AE}" presName="conn" presStyleLbl="parChTrans1D2" presStyleIdx="0" presStyleCnt="1"/>
      <dgm:spPr/>
    </dgm:pt>
    <dgm:pt modelId="{7A8E235D-DA1D-4688-82EC-191E1DDDFC5E}" type="pres">
      <dgm:prSet presAssocID="{A2FD42B6-93AA-44AF-B46C-950631D0A0AE}" presName="extraNode" presStyleLbl="node1" presStyleIdx="0" presStyleCnt="6"/>
      <dgm:spPr/>
    </dgm:pt>
    <dgm:pt modelId="{7914139F-A9A0-4B49-AD89-E9CA5CFDA1C0}" type="pres">
      <dgm:prSet presAssocID="{A2FD42B6-93AA-44AF-B46C-950631D0A0AE}" presName="dstNode" presStyleLbl="node1" presStyleIdx="0" presStyleCnt="6"/>
      <dgm:spPr/>
    </dgm:pt>
    <dgm:pt modelId="{37FD1EEB-0DBB-4172-A022-078BF673DCA4}" type="pres">
      <dgm:prSet presAssocID="{B62A2DF5-0E6E-494C-8965-7CA9618063A6}" presName="text_1" presStyleLbl="node1" presStyleIdx="0" presStyleCnt="6">
        <dgm:presLayoutVars>
          <dgm:bulletEnabled val="1"/>
        </dgm:presLayoutVars>
      </dgm:prSet>
      <dgm:spPr/>
    </dgm:pt>
    <dgm:pt modelId="{1FEED484-1913-4363-9E45-FE3A0969B5BA}" type="pres">
      <dgm:prSet presAssocID="{B62A2DF5-0E6E-494C-8965-7CA9618063A6}" presName="accent_1" presStyleCnt="0"/>
      <dgm:spPr/>
    </dgm:pt>
    <dgm:pt modelId="{3FA511BA-F613-4507-9260-C557BCE9D0C5}" type="pres">
      <dgm:prSet presAssocID="{B62A2DF5-0E6E-494C-8965-7CA9618063A6}" presName="accentRepeatNode" presStyleLbl="solidFgAcc1" presStyleIdx="0" presStyleCnt="6"/>
      <dgm:spPr/>
    </dgm:pt>
    <dgm:pt modelId="{D561ADF4-13B3-4397-A726-734A2CC2E6B6}" type="pres">
      <dgm:prSet presAssocID="{28DA2FB2-5EB6-44D5-B66C-BFEB1240807D}" presName="text_2" presStyleLbl="node1" presStyleIdx="1" presStyleCnt="6">
        <dgm:presLayoutVars>
          <dgm:bulletEnabled val="1"/>
        </dgm:presLayoutVars>
      </dgm:prSet>
      <dgm:spPr/>
    </dgm:pt>
    <dgm:pt modelId="{C010FBAB-F5CF-4D68-AA4C-91C03F42A739}" type="pres">
      <dgm:prSet presAssocID="{28DA2FB2-5EB6-44D5-B66C-BFEB1240807D}" presName="accent_2" presStyleCnt="0"/>
      <dgm:spPr/>
    </dgm:pt>
    <dgm:pt modelId="{206D19B9-8BD6-48A3-B316-061576071DBE}" type="pres">
      <dgm:prSet presAssocID="{28DA2FB2-5EB6-44D5-B66C-BFEB1240807D}" presName="accentRepeatNode" presStyleLbl="solidFgAcc1" presStyleIdx="1" presStyleCnt="6"/>
      <dgm:spPr/>
    </dgm:pt>
    <dgm:pt modelId="{3DD86460-E160-4AEE-8A19-1212875ED4E1}" type="pres">
      <dgm:prSet presAssocID="{6E4FABC0-BD95-4EAD-BCF4-579AE3E037CF}" presName="text_3" presStyleLbl="node1" presStyleIdx="2" presStyleCnt="6">
        <dgm:presLayoutVars>
          <dgm:bulletEnabled val="1"/>
        </dgm:presLayoutVars>
      </dgm:prSet>
      <dgm:spPr/>
    </dgm:pt>
    <dgm:pt modelId="{46FDA53B-0454-43C7-ABA1-35D89E3157ED}" type="pres">
      <dgm:prSet presAssocID="{6E4FABC0-BD95-4EAD-BCF4-579AE3E037CF}" presName="accent_3" presStyleCnt="0"/>
      <dgm:spPr/>
    </dgm:pt>
    <dgm:pt modelId="{564FEEDB-A0EA-4890-9535-0BB0A349917B}" type="pres">
      <dgm:prSet presAssocID="{6E4FABC0-BD95-4EAD-BCF4-579AE3E037CF}" presName="accentRepeatNode" presStyleLbl="solidFgAcc1" presStyleIdx="2" presStyleCnt="6"/>
      <dgm:spPr/>
    </dgm:pt>
    <dgm:pt modelId="{63B83C4A-7906-44EE-AA71-57E8B20562AF}" type="pres">
      <dgm:prSet presAssocID="{4BBBC775-42E4-4585-9446-5AB2339A6CD8}" presName="text_4" presStyleLbl="node1" presStyleIdx="3" presStyleCnt="6">
        <dgm:presLayoutVars>
          <dgm:bulletEnabled val="1"/>
        </dgm:presLayoutVars>
      </dgm:prSet>
      <dgm:spPr/>
    </dgm:pt>
    <dgm:pt modelId="{B287CB78-EA89-461E-8C4E-CB0FE030DF41}" type="pres">
      <dgm:prSet presAssocID="{4BBBC775-42E4-4585-9446-5AB2339A6CD8}" presName="accent_4" presStyleCnt="0"/>
      <dgm:spPr/>
    </dgm:pt>
    <dgm:pt modelId="{39A5B224-F634-487A-A67C-DEEABB5AF4F4}" type="pres">
      <dgm:prSet presAssocID="{4BBBC775-42E4-4585-9446-5AB2339A6CD8}" presName="accentRepeatNode" presStyleLbl="solidFgAcc1" presStyleIdx="3" presStyleCnt="6"/>
      <dgm:spPr/>
    </dgm:pt>
    <dgm:pt modelId="{8EEB863B-03C3-43BC-85B0-4BAD53807CCE}" type="pres">
      <dgm:prSet presAssocID="{7193E796-5B6C-4E4D-9B96-4AEA0745C856}" presName="text_5" presStyleLbl="node1" presStyleIdx="4" presStyleCnt="6">
        <dgm:presLayoutVars>
          <dgm:bulletEnabled val="1"/>
        </dgm:presLayoutVars>
      </dgm:prSet>
      <dgm:spPr/>
    </dgm:pt>
    <dgm:pt modelId="{DE36CBFD-80AB-4ADA-85BD-3CA2F8DB762C}" type="pres">
      <dgm:prSet presAssocID="{7193E796-5B6C-4E4D-9B96-4AEA0745C856}" presName="accent_5" presStyleCnt="0"/>
      <dgm:spPr/>
    </dgm:pt>
    <dgm:pt modelId="{4CA7C1EC-3DF8-4FA1-874A-048F6F552894}" type="pres">
      <dgm:prSet presAssocID="{7193E796-5B6C-4E4D-9B96-4AEA0745C856}" presName="accentRepeatNode" presStyleLbl="solidFgAcc1" presStyleIdx="4" presStyleCnt="6"/>
      <dgm:spPr/>
    </dgm:pt>
    <dgm:pt modelId="{7CC44DC4-F8EE-4C4A-85C2-EB74833F8826}" type="pres">
      <dgm:prSet presAssocID="{D052F844-4A42-4C33-B550-B613154E2A4E}" presName="text_6" presStyleLbl="node1" presStyleIdx="5" presStyleCnt="6">
        <dgm:presLayoutVars>
          <dgm:bulletEnabled val="1"/>
        </dgm:presLayoutVars>
      </dgm:prSet>
      <dgm:spPr/>
    </dgm:pt>
    <dgm:pt modelId="{D4448E13-F30C-43C5-ACCB-C670138DD997}" type="pres">
      <dgm:prSet presAssocID="{D052F844-4A42-4C33-B550-B613154E2A4E}" presName="accent_6" presStyleCnt="0"/>
      <dgm:spPr/>
    </dgm:pt>
    <dgm:pt modelId="{D41821E4-B4A9-44AE-A49A-C18FF71DC558}" type="pres">
      <dgm:prSet presAssocID="{D052F844-4A42-4C33-B550-B613154E2A4E}" presName="accentRepeatNode" presStyleLbl="solidFgAcc1" presStyleIdx="5" presStyleCnt="6"/>
      <dgm:spPr/>
    </dgm:pt>
  </dgm:ptLst>
  <dgm:cxnLst>
    <dgm:cxn modelId="{5D0F6D04-FF35-456D-B8EB-EF008C3D97F4}" type="presOf" srcId="{28DA2FB2-5EB6-44D5-B66C-BFEB1240807D}" destId="{D561ADF4-13B3-4397-A726-734A2CC2E6B6}" srcOrd="0" destOrd="0" presId="urn:microsoft.com/office/officeart/2008/layout/VerticalCurvedList"/>
    <dgm:cxn modelId="{52C0970A-5008-4C08-90D2-0F87FBAE40E2}" type="presOf" srcId="{A2FD42B6-93AA-44AF-B46C-950631D0A0AE}" destId="{4DFCE240-7055-44DE-9E66-4977602284FF}" srcOrd="0" destOrd="0" presId="urn:microsoft.com/office/officeart/2008/layout/VerticalCurvedList"/>
    <dgm:cxn modelId="{9B2F0B10-0E91-489D-A224-39A34B18BA8B}" type="presOf" srcId="{B62A2DF5-0E6E-494C-8965-7CA9618063A6}" destId="{37FD1EEB-0DBB-4172-A022-078BF673DCA4}" srcOrd="0" destOrd="0" presId="urn:microsoft.com/office/officeart/2008/layout/VerticalCurvedList"/>
    <dgm:cxn modelId="{E5F93737-62D7-44BB-B929-E3B315C6AC0A}" srcId="{A2FD42B6-93AA-44AF-B46C-950631D0A0AE}" destId="{6E4FABC0-BD95-4EAD-BCF4-579AE3E037CF}" srcOrd="2" destOrd="0" parTransId="{496C90DF-A5C2-48EB-B2F6-F088446B5ECD}" sibTransId="{D3977AC6-6DE3-4DF7-912B-4A4D79E9F84E}"/>
    <dgm:cxn modelId="{C1D02A4A-77E2-46F4-AD06-A10B66B81F01}" type="presOf" srcId="{5DF2A2D2-E6AA-4D13-822B-9DC931A59CBF}" destId="{EC53B4F6-4569-43E3-BF1C-4518067197F6}" srcOrd="0" destOrd="0" presId="urn:microsoft.com/office/officeart/2008/layout/VerticalCurvedList"/>
    <dgm:cxn modelId="{9C66264E-5613-4E18-84DC-1678F71B7AFB}" srcId="{A2FD42B6-93AA-44AF-B46C-950631D0A0AE}" destId="{4BBBC775-42E4-4585-9446-5AB2339A6CD8}" srcOrd="3" destOrd="0" parTransId="{64C2BB77-6920-4A70-8E27-E33BCB64DC17}" sibTransId="{C33CE727-E861-4EB9-880D-D4FCE220DF37}"/>
    <dgm:cxn modelId="{F41C4B7D-F3C8-40B4-86CF-F7BA38A75D5E}" srcId="{A2FD42B6-93AA-44AF-B46C-950631D0A0AE}" destId="{D052F844-4A42-4C33-B550-B613154E2A4E}" srcOrd="5" destOrd="0" parTransId="{9B98854E-EA88-4FF3-967C-DFDD171A7A9D}" sibTransId="{245630CA-F975-4846-9B5F-8FD8FB7BC557}"/>
    <dgm:cxn modelId="{8F86258A-3F42-4B2B-B902-57345B5A0D93}" srcId="{A2FD42B6-93AA-44AF-B46C-950631D0A0AE}" destId="{7193E796-5B6C-4E4D-9B96-4AEA0745C856}" srcOrd="4" destOrd="0" parTransId="{215F0337-1101-4164-B134-7582A701CA01}" sibTransId="{5EBD5338-B0D2-45F2-AD16-12402B944C2D}"/>
    <dgm:cxn modelId="{A22429AD-93A2-4BEC-BC9E-C630950F4A5B}" type="presOf" srcId="{7193E796-5B6C-4E4D-9B96-4AEA0745C856}" destId="{8EEB863B-03C3-43BC-85B0-4BAD53807CCE}" srcOrd="0" destOrd="0" presId="urn:microsoft.com/office/officeart/2008/layout/VerticalCurvedList"/>
    <dgm:cxn modelId="{22D58DB2-E898-44DE-A57E-BE5F5BD561A4}" type="presOf" srcId="{D052F844-4A42-4C33-B550-B613154E2A4E}" destId="{7CC44DC4-F8EE-4C4A-85C2-EB74833F8826}" srcOrd="0" destOrd="0" presId="urn:microsoft.com/office/officeart/2008/layout/VerticalCurvedList"/>
    <dgm:cxn modelId="{87A6D8BC-A4B5-4F3F-948E-A0BB65B08541}" srcId="{A2FD42B6-93AA-44AF-B46C-950631D0A0AE}" destId="{28DA2FB2-5EB6-44D5-B66C-BFEB1240807D}" srcOrd="1" destOrd="0" parTransId="{DE8CC6BB-CD31-44C6-A033-09A80B0C7D3E}" sibTransId="{4606CE40-EE4D-4C55-AC82-42ECCD31D2AF}"/>
    <dgm:cxn modelId="{84D92DC3-1779-4B41-A46B-9BA5A903C171}" srcId="{A2FD42B6-93AA-44AF-B46C-950631D0A0AE}" destId="{B62A2DF5-0E6E-494C-8965-7CA9618063A6}" srcOrd="0" destOrd="0" parTransId="{3A42BE20-0A87-42BA-ABBC-3C26CCAFA22D}" sibTransId="{5DF2A2D2-E6AA-4D13-822B-9DC931A59CBF}"/>
    <dgm:cxn modelId="{3260D5EF-EA71-4993-9CAC-314725E08F2D}" type="presOf" srcId="{4BBBC775-42E4-4585-9446-5AB2339A6CD8}" destId="{63B83C4A-7906-44EE-AA71-57E8B20562AF}" srcOrd="0" destOrd="0" presId="urn:microsoft.com/office/officeart/2008/layout/VerticalCurvedList"/>
    <dgm:cxn modelId="{FA0A1CFE-490A-43A8-9CB3-F8F5A5E493F0}" type="presOf" srcId="{6E4FABC0-BD95-4EAD-BCF4-579AE3E037CF}" destId="{3DD86460-E160-4AEE-8A19-1212875ED4E1}" srcOrd="0" destOrd="0" presId="urn:microsoft.com/office/officeart/2008/layout/VerticalCurvedList"/>
    <dgm:cxn modelId="{CF05287A-420D-4F23-B405-36A98BF6FCF9}" type="presParOf" srcId="{4DFCE240-7055-44DE-9E66-4977602284FF}" destId="{ED0E8BD1-F664-4E5E-8427-063F09DBB0CC}" srcOrd="0" destOrd="0" presId="urn:microsoft.com/office/officeart/2008/layout/VerticalCurvedList"/>
    <dgm:cxn modelId="{63E3AE88-7F7C-416D-8C7F-7A55CC793987}" type="presParOf" srcId="{ED0E8BD1-F664-4E5E-8427-063F09DBB0CC}" destId="{C9B579E8-4AEA-4CA4-ADBD-2AF5C1C3CC06}" srcOrd="0" destOrd="0" presId="urn:microsoft.com/office/officeart/2008/layout/VerticalCurvedList"/>
    <dgm:cxn modelId="{298B955E-BF98-4BAE-997B-1489BE8EFE6C}" type="presParOf" srcId="{C9B579E8-4AEA-4CA4-ADBD-2AF5C1C3CC06}" destId="{00CB884E-06AD-4AAB-91D0-C47DF143F74D}" srcOrd="0" destOrd="0" presId="urn:microsoft.com/office/officeart/2008/layout/VerticalCurvedList"/>
    <dgm:cxn modelId="{FA80D052-4986-4C1A-A430-BC07F5B765E1}" type="presParOf" srcId="{C9B579E8-4AEA-4CA4-ADBD-2AF5C1C3CC06}" destId="{EC53B4F6-4569-43E3-BF1C-4518067197F6}" srcOrd="1" destOrd="0" presId="urn:microsoft.com/office/officeart/2008/layout/VerticalCurvedList"/>
    <dgm:cxn modelId="{1B5F52C8-D80A-4577-9E96-8267D5EA3452}" type="presParOf" srcId="{C9B579E8-4AEA-4CA4-ADBD-2AF5C1C3CC06}" destId="{7A8E235D-DA1D-4688-82EC-191E1DDDFC5E}" srcOrd="2" destOrd="0" presId="urn:microsoft.com/office/officeart/2008/layout/VerticalCurvedList"/>
    <dgm:cxn modelId="{627B9CC8-981A-4A2B-B317-0171674F5A38}" type="presParOf" srcId="{C9B579E8-4AEA-4CA4-ADBD-2AF5C1C3CC06}" destId="{7914139F-A9A0-4B49-AD89-E9CA5CFDA1C0}" srcOrd="3" destOrd="0" presId="urn:microsoft.com/office/officeart/2008/layout/VerticalCurvedList"/>
    <dgm:cxn modelId="{E5259CDD-E143-41FF-82C3-AB0A76778532}" type="presParOf" srcId="{ED0E8BD1-F664-4E5E-8427-063F09DBB0CC}" destId="{37FD1EEB-0DBB-4172-A022-078BF673DCA4}" srcOrd="1" destOrd="0" presId="urn:microsoft.com/office/officeart/2008/layout/VerticalCurvedList"/>
    <dgm:cxn modelId="{7ED2B6F5-3E89-4E90-8137-78FC96E21ED8}" type="presParOf" srcId="{ED0E8BD1-F664-4E5E-8427-063F09DBB0CC}" destId="{1FEED484-1913-4363-9E45-FE3A0969B5BA}" srcOrd="2" destOrd="0" presId="urn:microsoft.com/office/officeart/2008/layout/VerticalCurvedList"/>
    <dgm:cxn modelId="{B844D89C-56E6-4AAC-9E88-633654C43BE6}" type="presParOf" srcId="{1FEED484-1913-4363-9E45-FE3A0969B5BA}" destId="{3FA511BA-F613-4507-9260-C557BCE9D0C5}" srcOrd="0" destOrd="0" presId="urn:microsoft.com/office/officeart/2008/layout/VerticalCurvedList"/>
    <dgm:cxn modelId="{BF62FCE4-DB97-4A57-9085-DC9A37F4845F}" type="presParOf" srcId="{ED0E8BD1-F664-4E5E-8427-063F09DBB0CC}" destId="{D561ADF4-13B3-4397-A726-734A2CC2E6B6}" srcOrd="3" destOrd="0" presId="urn:microsoft.com/office/officeart/2008/layout/VerticalCurvedList"/>
    <dgm:cxn modelId="{097BE474-561C-4C00-AC79-6F95D7C97835}" type="presParOf" srcId="{ED0E8BD1-F664-4E5E-8427-063F09DBB0CC}" destId="{C010FBAB-F5CF-4D68-AA4C-91C03F42A739}" srcOrd="4" destOrd="0" presId="urn:microsoft.com/office/officeart/2008/layout/VerticalCurvedList"/>
    <dgm:cxn modelId="{30C5A15E-147B-4E99-A7CF-145C6EA3B9A7}" type="presParOf" srcId="{C010FBAB-F5CF-4D68-AA4C-91C03F42A739}" destId="{206D19B9-8BD6-48A3-B316-061576071DBE}" srcOrd="0" destOrd="0" presId="urn:microsoft.com/office/officeart/2008/layout/VerticalCurvedList"/>
    <dgm:cxn modelId="{B31C04A4-EB64-4403-B4F1-69288DFC1F05}" type="presParOf" srcId="{ED0E8BD1-F664-4E5E-8427-063F09DBB0CC}" destId="{3DD86460-E160-4AEE-8A19-1212875ED4E1}" srcOrd="5" destOrd="0" presId="urn:microsoft.com/office/officeart/2008/layout/VerticalCurvedList"/>
    <dgm:cxn modelId="{97B9285D-4B6A-49B2-B1E8-482C614B11CD}" type="presParOf" srcId="{ED0E8BD1-F664-4E5E-8427-063F09DBB0CC}" destId="{46FDA53B-0454-43C7-ABA1-35D89E3157ED}" srcOrd="6" destOrd="0" presId="urn:microsoft.com/office/officeart/2008/layout/VerticalCurvedList"/>
    <dgm:cxn modelId="{C5B33B57-745E-40F0-A02D-27E75FD210E1}" type="presParOf" srcId="{46FDA53B-0454-43C7-ABA1-35D89E3157ED}" destId="{564FEEDB-A0EA-4890-9535-0BB0A349917B}" srcOrd="0" destOrd="0" presId="urn:microsoft.com/office/officeart/2008/layout/VerticalCurvedList"/>
    <dgm:cxn modelId="{6BCB44AD-205F-4DCD-B867-02D90C859A78}" type="presParOf" srcId="{ED0E8BD1-F664-4E5E-8427-063F09DBB0CC}" destId="{63B83C4A-7906-44EE-AA71-57E8B20562AF}" srcOrd="7" destOrd="0" presId="urn:microsoft.com/office/officeart/2008/layout/VerticalCurvedList"/>
    <dgm:cxn modelId="{65F4C35A-2995-4F28-B903-7E16C6ADF526}" type="presParOf" srcId="{ED0E8BD1-F664-4E5E-8427-063F09DBB0CC}" destId="{B287CB78-EA89-461E-8C4E-CB0FE030DF41}" srcOrd="8" destOrd="0" presId="urn:microsoft.com/office/officeart/2008/layout/VerticalCurvedList"/>
    <dgm:cxn modelId="{43C9E796-6DE0-4C92-B154-541CE950D88E}" type="presParOf" srcId="{B287CB78-EA89-461E-8C4E-CB0FE030DF41}" destId="{39A5B224-F634-487A-A67C-DEEABB5AF4F4}" srcOrd="0" destOrd="0" presId="urn:microsoft.com/office/officeart/2008/layout/VerticalCurvedList"/>
    <dgm:cxn modelId="{33D7875B-D02D-4581-BA7A-AB245F7264F4}" type="presParOf" srcId="{ED0E8BD1-F664-4E5E-8427-063F09DBB0CC}" destId="{8EEB863B-03C3-43BC-85B0-4BAD53807CCE}" srcOrd="9" destOrd="0" presId="urn:microsoft.com/office/officeart/2008/layout/VerticalCurvedList"/>
    <dgm:cxn modelId="{45A30EF5-041A-473C-905F-4C21BB2FB764}" type="presParOf" srcId="{ED0E8BD1-F664-4E5E-8427-063F09DBB0CC}" destId="{DE36CBFD-80AB-4ADA-85BD-3CA2F8DB762C}" srcOrd="10" destOrd="0" presId="urn:microsoft.com/office/officeart/2008/layout/VerticalCurvedList"/>
    <dgm:cxn modelId="{BF88A586-2A3A-4CDF-AECF-04A7D65D4251}" type="presParOf" srcId="{DE36CBFD-80AB-4ADA-85BD-3CA2F8DB762C}" destId="{4CA7C1EC-3DF8-4FA1-874A-048F6F552894}" srcOrd="0" destOrd="0" presId="urn:microsoft.com/office/officeart/2008/layout/VerticalCurvedList"/>
    <dgm:cxn modelId="{E3771372-A417-452F-AEEC-953AEB9C4406}" type="presParOf" srcId="{ED0E8BD1-F664-4E5E-8427-063F09DBB0CC}" destId="{7CC44DC4-F8EE-4C4A-85C2-EB74833F8826}" srcOrd="11" destOrd="0" presId="urn:microsoft.com/office/officeart/2008/layout/VerticalCurvedList"/>
    <dgm:cxn modelId="{242A5206-0414-4FD9-BD34-E50C4ECDA8AC}" type="presParOf" srcId="{ED0E8BD1-F664-4E5E-8427-063F09DBB0CC}" destId="{D4448E13-F30C-43C5-ACCB-C670138DD997}" srcOrd="12" destOrd="0" presId="urn:microsoft.com/office/officeart/2008/layout/VerticalCurvedList"/>
    <dgm:cxn modelId="{127DD7D7-15E1-46AB-997E-85DAE2DC6FF6}" type="presParOf" srcId="{D4448E13-F30C-43C5-ACCB-C670138DD997}" destId="{D41821E4-B4A9-44AE-A49A-C18FF71DC55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OBJETIVOS  </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dgm:spPr/>
      <dgm:t>
        <a:bodyPr/>
        <a:lstStyle/>
        <a:p>
          <a:pPr>
            <a:buFont typeface="+mj-lt"/>
            <a:buNone/>
          </a:pPr>
          <a:r>
            <a:rPr lang="es-EC" b="0" dirty="0">
              <a:latin typeface="Arial" panose="020B0604020202020204" pitchFamily="34" charset="0"/>
              <a:cs typeface="Arial" panose="020B0604020202020204" pitchFamily="34" charset="0"/>
            </a:rPr>
            <a:t>ESTADO DEL ARTE</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a:buFont typeface="+mj-lt"/>
            <a:buNone/>
          </a:pPr>
          <a:r>
            <a:rPr lang="es-EC" sz="1000" b="1" kern="1200" dirty="0">
              <a:solidFill>
                <a:schemeClr val="bg1"/>
              </a:solidFill>
              <a:latin typeface="Arial" panose="020B0604020202020204" pitchFamily="34" charset="0"/>
              <a:ea typeface="+mn-ea"/>
              <a:cs typeface="Arial" panose="020B0604020202020204" pitchFamily="34" charset="0"/>
            </a:rPr>
            <a:t>DISEÑO</a:t>
          </a:r>
          <a:r>
            <a:rPr lang="es-EC" sz="1000" b="1" kern="1200" dirty="0">
              <a:solidFill>
                <a:schemeClr val="bg1"/>
              </a:solidFill>
              <a:latin typeface="Arial" panose="020B0604020202020204" pitchFamily="34" charset="0"/>
              <a:cs typeface="Arial" panose="020B0604020202020204" pitchFamily="34" charset="0"/>
            </a:rPr>
            <a:t> E IMPLEMENTACIÓN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dgm:spPr/>
      <dgm:t>
        <a:bodyPr/>
        <a:lstStyle/>
        <a:p>
          <a:r>
            <a:rPr lang="es-ES" dirty="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a:xfrm>
          <a:off x="5468209" y="43195"/>
          <a:ext cx="2277841" cy="911136"/>
        </a:xfrm>
        <a:prstGeom prst="chevron">
          <a:avLst/>
        </a:prstGeom>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OBJETIVOS  </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kern="1200" dirty="0">
              <a:solidFill>
                <a:prstClr val="black"/>
              </a:solidFill>
              <a:latin typeface="Arial" panose="020B0604020202020204" pitchFamily="34" charset="0"/>
              <a:ea typeface="+mn-ea"/>
              <a:cs typeface="Arial" panose="020B0604020202020204" pitchFamily="34" charset="0"/>
            </a:rPr>
            <a:t>ESTADO DEL ARTE</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a:buFont typeface="+mj-lt"/>
            <a:buNone/>
          </a:pPr>
          <a:r>
            <a:rPr lang="es-EC" b="0" dirty="0">
              <a:solidFill>
                <a:schemeClr val="bg1"/>
              </a:solidFill>
              <a:latin typeface="Arial" panose="020B0604020202020204" pitchFamily="34" charset="0"/>
              <a:cs typeface="Arial" panose="020B0604020202020204" pitchFamily="34" charset="0"/>
            </a:rPr>
            <a:t>DISEÑO E IMPLEMENTACIÓN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dgm:spPr/>
      <dgm:t>
        <a:bodyPr/>
        <a:lstStyle/>
        <a:p>
          <a:r>
            <a:rPr lang="es-ES" dirty="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a:xfrm>
          <a:off x="3645936" y="43195"/>
          <a:ext cx="2277841" cy="911136"/>
        </a:xfrm>
        <a:prstGeom prst="chevron">
          <a:avLst/>
        </a:prstGeom>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a:xfrm>
          <a:off x="5468209" y="43195"/>
          <a:ext cx="2277841" cy="911136"/>
        </a:xfrm>
        <a:prstGeom prst="chevron">
          <a:avLst/>
        </a:prstGeom>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A1EA9F4-C714-4D6F-B131-C245BAD16D8F}" type="doc">
      <dgm:prSet loTypeId="urn:microsoft.com/office/officeart/2005/8/layout/pList1" loCatId="picture" qsTypeId="urn:microsoft.com/office/officeart/2005/8/quickstyle/simple1" qsCatId="simple" csTypeId="urn:microsoft.com/office/officeart/2005/8/colors/accent0_3" csCatId="mainScheme" phldr="1"/>
      <dgm:spPr/>
      <dgm:t>
        <a:bodyPr/>
        <a:lstStyle/>
        <a:p>
          <a:endParaRPr lang="es-EC"/>
        </a:p>
      </dgm:t>
    </dgm:pt>
    <dgm:pt modelId="{2A1E713F-0265-4640-9218-D60189A11451}">
      <dgm:prSet phldrT="[Texto]"/>
      <dgm:spPr>
        <a:xfrm>
          <a:off x="1127146" y="1598910"/>
          <a:ext cx="1975759" cy="621587"/>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pPr>
            <a:buNone/>
          </a:pPr>
          <a:r>
            <a:rPr lang="es-EC" dirty="0">
              <a:solidFill>
                <a:sysClr val="window" lastClr="FFFFFF"/>
              </a:solidFill>
              <a:latin typeface="Calibri"/>
              <a:ea typeface="+mn-ea"/>
              <a:cs typeface="+mn-cs"/>
            </a:rPr>
            <a:t>ESP 32 con pantalla OLED</a:t>
          </a:r>
        </a:p>
      </dgm:t>
    </dgm:pt>
    <dgm:pt modelId="{BBA1304B-FBE3-4476-9E9F-0AF32F69101E}" type="parTrans" cxnId="{D185075F-992C-41F2-85F1-C277B99DCFBE}">
      <dgm:prSet/>
      <dgm:spPr/>
      <dgm:t>
        <a:bodyPr/>
        <a:lstStyle/>
        <a:p>
          <a:endParaRPr lang="es-EC"/>
        </a:p>
      </dgm:t>
    </dgm:pt>
    <dgm:pt modelId="{7502C8EF-DFF1-411A-9C9A-624EF9C6EAE9}" type="sibTrans" cxnId="{D185075F-992C-41F2-85F1-C277B99DCFBE}">
      <dgm:prSet/>
      <dgm:spPr/>
      <dgm:t>
        <a:bodyPr/>
        <a:lstStyle/>
        <a:p>
          <a:endParaRPr lang="es-EC"/>
        </a:p>
      </dgm:t>
    </dgm:pt>
    <dgm:pt modelId="{EE828693-2BDB-42EA-8E5D-443A43058A38}">
      <dgm:prSet phldrT="[Texto]"/>
      <dgm:spPr>
        <a:xfrm>
          <a:off x="3569096" y="1598910"/>
          <a:ext cx="1975759" cy="621587"/>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pPr>
            <a:buNone/>
          </a:pPr>
          <a:r>
            <a:rPr lang="es-EC" dirty="0">
              <a:solidFill>
                <a:sysClr val="window" lastClr="FFFFFF"/>
              </a:solidFill>
              <a:latin typeface="Calibri"/>
              <a:ea typeface="+mn-ea"/>
              <a:cs typeface="+mn-cs"/>
            </a:rPr>
            <a:t>Sensor LM35</a:t>
          </a:r>
        </a:p>
      </dgm:t>
    </dgm:pt>
    <dgm:pt modelId="{18EDE736-F78C-46CC-A1BB-61CBD1228CA1}" type="parTrans" cxnId="{E1414CB2-89EC-42F3-B88C-CFFA368C8261}">
      <dgm:prSet/>
      <dgm:spPr/>
      <dgm:t>
        <a:bodyPr/>
        <a:lstStyle/>
        <a:p>
          <a:endParaRPr lang="es-EC"/>
        </a:p>
      </dgm:t>
    </dgm:pt>
    <dgm:pt modelId="{FE39FFB4-7E3A-4C0E-A97E-A5BE503BD7AD}" type="sibTrans" cxnId="{E1414CB2-89EC-42F3-B88C-CFFA368C8261}">
      <dgm:prSet/>
      <dgm:spPr/>
      <dgm:t>
        <a:bodyPr/>
        <a:lstStyle/>
        <a:p>
          <a:endParaRPr lang="es-EC"/>
        </a:p>
      </dgm:t>
    </dgm:pt>
    <dgm:pt modelId="{50AACC2B-6574-4B8E-9FE7-5D172BB05F63}">
      <dgm:prSet phldrT="[Texto]"/>
      <dgm:spPr>
        <a:xfrm>
          <a:off x="6011046" y="1598910"/>
          <a:ext cx="1975759" cy="621587"/>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pPr>
            <a:buNone/>
          </a:pPr>
          <a:r>
            <a:rPr lang="es-SV" i="0" dirty="0">
              <a:solidFill>
                <a:sysClr val="window" lastClr="FFFFFF"/>
              </a:solidFill>
              <a:latin typeface="Calibri"/>
              <a:ea typeface="+mn-ea"/>
              <a:cs typeface="+mn-cs"/>
            </a:rPr>
            <a:t>Termistor NXFT15H103FA2B100</a:t>
          </a:r>
          <a:endParaRPr lang="es-EC" i="0" dirty="0">
            <a:solidFill>
              <a:sysClr val="window" lastClr="FFFFFF"/>
            </a:solidFill>
            <a:latin typeface="Calibri"/>
            <a:ea typeface="+mn-ea"/>
            <a:cs typeface="+mn-cs"/>
          </a:endParaRPr>
        </a:p>
      </dgm:t>
    </dgm:pt>
    <dgm:pt modelId="{AAC950C2-AA5D-4A34-831E-192E50D1449A}" type="parTrans" cxnId="{BAED98EA-7B58-492F-960B-59A08E0117B7}">
      <dgm:prSet/>
      <dgm:spPr/>
      <dgm:t>
        <a:bodyPr/>
        <a:lstStyle/>
        <a:p>
          <a:endParaRPr lang="es-EC"/>
        </a:p>
      </dgm:t>
    </dgm:pt>
    <dgm:pt modelId="{E93927FF-C350-4EC7-AA6B-180980074DE4}" type="sibTrans" cxnId="{BAED98EA-7B58-492F-960B-59A08E0117B7}">
      <dgm:prSet/>
      <dgm:spPr/>
      <dgm:t>
        <a:bodyPr/>
        <a:lstStyle/>
        <a:p>
          <a:endParaRPr lang="es-EC"/>
        </a:p>
      </dgm:t>
    </dgm:pt>
    <dgm:pt modelId="{8CF56455-2BF0-477A-8ABE-698F3AD1C9A9}">
      <dgm:prSet custT="1"/>
      <dgm:spPr>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spcFirstLastPara="0" vert="horz" wrap="square" lIns="113792" tIns="113792" rIns="113792" bIns="0" numCol="1" spcCol="1270" anchor="t" anchorCtr="0"/>
        <a:lstStyle/>
        <a:p>
          <a:r>
            <a:rPr lang="es-SV" sz="1600" i="1" kern="1200" dirty="0">
              <a:solidFill>
                <a:schemeClr val="bg1"/>
              </a:solidFill>
            </a:rPr>
            <a:t>Sensor </a:t>
          </a:r>
          <a:r>
            <a:rPr lang="es-ES_tradnl" sz="1600" i="1" kern="1200" dirty="0">
              <a:solidFill>
                <a:schemeClr val="bg1"/>
              </a:solidFill>
              <a:latin typeface="Calibri"/>
              <a:ea typeface="+mn-ea"/>
              <a:cs typeface="+mn-cs"/>
            </a:rPr>
            <a:t>HRM-2511B</a:t>
          </a:r>
          <a:endParaRPr lang="es-EC" sz="1600" i="1" kern="1200" dirty="0">
            <a:solidFill>
              <a:schemeClr val="bg1"/>
            </a:solidFill>
            <a:latin typeface="Calibri"/>
            <a:ea typeface="+mn-ea"/>
            <a:cs typeface="+mn-cs"/>
          </a:endParaRPr>
        </a:p>
      </dgm:t>
    </dgm:pt>
    <dgm:pt modelId="{5E7DFEEC-076A-4A30-9B4A-71345B55E65B}" type="parTrans" cxnId="{344F8D32-823B-441E-AA4F-738E1E2FEE4A}">
      <dgm:prSet/>
      <dgm:spPr/>
      <dgm:t>
        <a:bodyPr/>
        <a:lstStyle/>
        <a:p>
          <a:endParaRPr lang="es-EC"/>
        </a:p>
      </dgm:t>
    </dgm:pt>
    <dgm:pt modelId="{0D10DAE7-3C29-4B26-A70A-1021741306E1}" type="sibTrans" cxnId="{344F8D32-823B-441E-AA4F-738E1E2FEE4A}">
      <dgm:prSet/>
      <dgm:spPr/>
      <dgm:t>
        <a:bodyPr/>
        <a:lstStyle/>
        <a:p>
          <a:endParaRPr lang="es-EC"/>
        </a:p>
      </dgm:t>
    </dgm:pt>
    <dgm:pt modelId="{5E2F6449-A2FB-4D63-8030-0130EF2DDFFC}">
      <dgm:prSet/>
      <dgm:spPr>
        <a:xfrm>
          <a:off x="6011046" y="4040861"/>
          <a:ext cx="1975759" cy="621587"/>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pPr>
            <a:buNone/>
          </a:pPr>
          <a:r>
            <a:rPr lang="es-SV" i="1" dirty="0">
              <a:solidFill>
                <a:sysClr val="window" lastClr="FFFFFF"/>
              </a:solidFill>
              <a:latin typeface="Calibri"/>
              <a:ea typeface="+mn-ea"/>
              <a:cs typeface="+mn-cs"/>
            </a:rPr>
            <a:t>Módulo ADXL335</a:t>
          </a:r>
          <a:endParaRPr lang="es-EC" dirty="0">
            <a:solidFill>
              <a:sysClr val="window" lastClr="FFFFFF"/>
            </a:solidFill>
            <a:latin typeface="Calibri"/>
            <a:ea typeface="+mn-ea"/>
            <a:cs typeface="+mn-cs"/>
          </a:endParaRPr>
        </a:p>
      </dgm:t>
    </dgm:pt>
    <dgm:pt modelId="{728CE276-BCD9-4D86-B51E-0A22190A7914}" type="parTrans" cxnId="{7DCA9EAC-0339-4E9D-8753-ECE59929EF54}">
      <dgm:prSet/>
      <dgm:spPr/>
      <dgm:t>
        <a:bodyPr/>
        <a:lstStyle/>
        <a:p>
          <a:endParaRPr lang="es-EC"/>
        </a:p>
      </dgm:t>
    </dgm:pt>
    <dgm:pt modelId="{0264C5D3-D6F1-4970-8A92-1E82FB45E6FA}" type="sibTrans" cxnId="{7DCA9EAC-0339-4E9D-8753-ECE59929EF54}">
      <dgm:prSet/>
      <dgm:spPr/>
      <dgm:t>
        <a:bodyPr/>
        <a:lstStyle/>
        <a:p>
          <a:endParaRPr lang="es-EC"/>
        </a:p>
      </dgm:t>
    </dgm:pt>
    <dgm:pt modelId="{0A054107-3B79-4889-9A9C-E4E303DCA07D}" type="pres">
      <dgm:prSet presAssocID="{CA1EA9F4-C714-4D6F-B131-C245BAD16D8F}" presName="Name0" presStyleCnt="0">
        <dgm:presLayoutVars>
          <dgm:dir/>
          <dgm:resizeHandles val="exact"/>
        </dgm:presLayoutVars>
      </dgm:prSet>
      <dgm:spPr/>
    </dgm:pt>
    <dgm:pt modelId="{3EF91C2B-FB9F-4ED8-B3A9-E41DA6A88D43}" type="pres">
      <dgm:prSet presAssocID="{2A1E713F-0265-4640-9218-D60189A11451}" presName="compNode" presStyleCnt="0"/>
      <dgm:spPr/>
    </dgm:pt>
    <dgm:pt modelId="{877DED75-A3B7-4444-9E8F-6017AA3C1700}" type="pres">
      <dgm:prSet presAssocID="{2A1E713F-0265-4640-9218-D60189A11451}" presName="pictRect" presStyleLbl="node1" presStyleIdx="0" presStyleCnt="5"/>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dgm:spPr>
    </dgm:pt>
    <dgm:pt modelId="{2B1EC5FB-E64F-4385-B442-8604938BED37}" type="pres">
      <dgm:prSet presAssocID="{2A1E713F-0265-4640-9218-D60189A11451}" presName="textRect" presStyleLbl="revTx" presStyleIdx="0" presStyleCnt="5">
        <dgm:presLayoutVars>
          <dgm:bulletEnabled val="1"/>
        </dgm:presLayoutVars>
      </dgm:prSet>
      <dgm:spPr/>
    </dgm:pt>
    <dgm:pt modelId="{0C8E5AED-B076-46FD-AF0C-D0C0586DD86A}" type="pres">
      <dgm:prSet presAssocID="{7502C8EF-DFF1-411A-9C9A-624EF9C6EAE9}" presName="sibTrans" presStyleLbl="sibTrans2D1" presStyleIdx="0" presStyleCnt="0"/>
      <dgm:spPr/>
    </dgm:pt>
    <dgm:pt modelId="{3C46B37F-2650-4378-AF57-108330B0D226}" type="pres">
      <dgm:prSet presAssocID="{EE828693-2BDB-42EA-8E5D-443A43058A38}" presName="compNode" presStyleCnt="0"/>
      <dgm:spPr/>
    </dgm:pt>
    <dgm:pt modelId="{B57B9C6F-DF2E-4D3A-A301-81B4FCAF4997}" type="pres">
      <dgm:prSet presAssocID="{EE828693-2BDB-42EA-8E5D-443A43058A38}" presName="pictRect" presStyleLbl="node1" presStyleIdx="1" presStyleCnt="5"/>
      <dgm:spPr>
        <a:blipFill rotWithShape="1">
          <a:blip xmlns:r="http://schemas.openxmlformats.org/officeDocument/2006/relationships" r:embed="rId2"/>
          <a:srcRect/>
          <a:stretch>
            <a:fillRect/>
          </a:stretch>
        </a:blipFill>
      </dgm:spPr>
    </dgm:pt>
    <dgm:pt modelId="{F6BEAED1-225D-41B1-8E21-9739D3FDBD61}" type="pres">
      <dgm:prSet presAssocID="{EE828693-2BDB-42EA-8E5D-443A43058A38}" presName="textRect" presStyleLbl="revTx" presStyleIdx="1" presStyleCnt="5">
        <dgm:presLayoutVars>
          <dgm:bulletEnabled val="1"/>
        </dgm:presLayoutVars>
      </dgm:prSet>
      <dgm:spPr/>
    </dgm:pt>
    <dgm:pt modelId="{3EA10D39-E6B2-418E-B915-006E61AB374F}" type="pres">
      <dgm:prSet presAssocID="{FE39FFB4-7E3A-4C0E-A97E-A5BE503BD7AD}" presName="sibTrans" presStyleLbl="sibTrans2D1" presStyleIdx="0" presStyleCnt="0"/>
      <dgm:spPr/>
    </dgm:pt>
    <dgm:pt modelId="{97605114-BA54-40B9-938A-BB98373A6490}" type="pres">
      <dgm:prSet presAssocID="{50AACC2B-6574-4B8E-9FE7-5D172BB05F63}" presName="compNode" presStyleCnt="0"/>
      <dgm:spPr/>
    </dgm:pt>
    <dgm:pt modelId="{7419D90D-A2F0-47B3-A75C-933CD6BDF4AC}" type="pres">
      <dgm:prSet presAssocID="{50AACC2B-6574-4B8E-9FE7-5D172BB05F63}" presName="pictRect" presStyleLbl="node1" presStyleIdx="2" presStyleCnt="5"/>
      <dgm:spPr>
        <a:blipFill rotWithShape="1">
          <a:blip xmlns:r="http://schemas.openxmlformats.org/officeDocument/2006/relationships" r:embed="rId3"/>
          <a:srcRect/>
          <a:stretch>
            <a:fillRect t="-3000" b="-3000"/>
          </a:stretch>
        </a:blipFill>
      </dgm:spPr>
    </dgm:pt>
    <dgm:pt modelId="{E77C80CA-20EF-48E5-813B-C00ED9B2E568}" type="pres">
      <dgm:prSet presAssocID="{50AACC2B-6574-4B8E-9FE7-5D172BB05F63}" presName="textRect" presStyleLbl="revTx" presStyleIdx="2" presStyleCnt="5">
        <dgm:presLayoutVars>
          <dgm:bulletEnabled val="1"/>
        </dgm:presLayoutVars>
      </dgm:prSet>
      <dgm:spPr/>
    </dgm:pt>
    <dgm:pt modelId="{E04217CA-CAF9-4BD7-89C2-4F7B70E33DBE}" type="pres">
      <dgm:prSet presAssocID="{E93927FF-C350-4EC7-AA6B-180980074DE4}" presName="sibTrans" presStyleLbl="sibTrans2D1" presStyleIdx="0" presStyleCnt="0"/>
      <dgm:spPr/>
    </dgm:pt>
    <dgm:pt modelId="{F09349B5-3454-4B19-87C8-B0F8A4EF44CD}" type="pres">
      <dgm:prSet presAssocID="{8CF56455-2BF0-477A-8ABE-698F3AD1C9A9}" presName="compNode" presStyleCnt="0"/>
      <dgm:spPr/>
    </dgm:pt>
    <dgm:pt modelId="{46B553EF-305C-4551-B3AF-989598CA0426}" type="pres">
      <dgm:prSet presAssocID="{8CF56455-2BF0-477A-8ABE-698F3AD1C9A9}" presName="pictRect" presStyleLbl="node1" presStyleIdx="3" presStyleCnt="5"/>
      <dgm:spPr>
        <a:blipFill rotWithShape="1">
          <a:blip xmlns:r="http://schemas.openxmlformats.org/officeDocument/2006/relationships" r:embed="rId4"/>
          <a:srcRect/>
          <a:stretch>
            <a:fillRect t="-4000" b="-4000"/>
          </a:stretch>
        </a:blipFill>
      </dgm:spPr>
    </dgm:pt>
    <dgm:pt modelId="{1113CF7D-CDF7-4FC4-AFA3-8C94D2DCDC7D}" type="pres">
      <dgm:prSet presAssocID="{8CF56455-2BF0-477A-8ABE-698F3AD1C9A9}" presName="textRect" presStyleLbl="revTx" presStyleIdx="3" presStyleCnt="5">
        <dgm:presLayoutVars>
          <dgm:bulletEnabled val="1"/>
        </dgm:presLayoutVars>
      </dgm:prSet>
      <dgm:spPr>
        <a:xfrm>
          <a:off x="2275515" y="3882494"/>
          <a:ext cx="2098779" cy="778647"/>
        </a:xfrm>
        <a:prstGeom prst="rect">
          <a:avLst/>
        </a:prstGeom>
      </dgm:spPr>
    </dgm:pt>
    <dgm:pt modelId="{567CC2A7-F487-4682-9A1F-27178CFB5D86}" type="pres">
      <dgm:prSet presAssocID="{0D10DAE7-3C29-4B26-A70A-1021741306E1}" presName="sibTrans" presStyleLbl="sibTrans2D1" presStyleIdx="0" presStyleCnt="0"/>
      <dgm:spPr/>
    </dgm:pt>
    <dgm:pt modelId="{5B447204-385A-4174-8A10-D2C3D5F6A2ED}" type="pres">
      <dgm:prSet presAssocID="{5E2F6449-A2FB-4D63-8030-0130EF2DDFFC}" presName="compNode" presStyleCnt="0"/>
      <dgm:spPr/>
    </dgm:pt>
    <dgm:pt modelId="{4A2815E9-6B28-4560-A7EC-502C37C77525}" type="pres">
      <dgm:prSet presAssocID="{5E2F6449-A2FB-4D63-8030-0130EF2DDFFC}" presName="pictRect" presStyleLbl="node1" presStyleIdx="4" presStyleCnt="5"/>
      <dgm:spPr>
        <a:blipFill rotWithShape="1">
          <a:blip xmlns:r="http://schemas.openxmlformats.org/officeDocument/2006/relationships" r:embed="rId5"/>
          <a:srcRect/>
          <a:stretch>
            <a:fillRect/>
          </a:stretch>
        </a:blipFill>
      </dgm:spPr>
    </dgm:pt>
    <dgm:pt modelId="{2A344CEB-6236-4B99-B5FE-59CD0674C48E}" type="pres">
      <dgm:prSet presAssocID="{5E2F6449-A2FB-4D63-8030-0130EF2DDFFC}" presName="textRect" presStyleLbl="revTx" presStyleIdx="4" presStyleCnt="5">
        <dgm:presLayoutVars>
          <dgm:bulletEnabled val="1"/>
        </dgm:presLayoutVars>
      </dgm:prSet>
      <dgm:spPr/>
    </dgm:pt>
  </dgm:ptLst>
  <dgm:cxnLst>
    <dgm:cxn modelId="{344F8D32-823B-441E-AA4F-738E1E2FEE4A}" srcId="{CA1EA9F4-C714-4D6F-B131-C245BAD16D8F}" destId="{8CF56455-2BF0-477A-8ABE-698F3AD1C9A9}" srcOrd="3" destOrd="0" parTransId="{5E7DFEEC-076A-4A30-9B4A-71345B55E65B}" sibTransId="{0D10DAE7-3C29-4B26-A70A-1021741306E1}"/>
    <dgm:cxn modelId="{61405C3D-D1C8-42D9-A8F1-707F603FCE08}" type="presOf" srcId="{5E2F6449-A2FB-4D63-8030-0130EF2DDFFC}" destId="{2A344CEB-6236-4B99-B5FE-59CD0674C48E}" srcOrd="0" destOrd="0" presId="urn:microsoft.com/office/officeart/2005/8/layout/pList1"/>
    <dgm:cxn modelId="{D185075F-992C-41F2-85F1-C277B99DCFBE}" srcId="{CA1EA9F4-C714-4D6F-B131-C245BAD16D8F}" destId="{2A1E713F-0265-4640-9218-D60189A11451}" srcOrd="0" destOrd="0" parTransId="{BBA1304B-FBE3-4476-9E9F-0AF32F69101E}" sibTransId="{7502C8EF-DFF1-411A-9C9A-624EF9C6EAE9}"/>
    <dgm:cxn modelId="{4E6D4351-DBB1-469B-A0B9-DACAA122C6C8}" type="presOf" srcId="{0D10DAE7-3C29-4B26-A70A-1021741306E1}" destId="{567CC2A7-F487-4682-9A1F-27178CFB5D86}" srcOrd="0" destOrd="0" presId="urn:microsoft.com/office/officeart/2005/8/layout/pList1"/>
    <dgm:cxn modelId="{39FF1F81-9672-4C79-8AF1-EF0A7697AEC8}" type="presOf" srcId="{8CF56455-2BF0-477A-8ABE-698F3AD1C9A9}" destId="{1113CF7D-CDF7-4FC4-AFA3-8C94D2DCDC7D}" srcOrd="0" destOrd="0" presId="urn:microsoft.com/office/officeart/2005/8/layout/pList1"/>
    <dgm:cxn modelId="{8A52E399-68C2-44EA-B229-DE51A32F4D7F}" type="presOf" srcId="{EE828693-2BDB-42EA-8E5D-443A43058A38}" destId="{F6BEAED1-225D-41B1-8E21-9739D3FDBD61}" srcOrd="0" destOrd="0" presId="urn:microsoft.com/office/officeart/2005/8/layout/pList1"/>
    <dgm:cxn modelId="{7DCA9EAC-0339-4E9D-8753-ECE59929EF54}" srcId="{CA1EA9F4-C714-4D6F-B131-C245BAD16D8F}" destId="{5E2F6449-A2FB-4D63-8030-0130EF2DDFFC}" srcOrd="4" destOrd="0" parTransId="{728CE276-BCD9-4D86-B51E-0A22190A7914}" sibTransId="{0264C5D3-D6F1-4970-8A92-1E82FB45E6FA}"/>
    <dgm:cxn modelId="{E1414CB2-89EC-42F3-B88C-CFFA368C8261}" srcId="{CA1EA9F4-C714-4D6F-B131-C245BAD16D8F}" destId="{EE828693-2BDB-42EA-8E5D-443A43058A38}" srcOrd="1" destOrd="0" parTransId="{18EDE736-F78C-46CC-A1BB-61CBD1228CA1}" sibTransId="{FE39FFB4-7E3A-4C0E-A97E-A5BE503BD7AD}"/>
    <dgm:cxn modelId="{2F8E17B7-0069-4CBF-9EE1-80C09E23195F}" type="presOf" srcId="{2A1E713F-0265-4640-9218-D60189A11451}" destId="{2B1EC5FB-E64F-4385-B442-8604938BED37}" srcOrd="0" destOrd="0" presId="urn:microsoft.com/office/officeart/2005/8/layout/pList1"/>
    <dgm:cxn modelId="{0F273FC4-127C-42EB-8401-2C777A016FFE}" type="presOf" srcId="{FE39FFB4-7E3A-4C0E-A97E-A5BE503BD7AD}" destId="{3EA10D39-E6B2-418E-B915-006E61AB374F}" srcOrd="0" destOrd="0" presId="urn:microsoft.com/office/officeart/2005/8/layout/pList1"/>
    <dgm:cxn modelId="{C46A2BC8-6BAC-4208-B400-2D7A02990328}" type="presOf" srcId="{E93927FF-C350-4EC7-AA6B-180980074DE4}" destId="{E04217CA-CAF9-4BD7-89C2-4F7B70E33DBE}" srcOrd="0" destOrd="0" presId="urn:microsoft.com/office/officeart/2005/8/layout/pList1"/>
    <dgm:cxn modelId="{BAED98EA-7B58-492F-960B-59A08E0117B7}" srcId="{CA1EA9F4-C714-4D6F-B131-C245BAD16D8F}" destId="{50AACC2B-6574-4B8E-9FE7-5D172BB05F63}" srcOrd="2" destOrd="0" parTransId="{AAC950C2-AA5D-4A34-831E-192E50D1449A}" sibTransId="{E93927FF-C350-4EC7-AA6B-180980074DE4}"/>
    <dgm:cxn modelId="{F4B46BF4-684C-402B-B621-00766807082A}" type="presOf" srcId="{50AACC2B-6574-4B8E-9FE7-5D172BB05F63}" destId="{E77C80CA-20EF-48E5-813B-C00ED9B2E568}" srcOrd="0" destOrd="0" presId="urn:microsoft.com/office/officeart/2005/8/layout/pList1"/>
    <dgm:cxn modelId="{D9E1ABF6-5D8D-4195-8E8F-27C2FF371B46}" type="presOf" srcId="{7502C8EF-DFF1-411A-9C9A-624EF9C6EAE9}" destId="{0C8E5AED-B076-46FD-AF0C-D0C0586DD86A}" srcOrd="0" destOrd="0" presId="urn:microsoft.com/office/officeart/2005/8/layout/pList1"/>
    <dgm:cxn modelId="{E2F7C9FB-52BD-4E4D-8A8A-41942D7DC13D}" type="presOf" srcId="{CA1EA9F4-C714-4D6F-B131-C245BAD16D8F}" destId="{0A054107-3B79-4889-9A9C-E4E303DCA07D}" srcOrd="0" destOrd="0" presId="urn:microsoft.com/office/officeart/2005/8/layout/pList1"/>
    <dgm:cxn modelId="{0C25671D-8F57-46ED-AD66-691C639B1C6D}" type="presParOf" srcId="{0A054107-3B79-4889-9A9C-E4E303DCA07D}" destId="{3EF91C2B-FB9F-4ED8-B3A9-E41DA6A88D43}" srcOrd="0" destOrd="0" presId="urn:microsoft.com/office/officeart/2005/8/layout/pList1"/>
    <dgm:cxn modelId="{F7F1EC14-B11A-42C7-A8AF-458E81F35F24}" type="presParOf" srcId="{3EF91C2B-FB9F-4ED8-B3A9-E41DA6A88D43}" destId="{877DED75-A3B7-4444-9E8F-6017AA3C1700}" srcOrd="0" destOrd="0" presId="urn:microsoft.com/office/officeart/2005/8/layout/pList1"/>
    <dgm:cxn modelId="{E6BE8256-952C-48A1-87A7-CA197E24D341}" type="presParOf" srcId="{3EF91C2B-FB9F-4ED8-B3A9-E41DA6A88D43}" destId="{2B1EC5FB-E64F-4385-B442-8604938BED37}" srcOrd="1" destOrd="0" presId="urn:microsoft.com/office/officeart/2005/8/layout/pList1"/>
    <dgm:cxn modelId="{0F6947CB-5E56-4049-A3C4-8BAE02C1FB8B}" type="presParOf" srcId="{0A054107-3B79-4889-9A9C-E4E303DCA07D}" destId="{0C8E5AED-B076-46FD-AF0C-D0C0586DD86A}" srcOrd="1" destOrd="0" presId="urn:microsoft.com/office/officeart/2005/8/layout/pList1"/>
    <dgm:cxn modelId="{711DD797-288A-4DA7-B156-07F90B8418D1}" type="presParOf" srcId="{0A054107-3B79-4889-9A9C-E4E303DCA07D}" destId="{3C46B37F-2650-4378-AF57-108330B0D226}" srcOrd="2" destOrd="0" presId="urn:microsoft.com/office/officeart/2005/8/layout/pList1"/>
    <dgm:cxn modelId="{BA337434-7DF2-4237-A06C-A532C400FBDD}" type="presParOf" srcId="{3C46B37F-2650-4378-AF57-108330B0D226}" destId="{B57B9C6F-DF2E-4D3A-A301-81B4FCAF4997}" srcOrd="0" destOrd="0" presId="urn:microsoft.com/office/officeart/2005/8/layout/pList1"/>
    <dgm:cxn modelId="{80EAE3B2-2CF3-4F15-9EEC-22BFE0120C44}" type="presParOf" srcId="{3C46B37F-2650-4378-AF57-108330B0D226}" destId="{F6BEAED1-225D-41B1-8E21-9739D3FDBD61}" srcOrd="1" destOrd="0" presId="urn:microsoft.com/office/officeart/2005/8/layout/pList1"/>
    <dgm:cxn modelId="{4D606311-3EF7-47DA-BF26-E578983F6A88}" type="presParOf" srcId="{0A054107-3B79-4889-9A9C-E4E303DCA07D}" destId="{3EA10D39-E6B2-418E-B915-006E61AB374F}" srcOrd="3" destOrd="0" presId="urn:microsoft.com/office/officeart/2005/8/layout/pList1"/>
    <dgm:cxn modelId="{8E546A85-13B8-4411-BE01-91494895B9A5}" type="presParOf" srcId="{0A054107-3B79-4889-9A9C-E4E303DCA07D}" destId="{97605114-BA54-40B9-938A-BB98373A6490}" srcOrd="4" destOrd="0" presId="urn:microsoft.com/office/officeart/2005/8/layout/pList1"/>
    <dgm:cxn modelId="{FA65E21D-E5DA-40D0-B092-F617434CD913}" type="presParOf" srcId="{97605114-BA54-40B9-938A-BB98373A6490}" destId="{7419D90D-A2F0-47B3-A75C-933CD6BDF4AC}" srcOrd="0" destOrd="0" presId="urn:microsoft.com/office/officeart/2005/8/layout/pList1"/>
    <dgm:cxn modelId="{963E63DA-1A9C-4D7E-84E2-5B094BA52D2A}" type="presParOf" srcId="{97605114-BA54-40B9-938A-BB98373A6490}" destId="{E77C80CA-20EF-48E5-813B-C00ED9B2E568}" srcOrd="1" destOrd="0" presId="urn:microsoft.com/office/officeart/2005/8/layout/pList1"/>
    <dgm:cxn modelId="{F513DB28-BD61-47F4-B33B-EF9BBE74BDDD}" type="presParOf" srcId="{0A054107-3B79-4889-9A9C-E4E303DCA07D}" destId="{E04217CA-CAF9-4BD7-89C2-4F7B70E33DBE}" srcOrd="5" destOrd="0" presId="urn:microsoft.com/office/officeart/2005/8/layout/pList1"/>
    <dgm:cxn modelId="{188A9766-2CA9-4C76-9D18-7614B74F6FA0}" type="presParOf" srcId="{0A054107-3B79-4889-9A9C-E4E303DCA07D}" destId="{F09349B5-3454-4B19-87C8-B0F8A4EF44CD}" srcOrd="6" destOrd="0" presId="urn:microsoft.com/office/officeart/2005/8/layout/pList1"/>
    <dgm:cxn modelId="{FB27CDBB-02CD-45C1-983C-958BF74F063B}" type="presParOf" srcId="{F09349B5-3454-4B19-87C8-B0F8A4EF44CD}" destId="{46B553EF-305C-4551-B3AF-989598CA0426}" srcOrd="0" destOrd="0" presId="urn:microsoft.com/office/officeart/2005/8/layout/pList1"/>
    <dgm:cxn modelId="{64A9D458-99AA-4D0D-BB0A-02F1730428D7}" type="presParOf" srcId="{F09349B5-3454-4B19-87C8-B0F8A4EF44CD}" destId="{1113CF7D-CDF7-4FC4-AFA3-8C94D2DCDC7D}" srcOrd="1" destOrd="0" presId="urn:microsoft.com/office/officeart/2005/8/layout/pList1"/>
    <dgm:cxn modelId="{FF2AE0B7-E2BC-4EE5-93CE-F35646EFB45F}" type="presParOf" srcId="{0A054107-3B79-4889-9A9C-E4E303DCA07D}" destId="{567CC2A7-F487-4682-9A1F-27178CFB5D86}" srcOrd="7" destOrd="0" presId="urn:microsoft.com/office/officeart/2005/8/layout/pList1"/>
    <dgm:cxn modelId="{13D81AA2-CBBE-43C5-9BF9-5A79B12CF923}" type="presParOf" srcId="{0A054107-3B79-4889-9A9C-E4E303DCA07D}" destId="{5B447204-385A-4174-8A10-D2C3D5F6A2ED}" srcOrd="8" destOrd="0" presId="urn:microsoft.com/office/officeart/2005/8/layout/pList1"/>
    <dgm:cxn modelId="{9FA429F3-2FCD-4842-B9C7-B47C4D349C3C}" type="presParOf" srcId="{5B447204-385A-4174-8A10-D2C3D5F6A2ED}" destId="{4A2815E9-6B28-4560-A7EC-502C37C77525}" srcOrd="0" destOrd="0" presId="urn:microsoft.com/office/officeart/2005/8/layout/pList1"/>
    <dgm:cxn modelId="{0DA8890F-0BB4-4C9B-978E-B87B2DD96F37}" type="presParOf" srcId="{5B447204-385A-4174-8A10-D2C3D5F6A2ED}" destId="{2A344CEB-6236-4B99-B5FE-59CD0674C48E}" srcOrd="1" destOrd="0" presId="urn:microsoft.com/office/officeart/2005/8/layout/p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OBJETIVOS</a:t>
          </a:r>
          <a:r>
            <a:rPr lang="es-ES" sz="1000" b="1" kern="1200" dirty="0">
              <a:solidFill>
                <a:schemeClr val="bg1"/>
              </a:solidFill>
              <a:latin typeface="Arial" panose="020B0604020202020204" pitchFamily="34" charset="0"/>
              <a:cs typeface="Arial" panose="020B0604020202020204" pitchFamily="34" charset="0"/>
            </a:rPr>
            <a:t>  </a:t>
          </a:r>
          <a:endParaRPr lang="es-EC" sz="1000" b="1" kern="1200" dirty="0">
            <a:solidFill>
              <a:schemeClr val="bg1"/>
            </a:solidFill>
            <a:latin typeface="Arial" panose="020B0604020202020204" pitchFamily="34" charset="0"/>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dgm:spPr/>
      <dgm:t>
        <a:bodyPr/>
        <a:lstStyle/>
        <a:p>
          <a:pPr>
            <a:buFont typeface="+mj-lt"/>
            <a:buNone/>
          </a:pPr>
          <a:r>
            <a:rPr lang="es-EC" b="0" dirty="0">
              <a:latin typeface="Arial" panose="020B0604020202020204" pitchFamily="34" charset="0"/>
              <a:cs typeface="Arial" panose="020B0604020202020204" pitchFamily="34" charset="0"/>
            </a:rPr>
            <a:t>ESTADO DEL ARTE</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marL="0" lvl="0" indent="0" algn="ctr" defTabSz="444500">
            <a:lnSpc>
              <a:spcPct val="90000"/>
            </a:lnSpc>
            <a:spcBef>
              <a:spcPct val="0"/>
            </a:spcBef>
            <a:spcAft>
              <a:spcPct val="35000"/>
            </a:spcAft>
            <a:buFont typeface="+mj-lt"/>
            <a:buNone/>
          </a:pPr>
          <a:r>
            <a:rPr lang="es-EC" sz="1000" b="1" kern="1200" dirty="0">
              <a:solidFill>
                <a:prstClr val="white"/>
              </a:solidFill>
              <a:latin typeface="Arial" panose="020B0604020202020204" pitchFamily="34" charset="0"/>
              <a:ea typeface="+mn-ea"/>
              <a:cs typeface="Arial" panose="020B0604020202020204" pitchFamily="34" charset="0"/>
            </a:rPr>
            <a:t>DISEÑO E IMPLEMENTACIÓN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dgm:spPr/>
      <dgm:t>
        <a:bodyPr/>
        <a:lstStyle/>
        <a:p>
          <a:r>
            <a:rPr lang="es-ES" dirty="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a:xfrm>
          <a:off x="5468209" y="43195"/>
          <a:ext cx="2277841" cy="911136"/>
        </a:xfrm>
        <a:prstGeom prst="chevron">
          <a:avLst/>
        </a:prstGeom>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kern="1200" dirty="0">
              <a:solidFill>
                <a:prstClr val="black"/>
              </a:solidFill>
              <a:latin typeface="Arial" panose="020B0604020202020204" pitchFamily="34" charset="0"/>
              <a:ea typeface="+mn-ea"/>
              <a:cs typeface="Arial" panose="020B0604020202020204" pitchFamily="34" charset="0"/>
            </a:rPr>
            <a:t>OBJETIVOS</a:t>
          </a:r>
          <a:endParaRPr lang="es-EC" sz="100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kern="1200" dirty="0">
              <a:solidFill>
                <a:prstClr val="black"/>
              </a:solidFill>
              <a:latin typeface="Arial" panose="020B0604020202020204" pitchFamily="34" charset="0"/>
              <a:ea typeface="+mn-ea"/>
              <a:cs typeface="Arial" panose="020B0604020202020204" pitchFamily="34" charset="0"/>
            </a:rPr>
            <a:t>ESTADO DEL ARTE</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marL="0" lvl="0" indent="0" algn="ctr" defTabSz="444500">
            <a:lnSpc>
              <a:spcPct val="90000"/>
            </a:lnSpc>
            <a:spcBef>
              <a:spcPct val="0"/>
            </a:spcBef>
            <a:spcAft>
              <a:spcPct val="35000"/>
            </a:spcAft>
            <a:buFont typeface="+mj-lt"/>
            <a:buNone/>
          </a:pPr>
          <a:r>
            <a:rPr lang="es-EC" sz="1000" b="1" kern="1200" dirty="0">
              <a:solidFill>
                <a:prstClr val="white"/>
              </a:solidFill>
              <a:latin typeface="Arial" panose="020B0604020202020204" pitchFamily="34" charset="0"/>
              <a:ea typeface="+mn-ea"/>
              <a:cs typeface="Arial" panose="020B0604020202020204" pitchFamily="34" charset="0"/>
            </a:rPr>
            <a:t>DISEÑO E IMPLEMENTACIÓN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dgm:spPr/>
      <dgm:t>
        <a:bodyPr/>
        <a:lstStyle/>
        <a:p>
          <a:r>
            <a:rPr lang="es-ES" dirty="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a:xfrm>
          <a:off x="3645936" y="43195"/>
          <a:ext cx="2277841" cy="911136"/>
        </a:xfrm>
        <a:prstGeom prst="chevron">
          <a:avLst/>
        </a:prstGeom>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a:xfrm>
          <a:off x="5468209" y="43195"/>
          <a:ext cx="2277841" cy="911136"/>
        </a:xfrm>
        <a:prstGeom prst="chevron">
          <a:avLst/>
        </a:prstGeom>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kern="1200" dirty="0">
              <a:solidFill>
                <a:prstClr val="black"/>
              </a:solidFill>
              <a:latin typeface="Arial" panose="020B0604020202020204" pitchFamily="34" charset="0"/>
              <a:ea typeface="+mn-ea"/>
              <a:cs typeface="Arial" panose="020B0604020202020204" pitchFamily="34" charset="0"/>
            </a:rPr>
            <a:t>OBJETIVOS  </a:t>
          </a:r>
          <a:endParaRPr lang="es-EC" sz="100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dgm:spPr/>
      <dgm:t>
        <a:bodyPr/>
        <a:lstStyle/>
        <a:p>
          <a:pPr>
            <a:buFont typeface="+mj-lt"/>
            <a:buNone/>
          </a:pPr>
          <a:r>
            <a:rPr lang="es-EC" b="0" dirty="0">
              <a:latin typeface="Arial" panose="020B0604020202020204" pitchFamily="34" charset="0"/>
              <a:cs typeface="Arial" panose="020B0604020202020204" pitchFamily="34" charset="0"/>
            </a:rPr>
            <a:t>ESTADO DEL ARTE</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marL="0" lvl="0" indent="0" algn="ctr" defTabSz="444500">
            <a:lnSpc>
              <a:spcPct val="90000"/>
            </a:lnSpc>
            <a:spcBef>
              <a:spcPct val="0"/>
            </a:spcBef>
            <a:spcAft>
              <a:spcPct val="35000"/>
            </a:spcAft>
            <a:buFont typeface="+mj-lt"/>
            <a:buNone/>
          </a:pPr>
          <a:r>
            <a:rPr lang="es-EC" sz="1000" b="1" kern="1200" dirty="0">
              <a:solidFill>
                <a:prstClr val="white"/>
              </a:solidFill>
              <a:latin typeface="Arial" panose="020B0604020202020204" pitchFamily="34" charset="0"/>
              <a:ea typeface="+mn-ea"/>
              <a:cs typeface="Arial" panose="020B0604020202020204" pitchFamily="34" charset="0"/>
            </a:rPr>
            <a:t>DISEÑO E IMPLEMENTACIÓN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dgm:spPr/>
      <dgm:t>
        <a:bodyPr/>
        <a:lstStyle/>
        <a:p>
          <a:r>
            <a:rPr lang="es-ES" dirty="0">
              <a:latin typeface="Arial" panose="020B0604020202020204" pitchFamily="34" charset="0"/>
              <a:cs typeface="Arial" panose="020B0604020202020204" pitchFamily="34" charset="0"/>
            </a:rPr>
            <a:t>ANÁLISIS Y RESULTADOS</a:t>
          </a:r>
          <a:endParaRPr lang="es-EC" dirty="0">
            <a:latin typeface="Arial" panose="020B0604020202020204" pitchFamily="34" charset="0"/>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a:xfrm>
          <a:off x="5468209" y="43195"/>
          <a:ext cx="2277841" cy="911136"/>
        </a:xfrm>
        <a:prstGeom prst="chevron">
          <a:avLst/>
        </a:prstGeom>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628E6D8-5648-4DC4-ACD8-30C0B56297CB}" type="doc">
      <dgm:prSet loTypeId="urn:microsoft.com/office/officeart/2008/layout/BendingPictureCaptionList" loCatId="picture" qsTypeId="urn:microsoft.com/office/officeart/2005/8/quickstyle/simple1" qsCatId="simple" csTypeId="urn:microsoft.com/office/officeart/2005/8/colors/accent0_3" csCatId="mainScheme" phldr="1"/>
      <dgm:spPr/>
      <dgm:t>
        <a:bodyPr/>
        <a:lstStyle/>
        <a:p>
          <a:endParaRPr lang="es-EC"/>
        </a:p>
      </dgm:t>
    </dgm:pt>
    <dgm:pt modelId="{BD003E93-79A1-4FDD-BA69-E49E3FCEFA14}">
      <dgm:prSet phldrT="[Texto]"/>
      <dgm:spPr>
        <a:xfrm>
          <a:off x="228600" y="1871133"/>
          <a:ext cx="2260600" cy="711200"/>
        </a:xfrm>
        <a:prstGeom prst="wedgeRectCallout">
          <a:avLst>
            <a:gd name="adj1" fmla="val 20250"/>
            <a:gd name="adj2" fmla="val -60700"/>
          </a:avLst>
        </a:prstGeom>
      </dgm:spPr>
      <dgm:t>
        <a:bodyPr/>
        <a:lstStyle/>
        <a:p>
          <a:pPr>
            <a:buNone/>
          </a:pPr>
          <a:r>
            <a:rPr lang="es-EC">
              <a:latin typeface="Calibri"/>
              <a:ea typeface="+mn-ea"/>
              <a:cs typeface="+mn-cs"/>
            </a:rPr>
            <a:t>Vista superior</a:t>
          </a:r>
          <a:endParaRPr lang="es-EC" dirty="0">
            <a:latin typeface="Calibri"/>
            <a:ea typeface="+mn-ea"/>
            <a:cs typeface="+mn-cs"/>
          </a:endParaRPr>
        </a:p>
      </dgm:t>
    </dgm:pt>
    <dgm:pt modelId="{F02F873C-87A5-4623-85A7-F2F0C8D8CA03}" type="parTrans" cxnId="{DBC7A902-B23F-4972-9041-0311B3F480DA}">
      <dgm:prSet/>
      <dgm:spPr/>
      <dgm:t>
        <a:bodyPr/>
        <a:lstStyle/>
        <a:p>
          <a:endParaRPr lang="es-EC"/>
        </a:p>
      </dgm:t>
    </dgm:pt>
    <dgm:pt modelId="{0C840F48-AE09-4762-B79A-F2F3E2772284}" type="sibTrans" cxnId="{DBC7A902-B23F-4972-9041-0311B3F480DA}">
      <dgm:prSet/>
      <dgm:spPr/>
      <dgm:t>
        <a:bodyPr/>
        <a:lstStyle/>
        <a:p>
          <a:endParaRPr lang="es-EC"/>
        </a:p>
      </dgm:t>
    </dgm:pt>
    <dgm:pt modelId="{BF806C1A-E5DD-42E3-9231-6D69590E7412}">
      <dgm:prSet phldrT="[Texto]"/>
      <dgm:spPr>
        <a:xfrm>
          <a:off x="3022600" y="1871133"/>
          <a:ext cx="2260600" cy="711200"/>
        </a:xfrm>
        <a:prstGeom prst="wedgeRectCallout">
          <a:avLst>
            <a:gd name="adj1" fmla="val 20250"/>
            <a:gd name="adj2" fmla="val -60700"/>
          </a:avLst>
        </a:prstGeom>
      </dgm:spPr>
      <dgm:t>
        <a:bodyPr/>
        <a:lstStyle/>
        <a:p>
          <a:pPr>
            <a:buNone/>
          </a:pPr>
          <a:r>
            <a:rPr lang="es-EC">
              <a:latin typeface="Calibri"/>
              <a:ea typeface="+mn-ea"/>
              <a:cs typeface="+mn-cs"/>
            </a:rPr>
            <a:t>Vista lateral 1</a:t>
          </a:r>
          <a:endParaRPr lang="es-EC" dirty="0">
            <a:latin typeface="Calibri"/>
            <a:ea typeface="+mn-ea"/>
            <a:cs typeface="+mn-cs"/>
          </a:endParaRPr>
        </a:p>
      </dgm:t>
    </dgm:pt>
    <dgm:pt modelId="{BFAEEEA6-7A49-4335-90A2-D4AF1DD30B4D}" type="parTrans" cxnId="{7344D728-9233-4FDA-A225-AFEC0894B6E4}">
      <dgm:prSet/>
      <dgm:spPr/>
      <dgm:t>
        <a:bodyPr/>
        <a:lstStyle/>
        <a:p>
          <a:endParaRPr lang="es-EC"/>
        </a:p>
      </dgm:t>
    </dgm:pt>
    <dgm:pt modelId="{461C1C7E-5639-4430-B07A-B861A813D084}" type="sibTrans" cxnId="{7344D728-9233-4FDA-A225-AFEC0894B6E4}">
      <dgm:prSet/>
      <dgm:spPr/>
      <dgm:t>
        <a:bodyPr/>
        <a:lstStyle/>
        <a:p>
          <a:endParaRPr lang="es-EC"/>
        </a:p>
      </dgm:t>
    </dgm:pt>
    <dgm:pt modelId="{84BF47F6-ED68-4E2A-8267-47491311FF99}">
      <dgm:prSet phldrT="[Texto]"/>
      <dgm:spPr>
        <a:xfrm>
          <a:off x="5816599" y="1871133"/>
          <a:ext cx="2260600" cy="711200"/>
        </a:xfrm>
        <a:prstGeom prst="wedgeRectCallout">
          <a:avLst>
            <a:gd name="adj1" fmla="val 20250"/>
            <a:gd name="adj2" fmla="val -60700"/>
          </a:avLst>
        </a:prstGeom>
      </dgm:spPr>
      <dgm:t>
        <a:bodyPr/>
        <a:lstStyle/>
        <a:p>
          <a:pPr>
            <a:buNone/>
          </a:pPr>
          <a:r>
            <a:rPr lang="es-EC">
              <a:latin typeface="Calibri"/>
              <a:ea typeface="+mn-ea"/>
              <a:cs typeface="+mn-cs"/>
            </a:rPr>
            <a:t>Vista lateral 2</a:t>
          </a:r>
          <a:endParaRPr lang="es-EC" dirty="0">
            <a:latin typeface="Calibri"/>
            <a:ea typeface="+mn-ea"/>
            <a:cs typeface="+mn-cs"/>
          </a:endParaRPr>
        </a:p>
      </dgm:t>
    </dgm:pt>
    <dgm:pt modelId="{1CAB6C99-57E3-46D6-AD4B-3B341391046F}" type="parTrans" cxnId="{EBA5AAC7-6D8D-48CE-9646-2C7EA2A39411}">
      <dgm:prSet/>
      <dgm:spPr/>
      <dgm:t>
        <a:bodyPr/>
        <a:lstStyle/>
        <a:p>
          <a:endParaRPr lang="es-EC"/>
        </a:p>
      </dgm:t>
    </dgm:pt>
    <dgm:pt modelId="{AECFD67E-2DF7-46CE-B909-6320F011DBFD}" type="sibTrans" cxnId="{EBA5AAC7-6D8D-48CE-9646-2C7EA2A39411}">
      <dgm:prSet/>
      <dgm:spPr/>
      <dgm:t>
        <a:bodyPr/>
        <a:lstStyle/>
        <a:p>
          <a:endParaRPr lang="es-EC"/>
        </a:p>
      </dgm:t>
    </dgm:pt>
    <dgm:pt modelId="{CB350188-F296-4BB1-9158-6AD71F2194B4}">
      <dgm:prSet/>
      <dgm:spPr>
        <a:xfrm>
          <a:off x="228600" y="4665133"/>
          <a:ext cx="2260600" cy="711200"/>
        </a:xfrm>
        <a:prstGeom prst="wedgeRectCallout">
          <a:avLst>
            <a:gd name="adj1" fmla="val 20250"/>
            <a:gd name="adj2" fmla="val -60700"/>
          </a:avLst>
        </a:prstGeom>
      </dgm:spPr>
      <dgm:t>
        <a:bodyPr/>
        <a:lstStyle/>
        <a:p>
          <a:pPr>
            <a:buNone/>
          </a:pPr>
          <a:r>
            <a:rPr lang="es-EC">
              <a:latin typeface="Calibri"/>
              <a:ea typeface="+mn-ea"/>
              <a:cs typeface="+mn-cs"/>
            </a:rPr>
            <a:t>Vista lateral 3</a:t>
          </a:r>
          <a:endParaRPr lang="es-EC" dirty="0">
            <a:latin typeface="Calibri"/>
            <a:ea typeface="+mn-ea"/>
            <a:cs typeface="+mn-cs"/>
          </a:endParaRPr>
        </a:p>
      </dgm:t>
    </dgm:pt>
    <dgm:pt modelId="{E188CA09-2334-409A-8265-EF3D4907A804}" type="parTrans" cxnId="{05CF7217-160B-43A8-8F7A-C314CF99934A}">
      <dgm:prSet/>
      <dgm:spPr/>
      <dgm:t>
        <a:bodyPr/>
        <a:lstStyle/>
        <a:p>
          <a:endParaRPr lang="es-EC"/>
        </a:p>
      </dgm:t>
    </dgm:pt>
    <dgm:pt modelId="{2E58FC8E-139E-4077-9E17-8E42D2F7C974}" type="sibTrans" cxnId="{05CF7217-160B-43A8-8F7A-C314CF99934A}">
      <dgm:prSet/>
      <dgm:spPr/>
      <dgm:t>
        <a:bodyPr/>
        <a:lstStyle/>
        <a:p>
          <a:endParaRPr lang="es-EC"/>
        </a:p>
      </dgm:t>
    </dgm:pt>
    <dgm:pt modelId="{A5CA3673-B489-4CDC-BCF6-20D5A5B9C681}">
      <dgm:prSet/>
      <dgm:spPr>
        <a:xfrm>
          <a:off x="3022600" y="4665133"/>
          <a:ext cx="2260600" cy="711200"/>
        </a:xfrm>
        <a:prstGeom prst="wedgeRectCallout">
          <a:avLst>
            <a:gd name="adj1" fmla="val 20250"/>
            <a:gd name="adj2" fmla="val -60700"/>
          </a:avLst>
        </a:prstGeom>
      </dgm:spPr>
      <dgm:t>
        <a:bodyPr/>
        <a:lstStyle/>
        <a:p>
          <a:pPr>
            <a:buNone/>
          </a:pPr>
          <a:r>
            <a:rPr lang="es-EC">
              <a:latin typeface="Calibri"/>
              <a:ea typeface="+mn-ea"/>
              <a:cs typeface="+mn-cs"/>
            </a:rPr>
            <a:t>Vista lateral 4</a:t>
          </a:r>
          <a:endParaRPr lang="es-EC" dirty="0">
            <a:latin typeface="Calibri"/>
            <a:ea typeface="+mn-ea"/>
            <a:cs typeface="+mn-cs"/>
          </a:endParaRPr>
        </a:p>
      </dgm:t>
    </dgm:pt>
    <dgm:pt modelId="{908BAC43-8EE6-443D-9AF8-368A03ADF24A}" type="parTrans" cxnId="{071F3A80-482F-499E-88A3-1864D26E60CA}">
      <dgm:prSet/>
      <dgm:spPr/>
      <dgm:t>
        <a:bodyPr/>
        <a:lstStyle/>
        <a:p>
          <a:endParaRPr lang="es-EC"/>
        </a:p>
      </dgm:t>
    </dgm:pt>
    <dgm:pt modelId="{1EC4A07C-2647-4309-87CC-427C9F7481CD}" type="sibTrans" cxnId="{071F3A80-482F-499E-88A3-1864D26E60CA}">
      <dgm:prSet/>
      <dgm:spPr/>
      <dgm:t>
        <a:bodyPr/>
        <a:lstStyle/>
        <a:p>
          <a:endParaRPr lang="es-EC"/>
        </a:p>
      </dgm:t>
    </dgm:pt>
    <dgm:pt modelId="{9AFC701B-6078-48D0-988D-0D394FE431AB}">
      <dgm:prSet/>
      <dgm:spPr>
        <a:xfrm>
          <a:off x="5816600" y="4665133"/>
          <a:ext cx="2260600" cy="711200"/>
        </a:xfrm>
        <a:prstGeom prst="wedgeRectCallout">
          <a:avLst>
            <a:gd name="adj1" fmla="val 20250"/>
            <a:gd name="adj2" fmla="val -60700"/>
          </a:avLst>
        </a:prstGeom>
      </dgm:spPr>
      <dgm:t>
        <a:bodyPr/>
        <a:lstStyle/>
        <a:p>
          <a:pPr>
            <a:buNone/>
          </a:pPr>
          <a:r>
            <a:rPr lang="es-EC" dirty="0">
              <a:latin typeface="Calibri"/>
              <a:ea typeface="+mn-ea"/>
              <a:cs typeface="+mn-cs"/>
            </a:rPr>
            <a:t>Vista posterior</a:t>
          </a:r>
        </a:p>
      </dgm:t>
    </dgm:pt>
    <dgm:pt modelId="{4AF9ADB8-AFBA-40B1-8DBC-75EDCD439790}" type="parTrans" cxnId="{C083D019-45E2-4DB9-9ED4-2558CA6FDA89}">
      <dgm:prSet/>
      <dgm:spPr/>
      <dgm:t>
        <a:bodyPr/>
        <a:lstStyle/>
        <a:p>
          <a:endParaRPr lang="es-EC"/>
        </a:p>
      </dgm:t>
    </dgm:pt>
    <dgm:pt modelId="{E5011072-0103-4570-AE61-27BBA32496DB}" type="sibTrans" cxnId="{C083D019-45E2-4DB9-9ED4-2558CA6FDA89}">
      <dgm:prSet/>
      <dgm:spPr/>
      <dgm:t>
        <a:bodyPr/>
        <a:lstStyle/>
        <a:p>
          <a:endParaRPr lang="es-EC"/>
        </a:p>
      </dgm:t>
    </dgm:pt>
    <dgm:pt modelId="{D83B5112-4662-442E-AFF6-F5192AC6F334}" type="pres">
      <dgm:prSet presAssocID="{0628E6D8-5648-4DC4-ACD8-30C0B56297CB}" presName="Name0" presStyleCnt="0">
        <dgm:presLayoutVars>
          <dgm:dir/>
          <dgm:resizeHandles val="exact"/>
        </dgm:presLayoutVars>
      </dgm:prSet>
      <dgm:spPr/>
    </dgm:pt>
    <dgm:pt modelId="{02F1BB3E-9B24-4B21-938B-8C775030388B}" type="pres">
      <dgm:prSet presAssocID="{BD003E93-79A1-4FDD-BA69-E49E3FCEFA14}" presName="composite" presStyleCnt="0"/>
      <dgm:spPr/>
    </dgm:pt>
    <dgm:pt modelId="{97C079EA-0E28-423A-A3EE-71E4C703041B}" type="pres">
      <dgm:prSet presAssocID="{BD003E93-79A1-4FDD-BA69-E49E3FCEFA14}" presName="rect1" presStyleLbl="bgImgPlace1" presStyleIdx="0" presStyleCnt="6" custLinFactNeighborX="688" custLinFactNeighborY="-5592"/>
      <dgm:spPr>
        <a:xfrm>
          <a:off x="17475" y="0"/>
          <a:ext cx="2539999" cy="2032000"/>
        </a:xfrm>
        <a:prstGeom prst="rect">
          <a:avLst/>
        </a:prstGeom>
        <a:blipFill rotWithShape="1">
          <a:blip xmlns:r="http://schemas.openxmlformats.org/officeDocument/2006/relationships" r:embed="rId1"/>
          <a:srcRect/>
          <a:stretch>
            <a:fillRect l="-8000" r="-8000"/>
          </a:stretch>
        </a:blipFill>
      </dgm:spPr>
    </dgm:pt>
    <dgm:pt modelId="{B801C24D-9C72-43A5-8C2C-BC6504191BA6}" type="pres">
      <dgm:prSet presAssocID="{BD003E93-79A1-4FDD-BA69-E49E3FCEFA14}" presName="wedgeRectCallout1" presStyleLbl="node1" presStyleIdx="0" presStyleCnt="6">
        <dgm:presLayoutVars>
          <dgm:bulletEnabled val="1"/>
        </dgm:presLayoutVars>
      </dgm:prSet>
      <dgm:spPr/>
    </dgm:pt>
    <dgm:pt modelId="{D4118258-66BC-4E36-B797-D9D26FD906E7}" type="pres">
      <dgm:prSet presAssocID="{0C840F48-AE09-4762-B79A-F2F3E2772284}" presName="sibTrans" presStyleCnt="0"/>
      <dgm:spPr/>
    </dgm:pt>
    <dgm:pt modelId="{E6A96668-2042-423D-896F-C2C9275EAB33}" type="pres">
      <dgm:prSet presAssocID="{BF806C1A-E5DD-42E3-9231-6D69590E7412}" presName="composite" presStyleCnt="0"/>
      <dgm:spPr/>
    </dgm:pt>
    <dgm:pt modelId="{F824FF74-0A02-4AC3-AB93-F7A8DC03825D}" type="pres">
      <dgm:prSet presAssocID="{BF806C1A-E5DD-42E3-9231-6D69590E7412}" presName="rect1" presStyleLbl="bgImgPlace1" presStyleIdx="1" presStyleCnt="6"/>
      <dgm:spPr>
        <a:xfrm>
          <a:off x="2794000" y="42333"/>
          <a:ext cx="2539999" cy="2032000"/>
        </a:xfrm>
        <a:prstGeom prst="rect">
          <a:avLst/>
        </a:prstGeom>
        <a:blipFill rotWithShape="1">
          <a:blip xmlns:r="http://schemas.openxmlformats.org/officeDocument/2006/relationships" r:embed="rId2"/>
          <a:srcRect/>
          <a:stretch>
            <a:fillRect t="-5000" b="-5000"/>
          </a:stretch>
        </a:blipFill>
      </dgm:spPr>
    </dgm:pt>
    <dgm:pt modelId="{3AD94DB0-8F33-4A65-AD9E-AF85F9AD13C4}" type="pres">
      <dgm:prSet presAssocID="{BF806C1A-E5DD-42E3-9231-6D69590E7412}" presName="wedgeRectCallout1" presStyleLbl="node1" presStyleIdx="1" presStyleCnt="6">
        <dgm:presLayoutVars>
          <dgm:bulletEnabled val="1"/>
        </dgm:presLayoutVars>
      </dgm:prSet>
      <dgm:spPr/>
    </dgm:pt>
    <dgm:pt modelId="{54D6E633-84A6-4650-9AB3-BFC36C3C2FDF}" type="pres">
      <dgm:prSet presAssocID="{461C1C7E-5639-4430-B07A-B861A813D084}" presName="sibTrans" presStyleCnt="0"/>
      <dgm:spPr/>
    </dgm:pt>
    <dgm:pt modelId="{27C333A5-C5E2-4A09-9631-02BEB479CA51}" type="pres">
      <dgm:prSet presAssocID="{84BF47F6-ED68-4E2A-8267-47491311FF99}" presName="composite" presStyleCnt="0"/>
      <dgm:spPr/>
    </dgm:pt>
    <dgm:pt modelId="{44C222ED-6FE2-4CEC-AE9D-2F0CA4447B27}" type="pres">
      <dgm:prSet presAssocID="{84BF47F6-ED68-4E2A-8267-47491311FF99}" presName="rect1" presStyleLbl="bgImgPlace1" presStyleIdx="2" presStyleCnt="6"/>
      <dgm:spPr>
        <a:xfrm>
          <a:off x="5587999" y="42333"/>
          <a:ext cx="2539999" cy="2032000"/>
        </a:xfrm>
        <a:prstGeom prst="rect">
          <a:avLst/>
        </a:prstGeom>
        <a:blipFill rotWithShape="1">
          <a:blip xmlns:r="http://schemas.openxmlformats.org/officeDocument/2006/relationships" r:embed="rId3"/>
          <a:srcRect/>
          <a:stretch>
            <a:fillRect l="-11000" r="-11000"/>
          </a:stretch>
        </a:blipFill>
      </dgm:spPr>
    </dgm:pt>
    <dgm:pt modelId="{9727549B-445C-4E0C-984C-C066FF132119}" type="pres">
      <dgm:prSet presAssocID="{84BF47F6-ED68-4E2A-8267-47491311FF99}" presName="wedgeRectCallout1" presStyleLbl="node1" presStyleIdx="2" presStyleCnt="6">
        <dgm:presLayoutVars>
          <dgm:bulletEnabled val="1"/>
        </dgm:presLayoutVars>
      </dgm:prSet>
      <dgm:spPr/>
    </dgm:pt>
    <dgm:pt modelId="{FB3CC79D-17A9-4BA7-AB94-D4D5C051A5FC}" type="pres">
      <dgm:prSet presAssocID="{AECFD67E-2DF7-46CE-B909-6320F011DBFD}" presName="sibTrans" presStyleCnt="0"/>
      <dgm:spPr/>
    </dgm:pt>
    <dgm:pt modelId="{D750F11F-39F9-463E-BD7B-83A155CAEFCB}" type="pres">
      <dgm:prSet presAssocID="{CB350188-F296-4BB1-9158-6AD71F2194B4}" presName="composite" presStyleCnt="0"/>
      <dgm:spPr/>
    </dgm:pt>
    <dgm:pt modelId="{7473B892-5E9D-4429-AAC4-97AAD36206EB}" type="pres">
      <dgm:prSet presAssocID="{CB350188-F296-4BB1-9158-6AD71F2194B4}" presName="rect1" presStyleLbl="bgImgPlace1" presStyleIdx="3" presStyleCnt="6"/>
      <dgm:spPr>
        <a:xfrm>
          <a:off x="0" y="2836333"/>
          <a:ext cx="2539999" cy="2032000"/>
        </a:xfrm>
        <a:prstGeom prst="rect">
          <a:avLst/>
        </a:prstGeom>
        <a:blipFill rotWithShape="1">
          <a:blip xmlns:r="http://schemas.openxmlformats.org/officeDocument/2006/relationships" r:embed="rId4"/>
          <a:srcRect/>
          <a:stretch>
            <a:fillRect l="-1000" r="-1000"/>
          </a:stretch>
        </a:blipFill>
      </dgm:spPr>
    </dgm:pt>
    <dgm:pt modelId="{D79FE9C5-6969-4EF2-9B88-A584CBF83EEF}" type="pres">
      <dgm:prSet presAssocID="{CB350188-F296-4BB1-9158-6AD71F2194B4}" presName="wedgeRectCallout1" presStyleLbl="node1" presStyleIdx="3" presStyleCnt="6">
        <dgm:presLayoutVars>
          <dgm:bulletEnabled val="1"/>
        </dgm:presLayoutVars>
      </dgm:prSet>
      <dgm:spPr/>
    </dgm:pt>
    <dgm:pt modelId="{9DDDF680-1962-48D6-AFB7-58548072ECCA}" type="pres">
      <dgm:prSet presAssocID="{2E58FC8E-139E-4077-9E17-8E42D2F7C974}" presName="sibTrans" presStyleCnt="0"/>
      <dgm:spPr/>
    </dgm:pt>
    <dgm:pt modelId="{EEA10DA6-C397-4BE4-B3ED-78819CC78AC5}" type="pres">
      <dgm:prSet presAssocID="{A5CA3673-B489-4CDC-BCF6-20D5A5B9C681}" presName="composite" presStyleCnt="0"/>
      <dgm:spPr/>
    </dgm:pt>
    <dgm:pt modelId="{E1F75FE0-A319-4FA2-B7F0-7520743608FC}" type="pres">
      <dgm:prSet presAssocID="{A5CA3673-B489-4CDC-BCF6-20D5A5B9C681}" presName="rect1" presStyleLbl="bgImgPlace1" presStyleIdx="4" presStyleCnt="6"/>
      <dgm:spPr>
        <a:xfrm>
          <a:off x="2794000" y="2836333"/>
          <a:ext cx="2539999" cy="2032000"/>
        </a:xfrm>
        <a:prstGeom prst="rect">
          <a:avLst/>
        </a:prstGeom>
        <a:blipFill rotWithShape="1">
          <a:blip xmlns:r="http://schemas.openxmlformats.org/officeDocument/2006/relationships" r:embed="rId5"/>
          <a:srcRect/>
          <a:stretch>
            <a:fillRect l="-2000" r="-2000"/>
          </a:stretch>
        </a:blipFill>
      </dgm:spPr>
    </dgm:pt>
    <dgm:pt modelId="{80099416-4901-4B61-A918-8CE343A80ECA}" type="pres">
      <dgm:prSet presAssocID="{A5CA3673-B489-4CDC-BCF6-20D5A5B9C681}" presName="wedgeRectCallout1" presStyleLbl="node1" presStyleIdx="4" presStyleCnt="6">
        <dgm:presLayoutVars>
          <dgm:bulletEnabled val="1"/>
        </dgm:presLayoutVars>
      </dgm:prSet>
      <dgm:spPr/>
    </dgm:pt>
    <dgm:pt modelId="{0B435828-79F8-4C57-B097-04A564023486}" type="pres">
      <dgm:prSet presAssocID="{1EC4A07C-2647-4309-87CC-427C9F7481CD}" presName="sibTrans" presStyleCnt="0"/>
      <dgm:spPr/>
    </dgm:pt>
    <dgm:pt modelId="{8A3D87B8-9DD5-445C-9778-EFB78F60E4CB}" type="pres">
      <dgm:prSet presAssocID="{9AFC701B-6078-48D0-988D-0D394FE431AB}" presName="composite" presStyleCnt="0"/>
      <dgm:spPr/>
    </dgm:pt>
    <dgm:pt modelId="{261A963B-5817-44CF-A26D-86D83EFF2D17}" type="pres">
      <dgm:prSet presAssocID="{9AFC701B-6078-48D0-988D-0D394FE431AB}" presName="rect1" presStyleLbl="bgImgPlace1" presStyleIdx="5" presStyleCnt="6"/>
      <dgm:spPr>
        <a:xfrm>
          <a:off x="5587999" y="2836333"/>
          <a:ext cx="2539999" cy="2032000"/>
        </a:xfrm>
        <a:prstGeom prst="rect">
          <a:avLst/>
        </a:prstGeom>
        <a:blipFill rotWithShape="1">
          <a:blip xmlns:r="http://schemas.openxmlformats.org/officeDocument/2006/relationships" r:embed="rId6"/>
          <a:srcRect/>
          <a:stretch>
            <a:fillRect t="-6000" b="-6000"/>
          </a:stretch>
        </a:blipFill>
      </dgm:spPr>
    </dgm:pt>
    <dgm:pt modelId="{4624D7AC-E95D-4B5E-A9F0-433C5FFC3087}" type="pres">
      <dgm:prSet presAssocID="{9AFC701B-6078-48D0-988D-0D394FE431AB}" presName="wedgeRectCallout1" presStyleLbl="node1" presStyleIdx="5" presStyleCnt="6">
        <dgm:presLayoutVars>
          <dgm:bulletEnabled val="1"/>
        </dgm:presLayoutVars>
      </dgm:prSet>
      <dgm:spPr/>
    </dgm:pt>
  </dgm:ptLst>
  <dgm:cxnLst>
    <dgm:cxn modelId="{DBC7A902-B23F-4972-9041-0311B3F480DA}" srcId="{0628E6D8-5648-4DC4-ACD8-30C0B56297CB}" destId="{BD003E93-79A1-4FDD-BA69-E49E3FCEFA14}" srcOrd="0" destOrd="0" parTransId="{F02F873C-87A5-4623-85A7-F2F0C8D8CA03}" sibTransId="{0C840F48-AE09-4762-B79A-F2F3E2772284}"/>
    <dgm:cxn modelId="{A941A815-3621-40A6-B67B-0E48B565DC80}" type="presOf" srcId="{A5CA3673-B489-4CDC-BCF6-20D5A5B9C681}" destId="{80099416-4901-4B61-A918-8CE343A80ECA}" srcOrd="0" destOrd="0" presId="urn:microsoft.com/office/officeart/2008/layout/BendingPictureCaptionList"/>
    <dgm:cxn modelId="{05CF7217-160B-43A8-8F7A-C314CF99934A}" srcId="{0628E6D8-5648-4DC4-ACD8-30C0B56297CB}" destId="{CB350188-F296-4BB1-9158-6AD71F2194B4}" srcOrd="3" destOrd="0" parTransId="{E188CA09-2334-409A-8265-EF3D4907A804}" sibTransId="{2E58FC8E-139E-4077-9E17-8E42D2F7C974}"/>
    <dgm:cxn modelId="{C083D019-45E2-4DB9-9ED4-2558CA6FDA89}" srcId="{0628E6D8-5648-4DC4-ACD8-30C0B56297CB}" destId="{9AFC701B-6078-48D0-988D-0D394FE431AB}" srcOrd="5" destOrd="0" parTransId="{4AF9ADB8-AFBA-40B1-8DBC-75EDCD439790}" sibTransId="{E5011072-0103-4570-AE61-27BBA32496DB}"/>
    <dgm:cxn modelId="{7344D728-9233-4FDA-A225-AFEC0894B6E4}" srcId="{0628E6D8-5648-4DC4-ACD8-30C0B56297CB}" destId="{BF806C1A-E5DD-42E3-9231-6D69590E7412}" srcOrd="1" destOrd="0" parTransId="{BFAEEEA6-7A49-4335-90A2-D4AF1DD30B4D}" sibTransId="{461C1C7E-5639-4430-B07A-B861A813D084}"/>
    <dgm:cxn modelId="{6F0B7F63-F5B0-4086-9B0E-0DF96AC52749}" type="presOf" srcId="{84BF47F6-ED68-4E2A-8267-47491311FF99}" destId="{9727549B-445C-4E0C-984C-C066FF132119}" srcOrd="0" destOrd="0" presId="urn:microsoft.com/office/officeart/2008/layout/BendingPictureCaptionList"/>
    <dgm:cxn modelId="{49E7B766-BD66-420F-9D5F-521241BF4B1B}" type="presOf" srcId="{BD003E93-79A1-4FDD-BA69-E49E3FCEFA14}" destId="{B801C24D-9C72-43A5-8C2C-BC6504191BA6}" srcOrd="0" destOrd="0" presId="urn:microsoft.com/office/officeart/2008/layout/BendingPictureCaptionList"/>
    <dgm:cxn modelId="{32A16854-8AD7-4454-98A2-C65FE40CDEB6}" type="presOf" srcId="{9AFC701B-6078-48D0-988D-0D394FE431AB}" destId="{4624D7AC-E95D-4B5E-A9F0-433C5FFC3087}" srcOrd="0" destOrd="0" presId="urn:microsoft.com/office/officeart/2008/layout/BendingPictureCaptionList"/>
    <dgm:cxn modelId="{071F3A80-482F-499E-88A3-1864D26E60CA}" srcId="{0628E6D8-5648-4DC4-ACD8-30C0B56297CB}" destId="{A5CA3673-B489-4CDC-BCF6-20D5A5B9C681}" srcOrd="4" destOrd="0" parTransId="{908BAC43-8EE6-443D-9AF8-368A03ADF24A}" sibTransId="{1EC4A07C-2647-4309-87CC-427C9F7481CD}"/>
    <dgm:cxn modelId="{770F6FA3-5A9F-45FD-8FB0-6AC811E789D6}" type="presOf" srcId="{BF806C1A-E5DD-42E3-9231-6D69590E7412}" destId="{3AD94DB0-8F33-4A65-AD9E-AF85F9AD13C4}" srcOrd="0" destOrd="0" presId="urn:microsoft.com/office/officeart/2008/layout/BendingPictureCaptionList"/>
    <dgm:cxn modelId="{CEE4E6C2-19F9-4995-BCA2-3BFA14EE5E5C}" type="presOf" srcId="{CB350188-F296-4BB1-9158-6AD71F2194B4}" destId="{D79FE9C5-6969-4EF2-9B88-A584CBF83EEF}" srcOrd="0" destOrd="0" presId="urn:microsoft.com/office/officeart/2008/layout/BendingPictureCaptionList"/>
    <dgm:cxn modelId="{EBA5AAC7-6D8D-48CE-9646-2C7EA2A39411}" srcId="{0628E6D8-5648-4DC4-ACD8-30C0B56297CB}" destId="{84BF47F6-ED68-4E2A-8267-47491311FF99}" srcOrd="2" destOrd="0" parTransId="{1CAB6C99-57E3-46D6-AD4B-3B341391046F}" sibTransId="{AECFD67E-2DF7-46CE-B909-6320F011DBFD}"/>
    <dgm:cxn modelId="{F6173FCC-DBCB-45D8-BD70-D82180BC5F01}" type="presOf" srcId="{0628E6D8-5648-4DC4-ACD8-30C0B56297CB}" destId="{D83B5112-4662-442E-AFF6-F5192AC6F334}" srcOrd="0" destOrd="0" presId="urn:microsoft.com/office/officeart/2008/layout/BendingPictureCaptionList"/>
    <dgm:cxn modelId="{71CF8E7D-F403-45F0-AC97-9084DF6EFFB4}" type="presParOf" srcId="{D83B5112-4662-442E-AFF6-F5192AC6F334}" destId="{02F1BB3E-9B24-4B21-938B-8C775030388B}" srcOrd="0" destOrd="0" presId="urn:microsoft.com/office/officeart/2008/layout/BendingPictureCaptionList"/>
    <dgm:cxn modelId="{019388BD-A4FB-494C-9495-407B0595E177}" type="presParOf" srcId="{02F1BB3E-9B24-4B21-938B-8C775030388B}" destId="{97C079EA-0E28-423A-A3EE-71E4C703041B}" srcOrd="0" destOrd="0" presId="urn:microsoft.com/office/officeart/2008/layout/BendingPictureCaptionList"/>
    <dgm:cxn modelId="{DBE615BE-7F3C-4084-97AF-D0139ECD08E1}" type="presParOf" srcId="{02F1BB3E-9B24-4B21-938B-8C775030388B}" destId="{B801C24D-9C72-43A5-8C2C-BC6504191BA6}" srcOrd="1" destOrd="0" presId="urn:microsoft.com/office/officeart/2008/layout/BendingPictureCaptionList"/>
    <dgm:cxn modelId="{76E07367-8348-4F68-B86B-1C4217AAFDA9}" type="presParOf" srcId="{D83B5112-4662-442E-AFF6-F5192AC6F334}" destId="{D4118258-66BC-4E36-B797-D9D26FD906E7}" srcOrd="1" destOrd="0" presId="urn:microsoft.com/office/officeart/2008/layout/BendingPictureCaptionList"/>
    <dgm:cxn modelId="{A1B0EB04-8EE0-4156-A9BA-F80C4486BAB3}" type="presParOf" srcId="{D83B5112-4662-442E-AFF6-F5192AC6F334}" destId="{E6A96668-2042-423D-896F-C2C9275EAB33}" srcOrd="2" destOrd="0" presId="urn:microsoft.com/office/officeart/2008/layout/BendingPictureCaptionList"/>
    <dgm:cxn modelId="{99C47541-0FC0-454C-B583-5CC0799A568F}" type="presParOf" srcId="{E6A96668-2042-423D-896F-C2C9275EAB33}" destId="{F824FF74-0A02-4AC3-AB93-F7A8DC03825D}" srcOrd="0" destOrd="0" presId="urn:microsoft.com/office/officeart/2008/layout/BendingPictureCaptionList"/>
    <dgm:cxn modelId="{2E735A62-0843-409A-B38C-7E6323B16B32}" type="presParOf" srcId="{E6A96668-2042-423D-896F-C2C9275EAB33}" destId="{3AD94DB0-8F33-4A65-AD9E-AF85F9AD13C4}" srcOrd="1" destOrd="0" presId="urn:microsoft.com/office/officeart/2008/layout/BendingPictureCaptionList"/>
    <dgm:cxn modelId="{337F6567-E6AE-4963-A3C6-91516C207F40}" type="presParOf" srcId="{D83B5112-4662-442E-AFF6-F5192AC6F334}" destId="{54D6E633-84A6-4650-9AB3-BFC36C3C2FDF}" srcOrd="3" destOrd="0" presId="urn:microsoft.com/office/officeart/2008/layout/BendingPictureCaptionList"/>
    <dgm:cxn modelId="{A0E93B53-B7FF-44E3-9F40-EE62EA82A969}" type="presParOf" srcId="{D83B5112-4662-442E-AFF6-F5192AC6F334}" destId="{27C333A5-C5E2-4A09-9631-02BEB479CA51}" srcOrd="4" destOrd="0" presId="urn:microsoft.com/office/officeart/2008/layout/BendingPictureCaptionList"/>
    <dgm:cxn modelId="{BE677A54-037C-4D11-B75E-30F50F15B6ED}" type="presParOf" srcId="{27C333A5-C5E2-4A09-9631-02BEB479CA51}" destId="{44C222ED-6FE2-4CEC-AE9D-2F0CA4447B27}" srcOrd="0" destOrd="0" presId="urn:microsoft.com/office/officeart/2008/layout/BendingPictureCaptionList"/>
    <dgm:cxn modelId="{8FD556AB-D45A-41BB-96B7-7D59EB7BE48A}" type="presParOf" srcId="{27C333A5-C5E2-4A09-9631-02BEB479CA51}" destId="{9727549B-445C-4E0C-984C-C066FF132119}" srcOrd="1" destOrd="0" presId="urn:microsoft.com/office/officeart/2008/layout/BendingPictureCaptionList"/>
    <dgm:cxn modelId="{5C5F83CD-826F-4FB8-A22F-2E00556DE91E}" type="presParOf" srcId="{D83B5112-4662-442E-AFF6-F5192AC6F334}" destId="{FB3CC79D-17A9-4BA7-AB94-D4D5C051A5FC}" srcOrd="5" destOrd="0" presId="urn:microsoft.com/office/officeart/2008/layout/BendingPictureCaptionList"/>
    <dgm:cxn modelId="{7A2411CA-0CE0-403E-9435-2FBF013C6440}" type="presParOf" srcId="{D83B5112-4662-442E-AFF6-F5192AC6F334}" destId="{D750F11F-39F9-463E-BD7B-83A155CAEFCB}" srcOrd="6" destOrd="0" presId="urn:microsoft.com/office/officeart/2008/layout/BendingPictureCaptionList"/>
    <dgm:cxn modelId="{DBEFB6A5-84D9-4310-B09A-32EF6D6E5755}" type="presParOf" srcId="{D750F11F-39F9-463E-BD7B-83A155CAEFCB}" destId="{7473B892-5E9D-4429-AAC4-97AAD36206EB}" srcOrd="0" destOrd="0" presId="urn:microsoft.com/office/officeart/2008/layout/BendingPictureCaptionList"/>
    <dgm:cxn modelId="{B6823975-8ED2-465B-AB23-36DC0ADD56FC}" type="presParOf" srcId="{D750F11F-39F9-463E-BD7B-83A155CAEFCB}" destId="{D79FE9C5-6969-4EF2-9B88-A584CBF83EEF}" srcOrd="1" destOrd="0" presId="urn:microsoft.com/office/officeart/2008/layout/BendingPictureCaptionList"/>
    <dgm:cxn modelId="{FB96F9F0-55CF-4365-BD70-885AD2976B57}" type="presParOf" srcId="{D83B5112-4662-442E-AFF6-F5192AC6F334}" destId="{9DDDF680-1962-48D6-AFB7-58548072ECCA}" srcOrd="7" destOrd="0" presId="urn:microsoft.com/office/officeart/2008/layout/BendingPictureCaptionList"/>
    <dgm:cxn modelId="{862C0A59-2EC9-400E-B8E7-9E5EAF845E78}" type="presParOf" srcId="{D83B5112-4662-442E-AFF6-F5192AC6F334}" destId="{EEA10DA6-C397-4BE4-B3ED-78819CC78AC5}" srcOrd="8" destOrd="0" presId="urn:microsoft.com/office/officeart/2008/layout/BendingPictureCaptionList"/>
    <dgm:cxn modelId="{9B9E96B2-9780-4DBA-8430-93705A6BD306}" type="presParOf" srcId="{EEA10DA6-C397-4BE4-B3ED-78819CC78AC5}" destId="{E1F75FE0-A319-4FA2-B7F0-7520743608FC}" srcOrd="0" destOrd="0" presId="urn:microsoft.com/office/officeart/2008/layout/BendingPictureCaptionList"/>
    <dgm:cxn modelId="{57A8278E-83D8-4BE3-8951-DF985F138367}" type="presParOf" srcId="{EEA10DA6-C397-4BE4-B3ED-78819CC78AC5}" destId="{80099416-4901-4B61-A918-8CE343A80ECA}" srcOrd="1" destOrd="0" presId="urn:microsoft.com/office/officeart/2008/layout/BendingPictureCaptionList"/>
    <dgm:cxn modelId="{3BE74923-2F7A-4F8D-ADB3-2D29C0EDD67F}" type="presParOf" srcId="{D83B5112-4662-442E-AFF6-F5192AC6F334}" destId="{0B435828-79F8-4C57-B097-04A564023486}" srcOrd="9" destOrd="0" presId="urn:microsoft.com/office/officeart/2008/layout/BendingPictureCaptionList"/>
    <dgm:cxn modelId="{E4DE2C17-EC90-458C-AB0D-D8F00CDB2C07}" type="presParOf" srcId="{D83B5112-4662-442E-AFF6-F5192AC6F334}" destId="{8A3D87B8-9DD5-445C-9778-EFB78F60E4CB}" srcOrd="10" destOrd="0" presId="urn:microsoft.com/office/officeart/2008/layout/BendingPictureCaptionList"/>
    <dgm:cxn modelId="{E39FF192-650F-48C6-A0EB-389BDB7E6738}" type="presParOf" srcId="{8A3D87B8-9DD5-445C-9778-EFB78F60E4CB}" destId="{261A963B-5817-44CF-A26D-86D83EFF2D17}" srcOrd="0" destOrd="0" presId="urn:microsoft.com/office/officeart/2008/layout/BendingPictureCaptionList"/>
    <dgm:cxn modelId="{0DD33D25-780D-4D18-9732-81C20A7F3A46}" type="presParOf" srcId="{8A3D87B8-9DD5-445C-9778-EFB78F60E4CB}" destId="{4624D7AC-E95D-4B5E-A9F0-433C5FFC3087}" srcOrd="1" destOrd="0" presId="urn:microsoft.com/office/officeart/2008/layout/BendingPictureCaption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OBJETIVOS</a:t>
          </a: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a:buFont typeface="+mj-lt"/>
            <a:buNone/>
          </a:pPr>
          <a:r>
            <a:rPr lang="es-EC" sz="1000" kern="1200" dirty="0">
              <a:solidFill>
                <a:prstClr val="black"/>
              </a:solidFill>
              <a:latin typeface="Arial" panose="020B0604020202020204" pitchFamily="34" charset="0"/>
              <a:ea typeface="+mn-ea"/>
              <a:cs typeface="Arial" panose="020B0604020202020204" pitchFamily="34" charset="0"/>
            </a:rPr>
            <a:t>ESTADO DEL ARTE</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a:buFont typeface="+mj-lt"/>
            <a:buNone/>
          </a:pPr>
          <a:r>
            <a:rPr lang="es-EC" sz="1000" b="0" kern="1200" dirty="0">
              <a:solidFill>
                <a:schemeClr val="bg1"/>
              </a:solidFill>
              <a:latin typeface="Arial" panose="020B0604020202020204" pitchFamily="34" charset="0"/>
              <a:cs typeface="Arial" panose="020B0604020202020204" pitchFamily="34" charset="0"/>
            </a:rPr>
            <a:t>DISEÑO E IMPLEMENTACIÓN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dgm:spPr/>
      <dgm:t>
        <a:bodyPr/>
        <a:lstStyle/>
        <a:p>
          <a:r>
            <a:rPr lang="es-ES" dirty="0">
              <a:latin typeface="Arial" panose="020B0604020202020204" pitchFamily="34" charset="0"/>
              <a:cs typeface="Arial" panose="020B0604020202020204" pitchFamily="34" charset="0"/>
            </a:rPr>
            <a:t>ANÁLISIS Y RESULTADOS</a:t>
          </a:r>
          <a:endParaRPr lang="es-EC" dirty="0">
            <a:latin typeface="Arial" panose="020B0604020202020204" pitchFamily="34" charset="0"/>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custLinFactNeighborY="891">
        <dgm:presLayoutVars>
          <dgm:bulletEnabled val="1"/>
        </dgm:presLayoutVars>
      </dgm:prSet>
      <dgm:spPr>
        <a:xfrm>
          <a:off x="1823663" y="51313"/>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a:xfrm>
          <a:off x="3645936" y="43195"/>
          <a:ext cx="2277841" cy="911136"/>
        </a:xfrm>
        <a:prstGeom prst="chevron">
          <a:avLst/>
        </a:prstGeom>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custLinFactNeighborX="0" custLinFactNeighborY="891">
        <dgm:presLayoutVars>
          <dgm:bulletEnabled val="1"/>
        </dgm:presLayoutVars>
      </dgm:prSet>
      <dgm:spPr>
        <a:xfrm>
          <a:off x="5468209" y="51313"/>
          <a:ext cx="2277841" cy="911136"/>
        </a:xfrm>
        <a:prstGeom prst="chevron">
          <a:avLst/>
        </a:prstGeom>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2B20BA4-11A3-4EE5-B6FD-FB4839364AD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68B0ECFD-FABB-4D92-87C6-14587E8546C0}">
      <dgm:prSet phldrT="[Texto]"/>
      <dgm:spPr/>
      <dgm:t>
        <a:bodyPr/>
        <a:lstStyle/>
        <a:p>
          <a:pPr algn="just"/>
          <a:r>
            <a:rPr lang="es-EC" b="1" dirty="0"/>
            <a:t>Pruebas de funcionamiento</a:t>
          </a:r>
        </a:p>
      </dgm:t>
    </dgm:pt>
    <dgm:pt modelId="{34801594-8EE9-4F73-B047-D8CAF2E7AEE7}" type="parTrans" cxnId="{495FFA4B-BD79-491D-9993-082FE90B4917}">
      <dgm:prSet/>
      <dgm:spPr/>
      <dgm:t>
        <a:bodyPr/>
        <a:lstStyle/>
        <a:p>
          <a:endParaRPr lang="es-EC"/>
        </a:p>
      </dgm:t>
    </dgm:pt>
    <dgm:pt modelId="{6D5D5B2B-38F2-49B5-994B-01F1B85EBA13}" type="sibTrans" cxnId="{495FFA4B-BD79-491D-9993-082FE90B4917}">
      <dgm:prSet/>
      <dgm:spPr/>
      <dgm:t>
        <a:bodyPr/>
        <a:lstStyle/>
        <a:p>
          <a:endParaRPr lang="es-EC"/>
        </a:p>
      </dgm:t>
    </dgm:pt>
    <dgm:pt modelId="{D3836F58-E864-4962-8E2C-C75BEAB39996}">
      <dgm:prSet phldrT="[Texto]"/>
      <dgm:spPr/>
      <dgm:t>
        <a:bodyPr/>
        <a:lstStyle/>
        <a:p>
          <a:pPr algn="l">
            <a:buFont typeface="Symbol" panose="05050102010706020507" pitchFamily="18" charset="2"/>
            <a:buChar char=""/>
          </a:pPr>
          <a:r>
            <a:rPr lang="es-EC" b="1" dirty="0"/>
            <a:t>Sujetos de prueba</a:t>
          </a:r>
        </a:p>
        <a:p>
          <a:pPr algn="just">
            <a:buFont typeface="Symbol" panose="05050102010706020507" pitchFamily="18" charset="2"/>
            <a:buChar char=""/>
          </a:pPr>
          <a:r>
            <a:rPr lang="es-EC" dirty="0"/>
            <a:t>El sujeto 1: Género masculino, edad 25 años, no presenta ninguna enfermedad y realiza moderada actividad física, los datos muestreados serán utilizados en la evaluación del hardware.</a:t>
          </a:r>
        </a:p>
        <a:p>
          <a:pPr algn="just">
            <a:buFont typeface="Symbol" panose="05050102010706020507" pitchFamily="18" charset="2"/>
            <a:buChar char=""/>
          </a:pPr>
          <a:r>
            <a:rPr lang="es-EC" dirty="0"/>
            <a:t>El sujeto 2: Género masculino, edad 35 años, no presenta ninguna enfermedad y realiza baja actividad física, los datos muestreados serán utilizados en la evaluación del software.</a:t>
          </a:r>
        </a:p>
      </dgm:t>
    </dgm:pt>
    <dgm:pt modelId="{FDF58AFD-D91F-4857-895E-613FE32518FB}" type="parTrans" cxnId="{56AB9ADF-FACE-4FA4-A76C-74695A9B6EBB}">
      <dgm:prSet/>
      <dgm:spPr/>
      <dgm:t>
        <a:bodyPr/>
        <a:lstStyle/>
        <a:p>
          <a:endParaRPr lang="es-EC"/>
        </a:p>
      </dgm:t>
    </dgm:pt>
    <dgm:pt modelId="{CFFEF092-FDE7-4DED-A10E-3A4C0685D520}" type="sibTrans" cxnId="{56AB9ADF-FACE-4FA4-A76C-74695A9B6EBB}">
      <dgm:prSet/>
      <dgm:spPr/>
      <dgm:t>
        <a:bodyPr/>
        <a:lstStyle/>
        <a:p>
          <a:endParaRPr lang="es-EC"/>
        </a:p>
      </dgm:t>
    </dgm:pt>
    <dgm:pt modelId="{ADFEDACE-E361-4CAB-8D58-ABE80372A8DD}">
      <dgm:prSet phldrT="[Texto]"/>
      <dgm:spPr/>
      <dgm:t>
        <a:bodyPr/>
        <a:lstStyle/>
        <a:p>
          <a:pPr algn="just">
            <a:buFont typeface="Symbol" panose="05050102010706020507" pitchFamily="18" charset="2"/>
            <a:buChar char=""/>
          </a:pPr>
          <a:r>
            <a:rPr lang="es-SV" b="1" dirty="0"/>
            <a:t>Ubicación del dispositivo e-Health en el sujeto de prueba</a:t>
          </a:r>
          <a:endParaRPr lang="es-EC" dirty="0"/>
        </a:p>
        <a:p>
          <a:pPr algn="just">
            <a:buFont typeface="Symbol" panose="05050102010706020507" pitchFamily="18" charset="2"/>
            <a:buChar char=""/>
          </a:pPr>
          <a:r>
            <a:rPr lang="es-EC" dirty="0"/>
            <a:t>El dispositivo de e-Health se ubicará en el pecho del sujeto de prueba</a:t>
          </a:r>
        </a:p>
      </dgm:t>
    </dgm:pt>
    <dgm:pt modelId="{8826BE97-0931-4E82-B72F-9EEEA5808AB2}" type="parTrans" cxnId="{B55CE233-CCC0-40E4-AE02-3B395F2A9F28}">
      <dgm:prSet/>
      <dgm:spPr/>
      <dgm:t>
        <a:bodyPr/>
        <a:lstStyle/>
        <a:p>
          <a:endParaRPr lang="es-EC"/>
        </a:p>
      </dgm:t>
    </dgm:pt>
    <dgm:pt modelId="{9C8B93B1-CB87-4C3C-92FC-5A58832299C4}" type="sibTrans" cxnId="{B55CE233-CCC0-40E4-AE02-3B395F2A9F28}">
      <dgm:prSet/>
      <dgm:spPr/>
      <dgm:t>
        <a:bodyPr/>
        <a:lstStyle/>
        <a:p>
          <a:endParaRPr lang="es-EC"/>
        </a:p>
      </dgm:t>
    </dgm:pt>
    <dgm:pt modelId="{9C0FA60B-5538-47BE-979F-CE4BAF979201}" type="pres">
      <dgm:prSet presAssocID="{22B20BA4-11A3-4EE5-B6FD-FB4839364ADF}" presName="vert0" presStyleCnt="0">
        <dgm:presLayoutVars>
          <dgm:dir/>
          <dgm:animOne val="branch"/>
          <dgm:animLvl val="lvl"/>
        </dgm:presLayoutVars>
      </dgm:prSet>
      <dgm:spPr/>
    </dgm:pt>
    <dgm:pt modelId="{E07EC87E-E6FE-4F19-A1B5-579A7B13413C}" type="pres">
      <dgm:prSet presAssocID="{68B0ECFD-FABB-4D92-87C6-14587E8546C0}" presName="thickLine" presStyleLbl="alignNode1" presStyleIdx="0" presStyleCnt="1"/>
      <dgm:spPr/>
    </dgm:pt>
    <dgm:pt modelId="{A7762CEC-EFD6-4F17-AEF4-A70FBA8CD4C3}" type="pres">
      <dgm:prSet presAssocID="{68B0ECFD-FABB-4D92-87C6-14587E8546C0}" presName="horz1" presStyleCnt="0"/>
      <dgm:spPr/>
    </dgm:pt>
    <dgm:pt modelId="{33392506-78E1-445F-85D1-A5DEE0B906D8}" type="pres">
      <dgm:prSet presAssocID="{68B0ECFD-FABB-4D92-87C6-14587E8546C0}" presName="tx1" presStyleLbl="revTx" presStyleIdx="0" presStyleCnt="3"/>
      <dgm:spPr/>
    </dgm:pt>
    <dgm:pt modelId="{DB508090-F3F5-4235-B18F-3D119884169D}" type="pres">
      <dgm:prSet presAssocID="{68B0ECFD-FABB-4D92-87C6-14587E8546C0}" presName="vert1" presStyleCnt="0"/>
      <dgm:spPr/>
    </dgm:pt>
    <dgm:pt modelId="{26FDFAA6-9509-4708-80BE-BB591351139D}" type="pres">
      <dgm:prSet presAssocID="{D3836F58-E864-4962-8E2C-C75BEAB39996}" presName="vertSpace2a" presStyleCnt="0"/>
      <dgm:spPr/>
    </dgm:pt>
    <dgm:pt modelId="{29A96AEB-4D99-44C5-8697-4AA8548577FD}" type="pres">
      <dgm:prSet presAssocID="{D3836F58-E864-4962-8E2C-C75BEAB39996}" presName="horz2" presStyleCnt="0"/>
      <dgm:spPr/>
    </dgm:pt>
    <dgm:pt modelId="{79DDA62B-62EF-4D04-ADDC-A02DFFE9DDE5}" type="pres">
      <dgm:prSet presAssocID="{D3836F58-E864-4962-8E2C-C75BEAB39996}" presName="horzSpace2" presStyleCnt="0"/>
      <dgm:spPr/>
    </dgm:pt>
    <dgm:pt modelId="{A694B4C9-5FD9-4DBC-8A94-D9A6B03DEA02}" type="pres">
      <dgm:prSet presAssocID="{D3836F58-E864-4962-8E2C-C75BEAB39996}" presName="tx2" presStyleLbl="revTx" presStyleIdx="1" presStyleCnt="3"/>
      <dgm:spPr/>
    </dgm:pt>
    <dgm:pt modelId="{85231036-FD00-44D2-AB32-CB46158A53CF}" type="pres">
      <dgm:prSet presAssocID="{D3836F58-E864-4962-8E2C-C75BEAB39996}" presName="vert2" presStyleCnt="0"/>
      <dgm:spPr/>
    </dgm:pt>
    <dgm:pt modelId="{7914FD50-3457-421B-941B-D74EC5F5629A}" type="pres">
      <dgm:prSet presAssocID="{D3836F58-E864-4962-8E2C-C75BEAB39996}" presName="thinLine2b" presStyleLbl="callout" presStyleIdx="0" presStyleCnt="2"/>
      <dgm:spPr/>
    </dgm:pt>
    <dgm:pt modelId="{B88501E3-3140-44A2-BDF7-A3163F19CFE8}" type="pres">
      <dgm:prSet presAssocID="{D3836F58-E864-4962-8E2C-C75BEAB39996}" presName="vertSpace2b" presStyleCnt="0"/>
      <dgm:spPr/>
    </dgm:pt>
    <dgm:pt modelId="{982509BD-58A0-4793-B0F8-A6A68CA1B5F8}" type="pres">
      <dgm:prSet presAssocID="{ADFEDACE-E361-4CAB-8D58-ABE80372A8DD}" presName="horz2" presStyleCnt="0"/>
      <dgm:spPr/>
    </dgm:pt>
    <dgm:pt modelId="{BD311E2D-E7CF-43B0-B79B-C2E7E4E46E16}" type="pres">
      <dgm:prSet presAssocID="{ADFEDACE-E361-4CAB-8D58-ABE80372A8DD}" presName="horzSpace2" presStyleCnt="0"/>
      <dgm:spPr/>
    </dgm:pt>
    <dgm:pt modelId="{FEE01D34-D738-4BFA-9FF2-39D40C391F9D}" type="pres">
      <dgm:prSet presAssocID="{ADFEDACE-E361-4CAB-8D58-ABE80372A8DD}" presName="tx2" presStyleLbl="revTx" presStyleIdx="2" presStyleCnt="3" custScaleY="62479"/>
      <dgm:spPr/>
    </dgm:pt>
    <dgm:pt modelId="{DE806937-E00D-4072-BCB9-27E336952B13}" type="pres">
      <dgm:prSet presAssocID="{ADFEDACE-E361-4CAB-8D58-ABE80372A8DD}" presName="vert2" presStyleCnt="0"/>
      <dgm:spPr/>
    </dgm:pt>
    <dgm:pt modelId="{E0294677-7BAF-45A4-A4AE-006C1C6024C3}" type="pres">
      <dgm:prSet presAssocID="{ADFEDACE-E361-4CAB-8D58-ABE80372A8DD}" presName="thinLine2b" presStyleLbl="callout" presStyleIdx="1" presStyleCnt="2"/>
      <dgm:spPr/>
    </dgm:pt>
    <dgm:pt modelId="{2B616A0E-1538-44F8-A7F9-B32A1B14C495}" type="pres">
      <dgm:prSet presAssocID="{ADFEDACE-E361-4CAB-8D58-ABE80372A8DD}" presName="vertSpace2b" presStyleCnt="0"/>
      <dgm:spPr/>
    </dgm:pt>
  </dgm:ptLst>
  <dgm:cxnLst>
    <dgm:cxn modelId="{2E48361D-AE47-4D03-AB5F-5562DB43D16F}" type="presOf" srcId="{68B0ECFD-FABB-4D92-87C6-14587E8546C0}" destId="{33392506-78E1-445F-85D1-A5DEE0B906D8}" srcOrd="0" destOrd="0" presId="urn:microsoft.com/office/officeart/2008/layout/LinedList"/>
    <dgm:cxn modelId="{354A451D-BE59-4971-8190-5622BB3DA0B8}" type="presOf" srcId="{D3836F58-E864-4962-8E2C-C75BEAB39996}" destId="{A694B4C9-5FD9-4DBC-8A94-D9A6B03DEA02}" srcOrd="0" destOrd="0" presId="urn:microsoft.com/office/officeart/2008/layout/LinedList"/>
    <dgm:cxn modelId="{B55CE233-CCC0-40E4-AE02-3B395F2A9F28}" srcId="{68B0ECFD-FABB-4D92-87C6-14587E8546C0}" destId="{ADFEDACE-E361-4CAB-8D58-ABE80372A8DD}" srcOrd="1" destOrd="0" parTransId="{8826BE97-0931-4E82-B72F-9EEEA5808AB2}" sibTransId="{9C8B93B1-CB87-4C3C-92FC-5A58832299C4}"/>
    <dgm:cxn modelId="{0EB5D649-3351-4B70-BBB4-94CD6D26EE44}" type="presOf" srcId="{ADFEDACE-E361-4CAB-8D58-ABE80372A8DD}" destId="{FEE01D34-D738-4BFA-9FF2-39D40C391F9D}" srcOrd="0" destOrd="0" presId="urn:microsoft.com/office/officeart/2008/layout/LinedList"/>
    <dgm:cxn modelId="{495FFA4B-BD79-491D-9993-082FE90B4917}" srcId="{22B20BA4-11A3-4EE5-B6FD-FB4839364ADF}" destId="{68B0ECFD-FABB-4D92-87C6-14587E8546C0}" srcOrd="0" destOrd="0" parTransId="{34801594-8EE9-4F73-B047-D8CAF2E7AEE7}" sibTransId="{6D5D5B2B-38F2-49B5-994B-01F1B85EBA13}"/>
    <dgm:cxn modelId="{96CAC88D-6ED4-461A-8B80-624EED5DDAB5}" type="presOf" srcId="{22B20BA4-11A3-4EE5-B6FD-FB4839364ADF}" destId="{9C0FA60B-5538-47BE-979F-CE4BAF979201}" srcOrd="0" destOrd="0" presId="urn:microsoft.com/office/officeart/2008/layout/LinedList"/>
    <dgm:cxn modelId="{56AB9ADF-FACE-4FA4-A76C-74695A9B6EBB}" srcId="{68B0ECFD-FABB-4D92-87C6-14587E8546C0}" destId="{D3836F58-E864-4962-8E2C-C75BEAB39996}" srcOrd="0" destOrd="0" parTransId="{FDF58AFD-D91F-4857-895E-613FE32518FB}" sibTransId="{CFFEF092-FDE7-4DED-A10E-3A4C0685D520}"/>
    <dgm:cxn modelId="{68094DCD-2391-433D-8E7E-42C0730E3963}" type="presParOf" srcId="{9C0FA60B-5538-47BE-979F-CE4BAF979201}" destId="{E07EC87E-E6FE-4F19-A1B5-579A7B13413C}" srcOrd="0" destOrd="0" presId="urn:microsoft.com/office/officeart/2008/layout/LinedList"/>
    <dgm:cxn modelId="{48230888-A102-4C48-B3DE-F7669210C10F}" type="presParOf" srcId="{9C0FA60B-5538-47BE-979F-CE4BAF979201}" destId="{A7762CEC-EFD6-4F17-AEF4-A70FBA8CD4C3}" srcOrd="1" destOrd="0" presId="urn:microsoft.com/office/officeart/2008/layout/LinedList"/>
    <dgm:cxn modelId="{607B2715-B309-4667-9EB8-7E65656DC60C}" type="presParOf" srcId="{A7762CEC-EFD6-4F17-AEF4-A70FBA8CD4C3}" destId="{33392506-78E1-445F-85D1-A5DEE0B906D8}" srcOrd="0" destOrd="0" presId="urn:microsoft.com/office/officeart/2008/layout/LinedList"/>
    <dgm:cxn modelId="{313F3DDD-44C0-42E3-AA8D-7FDA849B4878}" type="presParOf" srcId="{A7762CEC-EFD6-4F17-AEF4-A70FBA8CD4C3}" destId="{DB508090-F3F5-4235-B18F-3D119884169D}" srcOrd="1" destOrd="0" presId="urn:microsoft.com/office/officeart/2008/layout/LinedList"/>
    <dgm:cxn modelId="{2BEED6D1-8606-4ED0-BAC4-601D2B6ABD29}" type="presParOf" srcId="{DB508090-F3F5-4235-B18F-3D119884169D}" destId="{26FDFAA6-9509-4708-80BE-BB591351139D}" srcOrd="0" destOrd="0" presId="urn:microsoft.com/office/officeart/2008/layout/LinedList"/>
    <dgm:cxn modelId="{679BAFF1-148E-4FBD-8AED-F22536933248}" type="presParOf" srcId="{DB508090-F3F5-4235-B18F-3D119884169D}" destId="{29A96AEB-4D99-44C5-8697-4AA8548577FD}" srcOrd="1" destOrd="0" presId="urn:microsoft.com/office/officeart/2008/layout/LinedList"/>
    <dgm:cxn modelId="{95BEA2DF-6BEC-4DB4-B700-46BC0D4F46E3}" type="presParOf" srcId="{29A96AEB-4D99-44C5-8697-4AA8548577FD}" destId="{79DDA62B-62EF-4D04-ADDC-A02DFFE9DDE5}" srcOrd="0" destOrd="0" presId="urn:microsoft.com/office/officeart/2008/layout/LinedList"/>
    <dgm:cxn modelId="{EFC588B7-124C-48FF-AD0F-79ED91DD6A79}" type="presParOf" srcId="{29A96AEB-4D99-44C5-8697-4AA8548577FD}" destId="{A694B4C9-5FD9-4DBC-8A94-D9A6B03DEA02}" srcOrd="1" destOrd="0" presId="urn:microsoft.com/office/officeart/2008/layout/LinedList"/>
    <dgm:cxn modelId="{DABB14A6-0344-4CC2-9CD4-C099DBBDC2A0}" type="presParOf" srcId="{29A96AEB-4D99-44C5-8697-4AA8548577FD}" destId="{85231036-FD00-44D2-AB32-CB46158A53CF}" srcOrd="2" destOrd="0" presId="urn:microsoft.com/office/officeart/2008/layout/LinedList"/>
    <dgm:cxn modelId="{3BDC17C9-F88A-4D3C-BADD-71EB45D2DD18}" type="presParOf" srcId="{DB508090-F3F5-4235-B18F-3D119884169D}" destId="{7914FD50-3457-421B-941B-D74EC5F5629A}" srcOrd="2" destOrd="0" presId="urn:microsoft.com/office/officeart/2008/layout/LinedList"/>
    <dgm:cxn modelId="{FA1ADE9B-C3A0-4CFC-8418-FB7648FE1C3F}" type="presParOf" srcId="{DB508090-F3F5-4235-B18F-3D119884169D}" destId="{B88501E3-3140-44A2-BDF7-A3163F19CFE8}" srcOrd="3" destOrd="0" presId="urn:microsoft.com/office/officeart/2008/layout/LinedList"/>
    <dgm:cxn modelId="{55B99570-5C9E-40BF-8775-74D0E3D6E26C}" type="presParOf" srcId="{DB508090-F3F5-4235-B18F-3D119884169D}" destId="{982509BD-58A0-4793-B0F8-A6A68CA1B5F8}" srcOrd="4" destOrd="0" presId="urn:microsoft.com/office/officeart/2008/layout/LinedList"/>
    <dgm:cxn modelId="{C3B7F00F-39BE-45CA-BCD2-B9A1F569BED1}" type="presParOf" srcId="{982509BD-58A0-4793-B0F8-A6A68CA1B5F8}" destId="{BD311E2D-E7CF-43B0-B79B-C2E7E4E46E16}" srcOrd="0" destOrd="0" presId="urn:microsoft.com/office/officeart/2008/layout/LinedList"/>
    <dgm:cxn modelId="{8AD72B20-2891-4FB2-9E77-CAC1A5B53828}" type="presParOf" srcId="{982509BD-58A0-4793-B0F8-A6A68CA1B5F8}" destId="{FEE01D34-D738-4BFA-9FF2-39D40C391F9D}" srcOrd="1" destOrd="0" presId="urn:microsoft.com/office/officeart/2008/layout/LinedList"/>
    <dgm:cxn modelId="{1ED9888A-BB75-46F9-9803-088E6C8380BF}" type="presParOf" srcId="{982509BD-58A0-4793-B0F8-A6A68CA1B5F8}" destId="{DE806937-E00D-4072-BCB9-27E336952B13}" srcOrd="2" destOrd="0" presId="urn:microsoft.com/office/officeart/2008/layout/LinedList"/>
    <dgm:cxn modelId="{B3959FF3-26A8-460E-8113-535289575E48}" type="presParOf" srcId="{DB508090-F3F5-4235-B18F-3D119884169D}" destId="{E0294677-7BAF-45A4-A4AE-006C1C6024C3}" srcOrd="5" destOrd="0" presId="urn:microsoft.com/office/officeart/2008/layout/LinedList"/>
    <dgm:cxn modelId="{77286399-F962-4391-A011-FA92326559BA}" type="presParOf" srcId="{DB508090-F3F5-4235-B18F-3D119884169D}" destId="{2B616A0E-1538-44F8-A7F9-B32A1B14C495}" srcOrd="6"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kern="1200" dirty="0">
              <a:solidFill>
                <a:prstClr val="black"/>
              </a:solidFill>
              <a:latin typeface="Arial" panose="020B0604020202020204" pitchFamily="34" charset="0"/>
              <a:ea typeface="+mn-ea"/>
              <a:cs typeface="Arial" panose="020B0604020202020204" pitchFamily="34" charset="0"/>
            </a:rPr>
            <a:t>OBJETIVOS</a:t>
          </a: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dgm:spPr/>
      <dgm:t>
        <a:bodyPr/>
        <a:lstStyle/>
        <a:p>
          <a:pPr>
            <a:buFont typeface="+mj-lt"/>
            <a:buNone/>
          </a:pPr>
          <a:r>
            <a:rPr lang="es-EC" b="0" dirty="0">
              <a:latin typeface="Arial" panose="020B0604020202020204" pitchFamily="34" charset="0"/>
              <a:cs typeface="Arial" panose="020B0604020202020204" pitchFamily="34" charset="0"/>
            </a:rPr>
            <a:t>ESTADOS DEL ARTE</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kern="1200" dirty="0">
              <a:solidFill>
                <a:prstClr val="black"/>
              </a:solidFill>
              <a:latin typeface="Arial" panose="020B0604020202020204" pitchFamily="34" charset="0"/>
              <a:ea typeface="+mn-ea"/>
              <a:cs typeface="Arial" panose="020B0604020202020204" pitchFamily="34" charset="0"/>
            </a:rPr>
            <a:t>DISEÑO E IMPLEMENTRACIÓN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marL="0" lvl="0" indent="0" algn="ctr" defTabSz="444500">
            <a:lnSpc>
              <a:spcPct val="90000"/>
            </a:lnSpc>
            <a:spcBef>
              <a:spcPct val="0"/>
            </a:spcBef>
            <a:spcAft>
              <a:spcPct val="35000"/>
            </a:spcAft>
            <a:buFont typeface="+mj-lt"/>
            <a:buNone/>
          </a:pPr>
          <a:r>
            <a:rPr lang="es-ES" sz="1000" b="1" kern="1200" dirty="0">
              <a:solidFill>
                <a:prstClr val="white"/>
              </a:solidFill>
              <a:latin typeface="Arial" panose="020B0604020202020204" pitchFamily="34" charset="0"/>
              <a:ea typeface="+mn-ea"/>
              <a:cs typeface="Arial" panose="020B0604020202020204" pitchFamily="34" charset="0"/>
            </a:rPr>
            <a:t>ANÁLISIS DE  RESULTADOS</a:t>
          </a:r>
          <a:endParaRPr lang="es-EC" sz="1000" b="1" kern="1200" dirty="0">
            <a:solidFill>
              <a:prstClr val="white"/>
            </a:solidFill>
            <a:latin typeface="Arial" panose="020B0604020202020204" pitchFamily="34" charset="0"/>
            <a:ea typeface="+mn-ea"/>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a:xfrm>
          <a:off x="5468209" y="43195"/>
          <a:ext cx="2277841" cy="911136"/>
        </a:xfrm>
        <a:prstGeom prst="chevron">
          <a:avLst/>
        </a:prstGeom>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a:xfrm>
          <a:off x="7290482" y="43195"/>
          <a:ext cx="2277841" cy="911136"/>
        </a:xfrm>
        <a:prstGeom prst="chevron">
          <a:avLst/>
        </a:prstGeom>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solidFill>
          <a:schemeClr val="accent5">
            <a:lumMod val="50000"/>
          </a:schemeClr>
        </a:solidFill>
      </dgm:spPr>
      <dgm:t>
        <a:bodyPr/>
        <a:lstStyle/>
        <a:p>
          <a:r>
            <a:rPr lang="es-EC" sz="1000" b="1" dirty="0">
              <a:solidFill>
                <a:schemeClr val="bg1"/>
              </a:solidFill>
              <a:latin typeface="Arial" panose="020B0604020202020204" pitchFamily="34" charset="0"/>
              <a:cs typeface="Arial" panose="020B0604020202020204" pitchFamily="34" charset="0"/>
            </a:rPr>
            <a:t>INTRODUCCIÓN</a:t>
          </a:r>
          <a:endParaRPr lang="es-EC" sz="1000" b="1" dirty="0">
            <a:solidFill>
              <a:schemeClr val="bg1"/>
            </a:solidFill>
          </a:endParaRP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dgm:spPr/>
      <dgm:t>
        <a:bodyPr/>
        <a:lstStyle/>
        <a:p>
          <a:pPr>
            <a:buFont typeface="+mj-lt"/>
            <a:buNone/>
          </a:pPr>
          <a:r>
            <a:rPr lang="es-ES" b="0" dirty="0">
              <a:latin typeface="Arial" panose="020B0604020202020204" pitchFamily="34" charset="0"/>
              <a:cs typeface="Arial" panose="020B0604020202020204" pitchFamily="34" charset="0"/>
            </a:rPr>
            <a:t>OBJETIVOS</a:t>
          </a:r>
          <a:endParaRPr lang="es-EC" b="0" dirty="0">
            <a:latin typeface="Arial" panose="020B0604020202020204" pitchFamily="34" charset="0"/>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dgm:spPr/>
      <dgm:t>
        <a:bodyPr/>
        <a:lstStyle/>
        <a:p>
          <a:pPr>
            <a:buFont typeface="+mj-lt"/>
            <a:buNone/>
          </a:pPr>
          <a:r>
            <a:rPr lang="es-US" b="0" dirty="0">
              <a:latin typeface="Arial" panose="020B0604020202020204" pitchFamily="34" charset="0"/>
              <a:cs typeface="Arial" panose="020B0604020202020204" pitchFamily="34" charset="0"/>
            </a:rPr>
            <a:t>ESTADO DEL ARTE</a:t>
          </a:r>
          <a:endParaRPr lang="es-EC" b="0" dirty="0">
            <a:latin typeface="Arial" panose="020B0604020202020204" pitchFamily="34" charset="0"/>
            <a:cs typeface="Arial" panose="020B0604020202020204" pitchFamily="34" charset="0"/>
          </a:endParaRP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US" b="0" dirty="0">
              <a:latin typeface="Arial" panose="020B0604020202020204" pitchFamily="34" charset="0"/>
              <a:cs typeface="Arial" panose="020B0604020202020204" pitchFamily="34" charset="0"/>
            </a:rPr>
            <a:t>DISEÑO E IMPLEMENTACIÓN</a:t>
          </a:r>
          <a:endParaRPr lang="es-EC" b="0" dirty="0">
            <a:latin typeface="Arial" panose="020B0604020202020204" pitchFamily="34" charset="0"/>
            <a:cs typeface="Arial" panose="020B0604020202020204" pitchFamily="34" charset="0"/>
          </a:endParaRP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dgm:spPr/>
      <dgm:t>
        <a:bodyPr/>
        <a:lstStyle/>
        <a:p>
          <a:r>
            <a:rPr lang="es-ES" dirty="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kern="1200" dirty="0">
              <a:solidFill>
                <a:prstClr val="black"/>
              </a:solidFill>
              <a:latin typeface="Arial" panose="020B0604020202020204" pitchFamily="34" charset="0"/>
              <a:ea typeface="+mn-ea"/>
              <a:cs typeface="Arial" panose="020B0604020202020204" pitchFamily="34" charset="0"/>
            </a:rPr>
            <a:t>OBJETIVOS </a:t>
          </a:r>
          <a:endParaRPr lang="es-EC" sz="100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dgm:spPr/>
      <dgm:t>
        <a:bodyPr/>
        <a:lstStyle/>
        <a:p>
          <a:pPr>
            <a:buFont typeface="+mj-lt"/>
            <a:buNone/>
          </a:pPr>
          <a:r>
            <a:rPr lang="es-EC" b="0" dirty="0">
              <a:latin typeface="Arial" panose="020B0604020202020204" pitchFamily="34" charset="0"/>
              <a:cs typeface="Arial" panose="020B0604020202020204" pitchFamily="34" charset="0"/>
            </a:rPr>
            <a:t>ESTADO DEL ARTE</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kern="1200" dirty="0">
              <a:solidFill>
                <a:prstClr val="black"/>
              </a:solidFill>
              <a:latin typeface="Arial" panose="020B0604020202020204" pitchFamily="34" charset="0"/>
              <a:ea typeface="+mn-ea"/>
              <a:cs typeface="Arial" panose="020B0604020202020204" pitchFamily="34" charset="0"/>
            </a:rPr>
            <a:t>DISEÑO E IMPLEMENTACIÓN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marL="0" lvl="0" indent="0" algn="ctr" defTabSz="444500">
            <a:lnSpc>
              <a:spcPct val="90000"/>
            </a:lnSpc>
            <a:spcBef>
              <a:spcPct val="0"/>
            </a:spcBef>
            <a:spcAft>
              <a:spcPct val="35000"/>
            </a:spcAft>
            <a:buFont typeface="+mj-lt"/>
            <a:buNone/>
          </a:pPr>
          <a:r>
            <a:rPr lang="es-ES" sz="1000" b="1" kern="1200" dirty="0">
              <a:solidFill>
                <a:prstClr val="white"/>
              </a:solidFill>
              <a:latin typeface="Arial" panose="020B0604020202020204" pitchFamily="34" charset="0"/>
              <a:ea typeface="+mn-ea"/>
              <a:cs typeface="Arial" panose="020B0604020202020204" pitchFamily="34" charset="0"/>
            </a:rPr>
            <a:t>  ANÁLISIS DE RESULTADOS</a:t>
          </a:r>
          <a:endParaRPr lang="es-EC" sz="1000" b="1" kern="1200" dirty="0">
            <a:solidFill>
              <a:prstClr val="white"/>
            </a:solidFill>
            <a:latin typeface="Arial" panose="020B0604020202020204" pitchFamily="34" charset="0"/>
            <a:ea typeface="+mn-ea"/>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a:xfrm>
          <a:off x="5468209" y="43195"/>
          <a:ext cx="2277841" cy="911136"/>
        </a:xfrm>
        <a:prstGeom prst="chevron">
          <a:avLst/>
        </a:prstGeom>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a:xfrm>
          <a:off x="7290482" y="43195"/>
          <a:ext cx="2277841" cy="911136"/>
        </a:xfrm>
        <a:prstGeom prst="chevron">
          <a:avLst/>
        </a:prstGeom>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OBJETIVOS</a:t>
          </a: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kern="1200" dirty="0">
              <a:solidFill>
                <a:prstClr val="black"/>
              </a:solidFill>
              <a:latin typeface="Arial" panose="020B0604020202020204" pitchFamily="34" charset="0"/>
              <a:ea typeface="+mn-ea"/>
              <a:cs typeface="Arial" panose="020B0604020202020204" pitchFamily="34" charset="0"/>
            </a:rPr>
            <a:t>ESTADO DEL ARTE</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schemeClr val="tx1"/>
              </a:solidFill>
              <a:latin typeface="Arial" panose="020B0604020202020204" pitchFamily="34" charset="0"/>
              <a:ea typeface="+mn-ea"/>
              <a:cs typeface="Arial" panose="020B0604020202020204" pitchFamily="34" charset="0"/>
            </a:rPr>
            <a:t>DISEÑO E IMPLEMENTACIÓN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r>
            <a:rPr lang="es-ES" sz="1000" b="1" kern="1200" dirty="0">
              <a:solidFill>
                <a:schemeClr val="bg1"/>
              </a:solidFill>
              <a:latin typeface="Arial" panose="020B0604020202020204" pitchFamily="34" charset="0"/>
              <a:cs typeface="Arial" panose="020B0604020202020204" pitchFamily="34" charset="0"/>
            </a:rPr>
            <a:t>ANÁLISIS DE </a:t>
          </a:r>
          <a:r>
            <a:rPr lang="es-ES" sz="1000" b="1" kern="1200" dirty="0">
              <a:solidFill>
                <a:schemeClr val="bg1"/>
              </a:solidFill>
              <a:latin typeface="Arial" panose="020B0604020202020204" pitchFamily="34" charset="0"/>
              <a:ea typeface="+mn-ea"/>
              <a:cs typeface="Arial" panose="020B0604020202020204" pitchFamily="34" charset="0"/>
            </a:rPr>
            <a:t>RESULTADOS</a:t>
          </a:r>
          <a:endParaRPr lang="es-EC" sz="1000" b="1" kern="1200" dirty="0">
            <a:solidFill>
              <a:schemeClr val="bg1"/>
            </a:solidFill>
            <a:latin typeface="Arial" panose="020B0604020202020204" pitchFamily="34" charset="0"/>
            <a:ea typeface="+mn-ea"/>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a:xfrm>
          <a:off x="3645936" y="43195"/>
          <a:ext cx="2277841" cy="911136"/>
        </a:xfrm>
        <a:prstGeom prst="chevron">
          <a:avLst/>
        </a:prstGeom>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a:xfrm>
          <a:off x="5468209" y="43195"/>
          <a:ext cx="2277841" cy="911136"/>
        </a:xfrm>
        <a:prstGeom prst="chevron">
          <a:avLst/>
        </a:prstGeom>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a:xfrm>
          <a:off x="7290482" y="43195"/>
          <a:ext cx="2277841" cy="911136"/>
        </a:xfrm>
        <a:prstGeom prst="chevron">
          <a:avLst/>
        </a:prstGeom>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OBJETIVOS </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kern="1200" dirty="0">
              <a:solidFill>
                <a:prstClr val="black"/>
              </a:solidFill>
              <a:latin typeface="Arial" panose="020B0604020202020204" pitchFamily="34" charset="0"/>
              <a:ea typeface="+mn-ea"/>
              <a:cs typeface="Arial" panose="020B0604020202020204" pitchFamily="34" charset="0"/>
            </a:rPr>
            <a:t>ESTADO DEL ARTE</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kern="1200" dirty="0">
              <a:solidFill>
                <a:prstClr val="black"/>
              </a:solidFill>
              <a:latin typeface="Arial" panose="020B0604020202020204" pitchFamily="34" charset="0"/>
              <a:ea typeface="+mn-ea"/>
              <a:cs typeface="Arial" panose="020B0604020202020204" pitchFamily="34" charset="0"/>
            </a:rPr>
            <a:t>DISEÑO E IMPLEMENTACIÓN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marL="0" lvl="0" indent="0" algn="ctr" defTabSz="444500">
            <a:lnSpc>
              <a:spcPct val="90000"/>
            </a:lnSpc>
            <a:spcBef>
              <a:spcPct val="0"/>
            </a:spcBef>
            <a:spcAft>
              <a:spcPct val="35000"/>
            </a:spcAft>
            <a:buFont typeface="+mj-lt"/>
            <a:buNone/>
          </a:pPr>
          <a:r>
            <a:rPr lang="es-ES" sz="1000" b="1" kern="1200" dirty="0">
              <a:solidFill>
                <a:prstClr val="white"/>
              </a:solidFill>
              <a:latin typeface="Arial" panose="020B0604020202020204" pitchFamily="34" charset="0"/>
              <a:ea typeface="+mn-ea"/>
              <a:cs typeface="Arial" panose="020B0604020202020204" pitchFamily="34" charset="0"/>
            </a:rPr>
            <a:t>ANÁLISIS RESULTADOS</a:t>
          </a:r>
          <a:endParaRPr lang="es-EC" sz="1000" b="1" kern="1200" dirty="0">
            <a:solidFill>
              <a:prstClr val="white"/>
            </a:solidFill>
            <a:latin typeface="Arial" panose="020B0604020202020204" pitchFamily="34" charset="0"/>
            <a:ea typeface="+mn-ea"/>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custLinFactNeighborY="891">
        <dgm:presLayoutVars>
          <dgm:bulletEnabled val="1"/>
        </dgm:presLayoutVars>
      </dgm:prSet>
      <dgm:spPr>
        <a:xfrm>
          <a:off x="3645936" y="51313"/>
          <a:ext cx="2277841" cy="911136"/>
        </a:xfrm>
        <a:prstGeom prst="chevron">
          <a:avLst/>
        </a:prstGeom>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a:xfrm>
          <a:off x="5468209" y="43195"/>
          <a:ext cx="2277841" cy="911136"/>
        </a:xfrm>
        <a:prstGeom prst="chevron">
          <a:avLst/>
        </a:prstGeom>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custLinFactNeighborY="891">
        <dgm:presLayoutVars>
          <dgm:bulletEnabled val="1"/>
        </dgm:presLayoutVars>
      </dgm:prSet>
      <dgm:spPr>
        <a:xfrm>
          <a:off x="7290482" y="51313"/>
          <a:ext cx="2277841" cy="911136"/>
        </a:xfrm>
        <a:prstGeom prst="chevron">
          <a:avLst/>
        </a:prstGeom>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OBJETIVOS </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ESTADO DEL ARTE</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EC" b="0" dirty="0">
              <a:latin typeface="Arial" panose="020B0604020202020204" pitchFamily="34" charset="0"/>
              <a:cs typeface="Arial" panose="020B0604020202020204" pitchFamily="34" charset="0"/>
            </a:rPr>
            <a:t>DISEÑO E IMPLEMENTACIÓN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marL="0" lvl="0" indent="0" algn="ctr" defTabSz="444500">
            <a:lnSpc>
              <a:spcPct val="90000"/>
            </a:lnSpc>
            <a:spcBef>
              <a:spcPct val="0"/>
            </a:spcBef>
            <a:spcAft>
              <a:spcPct val="35000"/>
            </a:spcAft>
            <a:buFont typeface="+mj-lt"/>
            <a:buNone/>
          </a:pPr>
          <a:r>
            <a:rPr lang="es-ES" sz="1000" b="1" kern="1200" dirty="0">
              <a:solidFill>
                <a:prstClr val="white"/>
              </a:solidFill>
              <a:latin typeface="Arial" panose="020B0604020202020204" pitchFamily="34" charset="0"/>
              <a:ea typeface="+mn-ea"/>
              <a:cs typeface="Arial" panose="020B0604020202020204" pitchFamily="34" charset="0"/>
            </a:rPr>
            <a:t>ANÁLISIS DE  RESULTADOS</a:t>
          </a:r>
          <a:endParaRPr lang="es-EC" sz="1000" b="1" kern="1200" dirty="0">
            <a:solidFill>
              <a:prstClr val="white"/>
            </a:solidFill>
            <a:latin typeface="Arial" panose="020B0604020202020204" pitchFamily="34" charset="0"/>
            <a:ea typeface="+mn-ea"/>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a:xfrm>
          <a:off x="3645936" y="43195"/>
          <a:ext cx="2277841" cy="911136"/>
        </a:xfrm>
        <a:prstGeom prst="chevron">
          <a:avLst/>
        </a:prstGeom>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a:xfrm>
          <a:off x="7290482" y="43195"/>
          <a:ext cx="2277841" cy="911136"/>
        </a:xfrm>
        <a:prstGeom prst="chevron">
          <a:avLst/>
        </a:prstGeom>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OBJETIVOS  </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ESTADO DEL ARTE</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EC" b="0" dirty="0">
              <a:latin typeface="Arial" panose="020B0604020202020204" pitchFamily="34" charset="0"/>
              <a:cs typeface="Arial" panose="020B0604020202020204" pitchFamily="34" charset="0"/>
            </a:rPr>
            <a:t>DISEÑO E IMPLEMENTACIÓN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marL="0" lvl="0" indent="0" algn="ctr" defTabSz="444500">
            <a:lnSpc>
              <a:spcPct val="90000"/>
            </a:lnSpc>
            <a:spcBef>
              <a:spcPct val="0"/>
            </a:spcBef>
            <a:spcAft>
              <a:spcPct val="35000"/>
            </a:spcAft>
            <a:buFont typeface="+mj-lt"/>
            <a:buNone/>
          </a:pPr>
          <a:r>
            <a:rPr lang="es-ES" sz="1000" b="1" kern="1200" dirty="0">
              <a:solidFill>
                <a:prstClr val="white"/>
              </a:solidFill>
              <a:latin typeface="Arial" panose="020B0604020202020204" pitchFamily="34" charset="0"/>
              <a:ea typeface="+mn-ea"/>
              <a:cs typeface="Arial" panose="020B0604020202020204" pitchFamily="34" charset="0"/>
            </a:rPr>
            <a:t>ANÁSIS DE RESULTADOS</a:t>
          </a:r>
          <a:endParaRPr lang="es-EC" sz="1000" b="1" kern="1200" dirty="0">
            <a:solidFill>
              <a:prstClr val="white"/>
            </a:solidFill>
            <a:latin typeface="Arial" panose="020B0604020202020204" pitchFamily="34" charset="0"/>
            <a:ea typeface="+mn-ea"/>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a:xfrm>
          <a:off x="3645936" y="43195"/>
          <a:ext cx="2277841" cy="911136"/>
        </a:xfrm>
        <a:prstGeom prst="chevron">
          <a:avLst/>
        </a:prstGeom>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a:xfrm>
          <a:off x="7290482" y="43195"/>
          <a:ext cx="2277841" cy="911136"/>
        </a:xfrm>
        <a:prstGeom prst="chevron">
          <a:avLst/>
        </a:prstGeom>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OBJETIVOS  </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kern="1200" dirty="0">
              <a:solidFill>
                <a:prstClr val="black"/>
              </a:solidFill>
              <a:latin typeface="Arial" panose="020B0604020202020204" pitchFamily="34" charset="0"/>
              <a:ea typeface="+mn-ea"/>
              <a:cs typeface="Arial" panose="020B0604020202020204" pitchFamily="34" charset="0"/>
            </a:rPr>
            <a:t>ESTADO DEL ARTE</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kern="1200" dirty="0">
              <a:solidFill>
                <a:prstClr val="black"/>
              </a:solidFill>
              <a:latin typeface="Arial" panose="020B0604020202020204" pitchFamily="34" charset="0"/>
              <a:ea typeface="+mn-ea"/>
              <a:cs typeface="Arial" panose="020B0604020202020204" pitchFamily="34" charset="0"/>
            </a:rPr>
            <a:t>DISEÑO E IMPLEMENTACIÓN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kern="1200" dirty="0">
              <a:solidFill>
                <a:prstClr val="black"/>
              </a:solidFill>
              <a:latin typeface="Arial" panose="020B0604020202020204" pitchFamily="34" charset="0"/>
              <a:ea typeface="+mn-ea"/>
              <a:cs typeface="Arial" panose="020B0604020202020204" pitchFamily="34" charset="0"/>
            </a:rPr>
            <a:t>ANALISIS DE  RESULTADOS</a:t>
          </a:r>
          <a:endParaRPr lang="es-EC" sz="1000" kern="1200" dirty="0">
            <a:solidFill>
              <a:prstClr val="black"/>
            </a:solidFill>
            <a:latin typeface="Arial" panose="020B0604020202020204" pitchFamily="34" charset="0"/>
            <a:ea typeface="+mn-ea"/>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marL="0" lvl="0" indent="0" algn="ctr" defTabSz="444500">
            <a:lnSpc>
              <a:spcPct val="90000"/>
            </a:lnSpc>
            <a:spcBef>
              <a:spcPct val="0"/>
            </a:spcBef>
            <a:spcAft>
              <a:spcPct val="35000"/>
            </a:spcAft>
            <a:buFont typeface="+mj-lt"/>
            <a:buNone/>
          </a:pPr>
          <a:r>
            <a:rPr lang="es-ES_tradnl" sz="1000" b="1" kern="1200" dirty="0">
              <a:solidFill>
                <a:prstClr val="white"/>
              </a:solidFill>
              <a:latin typeface="Arial" panose="020B0604020202020204" pitchFamily="34" charset="0"/>
              <a:ea typeface="+mn-ea"/>
              <a:cs typeface="Arial" panose="020B0604020202020204" pitchFamily="34" charset="0"/>
            </a:rPr>
            <a:t>CONCLUSIONES Y RECOMENDACIONES</a:t>
          </a:r>
          <a:endParaRPr lang="es-EC" sz="1000" b="1" kern="1200" dirty="0">
            <a:solidFill>
              <a:prstClr val="white"/>
            </a:solidFill>
            <a:latin typeface="Arial" panose="020B0604020202020204" pitchFamily="34" charset="0"/>
            <a:ea typeface="+mn-ea"/>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a:xfrm>
          <a:off x="3645936" y="43195"/>
          <a:ext cx="2277841" cy="911136"/>
        </a:xfrm>
        <a:prstGeom prst="chevron">
          <a:avLst/>
        </a:prstGeom>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a:xfrm>
          <a:off x="5468209" y="43195"/>
          <a:ext cx="2277841" cy="911136"/>
        </a:xfrm>
        <a:prstGeom prst="chevron">
          <a:avLst/>
        </a:prstGeom>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a:xfrm>
          <a:off x="7290482" y="43195"/>
          <a:ext cx="2277841" cy="911136"/>
        </a:xfrm>
        <a:prstGeom prst="chevron">
          <a:avLst/>
        </a:prstGeom>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a:xfrm>
          <a:off x="9112755" y="43195"/>
          <a:ext cx="2277841" cy="911136"/>
        </a:xfrm>
        <a:prstGeom prst="chevron">
          <a:avLst/>
        </a:prstGeom>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OBJETIVOS  </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kern="1200" dirty="0">
              <a:solidFill>
                <a:prstClr val="black"/>
              </a:solidFill>
              <a:latin typeface="Arial" panose="020B0604020202020204" pitchFamily="34" charset="0"/>
              <a:ea typeface="+mn-ea"/>
              <a:cs typeface="Arial" panose="020B0604020202020204" pitchFamily="34" charset="0"/>
            </a:rPr>
            <a:t>ESTADO DEL ARTE</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EC" b="0" dirty="0">
              <a:latin typeface="Arial" panose="020B0604020202020204" pitchFamily="34" charset="0"/>
              <a:cs typeface="Arial" panose="020B0604020202020204" pitchFamily="34" charset="0"/>
            </a:rPr>
            <a:t>DISEÑO E IMPLEMENTACIÓN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4006" tIns="29337" rIns="14669" bIns="29337" numCol="1" spcCol="1270" anchor="ctr" anchorCtr="0"/>
        <a:lstStyle/>
        <a:p>
          <a:pPr marL="0" lvl="0" indent="0" algn="ctr" defTabSz="488950">
            <a:lnSpc>
              <a:spcPct val="90000"/>
            </a:lnSpc>
            <a:spcBef>
              <a:spcPct val="0"/>
            </a:spcBef>
            <a:spcAft>
              <a:spcPct val="35000"/>
            </a:spcAft>
            <a:buFont typeface="+mj-lt"/>
            <a:buNone/>
          </a:pPr>
          <a:r>
            <a:rPr lang="es-ES" sz="1100" b="0" kern="1200" dirty="0">
              <a:solidFill>
                <a:prstClr val="black"/>
              </a:solidFill>
              <a:latin typeface="Arial" panose="020B0604020202020204" pitchFamily="34" charset="0"/>
              <a:ea typeface="+mn-ea"/>
              <a:cs typeface="Arial" panose="020B0604020202020204" pitchFamily="34" charset="0"/>
            </a:rPr>
            <a:t>ANÁLISIS DE RESULTADOS</a:t>
          </a:r>
          <a:endParaRPr lang="es-EC" sz="1100" b="0" kern="1200" dirty="0">
            <a:solidFill>
              <a:prstClr val="black"/>
            </a:solidFill>
            <a:latin typeface="Arial" panose="020B0604020202020204" pitchFamily="34" charset="0"/>
            <a:ea typeface="+mn-ea"/>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r>
            <a:rPr lang="es-ES_tradnl" sz="1000" b="1" kern="1200" dirty="0">
              <a:solidFill>
                <a:schemeClr val="bg1"/>
              </a:solidFill>
              <a:latin typeface="Arial" panose="020B0604020202020204" pitchFamily="34" charset="0"/>
              <a:cs typeface="Arial" panose="020B0604020202020204" pitchFamily="34" charset="0"/>
            </a:rPr>
            <a:t>CONCLUSIONES Y </a:t>
          </a:r>
          <a:r>
            <a:rPr lang="es-ES_tradnl" sz="1000" b="1" kern="1200" dirty="0">
              <a:solidFill>
                <a:schemeClr val="bg1"/>
              </a:solidFill>
              <a:latin typeface="Arial" panose="020B0604020202020204" pitchFamily="34" charset="0"/>
              <a:ea typeface="+mn-ea"/>
              <a:cs typeface="Arial" panose="020B0604020202020204" pitchFamily="34" charset="0"/>
            </a:rPr>
            <a:t>RECOMENDACIONES</a:t>
          </a:r>
          <a:endParaRPr lang="es-EC" sz="1000" b="1" kern="1200" dirty="0">
            <a:solidFill>
              <a:schemeClr val="bg1"/>
            </a:solidFill>
            <a:latin typeface="Arial" panose="020B0604020202020204" pitchFamily="34" charset="0"/>
            <a:ea typeface="+mn-ea"/>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a:xfrm>
          <a:off x="3645936" y="43195"/>
          <a:ext cx="2277841" cy="911136"/>
        </a:xfrm>
        <a:prstGeom prst="chevron">
          <a:avLst/>
        </a:prstGeom>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a:xfrm>
          <a:off x="7290482" y="43195"/>
          <a:ext cx="2277841" cy="911136"/>
        </a:xfrm>
        <a:prstGeom prst="chevron">
          <a:avLst/>
        </a:prstGeom>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a:xfrm>
          <a:off x="9112755" y="43195"/>
          <a:ext cx="2277841" cy="911136"/>
        </a:xfrm>
        <a:prstGeom prst="chevron">
          <a:avLst/>
        </a:prstGeom>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OBJETIVOS  </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kern="1200" dirty="0">
              <a:solidFill>
                <a:prstClr val="black"/>
              </a:solidFill>
              <a:latin typeface="Arial" panose="020B0604020202020204" pitchFamily="34" charset="0"/>
              <a:ea typeface="+mn-ea"/>
              <a:cs typeface="Arial" panose="020B0604020202020204" pitchFamily="34" charset="0"/>
            </a:rPr>
            <a:t>ESTADO DEL ARTE</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EC" b="0" dirty="0">
              <a:latin typeface="Arial" panose="020B0604020202020204" pitchFamily="34" charset="0"/>
              <a:cs typeface="Arial" panose="020B0604020202020204" pitchFamily="34" charset="0"/>
            </a:rPr>
            <a:t>DISEÑO E IMPLEMENTACIÓN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4006" tIns="29337" rIns="14669" bIns="29337" numCol="1" spcCol="1270" anchor="ctr" anchorCtr="0"/>
        <a:lstStyle/>
        <a:p>
          <a:pPr marL="0" lvl="0" indent="0" algn="ctr" defTabSz="488950">
            <a:lnSpc>
              <a:spcPct val="90000"/>
            </a:lnSpc>
            <a:spcBef>
              <a:spcPct val="0"/>
            </a:spcBef>
            <a:spcAft>
              <a:spcPct val="35000"/>
            </a:spcAft>
            <a:buFont typeface="+mj-lt"/>
            <a:buNone/>
          </a:pPr>
          <a:r>
            <a:rPr lang="es-ES" sz="1100" b="0" kern="1200" dirty="0">
              <a:solidFill>
                <a:prstClr val="black"/>
              </a:solidFill>
              <a:latin typeface="Arial" panose="020B0604020202020204" pitchFamily="34" charset="0"/>
              <a:ea typeface="+mn-ea"/>
              <a:cs typeface="Arial" panose="020B0604020202020204" pitchFamily="34" charset="0"/>
            </a:rPr>
            <a:t>ANÁLISIS DE RESULTADOS</a:t>
          </a:r>
          <a:endParaRPr lang="es-EC" sz="1100" b="0" kern="1200" dirty="0">
            <a:solidFill>
              <a:prstClr val="black"/>
            </a:solidFill>
            <a:latin typeface="Arial" panose="020B0604020202020204" pitchFamily="34" charset="0"/>
            <a:ea typeface="+mn-ea"/>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r>
            <a:rPr lang="es-ES_tradnl" sz="1000" b="1" kern="1200" dirty="0">
              <a:solidFill>
                <a:schemeClr val="bg1"/>
              </a:solidFill>
              <a:latin typeface="Arial" panose="020B0604020202020204" pitchFamily="34" charset="0"/>
              <a:cs typeface="Arial" panose="020B0604020202020204" pitchFamily="34" charset="0"/>
            </a:rPr>
            <a:t>CONCLUSIONES Y </a:t>
          </a:r>
          <a:r>
            <a:rPr lang="es-ES_tradnl" sz="1000" b="1" kern="1200" dirty="0">
              <a:solidFill>
                <a:schemeClr val="bg1"/>
              </a:solidFill>
              <a:latin typeface="Arial" panose="020B0604020202020204" pitchFamily="34" charset="0"/>
              <a:ea typeface="+mn-ea"/>
              <a:cs typeface="Arial" panose="020B0604020202020204" pitchFamily="34" charset="0"/>
            </a:rPr>
            <a:t>RECOMENDACIONES</a:t>
          </a:r>
          <a:endParaRPr lang="es-EC" sz="1000" b="1" kern="1200" dirty="0">
            <a:solidFill>
              <a:schemeClr val="bg1"/>
            </a:solidFill>
            <a:latin typeface="Arial" panose="020B0604020202020204" pitchFamily="34" charset="0"/>
            <a:ea typeface="+mn-ea"/>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a:xfrm>
          <a:off x="3645936" y="43195"/>
          <a:ext cx="2277841" cy="911136"/>
        </a:xfrm>
        <a:prstGeom prst="chevron">
          <a:avLst/>
        </a:prstGeom>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a:xfrm>
          <a:off x="7290482" y="43195"/>
          <a:ext cx="2277841" cy="911136"/>
        </a:xfrm>
        <a:prstGeom prst="chevron">
          <a:avLst/>
        </a:prstGeom>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a:xfrm>
          <a:off x="9112755" y="43195"/>
          <a:ext cx="2277841" cy="911136"/>
        </a:xfrm>
        <a:prstGeom prst="chevron">
          <a:avLst/>
        </a:prstGeom>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OBJETIVOS </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kern="1200" dirty="0">
              <a:solidFill>
                <a:prstClr val="black"/>
              </a:solidFill>
              <a:latin typeface="Arial" panose="020B0604020202020204" pitchFamily="34" charset="0"/>
              <a:ea typeface="+mn-ea"/>
              <a:cs typeface="Arial" panose="020B0604020202020204" pitchFamily="34" charset="0"/>
            </a:rPr>
            <a:t>ESTADO DEL ARTE</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EC" b="0" dirty="0">
              <a:latin typeface="Arial" panose="020B0604020202020204" pitchFamily="34" charset="0"/>
              <a:cs typeface="Arial" panose="020B0604020202020204" pitchFamily="34" charset="0"/>
            </a:rPr>
            <a:t>DISEÑO E IMPLEMENTACIÓN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36005" tIns="24003" rIns="12002" bIns="24003" numCol="1" spcCol="1270" anchor="ctr" anchorCtr="0"/>
        <a:lstStyle/>
        <a:p>
          <a:r>
            <a:rPr lang="es-ES" sz="900" b="0" kern="1200" dirty="0">
              <a:solidFill>
                <a:schemeClr val="tx1"/>
              </a:solidFill>
              <a:latin typeface="Arial" panose="020B0604020202020204" pitchFamily="34" charset="0"/>
              <a:ea typeface="+mn-ea"/>
              <a:cs typeface="Arial" panose="020B0604020202020204" pitchFamily="34" charset="0"/>
            </a:rPr>
            <a:t>ANÁLISIS</a:t>
          </a:r>
          <a:r>
            <a:rPr lang="es-ES" sz="1000" b="0" kern="1200" dirty="0">
              <a:solidFill>
                <a:schemeClr val="tx1"/>
              </a:solidFill>
              <a:latin typeface="Arial" panose="020B0604020202020204" pitchFamily="34" charset="0"/>
              <a:cs typeface="Arial" panose="020B0604020202020204" pitchFamily="34" charset="0"/>
            </a:rPr>
            <a:t> DE RESULTADOS</a:t>
          </a:r>
          <a:endParaRPr lang="es-EC" sz="1000" b="0" kern="1200" dirty="0">
            <a:solidFill>
              <a:schemeClr val="tx1"/>
            </a:solidFill>
            <a:latin typeface="Arial" panose="020B0604020202020204" pitchFamily="34" charset="0"/>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r>
            <a:rPr lang="es-ES_tradnl" b="1" dirty="0">
              <a:solidFill>
                <a:schemeClr val="bg1"/>
              </a:solidFill>
              <a:latin typeface="Arial" panose="020B0604020202020204" pitchFamily="34" charset="0"/>
              <a:cs typeface="Arial" panose="020B0604020202020204" pitchFamily="34" charset="0"/>
            </a:rPr>
            <a:t>CONCLUSIONES Y RECOMENDACIONES</a:t>
          </a:r>
          <a:endParaRPr lang="es-EC" b="1" dirty="0">
            <a:solidFill>
              <a:schemeClr val="bg1"/>
            </a:solidFill>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custLinFactNeighborY="891">
        <dgm:presLayoutVars>
          <dgm:bulletEnabled val="1"/>
        </dgm:presLayoutVars>
      </dgm:prSet>
      <dgm:spPr>
        <a:xfrm>
          <a:off x="3645936" y="51313"/>
          <a:ext cx="2277841" cy="911136"/>
        </a:xfrm>
        <a:prstGeom prst="chevron">
          <a:avLst/>
        </a:prstGeom>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a:xfrm>
          <a:off x="7290482" y="43195"/>
          <a:ext cx="2277841" cy="911136"/>
        </a:xfrm>
        <a:prstGeom prst="chevron">
          <a:avLst/>
        </a:prstGeom>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a:xfrm>
          <a:off x="9112755" y="43195"/>
          <a:ext cx="2277841" cy="911136"/>
        </a:xfrm>
        <a:prstGeom prst="chevron">
          <a:avLst/>
        </a:prstGeom>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9A9412A3-8475-4615-8FEC-063C8CF344B8}">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53340" tIns="26670" rIns="13335" bIns="26670" numCol="1" spcCol="1270" anchor="ctr" anchorCtr="0"/>
        <a:lstStyle/>
        <a:p>
          <a:pPr>
            <a:buFont typeface="+mj-lt"/>
            <a:buNone/>
          </a:pPr>
          <a:r>
            <a:rPr lang="es-US" sz="1000" b="1" kern="1200" dirty="0">
              <a:solidFill>
                <a:prstClr val="white"/>
              </a:solidFill>
              <a:latin typeface="Arial" panose="020B0604020202020204" pitchFamily="34" charset="0"/>
              <a:ea typeface="+mn-ea"/>
              <a:cs typeface="Arial" panose="020B0604020202020204" pitchFamily="34" charset="0"/>
            </a:rPr>
            <a:t>OBJETIVOS</a:t>
          </a:r>
          <a:endParaRPr lang="es-EC" sz="1000" b="1" kern="1200" dirty="0">
            <a:solidFill>
              <a:prstClr val="white"/>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dgm:spPr/>
      <dgm:t>
        <a:bodyPr/>
        <a:lstStyle/>
        <a:p>
          <a:pPr>
            <a:buFont typeface="+mj-lt"/>
            <a:buNone/>
          </a:pPr>
          <a:r>
            <a:rPr lang="es-US" b="0" dirty="0">
              <a:latin typeface="Arial" panose="020B0604020202020204" pitchFamily="34" charset="0"/>
              <a:cs typeface="Arial" panose="020B0604020202020204" pitchFamily="34" charset="0"/>
            </a:rPr>
            <a:t>ESTADO DEL ARTE</a:t>
          </a:r>
          <a:endParaRPr lang="es-EC" b="0" dirty="0">
            <a:latin typeface="Arial" panose="020B0604020202020204" pitchFamily="34" charset="0"/>
            <a:cs typeface="Arial" panose="020B0604020202020204" pitchFamily="34" charset="0"/>
          </a:endParaRP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US" b="0" dirty="0">
              <a:latin typeface="Arial" panose="020B0604020202020204" pitchFamily="34" charset="0"/>
              <a:cs typeface="Arial" panose="020B0604020202020204" pitchFamily="34" charset="0"/>
            </a:rPr>
            <a:t>DISEÑO Y IMPLEMENTACIÓN</a:t>
          </a:r>
          <a:endParaRPr lang="es-EC" b="0" dirty="0">
            <a:latin typeface="Arial" panose="020B0604020202020204" pitchFamily="34" charset="0"/>
            <a:cs typeface="Arial" panose="020B0604020202020204" pitchFamily="34" charset="0"/>
          </a:endParaRP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dgm:spPr/>
      <dgm:t>
        <a:bodyPr/>
        <a:lstStyle/>
        <a:p>
          <a:r>
            <a:rPr lang="es-ES" dirty="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92896C97-3381-4CC1-ACDB-388775BF72D2}" type="sibTrans" cxnId="{1E65D6E6-8A2A-45F0-A2D6-0DCB14A87A77}">
      <dgm:prSet/>
      <dgm:spPr/>
      <dgm:t>
        <a:bodyPr/>
        <a:lstStyle/>
        <a:p>
          <a:endParaRPr lang="es-EC"/>
        </a:p>
      </dgm:t>
    </dgm:pt>
    <dgm:pt modelId="{15806696-AEB6-4A1B-A68B-EFFF190D7330}" type="parTrans" cxnId="{1E65D6E6-8A2A-45F0-A2D6-0DCB14A87A77}">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custLinFactNeighborX="5846" custLinFactNeighborY="891">
        <dgm:presLayoutVars>
          <dgm:bulletEnabled val="1"/>
        </dgm:presLayoutVars>
      </dgm:prSet>
      <dgm:spPr>
        <a:xfrm>
          <a:off x="28023" y="51313"/>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791969-3E19-48AB-9C1D-3FCEFF0D2B58}" type="doc">
      <dgm:prSet loTypeId="urn:microsoft.com/office/officeart/2005/8/layout/vProcess5" loCatId="process" qsTypeId="urn:microsoft.com/office/officeart/2005/8/quickstyle/simple5" qsCatId="simple" csTypeId="urn:microsoft.com/office/officeart/2005/8/colors/accent0_3" csCatId="mainScheme" phldr="1"/>
      <dgm:spPr/>
      <dgm:t>
        <a:bodyPr/>
        <a:lstStyle/>
        <a:p>
          <a:endParaRPr lang="es-EC"/>
        </a:p>
      </dgm:t>
    </dgm:pt>
    <dgm:pt modelId="{20D06737-CB01-4097-9425-A8779C410384}">
      <dgm:prSet phldrT="[Texto]"/>
      <dgm:spPr/>
      <dgm:t>
        <a:bodyPr/>
        <a:lstStyle/>
        <a:p>
          <a:pPr algn="just"/>
          <a:r>
            <a:rPr lang="es-EC" b="1" dirty="0"/>
            <a:t>Objetivo General</a:t>
          </a:r>
        </a:p>
      </dgm:t>
    </dgm:pt>
    <dgm:pt modelId="{BB36A0BA-CCF2-454E-959F-19CBCC089FCA}" type="parTrans" cxnId="{DB68EA9D-39B6-4E54-B634-BB26DFF99481}">
      <dgm:prSet/>
      <dgm:spPr/>
      <dgm:t>
        <a:bodyPr/>
        <a:lstStyle/>
        <a:p>
          <a:endParaRPr lang="es-EC"/>
        </a:p>
      </dgm:t>
    </dgm:pt>
    <dgm:pt modelId="{C1D3A7C8-DC7F-40F9-82B8-0BD65170ADFC}" type="sibTrans" cxnId="{DB68EA9D-39B6-4E54-B634-BB26DFF99481}">
      <dgm:prSet/>
      <dgm:spPr/>
      <dgm:t>
        <a:bodyPr/>
        <a:lstStyle/>
        <a:p>
          <a:endParaRPr lang="es-EC"/>
        </a:p>
      </dgm:t>
    </dgm:pt>
    <dgm:pt modelId="{8A1F0F48-3385-4DFE-8260-1B522F569BD5}">
      <dgm:prSet phldrT="[Texto]"/>
      <dgm:spPr/>
      <dgm:t>
        <a:bodyPr/>
        <a:lstStyle/>
        <a:p>
          <a:pPr algn="just"/>
          <a:r>
            <a:rPr lang="es-SV" dirty="0"/>
            <a:t>Desarrollar un sistema de monitoreo remoto y visualización para dispositivos de análisis de signos vitales orientados a e-Health.</a:t>
          </a:r>
          <a:endParaRPr lang="es-EC" dirty="0"/>
        </a:p>
      </dgm:t>
    </dgm:pt>
    <dgm:pt modelId="{0D2AF741-4004-4D9E-AE21-4A016B342B34}" type="parTrans" cxnId="{D42472CD-A714-4250-8A5C-32283A9E5F8A}">
      <dgm:prSet/>
      <dgm:spPr/>
      <dgm:t>
        <a:bodyPr/>
        <a:lstStyle/>
        <a:p>
          <a:endParaRPr lang="es-EC"/>
        </a:p>
      </dgm:t>
    </dgm:pt>
    <dgm:pt modelId="{369E9569-E67C-4AF9-A27A-720A5125E9BA}" type="sibTrans" cxnId="{D42472CD-A714-4250-8A5C-32283A9E5F8A}">
      <dgm:prSet/>
      <dgm:spPr/>
      <dgm:t>
        <a:bodyPr/>
        <a:lstStyle/>
        <a:p>
          <a:endParaRPr lang="es-EC"/>
        </a:p>
      </dgm:t>
    </dgm:pt>
    <dgm:pt modelId="{012DE4D3-FB87-4A2B-9D5B-AAFBE50A40F4}">
      <dgm:prSet phldrT="[Texto]"/>
      <dgm:spPr/>
      <dgm:t>
        <a:bodyPr/>
        <a:lstStyle/>
        <a:p>
          <a:pPr>
            <a:buClr>
              <a:srgbClr val="000000"/>
            </a:buClr>
            <a:buFont typeface="Symbol" panose="05050102010706020507" pitchFamily="18" charset="2"/>
            <a:buChar char=""/>
          </a:pPr>
          <a:r>
            <a:rPr lang="es-EC" b="1" dirty="0"/>
            <a:t>Objetivos Específicos</a:t>
          </a:r>
        </a:p>
      </dgm:t>
    </dgm:pt>
    <dgm:pt modelId="{F046C56C-2EB1-4395-BB8B-71110E190FB1}" type="parTrans" cxnId="{C4E88E77-FAF3-440B-A7E3-9E4C2632ED26}">
      <dgm:prSet/>
      <dgm:spPr/>
      <dgm:t>
        <a:bodyPr/>
        <a:lstStyle/>
        <a:p>
          <a:endParaRPr lang="es-EC"/>
        </a:p>
      </dgm:t>
    </dgm:pt>
    <dgm:pt modelId="{B464A8A2-301C-4538-9AAE-79146C6444DB}" type="sibTrans" cxnId="{C4E88E77-FAF3-440B-A7E3-9E4C2632ED26}">
      <dgm:prSet/>
      <dgm:spPr/>
      <dgm:t>
        <a:bodyPr/>
        <a:lstStyle/>
        <a:p>
          <a:endParaRPr lang="es-EC"/>
        </a:p>
      </dgm:t>
    </dgm:pt>
    <dgm:pt modelId="{FF9DC862-4A0F-4A12-A113-36B3C3278894}">
      <dgm:prSet phldrT="[Texto]"/>
      <dgm:spPr/>
      <dgm:t>
        <a:bodyPr/>
        <a:lstStyle/>
        <a:p>
          <a:pPr algn="l">
            <a:buClr>
              <a:srgbClr val="000000"/>
            </a:buClr>
            <a:buFont typeface="Symbol" panose="05050102010706020507" pitchFamily="18" charset="2"/>
            <a:buChar char=""/>
          </a:pPr>
          <a:endParaRPr lang="es-EC" dirty="0"/>
        </a:p>
      </dgm:t>
    </dgm:pt>
    <dgm:pt modelId="{17D7780A-7070-4CA8-B4DF-B54D8BB1E1C1}" type="parTrans" cxnId="{9CEDA998-F543-442E-BC0E-9B4BC144713F}">
      <dgm:prSet/>
      <dgm:spPr/>
      <dgm:t>
        <a:bodyPr/>
        <a:lstStyle/>
        <a:p>
          <a:endParaRPr lang="es-EC"/>
        </a:p>
      </dgm:t>
    </dgm:pt>
    <dgm:pt modelId="{F1D1C92C-1E90-45B0-99F3-1C3C8ABEFD18}" type="sibTrans" cxnId="{9CEDA998-F543-442E-BC0E-9B4BC144713F}">
      <dgm:prSet/>
      <dgm:spPr/>
      <dgm:t>
        <a:bodyPr/>
        <a:lstStyle/>
        <a:p>
          <a:endParaRPr lang="es-EC"/>
        </a:p>
      </dgm:t>
    </dgm:pt>
    <dgm:pt modelId="{7EA8603F-4FDB-43CB-BECE-9BFF23CA7B46}">
      <dgm:prSet/>
      <dgm:spPr/>
      <dgm:t>
        <a:bodyPr/>
        <a:lstStyle/>
        <a:p>
          <a:pPr algn="just">
            <a:buClr>
              <a:srgbClr val="000000"/>
            </a:buClr>
            <a:buFont typeface="Arial" panose="020B0604020202020204" pitchFamily="34" charset="0"/>
            <a:buChar char="•"/>
          </a:pPr>
          <a:r>
            <a:rPr lang="es-SV" dirty="0"/>
            <a:t>Analizar el estado del arte acerca de las aplicaciones de e-Health, estandarización e interoperabilidad de dispositivos.</a:t>
          </a:r>
          <a:endParaRPr lang="es-EC" dirty="0"/>
        </a:p>
      </dgm:t>
    </dgm:pt>
    <dgm:pt modelId="{6475A591-5B82-45E0-9F48-3F1956DA427B}" type="parTrans" cxnId="{4920982C-A9DF-4A2F-9E09-4114E449C410}">
      <dgm:prSet/>
      <dgm:spPr/>
      <dgm:t>
        <a:bodyPr/>
        <a:lstStyle/>
        <a:p>
          <a:endParaRPr lang="es-EC"/>
        </a:p>
      </dgm:t>
    </dgm:pt>
    <dgm:pt modelId="{A74F6E47-379A-479F-8135-111193CFC080}" type="sibTrans" cxnId="{4920982C-A9DF-4A2F-9E09-4114E449C410}">
      <dgm:prSet/>
      <dgm:spPr/>
      <dgm:t>
        <a:bodyPr/>
        <a:lstStyle/>
        <a:p>
          <a:endParaRPr lang="es-EC"/>
        </a:p>
      </dgm:t>
    </dgm:pt>
    <dgm:pt modelId="{F9127319-A163-4FBE-AD05-B05D1D48527B}">
      <dgm:prSet/>
      <dgm:spPr/>
      <dgm:t>
        <a:bodyPr/>
        <a:lstStyle/>
        <a:p>
          <a:pPr algn="just">
            <a:buClr>
              <a:srgbClr val="000000"/>
            </a:buClr>
            <a:buFont typeface="Arial" panose="020B0604020202020204" pitchFamily="34" charset="0"/>
            <a:buChar char="•"/>
          </a:pPr>
          <a:r>
            <a:rPr lang="es-EC" u="none" dirty="0"/>
            <a:t>Caracterizar el funcionamiento del dispositivo de análisis de signos vitales repotenciado.</a:t>
          </a:r>
          <a:endParaRPr lang="es-EC" dirty="0"/>
        </a:p>
      </dgm:t>
    </dgm:pt>
    <dgm:pt modelId="{9E3173F3-CF33-410E-945E-C80FF208BAE3}" type="parTrans" cxnId="{2BF41C0E-7371-43DC-9EF8-AC0F9C90B49F}">
      <dgm:prSet/>
      <dgm:spPr/>
      <dgm:t>
        <a:bodyPr/>
        <a:lstStyle/>
        <a:p>
          <a:endParaRPr lang="es-EC"/>
        </a:p>
      </dgm:t>
    </dgm:pt>
    <dgm:pt modelId="{7EF9AF5A-6E86-494D-8031-BAD0336600E6}" type="sibTrans" cxnId="{2BF41C0E-7371-43DC-9EF8-AC0F9C90B49F}">
      <dgm:prSet/>
      <dgm:spPr/>
      <dgm:t>
        <a:bodyPr/>
        <a:lstStyle/>
        <a:p>
          <a:endParaRPr lang="es-EC"/>
        </a:p>
      </dgm:t>
    </dgm:pt>
    <dgm:pt modelId="{0A1D0618-7ECF-4375-AFA1-8AF547F58C72}">
      <dgm:prSet/>
      <dgm:spPr/>
      <dgm:t>
        <a:bodyPr/>
        <a:lstStyle/>
        <a:p>
          <a:pPr algn="just">
            <a:buClr>
              <a:srgbClr val="000000"/>
            </a:buClr>
            <a:buFont typeface="Arial" panose="020B0604020202020204" pitchFamily="34" charset="0"/>
            <a:buChar char="•"/>
          </a:pPr>
          <a:r>
            <a:rPr lang="es-EC" u="none" dirty="0"/>
            <a:t>Identificar el tipo de protocolo de IoT para la transmisión de información del dispositivo a Internet. </a:t>
          </a:r>
          <a:endParaRPr lang="es-EC" dirty="0"/>
        </a:p>
      </dgm:t>
    </dgm:pt>
    <dgm:pt modelId="{7E8770CA-DE64-42D4-A193-02E801F82AB8}" type="parTrans" cxnId="{4BFAD3C7-DD5E-497E-A536-E91FDAA07314}">
      <dgm:prSet/>
      <dgm:spPr/>
      <dgm:t>
        <a:bodyPr/>
        <a:lstStyle/>
        <a:p>
          <a:endParaRPr lang="es-EC"/>
        </a:p>
      </dgm:t>
    </dgm:pt>
    <dgm:pt modelId="{EFDD6D6F-2CD6-453C-84A5-0BEFDF830D57}" type="sibTrans" cxnId="{4BFAD3C7-DD5E-497E-A536-E91FDAA07314}">
      <dgm:prSet/>
      <dgm:spPr/>
      <dgm:t>
        <a:bodyPr/>
        <a:lstStyle/>
        <a:p>
          <a:endParaRPr lang="es-EC"/>
        </a:p>
      </dgm:t>
    </dgm:pt>
    <dgm:pt modelId="{FB94EF80-149F-4E93-9DEE-C5E06A862D8B}">
      <dgm:prSet/>
      <dgm:spPr/>
      <dgm:t>
        <a:bodyPr/>
        <a:lstStyle/>
        <a:p>
          <a:pPr algn="just">
            <a:buClr>
              <a:srgbClr val="000000"/>
            </a:buClr>
            <a:buFont typeface="Arial" panose="020B0604020202020204" pitchFamily="34" charset="0"/>
            <a:buChar char="•"/>
          </a:pPr>
          <a:r>
            <a:rPr lang="es-EC" u="none" dirty="0"/>
            <a:t>Implementar una base de datos para el almacenamiento de los datos de los signos vitales del paciente.</a:t>
          </a:r>
          <a:endParaRPr lang="es-EC" dirty="0"/>
        </a:p>
      </dgm:t>
    </dgm:pt>
    <dgm:pt modelId="{3411FB05-DF3A-470D-AE46-332EC5C4C883}" type="parTrans" cxnId="{08374FD0-72BF-4CB4-A57F-1AF442C106BE}">
      <dgm:prSet/>
      <dgm:spPr/>
      <dgm:t>
        <a:bodyPr/>
        <a:lstStyle/>
        <a:p>
          <a:endParaRPr lang="es-EC"/>
        </a:p>
      </dgm:t>
    </dgm:pt>
    <dgm:pt modelId="{A56C64BA-EB6C-4D71-B3CE-764FBC4B385B}" type="sibTrans" cxnId="{08374FD0-72BF-4CB4-A57F-1AF442C106BE}">
      <dgm:prSet/>
      <dgm:spPr/>
      <dgm:t>
        <a:bodyPr/>
        <a:lstStyle/>
        <a:p>
          <a:endParaRPr lang="es-EC"/>
        </a:p>
      </dgm:t>
    </dgm:pt>
    <dgm:pt modelId="{2CA4B766-E8EC-449C-B551-5EE2EEDB6562}">
      <dgm:prSet/>
      <dgm:spPr/>
      <dgm:t>
        <a:bodyPr/>
        <a:lstStyle/>
        <a:p>
          <a:pPr algn="just">
            <a:buClr>
              <a:srgbClr val="000000"/>
            </a:buClr>
            <a:buFont typeface="Arial" panose="020B0604020202020204" pitchFamily="34" charset="0"/>
            <a:buChar char="•"/>
          </a:pPr>
          <a:r>
            <a:rPr lang="es-EC" u="none" dirty="0"/>
            <a:t>Desarrollar una aplicación multiplataforma (web y móvil) para la visualización de los datos monitoreados y comprobar su comunicación con el Bróker (Servidor).</a:t>
          </a:r>
          <a:endParaRPr lang="es-EC" dirty="0"/>
        </a:p>
      </dgm:t>
    </dgm:pt>
    <dgm:pt modelId="{FBBA8A39-3435-4D32-8037-7020918861B4}" type="parTrans" cxnId="{E85D183D-7C36-4762-89BD-FEEB2404116C}">
      <dgm:prSet/>
      <dgm:spPr/>
      <dgm:t>
        <a:bodyPr/>
        <a:lstStyle/>
        <a:p>
          <a:endParaRPr lang="es-EC"/>
        </a:p>
      </dgm:t>
    </dgm:pt>
    <dgm:pt modelId="{F9A0A435-395C-4734-8C13-1EFC80169CFD}" type="sibTrans" cxnId="{E85D183D-7C36-4762-89BD-FEEB2404116C}">
      <dgm:prSet/>
      <dgm:spPr/>
      <dgm:t>
        <a:bodyPr/>
        <a:lstStyle/>
        <a:p>
          <a:endParaRPr lang="es-EC"/>
        </a:p>
      </dgm:t>
    </dgm:pt>
    <dgm:pt modelId="{1F0384EB-DBCB-4B50-BE2D-8AA19FBF8384}">
      <dgm:prSet/>
      <dgm:spPr/>
      <dgm:t>
        <a:bodyPr/>
        <a:lstStyle/>
        <a:p>
          <a:pPr algn="just">
            <a:buClr>
              <a:srgbClr val="000000"/>
            </a:buClr>
            <a:buFont typeface="Arial" panose="020B0604020202020204" pitchFamily="34" charset="0"/>
            <a:buChar char="•"/>
          </a:pPr>
          <a:r>
            <a:rPr lang="es-EC" u="none" dirty="0"/>
            <a:t>Desarrollar el protocolo de pruebas para el sistema integrado.</a:t>
          </a:r>
          <a:endParaRPr lang="es-EC" dirty="0"/>
        </a:p>
      </dgm:t>
    </dgm:pt>
    <dgm:pt modelId="{7E18078A-7BD2-4AF4-B500-47A62037ECFC}" type="parTrans" cxnId="{12BA0BB2-9EA2-4A4F-B60A-63C1B4C55756}">
      <dgm:prSet/>
      <dgm:spPr/>
      <dgm:t>
        <a:bodyPr/>
        <a:lstStyle/>
        <a:p>
          <a:endParaRPr lang="es-EC"/>
        </a:p>
      </dgm:t>
    </dgm:pt>
    <dgm:pt modelId="{B0CF2BE9-D5BF-4640-909B-0E07D1EFC53B}" type="sibTrans" cxnId="{12BA0BB2-9EA2-4A4F-B60A-63C1B4C55756}">
      <dgm:prSet/>
      <dgm:spPr/>
      <dgm:t>
        <a:bodyPr/>
        <a:lstStyle/>
        <a:p>
          <a:endParaRPr lang="es-EC"/>
        </a:p>
      </dgm:t>
    </dgm:pt>
    <dgm:pt modelId="{CA7997E8-EC7E-4298-9253-A0B4FDC8F195}">
      <dgm:prSet/>
      <dgm:spPr/>
      <dgm:t>
        <a:bodyPr/>
        <a:lstStyle/>
        <a:p>
          <a:pPr algn="just">
            <a:buClr>
              <a:srgbClr val="000000"/>
            </a:buClr>
            <a:buFont typeface="Arial" panose="020B0604020202020204" pitchFamily="34" charset="0"/>
            <a:buChar char="•"/>
          </a:pPr>
          <a:r>
            <a:rPr lang="es-EC" u="none" dirty="0"/>
            <a:t>Analizar los resultados obtenidos. </a:t>
          </a:r>
          <a:endParaRPr lang="es-EC" dirty="0"/>
        </a:p>
      </dgm:t>
    </dgm:pt>
    <dgm:pt modelId="{1B973520-8DC4-4592-A96A-975F8481836A}" type="parTrans" cxnId="{A033CC15-42ED-47B6-9A67-8035D0C784ED}">
      <dgm:prSet/>
      <dgm:spPr/>
      <dgm:t>
        <a:bodyPr/>
        <a:lstStyle/>
        <a:p>
          <a:endParaRPr lang="es-EC"/>
        </a:p>
      </dgm:t>
    </dgm:pt>
    <dgm:pt modelId="{45ADC428-721A-4719-8FF8-D0868115EB1C}" type="sibTrans" cxnId="{A033CC15-42ED-47B6-9A67-8035D0C784ED}">
      <dgm:prSet/>
      <dgm:spPr/>
      <dgm:t>
        <a:bodyPr/>
        <a:lstStyle/>
        <a:p>
          <a:endParaRPr lang="es-EC"/>
        </a:p>
      </dgm:t>
    </dgm:pt>
    <dgm:pt modelId="{BFB23320-44EC-4DFD-8147-7C1A0CDE4B55}" type="pres">
      <dgm:prSet presAssocID="{EB791969-3E19-48AB-9C1D-3FCEFF0D2B58}" presName="outerComposite" presStyleCnt="0">
        <dgm:presLayoutVars>
          <dgm:chMax val="5"/>
          <dgm:dir/>
          <dgm:resizeHandles val="exact"/>
        </dgm:presLayoutVars>
      </dgm:prSet>
      <dgm:spPr/>
    </dgm:pt>
    <dgm:pt modelId="{9B88DF44-03AA-4C8D-96CD-EC1B1006C3A1}" type="pres">
      <dgm:prSet presAssocID="{EB791969-3E19-48AB-9C1D-3FCEFF0D2B58}" presName="dummyMaxCanvas" presStyleCnt="0">
        <dgm:presLayoutVars/>
      </dgm:prSet>
      <dgm:spPr/>
    </dgm:pt>
    <dgm:pt modelId="{6CBCF9D5-B369-460E-9D58-B809AE01C4E4}" type="pres">
      <dgm:prSet presAssocID="{EB791969-3E19-48AB-9C1D-3FCEFF0D2B58}" presName="TwoNodes_1" presStyleLbl="node1" presStyleIdx="0" presStyleCnt="2" custScaleX="99003" custScaleY="67022">
        <dgm:presLayoutVars>
          <dgm:bulletEnabled val="1"/>
        </dgm:presLayoutVars>
      </dgm:prSet>
      <dgm:spPr/>
    </dgm:pt>
    <dgm:pt modelId="{A4D55CC1-5B01-4D41-9A4F-7F12D50EA77A}" type="pres">
      <dgm:prSet presAssocID="{EB791969-3E19-48AB-9C1D-3FCEFF0D2B58}" presName="TwoNodes_2" presStyleLbl="node1" presStyleIdx="1" presStyleCnt="2" custScaleY="125853" custLinFactNeighborX="191" custLinFactNeighborY="-6158">
        <dgm:presLayoutVars>
          <dgm:bulletEnabled val="1"/>
        </dgm:presLayoutVars>
      </dgm:prSet>
      <dgm:spPr/>
    </dgm:pt>
    <dgm:pt modelId="{BC14AD44-B796-4B57-A692-9126EE046029}" type="pres">
      <dgm:prSet presAssocID="{EB791969-3E19-48AB-9C1D-3FCEFF0D2B58}" presName="TwoConn_1-2" presStyleLbl="fgAccFollowNode1" presStyleIdx="0" presStyleCnt="1">
        <dgm:presLayoutVars>
          <dgm:bulletEnabled val="1"/>
        </dgm:presLayoutVars>
      </dgm:prSet>
      <dgm:spPr/>
    </dgm:pt>
    <dgm:pt modelId="{8821E842-C5A4-433B-B549-6EF5C9CB8628}" type="pres">
      <dgm:prSet presAssocID="{EB791969-3E19-48AB-9C1D-3FCEFF0D2B58}" presName="TwoNodes_1_text" presStyleLbl="node1" presStyleIdx="1" presStyleCnt="2">
        <dgm:presLayoutVars>
          <dgm:bulletEnabled val="1"/>
        </dgm:presLayoutVars>
      </dgm:prSet>
      <dgm:spPr/>
    </dgm:pt>
    <dgm:pt modelId="{879E16E8-EA7D-499E-A495-EFC999475F25}" type="pres">
      <dgm:prSet presAssocID="{EB791969-3E19-48AB-9C1D-3FCEFF0D2B58}" presName="TwoNodes_2_text" presStyleLbl="node1" presStyleIdx="1" presStyleCnt="2">
        <dgm:presLayoutVars>
          <dgm:bulletEnabled val="1"/>
        </dgm:presLayoutVars>
      </dgm:prSet>
      <dgm:spPr/>
    </dgm:pt>
  </dgm:ptLst>
  <dgm:cxnLst>
    <dgm:cxn modelId="{A0AE7402-A864-4165-972A-51A1AF2B4ACD}" type="presOf" srcId="{2CA4B766-E8EC-449C-B551-5EE2EEDB6562}" destId="{879E16E8-EA7D-499E-A495-EFC999475F25}" srcOrd="1" destOrd="5" presId="urn:microsoft.com/office/officeart/2005/8/layout/vProcess5"/>
    <dgm:cxn modelId="{9AEE5609-434E-476A-89B0-B3A468A8A4C3}" type="presOf" srcId="{2CA4B766-E8EC-449C-B551-5EE2EEDB6562}" destId="{A4D55CC1-5B01-4D41-9A4F-7F12D50EA77A}" srcOrd="0" destOrd="5" presId="urn:microsoft.com/office/officeart/2005/8/layout/vProcess5"/>
    <dgm:cxn modelId="{E5A7EB0A-8BEF-446D-804E-9468BD700B59}" type="presOf" srcId="{F9127319-A163-4FBE-AD05-B05D1D48527B}" destId="{879E16E8-EA7D-499E-A495-EFC999475F25}" srcOrd="1" destOrd="2" presId="urn:microsoft.com/office/officeart/2005/8/layout/vProcess5"/>
    <dgm:cxn modelId="{2BF41C0E-7371-43DC-9EF8-AC0F9C90B49F}" srcId="{012DE4D3-FB87-4A2B-9D5B-AAFBE50A40F4}" destId="{F9127319-A163-4FBE-AD05-B05D1D48527B}" srcOrd="1" destOrd="0" parTransId="{9E3173F3-CF33-410E-945E-C80FF208BAE3}" sibTransId="{7EF9AF5A-6E86-494D-8031-BAD0336600E6}"/>
    <dgm:cxn modelId="{A033CC15-42ED-47B6-9A67-8035D0C784ED}" srcId="{012DE4D3-FB87-4A2B-9D5B-AAFBE50A40F4}" destId="{CA7997E8-EC7E-4298-9253-A0B4FDC8F195}" srcOrd="6" destOrd="0" parTransId="{1B973520-8DC4-4592-A96A-975F8481836A}" sibTransId="{45ADC428-721A-4719-8FF8-D0868115EB1C}"/>
    <dgm:cxn modelId="{E068F418-DFF5-45F2-9B05-91E7E21A4995}" type="presOf" srcId="{012DE4D3-FB87-4A2B-9D5B-AAFBE50A40F4}" destId="{879E16E8-EA7D-499E-A495-EFC999475F25}" srcOrd="1" destOrd="0" presId="urn:microsoft.com/office/officeart/2005/8/layout/vProcess5"/>
    <dgm:cxn modelId="{00F49524-CBED-4818-B631-C921FB6C32DB}" type="presOf" srcId="{7EA8603F-4FDB-43CB-BECE-9BFF23CA7B46}" destId="{A4D55CC1-5B01-4D41-9A4F-7F12D50EA77A}" srcOrd="0" destOrd="1" presId="urn:microsoft.com/office/officeart/2005/8/layout/vProcess5"/>
    <dgm:cxn modelId="{4920982C-A9DF-4A2F-9E09-4114E449C410}" srcId="{012DE4D3-FB87-4A2B-9D5B-AAFBE50A40F4}" destId="{7EA8603F-4FDB-43CB-BECE-9BFF23CA7B46}" srcOrd="0" destOrd="0" parTransId="{6475A591-5B82-45E0-9F48-3F1956DA427B}" sibTransId="{A74F6E47-379A-479F-8135-111193CFC080}"/>
    <dgm:cxn modelId="{B8AD742E-8FD6-4D4B-9770-5D5C7CDAD20E}" type="presOf" srcId="{0A1D0618-7ECF-4375-AFA1-8AF547F58C72}" destId="{879E16E8-EA7D-499E-A495-EFC999475F25}" srcOrd="1" destOrd="3" presId="urn:microsoft.com/office/officeart/2005/8/layout/vProcess5"/>
    <dgm:cxn modelId="{FA43C532-3674-4F44-BBC3-53485AFD681A}" type="presOf" srcId="{C1D3A7C8-DC7F-40F9-82B8-0BD65170ADFC}" destId="{BC14AD44-B796-4B57-A692-9126EE046029}" srcOrd="0" destOrd="0" presId="urn:microsoft.com/office/officeart/2005/8/layout/vProcess5"/>
    <dgm:cxn modelId="{EF1E573B-81F7-40D5-B3A9-93E8C467B14B}" type="presOf" srcId="{FF9DC862-4A0F-4A12-A113-36B3C3278894}" destId="{A4D55CC1-5B01-4D41-9A4F-7F12D50EA77A}" srcOrd="0" destOrd="8" presId="urn:microsoft.com/office/officeart/2005/8/layout/vProcess5"/>
    <dgm:cxn modelId="{E85D183D-7C36-4762-89BD-FEEB2404116C}" srcId="{012DE4D3-FB87-4A2B-9D5B-AAFBE50A40F4}" destId="{2CA4B766-E8EC-449C-B551-5EE2EEDB6562}" srcOrd="4" destOrd="0" parTransId="{FBBA8A39-3435-4D32-8037-7020918861B4}" sibTransId="{F9A0A435-395C-4734-8C13-1EFC80169CFD}"/>
    <dgm:cxn modelId="{A3ED295D-6E35-47BF-BE11-97580F718751}" type="presOf" srcId="{FB94EF80-149F-4E93-9DEE-C5E06A862D8B}" destId="{A4D55CC1-5B01-4D41-9A4F-7F12D50EA77A}" srcOrd="0" destOrd="4" presId="urn:microsoft.com/office/officeart/2005/8/layout/vProcess5"/>
    <dgm:cxn modelId="{C83C4864-4E9D-4103-ACE2-BE7C5E08861A}" type="presOf" srcId="{20D06737-CB01-4097-9425-A8779C410384}" destId="{6CBCF9D5-B369-460E-9D58-B809AE01C4E4}" srcOrd="0" destOrd="0" presId="urn:microsoft.com/office/officeart/2005/8/layout/vProcess5"/>
    <dgm:cxn modelId="{6188D768-8369-46A7-9C66-6457143E8220}" type="presOf" srcId="{8A1F0F48-3385-4DFE-8260-1B522F569BD5}" destId="{8821E842-C5A4-433B-B549-6EF5C9CB8628}" srcOrd="1" destOrd="1" presId="urn:microsoft.com/office/officeart/2005/8/layout/vProcess5"/>
    <dgm:cxn modelId="{CDD7CC4C-3FFE-47BA-AECC-C58AC7A069E0}" type="presOf" srcId="{EB791969-3E19-48AB-9C1D-3FCEFF0D2B58}" destId="{BFB23320-44EC-4DFD-8147-7C1A0CDE4B55}" srcOrd="0" destOrd="0" presId="urn:microsoft.com/office/officeart/2005/8/layout/vProcess5"/>
    <dgm:cxn modelId="{63DEA052-979D-4B81-8814-13C6A36067A0}" type="presOf" srcId="{8A1F0F48-3385-4DFE-8260-1B522F569BD5}" destId="{6CBCF9D5-B369-460E-9D58-B809AE01C4E4}" srcOrd="0" destOrd="1" presId="urn:microsoft.com/office/officeart/2005/8/layout/vProcess5"/>
    <dgm:cxn modelId="{39FF8274-C150-43EB-820C-D61059264C9C}" type="presOf" srcId="{1F0384EB-DBCB-4B50-BE2D-8AA19FBF8384}" destId="{A4D55CC1-5B01-4D41-9A4F-7F12D50EA77A}" srcOrd="0" destOrd="6" presId="urn:microsoft.com/office/officeart/2005/8/layout/vProcess5"/>
    <dgm:cxn modelId="{C4E88E77-FAF3-440B-A7E3-9E4C2632ED26}" srcId="{EB791969-3E19-48AB-9C1D-3FCEFF0D2B58}" destId="{012DE4D3-FB87-4A2B-9D5B-AAFBE50A40F4}" srcOrd="1" destOrd="0" parTransId="{F046C56C-2EB1-4395-BB8B-71110E190FB1}" sibTransId="{B464A8A2-301C-4538-9AAE-79146C6444DB}"/>
    <dgm:cxn modelId="{B97A7B79-0B8A-47F7-BDAE-37F6D7BE3957}" type="presOf" srcId="{012DE4D3-FB87-4A2B-9D5B-AAFBE50A40F4}" destId="{A4D55CC1-5B01-4D41-9A4F-7F12D50EA77A}" srcOrd="0" destOrd="0" presId="urn:microsoft.com/office/officeart/2005/8/layout/vProcess5"/>
    <dgm:cxn modelId="{B9274789-3F6A-4207-B8E5-8D10088B8F55}" type="presOf" srcId="{FB94EF80-149F-4E93-9DEE-C5E06A862D8B}" destId="{879E16E8-EA7D-499E-A495-EFC999475F25}" srcOrd="1" destOrd="4" presId="urn:microsoft.com/office/officeart/2005/8/layout/vProcess5"/>
    <dgm:cxn modelId="{9D42BD8A-6B63-48C7-ABEF-9FC17835240F}" type="presOf" srcId="{CA7997E8-EC7E-4298-9253-A0B4FDC8F195}" destId="{A4D55CC1-5B01-4D41-9A4F-7F12D50EA77A}" srcOrd="0" destOrd="7" presId="urn:microsoft.com/office/officeart/2005/8/layout/vProcess5"/>
    <dgm:cxn modelId="{9CEDA998-F543-442E-BC0E-9B4BC144713F}" srcId="{012DE4D3-FB87-4A2B-9D5B-AAFBE50A40F4}" destId="{FF9DC862-4A0F-4A12-A113-36B3C3278894}" srcOrd="7" destOrd="0" parTransId="{17D7780A-7070-4CA8-B4DF-B54D8BB1E1C1}" sibTransId="{F1D1C92C-1E90-45B0-99F3-1C3C8ABEFD18}"/>
    <dgm:cxn modelId="{DB68EA9D-39B6-4E54-B634-BB26DFF99481}" srcId="{EB791969-3E19-48AB-9C1D-3FCEFF0D2B58}" destId="{20D06737-CB01-4097-9425-A8779C410384}" srcOrd="0" destOrd="0" parTransId="{BB36A0BA-CCF2-454E-959F-19CBCC089FCA}" sibTransId="{C1D3A7C8-DC7F-40F9-82B8-0BD65170ADFC}"/>
    <dgm:cxn modelId="{12BA0BB2-9EA2-4A4F-B60A-63C1B4C55756}" srcId="{012DE4D3-FB87-4A2B-9D5B-AAFBE50A40F4}" destId="{1F0384EB-DBCB-4B50-BE2D-8AA19FBF8384}" srcOrd="5" destOrd="0" parTransId="{7E18078A-7BD2-4AF4-B500-47A62037ECFC}" sibTransId="{B0CF2BE9-D5BF-4640-909B-0E07D1EFC53B}"/>
    <dgm:cxn modelId="{59AFF4C5-6B79-4981-847F-CB953136033B}" type="presOf" srcId="{FF9DC862-4A0F-4A12-A113-36B3C3278894}" destId="{879E16E8-EA7D-499E-A495-EFC999475F25}" srcOrd="1" destOrd="8" presId="urn:microsoft.com/office/officeart/2005/8/layout/vProcess5"/>
    <dgm:cxn modelId="{4BFAD3C7-DD5E-497E-A536-E91FDAA07314}" srcId="{012DE4D3-FB87-4A2B-9D5B-AAFBE50A40F4}" destId="{0A1D0618-7ECF-4375-AFA1-8AF547F58C72}" srcOrd="2" destOrd="0" parTransId="{7E8770CA-DE64-42D4-A193-02E801F82AB8}" sibTransId="{EFDD6D6F-2CD6-453C-84A5-0BEFDF830D57}"/>
    <dgm:cxn modelId="{47BB0BCC-C582-42D0-AF93-22F8EE447673}" type="presOf" srcId="{7EA8603F-4FDB-43CB-BECE-9BFF23CA7B46}" destId="{879E16E8-EA7D-499E-A495-EFC999475F25}" srcOrd="1" destOrd="1" presId="urn:microsoft.com/office/officeart/2005/8/layout/vProcess5"/>
    <dgm:cxn modelId="{D42472CD-A714-4250-8A5C-32283A9E5F8A}" srcId="{20D06737-CB01-4097-9425-A8779C410384}" destId="{8A1F0F48-3385-4DFE-8260-1B522F569BD5}" srcOrd="0" destOrd="0" parTransId="{0D2AF741-4004-4D9E-AE21-4A016B342B34}" sibTransId="{369E9569-E67C-4AF9-A27A-720A5125E9BA}"/>
    <dgm:cxn modelId="{08374FD0-72BF-4CB4-A57F-1AF442C106BE}" srcId="{012DE4D3-FB87-4A2B-9D5B-AAFBE50A40F4}" destId="{FB94EF80-149F-4E93-9DEE-C5E06A862D8B}" srcOrd="3" destOrd="0" parTransId="{3411FB05-DF3A-470D-AE46-332EC5C4C883}" sibTransId="{A56C64BA-EB6C-4D71-B3CE-764FBC4B385B}"/>
    <dgm:cxn modelId="{9D210BD4-AB19-4C7F-9121-11F59676CF79}" type="presOf" srcId="{0A1D0618-7ECF-4375-AFA1-8AF547F58C72}" destId="{A4D55CC1-5B01-4D41-9A4F-7F12D50EA77A}" srcOrd="0" destOrd="3" presId="urn:microsoft.com/office/officeart/2005/8/layout/vProcess5"/>
    <dgm:cxn modelId="{7545FDDC-9FE0-40E0-8A6F-D560299E39DB}" type="presOf" srcId="{1F0384EB-DBCB-4B50-BE2D-8AA19FBF8384}" destId="{879E16E8-EA7D-499E-A495-EFC999475F25}" srcOrd="1" destOrd="6" presId="urn:microsoft.com/office/officeart/2005/8/layout/vProcess5"/>
    <dgm:cxn modelId="{31F539DE-6CA6-449E-86DF-D50194673A07}" type="presOf" srcId="{20D06737-CB01-4097-9425-A8779C410384}" destId="{8821E842-C5A4-433B-B549-6EF5C9CB8628}" srcOrd="1" destOrd="0" presId="urn:microsoft.com/office/officeart/2005/8/layout/vProcess5"/>
    <dgm:cxn modelId="{70EFBDF4-4E5D-4513-BDF2-12A48A307B72}" type="presOf" srcId="{CA7997E8-EC7E-4298-9253-A0B4FDC8F195}" destId="{879E16E8-EA7D-499E-A495-EFC999475F25}" srcOrd="1" destOrd="7" presId="urn:microsoft.com/office/officeart/2005/8/layout/vProcess5"/>
    <dgm:cxn modelId="{E76821FD-61C6-43BB-A8D2-9727864B9409}" type="presOf" srcId="{F9127319-A163-4FBE-AD05-B05D1D48527B}" destId="{A4D55CC1-5B01-4D41-9A4F-7F12D50EA77A}" srcOrd="0" destOrd="2" presId="urn:microsoft.com/office/officeart/2005/8/layout/vProcess5"/>
    <dgm:cxn modelId="{67070E29-4C54-443E-BBB9-B07F797F77ED}" type="presParOf" srcId="{BFB23320-44EC-4DFD-8147-7C1A0CDE4B55}" destId="{9B88DF44-03AA-4C8D-96CD-EC1B1006C3A1}" srcOrd="0" destOrd="0" presId="urn:microsoft.com/office/officeart/2005/8/layout/vProcess5"/>
    <dgm:cxn modelId="{0066F7EE-8A5A-477C-A8B3-AB4F487B4E1C}" type="presParOf" srcId="{BFB23320-44EC-4DFD-8147-7C1A0CDE4B55}" destId="{6CBCF9D5-B369-460E-9D58-B809AE01C4E4}" srcOrd="1" destOrd="0" presId="urn:microsoft.com/office/officeart/2005/8/layout/vProcess5"/>
    <dgm:cxn modelId="{E0B99006-A419-4F76-9027-CFC5C53600CC}" type="presParOf" srcId="{BFB23320-44EC-4DFD-8147-7C1A0CDE4B55}" destId="{A4D55CC1-5B01-4D41-9A4F-7F12D50EA77A}" srcOrd="2" destOrd="0" presId="urn:microsoft.com/office/officeart/2005/8/layout/vProcess5"/>
    <dgm:cxn modelId="{6341A0E1-DE09-498F-990B-1C00E3191E86}" type="presParOf" srcId="{BFB23320-44EC-4DFD-8147-7C1A0CDE4B55}" destId="{BC14AD44-B796-4B57-A692-9126EE046029}" srcOrd="3" destOrd="0" presId="urn:microsoft.com/office/officeart/2005/8/layout/vProcess5"/>
    <dgm:cxn modelId="{8B2E4DA3-5933-4036-B9D2-E029A913D5E0}" type="presParOf" srcId="{BFB23320-44EC-4DFD-8147-7C1A0CDE4B55}" destId="{8821E842-C5A4-433B-B549-6EF5C9CB8628}" srcOrd="4" destOrd="0" presId="urn:microsoft.com/office/officeart/2005/8/layout/vProcess5"/>
    <dgm:cxn modelId="{A3832F26-8D53-4AFC-9752-6D5D47427026}" type="presParOf" srcId="{BFB23320-44EC-4DFD-8147-7C1A0CDE4B55}" destId="{879E16E8-EA7D-499E-A495-EFC999475F25}" srcOrd="5" destOrd="0" presId="urn:microsoft.com/office/officeart/2005/8/layout/vProcess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761CEA-2E22-48CE-AC3C-08A128C076EE}"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s-CO"/>
        </a:p>
      </dgm:t>
    </dgm:pt>
    <dgm:pt modelId="{91E4ADFD-2912-440C-A14B-0D6E9F6DE468}" type="pres">
      <dgm:prSet presAssocID="{60761CEA-2E22-48CE-AC3C-08A128C076EE}" presName="linear" presStyleCnt="0">
        <dgm:presLayoutVars>
          <dgm:dir/>
          <dgm:animLvl val="lvl"/>
          <dgm:resizeHandles val="exact"/>
        </dgm:presLayoutVars>
      </dgm:prSet>
      <dgm:spPr/>
    </dgm:pt>
  </dgm:ptLst>
  <dgm:cxnLst>
    <dgm:cxn modelId="{E7E4ABF4-1D31-4558-815E-93B996E969C1}" type="presOf" srcId="{60761CEA-2E22-48CE-AC3C-08A128C076EE}" destId="{91E4ADFD-2912-440C-A14B-0D6E9F6DE468}"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a:buFont typeface="+mj-lt"/>
            <a:buNone/>
          </a:pPr>
          <a:r>
            <a:rPr lang="es-ES" sz="1000" kern="1200" dirty="0">
              <a:solidFill>
                <a:prstClr val="black"/>
              </a:solidFill>
              <a:latin typeface="Arial" panose="020B0604020202020204" pitchFamily="34" charset="0"/>
              <a:ea typeface="+mn-ea"/>
              <a:cs typeface="Arial" panose="020B0604020202020204" pitchFamily="34" charset="0"/>
            </a:rPr>
            <a:t>OBJETIVOS</a:t>
          </a:r>
          <a:endParaRPr lang="es-EC" sz="100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marL="0" lvl="0" indent="0" algn="ctr" defTabSz="444500">
            <a:lnSpc>
              <a:spcPct val="90000"/>
            </a:lnSpc>
            <a:spcBef>
              <a:spcPct val="0"/>
            </a:spcBef>
            <a:spcAft>
              <a:spcPct val="35000"/>
            </a:spcAft>
            <a:buFont typeface="+mj-lt"/>
            <a:buNone/>
          </a:pPr>
          <a:r>
            <a:rPr lang="es-EC" sz="1000" b="1" kern="1200" dirty="0">
              <a:solidFill>
                <a:prstClr val="white"/>
              </a:solidFill>
              <a:latin typeface="Arial" panose="020B0604020202020204" pitchFamily="34" charset="0"/>
              <a:ea typeface="+mn-ea"/>
              <a:cs typeface="Arial" panose="020B0604020202020204" pitchFamily="34" charset="0"/>
            </a:rPr>
            <a:t>ESTADO DEL ARTE </a:t>
          </a: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EC" b="0" dirty="0">
              <a:latin typeface="Arial" panose="020B0604020202020204" pitchFamily="34" charset="0"/>
              <a:cs typeface="Arial" panose="020B0604020202020204" pitchFamily="34" charset="0"/>
            </a:rPr>
            <a:t>DISEÑO E IMPLEMENTACIÓN</a:t>
          </a: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dgm:spPr/>
      <dgm:t>
        <a:bodyPr/>
        <a:lstStyle/>
        <a:p>
          <a:r>
            <a:rPr lang="es-ES" dirty="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a:xfrm>
          <a:off x="3645936" y="43195"/>
          <a:ext cx="2277841" cy="911136"/>
        </a:xfrm>
        <a:prstGeom prst="chevron">
          <a:avLst/>
        </a:prstGeom>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6CD2AE6-7094-4873-ADC0-AE1A41D80F78}" type="doc">
      <dgm:prSet loTypeId="urn:microsoft.com/office/officeart/2008/layout/BendingPictureCaptionList" loCatId="picture" qsTypeId="urn:microsoft.com/office/officeart/2005/8/quickstyle/simple1" qsCatId="simple" csTypeId="urn:microsoft.com/office/officeart/2005/8/colors/accent0_3" csCatId="mainScheme" phldr="1"/>
      <dgm:spPr/>
      <dgm:t>
        <a:bodyPr/>
        <a:lstStyle/>
        <a:p>
          <a:endParaRPr lang="es-EC"/>
        </a:p>
      </dgm:t>
    </dgm:pt>
    <dgm:pt modelId="{0DDBB653-549C-451A-9D37-D1A9FADCBD83}">
      <dgm:prSet phldrT="[Texto]"/>
      <dgm:spPr/>
      <dgm:t>
        <a:bodyPr/>
        <a:lstStyle/>
        <a:p>
          <a:r>
            <a:rPr lang="es-EC" b="0" dirty="0">
              <a:latin typeface="Times New Roman" panose="02020603050405020304" pitchFamily="18" charset="0"/>
              <a:cs typeface="Times New Roman" panose="02020603050405020304" pitchFamily="18" charset="0"/>
            </a:rPr>
            <a:t>Ciudadanos</a:t>
          </a:r>
          <a:endParaRPr lang="es-EC" b="0" dirty="0"/>
        </a:p>
      </dgm:t>
    </dgm:pt>
    <dgm:pt modelId="{2CD6C77F-4829-4003-B99B-C55320161024}" type="parTrans" cxnId="{2D0155C2-3813-4B99-A73A-20E7550DD395}">
      <dgm:prSet/>
      <dgm:spPr/>
      <dgm:t>
        <a:bodyPr/>
        <a:lstStyle/>
        <a:p>
          <a:endParaRPr lang="es-EC"/>
        </a:p>
      </dgm:t>
    </dgm:pt>
    <dgm:pt modelId="{BFACC730-3B68-47AB-B4F6-8823CE85D64A}" type="sibTrans" cxnId="{2D0155C2-3813-4B99-A73A-20E7550DD395}">
      <dgm:prSet/>
      <dgm:spPr/>
      <dgm:t>
        <a:bodyPr/>
        <a:lstStyle/>
        <a:p>
          <a:endParaRPr lang="es-EC"/>
        </a:p>
      </dgm:t>
    </dgm:pt>
    <dgm:pt modelId="{2405844A-F819-4B11-A761-15F198681014}">
      <dgm:prSet phldrT="[Texto]"/>
      <dgm:spPr/>
      <dgm:t>
        <a:bodyPr/>
        <a:lstStyle/>
        <a:p>
          <a:pPr algn="just"/>
          <a:r>
            <a:rPr lang="es-EC" b="0" dirty="0">
              <a:latin typeface="Times New Roman" panose="02020603050405020304" pitchFamily="18" charset="0"/>
              <a:cs typeface="Times New Roman" panose="02020603050405020304" pitchFamily="18" charset="0"/>
            </a:rPr>
            <a:t>Profesionales de la investigación y la práctica médica</a:t>
          </a:r>
          <a:endParaRPr lang="es-EC" b="0" dirty="0"/>
        </a:p>
      </dgm:t>
    </dgm:pt>
    <dgm:pt modelId="{5287381C-933B-4F90-A33A-92AF4ED6027A}" type="parTrans" cxnId="{BF7C6644-5766-4804-B91D-B8F96D11F82A}">
      <dgm:prSet/>
      <dgm:spPr/>
      <dgm:t>
        <a:bodyPr/>
        <a:lstStyle/>
        <a:p>
          <a:endParaRPr lang="es-EC"/>
        </a:p>
      </dgm:t>
    </dgm:pt>
    <dgm:pt modelId="{02B7C8BB-C652-4BB6-8009-39AE772A4754}" type="sibTrans" cxnId="{BF7C6644-5766-4804-B91D-B8F96D11F82A}">
      <dgm:prSet/>
      <dgm:spPr/>
      <dgm:t>
        <a:bodyPr/>
        <a:lstStyle/>
        <a:p>
          <a:endParaRPr lang="es-EC"/>
        </a:p>
      </dgm:t>
    </dgm:pt>
    <dgm:pt modelId="{FE7BDDDB-C30C-492C-915E-8C5AA9F2618D}">
      <dgm:prSet phldrT="[Texto]"/>
      <dgm:spPr/>
      <dgm:t>
        <a:bodyPr/>
        <a:lstStyle/>
        <a:p>
          <a:r>
            <a:rPr lang="es-ES" dirty="0"/>
            <a:t>Hospitales, universidades y salud pública</a:t>
          </a:r>
          <a:endParaRPr lang="es-EC" dirty="0"/>
        </a:p>
      </dgm:t>
    </dgm:pt>
    <dgm:pt modelId="{4431625E-6F64-4ADB-A071-DD143C329409}" type="parTrans" cxnId="{C272E6E7-FD39-4EBD-8203-EAD37547885E}">
      <dgm:prSet/>
      <dgm:spPr/>
      <dgm:t>
        <a:bodyPr/>
        <a:lstStyle/>
        <a:p>
          <a:endParaRPr lang="es-EC"/>
        </a:p>
      </dgm:t>
    </dgm:pt>
    <dgm:pt modelId="{D91D3049-E424-4F8D-9DAE-FB349452B72C}" type="sibTrans" cxnId="{C272E6E7-FD39-4EBD-8203-EAD37547885E}">
      <dgm:prSet/>
      <dgm:spPr/>
      <dgm:t>
        <a:bodyPr/>
        <a:lstStyle/>
        <a:p>
          <a:endParaRPr lang="es-EC"/>
        </a:p>
      </dgm:t>
    </dgm:pt>
    <dgm:pt modelId="{C1640516-084A-4EBB-81F7-402A93DFB028}">
      <dgm:prSet/>
      <dgm:spPr/>
      <dgm:t>
        <a:bodyPr/>
        <a:lstStyle/>
        <a:p>
          <a:r>
            <a:rPr lang="es-ES" dirty="0"/>
            <a:t>Empresas relacionadas con la salud</a:t>
          </a:r>
          <a:endParaRPr lang="es-EC" dirty="0"/>
        </a:p>
      </dgm:t>
    </dgm:pt>
    <dgm:pt modelId="{952F0602-D476-4583-B83B-85D6955BEB47}" type="parTrans" cxnId="{074F827E-9917-4599-80E3-5C5125ECB47C}">
      <dgm:prSet/>
      <dgm:spPr/>
      <dgm:t>
        <a:bodyPr/>
        <a:lstStyle/>
        <a:p>
          <a:endParaRPr lang="es-EC"/>
        </a:p>
      </dgm:t>
    </dgm:pt>
    <dgm:pt modelId="{0D28F4E1-5D53-4723-A797-4F46D6A9B1DF}" type="sibTrans" cxnId="{074F827E-9917-4599-80E3-5C5125ECB47C}">
      <dgm:prSet/>
      <dgm:spPr/>
      <dgm:t>
        <a:bodyPr/>
        <a:lstStyle/>
        <a:p>
          <a:endParaRPr lang="es-EC"/>
        </a:p>
      </dgm:t>
    </dgm:pt>
    <dgm:pt modelId="{BE7C6924-64C2-4D58-890D-F8CAFB29EDBA}" type="pres">
      <dgm:prSet presAssocID="{A6CD2AE6-7094-4873-ADC0-AE1A41D80F78}" presName="Name0" presStyleCnt="0">
        <dgm:presLayoutVars>
          <dgm:dir/>
          <dgm:resizeHandles val="exact"/>
        </dgm:presLayoutVars>
      </dgm:prSet>
      <dgm:spPr/>
    </dgm:pt>
    <dgm:pt modelId="{F9816F6A-2952-4C44-9A1B-6667A8F1C988}" type="pres">
      <dgm:prSet presAssocID="{0DDBB653-549C-451A-9D37-D1A9FADCBD83}" presName="composite" presStyleCnt="0"/>
      <dgm:spPr/>
    </dgm:pt>
    <dgm:pt modelId="{C52C85A5-9520-4A8F-A87B-AC82B82C1EF0}" type="pres">
      <dgm:prSet presAssocID="{0DDBB653-549C-451A-9D37-D1A9FADCBD83}" presName="rect1" presStyleLbl="bgImgPlace1" presStyleIdx="0" presStyleCnt="4"/>
      <dgm:spPr>
        <a:blipFill rotWithShape="1">
          <a:blip xmlns:r="http://schemas.openxmlformats.org/officeDocument/2006/relationships" r:embed="rId1"/>
          <a:srcRect/>
          <a:stretch>
            <a:fillRect l="-10000" r="-10000"/>
          </a:stretch>
        </a:blipFill>
      </dgm:spPr>
    </dgm:pt>
    <dgm:pt modelId="{B045AAC8-4511-4074-80AF-608A830B6C7D}" type="pres">
      <dgm:prSet presAssocID="{0DDBB653-549C-451A-9D37-D1A9FADCBD83}" presName="wedgeRectCallout1" presStyleLbl="node1" presStyleIdx="0" presStyleCnt="4">
        <dgm:presLayoutVars>
          <dgm:bulletEnabled val="1"/>
        </dgm:presLayoutVars>
      </dgm:prSet>
      <dgm:spPr/>
    </dgm:pt>
    <dgm:pt modelId="{0ACF1A66-8689-4C22-96B4-2DD10BA7E9D4}" type="pres">
      <dgm:prSet presAssocID="{BFACC730-3B68-47AB-B4F6-8823CE85D64A}" presName="sibTrans" presStyleCnt="0"/>
      <dgm:spPr/>
    </dgm:pt>
    <dgm:pt modelId="{3C7E10B0-E0EC-4B5F-87F7-21348C07B95A}" type="pres">
      <dgm:prSet presAssocID="{2405844A-F819-4B11-A761-15F198681014}" presName="composite" presStyleCnt="0"/>
      <dgm:spPr/>
    </dgm:pt>
    <dgm:pt modelId="{76822D48-B34A-4AC1-954A-D9D386872041}" type="pres">
      <dgm:prSet presAssocID="{2405844A-F819-4B11-A761-15F198681014}" presName="rect1" presStyleLbl="bgImgPlace1" presStyleIdx="1" presStyleCnt="4"/>
      <dgm:spPr>
        <a:blipFill rotWithShape="1">
          <a:blip xmlns:r="http://schemas.openxmlformats.org/officeDocument/2006/relationships" r:embed="rId2"/>
          <a:srcRect/>
          <a:stretch>
            <a:fillRect l="-12000" r="-12000"/>
          </a:stretch>
        </a:blipFill>
      </dgm:spPr>
    </dgm:pt>
    <dgm:pt modelId="{B410C98F-3F0E-441B-BBDC-E164D8580342}" type="pres">
      <dgm:prSet presAssocID="{2405844A-F819-4B11-A761-15F198681014}" presName="wedgeRectCallout1" presStyleLbl="node1" presStyleIdx="1" presStyleCnt="4">
        <dgm:presLayoutVars>
          <dgm:bulletEnabled val="1"/>
        </dgm:presLayoutVars>
      </dgm:prSet>
      <dgm:spPr/>
    </dgm:pt>
    <dgm:pt modelId="{057156CC-7B75-493D-9A05-129529CA3FC9}" type="pres">
      <dgm:prSet presAssocID="{02B7C8BB-C652-4BB6-8009-39AE772A4754}" presName="sibTrans" presStyleCnt="0"/>
      <dgm:spPr/>
    </dgm:pt>
    <dgm:pt modelId="{4F00EBE9-D003-4737-B853-9041888B8C4B}" type="pres">
      <dgm:prSet presAssocID="{FE7BDDDB-C30C-492C-915E-8C5AA9F2618D}" presName="composite" presStyleCnt="0"/>
      <dgm:spPr/>
    </dgm:pt>
    <dgm:pt modelId="{DAFD14AF-96AD-4A25-BD22-0BAD5BDE2F78}" type="pres">
      <dgm:prSet presAssocID="{FE7BDDDB-C30C-492C-915E-8C5AA9F2618D}" presName="rect1" presStyleLbl="bgImgPlace1" presStyleIdx="2" presStyleCnt="4" custScaleX="95022" custScaleY="76005" custLinFactNeighborX="1219" custLinFactNeighborY="-894"/>
      <dgm:spPr>
        <a:blipFill rotWithShape="1">
          <a:blip xmlns:r="http://schemas.openxmlformats.org/officeDocument/2006/relationships" r:embed="rId3"/>
          <a:srcRect/>
          <a:stretch>
            <a:fillRect t="-6000" b="-6000"/>
          </a:stretch>
        </a:blipFill>
      </dgm:spPr>
    </dgm:pt>
    <dgm:pt modelId="{CC5D4721-B6E6-4CC2-B3D3-ADF3850C0FC9}" type="pres">
      <dgm:prSet presAssocID="{FE7BDDDB-C30C-492C-915E-8C5AA9F2618D}" presName="wedgeRectCallout1" presStyleLbl="node1" presStyleIdx="2" presStyleCnt="4">
        <dgm:presLayoutVars>
          <dgm:bulletEnabled val="1"/>
        </dgm:presLayoutVars>
      </dgm:prSet>
      <dgm:spPr/>
    </dgm:pt>
    <dgm:pt modelId="{76CC29F9-D69C-4BD0-AE63-E7F362E4F690}" type="pres">
      <dgm:prSet presAssocID="{D91D3049-E424-4F8D-9DAE-FB349452B72C}" presName="sibTrans" presStyleCnt="0"/>
      <dgm:spPr/>
    </dgm:pt>
    <dgm:pt modelId="{D29F6FD1-589A-498F-AEE7-59E3A280A6AA}" type="pres">
      <dgm:prSet presAssocID="{C1640516-084A-4EBB-81F7-402A93DFB028}" presName="composite" presStyleCnt="0"/>
      <dgm:spPr/>
    </dgm:pt>
    <dgm:pt modelId="{5D47A919-8F21-4845-A395-B89898297748}" type="pres">
      <dgm:prSet presAssocID="{C1640516-084A-4EBB-81F7-402A93DFB028}" presName="rect1" presStyleLbl="bgImgPlace1" presStyleIdx="3" presStyleCnt="4"/>
      <dgm:spPr>
        <a:blipFill rotWithShape="1">
          <a:blip xmlns:r="http://schemas.openxmlformats.org/officeDocument/2006/relationships" r:embed="rId4"/>
          <a:srcRect/>
          <a:stretch>
            <a:fillRect l="-10000" r="-10000"/>
          </a:stretch>
        </a:blipFill>
      </dgm:spPr>
    </dgm:pt>
    <dgm:pt modelId="{E138CB14-0E89-402D-BA0E-A18E1686D50E}" type="pres">
      <dgm:prSet presAssocID="{C1640516-084A-4EBB-81F7-402A93DFB028}" presName="wedgeRectCallout1" presStyleLbl="node1" presStyleIdx="3" presStyleCnt="4">
        <dgm:presLayoutVars>
          <dgm:bulletEnabled val="1"/>
        </dgm:presLayoutVars>
      </dgm:prSet>
      <dgm:spPr/>
    </dgm:pt>
  </dgm:ptLst>
  <dgm:cxnLst>
    <dgm:cxn modelId="{BF7C6644-5766-4804-B91D-B8F96D11F82A}" srcId="{A6CD2AE6-7094-4873-ADC0-AE1A41D80F78}" destId="{2405844A-F819-4B11-A761-15F198681014}" srcOrd="1" destOrd="0" parTransId="{5287381C-933B-4F90-A33A-92AF4ED6027A}" sibTransId="{02B7C8BB-C652-4BB6-8009-39AE772A4754}"/>
    <dgm:cxn modelId="{FF332F4A-5A09-480A-960B-755C2F88F098}" type="presOf" srcId="{A6CD2AE6-7094-4873-ADC0-AE1A41D80F78}" destId="{BE7C6924-64C2-4D58-890D-F8CAFB29EDBA}" srcOrd="0" destOrd="0" presId="urn:microsoft.com/office/officeart/2008/layout/BendingPictureCaptionList"/>
    <dgm:cxn modelId="{074F827E-9917-4599-80E3-5C5125ECB47C}" srcId="{A6CD2AE6-7094-4873-ADC0-AE1A41D80F78}" destId="{C1640516-084A-4EBB-81F7-402A93DFB028}" srcOrd="3" destOrd="0" parTransId="{952F0602-D476-4583-B83B-85D6955BEB47}" sibTransId="{0D28F4E1-5D53-4723-A797-4F46D6A9B1DF}"/>
    <dgm:cxn modelId="{8C77AD85-A119-467A-929D-433CBB46EE51}" type="presOf" srcId="{C1640516-084A-4EBB-81F7-402A93DFB028}" destId="{E138CB14-0E89-402D-BA0E-A18E1686D50E}" srcOrd="0" destOrd="0" presId="urn:microsoft.com/office/officeart/2008/layout/BendingPictureCaptionList"/>
    <dgm:cxn modelId="{2D0155C2-3813-4B99-A73A-20E7550DD395}" srcId="{A6CD2AE6-7094-4873-ADC0-AE1A41D80F78}" destId="{0DDBB653-549C-451A-9D37-D1A9FADCBD83}" srcOrd="0" destOrd="0" parTransId="{2CD6C77F-4829-4003-B99B-C55320161024}" sibTransId="{BFACC730-3B68-47AB-B4F6-8823CE85D64A}"/>
    <dgm:cxn modelId="{760A6AC4-1D11-444D-BBBF-204A65FA3797}" type="presOf" srcId="{FE7BDDDB-C30C-492C-915E-8C5AA9F2618D}" destId="{CC5D4721-B6E6-4CC2-B3D3-ADF3850C0FC9}" srcOrd="0" destOrd="0" presId="urn:microsoft.com/office/officeart/2008/layout/BendingPictureCaptionList"/>
    <dgm:cxn modelId="{56C84BE7-7E5A-4999-9960-9B42D8E5374E}" type="presOf" srcId="{2405844A-F819-4B11-A761-15F198681014}" destId="{B410C98F-3F0E-441B-BBDC-E164D8580342}" srcOrd="0" destOrd="0" presId="urn:microsoft.com/office/officeart/2008/layout/BendingPictureCaptionList"/>
    <dgm:cxn modelId="{AED670E7-FCE4-4CFE-AA54-C0BFDCB05DB1}" type="presOf" srcId="{0DDBB653-549C-451A-9D37-D1A9FADCBD83}" destId="{B045AAC8-4511-4074-80AF-608A830B6C7D}" srcOrd="0" destOrd="0" presId="urn:microsoft.com/office/officeart/2008/layout/BendingPictureCaptionList"/>
    <dgm:cxn modelId="{C272E6E7-FD39-4EBD-8203-EAD37547885E}" srcId="{A6CD2AE6-7094-4873-ADC0-AE1A41D80F78}" destId="{FE7BDDDB-C30C-492C-915E-8C5AA9F2618D}" srcOrd="2" destOrd="0" parTransId="{4431625E-6F64-4ADB-A071-DD143C329409}" sibTransId="{D91D3049-E424-4F8D-9DAE-FB349452B72C}"/>
    <dgm:cxn modelId="{1F2F48F5-8D95-439A-BED2-11DDECF3B175}" type="presParOf" srcId="{BE7C6924-64C2-4D58-890D-F8CAFB29EDBA}" destId="{F9816F6A-2952-4C44-9A1B-6667A8F1C988}" srcOrd="0" destOrd="0" presId="urn:microsoft.com/office/officeart/2008/layout/BendingPictureCaptionList"/>
    <dgm:cxn modelId="{AF08402A-F13E-4366-8BB4-69EE35CF43BE}" type="presParOf" srcId="{F9816F6A-2952-4C44-9A1B-6667A8F1C988}" destId="{C52C85A5-9520-4A8F-A87B-AC82B82C1EF0}" srcOrd="0" destOrd="0" presId="urn:microsoft.com/office/officeart/2008/layout/BendingPictureCaptionList"/>
    <dgm:cxn modelId="{9462AA58-4D00-44DE-9A9B-933F67285034}" type="presParOf" srcId="{F9816F6A-2952-4C44-9A1B-6667A8F1C988}" destId="{B045AAC8-4511-4074-80AF-608A830B6C7D}" srcOrd="1" destOrd="0" presId="urn:microsoft.com/office/officeart/2008/layout/BendingPictureCaptionList"/>
    <dgm:cxn modelId="{9119428F-33E4-4226-BC16-CA818AE39E11}" type="presParOf" srcId="{BE7C6924-64C2-4D58-890D-F8CAFB29EDBA}" destId="{0ACF1A66-8689-4C22-96B4-2DD10BA7E9D4}" srcOrd="1" destOrd="0" presId="urn:microsoft.com/office/officeart/2008/layout/BendingPictureCaptionList"/>
    <dgm:cxn modelId="{F28C8A5F-5678-44C6-A1D7-453550444223}" type="presParOf" srcId="{BE7C6924-64C2-4D58-890D-F8CAFB29EDBA}" destId="{3C7E10B0-E0EC-4B5F-87F7-21348C07B95A}" srcOrd="2" destOrd="0" presId="urn:microsoft.com/office/officeart/2008/layout/BendingPictureCaptionList"/>
    <dgm:cxn modelId="{6B33D2EA-AD2E-4E6D-B746-85F41855C93C}" type="presParOf" srcId="{3C7E10B0-E0EC-4B5F-87F7-21348C07B95A}" destId="{76822D48-B34A-4AC1-954A-D9D386872041}" srcOrd="0" destOrd="0" presId="urn:microsoft.com/office/officeart/2008/layout/BendingPictureCaptionList"/>
    <dgm:cxn modelId="{3608735B-1E08-412D-96E2-67D64F3F90FA}" type="presParOf" srcId="{3C7E10B0-E0EC-4B5F-87F7-21348C07B95A}" destId="{B410C98F-3F0E-441B-BBDC-E164D8580342}" srcOrd="1" destOrd="0" presId="urn:microsoft.com/office/officeart/2008/layout/BendingPictureCaptionList"/>
    <dgm:cxn modelId="{B73A29A8-417B-47FD-99F2-E2EA023C30FE}" type="presParOf" srcId="{BE7C6924-64C2-4D58-890D-F8CAFB29EDBA}" destId="{057156CC-7B75-493D-9A05-129529CA3FC9}" srcOrd="3" destOrd="0" presId="urn:microsoft.com/office/officeart/2008/layout/BendingPictureCaptionList"/>
    <dgm:cxn modelId="{6AB476F1-B9EB-420B-991B-E419378EFBEC}" type="presParOf" srcId="{BE7C6924-64C2-4D58-890D-F8CAFB29EDBA}" destId="{4F00EBE9-D003-4737-B853-9041888B8C4B}" srcOrd="4" destOrd="0" presId="urn:microsoft.com/office/officeart/2008/layout/BendingPictureCaptionList"/>
    <dgm:cxn modelId="{74A0DE86-DA95-47D0-81B5-21DB8B378ED1}" type="presParOf" srcId="{4F00EBE9-D003-4737-B853-9041888B8C4B}" destId="{DAFD14AF-96AD-4A25-BD22-0BAD5BDE2F78}" srcOrd="0" destOrd="0" presId="urn:microsoft.com/office/officeart/2008/layout/BendingPictureCaptionList"/>
    <dgm:cxn modelId="{BCC60BC8-117C-4E3D-9C19-AEA1280136D1}" type="presParOf" srcId="{4F00EBE9-D003-4737-B853-9041888B8C4B}" destId="{CC5D4721-B6E6-4CC2-B3D3-ADF3850C0FC9}" srcOrd="1" destOrd="0" presId="urn:microsoft.com/office/officeart/2008/layout/BendingPictureCaptionList"/>
    <dgm:cxn modelId="{6A731B29-EB15-4550-A228-AAE33E34B69F}" type="presParOf" srcId="{BE7C6924-64C2-4D58-890D-F8CAFB29EDBA}" destId="{76CC29F9-D69C-4BD0-AE63-E7F362E4F690}" srcOrd="5" destOrd="0" presId="urn:microsoft.com/office/officeart/2008/layout/BendingPictureCaptionList"/>
    <dgm:cxn modelId="{05C9A17C-64E0-48BB-95A0-E2D277098970}" type="presParOf" srcId="{BE7C6924-64C2-4D58-890D-F8CAFB29EDBA}" destId="{D29F6FD1-589A-498F-AEE7-59E3A280A6AA}" srcOrd="6" destOrd="0" presId="urn:microsoft.com/office/officeart/2008/layout/BendingPictureCaptionList"/>
    <dgm:cxn modelId="{A142B2F1-4430-457C-A530-BEC04657BEC8}" type="presParOf" srcId="{D29F6FD1-589A-498F-AEE7-59E3A280A6AA}" destId="{5D47A919-8F21-4845-A395-B89898297748}" srcOrd="0" destOrd="0" presId="urn:microsoft.com/office/officeart/2008/layout/BendingPictureCaptionList"/>
    <dgm:cxn modelId="{C44B46CC-76D2-42B6-8DCF-53CB506AD947}" type="presParOf" srcId="{D29F6FD1-589A-498F-AEE7-59E3A280A6AA}" destId="{E138CB14-0E89-402D-BA0E-A18E1686D50E}" srcOrd="1" destOrd="0" presId="urn:microsoft.com/office/officeart/2008/layout/BendingPictureCaption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9381929-6EE8-4909-914A-73AE644B26AC}" type="doc">
      <dgm:prSet loTypeId="urn:microsoft.com/office/officeart/2005/8/layout/hChevron3" loCatId="process" qsTypeId="urn:microsoft.com/office/officeart/2005/8/quickstyle/simple3" qsCatId="simple" csTypeId="urn:microsoft.com/office/officeart/2005/8/colors/accent0_3" csCatId="mainScheme" phldr="1"/>
      <dgm:spPr/>
    </dgm:pt>
    <dgm:pt modelId="{A407A653-A0D3-412C-97E9-5AEC33AED3C0}">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gm:t>
    </dgm:pt>
    <dgm:pt modelId="{15806696-AEB6-4A1B-A68B-EFFF190D7330}" type="parTrans" cxnId="{1E65D6E6-8A2A-45F0-A2D6-0DCB14A87A77}">
      <dgm:prSet/>
      <dgm:spPr/>
      <dgm:t>
        <a:bodyPr/>
        <a:lstStyle/>
        <a:p>
          <a:endParaRPr lang="es-EC"/>
        </a:p>
      </dgm:t>
    </dgm:pt>
    <dgm:pt modelId="{92896C97-3381-4CC1-ACDB-388775BF72D2}" type="sibTrans" cxnId="{1E65D6E6-8A2A-45F0-A2D6-0DCB14A87A77}">
      <dgm:prSet/>
      <dgm:spPr/>
      <dgm:t>
        <a:bodyPr/>
        <a:lstStyle/>
        <a:p>
          <a:endParaRPr lang="es-EC"/>
        </a:p>
      </dgm:t>
    </dgm:pt>
    <dgm:pt modelId="{9A9412A3-8475-4615-8FEC-063C8CF344B8}">
      <dgm:prSet phldrT="[Texto]" custT="1"/>
      <dgm:spPr>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spcFirstLastPara="0" vert="horz" wrap="square" lIns="40005" tIns="26670" rIns="13335" bIns="26670" numCol="1" spcCol="1270" anchor="ctr" anchorCtr="0"/>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OBJETIVOS </a:t>
          </a:r>
          <a:endParaRPr lang="es-EC" sz="1000" b="0" kern="1200" dirty="0">
            <a:solidFill>
              <a:prstClr val="black"/>
            </a:solidFill>
            <a:latin typeface="Arial" panose="020B0604020202020204" pitchFamily="34" charset="0"/>
            <a:ea typeface="+mn-ea"/>
            <a:cs typeface="Arial" panose="020B0604020202020204" pitchFamily="34" charset="0"/>
          </a:endParaRPr>
        </a:p>
      </dgm:t>
    </dgm:pt>
    <dgm:pt modelId="{67228866-BCBD-4FE8-A8F9-784EE444C054}" type="parTrans" cxnId="{E20C5867-A54D-4916-887E-B141964E0699}">
      <dgm:prSet/>
      <dgm:spPr/>
      <dgm:t>
        <a:bodyPr/>
        <a:lstStyle/>
        <a:p>
          <a:endParaRPr lang="es-EC"/>
        </a:p>
      </dgm:t>
    </dgm:pt>
    <dgm:pt modelId="{C705BDD8-0204-4FB8-A569-D5BFD3018FB8}" type="sibTrans" cxnId="{E20C5867-A54D-4916-887E-B141964E0699}">
      <dgm:prSet/>
      <dgm:spPr/>
      <dgm:t>
        <a:bodyPr/>
        <a:lstStyle/>
        <a:p>
          <a:endParaRPr lang="es-EC"/>
        </a:p>
      </dgm:t>
    </dgm:pt>
    <dgm:pt modelId="{A7C37D2E-244A-4013-AF6B-6943974D0CC5}">
      <dgm:prSet phldrT="[Texto]" custT="1"/>
      <dgm:spPr>
        <a:solidFill>
          <a:srgbClr val="4472C4">
            <a:lumMod val="50000"/>
          </a:srgbClr>
        </a:solidFill>
        <a:ln>
          <a:noFill/>
        </a:ln>
        <a:effectLst/>
        <a:scene3d>
          <a:camera prst="orthographicFront"/>
          <a:lightRig rig="flat" dir="t"/>
        </a:scene3d>
        <a:sp3d prstMaterial="dkEdge">
          <a:bevelT w="8200" h="38100"/>
        </a:sp3d>
      </dgm:spPr>
      <dgm:t>
        <a:bodyPr spcFirstLastPara="0" vert="horz" wrap="square" lIns="85344" tIns="42672" rIns="21336" bIns="42672" numCol="1" spcCol="1270" anchor="ctr" anchorCtr="0"/>
        <a:lstStyle/>
        <a:p>
          <a:pPr marL="0" lvl="0" indent="0" algn="ctr" defTabSz="444500">
            <a:lnSpc>
              <a:spcPct val="90000"/>
            </a:lnSpc>
            <a:spcBef>
              <a:spcPct val="0"/>
            </a:spcBef>
            <a:spcAft>
              <a:spcPct val="35000"/>
            </a:spcAft>
            <a:buFont typeface="+mj-lt"/>
            <a:buNone/>
          </a:pPr>
          <a:r>
            <a:rPr lang="es-US" sz="1000" b="1" kern="1200" dirty="0">
              <a:solidFill>
                <a:prstClr val="white"/>
              </a:solidFill>
              <a:latin typeface="Arial" panose="020B0604020202020204" pitchFamily="34" charset="0"/>
              <a:ea typeface="+mn-ea"/>
              <a:cs typeface="Arial" panose="020B0604020202020204" pitchFamily="34" charset="0"/>
            </a:rPr>
            <a:t>ESTADO DEL ARTE</a:t>
          </a:r>
          <a:endParaRPr lang="es-EC" sz="1000" b="1" kern="1200" dirty="0">
            <a:solidFill>
              <a:prstClr val="white"/>
            </a:solidFill>
            <a:latin typeface="Arial" panose="020B0604020202020204" pitchFamily="34" charset="0"/>
            <a:ea typeface="+mn-ea"/>
            <a:cs typeface="Arial" panose="020B0604020202020204" pitchFamily="34" charset="0"/>
          </a:endParaRPr>
        </a:p>
      </dgm:t>
    </dgm:pt>
    <dgm:pt modelId="{5052FA18-1010-40E3-B1EB-A319BFAAD3AE}" type="parTrans" cxnId="{8F84148B-A257-412B-BE87-D16D9E33E0B7}">
      <dgm:prSet/>
      <dgm:spPr/>
      <dgm:t>
        <a:bodyPr/>
        <a:lstStyle/>
        <a:p>
          <a:endParaRPr lang="es-EC"/>
        </a:p>
      </dgm:t>
    </dgm:pt>
    <dgm:pt modelId="{6C7F8E9D-7701-425C-98CC-294B40E587DD}" type="sibTrans" cxnId="{8F84148B-A257-412B-BE87-D16D9E33E0B7}">
      <dgm:prSet/>
      <dgm:spPr/>
      <dgm:t>
        <a:bodyPr/>
        <a:lstStyle/>
        <a:p>
          <a:endParaRPr lang="es-EC"/>
        </a:p>
      </dgm:t>
    </dgm:pt>
    <dgm:pt modelId="{13114CDE-CB49-4C75-92EE-7CD6CF4F0E9D}">
      <dgm:prSet phldrT="[Texto]"/>
      <dgm:spPr/>
      <dgm:t>
        <a:bodyPr/>
        <a:lstStyle/>
        <a:p>
          <a:pPr>
            <a:buFont typeface="+mj-lt"/>
            <a:buNone/>
          </a:pPr>
          <a:r>
            <a:rPr lang="es-US" b="0" dirty="0">
              <a:latin typeface="Arial" panose="020B0604020202020204" pitchFamily="34" charset="0"/>
              <a:cs typeface="Arial" panose="020B0604020202020204" pitchFamily="34" charset="0"/>
            </a:rPr>
            <a:t>DISEÑO E IMPLEMENTACIÓN</a:t>
          </a:r>
          <a:endParaRPr lang="es-EC" b="0" dirty="0">
            <a:latin typeface="Arial" panose="020B0604020202020204" pitchFamily="34" charset="0"/>
            <a:cs typeface="Arial" panose="020B0604020202020204" pitchFamily="34" charset="0"/>
          </a:endParaRPr>
        </a:p>
      </dgm:t>
    </dgm:pt>
    <dgm:pt modelId="{3F0097C3-503E-46A0-99B8-A358BE10700D}" type="parTrans" cxnId="{CECD6CED-6292-4E6C-8788-5E25A844517C}">
      <dgm:prSet/>
      <dgm:spPr/>
      <dgm:t>
        <a:bodyPr/>
        <a:lstStyle/>
        <a:p>
          <a:endParaRPr lang="es-EC"/>
        </a:p>
      </dgm:t>
    </dgm:pt>
    <dgm:pt modelId="{96EDECA2-47C3-4EE5-A20B-A15A0C9A7C2A}" type="sibTrans" cxnId="{CECD6CED-6292-4E6C-8788-5E25A844517C}">
      <dgm:prSet/>
      <dgm:spPr/>
      <dgm:t>
        <a:bodyPr/>
        <a:lstStyle/>
        <a:p>
          <a:endParaRPr lang="es-EC"/>
        </a:p>
      </dgm:t>
    </dgm:pt>
    <dgm:pt modelId="{08BE4099-575F-4A22-BCBC-DE30FA3CCEFC}">
      <dgm:prSet phldrT="[Texto]"/>
      <dgm:spPr/>
      <dgm:t>
        <a:bodyPr/>
        <a:lstStyle/>
        <a:p>
          <a:r>
            <a:rPr lang="es-ES" dirty="0">
              <a:latin typeface="Arial" panose="020B0604020202020204" pitchFamily="34" charset="0"/>
              <a:cs typeface="Arial" panose="020B0604020202020204" pitchFamily="34" charset="0"/>
            </a:rPr>
            <a:t>PRUEBAS Y RESULTADOS</a:t>
          </a:r>
          <a:endParaRPr lang="es-EC" dirty="0">
            <a:latin typeface="Arial" panose="020B0604020202020204" pitchFamily="34" charset="0"/>
            <a:cs typeface="Arial" panose="020B0604020202020204" pitchFamily="34" charset="0"/>
          </a:endParaRPr>
        </a:p>
      </dgm:t>
    </dgm:pt>
    <dgm:pt modelId="{85EA18E5-AFE2-446E-8E8A-BDE264EBDC76}" type="parTrans" cxnId="{BBB904F3-AE9B-43D5-8AE7-46446380D8E7}">
      <dgm:prSet/>
      <dgm:spPr/>
      <dgm:t>
        <a:bodyPr/>
        <a:lstStyle/>
        <a:p>
          <a:endParaRPr lang="es-EC"/>
        </a:p>
      </dgm:t>
    </dgm:pt>
    <dgm:pt modelId="{C2A6B8F8-EF5C-43FE-9A35-9BAA307384AD}" type="sibTrans" cxnId="{BBB904F3-AE9B-43D5-8AE7-46446380D8E7}">
      <dgm:prSet/>
      <dgm:spPr/>
      <dgm:t>
        <a:bodyPr/>
        <a:lstStyle/>
        <a:p>
          <a:endParaRPr lang="es-EC"/>
        </a:p>
      </dgm:t>
    </dgm:pt>
    <dgm:pt modelId="{CAF032F6-4661-4F72-9D08-B7C892E522DC}">
      <dgm:prSet phldrT="[Texto]"/>
      <dgm:spPr/>
      <dgm:t>
        <a:bodyPr/>
        <a:lstStyle/>
        <a:p>
          <a:r>
            <a:rPr lang="es-ES_tradnl" dirty="0">
              <a:latin typeface="Arial" panose="020B0604020202020204" pitchFamily="34" charset="0"/>
              <a:cs typeface="Arial" panose="020B0604020202020204" pitchFamily="34" charset="0"/>
            </a:rPr>
            <a:t>CONCLUSIONES Y RECOMENDACIONES</a:t>
          </a:r>
          <a:endParaRPr lang="es-EC" dirty="0">
            <a:latin typeface="Arial" panose="020B0604020202020204" pitchFamily="34" charset="0"/>
            <a:cs typeface="Arial" panose="020B0604020202020204" pitchFamily="34" charset="0"/>
          </a:endParaRPr>
        </a:p>
      </dgm:t>
    </dgm:pt>
    <dgm:pt modelId="{C7844E6C-E5E8-4111-B095-BC48F21CA3B3}" type="parTrans" cxnId="{A3FDC22F-A48F-4CFC-9E15-85D4264BDFCB}">
      <dgm:prSet/>
      <dgm:spPr/>
      <dgm:t>
        <a:bodyPr/>
        <a:lstStyle/>
        <a:p>
          <a:endParaRPr lang="es-EC"/>
        </a:p>
      </dgm:t>
    </dgm:pt>
    <dgm:pt modelId="{808E666B-8998-4400-B0F5-EAA69DB712AE}" type="sibTrans" cxnId="{A3FDC22F-A48F-4CFC-9E15-85D4264BDFCB}">
      <dgm:prSet/>
      <dgm:spPr/>
      <dgm:t>
        <a:bodyPr/>
        <a:lstStyle/>
        <a:p>
          <a:endParaRPr lang="es-EC"/>
        </a:p>
      </dgm:t>
    </dgm:pt>
    <dgm:pt modelId="{01B42C09-6195-4A13-AF1F-11C687F18199}" type="pres">
      <dgm:prSet presAssocID="{69381929-6EE8-4909-914A-73AE644B26AC}" presName="Name0" presStyleCnt="0">
        <dgm:presLayoutVars>
          <dgm:dir/>
          <dgm:resizeHandles val="exact"/>
        </dgm:presLayoutVars>
      </dgm:prSet>
      <dgm:spPr/>
    </dgm:pt>
    <dgm:pt modelId="{9E4A67E2-93D1-4E50-851C-68873CB8E4CD}" type="pres">
      <dgm:prSet presAssocID="{A407A653-A0D3-412C-97E9-5AEC33AED3C0}" presName="parTxOnly" presStyleLbl="node1" presStyleIdx="0" presStyleCnt="6">
        <dgm:presLayoutVars>
          <dgm:bulletEnabled val="1"/>
        </dgm:presLayoutVars>
      </dgm:prSet>
      <dgm:spPr>
        <a:xfrm>
          <a:off x="1390" y="43195"/>
          <a:ext cx="2277841" cy="911136"/>
        </a:xfrm>
        <a:prstGeom prst="homePlate">
          <a:avLst/>
        </a:prstGeom>
      </dgm:spPr>
    </dgm:pt>
    <dgm:pt modelId="{87824E22-0FD5-41D5-9586-D6791A639F50}" type="pres">
      <dgm:prSet presAssocID="{92896C97-3381-4CC1-ACDB-388775BF72D2}" presName="parSpace" presStyleCnt="0"/>
      <dgm:spPr/>
    </dgm:pt>
    <dgm:pt modelId="{3FA71860-44A7-4F1D-BB71-46553E608A64}" type="pres">
      <dgm:prSet presAssocID="{9A9412A3-8475-4615-8FEC-063C8CF344B8}" presName="parTxOnly" presStyleLbl="node1" presStyleIdx="1" presStyleCnt="6">
        <dgm:presLayoutVars>
          <dgm:bulletEnabled val="1"/>
        </dgm:presLayoutVars>
      </dgm:prSet>
      <dgm:spPr>
        <a:xfrm>
          <a:off x="1823663" y="43195"/>
          <a:ext cx="2277841" cy="911136"/>
        </a:xfrm>
        <a:prstGeom prst="chevron">
          <a:avLst/>
        </a:prstGeom>
      </dgm:spPr>
    </dgm:pt>
    <dgm:pt modelId="{B87E1EA4-3F31-4ACB-B5BE-9DD912871A92}" type="pres">
      <dgm:prSet presAssocID="{C705BDD8-0204-4FB8-A569-D5BFD3018FB8}" presName="parSpace" presStyleCnt="0"/>
      <dgm:spPr/>
    </dgm:pt>
    <dgm:pt modelId="{243081DB-34FA-406F-83B3-774590A147E3}" type="pres">
      <dgm:prSet presAssocID="{A7C37D2E-244A-4013-AF6B-6943974D0CC5}" presName="parTxOnly" presStyleLbl="node1" presStyleIdx="2" presStyleCnt="6">
        <dgm:presLayoutVars>
          <dgm:bulletEnabled val="1"/>
        </dgm:presLayoutVars>
      </dgm:prSet>
      <dgm:spPr>
        <a:xfrm>
          <a:off x="3645936" y="43195"/>
          <a:ext cx="2277841" cy="911136"/>
        </a:xfrm>
        <a:prstGeom prst="chevron">
          <a:avLst/>
        </a:prstGeom>
      </dgm:spPr>
    </dgm:pt>
    <dgm:pt modelId="{22B52B84-C9C1-4F8A-8407-39CF65BFB9AF}" type="pres">
      <dgm:prSet presAssocID="{6C7F8E9D-7701-425C-98CC-294B40E587DD}" presName="parSpace" presStyleCnt="0"/>
      <dgm:spPr/>
    </dgm:pt>
    <dgm:pt modelId="{74A18D99-56B2-4B29-BD2D-FE042DA552B2}" type="pres">
      <dgm:prSet presAssocID="{13114CDE-CB49-4C75-92EE-7CD6CF4F0E9D}" presName="parTxOnly" presStyleLbl="node1" presStyleIdx="3" presStyleCnt="6">
        <dgm:presLayoutVars>
          <dgm:bulletEnabled val="1"/>
        </dgm:presLayoutVars>
      </dgm:prSet>
      <dgm:spPr/>
    </dgm:pt>
    <dgm:pt modelId="{57F07415-143A-4824-A57F-32330864A424}" type="pres">
      <dgm:prSet presAssocID="{96EDECA2-47C3-4EE5-A20B-A15A0C9A7C2A}" presName="parSpace" presStyleCnt="0"/>
      <dgm:spPr/>
    </dgm:pt>
    <dgm:pt modelId="{B081E1AA-425F-40AB-9283-FBF62B6080D6}" type="pres">
      <dgm:prSet presAssocID="{08BE4099-575F-4A22-BCBC-DE30FA3CCEFC}" presName="parTxOnly" presStyleLbl="node1" presStyleIdx="4" presStyleCnt="6">
        <dgm:presLayoutVars>
          <dgm:bulletEnabled val="1"/>
        </dgm:presLayoutVars>
      </dgm:prSet>
      <dgm:spPr/>
    </dgm:pt>
    <dgm:pt modelId="{1C1C993B-DFE4-4A8A-8B34-C71A4D496D11}" type="pres">
      <dgm:prSet presAssocID="{C2A6B8F8-EF5C-43FE-9A35-9BAA307384AD}" presName="parSpace" presStyleCnt="0"/>
      <dgm:spPr/>
    </dgm:pt>
    <dgm:pt modelId="{E36F34E4-BEE4-453E-9F08-A02786D36803}" type="pres">
      <dgm:prSet presAssocID="{CAF032F6-4661-4F72-9D08-B7C892E522DC}" presName="parTxOnly" presStyleLbl="node1" presStyleIdx="5" presStyleCnt="6">
        <dgm:presLayoutVars>
          <dgm:bulletEnabled val="1"/>
        </dgm:presLayoutVars>
      </dgm:prSet>
      <dgm:spPr/>
    </dgm:pt>
  </dgm:ptLst>
  <dgm:cxnLst>
    <dgm:cxn modelId="{D3A95D06-B662-42EB-86B2-C967F82EB07A}" type="presOf" srcId="{A7C37D2E-244A-4013-AF6B-6943974D0CC5}" destId="{243081DB-34FA-406F-83B3-774590A147E3}" srcOrd="0" destOrd="0" presId="urn:microsoft.com/office/officeart/2005/8/layout/hChevron3"/>
    <dgm:cxn modelId="{A3FDC22F-A48F-4CFC-9E15-85D4264BDFCB}" srcId="{69381929-6EE8-4909-914A-73AE644B26AC}" destId="{CAF032F6-4661-4F72-9D08-B7C892E522DC}" srcOrd="5" destOrd="0" parTransId="{C7844E6C-E5E8-4111-B095-BC48F21CA3B3}" sibTransId="{808E666B-8998-4400-B0F5-EAA69DB712AE}"/>
    <dgm:cxn modelId="{E20C5867-A54D-4916-887E-B141964E0699}" srcId="{69381929-6EE8-4909-914A-73AE644B26AC}" destId="{9A9412A3-8475-4615-8FEC-063C8CF344B8}" srcOrd="1" destOrd="0" parTransId="{67228866-BCBD-4FE8-A8F9-784EE444C054}" sibTransId="{C705BDD8-0204-4FB8-A569-D5BFD3018FB8}"/>
    <dgm:cxn modelId="{8F84148B-A257-412B-BE87-D16D9E33E0B7}" srcId="{69381929-6EE8-4909-914A-73AE644B26AC}" destId="{A7C37D2E-244A-4013-AF6B-6943974D0CC5}" srcOrd="2" destOrd="0" parTransId="{5052FA18-1010-40E3-B1EB-A319BFAAD3AE}" sibTransId="{6C7F8E9D-7701-425C-98CC-294B40E587DD}"/>
    <dgm:cxn modelId="{9CF32DA3-1881-4438-8663-BC720C62A61C}" type="presOf" srcId="{08BE4099-575F-4A22-BCBC-DE30FA3CCEFC}" destId="{B081E1AA-425F-40AB-9283-FBF62B6080D6}" srcOrd="0" destOrd="0" presId="urn:microsoft.com/office/officeart/2005/8/layout/hChevron3"/>
    <dgm:cxn modelId="{5F4989C4-CF77-43DA-BCA3-CF1118B1806C}" type="presOf" srcId="{A407A653-A0D3-412C-97E9-5AEC33AED3C0}" destId="{9E4A67E2-93D1-4E50-851C-68873CB8E4CD}" srcOrd="0" destOrd="0" presId="urn:microsoft.com/office/officeart/2005/8/layout/hChevron3"/>
    <dgm:cxn modelId="{70FC2ACA-2F3A-4FF8-BF45-C0F28FC7CBA8}" type="presOf" srcId="{9A9412A3-8475-4615-8FEC-063C8CF344B8}" destId="{3FA71860-44A7-4F1D-BB71-46553E608A64}" srcOrd="0" destOrd="0" presId="urn:microsoft.com/office/officeart/2005/8/layout/hChevron3"/>
    <dgm:cxn modelId="{19DFBDD5-7708-45A1-BDA6-4A3F944E55F2}" type="presOf" srcId="{69381929-6EE8-4909-914A-73AE644B26AC}" destId="{01B42C09-6195-4A13-AF1F-11C687F18199}" srcOrd="0" destOrd="0" presId="urn:microsoft.com/office/officeart/2005/8/layout/hChevron3"/>
    <dgm:cxn modelId="{6EEFD4DC-8BFB-416B-A0D1-085F51A67AB3}" type="presOf" srcId="{13114CDE-CB49-4C75-92EE-7CD6CF4F0E9D}" destId="{74A18D99-56B2-4B29-BD2D-FE042DA552B2}" srcOrd="0" destOrd="0" presId="urn:microsoft.com/office/officeart/2005/8/layout/hChevron3"/>
    <dgm:cxn modelId="{1E65D6E6-8A2A-45F0-A2D6-0DCB14A87A77}" srcId="{69381929-6EE8-4909-914A-73AE644B26AC}" destId="{A407A653-A0D3-412C-97E9-5AEC33AED3C0}" srcOrd="0" destOrd="0" parTransId="{15806696-AEB6-4A1B-A68B-EFFF190D7330}" sibTransId="{92896C97-3381-4CC1-ACDB-388775BF72D2}"/>
    <dgm:cxn modelId="{CECD6CED-6292-4E6C-8788-5E25A844517C}" srcId="{69381929-6EE8-4909-914A-73AE644B26AC}" destId="{13114CDE-CB49-4C75-92EE-7CD6CF4F0E9D}" srcOrd="3" destOrd="0" parTransId="{3F0097C3-503E-46A0-99B8-A358BE10700D}" sibTransId="{96EDECA2-47C3-4EE5-A20B-A15A0C9A7C2A}"/>
    <dgm:cxn modelId="{BBB904F3-AE9B-43D5-8AE7-46446380D8E7}" srcId="{69381929-6EE8-4909-914A-73AE644B26AC}" destId="{08BE4099-575F-4A22-BCBC-DE30FA3CCEFC}" srcOrd="4" destOrd="0" parTransId="{85EA18E5-AFE2-446E-8E8A-BDE264EBDC76}" sibTransId="{C2A6B8F8-EF5C-43FE-9A35-9BAA307384AD}"/>
    <dgm:cxn modelId="{8B27BDFA-6666-4C8B-90EA-0685B27CE7BB}" type="presOf" srcId="{CAF032F6-4661-4F72-9D08-B7C892E522DC}" destId="{E36F34E4-BEE4-453E-9F08-A02786D36803}" srcOrd="0" destOrd="0" presId="urn:microsoft.com/office/officeart/2005/8/layout/hChevron3"/>
    <dgm:cxn modelId="{4DD5A86A-E899-472B-AADC-3EE752FC7B90}" type="presParOf" srcId="{01B42C09-6195-4A13-AF1F-11C687F18199}" destId="{9E4A67E2-93D1-4E50-851C-68873CB8E4CD}" srcOrd="0" destOrd="0" presId="urn:microsoft.com/office/officeart/2005/8/layout/hChevron3"/>
    <dgm:cxn modelId="{DB1F81E9-2CF0-41AB-A99C-2C47410FF56D}" type="presParOf" srcId="{01B42C09-6195-4A13-AF1F-11C687F18199}" destId="{87824E22-0FD5-41D5-9586-D6791A639F50}" srcOrd="1" destOrd="0" presId="urn:microsoft.com/office/officeart/2005/8/layout/hChevron3"/>
    <dgm:cxn modelId="{D8370DBA-BD9F-443C-8A3C-A92BDDD3363D}" type="presParOf" srcId="{01B42C09-6195-4A13-AF1F-11C687F18199}" destId="{3FA71860-44A7-4F1D-BB71-46553E608A64}" srcOrd="2" destOrd="0" presId="urn:microsoft.com/office/officeart/2005/8/layout/hChevron3"/>
    <dgm:cxn modelId="{0B288D4E-FD4F-467A-9168-F8552ACF7F20}" type="presParOf" srcId="{01B42C09-6195-4A13-AF1F-11C687F18199}" destId="{B87E1EA4-3F31-4ACB-B5BE-9DD912871A92}" srcOrd="3" destOrd="0" presId="urn:microsoft.com/office/officeart/2005/8/layout/hChevron3"/>
    <dgm:cxn modelId="{23E7C064-8ACA-4781-AAD5-150405614DD3}" type="presParOf" srcId="{01B42C09-6195-4A13-AF1F-11C687F18199}" destId="{243081DB-34FA-406F-83B3-774590A147E3}" srcOrd="4" destOrd="0" presId="urn:microsoft.com/office/officeart/2005/8/layout/hChevron3"/>
    <dgm:cxn modelId="{B3E9492B-B457-4D08-A8D8-094A9A029088}" type="presParOf" srcId="{01B42C09-6195-4A13-AF1F-11C687F18199}" destId="{22B52B84-C9C1-4F8A-8407-39CF65BFB9AF}" srcOrd="5" destOrd="0" presId="urn:microsoft.com/office/officeart/2005/8/layout/hChevron3"/>
    <dgm:cxn modelId="{64139294-A966-4713-A912-6D01B6F77220}" type="presParOf" srcId="{01B42C09-6195-4A13-AF1F-11C687F18199}" destId="{74A18D99-56B2-4B29-BD2D-FE042DA552B2}" srcOrd="6" destOrd="0" presId="urn:microsoft.com/office/officeart/2005/8/layout/hChevron3"/>
    <dgm:cxn modelId="{B5F04E6A-9FFB-4962-98F9-744AB0D32AE6}" type="presParOf" srcId="{01B42C09-6195-4A13-AF1F-11C687F18199}" destId="{57F07415-143A-4824-A57F-32330864A424}" srcOrd="7" destOrd="0" presId="urn:microsoft.com/office/officeart/2005/8/layout/hChevron3"/>
    <dgm:cxn modelId="{898B0230-A5F1-4238-A46D-33786AB2FD51}" type="presParOf" srcId="{01B42C09-6195-4A13-AF1F-11C687F18199}" destId="{B081E1AA-425F-40AB-9283-FBF62B6080D6}" srcOrd="8" destOrd="0" presId="urn:microsoft.com/office/officeart/2005/8/layout/hChevron3"/>
    <dgm:cxn modelId="{094EBAC5-BD41-4516-9859-F298A1D3E038}" type="presParOf" srcId="{01B42C09-6195-4A13-AF1F-11C687F18199}" destId="{1C1C993B-DFE4-4A8A-8B34-C71A4D496D11}" srcOrd="9" destOrd="0" presId="urn:microsoft.com/office/officeart/2005/8/layout/hChevron3"/>
    <dgm:cxn modelId="{FD8D34BD-50B6-4178-BD24-A5F9C6782565}" type="presParOf" srcId="{01B42C09-6195-4A13-AF1F-11C687F18199}" destId="{E36F34E4-BEE4-453E-9F08-A02786D36803}"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1969D55-C31D-4A13-88F8-2ACC6DDC5BE2}"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s-EC"/>
        </a:p>
      </dgm:t>
    </dgm:pt>
    <dgm:pt modelId="{000E73C1-BA8B-48E7-AAF0-91B24D36E696}">
      <dgm:prSet phldrT="[Texto]"/>
      <dgm:spPr/>
      <dgm:t>
        <a:bodyPr/>
        <a:lstStyle/>
        <a:p>
          <a:pPr algn="just"/>
          <a:r>
            <a:rPr lang="es-SV" dirty="0"/>
            <a:t>Protocolo de mensajería de publicación/suscripción, se basa en la transmisión de mensajes a través del </a:t>
          </a:r>
          <a:r>
            <a:rPr lang="es-SV" dirty="0" err="1"/>
            <a:t>broker</a:t>
          </a:r>
          <a:r>
            <a:rPr lang="es-SV" dirty="0"/>
            <a:t>.</a:t>
          </a:r>
          <a:endParaRPr lang="es-EC" dirty="0"/>
        </a:p>
      </dgm:t>
    </dgm:pt>
    <dgm:pt modelId="{2BEC1D42-12BF-4D95-9FFE-85FAEEB6104B}" type="parTrans" cxnId="{42E0FF1B-1900-4357-9788-C07CFF8E5E55}">
      <dgm:prSet/>
      <dgm:spPr/>
      <dgm:t>
        <a:bodyPr/>
        <a:lstStyle/>
        <a:p>
          <a:endParaRPr lang="es-EC"/>
        </a:p>
      </dgm:t>
    </dgm:pt>
    <dgm:pt modelId="{D251AA5F-D6B2-4ADA-8BD3-16E4E0B63332}" type="sibTrans" cxnId="{42E0FF1B-1900-4357-9788-C07CFF8E5E55}">
      <dgm:prSet/>
      <dgm:spPr/>
      <dgm:t>
        <a:bodyPr/>
        <a:lstStyle/>
        <a:p>
          <a:endParaRPr lang="es-EC"/>
        </a:p>
      </dgm:t>
    </dgm:pt>
    <dgm:pt modelId="{45DBB0E7-8726-4E8D-A947-57FE5F5C5EE5}">
      <dgm:prSet phldrT="[Texto]"/>
      <dgm:spPr/>
      <dgm:t>
        <a:bodyPr/>
        <a:lstStyle/>
        <a:p>
          <a:pPr algn="just"/>
          <a:r>
            <a:rPr lang="es-SV" dirty="0"/>
            <a:t>El cliente MQTT publica mensajes en un </a:t>
          </a:r>
          <a:r>
            <a:rPr lang="es-SV" dirty="0" err="1"/>
            <a:t>broker</a:t>
          </a:r>
          <a:r>
            <a:rPr lang="es-SV" dirty="0"/>
            <a:t>, cada mensaje se publica en una dirección, conocido como tópico. </a:t>
          </a:r>
          <a:endParaRPr lang="es-EC" dirty="0"/>
        </a:p>
      </dgm:t>
    </dgm:pt>
    <dgm:pt modelId="{2C4B0D7F-6555-4E4C-A78C-0E3802092590}" type="parTrans" cxnId="{A1DD0201-6DE6-437F-B7FB-754106197914}">
      <dgm:prSet/>
      <dgm:spPr/>
      <dgm:t>
        <a:bodyPr/>
        <a:lstStyle/>
        <a:p>
          <a:endParaRPr lang="es-EC"/>
        </a:p>
      </dgm:t>
    </dgm:pt>
    <dgm:pt modelId="{0AE7A569-9F51-407A-9CC9-80AF412F1391}" type="sibTrans" cxnId="{A1DD0201-6DE6-437F-B7FB-754106197914}">
      <dgm:prSet/>
      <dgm:spPr/>
      <dgm:t>
        <a:bodyPr/>
        <a:lstStyle/>
        <a:p>
          <a:endParaRPr lang="es-EC"/>
        </a:p>
      </dgm:t>
    </dgm:pt>
    <dgm:pt modelId="{BEFEDD1D-FBE5-4406-B676-A7A845F5C335}" type="pres">
      <dgm:prSet presAssocID="{31969D55-C31D-4A13-88F8-2ACC6DDC5BE2}" presName="diagram" presStyleCnt="0">
        <dgm:presLayoutVars>
          <dgm:dir/>
          <dgm:resizeHandles val="exact"/>
        </dgm:presLayoutVars>
      </dgm:prSet>
      <dgm:spPr/>
    </dgm:pt>
    <dgm:pt modelId="{FA47A374-3CFC-4250-9E3F-56CA3D4B18AE}" type="pres">
      <dgm:prSet presAssocID="{000E73C1-BA8B-48E7-AAF0-91B24D36E696}" presName="node" presStyleLbl="node1" presStyleIdx="0" presStyleCnt="2" custLinFactNeighborX="-1413">
        <dgm:presLayoutVars>
          <dgm:bulletEnabled val="1"/>
        </dgm:presLayoutVars>
      </dgm:prSet>
      <dgm:spPr/>
    </dgm:pt>
    <dgm:pt modelId="{F8AC1720-BAD7-46D0-9E2D-E3C5F33B8A16}" type="pres">
      <dgm:prSet presAssocID="{D251AA5F-D6B2-4ADA-8BD3-16E4E0B63332}" presName="sibTrans" presStyleCnt="0"/>
      <dgm:spPr/>
    </dgm:pt>
    <dgm:pt modelId="{A5048E32-4682-44BF-99B3-12166E3E26C5}" type="pres">
      <dgm:prSet presAssocID="{45DBB0E7-8726-4E8D-A947-57FE5F5C5EE5}" presName="node" presStyleLbl="node1" presStyleIdx="1" presStyleCnt="2" custLinFactNeighborX="-2681" custLinFactNeighborY="745">
        <dgm:presLayoutVars>
          <dgm:bulletEnabled val="1"/>
        </dgm:presLayoutVars>
      </dgm:prSet>
      <dgm:spPr/>
    </dgm:pt>
  </dgm:ptLst>
  <dgm:cxnLst>
    <dgm:cxn modelId="{A1DD0201-6DE6-437F-B7FB-754106197914}" srcId="{31969D55-C31D-4A13-88F8-2ACC6DDC5BE2}" destId="{45DBB0E7-8726-4E8D-A947-57FE5F5C5EE5}" srcOrd="1" destOrd="0" parTransId="{2C4B0D7F-6555-4E4C-A78C-0E3802092590}" sibTransId="{0AE7A569-9F51-407A-9CC9-80AF412F1391}"/>
    <dgm:cxn modelId="{42E0FF1B-1900-4357-9788-C07CFF8E5E55}" srcId="{31969D55-C31D-4A13-88F8-2ACC6DDC5BE2}" destId="{000E73C1-BA8B-48E7-AAF0-91B24D36E696}" srcOrd="0" destOrd="0" parTransId="{2BEC1D42-12BF-4D95-9FFE-85FAEEB6104B}" sibTransId="{D251AA5F-D6B2-4ADA-8BD3-16E4E0B63332}"/>
    <dgm:cxn modelId="{825E807B-FF62-4BB4-AF05-4C1A10361438}" type="presOf" srcId="{45DBB0E7-8726-4E8D-A947-57FE5F5C5EE5}" destId="{A5048E32-4682-44BF-99B3-12166E3E26C5}" srcOrd="0" destOrd="0" presId="urn:microsoft.com/office/officeart/2005/8/layout/default"/>
    <dgm:cxn modelId="{DB72B6AD-031F-4B67-8C4D-93DF31E2CA03}" type="presOf" srcId="{000E73C1-BA8B-48E7-AAF0-91B24D36E696}" destId="{FA47A374-3CFC-4250-9E3F-56CA3D4B18AE}" srcOrd="0" destOrd="0" presId="urn:microsoft.com/office/officeart/2005/8/layout/default"/>
    <dgm:cxn modelId="{E35E7FEA-0782-4737-A407-FE10F1EF7C0D}" type="presOf" srcId="{31969D55-C31D-4A13-88F8-2ACC6DDC5BE2}" destId="{BEFEDD1D-FBE5-4406-B676-A7A845F5C335}" srcOrd="0" destOrd="0" presId="urn:microsoft.com/office/officeart/2005/8/layout/default"/>
    <dgm:cxn modelId="{34240752-EE6D-465B-B179-F317CD2BF1B0}" type="presParOf" srcId="{BEFEDD1D-FBE5-4406-B676-A7A845F5C335}" destId="{FA47A374-3CFC-4250-9E3F-56CA3D4B18AE}" srcOrd="0" destOrd="0" presId="urn:microsoft.com/office/officeart/2005/8/layout/default"/>
    <dgm:cxn modelId="{A1EF9BF0-D5DE-4DDD-BF2F-D625C530D7EA}" type="presParOf" srcId="{BEFEDD1D-FBE5-4406-B676-A7A845F5C335}" destId="{F8AC1720-BAD7-46D0-9E2D-E3C5F33B8A16}" srcOrd="1" destOrd="0" presId="urn:microsoft.com/office/officeart/2005/8/layout/default"/>
    <dgm:cxn modelId="{1A7834C7-45C7-481B-809A-DA8C8F218D81}" type="presParOf" srcId="{BEFEDD1D-FBE5-4406-B676-A7A845F5C335}" destId="{A5048E32-4682-44BF-99B3-12166E3E26C5}" srcOrd="2"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3B4F6-4569-43E3-BF1C-4518067197F6}">
      <dsp:nvSpPr>
        <dsp:cNvPr id="0" name=""/>
        <dsp:cNvSpPr/>
      </dsp:nvSpPr>
      <dsp:spPr>
        <a:xfrm>
          <a:off x="-5171227" y="-792110"/>
          <a:ext cx="6158121" cy="6158121"/>
        </a:xfrm>
        <a:prstGeom prst="blockArc">
          <a:avLst>
            <a:gd name="adj1" fmla="val 18900000"/>
            <a:gd name="adj2" fmla="val 2700000"/>
            <a:gd name="adj3" fmla="val 351"/>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FD1EEB-0DBB-4172-A022-078BF673DCA4}">
      <dsp:nvSpPr>
        <dsp:cNvPr id="0" name=""/>
        <dsp:cNvSpPr/>
      </dsp:nvSpPr>
      <dsp:spPr>
        <a:xfrm>
          <a:off x="368078" y="240861"/>
          <a:ext cx="8742973" cy="481540"/>
        </a:xfrm>
        <a:prstGeom prst="rect">
          <a:avLst/>
        </a:prstGeom>
        <a:solidFill>
          <a:srgbClr val="44546A"/>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2223" tIns="66040" rIns="66040" bIns="66040" numCol="1" spcCol="1270" anchor="ctr" anchorCtr="0">
          <a:noAutofit/>
        </a:bodyPr>
        <a:lstStyle/>
        <a:p>
          <a:pPr marL="0" lvl="0" indent="0" algn="l" defTabSz="1155700">
            <a:lnSpc>
              <a:spcPct val="90000"/>
            </a:lnSpc>
            <a:spcBef>
              <a:spcPct val="0"/>
            </a:spcBef>
            <a:spcAft>
              <a:spcPct val="35000"/>
            </a:spcAft>
            <a:buNone/>
          </a:pPr>
          <a:r>
            <a:rPr lang="es-EC" sz="2600" kern="1200" dirty="0">
              <a:latin typeface="Arial" panose="020B0604020202020204" pitchFamily="34" charset="0"/>
              <a:cs typeface="Arial" panose="020B0604020202020204" pitchFamily="34" charset="0"/>
            </a:rPr>
            <a:t>INTRODUCCIÓN</a:t>
          </a:r>
        </a:p>
      </dsp:txBody>
      <dsp:txXfrm>
        <a:off x="368078" y="240861"/>
        <a:ext cx="8742973" cy="481540"/>
      </dsp:txXfrm>
    </dsp:sp>
    <dsp:sp modelId="{3FA511BA-F613-4507-9260-C557BCE9D0C5}">
      <dsp:nvSpPr>
        <dsp:cNvPr id="0" name=""/>
        <dsp:cNvSpPr/>
      </dsp:nvSpPr>
      <dsp:spPr>
        <a:xfrm>
          <a:off x="67116" y="180669"/>
          <a:ext cx="601925" cy="601925"/>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61ADF4-13B3-4397-A726-734A2CC2E6B6}">
      <dsp:nvSpPr>
        <dsp:cNvPr id="0" name=""/>
        <dsp:cNvSpPr/>
      </dsp:nvSpPr>
      <dsp:spPr>
        <a:xfrm>
          <a:off x="764178" y="963080"/>
          <a:ext cx="8346873" cy="48154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2223" tIns="66040" rIns="66040" bIns="66040" numCol="1" spcCol="1270" anchor="ctr" anchorCtr="0">
          <a:noAutofit/>
        </a:bodyPr>
        <a:lstStyle/>
        <a:p>
          <a:pPr marL="0" lvl="0" indent="0" algn="l" defTabSz="1155700">
            <a:lnSpc>
              <a:spcPct val="90000"/>
            </a:lnSpc>
            <a:spcBef>
              <a:spcPct val="0"/>
            </a:spcBef>
            <a:spcAft>
              <a:spcPct val="35000"/>
            </a:spcAft>
            <a:buFont typeface="+mj-lt"/>
            <a:buNone/>
          </a:pPr>
          <a:r>
            <a:rPr lang="es-ES" sz="2600" b="0" kern="1200" dirty="0">
              <a:latin typeface="Arial" panose="020B0604020202020204" pitchFamily="34" charset="0"/>
              <a:cs typeface="Arial" panose="020B0604020202020204" pitchFamily="34" charset="0"/>
            </a:rPr>
            <a:t>OBJETIVOS  </a:t>
          </a:r>
          <a:endParaRPr lang="es-EC" sz="2600" b="0" kern="1200" dirty="0">
            <a:latin typeface="Arial" panose="020B0604020202020204" pitchFamily="34" charset="0"/>
            <a:cs typeface="Arial" panose="020B0604020202020204" pitchFamily="34" charset="0"/>
          </a:endParaRPr>
        </a:p>
      </dsp:txBody>
      <dsp:txXfrm>
        <a:off x="764178" y="963080"/>
        <a:ext cx="8346873" cy="481540"/>
      </dsp:txXfrm>
    </dsp:sp>
    <dsp:sp modelId="{206D19B9-8BD6-48A3-B316-061576071DBE}">
      <dsp:nvSpPr>
        <dsp:cNvPr id="0" name=""/>
        <dsp:cNvSpPr/>
      </dsp:nvSpPr>
      <dsp:spPr>
        <a:xfrm>
          <a:off x="463215" y="902887"/>
          <a:ext cx="601925" cy="601925"/>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D86460-E160-4AEE-8A19-1212875ED4E1}">
      <dsp:nvSpPr>
        <dsp:cNvPr id="0" name=""/>
        <dsp:cNvSpPr/>
      </dsp:nvSpPr>
      <dsp:spPr>
        <a:xfrm>
          <a:off x="945305" y="1685299"/>
          <a:ext cx="8165747" cy="48154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2223" tIns="66040" rIns="66040" bIns="66040" numCol="1" spcCol="1270" anchor="ctr" anchorCtr="0">
          <a:noAutofit/>
        </a:bodyPr>
        <a:lstStyle/>
        <a:p>
          <a:pPr marL="0" lvl="0" indent="0" algn="l" defTabSz="1155700">
            <a:lnSpc>
              <a:spcPct val="90000"/>
            </a:lnSpc>
            <a:spcBef>
              <a:spcPct val="0"/>
            </a:spcBef>
            <a:spcAft>
              <a:spcPct val="35000"/>
            </a:spcAft>
            <a:buFont typeface="+mj-lt"/>
            <a:buNone/>
          </a:pPr>
          <a:r>
            <a:rPr lang="es-US" sz="2600" b="0" kern="1200" dirty="0">
              <a:latin typeface="Arial" panose="020B0604020202020204" pitchFamily="34" charset="0"/>
              <a:cs typeface="Arial" panose="020B0604020202020204" pitchFamily="34" charset="0"/>
            </a:rPr>
            <a:t>ESTADO DEL ARTE</a:t>
          </a:r>
          <a:endParaRPr lang="es-EC" sz="2600" b="0" kern="1200" dirty="0">
            <a:latin typeface="Arial" panose="020B0604020202020204" pitchFamily="34" charset="0"/>
            <a:cs typeface="Arial" panose="020B0604020202020204" pitchFamily="34" charset="0"/>
          </a:endParaRPr>
        </a:p>
      </dsp:txBody>
      <dsp:txXfrm>
        <a:off x="945305" y="1685299"/>
        <a:ext cx="8165747" cy="481540"/>
      </dsp:txXfrm>
    </dsp:sp>
    <dsp:sp modelId="{564FEEDB-A0EA-4890-9535-0BB0A349917B}">
      <dsp:nvSpPr>
        <dsp:cNvPr id="0" name=""/>
        <dsp:cNvSpPr/>
      </dsp:nvSpPr>
      <dsp:spPr>
        <a:xfrm>
          <a:off x="644342" y="1625106"/>
          <a:ext cx="601925" cy="601925"/>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B83C4A-7906-44EE-AA71-57E8B20562AF}">
      <dsp:nvSpPr>
        <dsp:cNvPr id="0" name=""/>
        <dsp:cNvSpPr/>
      </dsp:nvSpPr>
      <dsp:spPr>
        <a:xfrm>
          <a:off x="945305" y="2407060"/>
          <a:ext cx="8165747" cy="48154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2223" tIns="66040" rIns="66040" bIns="66040" numCol="1" spcCol="1270" anchor="ctr" anchorCtr="0">
          <a:noAutofit/>
        </a:bodyPr>
        <a:lstStyle/>
        <a:p>
          <a:pPr marL="0" lvl="0" indent="0" algn="l" defTabSz="1155700">
            <a:lnSpc>
              <a:spcPct val="90000"/>
            </a:lnSpc>
            <a:spcBef>
              <a:spcPct val="0"/>
            </a:spcBef>
            <a:spcAft>
              <a:spcPct val="35000"/>
            </a:spcAft>
            <a:buFont typeface="+mj-lt"/>
            <a:buNone/>
          </a:pPr>
          <a:r>
            <a:rPr lang="es-US" sz="2600" b="0" kern="1200" dirty="0">
              <a:latin typeface="Arial" panose="020B0604020202020204" pitchFamily="34" charset="0"/>
              <a:cs typeface="Arial" panose="020B0604020202020204" pitchFamily="34" charset="0"/>
            </a:rPr>
            <a:t>DISEÑO E IMPLEMENTACIÓN </a:t>
          </a:r>
          <a:endParaRPr lang="es-EC" sz="2600" b="0" kern="1200" dirty="0">
            <a:latin typeface="Arial" panose="020B0604020202020204" pitchFamily="34" charset="0"/>
            <a:cs typeface="Arial" panose="020B0604020202020204" pitchFamily="34" charset="0"/>
          </a:endParaRPr>
        </a:p>
      </dsp:txBody>
      <dsp:txXfrm>
        <a:off x="945305" y="2407060"/>
        <a:ext cx="8165747" cy="481540"/>
      </dsp:txXfrm>
    </dsp:sp>
    <dsp:sp modelId="{39A5B224-F634-487A-A67C-DEEABB5AF4F4}">
      <dsp:nvSpPr>
        <dsp:cNvPr id="0" name=""/>
        <dsp:cNvSpPr/>
      </dsp:nvSpPr>
      <dsp:spPr>
        <a:xfrm>
          <a:off x="644342" y="2346868"/>
          <a:ext cx="601925" cy="601925"/>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EB863B-03C3-43BC-85B0-4BAD53807CCE}">
      <dsp:nvSpPr>
        <dsp:cNvPr id="0" name=""/>
        <dsp:cNvSpPr/>
      </dsp:nvSpPr>
      <dsp:spPr>
        <a:xfrm>
          <a:off x="764178" y="3129279"/>
          <a:ext cx="8346873" cy="48154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2223" tIns="66040" rIns="66040" bIns="66040" numCol="1" spcCol="1270" anchor="ctr" anchorCtr="0">
          <a:noAutofit/>
        </a:bodyPr>
        <a:lstStyle/>
        <a:p>
          <a:pPr marL="0" lvl="0" indent="0" algn="l" defTabSz="1155700">
            <a:lnSpc>
              <a:spcPct val="90000"/>
            </a:lnSpc>
            <a:spcBef>
              <a:spcPct val="0"/>
            </a:spcBef>
            <a:spcAft>
              <a:spcPct val="35000"/>
            </a:spcAft>
            <a:buNone/>
          </a:pPr>
          <a:r>
            <a:rPr lang="es-ES" sz="2600" kern="1200" dirty="0">
              <a:latin typeface="Arial" panose="020B0604020202020204" pitchFamily="34" charset="0"/>
              <a:cs typeface="Arial" panose="020B0604020202020204" pitchFamily="34" charset="0"/>
            </a:rPr>
            <a:t>PRUEBAS Y RESULTADOS</a:t>
          </a:r>
          <a:endParaRPr lang="es-EC" sz="2600" kern="1200" dirty="0">
            <a:latin typeface="Arial" panose="020B0604020202020204" pitchFamily="34" charset="0"/>
            <a:cs typeface="Arial" panose="020B0604020202020204" pitchFamily="34" charset="0"/>
          </a:endParaRPr>
        </a:p>
      </dsp:txBody>
      <dsp:txXfrm>
        <a:off x="764178" y="3129279"/>
        <a:ext cx="8346873" cy="481540"/>
      </dsp:txXfrm>
    </dsp:sp>
    <dsp:sp modelId="{4CA7C1EC-3DF8-4FA1-874A-048F6F552894}">
      <dsp:nvSpPr>
        <dsp:cNvPr id="0" name=""/>
        <dsp:cNvSpPr/>
      </dsp:nvSpPr>
      <dsp:spPr>
        <a:xfrm>
          <a:off x="463215" y="3069086"/>
          <a:ext cx="601925" cy="601925"/>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C44DC4-F8EE-4C4A-85C2-EB74833F8826}">
      <dsp:nvSpPr>
        <dsp:cNvPr id="0" name=""/>
        <dsp:cNvSpPr/>
      </dsp:nvSpPr>
      <dsp:spPr>
        <a:xfrm>
          <a:off x="368078" y="3851498"/>
          <a:ext cx="8742973" cy="48154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2223" tIns="66040" rIns="66040" bIns="66040" numCol="1" spcCol="1270" anchor="ctr" anchorCtr="0">
          <a:noAutofit/>
        </a:bodyPr>
        <a:lstStyle/>
        <a:p>
          <a:pPr marL="0" lvl="0" indent="0" algn="l" defTabSz="1155700">
            <a:lnSpc>
              <a:spcPct val="90000"/>
            </a:lnSpc>
            <a:spcBef>
              <a:spcPct val="0"/>
            </a:spcBef>
            <a:spcAft>
              <a:spcPct val="35000"/>
            </a:spcAft>
            <a:buNone/>
          </a:pPr>
          <a:r>
            <a:rPr lang="es-ES_tradnl" sz="2600" kern="1200" dirty="0">
              <a:latin typeface="Arial" panose="020B0604020202020204" pitchFamily="34" charset="0"/>
              <a:cs typeface="Arial" panose="020B0604020202020204" pitchFamily="34" charset="0"/>
            </a:rPr>
            <a:t>CONCLUSIONES Y RECOMENDACIONES</a:t>
          </a:r>
          <a:endParaRPr lang="es-EC" sz="2600" kern="1200" dirty="0">
            <a:latin typeface="Arial" panose="020B0604020202020204" pitchFamily="34" charset="0"/>
            <a:cs typeface="Arial" panose="020B0604020202020204" pitchFamily="34" charset="0"/>
          </a:endParaRPr>
        </a:p>
      </dsp:txBody>
      <dsp:txXfrm>
        <a:off x="368078" y="3851498"/>
        <a:ext cx="8742973" cy="481540"/>
      </dsp:txXfrm>
    </dsp:sp>
    <dsp:sp modelId="{D41821E4-B4A9-44AE-A49A-C18FF71DC558}">
      <dsp:nvSpPr>
        <dsp:cNvPr id="0" name=""/>
        <dsp:cNvSpPr/>
      </dsp:nvSpPr>
      <dsp:spPr>
        <a:xfrm>
          <a:off x="67116" y="3791305"/>
          <a:ext cx="601925" cy="601925"/>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OBJETIVOS  </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ESTADO DEL ARTE</a:t>
          </a: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C" sz="1000" b="1" kern="1200" dirty="0">
              <a:solidFill>
                <a:schemeClr val="bg1"/>
              </a:solidFill>
              <a:latin typeface="Arial" panose="020B0604020202020204" pitchFamily="34" charset="0"/>
              <a:ea typeface="+mn-ea"/>
              <a:cs typeface="Arial" panose="020B0604020202020204" pitchFamily="34" charset="0"/>
            </a:rPr>
            <a:t>DISEÑO</a:t>
          </a:r>
          <a:r>
            <a:rPr lang="es-EC" sz="1000" b="1" kern="1200" dirty="0">
              <a:solidFill>
                <a:schemeClr val="bg1"/>
              </a:solidFill>
              <a:latin typeface="Arial" panose="020B0604020202020204" pitchFamily="34" charset="0"/>
              <a:cs typeface="Arial" panose="020B0604020202020204" pitchFamily="34" charset="0"/>
            </a:rPr>
            <a:t> E IMPLEMENTACIÓN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PRUEBAS Y RESULTADOS</a:t>
          </a:r>
          <a:endParaRPr lang="es-EC" sz="1000" kern="1200" dirty="0">
            <a:latin typeface="Arial" panose="020B0604020202020204" pitchFamily="34" charset="0"/>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OBJETIVOS  </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kern="1200" dirty="0">
              <a:solidFill>
                <a:prstClr val="black"/>
              </a:solidFill>
              <a:latin typeface="Arial" panose="020B0604020202020204" pitchFamily="34" charset="0"/>
              <a:ea typeface="+mn-ea"/>
              <a:cs typeface="Arial" panose="020B0604020202020204" pitchFamily="34" charset="0"/>
            </a:rPr>
            <a:t>ESTADO DEL ARTE</a:t>
          </a: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schemeClr val="bg1"/>
              </a:solidFill>
              <a:latin typeface="Arial" panose="020B0604020202020204" pitchFamily="34" charset="0"/>
              <a:cs typeface="Arial" panose="020B0604020202020204" pitchFamily="34" charset="0"/>
            </a:rPr>
            <a:t>DISEÑO E IMPLEMENTACIÓN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PRUEBAS Y RESULTADOS</a:t>
          </a:r>
          <a:endParaRPr lang="es-EC" sz="1000" kern="1200" dirty="0">
            <a:latin typeface="Arial" panose="020B0604020202020204" pitchFamily="34" charset="0"/>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DED75-A3B7-4444-9E8F-6017AA3C1700}">
      <dsp:nvSpPr>
        <dsp:cNvPr id="0" name=""/>
        <dsp:cNvSpPr/>
      </dsp:nvSpPr>
      <dsp:spPr>
        <a:xfrm>
          <a:off x="1121142" y="1850"/>
          <a:ext cx="2098779" cy="1446059"/>
        </a:xfrm>
        <a:prstGeom prst="roundRect">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1EC5FB-E64F-4385-B442-8604938BED37}">
      <dsp:nvSpPr>
        <dsp:cNvPr id="0" name=""/>
        <dsp:cNvSpPr/>
      </dsp:nvSpPr>
      <dsp:spPr>
        <a:xfrm>
          <a:off x="1121142" y="1447909"/>
          <a:ext cx="2098779" cy="778647"/>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s-EC" sz="1600" kern="1200" dirty="0">
              <a:solidFill>
                <a:sysClr val="window" lastClr="FFFFFF"/>
              </a:solidFill>
              <a:latin typeface="Calibri"/>
              <a:ea typeface="+mn-ea"/>
              <a:cs typeface="+mn-cs"/>
            </a:rPr>
            <a:t>ESP 32 con pantalla OLED</a:t>
          </a:r>
        </a:p>
      </dsp:txBody>
      <dsp:txXfrm>
        <a:off x="1121142" y="1447909"/>
        <a:ext cx="2098779" cy="778647"/>
      </dsp:txXfrm>
    </dsp:sp>
    <dsp:sp modelId="{B57B9C6F-DF2E-4D3A-A301-81B4FCAF4997}">
      <dsp:nvSpPr>
        <dsp:cNvPr id="0" name=""/>
        <dsp:cNvSpPr/>
      </dsp:nvSpPr>
      <dsp:spPr>
        <a:xfrm>
          <a:off x="3429888" y="1850"/>
          <a:ext cx="2098779" cy="1446059"/>
        </a:xfrm>
        <a:prstGeom prst="roundRect">
          <a:avLst/>
        </a:prstGeom>
        <a:blipFill rotWithShape="1">
          <a:blip xmlns:r="http://schemas.openxmlformats.org/officeDocument/2006/relationships" r:embed="rId2"/>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BEAED1-225D-41B1-8E21-9739D3FDBD61}">
      <dsp:nvSpPr>
        <dsp:cNvPr id="0" name=""/>
        <dsp:cNvSpPr/>
      </dsp:nvSpPr>
      <dsp:spPr>
        <a:xfrm>
          <a:off x="3429888" y="1447909"/>
          <a:ext cx="2098779" cy="778647"/>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s-EC" sz="1600" kern="1200" dirty="0">
              <a:solidFill>
                <a:sysClr val="window" lastClr="FFFFFF"/>
              </a:solidFill>
              <a:latin typeface="Calibri"/>
              <a:ea typeface="+mn-ea"/>
              <a:cs typeface="+mn-cs"/>
            </a:rPr>
            <a:t>Sensor LM35</a:t>
          </a:r>
        </a:p>
      </dsp:txBody>
      <dsp:txXfrm>
        <a:off x="3429888" y="1447909"/>
        <a:ext cx="2098779" cy="778647"/>
      </dsp:txXfrm>
    </dsp:sp>
    <dsp:sp modelId="{7419D90D-A2F0-47B3-A75C-933CD6BDF4AC}">
      <dsp:nvSpPr>
        <dsp:cNvPr id="0" name=""/>
        <dsp:cNvSpPr/>
      </dsp:nvSpPr>
      <dsp:spPr>
        <a:xfrm>
          <a:off x="5738634" y="1850"/>
          <a:ext cx="2098779" cy="1446059"/>
        </a:xfrm>
        <a:prstGeom prst="roundRect">
          <a:avLst/>
        </a:prstGeom>
        <a:blipFill rotWithShape="1">
          <a:blip xmlns:r="http://schemas.openxmlformats.org/officeDocument/2006/relationships" r:embed="rId3"/>
          <a:srcRect/>
          <a:stretch>
            <a:fillRect t="-3000" b="-3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7C80CA-20EF-48E5-813B-C00ED9B2E568}">
      <dsp:nvSpPr>
        <dsp:cNvPr id="0" name=""/>
        <dsp:cNvSpPr/>
      </dsp:nvSpPr>
      <dsp:spPr>
        <a:xfrm>
          <a:off x="5738634" y="1447909"/>
          <a:ext cx="2098779" cy="778647"/>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s-SV" sz="1600" i="0" kern="1200" dirty="0">
              <a:solidFill>
                <a:sysClr val="window" lastClr="FFFFFF"/>
              </a:solidFill>
              <a:latin typeface="Calibri"/>
              <a:ea typeface="+mn-ea"/>
              <a:cs typeface="+mn-cs"/>
            </a:rPr>
            <a:t>Termistor NXFT15H103FA2B100</a:t>
          </a:r>
          <a:endParaRPr lang="es-EC" sz="1600" i="0" kern="1200" dirty="0">
            <a:solidFill>
              <a:sysClr val="window" lastClr="FFFFFF"/>
            </a:solidFill>
            <a:latin typeface="Calibri"/>
            <a:ea typeface="+mn-ea"/>
            <a:cs typeface="+mn-cs"/>
          </a:endParaRPr>
        </a:p>
      </dsp:txBody>
      <dsp:txXfrm>
        <a:off x="5738634" y="1447909"/>
        <a:ext cx="2098779" cy="778647"/>
      </dsp:txXfrm>
    </dsp:sp>
    <dsp:sp modelId="{46B553EF-305C-4551-B3AF-989598CA0426}">
      <dsp:nvSpPr>
        <dsp:cNvPr id="0" name=""/>
        <dsp:cNvSpPr/>
      </dsp:nvSpPr>
      <dsp:spPr>
        <a:xfrm>
          <a:off x="2275515" y="2436434"/>
          <a:ext cx="2098779" cy="1446059"/>
        </a:xfrm>
        <a:prstGeom prst="roundRect">
          <a:avLst/>
        </a:prstGeom>
        <a:blipFill rotWithShape="1">
          <a:blip xmlns:r="http://schemas.openxmlformats.org/officeDocument/2006/relationships" r:embed="rId4"/>
          <a:srcRect/>
          <a:stretch>
            <a:fillRect t="-4000" b="-4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13CF7D-CDF7-4FC4-AFA3-8C94D2DCDC7D}">
      <dsp:nvSpPr>
        <dsp:cNvPr id="0" name=""/>
        <dsp:cNvSpPr/>
      </dsp:nvSpPr>
      <dsp:spPr>
        <a:xfrm>
          <a:off x="2275515" y="3882494"/>
          <a:ext cx="2098779" cy="778647"/>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s-SV" sz="1600" i="1" kern="1200" dirty="0">
              <a:solidFill>
                <a:schemeClr val="bg1"/>
              </a:solidFill>
            </a:rPr>
            <a:t>Sensor </a:t>
          </a:r>
          <a:r>
            <a:rPr lang="es-ES_tradnl" sz="1600" i="1" kern="1200" dirty="0">
              <a:solidFill>
                <a:schemeClr val="bg1"/>
              </a:solidFill>
              <a:latin typeface="Calibri"/>
              <a:ea typeface="+mn-ea"/>
              <a:cs typeface="+mn-cs"/>
            </a:rPr>
            <a:t>HRM-2511B</a:t>
          </a:r>
          <a:endParaRPr lang="es-EC" sz="1600" i="1" kern="1200" dirty="0">
            <a:solidFill>
              <a:schemeClr val="bg1"/>
            </a:solidFill>
            <a:latin typeface="Calibri"/>
            <a:ea typeface="+mn-ea"/>
            <a:cs typeface="+mn-cs"/>
          </a:endParaRPr>
        </a:p>
      </dsp:txBody>
      <dsp:txXfrm>
        <a:off x="2275515" y="3882494"/>
        <a:ext cx="2098779" cy="778647"/>
      </dsp:txXfrm>
    </dsp:sp>
    <dsp:sp modelId="{4A2815E9-6B28-4560-A7EC-502C37C77525}">
      <dsp:nvSpPr>
        <dsp:cNvPr id="0" name=""/>
        <dsp:cNvSpPr/>
      </dsp:nvSpPr>
      <dsp:spPr>
        <a:xfrm>
          <a:off x="4584261" y="2436434"/>
          <a:ext cx="2098779" cy="1446059"/>
        </a:xfrm>
        <a:prstGeom prst="roundRect">
          <a:avLst/>
        </a:prstGeom>
        <a:blipFill rotWithShape="1">
          <a:blip xmlns:r="http://schemas.openxmlformats.org/officeDocument/2006/relationships" r:embed="rId5"/>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344CEB-6236-4B99-B5FE-59CD0674C48E}">
      <dsp:nvSpPr>
        <dsp:cNvPr id="0" name=""/>
        <dsp:cNvSpPr/>
      </dsp:nvSpPr>
      <dsp:spPr>
        <a:xfrm>
          <a:off x="4584261" y="3882494"/>
          <a:ext cx="2098779" cy="778647"/>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s-SV" sz="1600" i="1" kern="1200" dirty="0">
              <a:solidFill>
                <a:sysClr val="window" lastClr="FFFFFF"/>
              </a:solidFill>
              <a:latin typeface="Calibri"/>
              <a:ea typeface="+mn-ea"/>
              <a:cs typeface="+mn-cs"/>
            </a:rPr>
            <a:t>Módulo ADXL335</a:t>
          </a:r>
          <a:endParaRPr lang="es-EC" sz="1600" kern="1200" dirty="0">
            <a:solidFill>
              <a:sysClr val="window" lastClr="FFFFFF"/>
            </a:solidFill>
            <a:latin typeface="Calibri"/>
            <a:ea typeface="+mn-ea"/>
            <a:cs typeface="+mn-cs"/>
          </a:endParaRPr>
        </a:p>
      </dsp:txBody>
      <dsp:txXfrm>
        <a:off x="4584261" y="3882494"/>
        <a:ext cx="2098779" cy="77864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OBJETIVOS</a:t>
          </a:r>
          <a:r>
            <a:rPr lang="es-ES" sz="1000" b="1" kern="1200" dirty="0">
              <a:solidFill>
                <a:schemeClr val="bg1"/>
              </a:solidFill>
              <a:latin typeface="Arial" panose="020B0604020202020204" pitchFamily="34" charset="0"/>
              <a:cs typeface="Arial" panose="020B0604020202020204" pitchFamily="34" charset="0"/>
            </a:rPr>
            <a:t>  </a:t>
          </a:r>
          <a:endParaRPr lang="es-EC" sz="1000" b="1" kern="1200" dirty="0">
            <a:solidFill>
              <a:schemeClr val="bg1"/>
            </a:solidFill>
            <a:latin typeface="Arial" panose="020B0604020202020204" pitchFamily="34" charset="0"/>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ESTADO DEL ARTE</a:t>
          </a: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C" sz="1000" b="1" kern="1200" dirty="0">
              <a:solidFill>
                <a:prstClr val="white"/>
              </a:solidFill>
              <a:latin typeface="Arial" panose="020B0604020202020204" pitchFamily="34" charset="0"/>
              <a:ea typeface="+mn-ea"/>
              <a:cs typeface="Arial" panose="020B0604020202020204" pitchFamily="34" charset="0"/>
            </a:rPr>
            <a:t>DISEÑO E IMPLEMENTACIÓN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PRUEBAS Y RESULTADOS</a:t>
          </a:r>
          <a:endParaRPr lang="es-EC" sz="1000" kern="1200" dirty="0">
            <a:latin typeface="Arial" panose="020B0604020202020204" pitchFamily="34" charset="0"/>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kern="1200" dirty="0">
              <a:solidFill>
                <a:prstClr val="black"/>
              </a:solidFill>
              <a:latin typeface="Arial" panose="020B0604020202020204" pitchFamily="34" charset="0"/>
              <a:ea typeface="+mn-ea"/>
              <a:cs typeface="Arial" panose="020B0604020202020204" pitchFamily="34" charset="0"/>
            </a:rPr>
            <a:t>OBJETIVOS</a:t>
          </a:r>
          <a:endParaRPr lang="es-EC" sz="1000" kern="1200" dirty="0">
            <a:solidFill>
              <a:prstClr val="black"/>
            </a:solidFill>
            <a:latin typeface="Arial" panose="020B0604020202020204" pitchFamily="34" charset="0"/>
            <a:ea typeface="+mn-ea"/>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kern="1200" dirty="0">
              <a:solidFill>
                <a:prstClr val="black"/>
              </a:solidFill>
              <a:latin typeface="Arial" panose="020B0604020202020204" pitchFamily="34" charset="0"/>
              <a:ea typeface="+mn-ea"/>
              <a:cs typeface="Arial" panose="020B0604020202020204" pitchFamily="34" charset="0"/>
            </a:rPr>
            <a:t>ESTADO DEL ARTE</a:t>
          </a: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C" sz="1000" b="1" kern="1200" dirty="0">
              <a:solidFill>
                <a:prstClr val="white"/>
              </a:solidFill>
              <a:latin typeface="Arial" panose="020B0604020202020204" pitchFamily="34" charset="0"/>
              <a:ea typeface="+mn-ea"/>
              <a:cs typeface="Arial" panose="020B0604020202020204" pitchFamily="34" charset="0"/>
            </a:rPr>
            <a:t>DISEÑO E IMPLEMENTACIÓN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PRUEBAS Y RESULTADOS</a:t>
          </a:r>
          <a:endParaRPr lang="es-EC" sz="1000" kern="1200" dirty="0">
            <a:latin typeface="Arial" panose="020B0604020202020204" pitchFamily="34" charset="0"/>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kern="1200" dirty="0">
              <a:solidFill>
                <a:prstClr val="black"/>
              </a:solidFill>
              <a:latin typeface="Arial" panose="020B0604020202020204" pitchFamily="34" charset="0"/>
              <a:ea typeface="+mn-ea"/>
              <a:cs typeface="Arial" panose="020B0604020202020204" pitchFamily="34" charset="0"/>
            </a:rPr>
            <a:t>OBJETIVOS  </a:t>
          </a:r>
          <a:endParaRPr lang="es-EC" sz="1000" kern="1200" dirty="0">
            <a:solidFill>
              <a:prstClr val="black"/>
            </a:solidFill>
            <a:latin typeface="Arial" panose="020B0604020202020204" pitchFamily="34" charset="0"/>
            <a:ea typeface="+mn-ea"/>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ESTADO DEL ARTE</a:t>
          </a: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C" sz="1000" b="1" kern="1200" dirty="0">
              <a:solidFill>
                <a:prstClr val="white"/>
              </a:solidFill>
              <a:latin typeface="Arial" panose="020B0604020202020204" pitchFamily="34" charset="0"/>
              <a:ea typeface="+mn-ea"/>
              <a:cs typeface="Arial" panose="020B0604020202020204" pitchFamily="34" charset="0"/>
            </a:rPr>
            <a:t>DISEÑO E IMPLEMENTACIÓN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ANÁLISIS Y RESULTADOS</a:t>
          </a:r>
          <a:endParaRPr lang="es-EC" sz="1000" kern="1200" dirty="0">
            <a:latin typeface="Arial" panose="020B0604020202020204" pitchFamily="34" charset="0"/>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079EA-0E28-423A-A3EE-71E4C703041B}">
      <dsp:nvSpPr>
        <dsp:cNvPr id="0" name=""/>
        <dsp:cNvSpPr/>
      </dsp:nvSpPr>
      <dsp:spPr>
        <a:xfrm>
          <a:off x="351408" y="0"/>
          <a:ext cx="2151760" cy="1721408"/>
        </a:xfrm>
        <a:prstGeom prst="rect">
          <a:avLst/>
        </a:prstGeom>
        <a:blipFill rotWithShape="1">
          <a:blip xmlns:r="http://schemas.openxmlformats.org/officeDocument/2006/relationships" r:embed="rId1"/>
          <a:srcRect/>
          <a:stretch>
            <a:fillRect l="-8000" r="-8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01C24D-9C72-43A5-8C2C-BC6504191BA6}">
      <dsp:nvSpPr>
        <dsp:cNvPr id="0" name=""/>
        <dsp:cNvSpPr/>
      </dsp:nvSpPr>
      <dsp:spPr>
        <a:xfrm>
          <a:off x="530263" y="1551217"/>
          <a:ext cx="1915066" cy="602492"/>
        </a:xfrm>
        <a:prstGeom prst="wedgeRectCallout">
          <a:avLst>
            <a:gd name="adj1" fmla="val 20250"/>
            <a:gd name="adj2" fmla="val -607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a:latin typeface="Calibri"/>
              <a:ea typeface="+mn-ea"/>
              <a:cs typeface="+mn-cs"/>
            </a:rPr>
            <a:t>Vista superior</a:t>
          </a:r>
          <a:endParaRPr lang="es-EC" sz="2300" kern="1200" dirty="0">
            <a:latin typeface="Calibri"/>
            <a:ea typeface="+mn-ea"/>
            <a:cs typeface="+mn-cs"/>
          </a:endParaRPr>
        </a:p>
      </dsp:txBody>
      <dsp:txXfrm>
        <a:off x="530263" y="1551217"/>
        <a:ext cx="1915066" cy="602492"/>
      </dsp:txXfrm>
    </dsp:sp>
    <dsp:sp modelId="{F824FF74-0A02-4AC3-AB93-F7A8DC03825D}">
      <dsp:nvSpPr>
        <dsp:cNvPr id="0" name=""/>
        <dsp:cNvSpPr/>
      </dsp:nvSpPr>
      <dsp:spPr>
        <a:xfrm>
          <a:off x="2703541" y="1949"/>
          <a:ext cx="2151760" cy="1721408"/>
        </a:xfrm>
        <a:prstGeom prst="rect">
          <a:avLst/>
        </a:prstGeom>
        <a:blipFill rotWithShape="1">
          <a:blip xmlns:r="http://schemas.openxmlformats.org/officeDocument/2006/relationships" r:embed="rId2"/>
          <a:srcRect/>
          <a:stretch>
            <a:fillRect t="-5000" b="-5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D94DB0-8F33-4A65-AD9E-AF85F9AD13C4}">
      <dsp:nvSpPr>
        <dsp:cNvPr id="0" name=""/>
        <dsp:cNvSpPr/>
      </dsp:nvSpPr>
      <dsp:spPr>
        <a:xfrm>
          <a:off x="2897199" y="1551217"/>
          <a:ext cx="1915066" cy="602492"/>
        </a:xfrm>
        <a:prstGeom prst="wedgeRectCallout">
          <a:avLst>
            <a:gd name="adj1" fmla="val 20250"/>
            <a:gd name="adj2" fmla="val -607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a:latin typeface="Calibri"/>
              <a:ea typeface="+mn-ea"/>
              <a:cs typeface="+mn-cs"/>
            </a:rPr>
            <a:t>Vista lateral 1</a:t>
          </a:r>
          <a:endParaRPr lang="es-EC" sz="2300" kern="1200" dirty="0">
            <a:latin typeface="Calibri"/>
            <a:ea typeface="+mn-ea"/>
            <a:cs typeface="+mn-cs"/>
          </a:endParaRPr>
        </a:p>
      </dsp:txBody>
      <dsp:txXfrm>
        <a:off x="2897199" y="1551217"/>
        <a:ext cx="1915066" cy="602492"/>
      </dsp:txXfrm>
    </dsp:sp>
    <dsp:sp modelId="{44C222ED-6FE2-4CEC-AE9D-2F0CA4447B27}">
      <dsp:nvSpPr>
        <dsp:cNvPr id="0" name=""/>
        <dsp:cNvSpPr/>
      </dsp:nvSpPr>
      <dsp:spPr>
        <a:xfrm>
          <a:off x="5070477" y="1949"/>
          <a:ext cx="2151760" cy="1721408"/>
        </a:xfrm>
        <a:prstGeom prst="rect">
          <a:avLst/>
        </a:prstGeom>
        <a:blipFill rotWithShape="1">
          <a:blip xmlns:r="http://schemas.openxmlformats.org/officeDocument/2006/relationships" r:embed="rId3"/>
          <a:srcRect/>
          <a:stretch>
            <a:fillRect l="-11000" r="-11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27549B-445C-4E0C-984C-C066FF132119}">
      <dsp:nvSpPr>
        <dsp:cNvPr id="0" name=""/>
        <dsp:cNvSpPr/>
      </dsp:nvSpPr>
      <dsp:spPr>
        <a:xfrm>
          <a:off x="5264136" y="1551217"/>
          <a:ext cx="1915066" cy="602492"/>
        </a:xfrm>
        <a:prstGeom prst="wedgeRectCallout">
          <a:avLst>
            <a:gd name="adj1" fmla="val 20250"/>
            <a:gd name="adj2" fmla="val -607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a:latin typeface="Calibri"/>
              <a:ea typeface="+mn-ea"/>
              <a:cs typeface="+mn-cs"/>
            </a:rPr>
            <a:t>Vista lateral 2</a:t>
          </a:r>
          <a:endParaRPr lang="es-EC" sz="2300" kern="1200" dirty="0">
            <a:latin typeface="Calibri"/>
            <a:ea typeface="+mn-ea"/>
            <a:cs typeface="+mn-cs"/>
          </a:endParaRPr>
        </a:p>
      </dsp:txBody>
      <dsp:txXfrm>
        <a:off x="5264136" y="1551217"/>
        <a:ext cx="1915066" cy="602492"/>
      </dsp:txXfrm>
    </dsp:sp>
    <dsp:sp modelId="{7473B892-5E9D-4429-AAC4-97AAD36206EB}">
      <dsp:nvSpPr>
        <dsp:cNvPr id="0" name=""/>
        <dsp:cNvSpPr/>
      </dsp:nvSpPr>
      <dsp:spPr>
        <a:xfrm>
          <a:off x="336604" y="2368886"/>
          <a:ext cx="2151760" cy="1721408"/>
        </a:xfrm>
        <a:prstGeom prst="rect">
          <a:avLst/>
        </a:prstGeom>
        <a:blipFill rotWithShape="1">
          <a:blip xmlns:r="http://schemas.openxmlformats.org/officeDocument/2006/relationships" r:embed="rId4"/>
          <a:srcRect/>
          <a:stretch>
            <a:fillRect l="-1000" r="-1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9FE9C5-6969-4EF2-9B88-A584CBF83EEF}">
      <dsp:nvSpPr>
        <dsp:cNvPr id="0" name=""/>
        <dsp:cNvSpPr/>
      </dsp:nvSpPr>
      <dsp:spPr>
        <a:xfrm>
          <a:off x="530263" y="3918154"/>
          <a:ext cx="1915066" cy="602492"/>
        </a:xfrm>
        <a:prstGeom prst="wedgeRectCallout">
          <a:avLst>
            <a:gd name="adj1" fmla="val 20250"/>
            <a:gd name="adj2" fmla="val -607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a:latin typeface="Calibri"/>
              <a:ea typeface="+mn-ea"/>
              <a:cs typeface="+mn-cs"/>
            </a:rPr>
            <a:t>Vista lateral 3</a:t>
          </a:r>
          <a:endParaRPr lang="es-EC" sz="2300" kern="1200" dirty="0">
            <a:latin typeface="Calibri"/>
            <a:ea typeface="+mn-ea"/>
            <a:cs typeface="+mn-cs"/>
          </a:endParaRPr>
        </a:p>
      </dsp:txBody>
      <dsp:txXfrm>
        <a:off x="530263" y="3918154"/>
        <a:ext cx="1915066" cy="602492"/>
      </dsp:txXfrm>
    </dsp:sp>
    <dsp:sp modelId="{E1F75FE0-A319-4FA2-B7F0-7520743608FC}">
      <dsp:nvSpPr>
        <dsp:cNvPr id="0" name=""/>
        <dsp:cNvSpPr/>
      </dsp:nvSpPr>
      <dsp:spPr>
        <a:xfrm>
          <a:off x="2703541" y="2368886"/>
          <a:ext cx="2151760" cy="1721408"/>
        </a:xfrm>
        <a:prstGeom prst="rect">
          <a:avLst/>
        </a:prstGeom>
        <a:blipFill rotWithShape="1">
          <a:blip xmlns:r="http://schemas.openxmlformats.org/officeDocument/2006/relationships" r:embed="rId5"/>
          <a:srcRect/>
          <a:stretch>
            <a:fillRect l="-2000" r="-2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099416-4901-4B61-A918-8CE343A80ECA}">
      <dsp:nvSpPr>
        <dsp:cNvPr id="0" name=""/>
        <dsp:cNvSpPr/>
      </dsp:nvSpPr>
      <dsp:spPr>
        <a:xfrm>
          <a:off x="2897199" y="3918154"/>
          <a:ext cx="1915066" cy="602492"/>
        </a:xfrm>
        <a:prstGeom prst="wedgeRectCallout">
          <a:avLst>
            <a:gd name="adj1" fmla="val 20250"/>
            <a:gd name="adj2" fmla="val -607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a:latin typeface="Calibri"/>
              <a:ea typeface="+mn-ea"/>
              <a:cs typeface="+mn-cs"/>
            </a:rPr>
            <a:t>Vista lateral 4</a:t>
          </a:r>
          <a:endParaRPr lang="es-EC" sz="2300" kern="1200" dirty="0">
            <a:latin typeface="Calibri"/>
            <a:ea typeface="+mn-ea"/>
            <a:cs typeface="+mn-cs"/>
          </a:endParaRPr>
        </a:p>
      </dsp:txBody>
      <dsp:txXfrm>
        <a:off x="2897199" y="3918154"/>
        <a:ext cx="1915066" cy="602492"/>
      </dsp:txXfrm>
    </dsp:sp>
    <dsp:sp modelId="{261A963B-5817-44CF-A26D-86D83EFF2D17}">
      <dsp:nvSpPr>
        <dsp:cNvPr id="0" name=""/>
        <dsp:cNvSpPr/>
      </dsp:nvSpPr>
      <dsp:spPr>
        <a:xfrm>
          <a:off x="5070477" y="2368886"/>
          <a:ext cx="2151760" cy="1721408"/>
        </a:xfrm>
        <a:prstGeom prst="rect">
          <a:avLst/>
        </a:prstGeom>
        <a:blipFill rotWithShape="1">
          <a:blip xmlns:r="http://schemas.openxmlformats.org/officeDocument/2006/relationships" r:embed="rId6"/>
          <a:srcRect/>
          <a:stretch>
            <a:fillRect t="-6000" b="-6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24D7AC-E95D-4B5E-A9F0-433C5FFC3087}">
      <dsp:nvSpPr>
        <dsp:cNvPr id="0" name=""/>
        <dsp:cNvSpPr/>
      </dsp:nvSpPr>
      <dsp:spPr>
        <a:xfrm>
          <a:off x="5264136" y="3918154"/>
          <a:ext cx="1915066" cy="602492"/>
        </a:xfrm>
        <a:prstGeom prst="wedgeRectCallout">
          <a:avLst>
            <a:gd name="adj1" fmla="val 20250"/>
            <a:gd name="adj2" fmla="val -607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C" sz="2300" kern="1200" dirty="0">
              <a:latin typeface="Calibri"/>
              <a:ea typeface="+mn-ea"/>
              <a:cs typeface="+mn-cs"/>
            </a:rPr>
            <a:t>Vista posterior</a:t>
          </a:r>
        </a:p>
      </dsp:txBody>
      <dsp:txXfrm>
        <a:off x="5264136" y="3918154"/>
        <a:ext cx="1915066" cy="60249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51313"/>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OBJETIVOS</a:t>
          </a:r>
        </a:p>
      </dsp:txBody>
      <dsp:txXfrm>
        <a:off x="2279231" y="51313"/>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kern="1200" dirty="0">
              <a:solidFill>
                <a:prstClr val="black"/>
              </a:solidFill>
              <a:latin typeface="Arial" panose="020B0604020202020204" pitchFamily="34" charset="0"/>
              <a:ea typeface="+mn-ea"/>
              <a:cs typeface="Arial" panose="020B0604020202020204" pitchFamily="34" charset="0"/>
            </a:rPr>
            <a:t>ESTADO DEL ARTE</a:t>
          </a:r>
        </a:p>
      </dsp:txBody>
      <dsp:txXfrm>
        <a:off x="4101504" y="43195"/>
        <a:ext cx="1366705" cy="911136"/>
      </dsp:txXfrm>
    </dsp:sp>
    <dsp:sp modelId="{74A18D99-56B2-4B29-BD2D-FE042DA552B2}">
      <dsp:nvSpPr>
        <dsp:cNvPr id="0" name=""/>
        <dsp:cNvSpPr/>
      </dsp:nvSpPr>
      <dsp:spPr>
        <a:xfrm>
          <a:off x="5468209" y="51313"/>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schemeClr val="bg1"/>
              </a:solidFill>
              <a:latin typeface="Arial" panose="020B0604020202020204" pitchFamily="34" charset="0"/>
              <a:cs typeface="Arial" panose="020B0604020202020204" pitchFamily="34" charset="0"/>
            </a:rPr>
            <a:t>DISEÑO E IMPLEMENTACIÓN</a:t>
          </a:r>
        </a:p>
      </dsp:txBody>
      <dsp:txXfrm>
        <a:off x="5923777" y="51313"/>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ANÁLISIS Y RESULTADOS</a:t>
          </a:r>
          <a:endParaRPr lang="es-EC" sz="1000" kern="1200" dirty="0">
            <a:latin typeface="Arial" panose="020B0604020202020204" pitchFamily="34" charset="0"/>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7EC87E-E6FE-4F19-A1B5-579A7B13413C}">
      <dsp:nvSpPr>
        <dsp:cNvPr id="0" name=""/>
        <dsp:cNvSpPr/>
      </dsp:nvSpPr>
      <dsp:spPr>
        <a:xfrm>
          <a:off x="0" y="0"/>
          <a:ext cx="105022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392506-78E1-445F-85D1-A5DEE0B906D8}">
      <dsp:nvSpPr>
        <dsp:cNvPr id="0" name=""/>
        <dsp:cNvSpPr/>
      </dsp:nvSpPr>
      <dsp:spPr>
        <a:xfrm>
          <a:off x="0" y="0"/>
          <a:ext cx="2100456" cy="4855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 defTabSz="1022350">
            <a:lnSpc>
              <a:spcPct val="90000"/>
            </a:lnSpc>
            <a:spcBef>
              <a:spcPct val="0"/>
            </a:spcBef>
            <a:spcAft>
              <a:spcPct val="35000"/>
            </a:spcAft>
            <a:buNone/>
          </a:pPr>
          <a:r>
            <a:rPr lang="es-EC" sz="2300" b="1" kern="1200" dirty="0"/>
            <a:t>Pruebas de funcionamiento</a:t>
          </a:r>
        </a:p>
      </dsp:txBody>
      <dsp:txXfrm>
        <a:off x="0" y="0"/>
        <a:ext cx="2100456" cy="4855058"/>
      </dsp:txXfrm>
    </dsp:sp>
    <dsp:sp modelId="{A694B4C9-5FD9-4DBC-8A94-D9A6B03DEA02}">
      <dsp:nvSpPr>
        <dsp:cNvPr id="0" name=""/>
        <dsp:cNvSpPr/>
      </dsp:nvSpPr>
      <dsp:spPr>
        <a:xfrm>
          <a:off x="2257991" y="136548"/>
          <a:ext cx="8244292" cy="2730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Font typeface="Symbol" panose="05050102010706020507" pitchFamily="18" charset="2"/>
            <a:buNone/>
          </a:pPr>
          <a:r>
            <a:rPr lang="es-EC" sz="2300" b="1" kern="1200" dirty="0"/>
            <a:t>Sujetos de prueba</a:t>
          </a:r>
        </a:p>
        <a:p>
          <a:pPr marL="0" lvl="0" indent="0" algn="just" defTabSz="1022350">
            <a:lnSpc>
              <a:spcPct val="90000"/>
            </a:lnSpc>
            <a:spcBef>
              <a:spcPct val="0"/>
            </a:spcBef>
            <a:spcAft>
              <a:spcPct val="35000"/>
            </a:spcAft>
            <a:buFont typeface="Symbol" panose="05050102010706020507" pitchFamily="18" charset="2"/>
            <a:buNone/>
          </a:pPr>
          <a:r>
            <a:rPr lang="es-EC" sz="2300" kern="1200" dirty="0"/>
            <a:t>El sujeto 1: Género masculino, edad 25 años, no presenta ninguna enfermedad y realiza moderada actividad física, los datos muestreados serán utilizados en la evaluación del hardware.</a:t>
          </a:r>
        </a:p>
        <a:p>
          <a:pPr marL="0" lvl="0" indent="0" algn="just" defTabSz="1022350">
            <a:lnSpc>
              <a:spcPct val="90000"/>
            </a:lnSpc>
            <a:spcBef>
              <a:spcPct val="0"/>
            </a:spcBef>
            <a:spcAft>
              <a:spcPct val="35000"/>
            </a:spcAft>
            <a:buFont typeface="Symbol" panose="05050102010706020507" pitchFamily="18" charset="2"/>
            <a:buNone/>
          </a:pPr>
          <a:r>
            <a:rPr lang="es-EC" sz="2300" kern="1200" dirty="0"/>
            <a:t>El sujeto 2: Género masculino, edad 35 años, no presenta ninguna enfermedad y realiza baja actividad física, los datos muestreados serán utilizados en la evaluación del software.</a:t>
          </a:r>
        </a:p>
      </dsp:txBody>
      <dsp:txXfrm>
        <a:off x="2257991" y="136548"/>
        <a:ext cx="8244292" cy="2730970"/>
      </dsp:txXfrm>
    </dsp:sp>
    <dsp:sp modelId="{7914FD50-3457-421B-941B-D74EC5F5629A}">
      <dsp:nvSpPr>
        <dsp:cNvPr id="0" name=""/>
        <dsp:cNvSpPr/>
      </dsp:nvSpPr>
      <dsp:spPr>
        <a:xfrm>
          <a:off x="2100456" y="2867518"/>
          <a:ext cx="84018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E01D34-D738-4BFA-9FF2-39D40C391F9D}">
      <dsp:nvSpPr>
        <dsp:cNvPr id="0" name=""/>
        <dsp:cNvSpPr/>
      </dsp:nvSpPr>
      <dsp:spPr>
        <a:xfrm>
          <a:off x="2257991" y="3004067"/>
          <a:ext cx="8244292" cy="170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 defTabSz="1022350">
            <a:lnSpc>
              <a:spcPct val="90000"/>
            </a:lnSpc>
            <a:spcBef>
              <a:spcPct val="0"/>
            </a:spcBef>
            <a:spcAft>
              <a:spcPct val="35000"/>
            </a:spcAft>
            <a:buFont typeface="Symbol" panose="05050102010706020507" pitchFamily="18" charset="2"/>
            <a:buNone/>
          </a:pPr>
          <a:r>
            <a:rPr lang="es-SV" sz="2300" b="1" kern="1200" dirty="0"/>
            <a:t>Ubicación del dispositivo e-Health en el sujeto de prueba</a:t>
          </a:r>
          <a:endParaRPr lang="es-EC" sz="2300" kern="1200" dirty="0"/>
        </a:p>
        <a:p>
          <a:pPr marL="0" lvl="0" indent="0" algn="just" defTabSz="1022350">
            <a:lnSpc>
              <a:spcPct val="90000"/>
            </a:lnSpc>
            <a:spcBef>
              <a:spcPct val="0"/>
            </a:spcBef>
            <a:spcAft>
              <a:spcPct val="35000"/>
            </a:spcAft>
            <a:buFont typeface="Symbol" panose="05050102010706020507" pitchFamily="18" charset="2"/>
            <a:buNone/>
          </a:pPr>
          <a:r>
            <a:rPr lang="es-EC" sz="2300" kern="1200" dirty="0"/>
            <a:t>El dispositivo de e-Health se ubicará en el pecho del sujeto de prueba</a:t>
          </a:r>
        </a:p>
      </dsp:txBody>
      <dsp:txXfrm>
        <a:off x="2257991" y="3004067"/>
        <a:ext cx="8244292" cy="1706282"/>
      </dsp:txXfrm>
    </dsp:sp>
    <dsp:sp modelId="{E0294677-7BAF-45A4-A4AE-006C1C6024C3}">
      <dsp:nvSpPr>
        <dsp:cNvPr id="0" name=""/>
        <dsp:cNvSpPr/>
      </dsp:nvSpPr>
      <dsp:spPr>
        <a:xfrm>
          <a:off x="2100456" y="4710349"/>
          <a:ext cx="84018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kern="1200" dirty="0">
              <a:solidFill>
                <a:prstClr val="black"/>
              </a:solidFill>
              <a:latin typeface="Arial" panose="020B0604020202020204" pitchFamily="34" charset="0"/>
              <a:ea typeface="+mn-ea"/>
              <a:cs typeface="Arial" panose="020B0604020202020204" pitchFamily="34" charset="0"/>
            </a:rPr>
            <a:t>OBJETIVOS</a:t>
          </a: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ESTADOS DEL ARTE</a:t>
          </a: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kern="1200" dirty="0">
              <a:solidFill>
                <a:prstClr val="black"/>
              </a:solidFill>
              <a:latin typeface="Arial" panose="020B0604020202020204" pitchFamily="34" charset="0"/>
              <a:ea typeface="+mn-ea"/>
              <a:cs typeface="Arial" panose="020B0604020202020204" pitchFamily="34" charset="0"/>
            </a:rPr>
            <a:t>DISEÑO E IMPLEMENTRACIÓN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S" sz="1000" b="1" kern="1200" dirty="0">
              <a:solidFill>
                <a:prstClr val="white"/>
              </a:solidFill>
              <a:latin typeface="Arial" panose="020B0604020202020204" pitchFamily="34" charset="0"/>
              <a:ea typeface="+mn-ea"/>
              <a:cs typeface="Arial" panose="020B0604020202020204" pitchFamily="34" charset="0"/>
            </a:rPr>
            <a:t>ANÁLISIS DE  RESULTADOS</a:t>
          </a:r>
          <a:endParaRPr lang="es-EC" sz="1000" b="1" kern="1200" dirty="0">
            <a:solidFill>
              <a:prstClr val="white"/>
            </a:solidFill>
            <a:latin typeface="Arial" panose="020B0604020202020204" pitchFamily="34" charset="0"/>
            <a:ea typeface="+mn-ea"/>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solidFill>
          <a:schemeClr val="accent5">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None/>
          </a:pPr>
          <a:r>
            <a:rPr lang="es-EC" sz="1000" b="1" kern="1200" dirty="0">
              <a:solidFill>
                <a:schemeClr val="bg1"/>
              </a:solidFill>
              <a:latin typeface="Arial" panose="020B0604020202020204" pitchFamily="34" charset="0"/>
              <a:cs typeface="Arial" panose="020B0604020202020204" pitchFamily="34" charset="0"/>
            </a:rPr>
            <a:t>INTRODUCCIÓN</a:t>
          </a:r>
          <a:endParaRPr lang="es-EC" sz="1000" b="1" kern="1200" dirty="0">
            <a:solidFill>
              <a:schemeClr val="bg1"/>
            </a:solidFill>
          </a:endParaRP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latin typeface="Arial" panose="020B0604020202020204" pitchFamily="34" charset="0"/>
              <a:cs typeface="Arial" panose="020B0604020202020204" pitchFamily="34" charset="0"/>
            </a:rPr>
            <a:t>OBJETIVOS</a:t>
          </a:r>
          <a:endParaRPr lang="es-EC" sz="1000" b="0" kern="1200" dirty="0">
            <a:latin typeface="Arial" panose="020B0604020202020204" pitchFamily="34" charset="0"/>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US" sz="1000" b="0" kern="1200" dirty="0">
              <a:latin typeface="Arial" panose="020B0604020202020204" pitchFamily="34" charset="0"/>
              <a:cs typeface="Arial" panose="020B0604020202020204" pitchFamily="34" charset="0"/>
            </a:rPr>
            <a:t>ESTADO DEL ARTE</a:t>
          </a:r>
          <a:endParaRPr lang="es-EC" sz="1000" b="0" kern="1200" dirty="0">
            <a:latin typeface="Arial" panose="020B0604020202020204" pitchFamily="34" charset="0"/>
            <a:cs typeface="Arial" panose="020B0604020202020204" pitchFamily="34" charset="0"/>
          </a:endParaRP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US" sz="1000" b="0" kern="1200" dirty="0">
              <a:latin typeface="Arial" panose="020B0604020202020204" pitchFamily="34" charset="0"/>
              <a:cs typeface="Arial" panose="020B0604020202020204" pitchFamily="34" charset="0"/>
            </a:rPr>
            <a:t>DISEÑO E IMPLEMENTACIÓN</a:t>
          </a:r>
          <a:endParaRPr lang="es-EC" sz="1000" b="0" kern="1200" dirty="0">
            <a:latin typeface="Arial" panose="020B0604020202020204" pitchFamily="34" charset="0"/>
            <a:cs typeface="Arial" panose="020B0604020202020204" pitchFamily="34" charset="0"/>
          </a:endParaRP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PRUEBAS Y RESULTADOS</a:t>
          </a:r>
          <a:endParaRPr lang="es-EC" sz="1000" kern="1200" dirty="0">
            <a:latin typeface="Arial" panose="020B0604020202020204" pitchFamily="34" charset="0"/>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kern="1200" dirty="0">
              <a:solidFill>
                <a:prstClr val="black"/>
              </a:solidFill>
              <a:latin typeface="Arial" panose="020B0604020202020204" pitchFamily="34" charset="0"/>
              <a:ea typeface="+mn-ea"/>
              <a:cs typeface="Arial" panose="020B0604020202020204" pitchFamily="34" charset="0"/>
            </a:rPr>
            <a:t>OBJETIVOS </a:t>
          </a:r>
          <a:endParaRPr lang="es-EC" sz="1000" kern="1200" dirty="0">
            <a:solidFill>
              <a:prstClr val="black"/>
            </a:solidFill>
            <a:latin typeface="Arial" panose="020B0604020202020204" pitchFamily="34" charset="0"/>
            <a:ea typeface="+mn-ea"/>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ESTADO DEL ARTE</a:t>
          </a: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kern="1200" dirty="0">
              <a:solidFill>
                <a:prstClr val="black"/>
              </a:solidFill>
              <a:latin typeface="Arial" panose="020B0604020202020204" pitchFamily="34" charset="0"/>
              <a:ea typeface="+mn-ea"/>
              <a:cs typeface="Arial" panose="020B0604020202020204" pitchFamily="34" charset="0"/>
            </a:rPr>
            <a:t>DISEÑO E IMPLEMENTACIÓN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S" sz="1000" b="1" kern="1200" dirty="0">
              <a:solidFill>
                <a:prstClr val="white"/>
              </a:solidFill>
              <a:latin typeface="Arial" panose="020B0604020202020204" pitchFamily="34" charset="0"/>
              <a:ea typeface="+mn-ea"/>
              <a:cs typeface="Arial" panose="020B0604020202020204" pitchFamily="34" charset="0"/>
            </a:rPr>
            <a:t>  ANÁLISIS DE RESULTADOS</a:t>
          </a:r>
          <a:endParaRPr lang="es-EC" sz="1000" b="1" kern="1200" dirty="0">
            <a:solidFill>
              <a:prstClr val="white"/>
            </a:solidFill>
            <a:latin typeface="Arial" panose="020B0604020202020204" pitchFamily="34" charset="0"/>
            <a:ea typeface="+mn-ea"/>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OBJETIVOS</a:t>
          </a: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kern="1200" dirty="0">
              <a:solidFill>
                <a:prstClr val="black"/>
              </a:solidFill>
              <a:latin typeface="Arial" panose="020B0604020202020204" pitchFamily="34" charset="0"/>
              <a:ea typeface="+mn-ea"/>
              <a:cs typeface="Arial" panose="020B0604020202020204" pitchFamily="34" charset="0"/>
            </a:rPr>
            <a:t>ESTADO DEL ARTE</a:t>
          </a: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schemeClr val="tx1"/>
              </a:solidFill>
              <a:latin typeface="Arial" panose="020B0604020202020204" pitchFamily="34" charset="0"/>
              <a:ea typeface="+mn-ea"/>
              <a:cs typeface="Arial" panose="020B0604020202020204" pitchFamily="34" charset="0"/>
            </a:rPr>
            <a:t>DISEÑO E IMPLEMENTACIÓN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None/>
          </a:pPr>
          <a:r>
            <a:rPr lang="es-ES" sz="1000" b="1" kern="1200" dirty="0">
              <a:solidFill>
                <a:schemeClr val="bg1"/>
              </a:solidFill>
              <a:latin typeface="Arial" panose="020B0604020202020204" pitchFamily="34" charset="0"/>
              <a:cs typeface="Arial" panose="020B0604020202020204" pitchFamily="34" charset="0"/>
            </a:rPr>
            <a:t>ANÁLISIS DE </a:t>
          </a:r>
          <a:r>
            <a:rPr lang="es-ES" sz="1000" b="1" kern="1200" dirty="0">
              <a:solidFill>
                <a:schemeClr val="bg1"/>
              </a:solidFill>
              <a:latin typeface="Arial" panose="020B0604020202020204" pitchFamily="34" charset="0"/>
              <a:ea typeface="+mn-ea"/>
              <a:cs typeface="Arial" panose="020B0604020202020204" pitchFamily="34" charset="0"/>
            </a:rPr>
            <a:t>RESULTADOS</a:t>
          </a:r>
          <a:endParaRPr lang="es-EC" sz="1000" b="1" kern="1200" dirty="0">
            <a:solidFill>
              <a:schemeClr val="bg1"/>
            </a:solidFill>
            <a:latin typeface="Arial" panose="020B0604020202020204" pitchFamily="34" charset="0"/>
            <a:ea typeface="+mn-ea"/>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OBJETIVOS </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51313"/>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kern="1200" dirty="0">
              <a:solidFill>
                <a:prstClr val="black"/>
              </a:solidFill>
              <a:latin typeface="Arial" panose="020B0604020202020204" pitchFamily="34" charset="0"/>
              <a:ea typeface="+mn-ea"/>
              <a:cs typeface="Arial" panose="020B0604020202020204" pitchFamily="34" charset="0"/>
            </a:rPr>
            <a:t>ESTADO DEL ARTE</a:t>
          </a:r>
        </a:p>
      </dsp:txBody>
      <dsp:txXfrm>
        <a:off x="4101504" y="51313"/>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kern="1200" dirty="0">
              <a:solidFill>
                <a:prstClr val="black"/>
              </a:solidFill>
              <a:latin typeface="Arial" panose="020B0604020202020204" pitchFamily="34" charset="0"/>
              <a:ea typeface="+mn-ea"/>
              <a:cs typeface="Arial" panose="020B0604020202020204" pitchFamily="34" charset="0"/>
            </a:rPr>
            <a:t>DISEÑO E IMPLEMENTACIÓN</a:t>
          </a:r>
        </a:p>
      </dsp:txBody>
      <dsp:txXfrm>
        <a:off x="5923777" y="43195"/>
        <a:ext cx="1366705" cy="911136"/>
      </dsp:txXfrm>
    </dsp:sp>
    <dsp:sp modelId="{B081E1AA-425F-40AB-9283-FBF62B6080D6}">
      <dsp:nvSpPr>
        <dsp:cNvPr id="0" name=""/>
        <dsp:cNvSpPr/>
      </dsp:nvSpPr>
      <dsp:spPr>
        <a:xfrm>
          <a:off x="7290482" y="51313"/>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S" sz="1000" b="1" kern="1200" dirty="0">
              <a:solidFill>
                <a:prstClr val="white"/>
              </a:solidFill>
              <a:latin typeface="Arial" panose="020B0604020202020204" pitchFamily="34" charset="0"/>
              <a:ea typeface="+mn-ea"/>
              <a:cs typeface="Arial" panose="020B0604020202020204" pitchFamily="34" charset="0"/>
            </a:rPr>
            <a:t>ANÁLISIS RESULTADOS</a:t>
          </a:r>
          <a:endParaRPr lang="es-EC" sz="1000" b="1" kern="1200" dirty="0">
            <a:solidFill>
              <a:prstClr val="white"/>
            </a:solidFill>
            <a:latin typeface="Arial" panose="020B0604020202020204" pitchFamily="34" charset="0"/>
            <a:ea typeface="+mn-ea"/>
            <a:cs typeface="Arial" panose="020B0604020202020204" pitchFamily="34" charset="0"/>
          </a:endParaRPr>
        </a:p>
      </dsp:txBody>
      <dsp:txXfrm>
        <a:off x="7746050" y="51313"/>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OBJETIVOS </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ESTADO DEL ARTE</a:t>
          </a: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DISEÑO E IMPLEMENTACIÓN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S" sz="1000" b="1" kern="1200" dirty="0">
              <a:solidFill>
                <a:prstClr val="white"/>
              </a:solidFill>
              <a:latin typeface="Arial" panose="020B0604020202020204" pitchFamily="34" charset="0"/>
              <a:ea typeface="+mn-ea"/>
              <a:cs typeface="Arial" panose="020B0604020202020204" pitchFamily="34" charset="0"/>
            </a:rPr>
            <a:t>ANÁLISIS DE  RESULTADOS</a:t>
          </a:r>
          <a:endParaRPr lang="es-EC" sz="1000" b="1" kern="1200" dirty="0">
            <a:solidFill>
              <a:prstClr val="white"/>
            </a:solidFill>
            <a:latin typeface="Arial" panose="020B0604020202020204" pitchFamily="34" charset="0"/>
            <a:ea typeface="+mn-ea"/>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OBJETIVOS  </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ESTADO DEL ARTE</a:t>
          </a: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DISEÑO E IMPLEMENTACIÓN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S" sz="1000" b="1" kern="1200" dirty="0">
              <a:solidFill>
                <a:prstClr val="white"/>
              </a:solidFill>
              <a:latin typeface="Arial" panose="020B0604020202020204" pitchFamily="34" charset="0"/>
              <a:ea typeface="+mn-ea"/>
              <a:cs typeface="Arial" panose="020B0604020202020204" pitchFamily="34" charset="0"/>
            </a:rPr>
            <a:t>ANÁSIS DE RESULTADOS</a:t>
          </a:r>
          <a:endParaRPr lang="es-EC" sz="1000" b="1" kern="1200" dirty="0">
            <a:solidFill>
              <a:prstClr val="white"/>
            </a:solidFill>
            <a:latin typeface="Arial" panose="020B0604020202020204" pitchFamily="34" charset="0"/>
            <a:ea typeface="+mn-ea"/>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449" y="0"/>
          <a:ext cx="2373901" cy="946211"/>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449" y="0"/>
        <a:ext cx="2137348" cy="946211"/>
      </dsp:txXfrm>
    </dsp:sp>
    <dsp:sp modelId="{3FA71860-44A7-4F1D-BB71-46553E608A64}">
      <dsp:nvSpPr>
        <dsp:cNvPr id="0" name=""/>
        <dsp:cNvSpPr/>
      </dsp:nvSpPr>
      <dsp:spPr>
        <a:xfrm>
          <a:off x="1900570" y="0"/>
          <a:ext cx="2373901" cy="946211"/>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OBJETIVOS  </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2373676" y="0"/>
        <a:ext cx="1427690" cy="946211"/>
      </dsp:txXfrm>
    </dsp:sp>
    <dsp:sp modelId="{243081DB-34FA-406F-83B3-774590A147E3}">
      <dsp:nvSpPr>
        <dsp:cNvPr id="0" name=""/>
        <dsp:cNvSpPr/>
      </dsp:nvSpPr>
      <dsp:spPr>
        <a:xfrm>
          <a:off x="3799691" y="0"/>
          <a:ext cx="2373901" cy="946211"/>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kern="1200" dirty="0">
              <a:solidFill>
                <a:prstClr val="black"/>
              </a:solidFill>
              <a:latin typeface="Arial" panose="020B0604020202020204" pitchFamily="34" charset="0"/>
              <a:ea typeface="+mn-ea"/>
              <a:cs typeface="Arial" panose="020B0604020202020204" pitchFamily="34" charset="0"/>
            </a:rPr>
            <a:t>ESTADO DEL ARTE</a:t>
          </a:r>
        </a:p>
      </dsp:txBody>
      <dsp:txXfrm>
        <a:off x="4272797" y="0"/>
        <a:ext cx="1427690" cy="946211"/>
      </dsp:txXfrm>
    </dsp:sp>
    <dsp:sp modelId="{74A18D99-56B2-4B29-BD2D-FE042DA552B2}">
      <dsp:nvSpPr>
        <dsp:cNvPr id="0" name=""/>
        <dsp:cNvSpPr/>
      </dsp:nvSpPr>
      <dsp:spPr>
        <a:xfrm>
          <a:off x="5698811" y="0"/>
          <a:ext cx="2373901" cy="946211"/>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kern="1200" dirty="0">
              <a:solidFill>
                <a:prstClr val="black"/>
              </a:solidFill>
              <a:latin typeface="Arial" panose="020B0604020202020204" pitchFamily="34" charset="0"/>
              <a:ea typeface="+mn-ea"/>
              <a:cs typeface="Arial" panose="020B0604020202020204" pitchFamily="34" charset="0"/>
            </a:rPr>
            <a:t>DISEÑO E IMPLEMENTACIÓN</a:t>
          </a:r>
        </a:p>
      </dsp:txBody>
      <dsp:txXfrm>
        <a:off x="6171917" y="0"/>
        <a:ext cx="1427690" cy="946211"/>
      </dsp:txXfrm>
    </dsp:sp>
    <dsp:sp modelId="{B081E1AA-425F-40AB-9283-FBF62B6080D6}">
      <dsp:nvSpPr>
        <dsp:cNvPr id="0" name=""/>
        <dsp:cNvSpPr/>
      </dsp:nvSpPr>
      <dsp:spPr>
        <a:xfrm>
          <a:off x="7597932" y="0"/>
          <a:ext cx="2373901" cy="946211"/>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kern="1200" dirty="0">
              <a:solidFill>
                <a:prstClr val="black"/>
              </a:solidFill>
              <a:latin typeface="Arial" panose="020B0604020202020204" pitchFamily="34" charset="0"/>
              <a:ea typeface="+mn-ea"/>
              <a:cs typeface="Arial" panose="020B0604020202020204" pitchFamily="34" charset="0"/>
            </a:rPr>
            <a:t>ANALISIS DE  RESULTADOS</a:t>
          </a:r>
          <a:endParaRPr lang="es-EC" sz="1000" kern="1200" dirty="0">
            <a:solidFill>
              <a:prstClr val="black"/>
            </a:solidFill>
            <a:latin typeface="Arial" panose="020B0604020202020204" pitchFamily="34" charset="0"/>
            <a:ea typeface="+mn-ea"/>
            <a:cs typeface="Arial" panose="020B0604020202020204" pitchFamily="34" charset="0"/>
          </a:endParaRPr>
        </a:p>
      </dsp:txBody>
      <dsp:txXfrm>
        <a:off x="8071038" y="0"/>
        <a:ext cx="1427690" cy="946211"/>
      </dsp:txXfrm>
    </dsp:sp>
    <dsp:sp modelId="{E36F34E4-BEE4-453E-9F08-A02786D36803}">
      <dsp:nvSpPr>
        <dsp:cNvPr id="0" name=""/>
        <dsp:cNvSpPr/>
      </dsp:nvSpPr>
      <dsp:spPr>
        <a:xfrm>
          <a:off x="9497053" y="0"/>
          <a:ext cx="2373901" cy="946211"/>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S_tradnl" sz="1000" b="1" kern="1200" dirty="0">
              <a:solidFill>
                <a:prstClr val="white"/>
              </a:solidFill>
              <a:latin typeface="Arial" panose="020B0604020202020204" pitchFamily="34" charset="0"/>
              <a:ea typeface="+mn-ea"/>
              <a:cs typeface="Arial" panose="020B0604020202020204" pitchFamily="34" charset="0"/>
            </a:rPr>
            <a:t>CONCLUSIONES Y RECOMENDACIONES</a:t>
          </a:r>
          <a:endParaRPr lang="es-EC" sz="1000" b="1" kern="1200" dirty="0">
            <a:solidFill>
              <a:prstClr val="white"/>
            </a:solidFill>
            <a:latin typeface="Arial" panose="020B0604020202020204" pitchFamily="34" charset="0"/>
            <a:ea typeface="+mn-ea"/>
            <a:cs typeface="Arial" panose="020B0604020202020204" pitchFamily="34" charset="0"/>
          </a:endParaRPr>
        </a:p>
      </dsp:txBody>
      <dsp:txXfrm>
        <a:off x="9970159" y="0"/>
        <a:ext cx="1427690" cy="94621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OBJETIVOS  </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kern="1200" dirty="0">
              <a:solidFill>
                <a:prstClr val="black"/>
              </a:solidFill>
              <a:latin typeface="Arial" panose="020B0604020202020204" pitchFamily="34" charset="0"/>
              <a:ea typeface="+mn-ea"/>
              <a:cs typeface="Arial" panose="020B0604020202020204" pitchFamily="34" charset="0"/>
            </a:rPr>
            <a:t>ESTADO DEL ARTE</a:t>
          </a: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Font typeface="+mj-lt"/>
            <a:buNone/>
          </a:pPr>
          <a:r>
            <a:rPr lang="es-EC" sz="1100" b="0" kern="1200" dirty="0">
              <a:latin typeface="Arial" panose="020B0604020202020204" pitchFamily="34" charset="0"/>
              <a:cs typeface="Arial" panose="020B0604020202020204" pitchFamily="34" charset="0"/>
            </a:rPr>
            <a:t>DISEÑO E IMPLEMENTACIÓN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Font typeface="+mj-lt"/>
            <a:buNone/>
          </a:pPr>
          <a:r>
            <a:rPr lang="es-ES" sz="1100" b="0" kern="1200" dirty="0">
              <a:solidFill>
                <a:prstClr val="black"/>
              </a:solidFill>
              <a:latin typeface="Arial" panose="020B0604020202020204" pitchFamily="34" charset="0"/>
              <a:ea typeface="+mn-ea"/>
              <a:cs typeface="Arial" panose="020B0604020202020204" pitchFamily="34" charset="0"/>
            </a:rPr>
            <a:t>ANÁLISIS DE RESULTADOS</a:t>
          </a:r>
          <a:endParaRPr lang="es-EC" sz="1100" b="0" kern="1200" dirty="0">
            <a:solidFill>
              <a:prstClr val="black"/>
            </a:solidFill>
            <a:latin typeface="Arial" panose="020B0604020202020204" pitchFamily="34" charset="0"/>
            <a:ea typeface="+mn-ea"/>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None/>
          </a:pPr>
          <a:r>
            <a:rPr lang="es-ES_tradnl" sz="1000" b="1" kern="1200" dirty="0">
              <a:solidFill>
                <a:schemeClr val="bg1"/>
              </a:solidFill>
              <a:latin typeface="Arial" panose="020B0604020202020204" pitchFamily="34" charset="0"/>
              <a:cs typeface="Arial" panose="020B0604020202020204" pitchFamily="34" charset="0"/>
            </a:rPr>
            <a:t>CONCLUSIONES Y </a:t>
          </a:r>
          <a:r>
            <a:rPr lang="es-ES_tradnl" sz="1000" b="1" kern="1200" dirty="0">
              <a:solidFill>
                <a:schemeClr val="bg1"/>
              </a:solidFill>
              <a:latin typeface="Arial" panose="020B0604020202020204" pitchFamily="34" charset="0"/>
              <a:ea typeface="+mn-ea"/>
              <a:cs typeface="Arial" panose="020B0604020202020204" pitchFamily="34" charset="0"/>
            </a:rPr>
            <a:t>RECOMENDACIONES</a:t>
          </a:r>
          <a:endParaRPr lang="es-EC" sz="1000" b="1" kern="1200" dirty="0">
            <a:solidFill>
              <a:schemeClr val="bg1"/>
            </a:solidFill>
            <a:latin typeface="Arial" panose="020B0604020202020204" pitchFamily="34" charset="0"/>
            <a:ea typeface="+mn-ea"/>
            <a:cs typeface="Arial" panose="020B0604020202020204" pitchFamily="34" charset="0"/>
          </a:endParaRPr>
        </a:p>
      </dsp:txBody>
      <dsp:txXfrm>
        <a:off x="9568323" y="43195"/>
        <a:ext cx="1366705" cy="91113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415" y="0"/>
          <a:ext cx="2319260" cy="884067"/>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415" y="0"/>
        <a:ext cx="2098243" cy="884067"/>
      </dsp:txXfrm>
    </dsp:sp>
    <dsp:sp modelId="{3FA71860-44A7-4F1D-BB71-46553E608A64}">
      <dsp:nvSpPr>
        <dsp:cNvPr id="0" name=""/>
        <dsp:cNvSpPr/>
      </dsp:nvSpPr>
      <dsp:spPr>
        <a:xfrm>
          <a:off x="1856823" y="0"/>
          <a:ext cx="2319260" cy="884067"/>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OBJETIVOS  </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2298857" y="0"/>
        <a:ext cx="1435193" cy="884067"/>
      </dsp:txXfrm>
    </dsp:sp>
    <dsp:sp modelId="{243081DB-34FA-406F-83B3-774590A147E3}">
      <dsp:nvSpPr>
        <dsp:cNvPr id="0" name=""/>
        <dsp:cNvSpPr/>
      </dsp:nvSpPr>
      <dsp:spPr>
        <a:xfrm>
          <a:off x="3712231" y="0"/>
          <a:ext cx="2319260" cy="884067"/>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kern="1200" dirty="0">
              <a:solidFill>
                <a:prstClr val="black"/>
              </a:solidFill>
              <a:latin typeface="Arial" panose="020B0604020202020204" pitchFamily="34" charset="0"/>
              <a:ea typeface="+mn-ea"/>
              <a:cs typeface="Arial" panose="020B0604020202020204" pitchFamily="34" charset="0"/>
            </a:rPr>
            <a:t>ESTADO DEL ARTE</a:t>
          </a:r>
        </a:p>
      </dsp:txBody>
      <dsp:txXfrm>
        <a:off x="4154265" y="0"/>
        <a:ext cx="1435193" cy="884067"/>
      </dsp:txXfrm>
    </dsp:sp>
    <dsp:sp modelId="{74A18D99-56B2-4B29-BD2D-FE042DA552B2}">
      <dsp:nvSpPr>
        <dsp:cNvPr id="0" name=""/>
        <dsp:cNvSpPr/>
      </dsp:nvSpPr>
      <dsp:spPr>
        <a:xfrm>
          <a:off x="5567639" y="0"/>
          <a:ext cx="2319260" cy="884067"/>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Font typeface="+mj-lt"/>
            <a:buNone/>
          </a:pPr>
          <a:r>
            <a:rPr lang="es-EC" sz="1200" b="0" kern="1200" dirty="0">
              <a:latin typeface="Arial" panose="020B0604020202020204" pitchFamily="34" charset="0"/>
              <a:cs typeface="Arial" panose="020B0604020202020204" pitchFamily="34" charset="0"/>
            </a:rPr>
            <a:t>DISEÑO E IMPLEMENTACIÓN</a:t>
          </a:r>
        </a:p>
      </dsp:txBody>
      <dsp:txXfrm>
        <a:off x="6009673" y="0"/>
        <a:ext cx="1435193" cy="884067"/>
      </dsp:txXfrm>
    </dsp:sp>
    <dsp:sp modelId="{B081E1AA-425F-40AB-9283-FBF62B6080D6}">
      <dsp:nvSpPr>
        <dsp:cNvPr id="0" name=""/>
        <dsp:cNvSpPr/>
      </dsp:nvSpPr>
      <dsp:spPr>
        <a:xfrm>
          <a:off x="7423048" y="0"/>
          <a:ext cx="2319260" cy="884067"/>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Font typeface="+mj-lt"/>
            <a:buNone/>
          </a:pPr>
          <a:r>
            <a:rPr lang="es-ES" sz="1100" b="0" kern="1200" dirty="0">
              <a:solidFill>
                <a:prstClr val="black"/>
              </a:solidFill>
              <a:latin typeface="Arial" panose="020B0604020202020204" pitchFamily="34" charset="0"/>
              <a:ea typeface="+mn-ea"/>
              <a:cs typeface="Arial" panose="020B0604020202020204" pitchFamily="34" charset="0"/>
            </a:rPr>
            <a:t>ANÁLISIS DE RESULTADOS</a:t>
          </a:r>
          <a:endParaRPr lang="es-EC" sz="1100" b="0" kern="1200" dirty="0">
            <a:solidFill>
              <a:prstClr val="black"/>
            </a:solidFill>
            <a:latin typeface="Arial" panose="020B0604020202020204" pitchFamily="34" charset="0"/>
            <a:ea typeface="+mn-ea"/>
            <a:cs typeface="Arial" panose="020B0604020202020204" pitchFamily="34" charset="0"/>
          </a:endParaRPr>
        </a:p>
      </dsp:txBody>
      <dsp:txXfrm>
        <a:off x="7865082" y="0"/>
        <a:ext cx="1435193" cy="884067"/>
      </dsp:txXfrm>
    </dsp:sp>
    <dsp:sp modelId="{E36F34E4-BEE4-453E-9F08-A02786D36803}">
      <dsp:nvSpPr>
        <dsp:cNvPr id="0" name=""/>
        <dsp:cNvSpPr/>
      </dsp:nvSpPr>
      <dsp:spPr>
        <a:xfrm>
          <a:off x="9278456" y="0"/>
          <a:ext cx="2319260" cy="884067"/>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None/>
          </a:pPr>
          <a:r>
            <a:rPr lang="es-ES_tradnl" sz="1000" b="1" kern="1200" dirty="0">
              <a:solidFill>
                <a:schemeClr val="bg1"/>
              </a:solidFill>
              <a:latin typeface="Arial" panose="020B0604020202020204" pitchFamily="34" charset="0"/>
              <a:cs typeface="Arial" panose="020B0604020202020204" pitchFamily="34" charset="0"/>
            </a:rPr>
            <a:t>CONCLUSIONES Y </a:t>
          </a:r>
          <a:r>
            <a:rPr lang="es-ES_tradnl" sz="1000" b="1" kern="1200" dirty="0">
              <a:solidFill>
                <a:schemeClr val="bg1"/>
              </a:solidFill>
              <a:latin typeface="Arial" panose="020B0604020202020204" pitchFamily="34" charset="0"/>
              <a:ea typeface="+mn-ea"/>
              <a:cs typeface="Arial" panose="020B0604020202020204" pitchFamily="34" charset="0"/>
            </a:rPr>
            <a:t>RECOMENDACIONES</a:t>
          </a:r>
          <a:endParaRPr lang="es-EC" sz="1000" b="1" kern="1200" dirty="0">
            <a:solidFill>
              <a:schemeClr val="bg1"/>
            </a:solidFill>
            <a:latin typeface="Arial" panose="020B0604020202020204" pitchFamily="34" charset="0"/>
            <a:ea typeface="+mn-ea"/>
            <a:cs typeface="Arial" panose="020B0604020202020204" pitchFamily="34" charset="0"/>
          </a:endParaRPr>
        </a:p>
      </dsp:txBody>
      <dsp:txXfrm>
        <a:off x="9720490" y="0"/>
        <a:ext cx="1435193" cy="884067"/>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OBJETIVOS </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51313"/>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kern="1200" dirty="0">
              <a:solidFill>
                <a:prstClr val="black"/>
              </a:solidFill>
              <a:latin typeface="Arial" panose="020B0604020202020204" pitchFamily="34" charset="0"/>
              <a:ea typeface="+mn-ea"/>
              <a:cs typeface="Arial" panose="020B0604020202020204" pitchFamily="34" charset="0"/>
            </a:rPr>
            <a:t>ESTADO DEL ARTE</a:t>
          </a:r>
        </a:p>
      </dsp:txBody>
      <dsp:txXfrm>
        <a:off x="4101504" y="51313"/>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Font typeface="+mj-lt"/>
            <a:buNone/>
          </a:pPr>
          <a:r>
            <a:rPr lang="es-EC" sz="900" b="0" kern="1200" dirty="0">
              <a:latin typeface="Arial" panose="020B0604020202020204" pitchFamily="34" charset="0"/>
              <a:cs typeface="Arial" panose="020B0604020202020204" pitchFamily="34" charset="0"/>
            </a:rPr>
            <a:t>DISEÑO E IMPLEMENTACIÓN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s-ES" sz="900" b="0" kern="1200" dirty="0">
              <a:solidFill>
                <a:schemeClr val="tx1"/>
              </a:solidFill>
              <a:latin typeface="Arial" panose="020B0604020202020204" pitchFamily="34" charset="0"/>
              <a:ea typeface="+mn-ea"/>
              <a:cs typeface="Arial" panose="020B0604020202020204" pitchFamily="34" charset="0"/>
            </a:rPr>
            <a:t>ANÁLISIS</a:t>
          </a:r>
          <a:r>
            <a:rPr lang="es-ES" sz="1000" b="0" kern="1200" dirty="0">
              <a:solidFill>
                <a:schemeClr val="tx1"/>
              </a:solidFill>
              <a:latin typeface="Arial" panose="020B0604020202020204" pitchFamily="34" charset="0"/>
              <a:cs typeface="Arial" panose="020B0604020202020204" pitchFamily="34" charset="0"/>
            </a:rPr>
            <a:t> DE RESULTADOS</a:t>
          </a:r>
          <a:endParaRPr lang="es-EC" sz="1000" b="0" kern="1200" dirty="0">
            <a:solidFill>
              <a:schemeClr val="tx1"/>
            </a:solidFill>
            <a:latin typeface="Arial" panose="020B0604020202020204" pitchFamily="34" charset="0"/>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00050">
            <a:lnSpc>
              <a:spcPct val="90000"/>
            </a:lnSpc>
            <a:spcBef>
              <a:spcPct val="0"/>
            </a:spcBef>
            <a:spcAft>
              <a:spcPct val="35000"/>
            </a:spcAft>
            <a:buNone/>
          </a:pPr>
          <a:r>
            <a:rPr lang="es-ES_tradnl" sz="900" b="1" kern="1200" dirty="0">
              <a:solidFill>
                <a:schemeClr val="bg1"/>
              </a:solidFill>
              <a:latin typeface="Arial" panose="020B0604020202020204" pitchFamily="34" charset="0"/>
              <a:cs typeface="Arial" panose="020B0604020202020204" pitchFamily="34" charset="0"/>
            </a:rPr>
            <a:t>CONCLUSIONES Y RECOMENDACIONES</a:t>
          </a:r>
          <a:endParaRPr lang="es-EC" sz="900" b="1" kern="1200" dirty="0">
            <a:solidFill>
              <a:schemeClr val="bg1"/>
            </a:solidFill>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28023" y="51313"/>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28023" y="51313"/>
        <a:ext cx="2050057" cy="911136"/>
      </dsp:txXfrm>
    </dsp:sp>
    <dsp:sp modelId="{3FA71860-44A7-4F1D-BB71-46553E608A64}">
      <dsp:nvSpPr>
        <dsp:cNvPr id="0" name=""/>
        <dsp:cNvSpPr/>
      </dsp:nvSpPr>
      <dsp:spPr>
        <a:xfrm>
          <a:off x="1823663"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US" sz="1000" b="1" kern="1200" dirty="0">
              <a:solidFill>
                <a:prstClr val="white"/>
              </a:solidFill>
              <a:latin typeface="Arial" panose="020B0604020202020204" pitchFamily="34" charset="0"/>
              <a:ea typeface="+mn-ea"/>
              <a:cs typeface="Arial" panose="020B0604020202020204" pitchFamily="34" charset="0"/>
            </a:rPr>
            <a:t>OBJETIVOS</a:t>
          </a:r>
          <a:endParaRPr lang="es-EC" sz="1000" b="1" kern="1200" dirty="0">
            <a:solidFill>
              <a:prstClr val="white"/>
            </a:solidFill>
            <a:latin typeface="Arial" panose="020B0604020202020204" pitchFamily="34" charset="0"/>
            <a:ea typeface="+mn-ea"/>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US" sz="1000" b="0" kern="1200" dirty="0">
              <a:latin typeface="Arial" panose="020B0604020202020204" pitchFamily="34" charset="0"/>
              <a:cs typeface="Arial" panose="020B0604020202020204" pitchFamily="34" charset="0"/>
            </a:rPr>
            <a:t>ESTADO DEL ARTE</a:t>
          </a:r>
          <a:endParaRPr lang="es-EC" sz="1000" b="0" kern="1200" dirty="0">
            <a:latin typeface="Arial" panose="020B0604020202020204" pitchFamily="34" charset="0"/>
            <a:cs typeface="Arial" panose="020B0604020202020204" pitchFamily="34" charset="0"/>
          </a:endParaRP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US" sz="1000" b="0" kern="1200" dirty="0">
              <a:latin typeface="Arial" panose="020B0604020202020204" pitchFamily="34" charset="0"/>
              <a:cs typeface="Arial" panose="020B0604020202020204" pitchFamily="34" charset="0"/>
            </a:rPr>
            <a:t>DISEÑO Y IMPLEMENTACIÓN</a:t>
          </a:r>
          <a:endParaRPr lang="es-EC" sz="1000" b="0" kern="1200" dirty="0">
            <a:latin typeface="Arial" panose="020B0604020202020204" pitchFamily="34" charset="0"/>
            <a:cs typeface="Arial" panose="020B0604020202020204" pitchFamily="34" charset="0"/>
          </a:endParaRP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PRUEBAS Y RESULTADOS</a:t>
          </a:r>
          <a:endParaRPr lang="es-EC" sz="1000" kern="1200" dirty="0">
            <a:latin typeface="Arial" panose="020B0604020202020204" pitchFamily="34" charset="0"/>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CF9D5-B369-460E-9D58-B809AE01C4E4}">
      <dsp:nvSpPr>
        <dsp:cNvPr id="0" name=""/>
        <dsp:cNvSpPr/>
      </dsp:nvSpPr>
      <dsp:spPr>
        <a:xfrm>
          <a:off x="46344" y="231276"/>
          <a:ext cx="9204006" cy="1546080"/>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C" sz="1600" b="1" kern="1200" dirty="0"/>
            <a:t>Objetivo General</a:t>
          </a:r>
        </a:p>
        <a:p>
          <a:pPr marL="114300" lvl="1" indent="-114300" algn="just" defTabSz="533400">
            <a:lnSpc>
              <a:spcPct val="90000"/>
            </a:lnSpc>
            <a:spcBef>
              <a:spcPct val="0"/>
            </a:spcBef>
            <a:spcAft>
              <a:spcPct val="15000"/>
            </a:spcAft>
            <a:buChar char="•"/>
          </a:pPr>
          <a:r>
            <a:rPr lang="es-SV" sz="1200" kern="1200" dirty="0"/>
            <a:t>Desarrollar un sistema de monitoreo remoto y visualización para dispositivos de análisis de signos vitales orientados a e-Health.</a:t>
          </a:r>
          <a:endParaRPr lang="es-EC" sz="1200" kern="1200" dirty="0"/>
        </a:p>
      </dsp:txBody>
      <dsp:txXfrm>
        <a:off x="91627" y="276559"/>
        <a:ext cx="6886709" cy="1455514"/>
      </dsp:txXfrm>
    </dsp:sp>
    <dsp:sp modelId="{A4D55CC1-5B01-4D41-9A4F-7F12D50EA77A}">
      <dsp:nvSpPr>
        <dsp:cNvPr id="0" name=""/>
        <dsp:cNvSpPr/>
      </dsp:nvSpPr>
      <dsp:spPr>
        <a:xfrm>
          <a:off x="1640593" y="2230111"/>
          <a:ext cx="9296694" cy="2903209"/>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Clr>
              <a:srgbClr val="000000"/>
            </a:buClr>
            <a:buFont typeface="Symbol" panose="05050102010706020507" pitchFamily="18" charset="2"/>
            <a:buNone/>
          </a:pPr>
          <a:r>
            <a:rPr lang="es-EC" sz="1600" b="1" kern="1200" dirty="0"/>
            <a:t>Objetivos Específicos</a:t>
          </a:r>
        </a:p>
        <a:p>
          <a:pPr marL="114300" lvl="1" indent="-114300" algn="just" defTabSz="533400">
            <a:lnSpc>
              <a:spcPct val="90000"/>
            </a:lnSpc>
            <a:spcBef>
              <a:spcPct val="0"/>
            </a:spcBef>
            <a:spcAft>
              <a:spcPct val="15000"/>
            </a:spcAft>
            <a:buClr>
              <a:srgbClr val="000000"/>
            </a:buClr>
            <a:buFont typeface="Arial" panose="020B0604020202020204" pitchFamily="34" charset="0"/>
            <a:buChar char="•"/>
          </a:pPr>
          <a:r>
            <a:rPr lang="es-SV" sz="1200" kern="1200" dirty="0"/>
            <a:t>Analizar el estado del arte acerca de las aplicaciones de e-Health, estandarización e interoperabilidad de dispositivos.</a:t>
          </a:r>
          <a:endParaRPr lang="es-EC" sz="1200" kern="1200" dirty="0"/>
        </a:p>
        <a:p>
          <a:pPr marL="114300" lvl="1" indent="-114300" algn="just" defTabSz="533400">
            <a:lnSpc>
              <a:spcPct val="90000"/>
            </a:lnSpc>
            <a:spcBef>
              <a:spcPct val="0"/>
            </a:spcBef>
            <a:spcAft>
              <a:spcPct val="15000"/>
            </a:spcAft>
            <a:buClr>
              <a:srgbClr val="000000"/>
            </a:buClr>
            <a:buFont typeface="Arial" panose="020B0604020202020204" pitchFamily="34" charset="0"/>
            <a:buChar char="•"/>
          </a:pPr>
          <a:r>
            <a:rPr lang="es-EC" sz="1200" u="none" kern="1200" dirty="0"/>
            <a:t>Caracterizar el funcionamiento del dispositivo de análisis de signos vitales repotenciado.</a:t>
          </a:r>
          <a:endParaRPr lang="es-EC" sz="1200" kern="1200" dirty="0"/>
        </a:p>
        <a:p>
          <a:pPr marL="114300" lvl="1" indent="-114300" algn="just" defTabSz="533400">
            <a:lnSpc>
              <a:spcPct val="90000"/>
            </a:lnSpc>
            <a:spcBef>
              <a:spcPct val="0"/>
            </a:spcBef>
            <a:spcAft>
              <a:spcPct val="15000"/>
            </a:spcAft>
            <a:buClr>
              <a:srgbClr val="000000"/>
            </a:buClr>
            <a:buFont typeface="Arial" panose="020B0604020202020204" pitchFamily="34" charset="0"/>
            <a:buChar char="•"/>
          </a:pPr>
          <a:r>
            <a:rPr lang="es-EC" sz="1200" u="none" kern="1200" dirty="0"/>
            <a:t>Identificar el tipo de protocolo de IoT para la transmisión de información del dispositivo a Internet. </a:t>
          </a:r>
          <a:endParaRPr lang="es-EC" sz="1200" kern="1200" dirty="0"/>
        </a:p>
        <a:p>
          <a:pPr marL="114300" lvl="1" indent="-114300" algn="just" defTabSz="533400">
            <a:lnSpc>
              <a:spcPct val="90000"/>
            </a:lnSpc>
            <a:spcBef>
              <a:spcPct val="0"/>
            </a:spcBef>
            <a:spcAft>
              <a:spcPct val="15000"/>
            </a:spcAft>
            <a:buClr>
              <a:srgbClr val="000000"/>
            </a:buClr>
            <a:buFont typeface="Arial" panose="020B0604020202020204" pitchFamily="34" charset="0"/>
            <a:buChar char="•"/>
          </a:pPr>
          <a:r>
            <a:rPr lang="es-EC" sz="1200" u="none" kern="1200" dirty="0"/>
            <a:t>Implementar una base de datos para el almacenamiento de los datos de los signos vitales del paciente.</a:t>
          </a:r>
          <a:endParaRPr lang="es-EC" sz="1200" kern="1200" dirty="0"/>
        </a:p>
        <a:p>
          <a:pPr marL="114300" lvl="1" indent="-114300" algn="just" defTabSz="533400">
            <a:lnSpc>
              <a:spcPct val="90000"/>
            </a:lnSpc>
            <a:spcBef>
              <a:spcPct val="0"/>
            </a:spcBef>
            <a:spcAft>
              <a:spcPct val="15000"/>
            </a:spcAft>
            <a:buClr>
              <a:srgbClr val="000000"/>
            </a:buClr>
            <a:buFont typeface="Arial" panose="020B0604020202020204" pitchFamily="34" charset="0"/>
            <a:buChar char="•"/>
          </a:pPr>
          <a:r>
            <a:rPr lang="es-EC" sz="1200" u="none" kern="1200" dirty="0"/>
            <a:t>Desarrollar una aplicación multiplataforma (web y móvil) para la visualización de los datos monitoreados y comprobar su comunicación con el Bróker (Servidor).</a:t>
          </a:r>
          <a:endParaRPr lang="es-EC" sz="1200" kern="1200" dirty="0"/>
        </a:p>
        <a:p>
          <a:pPr marL="114300" lvl="1" indent="-114300" algn="just" defTabSz="533400">
            <a:lnSpc>
              <a:spcPct val="90000"/>
            </a:lnSpc>
            <a:spcBef>
              <a:spcPct val="0"/>
            </a:spcBef>
            <a:spcAft>
              <a:spcPct val="15000"/>
            </a:spcAft>
            <a:buClr>
              <a:srgbClr val="000000"/>
            </a:buClr>
            <a:buFont typeface="Arial" panose="020B0604020202020204" pitchFamily="34" charset="0"/>
            <a:buChar char="•"/>
          </a:pPr>
          <a:r>
            <a:rPr lang="es-EC" sz="1200" u="none" kern="1200" dirty="0"/>
            <a:t>Desarrollar el protocolo de pruebas para el sistema integrado.</a:t>
          </a:r>
          <a:endParaRPr lang="es-EC" sz="1200" kern="1200" dirty="0"/>
        </a:p>
        <a:p>
          <a:pPr marL="114300" lvl="1" indent="-114300" algn="just" defTabSz="533400">
            <a:lnSpc>
              <a:spcPct val="90000"/>
            </a:lnSpc>
            <a:spcBef>
              <a:spcPct val="0"/>
            </a:spcBef>
            <a:spcAft>
              <a:spcPct val="15000"/>
            </a:spcAft>
            <a:buClr>
              <a:srgbClr val="000000"/>
            </a:buClr>
            <a:buFont typeface="Arial" panose="020B0604020202020204" pitchFamily="34" charset="0"/>
            <a:buChar char="•"/>
          </a:pPr>
          <a:r>
            <a:rPr lang="es-EC" sz="1200" u="none" kern="1200" dirty="0"/>
            <a:t>Analizar los resultados obtenidos. </a:t>
          </a:r>
          <a:endParaRPr lang="es-EC" sz="1200" kern="1200" dirty="0"/>
        </a:p>
        <a:p>
          <a:pPr marL="114300" lvl="1" indent="-114300" algn="l" defTabSz="533400">
            <a:lnSpc>
              <a:spcPct val="90000"/>
            </a:lnSpc>
            <a:spcBef>
              <a:spcPct val="0"/>
            </a:spcBef>
            <a:spcAft>
              <a:spcPct val="15000"/>
            </a:spcAft>
            <a:buClr>
              <a:srgbClr val="000000"/>
            </a:buClr>
            <a:buFont typeface="Symbol" panose="05050102010706020507" pitchFamily="18" charset="2"/>
            <a:buChar char=""/>
          </a:pPr>
          <a:endParaRPr lang="es-EC" sz="1200" kern="1200" dirty="0"/>
        </a:p>
      </dsp:txBody>
      <dsp:txXfrm>
        <a:off x="1725625" y="2315143"/>
        <a:ext cx="5986600" cy="2733145"/>
      </dsp:txXfrm>
    </dsp:sp>
    <dsp:sp modelId="{BC14AD44-B796-4B57-A692-9126EE046029}">
      <dsp:nvSpPr>
        <dsp:cNvPr id="0" name=""/>
        <dsp:cNvSpPr/>
      </dsp:nvSpPr>
      <dsp:spPr>
        <a:xfrm>
          <a:off x="7797258" y="1664325"/>
          <a:ext cx="1499436" cy="1499436"/>
        </a:xfrm>
        <a:prstGeom prst="downArrow">
          <a:avLst>
            <a:gd name="adj1" fmla="val 55000"/>
            <a:gd name="adj2" fmla="val 45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EC" sz="3600" kern="1200"/>
        </a:p>
      </dsp:txBody>
      <dsp:txXfrm>
        <a:off x="8134631" y="1664325"/>
        <a:ext cx="824690" cy="11283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kern="1200" dirty="0">
              <a:solidFill>
                <a:prstClr val="black"/>
              </a:solidFill>
              <a:latin typeface="Arial" panose="020B0604020202020204" pitchFamily="34" charset="0"/>
              <a:ea typeface="+mn-ea"/>
              <a:cs typeface="Arial" panose="020B0604020202020204" pitchFamily="34" charset="0"/>
            </a:rPr>
            <a:t>OBJETIVOS</a:t>
          </a:r>
          <a:endParaRPr lang="es-EC" sz="1000" kern="1200" dirty="0">
            <a:solidFill>
              <a:prstClr val="black"/>
            </a:solidFill>
            <a:latin typeface="Arial" panose="020B0604020202020204" pitchFamily="34" charset="0"/>
            <a:ea typeface="+mn-ea"/>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EC" sz="1000" b="1" kern="1200" dirty="0">
              <a:solidFill>
                <a:prstClr val="white"/>
              </a:solidFill>
              <a:latin typeface="Arial" panose="020B0604020202020204" pitchFamily="34" charset="0"/>
              <a:ea typeface="+mn-ea"/>
              <a:cs typeface="Arial" panose="020B0604020202020204" pitchFamily="34" charset="0"/>
            </a:rPr>
            <a:t>ESTADO DEL ARTE </a:t>
          </a: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latin typeface="Arial" panose="020B0604020202020204" pitchFamily="34" charset="0"/>
              <a:cs typeface="Arial" panose="020B0604020202020204" pitchFamily="34" charset="0"/>
            </a:rPr>
            <a:t>DISEÑO E IMPLEMENTACIÓN</a:t>
          </a: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PRUEBAS Y RESULTADOS</a:t>
          </a:r>
          <a:endParaRPr lang="es-EC" sz="1000" kern="1200" dirty="0">
            <a:latin typeface="Arial" panose="020B0604020202020204" pitchFamily="34" charset="0"/>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C85A5-9520-4A8F-A87B-AC82B82C1EF0}">
      <dsp:nvSpPr>
        <dsp:cNvPr id="0" name=""/>
        <dsp:cNvSpPr/>
      </dsp:nvSpPr>
      <dsp:spPr>
        <a:xfrm>
          <a:off x="3192" y="764615"/>
          <a:ext cx="2376943" cy="1901555"/>
        </a:xfrm>
        <a:prstGeom prst="rect">
          <a:avLst/>
        </a:prstGeom>
        <a:blipFill rotWithShape="1">
          <a:blip xmlns:r="http://schemas.openxmlformats.org/officeDocument/2006/relationships" r:embed="rId1"/>
          <a:srcRect/>
          <a:stretch>
            <a:fillRect l="-10000" r="-10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45AAC8-4511-4074-80AF-608A830B6C7D}">
      <dsp:nvSpPr>
        <dsp:cNvPr id="0" name=""/>
        <dsp:cNvSpPr/>
      </dsp:nvSpPr>
      <dsp:spPr>
        <a:xfrm>
          <a:off x="217117" y="2476015"/>
          <a:ext cx="2115480" cy="665544"/>
        </a:xfrm>
        <a:prstGeom prst="wedgeRectCallout">
          <a:avLst>
            <a:gd name="adj1" fmla="val 20250"/>
            <a:gd name="adj2" fmla="val -607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C" sz="1300" b="0" kern="1200" dirty="0">
              <a:latin typeface="Times New Roman" panose="02020603050405020304" pitchFamily="18" charset="0"/>
              <a:cs typeface="Times New Roman" panose="02020603050405020304" pitchFamily="18" charset="0"/>
            </a:rPr>
            <a:t>Ciudadanos</a:t>
          </a:r>
          <a:endParaRPr lang="es-EC" sz="1300" b="0" kern="1200" dirty="0"/>
        </a:p>
      </dsp:txBody>
      <dsp:txXfrm>
        <a:off x="217117" y="2476015"/>
        <a:ext cx="2115480" cy="665544"/>
      </dsp:txXfrm>
    </dsp:sp>
    <dsp:sp modelId="{76822D48-B34A-4AC1-954A-D9D386872041}">
      <dsp:nvSpPr>
        <dsp:cNvPr id="0" name=""/>
        <dsp:cNvSpPr/>
      </dsp:nvSpPr>
      <dsp:spPr>
        <a:xfrm>
          <a:off x="2617830" y="764615"/>
          <a:ext cx="2376943" cy="1901555"/>
        </a:xfrm>
        <a:prstGeom prst="rect">
          <a:avLst/>
        </a:prstGeom>
        <a:blipFill rotWithShape="1">
          <a:blip xmlns:r="http://schemas.openxmlformats.org/officeDocument/2006/relationships" r:embed="rId2"/>
          <a:srcRect/>
          <a:stretch>
            <a:fillRect l="-12000" r="-12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10C98F-3F0E-441B-BBDC-E164D8580342}">
      <dsp:nvSpPr>
        <dsp:cNvPr id="0" name=""/>
        <dsp:cNvSpPr/>
      </dsp:nvSpPr>
      <dsp:spPr>
        <a:xfrm>
          <a:off x="2831755" y="2476015"/>
          <a:ext cx="2115480" cy="665544"/>
        </a:xfrm>
        <a:prstGeom prst="wedgeRectCallout">
          <a:avLst>
            <a:gd name="adj1" fmla="val 20250"/>
            <a:gd name="adj2" fmla="val -607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just" defTabSz="577850">
            <a:lnSpc>
              <a:spcPct val="90000"/>
            </a:lnSpc>
            <a:spcBef>
              <a:spcPct val="0"/>
            </a:spcBef>
            <a:spcAft>
              <a:spcPct val="35000"/>
            </a:spcAft>
            <a:buNone/>
          </a:pPr>
          <a:r>
            <a:rPr lang="es-EC" sz="1300" b="0" kern="1200" dirty="0">
              <a:latin typeface="Times New Roman" panose="02020603050405020304" pitchFamily="18" charset="0"/>
              <a:cs typeface="Times New Roman" panose="02020603050405020304" pitchFamily="18" charset="0"/>
            </a:rPr>
            <a:t>Profesionales de la investigación y la práctica médica</a:t>
          </a:r>
          <a:endParaRPr lang="es-EC" sz="1300" b="0" kern="1200" dirty="0"/>
        </a:p>
      </dsp:txBody>
      <dsp:txXfrm>
        <a:off x="2831755" y="2476015"/>
        <a:ext cx="2115480" cy="665544"/>
      </dsp:txXfrm>
    </dsp:sp>
    <dsp:sp modelId="{DAFD14AF-96AD-4A25-BD22-0BAD5BDE2F78}">
      <dsp:nvSpPr>
        <dsp:cNvPr id="0" name=""/>
        <dsp:cNvSpPr/>
      </dsp:nvSpPr>
      <dsp:spPr>
        <a:xfrm>
          <a:off x="5261444" y="861685"/>
          <a:ext cx="2258619" cy="1445276"/>
        </a:xfrm>
        <a:prstGeom prst="rect">
          <a:avLst/>
        </a:prstGeom>
        <a:blipFill rotWithShape="1">
          <a:blip xmlns:r="http://schemas.openxmlformats.org/officeDocument/2006/relationships" r:embed="rId3"/>
          <a:srcRect/>
          <a:stretch>
            <a:fillRect t="-6000" b="-6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5D4721-B6E6-4CC2-B3D3-ADF3850C0FC9}">
      <dsp:nvSpPr>
        <dsp:cNvPr id="0" name=""/>
        <dsp:cNvSpPr/>
      </dsp:nvSpPr>
      <dsp:spPr>
        <a:xfrm>
          <a:off x="5387232" y="2361945"/>
          <a:ext cx="2115480" cy="665544"/>
        </a:xfrm>
        <a:prstGeom prst="wedgeRectCallout">
          <a:avLst>
            <a:gd name="adj1" fmla="val 20250"/>
            <a:gd name="adj2" fmla="val -607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t>Hospitales, universidades y salud pública</a:t>
          </a:r>
          <a:endParaRPr lang="es-EC" sz="1300" kern="1200" dirty="0"/>
        </a:p>
      </dsp:txBody>
      <dsp:txXfrm>
        <a:off x="5387232" y="2361945"/>
        <a:ext cx="2115480" cy="665544"/>
      </dsp:txXfrm>
    </dsp:sp>
    <dsp:sp modelId="{5D47A919-8F21-4845-A395-B89898297748}">
      <dsp:nvSpPr>
        <dsp:cNvPr id="0" name=""/>
        <dsp:cNvSpPr/>
      </dsp:nvSpPr>
      <dsp:spPr>
        <a:xfrm>
          <a:off x="7740406" y="764615"/>
          <a:ext cx="2376943" cy="1901555"/>
        </a:xfrm>
        <a:prstGeom prst="rect">
          <a:avLst/>
        </a:prstGeom>
        <a:blipFill rotWithShape="1">
          <a:blip xmlns:r="http://schemas.openxmlformats.org/officeDocument/2006/relationships" r:embed="rId4"/>
          <a:srcRect/>
          <a:stretch>
            <a:fillRect l="-10000" r="-10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38CB14-0E89-402D-BA0E-A18E1686D50E}">
      <dsp:nvSpPr>
        <dsp:cNvPr id="0" name=""/>
        <dsp:cNvSpPr/>
      </dsp:nvSpPr>
      <dsp:spPr>
        <a:xfrm>
          <a:off x="7954331" y="2476015"/>
          <a:ext cx="2115480" cy="665544"/>
        </a:xfrm>
        <a:prstGeom prst="wedgeRectCallout">
          <a:avLst>
            <a:gd name="adj1" fmla="val 20250"/>
            <a:gd name="adj2" fmla="val -607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kern="1200" dirty="0"/>
            <a:t>Empresas relacionadas con la salud</a:t>
          </a:r>
          <a:endParaRPr lang="es-EC" sz="1300" kern="1200" dirty="0"/>
        </a:p>
      </dsp:txBody>
      <dsp:txXfrm>
        <a:off x="7954331" y="2476015"/>
        <a:ext cx="2115480" cy="6655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A67E2-93D1-4E50-851C-68873CB8E4CD}">
      <dsp:nvSpPr>
        <dsp:cNvPr id="0" name=""/>
        <dsp:cNvSpPr/>
      </dsp:nvSpPr>
      <dsp:spPr>
        <a:xfrm>
          <a:off x="1390" y="43195"/>
          <a:ext cx="2277841" cy="911136"/>
        </a:xfrm>
        <a:prstGeom prst="homePlate">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C" sz="1000" b="0" kern="1200" dirty="0">
              <a:solidFill>
                <a:prstClr val="black"/>
              </a:solidFill>
              <a:latin typeface="Arial" panose="020B0604020202020204" pitchFamily="34" charset="0"/>
              <a:ea typeface="+mn-ea"/>
              <a:cs typeface="Arial" panose="020B0604020202020204" pitchFamily="34" charset="0"/>
            </a:rPr>
            <a:t>INTRODUCCIÓN</a:t>
          </a:r>
        </a:p>
      </dsp:txBody>
      <dsp:txXfrm>
        <a:off x="1390" y="43195"/>
        <a:ext cx="2050057" cy="911136"/>
      </dsp:txXfrm>
    </dsp:sp>
    <dsp:sp modelId="{3FA71860-44A7-4F1D-BB71-46553E608A64}">
      <dsp:nvSpPr>
        <dsp:cNvPr id="0" name=""/>
        <dsp:cNvSpPr/>
      </dsp:nvSpPr>
      <dsp:spPr>
        <a:xfrm>
          <a:off x="1823663" y="43195"/>
          <a:ext cx="2277841" cy="911136"/>
        </a:xfrm>
        <a:prstGeom prst="chevron">
          <a:avLst/>
        </a:prstGeom>
        <a:gradFill rotWithShape="0">
          <a:gsLst>
            <a:gs pos="0">
              <a:srgbClr val="44546A">
                <a:hueOff val="0"/>
                <a:satOff val="0"/>
                <a:lumOff val="0"/>
                <a:alphaOff val="0"/>
                <a:lumMod val="110000"/>
                <a:satMod val="105000"/>
                <a:tint val="67000"/>
              </a:srgbClr>
            </a:gs>
            <a:gs pos="50000">
              <a:srgbClr val="44546A">
                <a:hueOff val="0"/>
                <a:satOff val="0"/>
                <a:lumOff val="0"/>
                <a:alphaOff val="0"/>
                <a:lumMod val="105000"/>
                <a:satMod val="103000"/>
                <a:tint val="73000"/>
              </a:srgbClr>
            </a:gs>
            <a:gs pos="100000">
              <a:srgbClr val="44546A">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ES" sz="1000" b="0" kern="1200" dirty="0">
              <a:solidFill>
                <a:prstClr val="black"/>
              </a:solidFill>
              <a:latin typeface="Arial" panose="020B0604020202020204" pitchFamily="34" charset="0"/>
              <a:ea typeface="+mn-ea"/>
              <a:cs typeface="Arial" panose="020B0604020202020204" pitchFamily="34" charset="0"/>
            </a:rPr>
            <a:t>OBJETIVOS </a:t>
          </a:r>
          <a:endParaRPr lang="es-EC" sz="1000" b="0" kern="1200" dirty="0">
            <a:solidFill>
              <a:prstClr val="black"/>
            </a:solidFill>
            <a:latin typeface="Arial" panose="020B0604020202020204" pitchFamily="34" charset="0"/>
            <a:ea typeface="+mn-ea"/>
            <a:cs typeface="Arial" panose="020B0604020202020204" pitchFamily="34" charset="0"/>
          </a:endParaRPr>
        </a:p>
      </dsp:txBody>
      <dsp:txXfrm>
        <a:off x="2279231" y="43195"/>
        <a:ext cx="1366705" cy="911136"/>
      </dsp:txXfrm>
    </dsp:sp>
    <dsp:sp modelId="{243081DB-34FA-406F-83B3-774590A147E3}">
      <dsp:nvSpPr>
        <dsp:cNvPr id="0" name=""/>
        <dsp:cNvSpPr/>
      </dsp:nvSpPr>
      <dsp:spPr>
        <a:xfrm>
          <a:off x="3645936" y="43195"/>
          <a:ext cx="2277841" cy="911136"/>
        </a:xfrm>
        <a:prstGeom prst="chevron">
          <a:avLst/>
        </a:prstGeom>
        <a:solidFill>
          <a:srgbClr val="4472C4">
            <a:lumMod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444500">
            <a:lnSpc>
              <a:spcPct val="90000"/>
            </a:lnSpc>
            <a:spcBef>
              <a:spcPct val="0"/>
            </a:spcBef>
            <a:spcAft>
              <a:spcPct val="35000"/>
            </a:spcAft>
            <a:buFont typeface="+mj-lt"/>
            <a:buNone/>
          </a:pPr>
          <a:r>
            <a:rPr lang="es-US" sz="1000" b="1" kern="1200" dirty="0">
              <a:solidFill>
                <a:prstClr val="white"/>
              </a:solidFill>
              <a:latin typeface="Arial" panose="020B0604020202020204" pitchFamily="34" charset="0"/>
              <a:ea typeface="+mn-ea"/>
              <a:cs typeface="Arial" panose="020B0604020202020204" pitchFamily="34" charset="0"/>
            </a:rPr>
            <a:t>ESTADO DEL ARTE</a:t>
          </a:r>
          <a:endParaRPr lang="es-EC" sz="1000" b="1" kern="1200" dirty="0">
            <a:solidFill>
              <a:prstClr val="white"/>
            </a:solidFill>
            <a:latin typeface="Arial" panose="020B0604020202020204" pitchFamily="34" charset="0"/>
            <a:ea typeface="+mn-ea"/>
            <a:cs typeface="Arial" panose="020B0604020202020204" pitchFamily="34" charset="0"/>
          </a:endParaRPr>
        </a:p>
      </dsp:txBody>
      <dsp:txXfrm>
        <a:off x="4101504" y="43195"/>
        <a:ext cx="1366705" cy="911136"/>
      </dsp:txXfrm>
    </dsp:sp>
    <dsp:sp modelId="{74A18D99-56B2-4B29-BD2D-FE042DA552B2}">
      <dsp:nvSpPr>
        <dsp:cNvPr id="0" name=""/>
        <dsp:cNvSpPr/>
      </dsp:nvSpPr>
      <dsp:spPr>
        <a:xfrm>
          <a:off x="5468209"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Font typeface="+mj-lt"/>
            <a:buNone/>
          </a:pPr>
          <a:r>
            <a:rPr lang="es-US" sz="1000" b="0" kern="1200" dirty="0">
              <a:latin typeface="Arial" panose="020B0604020202020204" pitchFamily="34" charset="0"/>
              <a:cs typeface="Arial" panose="020B0604020202020204" pitchFamily="34" charset="0"/>
            </a:rPr>
            <a:t>DISEÑO E IMPLEMENTACIÓN</a:t>
          </a:r>
          <a:endParaRPr lang="es-EC" sz="1000" b="0" kern="1200" dirty="0">
            <a:latin typeface="Arial" panose="020B0604020202020204" pitchFamily="34" charset="0"/>
            <a:cs typeface="Arial" panose="020B0604020202020204" pitchFamily="34" charset="0"/>
          </a:endParaRPr>
        </a:p>
      </dsp:txBody>
      <dsp:txXfrm>
        <a:off x="5923777" y="43195"/>
        <a:ext cx="1366705" cy="911136"/>
      </dsp:txXfrm>
    </dsp:sp>
    <dsp:sp modelId="{B081E1AA-425F-40AB-9283-FBF62B6080D6}">
      <dsp:nvSpPr>
        <dsp:cNvPr id="0" name=""/>
        <dsp:cNvSpPr/>
      </dsp:nvSpPr>
      <dsp:spPr>
        <a:xfrm>
          <a:off x="7290482"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panose="020B0604020202020204" pitchFamily="34" charset="0"/>
              <a:cs typeface="Arial" panose="020B0604020202020204" pitchFamily="34" charset="0"/>
            </a:rPr>
            <a:t>PRUEBAS Y RESULTADOS</a:t>
          </a:r>
          <a:endParaRPr lang="es-EC" sz="1000" kern="1200" dirty="0">
            <a:latin typeface="Arial" panose="020B0604020202020204" pitchFamily="34" charset="0"/>
            <a:cs typeface="Arial" panose="020B0604020202020204" pitchFamily="34" charset="0"/>
          </a:endParaRPr>
        </a:p>
      </dsp:txBody>
      <dsp:txXfrm>
        <a:off x="7746050" y="43195"/>
        <a:ext cx="1366705" cy="911136"/>
      </dsp:txXfrm>
    </dsp:sp>
    <dsp:sp modelId="{E36F34E4-BEE4-453E-9F08-A02786D36803}">
      <dsp:nvSpPr>
        <dsp:cNvPr id="0" name=""/>
        <dsp:cNvSpPr/>
      </dsp:nvSpPr>
      <dsp:spPr>
        <a:xfrm>
          <a:off x="9112755" y="43195"/>
          <a:ext cx="2277841" cy="911136"/>
        </a:xfrm>
        <a:prstGeom prst="chevron">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marL="0" lvl="0" indent="0" algn="ctr" defTabSz="444500">
            <a:lnSpc>
              <a:spcPct val="90000"/>
            </a:lnSpc>
            <a:spcBef>
              <a:spcPct val="0"/>
            </a:spcBef>
            <a:spcAft>
              <a:spcPct val="35000"/>
            </a:spcAft>
            <a:buNone/>
          </a:pPr>
          <a:r>
            <a:rPr lang="es-ES_tradnl" sz="1000" kern="1200" dirty="0">
              <a:latin typeface="Arial" panose="020B0604020202020204" pitchFamily="34" charset="0"/>
              <a:cs typeface="Arial" panose="020B0604020202020204" pitchFamily="34" charset="0"/>
            </a:rPr>
            <a:t>CONCLUSIONES Y RECOMENDACIONES</a:t>
          </a:r>
          <a:endParaRPr lang="es-EC" sz="1000" kern="1200" dirty="0">
            <a:latin typeface="Arial" panose="020B0604020202020204" pitchFamily="34" charset="0"/>
            <a:cs typeface="Arial" panose="020B0604020202020204" pitchFamily="34" charset="0"/>
          </a:endParaRPr>
        </a:p>
      </dsp:txBody>
      <dsp:txXfrm>
        <a:off x="9568323" y="43195"/>
        <a:ext cx="1366705" cy="9111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7A374-3CFC-4250-9E3F-56CA3D4B18AE}">
      <dsp:nvSpPr>
        <dsp:cNvPr id="0" name=""/>
        <dsp:cNvSpPr/>
      </dsp:nvSpPr>
      <dsp:spPr>
        <a:xfrm>
          <a:off x="579163" y="544"/>
          <a:ext cx="3174042" cy="190442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es-SV" sz="2100" kern="1200" dirty="0"/>
            <a:t>Protocolo de mensajería de publicación/suscripción, se basa en la transmisión de mensajes a través del </a:t>
          </a:r>
          <a:r>
            <a:rPr lang="es-SV" sz="2100" kern="1200" dirty="0" err="1"/>
            <a:t>broker</a:t>
          </a:r>
          <a:r>
            <a:rPr lang="es-SV" sz="2100" kern="1200" dirty="0"/>
            <a:t>.</a:t>
          </a:r>
          <a:endParaRPr lang="es-EC" sz="2100" kern="1200" dirty="0"/>
        </a:p>
      </dsp:txBody>
      <dsp:txXfrm>
        <a:off x="579163" y="544"/>
        <a:ext cx="3174042" cy="1904425"/>
      </dsp:txXfrm>
    </dsp:sp>
    <dsp:sp modelId="{A5048E32-4682-44BF-99B3-12166E3E26C5}">
      <dsp:nvSpPr>
        <dsp:cNvPr id="0" name=""/>
        <dsp:cNvSpPr/>
      </dsp:nvSpPr>
      <dsp:spPr>
        <a:xfrm>
          <a:off x="538916" y="2222917"/>
          <a:ext cx="3174042" cy="190442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es-SV" sz="2100" kern="1200" dirty="0"/>
            <a:t>El cliente MQTT publica mensajes en un </a:t>
          </a:r>
          <a:r>
            <a:rPr lang="es-SV" sz="2100" kern="1200" dirty="0" err="1"/>
            <a:t>broker</a:t>
          </a:r>
          <a:r>
            <a:rPr lang="es-SV" sz="2100" kern="1200" dirty="0"/>
            <a:t>, cada mensaje se publica en una dirección, conocido como tópico. </a:t>
          </a:r>
          <a:endParaRPr lang="es-EC" sz="2100" kern="1200" dirty="0"/>
        </a:p>
      </dsp:txBody>
      <dsp:txXfrm>
        <a:off x="538916" y="2222917"/>
        <a:ext cx="3174042" cy="190442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63A1EE2D-D4CE-48B3-AA8A-0A9290A36056}" type="datetimeFigureOut">
              <a:rPr lang="es-CO" smtClean="0"/>
              <a:t>16/06/2019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859071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63A1EE2D-D4CE-48B3-AA8A-0A9290A36056}" type="datetimeFigureOut">
              <a:rPr lang="es-CO" smtClean="0"/>
              <a:t>16/06/2019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2949033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63A1EE2D-D4CE-48B3-AA8A-0A9290A36056}" type="datetimeFigureOut">
              <a:rPr lang="es-CO" smtClean="0"/>
              <a:t>16/06/2019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3759550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63A1EE2D-D4CE-48B3-AA8A-0A9290A36056}" type="datetimeFigureOut">
              <a:rPr lang="es-CO" smtClean="0"/>
              <a:t>16/06/2019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610632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63A1EE2D-D4CE-48B3-AA8A-0A9290A36056}" type="datetimeFigureOut">
              <a:rPr lang="es-CO" smtClean="0"/>
              <a:t>16/06/2019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318764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63A1EE2D-D4CE-48B3-AA8A-0A9290A36056}" type="datetimeFigureOut">
              <a:rPr lang="es-CO" smtClean="0"/>
              <a:t>16/06/2019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330686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63A1EE2D-D4CE-48B3-AA8A-0A9290A36056}" type="datetimeFigureOut">
              <a:rPr lang="es-CO" smtClean="0"/>
              <a:t>16/06/2019</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3309764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63A1EE2D-D4CE-48B3-AA8A-0A9290A36056}" type="datetimeFigureOut">
              <a:rPr lang="es-CO" smtClean="0"/>
              <a:t>16/06/2019</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2945743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3A1EE2D-D4CE-48B3-AA8A-0A9290A36056}" type="datetimeFigureOut">
              <a:rPr lang="es-CO" smtClean="0"/>
              <a:t>16/06/2019</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2985165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3A1EE2D-D4CE-48B3-AA8A-0A9290A36056}" type="datetimeFigureOut">
              <a:rPr lang="es-CO" smtClean="0"/>
              <a:t>16/06/2019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2472979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3A1EE2D-D4CE-48B3-AA8A-0A9290A36056}" type="datetimeFigureOut">
              <a:rPr lang="es-CO" smtClean="0"/>
              <a:t>16/06/2019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1811858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EE2D-D4CE-48B3-AA8A-0A9290A36056}" type="datetimeFigureOut">
              <a:rPr lang="es-CO" smtClean="0"/>
              <a:t>16/06/2019</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3EA2B-9175-43F5-89A1-721232E39E2E}" type="slidenum">
              <a:rPr lang="es-CO" smtClean="0"/>
              <a:t>‹Nº›</a:t>
            </a:fld>
            <a:endParaRPr lang="es-CO"/>
          </a:p>
        </p:txBody>
      </p:sp>
    </p:spTree>
    <p:extLst>
      <p:ext uri="{BB962C8B-B14F-4D97-AF65-F5344CB8AC3E}">
        <p14:creationId xmlns:p14="http://schemas.microsoft.com/office/powerpoint/2010/main" val="3328778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8.xml"/><Relationship Id="rId13" Type="http://schemas.openxmlformats.org/officeDocument/2006/relationships/image" Target="../media/image28.png"/><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 Id="rId9"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 Id="rId9"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image" Target="../media/image5.png"/><Relationship Id="rId16" Type="http://schemas.openxmlformats.org/officeDocument/2006/relationships/diagramColors" Target="../diagrams/colors7.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diagramDrawing" Target="../diagrams/drawing9.xml"/><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diagramColors" Target="../diagrams/colors9.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QuickStyle" Target="../diagrams/quickStyle9.xml"/><Relationship Id="rId5" Type="http://schemas.openxmlformats.org/officeDocument/2006/relationships/diagramQuickStyle" Target="../diagrams/quickStyle8.xml"/><Relationship Id="rId10" Type="http://schemas.openxmlformats.org/officeDocument/2006/relationships/diagramLayout" Target="../diagrams/layout9.xml"/><Relationship Id="rId4" Type="http://schemas.openxmlformats.org/officeDocument/2006/relationships/diagramLayout" Target="../diagrams/layout8.xml"/><Relationship Id="rId9" Type="http://schemas.openxmlformats.org/officeDocument/2006/relationships/diagramData" Target="../diagrams/data9.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10" Type="http://schemas.openxmlformats.org/officeDocument/2006/relationships/image" Target="../media/image20.png"/><Relationship Id="rId4" Type="http://schemas.openxmlformats.org/officeDocument/2006/relationships/diagramLayout" Target="../diagrams/layout13.xml"/><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ángulo 4"/>
          <p:cNvSpPr/>
          <p:nvPr/>
        </p:nvSpPr>
        <p:spPr>
          <a:xfrm>
            <a:off x="1675101" y="1180058"/>
            <a:ext cx="9574696" cy="4216539"/>
          </a:xfrm>
          <a:prstGeom prst="rect">
            <a:avLst/>
          </a:prstGeom>
        </p:spPr>
        <p:txBody>
          <a:bodyPr wrap="square">
            <a:spAutoFit/>
          </a:bodyPr>
          <a:lstStyle/>
          <a:p>
            <a:pPr algn="ctr"/>
            <a:r>
              <a:rPr lang="es-ES" sz="1600" b="1" dirty="0">
                <a:latin typeface="Arial" panose="020B0604020202020204" pitchFamily="34" charset="0"/>
                <a:cs typeface="Arial" panose="020B0604020202020204" pitchFamily="34" charset="0"/>
              </a:rPr>
              <a:t>DEPARTAMENTO DE ELÉCTRICA, ELECTRÓNICA Y TELECOMUNICACIONES</a:t>
            </a:r>
            <a:endParaRPr lang="es-EC" sz="1600" dirty="0">
              <a:latin typeface="Arial" panose="020B0604020202020204" pitchFamily="34" charset="0"/>
              <a:cs typeface="Arial" panose="020B0604020202020204" pitchFamily="34" charset="0"/>
            </a:endParaRPr>
          </a:p>
          <a:p>
            <a:pPr algn="ctr"/>
            <a:r>
              <a:rPr lang="es-ES" sz="1600" b="1" dirty="0">
                <a:latin typeface="Arial" panose="020B0604020202020204" pitchFamily="34" charset="0"/>
                <a:cs typeface="Arial" panose="020B0604020202020204" pitchFamily="34" charset="0"/>
              </a:rPr>
              <a:t> CARRERA EN INGENIERÍA ELECTRÓNICA Y TELECOMUNICACIONES</a:t>
            </a:r>
          </a:p>
          <a:p>
            <a:pPr algn="ctr"/>
            <a:r>
              <a:rPr lang="es-ES" sz="1600" b="1" dirty="0">
                <a:latin typeface="Arial" panose="020B0604020202020204" pitchFamily="34" charset="0"/>
                <a:cs typeface="Arial" panose="020B0604020202020204" pitchFamily="34" charset="0"/>
              </a:rPr>
              <a:t> </a:t>
            </a:r>
            <a:endParaRPr lang="es-EC" sz="1600" dirty="0">
              <a:latin typeface="Arial" panose="020B0604020202020204" pitchFamily="34" charset="0"/>
              <a:cs typeface="Arial" panose="020B0604020202020204" pitchFamily="34" charset="0"/>
            </a:endParaRPr>
          </a:p>
          <a:p>
            <a:r>
              <a:rPr lang="es-ES" sz="1600" b="1" dirty="0">
                <a:latin typeface="Arial" panose="020B0604020202020204" pitchFamily="34" charset="0"/>
                <a:cs typeface="Arial" panose="020B0604020202020204" pitchFamily="34" charset="0"/>
              </a:rPr>
              <a:t> </a:t>
            </a:r>
            <a:endParaRPr lang="es-EC" sz="1600" dirty="0">
              <a:latin typeface="Arial" panose="020B0604020202020204" pitchFamily="34" charset="0"/>
              <a:cs typeface="Arial" panose="020B0604020202020204" pitchFamily="34" charset="0"/>
            </a:endParaRPr>
          </a:p>
          <a:p>
            <a:r>
              <a:rPr lang="es-ES" sz="1600" b="1" dirty="0">
                <a:latin typeface="Arial" panose="020B0604020202020204" pitchFamily="34" charset="0"/>
                <a:cs typeface="Arial" panose="020B0604020202020204" pitchFamily="34" charset="0"/>
              </a:rPr>
              <a:t> TEMA:</a:t>
            </a:r>
            <a:endParaRPr lang="es-EC" sz="1600" b="1" dirty="0">
              <a:latin typeface="Arial" panose="020B0604020202020204" pitchFamily="34" charset="0"/>
              <a:cs typeface="Arial" panose="020B0604020202020204" pitchFamily="34" charset="0"/>
            </a:endParaRPr>
          </a:p>
          <a:p>
            <a:pPr algn="ctr"/>
            <a:r>
              <a:rPr lang="es-ES" sz="2400" b="1" dirty="0"/>
              <a:t>SISTEMA DE MONITOREO REMOTO Y VISUALIZACIÓN PARA DISPOSITIVOS DE ANÁLISIS DE SIGNOS VITALES ORIENTADOS A E-HEALTH</a:t>
            </a:r>
          </a:p>
          <a:p>
            <a:pPr algn="ctr"/>
            <a:endParaRPr lang="es-EC" sz="2400" b="1" dirty="0"/>
          </a:p>
          <a:p>
            <a:pPr algn="ctr"/>
            <a:r>
              <a:rPr lang="es-EC" sz="1600" b="1" dirty="0">
                <a:latin typeface="Arial" panose="020B0604020202020204" pitchFamily="34" charset="0"/>
                <a:cs typeface="Arial" panose="020B0604020202020204" pitchFamily="34" charset="0"/>
              </a:rPr>
              <a:t>AUTOR: TERÁN FLORES, ESTEFANÍA DE LOS ÁNGELES</a:t>
            </a:r>
          </a:p>
          <a:p>
            <a:pPr algn="ctr"/>
            <a:r>
              <a:rPr lang="es-ES" sz="1600" dirty="0">
                <a:latin typeface="Arial" panose="020B0604020202020204" pitchFamily="34" charset="0"/>
                <a:cs typeface="Arial" panose="020B0604020202020204" pitchFamily="34" charset="0"/>
              </a:rPr>
              <a:t>  </a:t>
            </a:r>
            <a:endParaRPr lang="es-EC" sz="1600" dirty="0">
              <a:latin typeface="Arial" panose="020B0604020202020204" pitchFamily="34" charset="0"/>
              <a:cs typeface="Arial" panose="020B0604020202020204" pitchFamily="34" charset="0"/>
            </a:endParaRPr>
          </a:p>
          <a:p>
            <a:pPr algn="ctr"/>
            <a:r>
              <a:rPr lang="es-ES" sz="1600" b="1" dirty="0">
                <a:latin typeface="Arial" panose="020B0604020202020204" pitchFamily="34" charset="0"/>
                <a:cs typeface="Arial" panose="020B0604020202020204" pitchFamily="34" charset="0"/>
              </a:rPr>
              <a:t>DIRECTOR: ING</a:t>
            </a:r>
            <a:r>
              <a:rPr lang="es-EC" sz="1600" b="1" dirty="0">
                <a:latin typeface="Arial" panose="020B0604020202020204" pitchFamily="34" charset="0"/>
                <a:cs typeface="Arial" panose="020B0604020202020204" pitchFamily="34" charset="0"/>
              </a:rPr>
              <a:t>. TRIVIÑO CEPEDA, ROBERTO DANIEL</a:t>
            </a:r>
          </a:p>
          <a:p>
            <a:pPr algn="ctr"/>
            <a:r>
              <a:rPr lang="es-ES" sz="1600" dirty="0">
                <a:latin typeface="Arial" panose="020B0604020202020204" pitchFamily="34" charset="0"/>
                <a:cs typeface="Arial" panose="020B0604020202020204" pitchFamily="34" charset="0"/>
              </a:rPr>
              <a:t>  </a:t>
            </a:r>
            <a:r>
              <a:rPr lang="es-ES" sz="1600" b="1" dirty="0">
                <a:latin typeface="Arial" panose="020B0604020202020204" pitchFamily="34" charset="0"/>
                <a:cs typeface="Arial" panose="020B0604020202020204" pitchFamily="34" charset="0"/>
              </a:rPr>
              <a:t> </a:t>
            </a:r>
            <a:endParaRPr lang="es-EC" sz="1600" dirty="0">
              <a:latin typeface="Arial" panose="020B0604020202020204" pitchFamily="34" charset="0"/>
              <a:cs typeface="Arial" panose="020B0604020202020204" pitchFamily="34" charset="0"/>
            </a:endParaRPr>
          </a:p>
          <a:p>
            <a:pPr algn="ctr"/>
            <a:r>
              <a:rPr lang="es-ES" sz="1600" b="1" dirty="0">
                <a:latin typeface="Arial" panose="020B0604020202020204" pitchFamily="34" charset="0"/>
                <a:cs typeface="Arial" panose="020B0604020202020204" pitchFamily="34" charset="0"/>
              </a:rPr>
              <a:t>SANGOLQUÍ - </a:t>
            </a:r>
            <a:r>
              <a:rPr lang="es-ES_tradnl" sz="1600" b="1" dirty="0">
                <a:latin typeface="Arial" panose="020B0604020202020204" pitchFamily="34" charset="0"/>
                <a:cs typeface="Arial" panose="020B0604020202020204" pitchFamily="34" charset="0"/>
              </a:rPr>
              <a:t>2019</a:t>
            </a:r>
            <a:endParaRPr lang="es-EC" sz="1600" b="1" dirty="0">
              <a:latin typeface="Arial" panose="020B0604020202020204" pitchFamily="34" charset="0"/>
              <a:cs typeface="Arial" panose="020B0604020202020204" pitchFamily="34" charset="0"/>
            </a:endParaRPr>
          </a:p>
          <a:p>
            <a:pPr algn="ctr"/>
            <a:endParaRPr lang="es-CO" sz="2800" b="1" dirty="0"/>
          </a:p>
        </p:txBody>
      </p:sp>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7121" y="4773460"/>
            <a:ext cx="1263756" cy="1254979"/>
          </a:xfrm>
          <a:prstGeom prst="rect">
            <a:avLst/>
          </a:prstGeom>
        </p:spPr>
      </p:pic>
      <p:pic>
        <p:nvPicPr>
          <p:cNvPr id="9" name="Picture 4" descr="Resultado de imagen para LOGO CARRERA ELECTRONICA Y TELECOMUNICACIONES ESPE">
            <a:extLst>
              <a:ext uri="{FF2B5EF4-FFF2-40B4-BE49-F238E27FC236}">
                <a16:creationId xmlns:a16="http://schemas.microsoft.com/office/drawing/2014/main" id="{B6E75265-C3CC-446E-9292-D4076A2A75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1451" y="4862786"/>
            <a:ext cx="1076325" cy="107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376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2" name="Marcador de contenido 5">
            <a:extLst>
              <a:ext uri="{FF2B5EF4-FFF2-40B4-BE49-F238E27FC236}">
                <a16:creationId xmlns:a16="http://schemas.microsoft.com/office/drawing/2014/main" id="{56CB971D-BA78-41F6-8E13-D22BFD905899}"/>
              </a:ext>
            </a:extLst>
          </p:cNvPr>
          <p:cNvGraphicFramePr>
            <a:graphicFrameLocks noGrp="1"/>
          </p:cNvGraphicFramePr>
          <p:nvPr>
            <p:extLst>
              <p:ext uri="{D42A27DB-BD31-4B8C-83A1-F6EECF244321}">
                <p14:modId xmlns:p14="http://schemas.microsoft.com/office/powerpoint/2010/main" val="4013012921"/>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a:extLst>
              <a:ext uri="{FF2B5EF4-FFF2-40B4-BE49-F238E27FC236}">
                <a16:creationId xmlns:a16="http://schemas.microsoft.com/office/drawing/2014/main" id="{7F6166A6-1BA4-4CD5-83F7-7258F3BB30DE}"/>
              </a:ext>
            </a:extLst>
          </p:cNvPr>
          <p:cNvPicPr/>
          <p:nvPr/>
        </p:nvPicPr>
        <p:blipFill>
          <a:blip r:embed="rId8"/>
          <a:stretch>
            <a:fillRect/>
          </a:stretch>
        </p:blipFill>
        <p:spPr>
          <a:xfrm>
            <a:off x="3652905" y="1821802"/>
            <a:ext cx="5056089" cy="3886539"/>
          </a:xfrm>
          <a:prstGeom prst="rect">
            <a:avLst/>
          </a:prstGeom>
        </p:spPr>
      </p:pic>
      <p:sp>
        <p:nvSpPr>
          <p:cNvPr id="4" name="Rectángulo 3">
            <a:extLst>
              <a:ext uri="{FF2B5EF4-FFF2-40B4-BE49-F238E27FC236}">
                <a16:creationId xmlns:a16="http://schemas.microsoft.com/office/drawing/2014/main" id="{213AC909-F7F1-4C55-9006-9C0FF89C8F1C}"/>
              </a:ext>
            </a:extLst>
          </p:cNvPr>
          <p:cNvSpPr/>
          <p:nvPr/>
        </p:nvSpPr>
        <p:spPr>
          <a:xfrm>
            <a:off x="900049" y="946211"/>
            <a:ext cx="6447342" cy="369332"/>
          </a:xfrm>
          <a:prstGeom prst="rect">
            <a:avLst/>
          </a:prstGeom>
        </p:spPr>
        <p:txBody>
          <a:bodyPr wrap="none">
            <a:spAutoFit/>
          </a:bodyPr>
          <a:lstStyle/>
          <a:p>
            <a:r>
              <a:rPr lang="es-EC" b="1" dirty="0"/>
              <a:t>Comparación entre el dispositivo  Bio4Tech y el dispositivo actual.</a:t>
            </a:r>
          </a:p>
        </p:txBody>
      </p:sp>
    </p:spTree>
    <p:extLst>
      <p:ext uri="{BB962C8B-B14F-4D97-AF65-F5344CB8AC3E}">
        <p14:creationId xmlns:p14="http://schemas.microsoft.com/office/powerpoint/2010/main" val="191666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9" name="Marcador de contenido 5">
            <a:extLst>
              <a:ext uri="{FF2B5EF4-FFF2-40B4-BE49-F238E27FC236}">
                <a16:creationId xmlns:a16="http://schemas.microsoft.com/office/drawing/2014/main" id="{F6BEDC03-C705-48B6-8B77-C3E8F1676317}"/>
              </a:ext>
            </a:extLst>
          </p:cNvPr>
          <p:cNvGraphicFramePr>
            <a:graphicFrameLocks noGrp="1"/>
          </p:cNvGraphicFramePr>
          <p:nvPr>
            <p:extLst>
              <p:ext uri="{D42A27DB-BD31-4B8C-83A1-F6EECF244321}">
                <p14:modId xmlns:p14="http://schemas.microsoft.com/office/powerpoint/2010/main" val="761231913"/>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a 1">
            <a:extLst>
              <a:ext uri="{FF2B5EF4-FFF2-40B4-BE49-F238E27FC236}">
                <a16:creationId xmlns:a16="http://schemas.microsoft.com/office/drawing/2014/main" id="{7556CBFE-6899-4F78-92DB-033FB0D8A814}"/>
              </a:ext>
            </a:extLst>
          </p:cNvPr>
          <p:cNvGraphicFramePr/>
          <p:nvPr>
            <p:extLst>
              <p:ext uri="{D42A27DB-BD31-4B8C-83A1-F6EECF244321}">
                <p14:modId xmlns:p14="http://schemas.microsoft.com/office/powerpoint/2010/main" val="383777088"/>
              </p:ext>
            </p:extLst>
          </p:nvPr>
        </p:nvGraphicFramePr>
        <p:xfrm>
          <a:off x="2539012" y="1358283"/>
          <a:ext cx="7558843" cy="45225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269148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9" name="Marcador de contenido 5">
            <a:extLst>
              <a:ext uri="{FF2B5EF4-FFF2-40B4-BE49-F238E27FC236}">
                <a16:creationId xmlns:a16="http://schemas.microsoft.com/office/drawing/2014/main" id="{A493599E-46F6-4B16-9B8B-077B1386EC44}"/>
              </a:ext>
            </a:extLst>
          </p:cNvPr>
          <p:cNvGraphicFramePr>
            <a:graphicFrameLocks noGrp="1"/>
          </p:cNvGraphicFramePr>
          <p:nvPr>
            <p:extLst>
              <p:ext uri="{D42A27DB-BD31-4B8C-83A1-F6EECF244321}">
                <p14:modId xmlns:p14="http://schemas.microsoft.com/office/powerpoint/2010/main" val="2861852451"/>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a:extLst>
              <a:ext uri="{FF2B5EF4-FFF2-40B4-BE49-F238E27FC236}">
                <a16:creationId xmlns:a16="http://schemas.microsoft.com/office/drawing/2014/main" id="{CF199456-A20A-4174-A9AC-9BC51B3098EE}"/>
              </a:ext>
            </a:extLst>
          </p:cNvPr>
          <p:cNvGraphicFramePr/>
          <p:nvPr>
            <p:extLst>
              <p:ext uri="{D42A27DB-BD31-4B8C-83A1-F6EECF244321}">
                <p14:modId xmlns:p14="http://schemas.microsoft.com/office/powerpoint/2010/main" val="436929461"/>
              </p:ext>
            </p:extLst>
          </p:nvPr>
        </p:nvGraphicFramePr>
        <p:xfrm>
          <a:off x="1056443" y="946211"/>
          <a:ext cx="10502284" cy="48550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1" name="Imagen 10">
            <a:extLst>
              <a:ext uri="{FF2B5EF4-FFF2-40B4-BE49-F238E27FC236}">
                <a16:creationId xmlns:a16="http://schemas.microsoft.com/office/drawing/2014/main" id="{B6A26558-6792-46FE-A779-4DC9CF8C5186}"/>
              </a:ext>
            </a:extLst>
          </p:cNvPr>
          <p:cNvPicPr/>
          <p:nvPr/>
        </p:nvPicPr>
        <p:blipFill>
          <a:blip r:embed="rId13">
            <a:extLst>
              <a:ext uri="{28A0092B-C50C-407E-A947-70E740481C1C}">
                <a14:useLocalDpi xmlns:a14="http://schemas.microsoft.com/office/drawing/2010/main" val="0"/>
              </a:ext>
            </a:extLst>
          </a:blip>
          <a:srcRect/>
          <a:stretch>
            <a:fillRect/>
          </a:stretch>
        </p:blipFill>
        <p:spPr bwMode="auto">
          <a:xfrm>
            <a:off x="867053" y="2152534"/>
            <a:ext cx="2275642" cy="2442411"/>
          </a:xfrm>
          <a:prstGeom prst="rect">
            <a:avLst/>
          </a:prstGeom>
          <a:noFill/>
          <a:ln>
            <a:noFill/>
          </a:ln>
        </p:spPr>
      </p:pic>
    </p:spTree>
    <p:extLst>
      <p:ext uri="{BB962C8B-B14F-4D97-AF65-F5344CB8AC3E}">
        <p14:creationId xmlns:p14="http://schemas.microsoft.com/office/powerpoint/2010/main" val="4270489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Marcador de contenido 5">
            <a:extLst>
              <a:ext uri="{FF2B5EF4-FFF2-40B4-BE49-F238E27FC236}">
                <a16:creationId xmlns:a16="http://schemas.microsoft.com/office/drawing/2014/main" id="{C6A20D09-E920-4674-8E77-11CC99F267FE}"/>
              </a:ext>
            </a:extLst>
          </p:cNvPr>
          <p:cNvGraphicFramePr>
            <a:graphicFrameLocks noGrp="1"/>
          </p:cNvGraphicFramePr>
          <p:nvPr>
            <p:extLst>
              <p:ext uri="{D42A27DB-BD31-4B8C-83A1-F6EECF244321}">
                <p14:modId xmlns:p14="http://schemas.microsoft.com/office/powerpoint/2010/main" val="2277582752"/>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uadroTexto 1">
            <a:extLst>
              <a:ext uri="{FF2B5EF4-FFF2-40B4-BE49-F238E27FC236}">
                <a16:creationId xmlns:a16="http://schemas.microsoft.com/office/drawing/2014/main" id="{684E8CF3-76E9-4958-91EA-01701B7E95DD}"/>
              </a:ext>
            </a:extLst>
          </p:cNvPr>
          <p:cNvSpPr txBox="1"/>
          <p:nvPr/>
        </p:nvSpPr>
        <p:spPr>
          <a:xfrm>
            <a:off x="142042" y="1216241"/>
            <a:ext cx="11638625" cy="369332"/>
          </a:xfrm>
          <a:prstGeom prst="rect">
            <a:avLst/>
          </a:prstGeom>
          <a:noFill/>
        </p:spPr>
        <p:txBody>
          <a:bodyPr wrap="square" rtlCol="0">
            <a:spAutoFit/>
          </a:bodyPr>
          <a:lstStyle/>
          <a:p>
            <a:pPr lvl="2"/>
            <a:r>
              <a:rPr lang="es-EC" b="1" dirty="0"/>
              <a:t>“Funcionalidad del Dispositivo e-Health”</a:t>
            </a:r>
          </a:p>
        </p:txBody>
      </p:sp>
      <p:pic>
        <p:nvPicPr>
          <p:cNvPr id="6" name="Imagen 5">
            <a:extLst>
              <a:ext uri="{FF2B5EF4-FFF2-40B4-BE49-F238E27FC236}">
                <a16:creationId xmlns:a16="http://schemas.microsoft.com/office/drawing/2014/main" id="{20E9FA54-7CD0-4E32-A80C-E2B9E7F5D754}"/>
              </a:ext>
            </a:extLst>
          </p:cNvPr>
          <p:cNvPicPr/>
          <p:nvPr/>
        </p:nvPicPr>
        <p:blipFill>
          <a:blip r:embed="rId8"/>
          <a:stretch>
            <a:fillRect/>
          </a:stretch>
        </p:blipFill>
        <p:spPr>
          <a:xfrm>
            <a:off x="1157142" y="1855603"/>
            <a:ext cx="5971540" cy="3366135"/>
          </a:xfrm>
          <a:prstGeom prst="rect">
            <a:avLst/>
          </a:prstGeom>
        </p:spPr>
      </p:pic>
      <p:pic>
        <p:nvPicPr>
          <p:cNvPr id="10" name="Imagen 9">
            <a:extLst>
              <a:ext uri="{FF2B5EF4-FFF2-40B4-BE49-F238E27FC236}">
                <a16:creationId xmlns:a16="http://schemas.microsoft.com/office/drawing/2014/main" id="{A2480F52-A2A2-47DD-A1B0-4DCEEC786CB1}"/>
              </a:ext>
            </a:extLst>
          </p:cNvPr>
          <p:cNvPicPr/>
          <p:nvPr/>
        </p:nvPicPr>
        <p:blipFill>
          <a:blip r:embed="rId9"/>
          <a:stretch>
            <a:fillRect/>
          </a:stretch>
        </p:blipFill>
        <p:spPr>
          <a:xfrm>
            <a:off x="7217548" y="2130329"/>
            <a:ext cx="4350056" cy="2929943"/>
          </a:xfrm>
          <a:prstGeom prst="rect">
            <a:avLst/>
          </a:prstGeom>
        </p:spPr>
      </p:pic>
    </p:spTree>
    <p:extLst>
      <p:ext uri="{BB962C8B-B14F-4D97-AF65-F5344CB8AC3E}">
        <p14:creationId xmlns:p14="http://schemas.microsoft.com/office/powerpoint/2010/main" val="700465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Marcador de contenido 5">
            <a:extLst>
              <a:ext uri="{FF2B5EF4-FFF2-40B4-BE49-F238E27FC236}">
                <a16:creationId xmlns:a16="http://schemas.microsoft.com/office/drawing/2014/main" id="{B4AF8B4A-AEA7-4A91-A4B1-BFCA484C3D1C}"/>
              </a:ext>
            </a:extLst>
          </p:cNvPr>
          <p:cNvGraphicFramePr>
            <a:graphicFrameLocks noGrp="1"/>
          </p:cNvGraphicFramePr>
          <p:nvPr>
            <p:extLst>
              <p:ext uri="{D42A27DB-BD31-4B8C-83A1-F6EECF244321}">
                <p14:modId xmlns:p14="http://schemas.microsoft.com/office/powerpoint/2010/main" val="1149912847"/>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a:extLst>
              <a:ext uri="{FF2B5EF4-FFF2-40B4-BE49-F238E27FC236}">
                <a16:creationId xmlns:a16="http://schemas.microsoft.com/office/drawing/2014/main" id="{25B0D469-0752-457A-9726-500264AE4C77}"/>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633326" y="2198110"/>
            <a:ext cx="4954403" cy="2461779"/>
          </a:xfrm>
          <a:prstGeom prst="rect">
            <a:avLst/>
          </a:prstGeom>
        </p:spPr>
      </p:pic>
      <p:pic>
        <p:nvPicPr>
          <p:cNvPr id="6" name="Imagen 5">
            <a:extLst>
              <a:ext uri="{FF2B5EF4-FFF2-40B4-BE49-F238E27FC236}">
                <a16:creationId xmlns:a16="http://schemas.microsoft.com/office/drawing/2014/main" id="{82E52EAF-C263-4758-BDDF-D3B6E1B821B7}"/>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5703139" y="1544430"/>
            <a:ext cx="6286500" cy="4097020"/>
          </a:xfrm>
          <a:prstGeom prst="rect">
            <a:avLst/>
          </a:prstGeom>
          <a:noFill/>
          <a:ln>
            <a:noFill/>
          </a:ln>
        </p:spPr>
      </p:pic>
      <p:sp>
        <p:nvSpPr>
          <p:cNvPr id="7" name="CuadroTexto 6">
            <a:extLst>
              <a:ext uri="{FF2B5EF4-FFF2-40B4-BE49-F238E27FC236}">
                <a16:creationId xmlns:a16="http://schemas.microsoft.com/office/drawing/2014/main" id="{BF461F4B-9431-4D75-A9EC-4CF338C9AD7A}"/>
              </a:ext>
            </a:extLst>
          </p:cNvPr>
          <p:cNvSpPr txBox="1"/>
          <p:nvPr/>
        </p:nvSpPr>
        <p:spPr>
          <a:xfrm>
            <a:off x="142042" y="1216241"/>
            <a:ext cx="11638625" cy="369332"/>
          </a:xfrm>
          <a:prstGeom prst="rect">
            <a:avLst/>
          </a:prstGeom>
          <a:noFill/>
        </p:spPr>
        <p:txBody>
          <a:bodyPr wrap="square" rtlCol="0">
            <a:spAutoFit/>
          </a:bodyPr>
          <a:lstStyle/>
          <a:p>
            <a:pPr lvl="2"/>
            <a:r>
              <a:rPr lang="es-EC" b="1" dirty="0"/>
              <a:t>APLICACIÓN WEB</a:t>
            </a:r>
          </a:p>
        </p:txBody>
      </p:sp>
    </p:spTree>
    <p:extLst>
      <p:ext uri="{BB962C8B-B14F-4D97-AF65-F5344CB8AC3E}">
        <p14:creationId xmlns:p14="http://schemas.microsoft.com/office/powerpoint/2010/main" val="2232539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id="{ECAAC912-606C-4951-AF02-B5718EF41DDE}"/>
              </a:ext>
            </a:extLst>
          </p:cNvPr>
          <p:cNvGraphicFramePr>
            <a:graphicFrameLocks noGrp="1"/>
          </p:cNvGraphicFramePr>
          <p:nvPr>
            <p:extLst>
              <p:ext uri="{D42A27DB-BD31-4B8C-83A1-F6EECF244321}">
                <p14:modId xmlns:p14="http://schemas.microsoft.com/office/powerpoint/2010/main" val="1899648024"/>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a:extLst>
              <a:ext uri="{FF2B5EF4-FFF2-40B4-BE49-F238E27FC236}">
                <a16:creationId xmlns:a16="http://schemas.microsoft.com/office/drawing/2014/main" id="{9277DDDA-B2BA-410D-A9A6-ECC969B31995}"/>
              </a:ext>
            </a:extLst>
          </p:cNvPr>
          <p:cNvPicPr/>
          <p:nvPr/>
        </p:nvPicPr>
        <p:blipFill>
          <a:blip r:embed="rId8"/>
          <a:stretch>
            <a:fillRect/>
          </a:stretch>
        </p:blipFill>
        <p:spPr>
          <a:xfrm>
            <a:off x="927010" y="1068212"/>
            <a:ext cx="5437505" cy="3602990"/>
          </a:xfrm>
          <a:prstGeom prst="rect">
            <a:avLst/>
          </a:prstGeom>
        </p:spPr>
      </p:pic>
      <p:pic>
        <p:nvPicPr>
          <p:cNvPr id="4" name="Imagen 3">
            <a:extLst>
              <a:ext uri="{FF2B5EF4-FFF2-40B4-BE49-F238E27FC236}">
                <a16:creationId xmlns:a16="http://schemas.microsoft.com/office/drawing/2014/main" id="{4F4009EF-42E4-4992-8C1F-71389D4D577A}"/>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6564038" y="2869707"/>
            <a:ext cx="5402580" cy="3053080"/>
          </a:xfrm>
          <a:prstGeom prst="rect">
            <a:avLst/>
          </a:prstGeom>
          <a:noFill/>
          <a:ln>
            <a:noFill/>
          </a:ln>
        </p:spPr>
      </p:pic>
    </p:spTree>
    <p:extLst>
      <p:ext uri="{BB962C8B-B14F-4D97-AF65-F5344CB8AC3E}">
        <p14:creationId xmlns:p14="http://schemas.microsoft.com/office/powerpoint/2010/main" val="2718115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Marcador de contenido 5">
            <a:extLst>
              <a:ext uri="{FF2B5EF4-FFF2-40B4-BE49-F238E27FC236}">
                <a16:creationId xmlns:a16="http://schemas.microsoft.com/office/drawing/2014/main" id="{747D495F-F954-436D-9263-51C23664F0A5}"/>
              </a:ext>
            </a:extLst>
          </p:cNvPr>
          <p:cNvGraphicFramePr>
            <a:graphicFrameLocks noGrp="1"/>
          </p:cNvGraphicFramePr>
          <p:nvPr>
            <p:extLst>
              <p:ext uri="{D42A27DB-BD31-4B8C-83A1-F6EECF244321}">
                <p14:modId xmlns:p14="http://schemas.microsoft.com/office/powerpoint/2010/main" val="3455075588"/>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a:extLst>
              <a:ext uri="{FF2B5EF4-FFF2-40B4-BE49-F238E27FC236}">
                <a16:creationId xmlns:a16="http://schemas.microsoft.com/office/drawing/2014/main" id="{A6859F89-79BA-4E47-9CE1-A34769468E0F}"/>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748736" y="1668690"/>
            <a:ext cx="6120641" cy="2432793"/>
          </a:xfrm>
          <a:prstGeom prst="rect">
            <a:avLst/>
          </a:prstGeom>
          <a:noFill/>
          <a:ln>
            <a:noFill/>
          </a:ln>
        </p:spPr>
      </p:pic>
      <p:pic>
        <p:nvPicPr>
          <p:cNvPr id="4" name="Imagen 3">
            <a:extLst>
              <a:ext uri="{FF2B5EF4-FFF2-40B4-BE49-F238E27FC236}">
                <a16:creationId xmlns:a16="http://schemas.microsoft.com/office/drawing/2014/main" id="{7A24BA4D-381A-4E8A-BB80-B622FF506E77}"/>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5439135" y="3615431"/>
            <a:ext cx="5823585" cy="2463800"/>
          </a:xfrm>
          <a:prstGeom prst="rect">
            <a:avLst/>
          </a:prstGeom>
          <a:noFill/>
          <a:ln>
            <a:noFill/>
          </a:ln>
        </p:spPr>
      </p:pic>
      <p:sp>
        <p:nvSpPr>
          <p:cNvPr id="5" name="CuadroTexto 4">
            <a:extLst>
              <a:ext uri="{FF2B5EF4-FFF2-40B4-BE49-F238E27FC236}">
                <a16:creationId xmlns:a16="http://schemas.microsoft.com/office/drawing/2014/main" id="{37DFBD69-2E55-40BE-8BF1-3FFC9A213936}"/>
              </a:ext>
            </a:extLst>
          </p:cNvPr>
          <p:cNvSpPr txBox="1"/>
          <p:nvPr/>
        </p:nvSpPr>
        <p:spPr>
          <a:xfrm>
            <a:off x="97654" y="1198485"/>
            <a:ext cx="11638625" cy="369332"/>
          </a:xfrm>
          <a:prstGeom prst="rect">
            <a:avLst/>
          </a:prstGeom>
          <a:noFill/>
        </p:spPr>
        <p:txBody>
          <a:bodyPr wrap="square" rtlCol="0">
            <a:spAutoFit/>
          </a:bodyPr>
          <a:lstStyle/>
          <a:p>
            <a:pPr lvl="2"/>
            <a:r>
              <a:rPr lang="es-EC" b="1" dirty="0"/>
              <a:t>APLICACIÓN MÓVIL</a:t>
            </a:r>
          </a:p>
        </p:txBody>
      </p:sp>
    </p:spTree>
    <p:extLst>
      <p:ext uri="{BB962C8B-B14F-4D97-AF65-F5344CB8AC3E}">
        <p14:creationId xmlns:p14="http://schemas.microsoft.com/office/powerpoint/2010/main" val="2785378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Marcador de contenido 5">
            <a:extLst>
              <a:ext uri="{FF2B5EF4-FFF2-40B4-BE49-F238E27FC236}">
                <a16:creationId xmlns:a16="http://schemas.microsoft.com/office/drawing/2014/main" id="{F6B8C63E-F4DA-4CC7-B224-D86301E73E71}"/>
              </a:ext>
            </a:extLst>
          </p:cNvPr>
          <p:cNvGraphicFramePr>
            <a:graphicFrameLocks noGrp="1"/>
          </p:cNvGraphicFramePr>
          <p:nvPr>
            <p:extLst>
              <p:ext uri="{D42A27DB-BD31-4B8C-83A1-F6EECF244321}">
                <p14:modId xmlns:p14="http://schemas.microsoft.com/office/powerpoint/2010/main" val="4120370178"/>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a:extLst>
              <a:ext uri="{FF2B5EF4-FFF2-40B4-BE49-F238E27FC236}">
                <a16:creationId xmlns:a16="http://schemas.microsoft.com/office/drawing/2014/main" id="{1CBC59E8-C23A-42D1-BF39-08AD4A940104}"/>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2834988" y="1140232"/>
            <a:ext cx="6300134" cy="4186369"/>
          </a:xfrm>
          <a:prstGeom prst="rect">
            <a:avLst/>
          </a:prstGeom>
          <a:noFill/>
          <a:ln>
            <a:noFill/>
          </a:ln>
        </p:spPr>
      </p:pic>
    </p:spTree>
    <p:extLst>
      <p:ext uri="{BB962C8B-B14F-4D97-AF65-F5344CB8AC3E}">
        <p14:creationId xmlns:p14="http://schemas.microsoft.com/office/powerpoint/2010/main" val="782854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Marcador de contenido 5">
            <a:extLst>
              <a:ext uri="{FF2B5EF4-FFF2-40B4-BE49-F238E27FC236}">
                <a16:creationId xmlns:a16="http://schemas.microsoft.com/office/drawing/2014/main" id="{93620DA2-43DF-425E-97C1-7F156CAFC16B}"/>
              </a:ext>
            </a:extLst>
          </p:cNvPr>
          <p:cNvGraphicFramePr>
            <a:graphicFrameLocks noGrp="1"/>
          </p:cNvGraphicFramePr>
          <p:nvPr>
            <p:extLst>
              <p:ext uri="{D42A27DB-BD31-4B8C-83A1-F6EECF244321}">
                <p14:modId xmlns:p14="http://schemas.microsoft.com/office/powerpoint/2010/main" val="1433822258"/>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a:extLst>
              <a:ext uri="{FF2B5EF4-FFF2-40B4-BE49-F238E27FC236}">
                <a16:creationId xmlns:a16="http://schemas.microsoft.com/office/drawing/2014/main" id="{15AAEC3C-C13B-4FCD-BA9E-3575B34D9F36}"/>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3456750" y="1756547"/>
            <a:ext cx="7924423" cy="3960672"/>
          </a:xfrm>
          <a:prstGeom prst="rect">
            <a:avLst/>
          </a:prstGeom>
          <a:noFill/>
          <a:ln>
            <a:noFill/>
          </a:ln>
        </p:spPr>
      </p:pic>
      <p:pic>
        <p:nvPicPr>
          <p:cNvPr id="2" name="Imagen 1">
            <a:extLst>
              <a:ext uri="{FF2B5EF4-FFF2-40B4-BE49-F238E27FC236}">
                <a16:creationId xmlns:a16="http://schemas.microsoft.com/office/drawing/2014/main" id="{90B5E625-B8F4-49F9-9E03-C142AA685BE0}"/>
              </a:ext>
            </a:extLst>
          </p:cNvPr>
          <p:cNvPicPr>
            <a:picLocks noChangeAspect="1"/>
          </p:cNvPicPr>
          <p:nvPr/>
        </p:nvPicPr>
        <p:blipFill>
          <a:blip r:embed="rId9"/>
          <a:stretch>
            <a:fillRect/>
          </a:stretch>
        </p:blipFill>
        <p:spPr>
          <a:xfrm>
            <a:off x="974878" y="2296265"/>
            <a:ext cx="2004707" cy="1343580"/>
          </a:xfrm>
          <a:prstGeom prst="rect">
            <a:avLst/>
          </a:prstGeom>
        </p:spPr>
      </p:pic>
      <p:sp>
        <p:nvSpPr>
          <p:cNvPr id="5" name="CuadroTexto 4">
            <a:extLst>
              <a:ext uri="{FF2B5EF4-FFF2-40B4-BE49-F238E27FC236}">
                <a16:creationId xmlns:a16="http://schemas.microsoft.com/office/drawing/2014/main" id="{EA0E428C-5531-4825-8999-DA5075E93E34}"/>
              </a:ext>
            </a:extLst>
          </p:cNvPr>
          <p:cNvSpPr txBox="1"/>
          <p:nvPr/>
        </p:nvSpPr>
        <p:spPr>
          <a:xfrm>
            <a:off x="142042" y="1216241"/>
            <a:ext cx="11638625" cy="369332"/>
          </a:xfrm>
          <a:prstGeom prst="rect">
            <a:avLst/>
          </a:prstGeom>
          <a:noFill/>
        </p:spPr>
        <p:txBody>
          <a:bodyPr wrap="square" rtlCol="0">
            <a:spAutoFit/>
          </a:bodyPr>
          <a:lstStyle/>
          <a:p>
            <a:pPr lvl="2"/>
            <a:r>
              <a:rPr lang="es-EC" b="1" dirty="0"/>
              <a:t>Cambio de posición del sujeto de prueba</a:t>
            </a:r>
          </a:p>
        </p:txBody>
      </p:sp>
    </p:spTree>
    <p:extLst>
      <p:ext uri="{BB962C8B-B14F-4D97-AF65-F5344CB8AC3E}">
        <p14:creationId xmlns:p14="http://schemas.microsoft.com/office/powerpoint/2010/main" val="2895853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Marcador de contenido 5">
            <a:extLst>
              <a:ext uri="{FF2B5EF4-FFF2-40B4-BE49-F238E27FC236}">
                <a16:creationId xmlns:a16="http://schemas.microsoft.com/office/drawing/2014/main" id="{30135948-BFBD-424C-AD2D-89D5FC894363}"/>
              </a:ext>
            </a:extLst>
          </p:cNvPr>
          <p:cNvGraphicFramePr>
            <a:graphicFrameLocks noGrp="1"/>
          </p:cNvGraphicFramePr>
          <p:nvPr>
            <p:extLst>
              <p:ext uri="{D42A27DB-BD31-4B8C-83A1-F6EECF244321}">
                <p14:modId xmlns:p14="http://schemas.microsoft.com/office/powerpoint/2010/main" val="4096293228"/>
              </p:ext>
            </p:extLst>
          </p:nvPr>
        </p:nvGraphicFramePr>
        <p:xfrm>
          <a:off x="319596" y="0"/>
          <a:ext cx="11872404" cy="946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93C96ED7-941D-49B4-A64D-B7BB117490E8}"/>
              </a:ext>
            </a:extLst>
          </p:cNvPr>
          <p:cNvSpPr txBox="1"/>
          <p:nvPr/>
        </p:nvSpPr>
        <p:spPr>
          <a:xfrm>
            <a:off x="159799" y="946211"/>
            <a:ext cx="11638625" cy="369332"/>
          </a:xfrm>
          <a:prstGeom prst="rect">
            <a:avLst/>
          </a:prstGeom>
          <a:noFill/>
        </p:spPr>
        <p:txBody>
          <a:bodyPr wrap="square" rtlCol="0">
            <a:spAutoFit/>
          </a:bodyPr>
          <a:lstStyle/>
          <a:p>
            <a:pPr lvl="2"/>
            <a:r>
              <a:rPr lang="es-EC" b="1" dirty="0"/>
              <a:t>CONCLUSIONES</a:t>
            </a:r>
          </a:p>
        </p:txBody>
      </p:sp>
      <p:sp>
        <p:nvSpPr>
          <p:cNvPr id="2" name="CuadroTexto 1">
            <a:extLst>
              <a:ext uri="{FF2B5EF4-FFF2-40B4-BE49-F238E27FC236}">
                <a16:creationId xmlns:a16="http://schemas.microsoft.com/office/drawing/2014/main" id="{D08E0ACC-DB9C-40AC-92E4-60D3417C2EFE}"/>
              </a:ext>
            </a:extLst>
          </p:cNvPr>
          <p:cNvSpPr txBox="1"/>
          <p:nvPr/>
        </p:nvSpPr>
        <p:spPr>
          <a:xfrm>
            <a:off x="748736" y="1387474"/>
            <a:ext cx="10813002" cy="4524315"/>
          </a:xfrm>
          <a:prstGeom prst="rect">
            <a:avLst/>
          </a:prstGeom>
          <a:noFill/>
        </p:spPr>
        <p:txBody>
          <a:bodyPr wrap="square" rtlCol="0">
            <a:spAutoFit/>
          </a:bodyPr>
          <a:lstStyle/>
          <a:p>
            <a:pPr marL="285750" indent="-285750" algn="just">
              <a:buFont typeface="Arial" panose="020B0604020202020204" pitchFamily="34" charset="0"/>
              <a:buChar char="•"/>
            </a:pPr>
            <a:r>
              <a:rPr lang="es-SV" dirty="0"/>
              <a:t>Con la repotenciación del dispositivo e-Health se logró la reducción del tamaño y el peso del dispositivo, esto se consiguió con la utilización de la tarjeta ESP 32 con pantalla OLED que incluye un módulo WiFi. El diseño de la placa PCB fue realizado a doble lado de esta manera cada uno de sus componentes SMD (Surface </a:t>
            </a:r>
            <a:r>
              <a:rPr lang="es-SV" dirty="0" err="1"/>
              <a:t>Mounting</a:t>
            </a:r>
            <a:r>
              <a:rPr lang="es-SV" dirty="0"/>
              <a:t> </a:t>
            </a:r>
            <a:r>
              <a:rPr lang="es-SV" dirty="0" err="1"/>
              <a:t>Device</a:t>
            </a:r>
            <a:r>
              <a:rPr lang="es-SV" dirty="0"/>
              <a:t>) están dispuestos de manera que se redujo el tamaño de la placa en un 55% y el peso en un 42%.</a:t>
            </a:r>
          </a:p>
          <a:p>
            <a:pPr algn="just"/>
            <a:endParaRPr lang="es-EC" dirty="0"/>
          </a:p>
          <a:p>
            <a:pPr marL="285750" indent="-285750" algn="just">
              <a:buFont typeface="Arial" panose="020B0604020202020204" pitchFamily="34" charset="0"/>
              <a:buChar char="•"/>
            </a:pPr>
            <a:r>
              <a:rPr lang="es-SV" dirty="0"/>
              <a:t>Con la implementación del dispositivo e-Health se logró obtener datos de temperatura ambiente, temperatura corporal y ritmo cardiaco. Primero se desarrolló la caracterización de cada sensor de forma independiente obteniendo el error, y posteriormente con esa información se corrigió mediante software realizando una compensación:</a:t>
            </a:r>
            <a:endParaRPr lang="es-EC" dirty="0"/>
          </a:p>
          <a:p>
            <a:pPr lvl="0" algn="just"/>
            <a:r>
              <a:rPr lang="es-SV" dirty="0"/>
              <a:t>	Sensor de temperatura ambiente (LM35): en la caracterización presento un error de 0.68% y 	posteriormente a la compensación un error a 0.41%.</a:t>
            </a:r>
            <a:endParaRPr lang="es-EC" dirty="0"/>
          </a:p>
          <a:p>
            <a:pPr lvl="0" algn="just"/>
            <a:r>
              <a:rPr lang="es-SV" dirty="0"/>
              <a:t>	Sensor de temperatura corporal (Termistor NXFT15H103FA2B100): en la caracterización presento un 	error de 1.39% y posteriormente a la compensación un error a 0.08%.</a:t>
            </a:r>
            <a:endParaRPr lang="es-EC" dirty="0"/>
          </a:p>
          <a:p>
            <a:pPr lvl="0" algn="just"/>
            <a:r>
              <a:rPr lang="es-SV" dirty="0"/>
              <a:t>	Sensor de ritmo cardiaco (HRM-2511B):  en la caracterización presento un error de 2.77% y 	posteriormente a la compensación un error a 1.38%.</a:t>
            </a:r>
            <a:endParaRPr lang="es-EC" dirty="0"/>
          </a:p>
          <a:p>
            <a:endParaRPr lang="es-EC" dirty="0"/>
          </a:p>
        </p:txBody>
      </p:sp>
    </p:spTree>
    <p:extLst>
      <p:ext uri="{BB962C8B-B14F-4D97-AF65-F5344CB8AC3E}">
        <p14:creationId xmlns:p14="http://schemas.microsoft.com/office/powerpoint/2010/main" val="3587783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6" name="Diagrama 5">
            <a:extLst>
              <a:ext uri="{FF2B5EF4-FFF2-40B4-BE49-F238E27FC236}">
                <a16:creationId xmlns:a16="http://schemas.microsoft.com/office/drawing/2014/main" id="{9D622415-4D9A-4137-8CBF-E0C68AA86B56}"/>
              </a:ext>
            </a:extLst>
          </p:cNvPr>
          <p:cNvGraphicFramePr/>
          <p:nvPr>
            <p:extLst>
              <p:ext uri="{D42A27DB-BD31-4B8C-83A1-F6EECF244321}">
                <p14:modId xmlns:p14="http://schemas.microsoft.com/office/powerpoint/2010/main" val="1513822671"/>
              </p:ext>
            </p:extLst>
          </p:nvPr>
        </p:nvGraphicFramePr>
        <p:xfrm>
          <a:off x="3017708" y="1367327"/>
          <a:ext cx="9174292" cy="4573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Elipse 6">
            <a:extLst>
              <a:ext uri="{FF2B5EF4-FFF2-40B4-BE49-F238E27FC236}">
                <a16:creationId xmlns:a16="http://schemas.microsoft.com/office/drawing/2014/main" id="{9901AB4A-7681-4B61-BAA3-764926795509}"/>
              </a:ext>
            </a:extLst>
          </p:cNvPr>
          <p:cNvSpPr/>
          <p:nvPr/>
        </p:nvSpPr>
        <p:spPr>
          <a:xfrm>
            <a:off x="1210087" y="2396211"/>
            <a:ext cx="2206273" cy="2230453"/>
          </a:xfrm>
          <a:prstGeom prst="ellips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C" sz="2000" dirty="0">
                <a:latin typeface="Arial" panose="020B0604020202020204" pitchFamily="34" charset="0"/>
                <a:cs typeface="Arial" panose="020B0604020202020204" pitchFamily="34" charset="0"/>
              </a:rPr>
              <a:t>TEMARIO</a:t>
            </a:r>
          </a:p>
        </p:txBody>
      </p:sp>
    </p:spTree>
    <p:extLst>
      <p:ext uri="{BB962C8B-B14F-4D97-AF65-F5344CB8AC3E}">
        <p14:creationId xmlns:p14="http://schemas.microsoft.com/office/powerpoint/2010/main" val="2615262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id="{A3692D5E-4327-420A-A175-5EE0D52AE561}"/>
              </a:ext>
            </a:extLst>
          </p:cNvPr>
          <p:cNvGraphicFramePr>
            <a:graphicFrameLocks noGrp="1"/>
          </p:cNvGraphicFramePr>
          <p:nvPr>
            <p:extLst>
              <p:ext uri="{D42A27DB-BD31-4B8C-83A1-F6EECF244321}">
                <p14:modId xmlns:p14="http://schemas.microsoft.com/office/powerpoint/2010/main" val="1370702592"/>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uadroTexto 1">
            <a:extLst>
              <a:ext uri="{FF2B5EF4-FFF2-40B4-BE49-F238E27FC236}">
                <a16:creationId xmlns:a16="http://schemas.microsoft.com/office/drawing/2014/main" id="{E461F50E-C764-43BF-9D0A-FB523F138BC6}"/>
              </a:ext>
            </a:extLst>
          </p:cNvPr>
          <p:cNvSpPr txBox="1"/>
          <p:nvPr/>
        </p:nvSpPr>
        <p:spPr>
          <a:xfrm>
            <a:off x="628378" y="875190"/>
            <a:ext cx="11256885" cy="5909310"/>
          </a:xfrm>
          <a:prstGeom prst="rect">
            <a:avLst/>
          </a:prstGeom>
          <a:noFill/>
        </p:spPr>
        <p:txBody>
          <a:bodyPr wrap="square" rtlCol="0">
            <a:spAutoFit/>
          </a:bodyPr>
          <a:lstStyle/>
          <a:p>
            <a:pPr marL="285750" indent="-285750" algn="just">
              <a:buFont typeface="Arial" panose="020B0604020202020204" pitchFamily="34" charset="0"/>
              <a:buChar char="•"/>
            </a:pPr>
            <a:r>
              <a:rPr lang="es-SV" dirty="0"/>
              <a:t>Se ha identificado que la posición del sujeto de prueba influye sobre las mediciones, en el caso que se registre una caída podría existir falsos positivos tanto para los datos monitoreados de temperatura corporal y de ritmo cardiaco, por tanto, los sensores pueden cambiar su posición y desconectarse del sujeto de prueba.</a:t>
            </a:r>
          </a:p>
          <a:p>
            <a:pPr algn="just"/>
            <a:endParaRPr lang="es-SV" dirty="0"/>
          </a:p>
          <a:p>
            <a:pPr marL="285750" indent="-285750" algn="just">
              <a:buFont typeface="Arial" panose="020B0604020202020204" pitchFamily="34" charset="0"/>
              <a:buChar char="•"/>
            </a:pPr>
            <a:r>
              <a:rPr lang="es-SV" dirty="0"/>
              <a:t>El protocolo MQTT permitió la publicación de diferentes tópicos a través del </a:t>
            </a:r>
            <a:r>
              <a:rPr lang="es-SV" dirty="0" err="1"/>
              <a:t>broker</a:t>
            </a:r>
            <a:r>
              <a:rPr lang="es-SV" dirty="0"/>
              <a:t> Mosquitto, siendo este un protocolo asíncrono donde cada sensor puede enviar las lecturas a los tópicos simultáneamente y posibilita un tiempo de respuesta rápido para aplicaciones de tiempo real y que a diferencia del protocolo HTPP que es síncrono y el cliente debe esperar la respuesta del servidor. </a:t>
            </a:r>
            <a:endParaRPr lang="es-EC" dirty="0"/>
          </a:p>
          <a:p>
            <a:pPr marL="285750" indent="-285750" algn="just">
              <a:buFont typeface="Arial" panose="020B0604020202020204" pitchFamily="34" charset="0"/>
              <a:buChar char="•"/>
            </a:pPr>
            <a:endParaRPr lang="es-EC" dirty="0"/>
          </a:p>
          <a:p>
            <a:pPr marL="285750" indent="-285750" algn="just">
              <a:buFont typeface="Arial" panose="020B0604020202020204" pitchFamily="34" charset="0"/>
              <a:buChar char="•"/>
            </a:pPr>
            <a:r>
              <a:rPr lang="es-SV" dirty="0"/>
              <a:t>Se ha establecido una Calidad de Servicio (</a:t>
            </a:r>
            <a:r>
              <a:rPr lang="es-SV" dirty="0" err="1"/>
              <a:t>QoS</a:t>
            </a:r>
            <a:r>
              <a:rPr lang="es-SV" dirty="0"/>
              <a:t>) de 0 para el envío de los datos monitoreados, porque se envían estos datos al menos una vez, y posteriormente se eliminan de la cola de mensajes salientes, evitando su duplicidad.</a:t>
            </a:r>
          </a:p>
          <a:p>
            <a:pPr marL="285750" indent="-285750" algn="just">
              <a:buFont typeface="Arial" panose="020B0604020202020204" pitchFamily="34" charset="0"/>
              <a:buChar char="•"/>
            </a:pPr>
            <a:endParaRPr lang="es-SV" dirty="0"/>
          </a:p>
          <a:p>
            <a:pPr marL="285750" indent="-285750" algn="just">
              <a:buFont typeface="Arial" panose="020B0604020202020204" pitchFamily="34" charset="0"/>
              <a:buChar char="•"/>
            </a:pPr>
            <a:r>
              <a:rPr lang="es-SV" dirty="0"/>
              <a:t>Digital Ocean es una proveedor que ofrece una Infraestructura como Servicio (IaaS), que permitió la instalación de varios componentes de software como el </a:t>
            </a:r>
            <a:r>
              <a:rPr lang="es-SV" dirty="0" err="1"/>
              <a:t>broker</a:t>
            </a:r>
            <a:r>
              <a:rPr lang="es-SV" dirty="0"/>
              <a:t> Mosquitto, el </a:t>
            </a:r>
            <a:r>
              <a:rPr lang="es-SV" dirty="0" err="1"/>
              <a:t>framework</a:t>
            </a:r>
            <a:r>
              <a:rPr lang="es-SV" dirty="0"/>
              <a:t> </a:t>
            </a:r>
            <a:r>
              <a:rPr lang="es-SV" dirty="0" err="1"/>
              <a:t>Node</a:t>
            </a:r>
            <a:r>
              <a:rPr lang="es-SV" dirty="0"/>
              <a:t>-RED y la Base de Datos MySQL que son indispensables para lograr el desarrollo del proyecto.</a:t>
            </a:r>
          </a:p>
          <a:p>
            <a:pPr algn="just"/>
            <a:endParaRPr lang="es-EC" dirty="0"/>
          </a:p>
          <a:p>
            <a:pPr marL="285750" indent="-285750" algn="just">
              <a:buFont typeface="Arial" panose="020B0604020202020204" pitchFamily="34" charset="0"/>
              <a:buChar char="•"/>
            </a:pPr>
            <a:endParaRPr lang="es-EC" dirty="0"/>
          </a:p>
          <a:p>
            <a:pPr algn="just"/>
            <a:endParaRPr lang="es-EC" dirty="0"/>
          </a:p>
          <a:p>
            <a:pPr marL="285750" lvl="0" indent="-285750" algn="just">
              <a:buFont typeface="Arial" panose="020B0604020202020204" pitchFamily="34" charset="0"/>
              <a:buChar char="•"/>
            </a:pPr>
            <a:endParaRPr lang="es-EC" dirty="0"/>
          </a:p>
          <a:p>
            <a:endParaRPr lang="es-EC" dirty="0"/>
          </a:p>
        </p:txBody>
      </p:sp>
    </p:spTree>
    <p:extLst>
      <p:ext uri="{BB962C8B-B14F-4D97-AF65-F5344CB8AC3E}">
        <p14:creationId xmlns:p14="http://schemas.microsoft.com/office/powerpoint/2010/main" val="3978929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id="{A3692D5E-4327-420A-A175-5EE0D52AE561}"/>
              </a:ext>
            </a:extLst>
          </p:cNvPr>
          <p:cNvGraphicFramePr>
            <a:graphicFrameLocks noGrp="1"/>
          </p:cNvGraphicFramePr>
          <p:nvPr>
            <p:extLst>
              <p:ext uri="{D42A27DB-BD31-4B8C-83A1-F6EECF244321}">
                <p14:modId xmlns:p14="http://schemas.microsoft.com/office/powerpoint/2010/main" val="1957394809"/>
              </p:ext>
            </p:extLst>
          </p:nvPr>
        </p:nvGraphicFramePr>
        <p:xfrm>
          <a:off x="592868" y="62144"/>
          <a:ext cx="11599132" cy="884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uadroTexto 1">
            <a:extLst>
              <a:ext uri="{FF2B5EF4-FFF2-40B4-BE49-F238E27FC236}">
                <a16:creationId xmlns:a16="http://schemas.microsoft.com/office/drawing/2014/main" id="{E461F50E-C764-43BF-9D0A-FB523F138BC6}"/>
              </a:ext>
            </a:extLst>
          </p:cNvPr>
          <p:cNvSpPr txBox="1"/>
          <p:nvPr/>
        </p:nvSpPr>
        <p:spPr>
          <a:xfrm>
            <a:off x="592867" y="688759"/>
            <a:ext cx="11256885" cy="7017306"/>
          </a:xfrm>
          <a:prstGeom prst="rect">
            <a:avLst/>
          </a:prstGeom>
          <a:noFill/>
        </p:spPr>
        <p:txBody>
          <a:bodyPr wrap="square" rtlCol="0">
            <a:spAutoFit/>
          </a:bodyPr>
          <a:lstStyle/>
          <a:p>
            <a:pPr marL="285750" indent="-285750" algn="just">
              <a:buFont typeface="Arial" panose="020B0604020202020204" pitchFamily="34" charset="0"/>
              <a:buChar char="•"/>
            </a:pPr>
            <a:endParaRPr lang="es-SV" dirty="0"/>
          </a:p>
          <a:p>
            <a:pPr marL="285750" indent="-285750" algn="just">
              <a:buFont typeface="Arial" panose="020B0604020202020204" pitchFamily="34" charset="0"/>
              <a:buChar char="•"/>
            </a:pPr>
            <a:r>
              <a:rPr lang="es-SV" dirty="0"/>
              <a:t>Para el almacenamiento de los datos se utilizó la herramienta </a:t>
            </a:r>
            <a:r>
              <a:rPr lang="es-SV" dirty="0" err="1"/>
              <a:t>Node</a:t>
            </a:r>
            <a:r>
              <a:rPr lang="es-SV" dirty="0"/>
              <a:t>-RED a través de diferentes nodos, que se programaron con las sintaxis de sentencia de MySQL para lograr la inserción o consulta de datos, además se utilizó una base de datos SQL porque esta requiere que toda la información que se adquiere de los sensores siga la misma estructura, es decir no se agregan o se eliminan sensores que proporcionan la información de datos monitoreados del dispositivo e-Health.</a:t>
            </a:r>
            <a:endParaRPr lang="es-EC" dirty="0"/>
          </a:p>
          <a:p>
            <a:pPr marL="285750" indent="-285750" algn="just">
              <a:buFont typeface="Arial" panose="020B0604020202020204" pitchFamily="34" charset="0"/>
              <a:buChar char="•"/>
            </a:pPr>
            <a:endParaRPr lang="es-SV" dirty="0"/>
          </a:p>
          <a:p>
            <a:pPr marL="285750" indent="-285750" algn="just">
              <a:buFont typeface="Arial" panose="020B0604020202020204" pitchFamily="34" charset="0"/>
              <a:buChar char="•"/>
            </a:pPr>
            <a:r>
              <a:rPr lang="es-SV" dirty="0"/>
              <a:t>La aplicación web cumplió con los requerimientos de software, permitiendo un uso multiusuario los cuales tiene diferentes perfiles como doctor, enfermera y paciente. Las funciones a las que se tienen acceso varían dependiendo del usuario, por ejemplo, el doctor puede monitorear, almacenar información e ingresar nuevos pacientes, la enfermera recibe alarmas en caso de anormalidades en los datos, mientras que el usuario paciente puede visualizar los datos monitoreados y descargar su información. </a:t>
            </a:r>
          </a:p>
          <a:p>
            <a:pPr marL="285750" indent="-285750" algn="just">
              <a:buFont typeface="Arial" panose="020B0604020202020204" pitchFamily="34" charset="0"/>
              <a:buChar char="•"/>
            </a:pPr>
            <a:endParaRPr lang="es-SV" dirty="0"/>
          </a:p>
          <a:p>
            <a:pPr marL="285750" indent="-285750" algn="just">
              <a:buFont typeface="Arial" panose="020B0604020202020204" pitchFamily="34" charset="0"/>
              <a:buChar char="•"/>
            </a:pPr>
            <a:r>
              <a:rPr lang="es-SV" dirty="0"/>
              <a:t>Para el desarrollado de la aplicación móvil se utilizó la herramienta Android Studio y es indispensable incluir la librería Cliente </a:t>
            </a:r>
            <a:r>
              <a:rPr lang="es-SV" dirty="0" err="1"/>
              <a:t>Paho</a:t>
            </a:r>
            <a:r>
              <a:rPr lang="es-SV" dirty="0"/>
              <a:t> MQTT porque permite establecer la conexión con el </a:t>
            </a:r>
            <a:r>
              <a:rPr lang="es-SV" dirty="0" err="1"/>
              <a:t>broker</a:t>
            </a:r>
            <a:r>
              <a:rPr lang="es-SV" dirty="0"/>
              <a:t> MQTT, además el Cliente móvil se suscribe a los diferentes tópicos declarados.</a:t>
            </a:r>
          </a:p>
          <a:p>
            <a:pPr algn="just"/>
            <a:endParaRPr lang="es-EC" dirty="0"/>
          </a:p>
          <a:p>
            <a:pPr marL="285750" indent="-285750" algn="just">
              <a:buFont typeface="Arial" panose="020B0604020202020204" pitchFamily="34" charset="0"/>
              <a:buChar char="•"/>
            </a:pPr>
            <a:r>
              <a:rPr lang="es-SV" dirty="0"/>
              <a:t>El Cliente IoT por medio de la librería de </a:t>
            </a:r>
            <a:r>
              <a:rPr lang="es-SV" dirty="0" err="1"/>
              <a:t>Adafruit_MQTT_Client.h</a:t>
            </a:r>
            <a:r>
              <a:rPr lang="es-SV" dirty="0"/>
              <a:t> en el IDE de Arduino, realiza la publicación de los diferentes tópicos que contiene los datos monitoreados del dispositivo e-Health.</a:t>
            </a:r>
            <a:endParaRPr lang="es-EC" dirty="0"/>
          </a:p>
          <a:p>
            <a:pPr marL="285750" indent="-285750">
              <a:buFont typeface="Arial" panose="020B0604020202020204" pitchFamily="34" charset="0"/>
              <a:buChar char="•"/>
            </a:pPr>
            <a:endParaRPr lang="es-EC" dirty="0"/>
          </a:p>
          <a:p>
            <a:pPr marL="285750" indent="-285750">
              <a:buFont typeface="Arial" panose="020B0604020202020204" pitchFamily="34" charset="0"/>
              <a:buChar char="•"/>
            </a:pPr>
            <a:endParaRPr lang="es-SV" dirty="0"/>
          </a:p>
          <a:p>
            <a:pPr marL="285750" indent="-285750">
              <a:buFont typeface="Arial" panose="020B0604020202020204" pitchFamily="34" charset="0"/>
              <a:buChar char="•"/>
            </a:pPr>
            <a:endParaRPr lang="es-EC" dirty="0"/>
          </a:p>
          <a:p>
            <a:pPr algn="just"/>
            <a:endParaRPr lang="es-EC" dirty="0"/>
          </a:p>
          <a:p>
            <a:pPr marL="285750" lvl="0" indent="-285750" algn="just">
              <a:buFont typeface="Arial" panose="020B0604020202020204" pitchFamily="34" charset="0"/>
              <a:buChar char="•"/>
            </a:pPr>
            <a:endParaRPr lang="es-EC" dirty="0"/>
          </a:p>
          <a:p>
            <a:endParaRPr lang="es-EC" dirty="0"/>
          </a:p>
        </p:txBody>
      </p:sp>
    </p:spTree>
    <p:extLst>
      <p:ext uri="{BB962C8B-B14F-4D97-AF65-F5344CB8AC3E}">
        <p14:creationId xmlns:p14="http://schemas.microsoft.com/office/powerpoint/2010/main" val="756928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id="{89BAA4E3-B3EE-4881-8CA6-3F17C1E9F9C6}"/>
              </a:ext>
            </a:extLst>
          </p:cNvPr>
          <p:cNvGraphicFramePr>
            <a:graphicFrameLocks noGrp="1"/>
          </p:cNvGraphicFramePr>
          <p:nvPr>
            <p:extLst>
              <p:ext uri="{D42A27DB-BD31-4B8C-83A1-F6EECF244321}">
                <p14:modId xmlns:p14="http://schemas.microsoft.com/office/powerpoint/2010/main" val="1981353171"/>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9C97895A-14E3-4C41-BD82-0D1BE2C69C25}"/>
              </a:ext>
            </a:extLst>
          </p:cNvPr>
          <p:cNvSpPr txBox="1"/>
          <p:nvPr/>
        </p:nvSpPr>
        <p:spPr>
          <a:xfrm>
            <a:off x="159799" y="946211"/>
            <a:ext cx="11638625" cy="369332"/>
          </a:xfrm>
          <a:prstGeom prst="rect">
            <a:avLst/>
          </a:prstGeom>
          <a:noFill/>
        </p:spPr>
        <p:txBody>
          <a:bodyPr wrap="square" rtlCol="0">
            <a:spAutoFit/>
          </a:bodyPr>
          <a:lstStyle/>
          <a:p>
            <a:pPr lvl="2"/>
            <a:r>
              <a:rPr lang="es-EC" b="1" dirty="0"/>
              <a:t>RECOMENDACIONES</a:t>
            </a:r>
          </a:p>
        </p:txBody>
      </p:sp>
      <p:sp>
        <p:nvSpPr>
          <p:cNvPr id="13" name="Rectangle 5">
            <a:extLst>
              <a:ext uri="{FF2B5EF4-FFF2-40B4-BE49-F238E27FC236}">
                <a16:creationId xmlns:a16="http://schemas.microsoft.com/office/drawing/2014/main" id="{7EE7A12D-4813-4000-9865-DEC74761D1CE}"/>
              </a:ext>
            </a:extLst>
          </p:cNvPr>
          <p:cNvSpPr>
            <a:spLocks noChangeArrowheads="1"/>
          </p:cNvSpPr>
          <p:nvPr/>
        </p:nvSpPr>
        <p:spPr bwMode="auto">
          <a:xfrm>
            <a:off x="612560" y="680284"/>
            <a:ext cx="11070454"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80975" algn="just" fontAlgn="base">
              <a:lnSpc>
                <a:spcPct val="100000"/>
              </a:lnSpc>
              <a:spcBef>
                <a:spcPct val="0"/>
              </a:spcBef>
              <a:spcAft>
                <a:spcPct val="0"/>
              </a:spcAft>
              <a:buClrTx/>
              <a:buSzTx/>
              <a:buFontTx/>
              <a:buNone/>
              <a:tabLst/>
            </a:pPr>
            <a:endParaRPr lang="es-SV" altLang="es-EC" dirty="0"/>
          </a:p>
          <a:p>
            <a:pPr marL="0" marR="0" lvl="0" indent="180975" algn="just" fontAlgn="base">
              <a:lnSpc>
                <a:spcPct val="100000"/>
              </a:lnSpc>
              <a:spcBef>
                <a:spcPct val="0"/>
              </a:spcBef>
              <a:spcAft>
                <a:spcPct val="0"/>
              </a:spcAft>
              <a:buClrTx/>
              <a:buSzTx/>
              <a:buFontTx/>
              <a:buNone/>
              <a:tabLst/>
            </a:pPr>
            <a:endParaRPr lang="es-SV" altLang="es-EC" dirty="0"/>
          </a:p>
          <a:p>
            <a:pPr marL="285750" marR="0" lvl="0" indent="-285750" algn="just" fontAlgn="base">
              <a:lnSpc>
                <a:spcPct val="100000"/>
              </a:lnSpc>
              <a:spcBef>
                <a:spcPct val="0"/>
              </a:spcBef>
              <a:spcAft>
                <a:spcPct val="0"/>
              </a:spcAft>
              <a:buClrTx/>
              <a:buSzTx/>
              <a:buFont typeface="Arial" panose="020B0604020202020204" pitchFamily="34" charset="0"/>
              <a:buChar char="•"/>
              <a:tabLst/>
            </a:pPr>
            <a:r>
              <a:rPr lang="es-SV" altLang="es-EC" dirty="0"/>
              <a:t>Es indispensable que la conexión a Internet sea estable, de esta manera se evitará la pérdida de datos, además la red de conexión que se utilice debe tener habilitados los puertos de MQTT (1883/8883). No se recomienda utilizar redes móviles de telefonía celular por la capacidad de su cobertura que puede afectar en la Calidad de Servicio (</a:t>
            </a:r>
            <a:r>
              <a:rPr lang="es-SV" altLang="es-EC" dirty="0" err="1"/>
              <a:t>QoS</a:t>
            </a:r>
            <a:r>
              <a:rPr lang="es-SV" altLang="es-EC" dirty="0"/>
              <a:t>).</a:t>
            </a:r>
          </a:p>
          <a:p>
            <a:pPr marL="285750" marR="0" lvl="0" indent="-285750" algn="just" fontAlgn="base">
              <a:lnSpc>
                <a:spcPct val="100000"/>
              </a:lnSpc>
              <a:spcBef>
                <a:spcPct val="0"/>
              </a:spcBef>
              <a:spcAft>
                <a:spcPct val="0"/>
              </a:spcAft>
              <a:buClrTx/>
              <a:buSzTx/>
              <a:buFont typeface="Arial" panose="020B0604020202020204" pitchFamily="34" charset="0"/>
              <a:buChar char="•"/>
              <a:tabLst/>
            </a:pPr>
            <a:endParaRPr lang="es-SV" altLang="es-EC" dirty="0"/>
          </a:p>
          <a:p>
            <a:pPr marL="285750" indent="-285750" algn="just" fontAlgn="base">
              <a:spcBef>
                <a:spcPct val="0"/>
              </a:spcBef>
              <a:spcAft>
                <a:spcPct val="0"/>
              </a:spcAft>
              <a:buFont typeface="Arial" panose="020B0604020202020204" pitchFamily="34" charset="0"/>
              <a:buChar char="•"/>
            </a:pPr>
            <a:r>
              <a:rPr lang="es-SV" dirty="0"/>
              <a:t>Se recomienda que durante el proceso de grabado del programa en la tarjeta ESP 32 es importante que el interruptor de carga de software de configuración este en modo ON, caso contrario se presentará un error. Una vez que se ha finalizado el proceso de grabación se debe cambiar el estado del interruptor a modo OFF para su funcionamiento.</a:t>
            </a:r>
          </a:p>
          <a:p>
            <a:pPr algn="just" fontAlgn="base">
              <a:spcBef>
                <a:spcPct val="0"/>
              </a:spcBef>
              <a:spcAft>
                <a:spcPct val="0"/>
              </a:spcAft>
            </a:pPr>
            <a:endParaRPr lang="es-SV" dirty="0"/>
          </a:p>
          <a:p>
            <a:pPr marL="285750" indent="-285750" algn="just" fontAlgn="base">
              <a:spcBef>
                <a:spcPct val="0"/>
              </a:spcBef>
              <a:spcAft>
                <a:spcPct val="0"/>
              </a:spcAft>
              <a:buFont typeface="Arial" panose="020B0604020202020204" pitchFamily="34" charset="0"/>
              <a:buChar char="•"/>
            </a:pPr>
            <a:r>
              <a:rPr lang="es-SV" dirty="0"/>
              <a:t>En caso de que la Fecha /Hora del dispositivo de e-Health no sea la correcta se debe presionar el pulsador Fecha/Hora que modifica estos parámetros a los correctos, para ello es necesario que el dispositivo tenga acceso a una conectividad WiFi para realizar este procedimiento.</a:t>
            </a:r>
          </a:p>
          <a:p>
            <a:pPr algn="just" fontAlgn="base">
              <a:spcBef>
                <a:spcPct val="0"/>
              </a:spcBef>
              <a:spcAft>
                <a:spcPct val="0"/>
              </a:spcAft>
            </a:pPr>
            <a:endParaRPr lang="es-SV" dirty="0"/>
          </a:p>
          <a:p>
            <a:pPr marL="285750" indent="-285750" algn="just" fontAlgn="base">
              <a:spcBef>
                <a:spcPct val="0"/>
              </a:spcBef>
              <a:spcAft>
                <a:spcPct val="0"/>
              </a:spcAft>
              <a:buFont typeface="Arial" panose="020B0604020202020204" pitchFamily="34" charset="0"/>
              <a:buChar char="•"/>
            </a:pPr>
            <a:r>
              <a:rPr lang="es-SV" dirty="0"/>
              <a:t>La herramienta </a:t>
            </a:r>
            <a:r>
              <a:rPr lang="es-SV" dirty="0" err="1"/>
              <a:t>Node</a:t>
            </a:r>
            <a:r>
              <a:rPr lang="es-SV" dirty="0"/>
              <a:t>-RED utilizada para el desarrollo de la aplicación web contiene una paleta de nodos que facilita las tareas del programador, pero este debe saber diferenciar el tipo de nodo que desea utilizar ya que algunos solo admiten entradas, salidas o entradas y salidas de datos.</a:t>
            </a:r>
            <a:endParaRPr lang="es-EC" dirty="0"/>
          </a:p>
          <a:p>
            <a:r>
              <a:rPr lang="es-SV" dirty="0"/>
              <a:t> </a:t>
            </a:r>
            <a:endParaRPr lang="es-EC" dirty="0"/>
          </a:p>
          <a:p>
            <a:pPr marL="285750" indent="-285750" algn="just" fontAlgn="base">
              <a:spcBef>
                <a:spcPct val="0"/>
              </a:spcBef>
              <a:spcAft>
                <a:spcPct val="0"/>
              </a:spcAft>
              <a:buFont typeface="Arial" panose="020B0604020202020204" pitchFamily="34" charset="0"/>
              <a:buChar char="•"/>
            </a:pPr>
            <a:endParaRPr lang="es-EC" dirty="0"/>
          </a:p>
          <a:p>
            <a:pPr marL="285750" indent="-285750" algn="just" fontAlgn="base">
              <a:spcBef>
                <a:spcPct val="0"/>
              </a:spcBef>
              <a:spcAft>
                <a:spcPct val="0"/>
              </a:spcAft>
              <a:buFont typeface="Arial" panose="020B0604020202020204" pitchFamily="34" charset="0"/>
              <a:buChar char="•"/>
            </a:pPr>
            <a:endParaRPr lang="es-EC" dirty="0"/>
          </a:p>
          <a:p>
            <a:pPr marL="285750" marR="0" lvl="0" indent="-285750" algn="just" fontAlgn="base">
              <a:lnSpc>
                <a:spcPct val="100000"/>
              </a:lnSpc>
              <a:spcBef>
                <a:spcPct val="0"/>
              </a:spcBef>
              <a:spcAft>
                <a:spcPct val="0"/>
              </a:spcAft>
              <a:buClrTx/>
              <a:buSzTx/>
              <a:buFont typeface="Arial" panose="020B0604020202020204" pitchFamily="34" charset="0"/>
              <a:buChar char="•"/>
              <a:tabLst/>
            </a:pPr>
            <a:endParaRPr lang="es-SV" altLang="es-EC" dirty="0"/>
          </a:p>
          <a:p>
            <a:pPr marL="285750" marR="0" lvl="0" indent="-285750" algn="just" fontAlgn="base">
              <a:lnSpc>
                <a:spcPct val="100000"/>
              </a:lnSpc>
              <a:spcBef>
                <a:spcPct val="0"/>
              </a:spcBef>
              <a:spcAft>
                <a:spcPct val="0"/>
              </a:spcAft>
              <a:buClrTx/>
              <a:buSzTx/>
              <a:buFont typeface="Arial" panose="020B0604020202020204" pitchFamily="34" charset="0"/>
              <a:buChar char="•"/>
              <a:tabLst/>
            </a:pPr>
            <a:endParaRPr lang="es-SV" altLang="es-EC" dirty="0"/>
          </a:p>
        </p:txBody>
      </p:sp>
    </p:spTree>
    <p:extLst>
      <p:ext uri="{BB962C8B-B14F-4D97-AF65-F5344CB8AC3E}">
        <p14:creationId xmlns:p14="http://schemas.microsoft.com/office/powerpoint/2010/main" val="3599730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Resultado de imagen para GRACIAS">
            <a:extLst>
              <a:ext uri="{FF2B5EF4-FFF2-40B4-BE49-F238E27FC236}">
                <a16:creationId xmlns:a16="http://schemas.microsoft.com/office/drawing/2014/main" id="{448D0A21-707E-436F-8834-E42E074BED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985838"/>
            <a:ext cx="7810500" cy="488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80318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a16="http://schemas.microsoft.com/office/drawing/2014/main" id="{58C25784-05DD-4B72-BEC0-9C2D2993727F}"/>
              </a:ext>
            </a:extLst>
          </p:cNvPr>
          <p:cNvGraphicFramePr>
            <a:graphicFrameLocks noGrp="1"/>
          </p:cNvGraphicFramePr>
          <p:nvPr>
            <p:extLst>
              <p:ext uri="{D42A27DB-BD31-4B8C-83A1-F6EECF244321}">
                <p14:modId xmlns:p14="http://schemas.microsoft.com/office/powerpoint/2010/main" val="3119080174"/>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n 1">
            <a:extLst>
              <a:ext uri="{FF2B5EF4-FFF2-40B4-BE49-F238E27FC236}">
                <a16:creationId xmlns:a16="http://schemas.microsoft.com/office/drawing/2014/main" id="{7BF15D59-CE66-426F-BF34-AFDCEE561392}"/>
              </a:ext>
            </a:extLst>
          </p:cNvPr>
          <p:cNvPicPr>
            <a:picLocks noChangeAspect="1"/>
          </p:cNvPicPr>
          <p:nvPr/>
        </p:nvPicPr>
        <p:blipFill>
          <a:blip r:embed="rId8"/>
          <a:stretch>
            <a:fillRect/>
          </a:stretch>
        </p:blipFill>
        <p:spPr>
          <a:xfrm>
            <a:off x="1007755" y="1348615"/>
            <a:ext cx="10604237" cy="4555035"/>
          </a:xfrm>
          <a:prstGeom prst="rect">
            <a:avLst/>
          </a:prstGeom>
        </p:spPr>
      </p:pic>
    </p:spTree>
    <p:extLst>
      <p:ext uri="{BB962C8B-B14F-4D97-AF65-F5344CB8AC3E}">
        <p14:creationId xmlns:p14="http://schemas.microsoft.com/office/powerpoint/2010/main" val="1332799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9" name="Marcador de contenido 5">
            <a:extLst>
              <a:ext uri="{FF2B5EF4-FFF2-40B4-BE49-F238E27FC236}">
                <a16:creationId xmlns:a16="http://schemas.microsoft.com/office/drawing/2014/main" id="{7A4F275E-A08F-4246-B764-8B9260B5ABF3}"/>
              </a:ext>
            </a:extLst>
          </p:cNvPr>
          <p:cNvGraphicFramePr>
            <a:graphicFrameLocks noGrp="1"/>
          </p:cNvGraphicFramePr>
          <p:nvPr>
            <p:extLst>
              <p:ext uri="{D42A27DB-BD31-4B8C-83A1-F6EECF244321}">
                <p14:modId xmlns:p14="http://schemas.microsoft.com/office/powerpoint/2010/main" val="3137559447"/>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3">
            <a:extLst>
              <a:ext uri="{FF2B5EF4-FFF2-40B4-BE49-F238E27FC236}">
                <a16:creationId xmlns:a16="http://schemas.microsoft.com/office/drawing/2014/main" id="{C5DFE21C-C533-42A8-A9EA-9F6C6C817132}"/>
              </a:ext>
            </a:extLst>
          </p:cNvPr>
          <p:cNvGraphicFramePr/>
          <p:nvPr>
            <p:extLst>
              <p:ext uri="{D42A27DB-BD31-4B8C-83A1-F6EECF244321}">
                <p14:modId xmlns:p14="http://schemas.microsoft.com/office/powerpoint/2010/main" val="4105066060"/>
              </p:ext>
            </p:extLst>
          </p:nvPr>
        </p:nvGraphicFramePr>
        <p:xfrm>
          <a:off x="834502" y="1012054"/>
          <a:ext cx="10937288" cy="512627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72433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1400879132"/>
              </p:ext>
            </p:extLst>
          </p:nvPr>
        </p:nvGraphicFramePr>
        <p:xfrm>
          <a:off x="441131" y="2210541"/>
          <a:ext cx="11309738" cy="4015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42">
            <a:extLst>
              <a:ext uri="{FF2B5EF4-FFF2-40B4-BE49-F238E27FC236}">
                <a16:creationId xmlns:a16="http://schemas.microsoft.com/office/drawing/2014/main" id="{4C523119-1DE6-4D7C-812B-DE2632B2AAC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50">
            <a:extLst>
              <a:ext uri="{FF2B5EF4-FFF2-40B4-BE49-F238E27FC236}">
                <a16:creationId xmlns:a16="http://schemas.microsoft.com/office/drawing/2014/main" id="{00566F2C-7B6A-48C2-A52F-8FFFEC2928C0}"/>
              </a:ext>
            </a:extLst>
          </p:cNvPr>
          <p:cNvSpPr>
            <a:spLocks noChangeArrowheads="1"/>
          </p:cNvSpPr>
          <p:nvPr/>
        </p:nvSpPr>
        <p:spPr bwMode="auto">
          <a:xfrm>
            <a:off x="0" y="4467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Marcador de contenido 5">
            <a:extLst>
              <a:ext uri="{FF2B5EF4-FFF2-40B4-BE49-F238E27FC236}">
                <a16:creationId xmlns:a16="http://schemas.microsoft.com/office/drawing/2014/main" id="{CED9A902-185A-4D8C-861F-130EE1E7A912}"/>
              </a:ext>
            </a:extLst>
          </p:cNvPr>
          <p:cNvGraphicFramePr>
            <a:graphicFrameLocks noGrp="1"/>
          </p:cNvGraphicFramePr>
          <p:nvPr>
            <p:extLst>
              <p:ext uri="{D42A27DB-BD31-4B8C-83A1-F6EECF244321}">
                <p14:modId xmlns:p14="http://schemas.microsoft.com/office/powerpoint/2010/main" val="2746567367"/>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4" name="Diagrama 3">
            <a:extLst>
              <a:ext uri="{FF2B5EF4-FFF2-40B4-BE49-F238E27FC236}">
                <a16:creationId xmlns:a16="http://schemas.microsoft.com/office/drawing/2014/main" id="{67A6BC5A-476D-4B49-A2EC-FF779B56242F}"/>
              </a:ext>
            </a:extLst>
          </p:cNvPr>
          <p:cNvGraphicFramePr/>
          <p:nvPr>
            <p:extLst>
              <p:ext uri="{D42A27DB-BD31-4B8C-83A1-F6EECF244321}">
                <p14:modId xmlns:p14="http://schemas.microsoft.com/office/powerpoint/2010/main" val="1140628822"/>
              </p:ext>
            </p:extLst>
          </p:nvPr>
        </p:nvGraphicFramePr>
        <p:xfrm>
          <a:off x="1035728" y="1662660"/>
          <a:ext cx="10120543" cy="390617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Marcador de contenido 2">
            <a:extLst>
              <a:ext uri="{FF2B5EF4-FFF2-40B4-BE49-F238E27FC236}">
                <a16:creationId xmlns:a16="http://schemas.microsoft.com/office/drawing/2014/main" id="{C0869691-EEBC-4964-93BC-8301B89C8815}"/>
              </a:ext>
            </a:extLst>
          </p:cNvPr>
          <p:cNvSpPr txBox="1">
            <a:spLocks/>
          </p:cNvSpPr>
          <p:nvPr/>
        </p:nvSpPr>
        <p:spPr>
          <a:xfrm>
            <a:off x="874397" y="1332460"/>
            <a:ext cx="1709005" cy="330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E-Health</a:t>
            </a:r>
          </a:p>
          <a:p>
            <a:pPr marL="0" indent="0">
              <a:buFont typeface="Arial" panose="020B0604020202020204" pitchFamily="34" charset="0"/>
              <a:buNone/>
            </a:pPr>
            <a:endParaRPr lang="en-US" sz="2400" b="1" dirty="0"/>
          </a:p>
        </p:txBody>
      </p:sp>
    </p:spTree>
    <p:extLst>
      <p:ext uri="{BB962C8B-B14F-4D97-AF65-F5344CB8AC3E}">
        <p14:creationId xmlns:p14="http://schemas.microsoft.com/office/powerpoint/2010/main" val="307241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9" name="Marcador de contenido 5">
            <a:extLst>
              <a:ext uri="{FF2B5EF4-FFF2-40B4-BE49-F238E27FC236}">
                <a16:creationId xmlns:a16="http://schemas.microsoft.com/office/drawing/2014/main" id="{9CD521A8-61EC-451E-A314-290654973E6A}"/>
              </a:ext>
            </a:extLst>
          </p:cNvPr>
          <p:cNvGraphicFramePr>
            <a:graphicFrameLocks noGrp="1"/>
          </p:cNvGraphicFramePr>
          <p:nvPr>
            <p:extLst>
              <p:ext uri="{D42A27DB-BD31-4B8C-83A1-F6EECF244321}">
                <p14:modId xmlns:p14="http://schemas.microsoft.com/office/powerpoint/2010/main" val="1427947428"/>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Marcador de contenido 2">
            <a:extLst>
              <a:ext uri="{FF2B5EF4-FFF2-40B4-BE49-F238E27FC236}">
                <a16:creationId xmlns:a16="http://schemas.microsoft.com/office/drawing/2014/main" id="{83B19A31-BAB1-43EC-9CA9-F14B1792995F}"/>
              </a:ext>
            </a:extLst>
          </p:cNvPr>
          <p:cNvSpPr txBox="1">
            <a:spLocks/>
          </p:cNvSpPr>
          <p:nvPr/>
        </p:nvSpPr>
        <p:spPr>
          <a:xfrm>
            <a:off x="868685" y="1135191"/>
            <a:ext cx="10876472" cy="330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err="1"/>
              <a:t>Protocolo</a:t>
            </a:r>
            <a:r>
              <a:rPr lang="en-US" sz="2000" b="1" dirty="0"/>
              <a:t> de </a:t>
            </a:r>
            <a:r>
              <a:rPr lang="en-US" sz="2000" b="1" dirty="0" err="1"/>
              <a:t>Mensajería</a:t>
            </a:r>
            <a:r>
              <a:rPr lang="en-US" sz="2000" b="1" dirty="0"/>
              <a:t>: MQTT (</a:t>
            </a:r>
            <a:r>
              <a:rPr lang="es-SV" sz="2000" b="1" dirty="0" err="1"/>
              <a:t>Message</a:t>
            </a:r>
            <a:r>
              <a:rPr lang="es-SV" sz="2000" b="1" dirty="0"/>
              <a:t> </a:t>
            </a:r>
            <a:r>
              <a:rPr lang="es-SV" sz="2000" b="1" dirty="0" err="1"/>
              <a:t>Queue</a:t>
            </a:r>
            <a:r>
              <a:rPr lang="es-SV" sz="2000" b="1" dirty="0"/>
              <a:t> </a:t>
            </a:r>
            <a:r>
              <a:rPr lang="es-SV" sz="2000" b="1" dirty="0" err="1"/>
              <a:t>Telemetry</a:t>
            </a:r>
            <a:r>
              <a:rPr lang="es-SV" sz="2000" b="1" dirty="0"/>
              <a:t> </a:t>
            </a:r>
            <a:r>
              <a:rPr lang="es-SV" sz="2000" b="1" dirty="0" err="1"/>
              <a:t>Transport</a:t>
            </a:r>
            <a:r>
              <a:rPr lang="es-SV" sz="2000" b="1" dirty="0"/>
              <a:t> </a:t>
            </a:r>
            <a:r>
              <a:rPr lang="en-US" sz="2000" b="1" dirty="0"/>
              <a:t>)</a:t>
            </a:r>
          </a:p>
          <a:p>
            <a:pPr marL="0" indent="0">
              <a:buFont typeface="Arial" panose="020B0604020202020204" pitchFamily="34" charset="0"/>
              <a:buNone/>
            </a:pPr>
            <a:endParaRPr lang="en-US" sz="2400" b="1" dirty="0"/>
          </a:p>
        </p:txBody>
      </p:sp>
      <p:pic>
        <p:nvPicPr>
          <p:cNvPr id="6" name="Imagen 5">
            <a:extLst>
              <a:ext uri="{FF2B5EF4-FFF2-40B4-BE49-F238E27FC236}">
                <a16:creationId xmlns:a16="http://schemas.microsoft.com/office/drawing/2014/main" id="{E97B4491-54E6-4FFC-90C6-016E8950061A}"/>
              </a:ext>
            </a:extLst>
          </p:cNvPr>
          <p:cNvPicPr>
            <a:picLocks noChangeAspect="1"/>
          </p:cNvPicPr>
          <p:nvPr/>
        </p:nvPicPr>
        <p:blipFill>
          <a:blip r:embed="rId8"/>
          <a:stretch>
            <a:fillRect/>
          </a:stretch>
        </p:blipFill>
        <p:spPr>
          <a:xfrm>
            <a:off x="5850385" y="1535058"/>
            <a:ext cx="5346715" cy="3930118"/>
          </a:xfrm>
          <a:prstGeom prst="rect">
            <a:avLst/>
          </a:prstGeom>
        </p:spPr>
      </p:pic>
      <p:graphicFrame>
        <p:nvGraphicFramePr>
          <p:cNvPr id="11" name="Diagrama 10">
            <a:extLst>
              <a:ext uri="{FF2B5EF4-FFF2-40B4-BE49-F238E27FC236}">
                <a16:creationId xmlns:a16="http://schemas.microsoft.com/office/drawing/2014/main" id="{81FA58F0-F260-4902-9959-293AD0CE7626}"/>
              </a:ext>
            </a:extLst>
          </p:cNvPr>
          <p:cNvGraphicFramePr/>
          <p:nvPr>
            <p:extLst>
              <p:ext uri="{D42A27DB-BD31-4B8C-83A1-F6EECF244321}">
                <p14:modId xmlns:p14="http://schemas.microsoft.com/office/powerpoint/2010/main" val="2798183790"/>
              </p:ext>
            </p:extLst>
          </p:nvPr>
        </p:nvGraphicFramePr>
        <p:xfrm>
          <a:off x="1082088" y="1696407"/>
          <a:ext cx="4422067" cy="412734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72046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0" name="Marcador de contenido 5">
            <a:extLst>
              <a:ext uri="{FF2B5EF4-FFF2-40B4-BE49-F238E27FC236}">
                <a16:creationId xmlns:a16="http://schemas.microsoft.com/office/drawing/2014/main" id="{3668FB8F-7BDE-467E-BAD4-800523BCCEC5}"/>
              </a:ext>
            </a:extLst>
          </p:cNvPr>
          <p:cNvGraphicFramePr>
            <a:graphicFrameLocks noGrp="1"/>
          </p:cNvGraphicFramePr>
          <p:nvPr>
            <p:extLst>
              <p:ext uri="{D42A27DB-BD31-4B8C-83A1-F6EECF244321}">
                <p14:modId xmlns:p14="http://schemas.microsoft.com/office/powerpoint/2010/main" val="2666276372"/>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Marcador de contenido 2">
            <a:extLst>
              <a:ext uri="{FF2B5EF4-FFF2-40B4-BE49-F238E27FC236}">
                <a16:creationId xmlns:a16="http://schemas.microsoft.com/office/drawing/2014/main" id="{5C48B8E9-87DF-4E2E-8CF4-538DAAB422B7}"/>
              </a:ext>
            </a:extLst>
          </p:cNvPr>
          <p:cNvSpPr>
            <a:spLocks noGrp="1"/>
          </p:cNvSpPr>
          <p:nvPr>
            <p:ph idx="1"/>
          </p:nvPr>
        </p:nvSpPr>
        <p:spPr>
          <a:xfrm>
            <a:off x="928448" y="1217034"/>
            <a:ext cx="8312150" cy="658126"/>
          </a:xfrm>
        </p:spPr>
        <p:txBody>
          <a:bodyPr>
            <a:normAutofit/>
          </a:bodyPr>
          <a:lstStyle/>
          <a:p>
            <a:pPr marL="0" indent="0">
              <a:buNone/>
            </a:pPr>
            <a:r>
              <a:rPr lang="es-EC" sz="2400" b="1" dirty="0"/>
              <a:t>Diagrama general del proyecto de investigación</a:t>
            </a:r>
          </a:p>
        </p:txBody>
      </p:sp>
      <p:pic>
        <p:nvPicPr>
          <p:cNvPr id="6" name="Imagen 5">
            <a:extLst>
              <a:ext uri="{FF2B5EF4-FFF2-40B4-BE49-F238E27FC236}">
                <a16:creationId xmlns:a16="http://schemas.microsoft.com/office/drawing/2014/main" id="{08EC2AE4-CBDD-4488-BE88-71BC183303CA}"/>
              </a:ext>
            </a:extLst>
          </p:cNvPr>
          <p:cNvPicPr/>
          <p:nvPr/>
        </p:nvPicPr>
        <p:blipFill>
          <a:blip r:embed="rId8"/>
          <a:stretch>
            <a:fillRect/>
          </a:stretch>
        </p:blipFill>
        <p:spPr>
          <a:xfrm>
            <a:off x="1667565" y="1606859"/>
            <a:ext cx="8994517" cy="4421079"/>
          </a:xfrm>
          <a:prstGeom prst="rect">
            <a:avLst/>
          </a:prstGeom>
        </p:spPr>
      </p:pic>
    </p:spTree>
    <p:extLst>
      <p:ext uri="{BB962C8B-B14F-4D97-AF65-F5344CB8AC3E}">
        <p14:creationId xmlns:p14="http://schemas.microsoft.com/office/powerpoint/2010/main" val="1501790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Marcador de contenido 5">
            <a:extLst>
              <a:ext uri="{FF2B5EF4-FFF2-40B4-BE49-F238E27FC236}">
                <a16:creationId xmlns:a16="http://schemas.microsoft.com/office/drawing/2014/main" id="{AEFE88F9-7B07-44A2-8FD1-8D922B769C8C}"/>
              </a:ext>
            </a:extLst>
          </p:cNvPr>
          <p:cNvGraphicFramePr>
            <a:graphicFrameLocks noGrp="1"/>
          </p:cNvGraphicFramePr>
          <p:nvPr>
            <p:extLst>
              <p:ext uri="{D42A27DB-BD31-4B8C-83A1-F6EECF244321}">
                <p14:modId xmlns:p14="http://schemas.microsoft.com/office/powerpoint/2010/main" val="4190778808"/>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a:extLst>
              <a:ext uri="{FF2B5EF4-FFF2-40B4-BE49-F238E27FC236}">
                <a16:creationId xmlns:a16="http://schemas.microsoft.com/office/drawing/2014/main" id="{7B9F18D1-7B30-4C78-B25C-90703A9AA6F9}"/>
              </a:ext>
            </a:extLst>
          </p:cNvPr>
          <p:cNvSpPr/>
          <p:nvPr/>
        </p:nvSpPr>
        <p:spPr>
          <a:xfrm>
            <a:off x="908926" y="946211"/>
            <a:ext cx="4013919" cy="369332"/>
          </a:xfrm>
          <a:prstGeom prst="rect">
            <a:avLst/>
          </a:prstGeom>
        </p:spPr>
        <p:txBody>
          <a:bodyPr wrap="none">
            <a:spAutoFit/>
          </a:bodyPr>
          <a:lstStyle/>
          <a:p>
            <a:r>
              <a:rPr lang="es-EC" b="1" dirty="0"/>
              <a:t>Repotenciación  del dispositivo e-Health</a:t>
            </a:r>
          </a:p>
        </p:txBody>
      </p:sp>
      <p:graphicFrame>
        <p:nvGraphicFramePr>
          <p:cNvPr id="3" name="Diagrama 2">
            <a:extLst>
              <a:ext uri="{FF2B5EF4-FFF2-40B4-BE49-F238E27FC236}">
                <a16:creationId xmlns:a16="http://schemas.microsoft.com/office/drawing/2014/main" id="{227553D7-5952-444F-9956-A99FCE6A7D1A}"/>
              </a:ext>
            </a:extLst>
          </p:cNvPr>
          <p:cNvGraphicFramePr/>
          <p:nvPr>
            <p:extLst>
              <p:ext uri="{D42A27DB-BD31-4B8C-83A1-F6EECF244321}">
                <p14:modId xmlns:p14="http://schemas.microsoft.com/office/powerpoint/2010/main" val="837794521"/>
              </p:ext>
            </p:extLst>
          </p:nvPr>
        </p:nvGraphicFramePr>
        <p:xfrm>
          <a:off x="2031999" y="1475341"/>
          <a:ext cx="8958556" cy="46629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77679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Marcador de contenido 5">
            <a:extLst>
              <a:ext uri="{FF2B5EF4-FFF2-40B4-BE49-F238E27FC236}">
                <a16:creationId xmlns:a16="http://schemas.microsoft.com/office/drawing/2014/main" id="{BAFD63EC-DA46-46B2-9011-A1C1923502DD}"/>
              </a:ext>
            </a:extLst>
          </p:cNvPr>
          <p:cNvGraphicFramePr>
            <a:graphicFrameLocks noGrp="1"/>
          </p:cNvGraphicFramePr>
          <p:nvPr>
            <p:extLst>
              <p:ext uri="{D42A27DB-BD31-4B8C-83A1-F6EECF244321}">
                <p14:modId xmlns:p14="http://schemas.microsoft.com/office/powerpoint/2010/main" val="3565599240"/>
              </p:ext>
            </p:extLst>
          </p:nvPr>
        </p:nvGraphicFramePr>
        <p:xfrm>
          <a:off x="748736" y="-51316"/>
          <a:ext cx="11391987" cy="997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a:extLst>
              <a:ext uri="{FF2B5EF4-FFF2-40B4-BE49-F238E27FC236}">
                <a16:creationId xmlns:a16="http://schemas.microsoft.com/office/drawing/2014/main" id="{D6C3C454-D40C-4D6D-BA0B-F301AC0B4D4A}"/>
              </a:ext>
            </a:extLst>
          </p:cNvPr>
          <p:cNvPicPr>
            <a:picLocks noChangeAspect="1"/>
          </p:cNvPicPr>
          <p:nvPr/>
        </p:nvPicPr>
        <p:blipFill>
          <a:blip r:embed="rId8"/>
          <a:stretch>
            <a:fillRect/>
          </a:stretch>
        </p:blipFill>
        <p:spPr>
          <a:xfrm>
            <a:off x="7124347" y="946211"/>
            <a:ext cx="4305531" cy="5165129"/>
          </a:xfrm>
          <a:prstGeom prst="rect">
            <a:avLst/>
          </a:prstGeom>
        </p:spPr>
      </p:pic>
      <p:pic>
        <p:nvPicPr>
          <p:cNvPr id="10" name="Imagen 9">
            <a:extLst>
              <a:ext uri="{FF2B5EF4-FFF2-40B4-BE49-F238E27FC236}">
                <a16:creationId xmlns:a16="http://schemas.microsoft.com/office/drawing/2014/main" id="{9C1DA75B-52AA-48D7-A7A7-23D0273CAA87}"/>
              </a:ext>
            </a:extLst>
          </p:cNvPr>
          <p:cNvPicPr/>
          <p:nvPr/>
        </p:nvPicPr>
        <p:blipFill>
          <a:blip r:embed="rId9"/>
          <a:stretch>
            <a:fillRect/>
          </a:stretch>
        </p:blipFill>
        <p:spPr>
          <a:xfrm>
            <a:off x="864138" y="1315542"/>
            <a:ext cx="5549364" cy="2113457"/>
          </a:xfrm>
          <a:prstGeom prst="rect">
            <a:avLst/>
          </a:prstGeom>
        </p:spPr>
      </p:pic>
      <p:pic>
        <p:nvPicPr>
          <p:cNvPr id="11" name="Imagen 10">
            <a:extLst>
              <a:ext uri="{FF2B5EF4-FFF2-40B4-BE49-F238E27FC236}">
                <a16:creationId xmlns:a16="http://schemas.microsoft.com/office/drawing/2014/main" id="{C191EDA3-B533-41DC-9954-2D456124D28A}"/>
              </a:ext>
            </a:extLst>
          </p:cNvPr>
          <p:cNvPicPr/>
          <p:nvPr/>
        </p:nvPicPr>
        <p:blipFill>
          <a:blip r:embed="rId10"/>
          <a:stretch>
            <a:fillRect/>
          </a:stretch>
        </p:blipFill>
        <p:spPr>
          <a:xfrm>
            <a:off x="1074199" y="3528775"/>
            <a:ext cx="4696148" cy="2482790"/>
          </a:xfrm>
          <a:prstGeom prst="rect">
            <a:avLst/>
          </a:prstGeom>
        </p:spPr>
      </p:pic>
    </p:spTree>
    <p:extLst>
      <p:ext uri="{BB962C8B-B14F-4D97-AF65-F5344CB8AC3E}">
        <p14:creationId xmlns:p14="http://schemas.microsoft.com/office/powerpoint/2010/main" val="199154724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5303</TotalTime>
  <Words>1449</Words>
  <Application>Microsoft Office PowerPoint</Application>
  <PresentationFormat>Panorámica</PresentationFormat>
  <Paragraphs>223</Paragraphs>
  <Slides>23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Arial</vt:lpstr>
      <vt:lpstr>Calibri</vt:lpstr>
      <vt:lpstr>Calibri Light</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MiPc</dc:creator>
  <cp:lastModifiedBy>Estefania Terán</cp:lastModifiedBy>
  <cp:revision>231</cp:revision>
  <dcterms:created xsi:type="dcterms:W3CDTF">2018-07-17T04:57:52Z</dcterms:created>
  <dcterms:modified xsi:type="dcterms:W3CDTF">2019-06-16T14:47:04Z</dcterms:modified>
</cp:coreProperties>
</file>