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2">
  <p:sldMasterIdLst>
    <p:sldMasterId id="2147483648" r:id="rId1"/>
  </p:sldMasterIdLst>
  <p:notesMasterIdLst>
    <p:notesMasterId r:id="rId29"/>
  </p:notesMasterIdLst>
  <p:sldIdLst>
    <p:sldId id="257" r:id="rId2"/>
    <p:sldId id="261" r:id="rId3"/>
    <p:sldId id="265" r:id="rId4"/>
    <p:sldId id="264" r:id="rId5"/>
    <p:sldId id="263" r:id="rId6"/>
    <p:sldId id="266" r:id="rId7"/>
    <p:sldId id="269" r:id="rId8"/>
    <p:sldId id="270" r:id="rId9"/>
    <p:sldId id="271" r:id="rId10"/>
    <p:sldId id="272" r:id="rId11"/>
    <p:sldId id="273" r:id="rId12"/>
    <p:sldId id="268" r:id="rId13"/>
    <p:sldId id="290" r:id="rId14"/>
    <p:sldId id="275" r:id="rId15"/>
    <p:sldId id="276" r:id="rId16"/>
    <p:sldId id="281" r:id="rId17"/>
    <p:sldId id="278" r:id="rId18"/>
    <p:sldId id="279" r:id="rId19"/>
    <p:sldId id="280" r:id="rId20"/>
    <p:sldId id="267" r:id="rId21"/>
    <p:sldId id="282" r:id="rId22"/>
    <p:sldId id="259" r:id="rId23"/>
    <p:sldId id="285" r:id="rId24"/>
    <p:sldId id="286" r:id="rId25"/>
    <p:sldId id="287" r:id="rId26"/>
    <p:sldId id="288" r:id="rId27"/>
    <p:sldId id="289"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71" autoAdjust="0"/>
  </p:normalViewPr>
  <p:slideViewPr>
    <p:cSldViewPr>
      <p:cViewPr>
        <p:scale>
          <a:sx n="70" d="100"/>
          <a:sy n="70" d="100"/>
        </p:scale>
        <p:origin x="-13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Hoja1!$B$1</c:f>
              <c:strCache>
                <c:ptCount val="1"/>
                <c:pt idx="0">
                  <c:v>Fallas en motores de inducción</c:v>
                </c:pt>
              </c:strCache>
            </c:strRef>
          </c:tx>
          <c:dLbls>
            <c:showLegendKey val="0"/>
            <c:showVal val="0"/>
            <c:showCatName val="0"/>
            <c:showSerName val="0"/>
            <c:showPercent val="1"/>
            <c:showBubbleSize val="0"/>
            <c:showLeaderLines val="1"/>
          </c:dLbls>
          <c:cat>
            <c:strRef>
              <c:f>Hoja1!$A$2:$A$5</c:f>
              <c:strCache>
                <c:ptCount val="4"/>
                <c:pt idx="0">
                  <c:v>Relacionadas con el estator</c:v>
                </c:pt>
                <c:pt idx="1">
                  <c:v>Relacionadas con el rotor</c:v>
                </c:pt>
                <c:pt idx="2">
                  <c:v>Relacionadas con los rodamientos</c:v>
                </c:pt>
                <c:pt idx="3">
                  <c:v>Relacionadas con otros componentes</c:v>
                </c:pt>
              </c:strCache>
            </c:strRef>
          </c:cat>
          <c:val>
            <c:numRef>
              <c:f>Hoja1!$B$2:$B$5</c:f>
              <c:numCache>
                <c:formatCode>General</c:formatCode>
                <c:ptCount val="4"/>
                <c:pt idx="0">
                  <c:v>38</c:v>
                </c:pt>
                <c:pt idx="1">
                  <c:v>10</c:v>
                </c:pt>
                <c:pt idx="2">
                  <c:v>40</c:v>
                </c:pt>
                <c:pt idx="3">
                  <c:v>12</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a:defRPr>
              <a:latin typeface="Times New Roman" panose="02020603050405020304" pitchFamily="18" charset="0"/>
              <a:cs typeface="Times New Roman" panose="02020603050405020304" pitchFamily="18" charset="0"/>
            </a:defRPr>
          </a:pPr>
          <a:endParaRPr lang="es-ES"/>
        </a:p>
      </c:txPr>
    </c:legend>
    <c:plotVisOnly val="1"/>
    <c:dispBlanksAs val="gap"/>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E9648-49D6-448D-BE68-10652B178088}"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es-ES"/>
        </a:p>
      </dgm:t>
    </dgm:pt>
    <dgm:pt modelId="{B5FAE3FE-3437-40E8-9E3E-453C04CA9D14}">
      <dgm:prSet phldrT="[Texto]" custT="1"/>
      <dgm:spPr/>
      <dgm:t>
        <a:bodyPr/>
        <a:lstStyle/>
        <a:p>
          <a:r>
            <a:rPr lang="es-ES" sz="2400" dirty="0" smtClean="0">
              <a:latin typeface="Times New Roman" panose="02020603050405020304" pitchFamily="18" charset="0"/>
              <a:cs typeface="Times New Roman" panose="02020603050405020304" pitchFamily="18" charset="0"/>
            </a:rPr>
            <a:t>Motores jaula de ardilla</a:t>
          </a:r>
          <a:endParaRPr lang="es-ES" sz="2400" dirty="0">
            <a:latin typeface="Times New Roman" panose="02020603050405020304" pitchFamily="18" charset="0"/>
            <a:cs typeface="Times New Roman" panose="02020603050405020304" pitchFamily="18" charset="0"/>
          </a:endParaRPr>
        </a:p>
      </dgm:t>
    </dgm:pt>
    <dgm:pt modelId="{502D735F-0C88-4093-AA75-CD75C9C1A7FD}" type="parTrans" cxnId="{9AE0E5B5-A818-48C2-9B6E-3E650BF24726}">
      <dgm:prSet/>
      <dgm:spPr/>
      <dgm:t>
        <a:bodyPr/>
        <a:lstStyle/>
        <a:p>
          <a:endParaRPr lang="es-ES">
            <a:latin typeface="Times New Roman" panose="02020603050405020304" pitchFamily="18" charset="0"/>
            <a:cs typeface="Times New Roman" panose="02020603050405020304" pitchFamily="18" charset="0"/>
          </a:endParaRPr>
        </a:p>
      </dgm:t>
    </dgm:pt>
    <dgm:pt modelId="{CFD593A3-015A-4C0B-97CC-2A627FEA6B44}" type="sibTrans" cxnId="{9AE0E5B5-A818-48C2-9B6E-3E650BF24726}">
      <dgm:prSet/>
      <dgm:spPr/>
      <dgm:t>
        <a:bodyPr/>
        <a:lstStyle/>
        <a:p>
          <a:endParaRPr lang="es-ES">
            <a:latin typeface="Times New Roman" panose="02020603050405020304" pitchFamily="18" charset="0"/>
            <a:cs typeface="Times New Roman" panose="02020603050405020304" pitchFamily="18" charset="0"/>
          </a:endParaRPr>
        </a:p>
      </dgm:t>
    </dgm:pt>
    <dgm:pt modelId="{D12FE025-D3E1-46CA-9D5F-2E5CEE3F64EA}">
      <dgm:prSet phldrT="[Texto]"/>
      <dgm:spPr/>
      <dgm:t>
        <a:bodyPr/>
        <a:lstStyle/>
        <a:p>
          <a:r>
            <a:rPr lang="es-ES" dirty="0" smtClean="0">
              <a:latin typeface="Times New Roman" panose="02020603050405020304" pitchFamily="18" charset="0"/>
              <a:cs typeface="Times New Roman" panose="02020603050405020304" pitchFamily="18" charset="0"/>
            </a:rPr>
            <a:t>Consumen hasta el 60% de la energía</a:t>
          </a:r>
          <a:endParaRPr lang="es-ES" dirty="0">
            <a:latin typeface="Times New Roman" panose="02020603050405020304" pitchFamily="18" charset="0"/>
            <a:cs typeface="Times New Roman" panose="02020603050405020304" pitchFamily="18" charset="0"/>
          </a:endParaRPr>
        </a:p>
      </dgm:t>
    </dgm:pt>
    <dgm:pt modelId="{B8A828A5-902F-4539-A1A1-C9729812DFF5}" type="parTrans" cxnId="{44ECD529-3982-4702-8EAB-9A185D28F946}">
      <dgm:prSet/>
      <dgm:spPr/>
      <dgm:t>
        <a:bodyPr/>
        <a:lstStyle/>
        <a:p>
          <a:endParaRPr lang="es-ES">
            <a:latin typeface="Times New Roman" panose="02020603050405020304" pitchFamily="18" charset="0"/>
            <a:cs typeface="Times New Roman" panose="02020603050405020304" pitchFamily="18" charset="0"/>
          </a:endParaRPr>
        </a:p>
      </dgm:t>
    </dgm:pt>
    <dgm:pt modelId="{D556383A-F30A-411F-8824-42F817808FCF}" type="sibTrans" cxnId="{44ECD529-3982-4702-8EAB-9A185D28F946}">
      <dgm:prSet/>
      <dgm:spPr/>
      <dgm:t>
        <a:bodyPr/>
        <a:lstStyle/>
        <a:p>
          <a:endParaRPr lang="es-ES">
            <a:latin typeface="Times New Roman" panose="02020603050405020304" pitchFamily="18" charset="0"/>
            <a:cs typeface="Times New Roman" panose="02020603050405020304" pitchFamily="18" charset="0"/>
          </a:endParaRPr>
        </a:p>
      </dgm:t>
    </dgm:pt>
    <dgm:pt modelId="{D98B4B94-FE28-44DB-AF87-F5B5896C1E75}">
      <dgm:prSet phldrT="[Texto]"/>
      <dgm:spPr/>
      <dgm:t>
        <a:bodyPr/>
        <a:lstStyle/>
        <a:p>
          <a:r>
            <a:rPr lang="es-ES" dirty="0" smtClean="0">
              <a:latin typeface="Times New Roman" panose="02020603050405020304" pitchFamily="18" charset="0"/>
              <a:cs typeface="Times New Roman" panose="02020603050405020304" pitchFamily="18" charset="0"/>
            </a:rPr>
            <a:t>Medición de corriente para detección de fallas </a:t>
          </a:r>
          <a:endParaRPr lang="es-ES" dirty="0">
            <a:latin typeface="Times New Roman" panose="02020603050405020304" pitchFamily="18" charset="0"/>
            <a:cs typeface="Times New Roman" panose="02020603050405020304" pitchFamily="18" charset="0"/>
          </a:endParaRPr>
        </a:p>
      </dgm:t>
    </dgm:pt>
    <dgm:pt modelId="{1915D634-7D6E-4469-9AA1-7133A7AECD9B}" type="parTrans" cxnId="{11DCA55F-4867-4DFD-AEDA-5E2BB52B1A51}">
      <dgm:prSet/>
      <dgm:spPr/>
      <dgm:t>
        <a:bodyPr/>
        <a:lstStyle/>
        <a:p>
          <a:endParaRPr lang="es-ES">
            <a:latin typeface="Times New Roman" panose="02020603050405020304" pitchFamily="18" charset="0"/>
            <a:cs typeface="Times New Roman" panose="02020603050405020304" pitchFamily="18" charset="0"/>
          </a:endParaRPr>
        </a:p>
      </dgm:t>
    </dgm:pt>
    <dgm:pt modelId="{F7A0EBBC-C6A4-4656-A78D-62CAF8D7F479}" type="sibTrans" cxnId="{11DCA55F-4867-4DFD-AEDA-5E2BB52B1A51}">
      <dgm:prSet/>
      <dgm:spPr/>
      <dgm:t>
        <a:bodyPr/>
        <a:lstStyle/>
        <a:p>
          <a:endParaRPr lang="es-ES">
            <a:latin typeface="Times New Roman" panose="02020603050405020304" pitchFamily="18" charset="0"/>
            <a:cs typeface="Times New Roman" panose="02020603050405020304" pitchFamily="18" charset="0"/>
          </a:endParaRPr>
        </a:p>
      </dgm:t>
    </dgm:pt>
    <dgm:pt modelId="{02CF837E-47D9-4A8D-90F3-68355714C2AE}">
      <dgm:prSet phldrT="[Texto]"/>
      <dgm:spPr/>
      <dgm:t>
        <a:bodyPr/>
        <a:lstStyle/>
        <a:p>
          <a:r>
            <a:rPr lang="es-ES" dirty="0" smtClean="0">
              <a:latin typeface="Times New Roman" panose="02020603050405020304" pitchFamily="18" charset="0"/>
              <a:cs typeface="Times New Roman" panose="02020603050405020304" pitchFamily="18" charset="0"/>
            </a:rPr>
            <a:t>Las fallas generan efectos en la frecuencia </a:t>
          </a:r>
          <a:endParaRPr lang="es-ES" dirty="0">
            <a:latin typeface="Times New Roman" panose="02020603050405020304" pitchFamily="18" charset="0"/>
            <a:cs typeface="Times New Roman" panose="02020603050405020304" pitchFamily="18" charset="0"/>
          </a:endParaRPr>
        </a:p>
      </dgm:t>
    </dgm:pt>
    <dgm:pt modelId="{B288B74F-68FC-4E17-8FA1-EA65D93C3ED8}" type="parTrans" cxnId="{A94DCA8E-ED18-4780-9ABF-B76EE5F7F478}">
      <dgm:prSet/>
      <dgm:spPr/>
      <dgm:t>
        <a:bodyPr/>
        <a:lstStyle/>
        <a:p>
          <a:endParaRPr lang="es-ES">
            <a:latin typeface="Times New Roman" panose="02020603050405020304" pitchFamily="18" charset="0"/>
            <a:cs typeface="Times New Roman" panose="02020603050405020304" pitchFamily="18" charset="0"/>
          </a:endParaRPr>
        </a:p>
      </dgm:t>
    </dgm:pt>
    <dgm:pt modelId="{E366B7FE-1543-43ED-B084-E80A3DCFA406}" type="sibTrans" cxnId="{A94DCA8E-ED18-4780-9ABF-B76EE5F7F478}">
      <dgm:prSet/>
      <dgm:spPr/>
      <dgm:t>
        <a:bodyPr/>
        <a:lstStyle/>
        <a:p>
          <a:endParaRPr lang="es-ES">
            <a:latin typeface="Times New Roman" panose="02020603050405020304" pitchFamily="18" charset="0"/>
            <a:cs typeface="Times New Roman" panose="02020603050405020304" pitchFamily="18" charset="0"/>
          </a:endParaRPr>
        </a:p>
      </dgm:t>
    </dgm:pt>
    <dgm:pt modelId="{72FE1371-D423-48B6-B398-54FBF751F726}">
      <dgm:prSet phldrT="[Texto]"/>
      <dgm:spPr/>
      <dgm:t>
        <a:bodyPr/>
        <a:lstStyle/>
        <a:p>
          <a:r>
            <a:rPr lang="es-ES" dirty="0" smtClean="0">
              <a:latin typeface="Times New Roman" panose="02020603050405020304" pitchFamily="18" charset="0"/>
              <a:cs typeface="Times New Roman" panose="02020603050405020304" pitchFamily="18" charset="0"/>
            </a:rPr>
            <a:t>Estrategias de detección con aprendizaje </a:t>
          </a:r>
          <a:endParaRPr lang="es-ES" dirty="0">
            <a:latin typeface="Times New Roman" panose="02020603050405020304" pitchFamily="18" charset="0"/>
            <a:cs typeface="Times New Roman" panose="02020603050405020304" pitchFamily="18" charset="0"/>
          </a:endParaRPr>
        </a:p>
      </dgm:t>
    </dgm:pt>
    <dgm:pt modelId="{9C0DEDFB-43B1-40ED-A73D-D7B73F948BE8}" type="parTrans" cxnId="{CF41C9FC-12C6-40DB-ABB2-59387E47C8C7}">
      <dgm:prSet/>
      <dgm:spPr/>
      <dgm:t>
        <a:bodyPr/>
        <a:lstStyle/>
        <a:p>
          <a:endParaRPr lang="es-ES">
            <a:latin typeface="Times New Roman" panose="02020603050405020304" pitchFamily="18" charset="0"/>
            <a:cs typeface="Times New Roman" panose="02020603050405020304" pitchFamily="18" charset="0"/>
          </a:endParaRPr>
        </a:p>
      </dgm:t>
    </dgm:pt>
    <dgm:pt modelId="{B7962ED2-7EE8-4060-8915-ED12911D6CA9}" type="sibTrans" cxnId="{CF41C9FC-12C6-40DB-ABB2-59387E47C8C7}">
      <dgm:prSet/>
      <dgm:spPr/>
      <dgm:t>
        <a:bodyPr/>
        <a:lstStyle/>
        <a:p>
          <a:endParaRPr lang="es-ES">
            <a:latin typeface="Times New Roman" panose="02020603050405020304" pitchFamily="18" charset="0"/>
            <a:cs typeface="Times New Roman" panose="02020603050405020304" pitchFamily="18" charset="0"/>
          </a:endParaRPr>
        </a:p>
      </dgm:t>
    </dgm:pt>
    <dgm:pt modelId="{1060EAB0-CA9F-4454-95C2-1BC4D0E363A0}">
      <dgm:prSet phldrT="[Texto]"/>
      <dgm:spPr/>
      <dgm:t>
        <a:bodyPr/>
        <a:lstStyle/>
        <a:p>
          <a:r>
            <a:rPr lang="es-ES" dirty="0" smtClean="0">
              <a:latin typeface="Times New Roman" panose="02020603050405020304" pitchFamily="18" charset="0"/>
              <a:cs typeface="Times New Roman" panose="02020603050405020304" pitchFamily="18" charset="0"/>
            </a:rPr>
            <a:t>Aprendizaje supervisado o no supervisado </a:t>
          </a:r>
          <a:endParaRPr lang="es-ES" dirty="0">
            <a:latin typeface="Times New Roman" panose="02020603050405020304" pitchFamily="18" charset="0"/>
            <a:cs typeface="Times New Roman" panose="02020603050405020304" pitchFamily="18" charset="0"/>
          </a:endParaRPr>
        </a:p>
      </dgm:t>
    </dgm:pt>
    <dgm:pt modelId="{D299F39B-8ECE-44D6-88F0-B0F9217DE5C1}" type="parTrans" cxnId="{D0467571-685F-4CF4-B98B-FEA380FB146E}">
      <dgm:prSet/>
      <dgm:spPr/>
      <dgm:t>
        <a:bodyPr/>
        <a:lstStyle/>
        <a:p>
          <a:endParaRPr lang="es-ES">
            <a:latin typeface="Times New Roman" panose="02020603050405020304" pitchFamily="18" charset="0"/>
            <a:cs typeface="Times New Roman" panose="02020603050405020304" pitchFamily="18" charset="0"/>
          </a:endParaRPr>
        </a:p>
      </dgm:t>
    </dgm:pt>
    <dgm:pt modelId="{7E3B574D-F28F-4FDF-922D-7B75A44C4D27}" type="sibTrans" cxnId="{D0467571-685F-4CF4-B98B-FEA380FB146E}">
      <dgm:prSet/>
      <dgm:spPr/>
      <dgm:t>
        <a:bodyPr/>
        <a:lstStyle/>
        <a:p>
          <a:endParaRPr lang="es-ES">
            <a:latin typeface="Times New Roman" panose="02020603050405020304" pitchFamily="18" charset="0"/>
            <a:cs typeface="Times New Roman" panose="02020603050405020304" pitchFamily="18" charset="0"/>
          </a:endParaRPr>
        </a:p>
      </dgm:t>
    </dgm:pt>
    <dgm:pt modelId="{438C0557-28DB-4DB8-865A-0405F706B8AD}">
      <dgm:prSet phldrT="[Texto]"/>
      <dgm:spPr/>
      <dgm:t>
        <a:bodyPr/>
        <a:lstStyle/>
        <a:p>
          <a:r>
            <a:rPr lang="es-ES" dirty="0" smtClean="0">
              <a:latin typeface="Times New Roman" panose="02020603050405020304" pitchFamily="18" charset="0"/>
              <a:cs typeface="Times New Roman" panose="02020603050405020304" pitchFamily="18" charset="0"/>
            </a:rPr>
            <a:t>Resultados </a:t>
          </a:r>
          <a:endParaRPr lang="es-ES" dirty="0">
            <a:latin typeface="Times New Roman" panose="02020603050405020304" pitchFamily="18" charset="0"/>
            <a:cs typeface="Times New Roman" panose="02020603050405020304" pitchFamily="18" charset="0"/>
          </a:endParaRPr>
        </a:p>
      </dgm:t>
    </dgm:pt>
    <dgm:pt modelId="{0C5095A5-B966-42EF-885A-540F107146CF}" type="parTrans" cxnId="{6C8C7618-E96A-4952-A15F-EFB89F3F07C0}">
      <dgm:prSet/>
      <dgm:spPr/>
      <dgm:t>
        <a:bodyPr/>
        <a:lstStyle/>
        <a:p>
          <a:endParaRPr lang="es-ES">
            <a:latin typeface="Times New Roman" panose="02020603050405020304" pitchFamily="18" charset="0"/>
            <a:cs typeface="Times New Roman" panose="02020603050405020304" pitchFamily="18" charset="0"/>
          </a:endParaRPr>
        </a:p>
      </dgm:t>
    </dgm:pt>
    <dgm:pt modelId="{2F1E5370-6F44-41F4-BF6A-1B90A3FD9A8A}" type="sibTrans" cxnId="{6C8C7618-E96A-4952-A15F-EFB89F3F07C0}">
      <dgm:prSet/>
      <dgm:spPr/>
      <dgm:t>
        <a:bodyPr/>
        <a:lstStyle/>
        <a:p>
          <a:endParaRPr lang="es-ES">
            <a:latin typeface="Times New Roman" panose="02020603050405020304" pitchFamily="18" charset="0"/>
            <a:cs typeface="Times New Roman" panose="02020603050405020304" pitchFamily="18" charset="0"/>
          </a:endParaRPr>
        </a:p>
      </dgm:t>
    </dgm:pt>
    <dgm:pt modelId="{D30C04A6-3145-4DB2-9FE7-61B1241F7E56}">
      <dgm:prSet phldrT="[Texto]"/>
      <dgm:spPr/>
      <dgm:t>
        <a:bodyPr/>
        <a:lstStyle/>
        <a:p>
          <a:r>
            <a:rPr lang="es-ES" dirty="0" smtClean="0">
              <a:latin typeface="Times New Roman" panose="02020603050405020304" pitchFamily="18" charset="0"/>
              <a:cs typeface="Times New Roman" panose="02020603050405020304" pitchFamily="18" charset="0"/>
            </a:rPr>
            <a:t>Aprendizaje no supervisado obtiene un desempeño similar </a:t>
          </a:r>
          <a:endParaRPr lang="es-ES" dirty="0">
            <a:latin typeface="Times New Roman" panose="02020603050405020304" pitchFamily="18" charset="0"/>
            <a:cs typeface="Times New Roman" panose="02020603050405020304" pitchFamily="18" charset="0"/>
          </a:endParaRPr>
        </a:p>
      </dgm:t>
    </dgm:pt>
    <dgm:pt modelId="{30E8F244-58F3-4EF2-93DC-2E883710E56E}" type="parTrans" cxnId="{331B1CE6-C9FF-4C30-9690-BA31BF0E2D63}">
      <dgm:prSet/>
      <dgm:spPr/>
      <dgm:t>
        <a:bodyPr/>
        <a:lstStyle/>
        <a:p>
          <a:endParaRPr lang="es-ES">
            <a:latin typeface="Times New Roman" panose="02020603050405020304" pitchFamily="18" charset="0"/>
            <a:cs typeface="Times New Roman" panose="02020603050405020304" pitchFamily="18" charset="0"/>
          </a:endParaRPr>
        </a:p>
      </dgm:t>
    </dgm:pt>
    <dgm:pt modelId="{5A3CBB1D-310C-4B5B-A2CA-966AE37E6A32}" type="sibTrans" cxnId="{331B1CE6-C9FF-4C30-9690-BA31BF0E2D63}">
      <dgm:prSet/>
      <dgm:spPr/>
      <dgm:t>
        <a:bodyPr/>
        <a:lstStyle/>
        <a:p>
          <a:endParaRPr lang="es-ES">
            <a:latin typeface="Times New Roman" panose="02020603050405020304" pitchFamily="18" charset="0"/>
            <a:cs typeface="Times New Roman" panose="02020603050405020304" pitchFamily="18" charset="0"/>
          </a:endParaRPr>
        </a:p>
      </dgm:t>
    </dgm:pt>
    <dgm:pt modelId="{6DD55243-4046-462E-A123-DE9C0937052D}" type="pres">
      <dgm:prSet presAssocID="{18DE9648-49D6-448D-BE68-10652B178088}" presName="Name0" presStyleCnt="0">
        <dgm:presLayoutVars>
          <dgm:chPref val="3"/>
          <dgm:dir/>
          <dgm:animLvl val="lvl"/>
          <dgm:resizeHandles/>
        </dgm:presLayoutVars>
      </dgm:prSet>
      <dgm:spPr/>
    </dgm:pt>
    <dgm:pt modelId="{70E24AB1-1651-49FC-AE0A-756E0A44FDD1}" type="pres">
      <dgm:prSet presAssocID="{B5FAE3FE-3437-40E8-9E3E-453C04CA9D14}" presName="horFlow" presStyleCnt="0"/>
      <dgm:spPr/>
    </dgm:pt>
    <dgm:pt modelId="{B9089651-F625-4C12-AFBA-404A8330D6EB}" type="pres">
      <dgm:prSet presAssocID="{B5FAE3FE-3437-40E8-9E3E-453C04CA9D14}" presName="bigChev" presStyleLbl="node1" presStyleIdx="0" presStyleCnt="4" custScaleX="168120"/>
      <dgm:spPr/>
    </dgm:pt>
    <dgm:pt modelId="{6DD8F3EA-BEAE-4497-8E8E-2B1E2601F654}" type="pres">
      <dgm:prSet presAssocID="{B8A828A5-902F-4539-A1A1-C9729812DFF5}" presName="parTrans" presStyleCnt="0"/>
      <dgm:spPr/>
    </dgm:pt>
    <dgm:pt modelId="{E6CC6928-62EB-4D1F-8366-DC8F456CCEFE}" type="pres">
      <dgm:prSet presAssocID="{D12FE025-D3E1-46CA-9D5F-2E5CEE3F64EA}" presName="node" presStyleLbl="alignAccFollowNode1" presStyleIdx="0" presStyleCnt="4" custScaleX="193946">
        <dgm:presLayoutVars>
          <dgm:bulletEnabled val="1"/>
        </dgm:presLayoutVars>
      </dgm:prSet>
      <dgm:spPr/>
      <dgm:t>
        <a:bodyPr/>
        <a:lstStyle/>
        <a:p>
          <a:endParaRPr lang="es-ES"/>
        </a:p>
      </dgm:t>
    </dgm:pt>
    <dgm:pt modelId="{68EB6FCE-C1DF-49B8-97D4-1D4A1AAC0821}" type="pres">
      <dgm:prSet presAssocID="{B5FAE3FE-3437-40E8-9E3E-453C04CA9D14}" presName="vSp" presStyleCnt="0"/>
      <dgm:spPr/>
    </dgm:pt>
    <dgm:pt modelId="{33CC2B87-3AA3-43E8-AF6B-CD214AE26368}" type="pres">
      <dgm:prSet presAssocID="{D98B4B94-FE28-44DB-AF87-F5B5896C1E75}" presName="horFlow" presStyleCnt="0"/>
      <dgm:spPr/>
    </dgm:pt>
    <dgm:pt modelId="{1E1FD551-50CC-4493-9555-3094EFADBE79}" type="pres">
      <dgm:prSet presAssocID="{D98B4B94-FE28-44DB-AF87-F5B5896C1E75}" presName="bigChev" presStyleLbl="node1" presStyleIdx="1" presStyleCnt="4" custScaleX="169620"/>
      <dgm:spPr/>
      <dgm:t>
        <a:bodyPr/>
        <a:lstStyle/>
        <a:p>
          <a:endParaRPr lang="es-ES"/>
        </a:p>
      </dgm:t>
    </dgm:pt>
    <dgm:pt modelId="{F15990E4-1F11-4A33-B9AD-8115A7947E3C}" type="pres">
      <dgm:prSet presAssocID="{B288B74F-68FC-4E17-8FA1-EA65D93C3ED8}" presName="parTrans" presStyleCnt="0"/>
      <dgm:spPr/>
    </dgm:pt>
    <dgm:pt modelId="{CDCBE3E8-9B34-474C-A8FB-48F7D96C18F4}" type="pres">
      <dgm:prSet presAssocID="{02CF837E-47D9-4A8D-90F3-68355714C2AE}" presName="node" presStyleLbl="alignAccFollowNode1" presStyleIdx="1" presStyleCnt="4" custScaleX="186952">
        <dgm:presLayoutVars>
          <dgm:bulletEnabled val="1"/>
        </dgm:presLayoutVars>
      </dgm:prSet>
      <dgm:spPr/>
      <dgm:t>
        <a:bodyPr/>
        <a:lstStyle/>
        <a:p>
          <a:endParaRPr lang="es-ES"/>
        </a:p>
      </dgm:t>
    </dgm:pt>
    <dgm:pt modelId="{BD1F1F77-C742-49ED-B522-0517A542AD91}" type="pres">
      <dgm:prSet presAssocID="{D98B4B94-FE28-44DB-AF87-F5B5896C1E75}" presName="vSp" presStyleCnt="0"/>
      <dgm:spPr/>
    </dgm:pt>
    <dgm:pt modelId="{44C37A08-14E9-4072-88C3-042CD88E58D2}" type="pres">
      <dgm:prSet presAssocID="{72FE1371-D423-48B6-B398-54FBF751F726}" presName="horFlow" presStyleCnt="0"/>
      <dgm:spPr/>
    </dgm:pt>
    <dgm:pt modelId="{5DAB13F0-8125-4660-BD21-0C773C23D539}" type="pres">
      <dgm:prSet presAssocID="{72FE1371-D423-48B6-B398-54FBF751F726}" presName="bigChev" presStyleLbl="node1" presStyleIdx="2" presStyleCnt="4" custScaleX="169027"/>
      <dgm:spPr/>
      <dgm:t>
        <a:bodyPr/>
        <a:lstStyle/>
        <a:p>
          <a:endParaRPr lang="es-ES"/>
        </a:p>
      </dgm:t>
    </dgm:pt>
    <dgm:pt modelId="{CF1FF0D5-F092-4BBF-9B1A-FB3DDA5A2E47}" type="pres">
      <dgm:prSet presAssocID="{D299F39B-8ECE-44D6-88F0-B0F9217DE5C1}" presName="parTrans" presStyleCnt="0"/>
      <dgm:spPr/>
    </dgm:pt>
    <dgm:pt modelId="{E6107CAF-4FBE-4966-9F0E-5D0023392AAE}" type="pres">
      <dgm:prSet presAssocID="{1060EAB0-CA9F-4454-95C2-1BC4D0E363A0}" presName="node" presStyleLbl="alignAccFollowNode1" presStyleIdx="2" presStyleCnt="4" custScaleX="200415">
        <dgm:presLayoutVars>
          <dgm:bulletEnabled val="1"/>
        </dgm:presLayoutVars>
      </dgm:prSet>
      <dgm:spPr/>
    </dgm:pt>
    <dgm:pt modelId="{EF697795-20C1-4A80-959F-54942C187DF7}" type="pres">
      <dgm:prSet presAssocID="{72FE1371-D423-48B6-B398-54FBF751F726}" presName="vSp" presStyleCnt="0"/>
      <dgm:spPr/>
    </dgm:pt>
    <dgm:pt modelId="{EE2D8EC0-A689-45E9-A601-7B721F7EA3E9}" type="pres">
      <dgm:prSet presAssocID="{438C0557-28DB-4DB8-865A-0405F706B8AD}" presName="horFlow" presStyleCnt="0"/>
      <dgm:spPr/>
    </dgm:pt>
    <dgm:pt modelId="{22BEE172-9621-4882-B1ED-26F6B5059BD6}" type="pres">
      <dgm:prSet presAssocID="{438C0557-28DB-4DB8-865A-0405F706B8AD}" presName="bigChev" presStyleLbl="node1" presStyleIdx="3" presStyleCnt="4" custScaleX="163583"/>
      <dgm:spPr/>
      <dgm:t>
        <a:bodyPr/>
        <a:lstStyle/>
        <a:p>
          <a:endParaRPr lang="es-ES"/>
        </a:p>
      </dgm:t>
    </dgm:pt>
    <dgm:pt modelId="{4581C191-E7CE-41B5-919A-923BF44480DC}" type="pres">
      <dgm:prSet presAssocID="{30E8F244-58F3-4EF2-93DC-2E883710E56E}" presName="parTrans" presStyleCnt="0"/>
      <dgm:spPr/>
    </dgm:pt>
    <dgm:pt modelId="{24B22D92-F7FF-41A2-AE89-0AF5D3F7B677}" type="pres">
      <dgm:prSet presAssocID="{D30C04A6-3145-4DB2-9FE7-61B1241F7E56}" presName="node" presStyleLbl="alignAccFollowNode1" presStyleIdx="3" presStyleCnt="4" custScaleX="198293">
        <dgm:presLayoutVars>
          <dgm:bulletEnabled val="1"/>
        </dgm:presLayoutVars>
      </dgm:prSet>
      <dgm:spPr/>
      <dgm:t>
        <a:bodyPr/>
        <a:lstStyle/>
        <a:p>
          <a:endParaRPr lang="es-ES"/>
        </a:p>
      </dgm:t>
    </dgm:pt>
  </dgm:ptLst>
  <dgm:cxnLst>
    <dgm:cxn modelId="{81997DD4-F6CE-4D53-B1A0-FB91C91A3843}" type="presOf" srcId="{72FE1371-D423-48B6-B398-54FBF751F726}" destId="{5DAB13F0-8125-4660-BD21-0C773C23D539}" srcOrd="0" destOrd="0" presId="urn:microsoft.com/office/officeart/2005/8/layout/lProcess3"/>
    <dgm:cxn modelId="{4F0F1611-F4BF-4F9E-9D85-98209DC3A6EB}" type="presOf" srcId="{1060EAB0-CA9F-4454-95C2-1BC4D0E363A0}" destId="{E6107CAF-4FBE-4966-9F0E-5D0023392AAE}" srcOrd="0" destOrd="0" presId="urn:microsoft.com/office/officeart/2005/8/layout/lProcess3"/>
    <dgm:cxn modelId="{29C11CD4-8CE6-4AEB-BFCE-CDA1465DA1F1}" type="presOf" srcId="{D98B4B94-FE28-44DB-AF87-F5B5896C1E75}" destId="{1E1FD551-50CC-4493-9555-3094EFADBE79}" srcOrd="0" destOrd="0" presId="urn:microsoft.com/office/officeart/2005/8/layout/lProcess3"/>
    <dgm:cxn modelId="{419B7248-D86A-499E-BF86-44F4F1F724CD}" type="presOf" srcId="{02CF837E-47D9-4A8D-90F3-68355714C2AE}" destId="{CDCBE3E8-9B34-474C-A8FB-48F7D96C18F4}" srcOrd="0" destOrd="0" presId="urn:microsoft.com/office/officeart/2005/8/layout/lProcess3"/>
    <dgm:cxn modelId="{44ECD529-3982-4702-8EAB-9A185D28F946}" srcId="{B5FAE3FE-3437-40E8-9E3E-453C04CA9D14}" destId="{D12FE025-D3E1-46CA-9D5F-2E5CEE3F64EA}" srcOrd="0" destOrd="0" parTransId="{B8A828A5-902F-4539-A1A1-C9729812DFF5}" sibTransId="{D556383A-F30A-411F-8824-42F817808FCF}"/>
    <dgm:cxn modelId="{11DCA55F-4867-4DFD-AEDA-5E2BB52B1A51}" srcId="{18DE9648-49D6-448D-BE68-10652B178088}" destId="{D98B4B94-FE28-44DB-AF87-F5B5896C1E75}" srcOrd="1" destOrd="0" parTransId="{1915D634-7D6E-4469-9AA1-7133A7AECD9B}" sibTransId="{F7A0EBBC-C6A4-4656-A78D-62CAF8D7F479}"/>
    <dgm:cxn modelId="{A94DCA8E-ED18-4780-9ABF-B76EE5F7F478}" srcId="{D98B4B94-FE28-44DB-AF87-F5B5896C1E75}" destId="{02CF837E-47D9-4A8D-90F3-68355714C2AE}" srcOrd="0" destOrd="0" parTransId="{B288B74F-68FC-4E17-8FA1-EA65D93C3ED8}" sibTransId="{E366B7FE-1543-43ED-B084-E80A3DCFA406}"/>
    <dgm:cxn modelId="{6C8C7618-E96A-4952-A15F-EFB89F3F07C0}" srcId="{18DE9648-49D6-448D-BE68-10652B178088}" destId="{438C0557-28DB-4DB8-865A-0405F706B8AD}" srcOrd="3" destOrd="0" parTransId="{0C5095A5-B966-42EF-885A-540F107146CF}" sibTransId="{2F1E5370-6F44-41F4-BF6A-1B90A3FD9A8A}"/>
    <dgm:cxn modelId="{329C366F-0C6E-489D-AA53-A60EAA8CEB0E}" type="presOf" srcId="{D12FE025-D3E1-46CA-9D5F-2E5CEE3F64EA}" destId="{E6CC6928-62EB-4D1F-8366-DC8F456CCEFE}" srcOrd="0" destOrd="0" presId="urn:microsoft.com/office/officeart/2005/8/layout/lProcess3"/>
    <dgm:cxn modelId="{AB227B8B-6EDB-49C2-B6C0-964218A7571B}" type="presOf" srcId="{B5FAE3FE-3437-40E8-9E3E-453C04CA9D14}" destId="{B9089651-F625-4C12-AFBA-404A8330D6EB}" srcOrd="0" destOrd="0" presId="urn:microsoft.com/office/officeart/2005/8/layout/lProcess3"/>
    <dgm:cxn modelId="{D0467571-685F-4CF4-B98B-FEA380FB146E}" srcId="{72FE1371-D423-48B6-B398-54FBF751F726}" destId="{1060EAB0-CA9F-4454-95C2-1BC4D0E363A0}" srcOrd="0" destOrd="0" parTransId="{D299F39B-8ECE-44D6-88F0-B0F9217DE5C1}" sibTransId="{7E3B574D-F28F-4FDF-922D-7B75A44C4D27}"/>
    <dgm:cxn modelId="{9AE0E5B5-A818-48C2-9B6E-3E650BF24726}" srcId="{18DE9648-49D6-448D-BE68-10652B178088}" destId="{B5FAE3FE-3437-40E8-9E3E-453C04CA9D14}" srcOrd="0" destOrd="0" parTransId="{502D735F-0C88-4093-AA75-CD75C9C1A7FD}" sibTransId="{CFD593A3-015A-4C0B-97CC-2A627FEA6B44}"/>
    <dgm:cxn modelId="{03ED4711-2362-4FF5-A67C-1D21EA8DFF45}" type="presOf" srcId="{18DE9648-49D6-448D-BE68-10652B178088}" destId="{6DD55243-4046-462E-A123-DE9C0937052D}" srcOrd="0" destOrd="0" presId="urn:microsoft.com/office/officeart/2005/8/layout/lProcess3"/>
    <dgm:cxn modelId="{227C9AAA-0630-4217-BFB4-B24AF3217A75}" type="presOf" srcId="{438C0557-28DB-4DB8-865A-0405F706B8AD}" destId="{22BEE172-9621-4882-B1ED-26F6B5059BD6}" srcOrd="0" destOrd="0" presId="urn:microsoft.com/office/officeart/2005/8/layout/lProcess3"/>
    <dgm:cxn modelId="{8F07855D-64CE-4149-8BE7-692CFD3EE010}" type="presOf" srcId="{D30C04A6-3145-4DB2-9FE7-61B1241F7E56}" destId="{24B22D92-F7FF-41A2-AE89-0AF5D3F7B677}" srcOrd="0" destOrd="0" presId="urn:microsoft.com/office/officeart/2005/8/layout/lProcess3"/>
    <dgm:cxn modelId="{CF41C9FC-12C6-40DB-ABB2-59387E47C8C7}" srcId="{18DE9648-49D6-448D-BE68-10652B178088}" destId="{72FE1371-D423-48B6-B398-54FBF751F726}" srcOrd="2" destOrd="0" parTransId="{9C0DEDFB-43B1-40ED-A73D-D7B73F948BE8}" sibTransId="{B7962ED2-7EE8-4060-8915-ED12911D6CA9}"/>
    <dgm:cxn modelId="{331B1CE6-C9FF-4C30-9690-BA31BF0E2D63}" srcId="{438C0557-28DB-4DB8-865A-0405F706B8AD}" destId="{D30C04A6-3145-4DB2-9FE7-61B1241F7E56}" srcOrd="0" destOrd="0" parTransId="{30E8F244-58F3-4EF2-93DC-2E883710E56E}" sibTransId="{5A3CBB1D-310C-4B5B-A2CA-966AE37E6A32}"/>
    <dgm:cxn modelId="{495FECEC-244D-4E6F-81C3-34240F82C2BC}" type="presParOf" srcId="{6DD55243-4046-462E-A123-DE9C0937052D}" destId="{70E24AB1-1651-49FC-AE0A-756E0A44FDD1}" srcOrd="0" destOrd="0" presId="urn:microsoft.com/office/officeart/2005/8/layout/lProcess3"/>
    <dgm:cxn modelId="{C87C8607-3162-4B5D-B0F7-90A9BD5A4173}" type="presParOf" srcId="{70E24AB1-1651-49FC-AE0A-756E0A44FDD1}" destId="{B9089651-F625-4C12-AFBA-404A8330D6EB}" srcOrd="0" destOrd="0" presId="urn:microsoft.com/office/officeart/2005/8/layout/lProcess3"/>
    <dgm:cxn modelId="{7C11B7BF-D2DE-465A-8491-70E1F6031287}" type="presParOf" srcId="{70E24AB1-1651-49FC-AE0A-756E0A44FDD1}" destId="{6DD8F3EA-BEAE-4497-8E8E-2B1E2601F654}" srcOrd="1" destOrd="0" presId="urn:microsoft.com/office/officeart/2005/8/layout/lProcess3"/>
    <dgm:cxn modelId="{AD502171-2D52-406C-B650-CDBBF167A6AA}" type="presParOf" srcId="{70E24AB1-1651-49FC-AE0A-756E0A44FDD1}" destId="{E6CC6928-62EB-4D1F-8366-DC8F456CCEFE}" srcOrd="2" destOrd="0" presId="urn:microsoft.com/office/officeart/2005/8/layout/lProcess3"/>
    <dgm:cxn modelId="{6CCA535D-CF62-4364-9366-122C32735C3F}" type="presParOf" srcId="{6DD55243-4046-462E-A123-DE9C0937052D}" destId="{68EB6FCE-C1DF-49B8-97D4-1D4A1AAC0821}" srcOrd="1" destOrd="0" presId="urn:microsoft.com/office/officeart/2005/8/layout/lProcess3"/>
    <dgm:cxn modelId="{B98BE2DB-957E-4327-9205-BF30E41D67DD}" type="presParOf" srcId="{6DD55243-4046-462E-A123-DE9C0937052D}" destId="{33CC2B87-3AA3-43E8-AF6B-CD214AE26368}" srcOrd="2" destOrd="0" presId="urn:microsoft.com/office/officeart/2005/8/layout/lProcess3"/>
    <dgm:cxn modelId="{9AE0887C-BAA6-4D23-B07E-DAD01FBAEDB8}" type="presParOf" srcId="{33CC2B87-3AA3-43E8-AF6B-CD214AE26368}" destId="{1E1FD551-50CC-4493-9555-3094EFADBE79}" srcOrd="0" destOrd="0" presId="urn:microsoft.com/office/officeart/2005/8/layout/lProcess3"/>
    <dgm:cxn modelId="{07D2B020-94AF-44D6-BB16-90DD416100B8}" type="presParOf" srcId="{33CC2B87-3AA3-43E8-AF6B-CD214AE26368}" destId="{F15990E4-1F11-4A33-B9AD-8115A7947E3C}" srcOrd="1" destOrd="0" presId="urn:microsoft.com/office/officeart/2005/8/layout/lProcess3"/>
    <dgm:cxn modelId="{E671147F-523B-4D1F-84F5-C34B9A4401C9}" type="presParOf" srcId="{33CC2B87-3AA3-43E8-AF6B-CD214AE26368}" destId="{CDCBE3E8-9B34-474C-A8FB-48F7D96C18F4}" srcOrd="2" destOrd="0" presId="urn:microsoft.com/office/officeart/2005/8/layout/lProcess3"/>
    <dgm:cxn modelId="{912D179E-88D3-4C0B-A122-181BB25B7673}" type="presParOf" srcId="{6DD55243-4046-462E-A123-DE9C0937052D}" destId="{BD1F1F77-C742-49ED-B522-0517A542AD91}" srcOrd="3" destOrd="0" presId="urn:microsoft.com/office/officeart/2005/8/layout/lProcess3"/>
    <dgm:cxn modelId="{87762AB6-CB67-4B1F-9E41-28D9D5C6D22E}" type="presParOf" srcId="{6DD55243-4046-462E-A123-DE9C0937052D}" destId="{44C37A08-14E9-4072-88C3-042CD88E58D2}" srcOrd="4" destOrd="0" presId="urn:microsoft.com/office/officeart/2005/8/layout/lProcess3"/>
    <dgm:cxn modelId="{04157E38-6F10-4768-9F52-C28A8898EB5D}" type="presParOf" srcId="{44C37A08-14E9-4072-88C3-042CD88E58D2}" destId="{5DAB13F0-8125-4660-BD21-0C773C23D539}" srcOrd="0" destOrd="0" presId="urn:microsoft.com/office/officeart/2005/8/layout/lProcess3"/>
    <dgm:cxn modelId="{D9BB6F1A-5DB4-4A98-BCA9-8B1645A3F801}" type="presParOf" srcId="{44C37A08-14E9-4072-88C3-042CD88E58D2}" destId="{CF1FF0D5-F092-4BBF-9B1A-FB3DDA5A2E47}" srcOrd="1" destOrd="0" presId="urn:microsoft.com/office/officeart/2005/8/layout/lProcess3"/>
    <dgm:cxn modelId="{5E6E0F2A-F78E-4B70-A140-B6DD01C2258A}" type="presParOf" srcId="{44C37A08-14E9-4072-88C3-042CD88E58D2}" destId="{E6107CAF-4FBE-4966-9F0E-5D0023392AAE}" srcOrd="2" destOrd="0" presId="urn:microsoft.com/office/officeart/2005/8/layout/lProcess3"/>
    <dgm:cxn modelId="{E11B5098-1C05-42AF-BC98-0AAA11FEB3FD}" type="presParOf" srcId="{6DD55243-4046-462E-A123-DE9C0937052D}" destId="{EF697795-20C1-4A80-959F-54942C187DF7}" srcOrd="5" destOrd="0" presId="urn:microsoft.com/office/officeart/2005/8/layout/lProcess3"/>
    <dgm:cxn modelId="{6E4B862C-89F5-4662-9F53-B1C76A276C3C}" type="presParOf" srcId="{6DD55243-4046-462E-A123-DE9C0937052D}" destId="{EE2D8EC0-A689-45E9-A601-7B721F7EA3E9}" srcOrd="6" destOrd="0" presId="urn:microsoft.com/office/officeart/2005/8/layout/lProcess3"/>
    <dgm:cxn modelId="{021E1D68-0997-4CB1-9E98-387EAFC04CA0}" type="presParOf" srcId="{EE2D8EC0-A689-45E9-A601-7B721F7EA3E9}" destId="{22BEE172-9621-4882-B1ED-26F6B5059BD6}" srcOrd="0" destOrd="0" presId="urn:microsoft.com/office/officeart/2005/8/layout/lProcess3"/>
    <dgm:cxn modelId="{3B55AF21-8F01-4713-951D-351F73374EE9}" type="presParOf" srcId="{EE2D8EC0-A689-45E9-A601-7B721F7EA3E9}" destId="{4581C191-E7CE-41B5-919A-923BF44480DC}" srcOrd="1" destOrd="0" presId="urn:microsoft.com/office/officeart/2005/8/layout/lProcess3"/>
    <dgm:cxn modelId="{DC9F6964-33BC-466A-A1CD-BEBD73862C49}" type="presParOf" srcId="{EE2D8EC0-A689-45E9-A601-7B721F7EA3E9}" destId="{24B22D92-F7FF-41A2-AE89-0AF5D3F7B67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8E80FA87-D72F-4546-AA5B-A9B287DA9B07}">
      <dgm:prSet/>
      <dgm:spPr/>
      <dgm:t>
        <a:bodyPr/>
        <a:lstStyle/>
        <a:p>
          <a:r>
            <a:rPr lang="es-EC" smtClean="0">
              <a:latin typeface="Times New Roman" panose="02020603050405020304" pitchFamily="18" charset="0"/>
              <a:cs typeface="Times New Roman" panose="02020603050405020304" pitchFamily="18" charset="0"/>
            </a:rPr>
            <a:t>Objetivos</a:t>
          </a:r>
          <a:endParaRPr lang="es-EC" dirty="0">
            <a:latin typeface="Times New Roman" panose="02020603050405020304" pitchFamily="18" charset="0"/>
            <a:cs typeface="Times New Roman" panose="02020603050405020304" pitchFamily="18" charset="0"/>
          </a:endParaRP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FBEDDBD-5AB9-45C3-BDC7-D56F3C6EA054}">
      <dgm:prSet phldrT="[Texto]"/>
      <dgm:spPr/>
      <dgm:t>
        <a:bodyPr/>
        <a:lstStyle/>
        <a:p>
          <a:r>
            <a:rPr lang="es-EC" dirty="0" smtClean="0">
              <a:latin typeface="Times New Roman" panose="02020603050405020304" pitchFamily="18" charset="0"/>
              <a:cs typeface="Times New Roman" panose="02020603050405020304" pitchFamily="18" charset="0"/>
            </a:rPr>
            <a:t>Introducción</a:t>
          </a:r>
          <a:endParaRPr lang="es-EC" dirty="0">
            <a:latin typeface="Times New Roman" panose="02020603050405020304" pitchFamily="18" charset="0"/>
            <a:cs typeface="Times New Roman" panose="02020603050405020304" pitchFamily="18" charset="0"/>
          </a:endParaRPr>
        </a:p>
      </dgm:t>
    </dgm:pt>
    <dgm:pt modelId="{30E82399-EC09-4187-B1CB-FE2A322B2DDB}" type="sib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10BE969-CE41-403A-A527-E4B45393526B}" type="par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smtClean="0">
              <a:latin typeface="Times New Roman" panose="02020603050405020304" pitchFamily="18" charset="0"/>
              <a:cs typeface="Times New Roman" panose="02020603050405020304" pitchFamily="18" charset="0"/>
            </a:rPr>
            <a:t>Fundamentación Teórica</a:t>
          </a:r>
          <a:endParaRPr lang="es-EC" dirty="0">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smtClean="0">
              <a:latin typeface="Times New Roman" panose="02020603050405020304" pitchFamily="18" charset="0"/>
              <a:cs typeface="Times New Roman" panose="02020603050405020304" pitchFamily="18" charset="0"/>
            </a:rPr>
            <a:t>Metodología</a:t>
          </a:r>
          <a:endParaRPr lang="es-EC" dirty="0">
            <a:latin typeface="Times New Roman" panose="02020603050405020304" pitchFamily="18" charset="0"/>
            <a:cs typeface="Times New Roman" panose="02020603050405020304" pitchFamily="18" charset="0"/>
          </a:endParaRP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7C84E21-CB1A-4C06-A234-E45570B1A408}">
      <dgm:prSet/>
      <dgm:spPr/>
      <dgm:t>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dgm:t>
    </dgm:pt>
    <dgm:pt modelId="{7AECB510-670A-4ADE-AB03-84559884DC51}" type="par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B81F35D-E18E-470A-82D0-C78FD2413478}" type="sib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C6638A0-7FFF-44CD-9AEE-DFAA8E4DCA6C}">
      <dgm:prSet/>
      <dgm:spPr/>
      <dgm:t>
        <a:bodyPr/>
        <a:lstStyle/>
        <a:p>
          <a:r>
            <a:rPr lang="es-EC" smtClean="0">
              <a:latin typeface="Times New Roman" panose="02020603050405020304" pitchFamily="18" charset="0"/>
              <a:cs typeface="Times New Roman" panose="02020603050405020304" pitchFamily="18" charset="0"/>
            </a:rPr>
            <a:t>Conclusiones y Recomendaciones</a:t>
          </a:r>
          <a:endParaRPr lang="es-EC" dirty="0">
            <a:latin typeface="Times New Roman" panose="02020603050405020304" pitchFamily="18" charset="0"/>
            <a:cs typeface="Times New Roman" panose="02020603050405020304" pitchFamily="18" charset="0"/>
          </a:endParaRPr>
        </a:p>
      </dgm:t>
    </dgm:pt>
    <dgm:pt modelId="{65447D41-A425-4739-A472-3AAB268FDCB4}" type="par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A6A695C-27A7-439D-BA14-F78843966D96}" type="sib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s-ES"/>
        </a:p>
      </dgm:t>
    </dgm:pt>
    <dgm:pt modelId="{83AF9E91-B4AE-4D20-9127-F15E9552901F}" type="pres">
      <dgm:prSet presAssocID="{5C873AB1-8093-47ED-A42A-44978B095E0D}" presName="Name1" presStyleCnt="0"/>
      <dgm:spPr/>
      <dgm:t>
        <a:bodyPr/>
        <a:lstStyle/>
        <a:p>
          <a:endParaRPr lang="es-ES"/>
        </a:p>
      </dgm:t>
    </dgm:pt>
    <dgm:pt modelId="{46DD46EA-90D9-4F5C-A737-267B47DB92D0}" type="pres">
      <dgm:prSet presAssocID="{5C873AB1-8093-47ED-A42A-44978B095E0D}" presName="cycle" presStyleCnt="0"/>
      <dgm:spPr/>
      <dgm:t>
        <a:bodyPr/>
        <a:lstStyle/>
        <a:p>
          <a:endParaRPr lang="es-ES"/>
        </a:p>
      </dgm:t>
    </dgm:pt>
    <dgm:pt modelId="{A3978C56-AFDA-4F43-880E-27EA8CA864E3}" type="pres">
      <dgm:prSet presAssocID="{5C873AB1-8093-47ED-A42A-44978B095E0D}" presName="srcNode" presStyleLbl="node1" presStyleIdx="0" presStyleCnt="6"/>
      <dgm:spPr/>
      <dgm:t>
        <a:bodyPr/>
        <a:lstStyle/>
        <a:p>
          <a:endParaRPr lang="es-ES"/>
        </a:p>
      </dgm:t>
    </dgm:pt>
    <dgm:pt modelId="{2A3757D7-8131-49ED-827C-938CC960CB0D}" type="pres">
      <dgm:prSet presAssocID="{5C873AB1-8093-47ED-A42A-44978B095E0D}" presName="conn" presStyleLbl="parChTrans1D2" presStyleIdx="0" presStyleCnt="1"/>
      <dgm:spPr/>
      <dgm:t>
        <a:bodyPr/>
        <a:lstStyle/>
        <a:p>
          <a:endParaRPr lang="es-ES"/>
        </a:p>
      </dgm:t>
    </dgm:pt>
    <dgm:pt modelId="{4F4019F6-969D-4A83-84A5-B83A3B7CE8F2}" type="pres">
      <dgm:prSet presAssocID="{5C873AB1-8093-47ED-A42A-44978B095E0D}" presName="extraNode" presStyleLbl="node1" presStyleIdx="0" presStyleCnt="6"/>
      <dgm:spPr/>
      <dgm:t>
        <a:bodyPr/>
        <a:lstStyle/>
        <a:p>
          <a:endParaRPr lang="es-ES"/>
        </a:p>
      </dgm:t>
    </dgm:pt>
    <dgm:pt modelId="{CDB58383-C5E8-4924-A66F-BD47CC833D27}" type="pres">
      <dgm:prSet presAssocID="{5C873AB1-8093-47ED-A42A-44978B095E0D}" presName="dstNode" presStyleLbl="node1" presStyleIdx="0" presStyleCnt="6"/>
      <dgm:spPr/>
      <dgm:t>
        <a:bodyPr/>
        <a:lstStyle/>
        <a:p>
          <a:endParaRPr lang="es-ES"/>
        </a:p>
      </dgm:t>
    </dgm:pt>
    <dgm:pt modelId="{6FB117C5-347E-4444-9904-A0852AD57269}" type="pres">
      <dgm:prSet presAssocID="{8E80FA87-D72F-4546-AA5B-A9B287DA9B07}" presName="text_1" presStyleLbl="node1" presStyleIdx="0" presStyleCnt="6">
        <dgm:presLayoutVars>
          <dgm:bulletEnabled val="1"/>
        </dgm:presLayoutVars>
      </dgm:prSet>
      <dgm:spPr/>
      <dgm:t>
        <a:bodyPr/>
        <a:lstStyle/>
        <a:p>
          <a:endParaRPr lang="es-ES"/>
        </a:p>
      </dgm:t>
    </dgm:pt>
    <dgm:pt modelId="{831C1FDD-480D-4E21-8AB2-512804C1DFC6}" type="pres">
      <dgm:prSet presAssocID="{8E80FA87-D72F-4546-AA5B-A9B287DA9B07}" presName="accent_1" presStyleCnt="0"/>
      <dgm:spPr/>
      <dgm:t>
        <a:bodyPr/>
        <a:lstStyle/>
        <a:p>
          <a:endParaRPr lang="es-ES"/>
        </a:p>
      </dgm:t>
    </dgm:pt>
    <dgm:pt modelId="{BE3F36AB-BB4B-4F2A-A989-CD674746F7EA}" type="pres">
      <dgm:prSet presAssocID="{8E80FA87-D72F-4546-AA5B-A9B287DA9B07}" presName="accentRepeatNode" presStyleLbl="solidFgAcc1" presStyleIdx="0" presStyleCnt="6"/>
      <dgm:spPr/>
      <dgm:t>
        <a:bodyPr/>
        <a:lstStyle/>
        <a:p>
          <a:endParaRPr lang="es-ES"/>
        </a:p>
      </dgm:t>
    </dgm:pt>
    <dgm:pt modelId="{668DF8EF-D39B-4392-BF0F-788B3E9FD480}" type="pres">
      <dgm:prSet presAssocID="{1FBEDDBD-5AB9-45C3-BDC7-D56F3C6EA054}" presName="text_2" presStyleLbl="node1" presStyleIdx="1" presStyleCnt="6">
        <dgm:presLayoutVars>
          <dgm:bulletEnabled val="1"/>
        </dgm:presLayoutVars>
      </dgm:prSet>
      <dgm:spPr/>
      <dgm:t>
        <a:bodyPr/>
        <a:lstStyle/>
        <a:p>
          <a:endParaRPr lang="es-ES"/>
        </a:p>
      </dgm:t>
    </dgm:pt>
    <dgm:pt modelId="{4D91B634-3A5E-4042-848F-1B7F855C567B}" type="pres">
      <dgm:prSet presAssocID="{1FBEDDBD-5AB9-45C3-BDC7-D56F3C6EA054}" presName="accent_2" presStyleCnt="0"/>
      <dgm:spPr/>
      <dgm:t>
        <a:bodyPr/>
        <a:lstStyle/>
        <a:p>
          <a:endParaRPr lang="es-ES"/>
        </a:p>
      </dgm:t>
    </dgm:pt>
    <dgm:pt modelId="{09B22A60-FCB7-49A1-BF25-EF5994FA2C0F}" type="pres">
      <dgm:prSet presAssocID="{1FBEDDBD-5AB9-45C3-BDC7-D56F3C6EA054}" presName="accentRepeatNode" presStyleLbl="solidFgAcc1" presStyleIdx="1" presStyleCnt="6"/>
      <dgm:spPr/>
      <dgm:t>
        <a:bodyPr/>
        <a:lstStyle/>
        <a:p>
          <a:endParaRPr lang="es-ES"/>
        </a:p>
      </dgm:t>
    </dgm:pt>
    <dgm:pt modelId="{65AE03B7-D522-4051-B591-934028F74DD5}" type="pres">
      <dgm:prSet presAssocID="{90518C5C-89C1-4CBF-BBC3-33D3B9A04D74}" presName="text_3" presStyleLbl="node1" presStyleIdx="2" presStyleCnt="6">
        <dgm:presLayoutVars>
          <dgm:bulletEnabled val="1"/>
        </dgm:presLayoutVars>
      </dgm:prSet>
      <dgm:spPr/>
      <dgm:t>
        <a:bodyPr/>
        <a:lstStyle/>
        <a:p>
          <a:endParaRPr lang="es-ES"/>
        </a:p>
      </dgm:t>
    </dgm:pt>
    <dgm:pt modelId="{2EA4717E-6F3A-4A34-9562-B8FE9CAC17D8}" type="pres">
      <dgm:prSet presAssocID="{90518C5C-89C1-4CBF-BBC3-33D3B9A04D74}" presName="accent_3" presStyleCnt="0"/>
      <dgm:spPr/>
      <dgm:t>
        <a:bodyPr/>
        <a:lstStyle/>
        <a:p>
          <a:endParaRPr lang="es-ES"/>
        </a:p>
      </dgm:t>
    </dgm:pt>
    <dgm:pt modelId="{2F661651-797F-4187-8913-0D29D1299341}" type="pres">
      <dgm:prSet presAssocID="{90518C5C-89C1-4CBF-BBC3-33D3B9A04D74}" presName="accentRepeatNode" presStyleLbl="solidFgAcc1" presStyleIdx="2" presStyleCnt="6"/>
      <dgm:spPr/>
      <dgm:t>
        <a:bodyPr/>
        <a:lstStyle/>
        <a:p>
          <a:endParaRPr lang="es-ES"/>
        </a:p>
      </dgm:t>
    </dgm:pt>
    <dgm:pt modelId="{A490683B-2523-4AD3-BF3C-B9C30E23F917}" type="pres">
      <dgm:prSet presAssocID="{FB9D4888-5B0A-42DA-8910-F236FA924BC4}" presName="text_4" presStyleLbl="node1" presStyleIdx="3" presStyleCnt="6">
        <dgm:presLayoutVars>
          <dgm:bulletEnabled val="1"/>
        </dgm:presLayoutVars>
      </dgm:prSet>
      <dgm:spPr/>
      <dgm:t>
        <a:bodyPr/>
        <a:lstStyle/>
        <a:p>
          <a:endParaRPr lang="es-ES"/>
        </a:p>
      </dgm:t>
    </dgm:pt>
    <dgm:pt modelId="{944AAE04-54FB-40D9-B8D1-94727CAE958D}" type="pres">
      <dgm:prSet presAssocID="{FB9D4888-5B0A-42DA-8910-F236FA924BC4}" presName="accent_4" presStyleCnt="0"/>
      <dgm:spPr/>
      <dgm:t>
        <a:bodyPr/>
        <a:lstStyle/>
        <a:p>
          <a:endParaRPr lang="es-ES"/>
        </a:p>
      </dgm:t>
    </dgm:pt>
    <dgm:pt modelId="{2C54FE2B-CA3D-4528-BBBA-7837DAA73DD7}" type="pres">
      <dgm:prSet presAssocID="{FB9D4888-5B0A-42DA-8910-F236FA924BC4}" presName="accentRepeatNode" presStyleLbl="solidFgAcc1" presStyleIdx="3" presStyleCnt="6"/>
      <dgm:spPr/>
      <dgm:t>
        <a:bodyPr/>
        <a:lstStyle/>
        <a:p>
          <a:endParaRPr lang="es-ES"/>
        </a:p>
      </dgm:t>
    </dgm:pt>
    <dgm:pt modelId="{1D3EE6C0-1495-47A9-8153-0AB4E6312239}" type="pres">
      <dgm:prSet presAssocID="{F7C84E21-CB1A-4C06-A234-E45570B1A408}" presName="text_5" presStyleLbl="node1" presStyleIdx="4" presStyleCnt="6">
        <dgm:presLayoutVars>
          <dgm:bulletEnabled val="1"/>
        </dgm:presLayoutVars>
      </dgm:prSet>
      <dgm:spPr/>
      <dgm:t>
        <a:bodyPr/>
        <a:lstStyle/>
        <a:p>
          <a:endParaRPr lang="es-ES"/>
        </a:p>
      </dgm:t>
    </dgm:pt>
    <dgm:pt modelId="{95E34668-6B37-403C-827C-DBF53F13ACE3}" type="pres">
      <dgm:prSet presAssocID="{F7C84E21-CB1A-4C06-A234-E45570B1A408}" presName="accent_5" presStyleCnt="0"/>
      <dgm:spPr/>
      <dgm:t>
        <a:bodyPr/>
        <a:lstStyle/>
        <a:p>
          <a:endParaRPr lang="es-ES"/>
        </a:p>
      </dgm:t>
    </dgm:pt>
    <dgm:pt modelId="{B3E116FB-7744-4CF6-9DB6-12485C2CA169}" type="pres">
      <dgm:prSet presAssocID="{F7C84E21-CB1A-4C06-A234-E45570B1A408}" presName="accentRepeatNode" presStyleLbl="solidFgAcc1" presStyleIdx="4" presStyleCnt="6"/>
      <dgm:spPr/>
      <dgm:t>
        <a:bodyPr/>
        <a:lstStyle/>
        <a:p>
          <a:endParaRPr lang="es-ES"/>
        </a:p>
      </dgm:t>
    </dgm:pt>
    <dgm:pt modelId="{8A80E021-7CC5-4FFA-97A6-3284982898D7}" type="pres">
      <dgm:prSet presAssocID="{BC6638A0-7FFF-44CD-9AEE-DFAA8E4DCA6C}" presName="text_6" presStyleLbl="node1" presStyleIdx="5" presStyleCnt="6">
        <dgm:presLayoutVars>
          <dgm:bulletEnabled val="1"/>
        </dgm:presLayoutVars>
      </dgm:prSet>
      <dgm:spPr/>
      <dgm:t>
        <a:bodyPr/>
        <a:lstStyle/>
        <a:p>
          <a:endParaRPr lang="es-ES"/>
        </a:p>
      </dgm:t>
    </dgm:pt>
    <dgm:pt modelId="{78C17628-97B3-44B7-A46F-D3421979F56D}" type="pres">
      <dgm:prSet presAssocID="{BC6638A0-7FFF-44CD-9AEE-DFAA8E4DCA6C}" presName="accent_6" presStyleCnt="0"/>
      <dgm:spPr/>
      <dgm:t>
        <a:bodyPr/>
        <a:lstStyle/>
        <a:p>
          <a:endParaRPr lang="es-ES"/>
        </a:p>
      </dgm:t>
    </dgm:pt>
    <dgm:pt modelId="{FB38E14E-2C2C-4CB9-9A98-715BEDEB95F4}" type="pres">
      <dgm:prSet presAssocID="{BC6638A0-7FFF-44CD-9AEE-DFAA8E4DCA6C}" presName="accentRepeatNode" presStyleLbl="solidFgAcc1" presStyleIdx="5" presStyleCnt="6"/>
      <dgm:spPr/>
      <dgm:t>
        <a:bodyPr/>
        <a:lstStyle/>
        <a:p>
          <a:endParaRPr lang="es-ES"/>
        </a:p>
      </dgm:t>
    </dgm:pt>
  </dgm:ptLst>
  <dgm:cxnLst>
    <dgm:cxn modelId="{A860B7FE-251F-47EE-B264-63011640F057}" srcId="{5C873AB1-8093-47ED-A42A-44978B095E0D}" destId="{BC6638A0-7FFF-44CD-9AEE-DFAA8E4DCA6C}" srcOrd="5" destOrd="0" parTransId="{65447D41-A425-4739-A472-3AAB268FDCB4}" sibTransId="{3A6A695C-27A7-439D-BA14-F78843966D96}"/>
    <dgm:cxn modelId="{026C7AD7-863F-4352-89DA-66F43F7356DA}" type="presOf" srcId="{8E80FA87-D72F-4546-AA5B-A9B287DA9B07}" destId="{6FB117C5-347E-4444-9904-A0852AD57269}" srcOrd="0" destOrd="0" presId="urn:microsoft.com/office/officeart/2008/layout/VerticalCurvedList"/>
    <dgm:cxn modelId="{9564464D-AE72-4893-B1F3-4F43CD2C24C7}" type="presOf" srcId="{F7C84E21-CB1A-4C06-A234-E45570B1A408}" destId="{1D3EE6C0-1495-47A9-8153-0AB4E6312239}" srcOrd="0" destOrd="0" presId="urn:microsoft.com/office/officeart/2008/layout/VerticalCurvedList"/>
    <dgm:cxn modelId="{3683AA23-01CB-48BC-BD29-8CA7275B89A8}" srcId="{5C873AB1-8093-47ED-A42A-44978B095E0D}" destId="{F7C84E21-CB1A-4C06-A234-E45570B1A408}" srcOrd="4" destOrd="0" parTransId="{7AECB510-670A-4ADE-AB03-84559884DC51}" sibTransId="{0B81F35D-E18E-470A-82D0-C78FD2413478}"/>
    <dgm:cxn modelId="{7B828020-216D-4E47-B0B5-9D6D0ED097AA}" srcId="{5C873AB1-8093-47ED-A42A-44978B095E0D}" destId="{8E80FA87-D72F-4546-AA5B-A9B287DA9B07}" srcOrd="0" destOrd="0" parTransId="{8DA30EF7-08F5-4570-B602-09B20F0635A5}" sibTransId="{BA9D495C-F972-448C-A72B-1285FB189AE3}"/>
    <dgm:cxn modelId="{D4F358C4-EAE1-401B-8499-93EDD85EE577}" type="presOf" srcId="{5C873AB1-8093-47ED-A42A-44978B095E0D}" destId="{66B3AFB2-510A-460F-B9FD-0D0358FC7EC8}" srcOrd="0" destOrd="0" presId="urn:microsoft.com/office/officeart/2008/layout/VerticalCurvedList"/>
    <dgm:cxn modelId="{607CB8D1-6343-46CF-8420-40B2E5A0FD5F}" type="presOf" srcId="{90518C5C-89C1-4CBF-BBC3-33D3B9A04D74}" destId="{65AE03B7-D522-4051-B591-934028F74DD5}" srcOrd="0" destOrd="0" presId="urn:microsoft.com/office/officeart/2008/layout/VerticalCurvedList"/>
    <dgm:cxn modelId="{25D3588B-4F3E-4182-8758-BFFF7A7950BD}" srcId="{5C873AB1-8093-47ED-A42A-44978B095E0D}" destId="{1FBEDDBD-5AB9-45C3-BDC7-D56F3C6EA054}" srcOrd="1" destOrd="0" parTransId="{610BE969-CE41-403A-A527-E4B45393526B}" sibTransId="{30E82399-EC09-4187-B1CB-FE2A322B2DDB}"/>
    <dgm:cxn modelId="{C0E2447E-E9EC-4152-99DA-F00966E4A5D6}" srcId="{5C873AB1-8093-47ED-A42A-44978B095E0D}" destId="{90518C5C-89C1-4CBF-BBC3-33D3B9A04D74}" srcOrd="2" destOrd="0" parTransId="{501FBE9F-2703-4827-8E13-FAB517AA2552}" sibTransId="{42F77508-0BA5-49EE-B549-1D47134A580D}"/>
    <dgm:cxn modelId="{F5B82749-9B0D-41FB-99CE-29F8556234F7}" type="presOf" srcId="{1FBEDDBD-5AB9-45C3-BDC7-D56F3C6EA054}" destId="{668DF8EF-D39B-4392-BF0F-788B3E9FD480}" srcOrd="0" destOrd="0" presId="urn:microsoft.com/office/officeart/2008/layout/VerticalCurvedList"/>
    <dgm:cxn modelId="{6F2A0D6A-7EE6-480A-A565-E496CF1770DE}" type="presOf" srcId="{BC6638A0-7FFF-44CD-9AEE-DFAA8E4DCA6C}" destId="{8A80E021-7CC5-4FFA-97A6-3284982898D7}" srcOrd="0" destOrd="0" presId="urn:microsoft.com/office/officeart/2008/layout/VerticalCurvedList"/>
    <dgm:cxn modelId="{3D12A181-6004-4FE0-A58A-641B2E23960F}" srcId="{5C873AB1-8093-47ED-A42A-44978B095E0D}" destId="{FB9D4888-5B0A-42DA-8910-F236FA924BC4}" srcOrd="3" destOrd="0" parTransId="{CFE271C4-FB03-4019-BAE8-10B998728F76}" sibTransId="{2023B72E-267A-46BF-8E82-F227F32F50E6}"/>
    <dgm:cxn modelId="{6A98A792-D32B-49EA-95DB-F2FFA2F4944C}" type="presOf" srcId="{BA9D495C-F972-448C-A72B-1285FB189AE3}" destId="{2A3757D7-8131-49ED-827C-938CC960CB0D}" srcOrd="0" destOrd="0" presId="urn:microsoft.com/office/officeart/2008/layout/VerticalCurvedList"/>
    <dgm:cxn modelId="{DB5FFF6B-22C2-473D-B075-9F8B0F93E2FF}" type="presOf" srcId="{FB9D4888-5B0A-42DA-8910-F236FA924BC4}" destId="{A490683B-2523-4AD3-BF3C-B9C30E23F917}" srcOrd="0" destOrd="0" presId="urn:microsoft.com/office/officeart/2008/layout/VerticalCurvedList"/>
    <dgm:cxn modelId="{B632EE20-DAA1-44DC-A696-107740180171}" type="presParOf" srcId="{66B3AFB2-510A-460F-B9FD-0D0358FC7EC8}" destId="{83AF9E91-B4AE-4D20-9127-F15E9552901F}" srcOrd="0" destOrd="0" presId="urn:microsoft.com/office/officeart/2008/layout/VerticalCurvedList"/>
    <dgm:cxn modelId="{5D8C3C3B-3D45-4267-81EA-7F2A5734437B}" type="presParOf" srcId="{83AF9E91-B4AE-4D20-9127-F15E9552901F}" destId="{46DD46EA-90D9-4F5C-A737-267B47DB92D0}" srcOrd="0" destOrd="0" presId="urn:microsoft.com/office/officeart/2008/layout/VerticalCurvedList"/>
    <dgm:cxn modelId="{BB67CE6A-4897-4BFC-8DC7-1BDB1B157BFF}" type="presParOf" srcId="{46DD46EA-90D9-4F5C-A737-267B47DB92D0}" destId="{A3978C56-AFDA-4F43-880E-27EA8CA864E3}" srcOrd="0" destOrd="0" presId="urn:microsoft.com/office/officeart/2008/layout/VerticalCurvedList"/>
    <dgm:cxn modelId="{A2AF6CFE-32F9-45D1-9AFC-97747F2ECD90}" type="presParOf" srcId="{46DD46EA-90D9-4F5C-A737-267B47DB92D0}" destId="{2A3757D7-8131-49ED-827C-938CC960CB0D}" srcOrd="1" destOrd="0" presId="urn:microsoft.com/office/officeart/2008/layout/VerticalCurvedList"/>
    <dgm:cxn modelId="{B2EBB68B-B41B-4743-B39B-4AE9372BAEF4}" type="presParOf" srcId="{46DD46EA-90D9-4F5C-A737-267B47DB92D0}" destId="{4F4019F6-969D-4A83-84A5-B83A3B7CE8F2}" srcOrd="2" destOrd="0" presId="urn:microsoft.com/office/officeart/2008/layout/VerticalCurvedList"/>
    <dgm:cxn modelId="{BAA66D69-2268-4CD1-A8C6-D21C682CE07D}" type="presParOf" srcId="{46DD46EA-90D9-4F5C-A737-267B47DB92D0}" destId="{CDB58383-C5E8-4924-A66F-BD47CC833D27}" srcOrd="3" destOrd="0" presId="urn:microsoft.com/office/officeart/2008/layout/VerticalCurvedList"/>
    <dgm:cxn modelId="{FAC66672-0C2D-4AB6-A8CF-82831FB4B22B}" type="presParOf" srcId="{83AF9E91-B4AE-4D20-9127-F15E9552901F}" destId="{6FB117C5-347E-4444-9904-A0852AD57269}" srcOrd="1" destOrd="0" presId="urn:microsoft.com/office/officeart/2008/layout/VerticalCurvedList"/>
    <dgm:cxn modelId="{D67AB043-9663-42F5-99D5-9BC15F09815D}" type="presParOf" srcId="{83AF9E91-B4AE-4D20-9127-F15E9552901F}" destId="{831C1FDD-480D-4E21-8AB2-512804C1DFC6}" srcOrd="2" destOrd="0" presId="urn:microsoft.com/office/officeart/2008/layout/VerticalCurvedList"/>
    <dgm:cxn modelId="{FE44C17F-9B24-40CD-BC37-48ED16DFB559}" type="presParOf" srcId="{831C1FDD-480D-4E21-8AB2-512804C1DFC6}" destId="{BE3F36AB-BB4B-4F2A-A989-CD674746F7EA}" srcOrd="0" destOrd="0" presId="urn:microsoft.com/office/officeart/2008/layout/VerticalCurvedList"/>
    <dgm:cxn modelId="{5A6A02AF-3FD5-4D92-9EFE-895F26D09CD7}" type="presParOf" srcId="{83AF9E91-B4AE-4D20-9127-F15E9552901F}" destId="{668DF8EF-D39B-4392-BF0F-788B3E9FD480}" srcOrd="3" destOrd="0" presId="urn:microsoft.com/office/officeart/2008/layout/VerticalCurvedList"/>
    <dgm:cxn modelId="{398B8549-179D-4DFC-8C99-ACC0B53D5FB5}" type="presParOf" srcId="{83AF9E91-B4AE-4D20-9127-F15E9552901F}" destId="{4D91B634-3A5E-4042-848F-1B7F855C567B}" srcOrd="4" destOrd="0" presId="urn:microsoft.com/office/officeart/2008/layout/VerticalCurvedList"/>
    <dgm:cxn modelId="{E2FE6E75-3819-422A-B2DB-04AA1D337442}" type="presParOf" srcId="{4D91B634-3A5E-4042-848F-1B7F855C567B}" destId="{09B22A60-FCB7-49A1-BF25-EF5994FA2C0F}" srcOrd="0" destOrd="0" presId="urn:microsoft.com/office/officeart/2008/layout/VerticalCurvedList"/>
    <dgm:cxn modelId="{3227F2A6-A032-4EEF-A4F7-1A363B002CBC}" type="presParOf" srcId="{83AF9E91-B4AE-4D20-9127-F15E9552901F}" destId="{65AE03B7-D522-4051-B591-934028F74DD5}" srcOrd="5" destOrd="0" presId="urn:microsoft.com/office/officeart/2008/layout/VerticalCurvedList"/>
    <dgm:cxn modelId="{A8DD625C-5FB6-46D8-AEC9-CA7D11D6C176}" type="presParOf" srcId="{83AF9E91-B4AE-4D20-9127-F15E9552901F}" destId="{2EA4717E-6F3A-4A34-9562-B8FE9CAC17D8}" srcOrd="6" destOrd="0" presId="urn:microsoft.com/office/officeart/2008/layout/VerticalCurvedList"/>
    <dgm:cxn modelId="{C598DC7C-4CB3-47CB-82E7-DFBB51560BB1}" type="presParOf" srcId="{2EA4717E-6F3A-4A34-9562-B8FE9CAC17D8}" destId="{2F661651-797F-4187-8913-0D29D1299341}" srcOrd="0" destOrd="0" presId="urn:microsoft.com/office/officeart/2008/layout/VerticalCurvedList"/>
    <dgm:cxn modelId="{DD0B140B-CFD1-422D-9BD3-452DB3C05E8A}" type="presParOf" srcId="{83AF9E91-B4AE-4D20-9127-F15E9552901F}" destId="{A490683B-2523-4AD3-BF3C-B9C30E23F917}" srcOrd="7" destOrd="0" presId="urn:microsoft.com/office/officeart/2008/layout/VerticalCurvedList"/>
    <dgm:cxn modelId="{E3F4C8D9-35A7-4CA4-B064-37D9FF29EB2F}" type="presParOf" srcId="{83AF9E91-B4AE-4D20-9127-F15E9552901F}" destId="{944AAE04-54FB-40D9-B8D1-94727CAE958D}" srcOrd="8" destOrd="0" presId="urn:microsoft.com/office/officeart/2008/layout/VerticalCurvedList"/>
    <dgm:cxn modelId="{FAE9D33A-D5E8-471D-B696-7852D42D87D7}" type="presParOf" srcId="{944AAE04-54FB-40D9-B8D1-94727CAE958D}" destId="{2C54FE2B-CA3D-4528-BBBA-7837DAA73DD7}" srcOrd="0" destOrd="0" presId="urn:microsoft.com/office/officeart/2008/layout/VerticalCurvedList"/>
    <dgm:cxn modelId="{0F26D400-6D38-4B93-892A-ED52483600EF}" type="presParOf" srcId="{83AF9E91-B4AE-4D20-9127-F15E9552901F}" destId="{1D3EE6C0-1495-47A9-8153-0AB4E6312239}" srcOrd="9" destOrd="0" presId="urn:microsoft.com/office/officeart/2008/layout/VerticalCurvedList"/>
    <dgm:cxn modelId="{33D7F2DB-8B21-426C-BDBF-EB814717DC5F}" type="presParOf" srcId="{83AF9E91-B4AE-4D20-9127-F15E9552901F}" destId="{95E34668-6B37-403C-827C-DBF53F13ACE3}" srcOrd="10" destOrd="0" presId="urn:microsoft.com/office/officeart/2008/layout/VerticalCurvedList"/>
    <dgm:cxn modelId="{A449FBDB-BAD3-42D4-9571-21146983B08C}" type="presParOf" srcId="{95E34668-6B37-403C-827C-DBF53F13ACE3}" destId="{B3E116FB-7744-4CF6-9DB6-12485C2CA169}" srcOrd="0" destOrd="0" presId="urn:microsoft.com/office/officeart/2008/layout/VerticalCurvedList"/>
    <dgm:cxn modelId="{C8D54354-EEBF-4E86-8432-53AD293522F7}" type="presParOf" srcId="{83AF9E91-B4AE-4D20-9127-F15E9552901F}" destId="{8A80E021-7CC5-4FFA-97A6-3284982898D7}" srcOrd="11" destOrd="0" presId="urn:microsoft.com/office/officeart/2008/layout/VerticalCurvedList"/>
    <dgm:cxn modelId="{BBDFF241-D848-48EB-A34B-CA003CC84A1B}" type="presParOf" srcId="{83AF9E91-B4AE-4D20-9127-F15E9552901F}" destId="{78C17628-97B3-44B7-A46F-D3421979F56D}" srcOrd="12" destOrd="0" presId="urn:microsoft.com/office/officeart/2008/layout/VerticalCurvedList"/>
    <dgm:cxn modelId="{04414425-A9FF-46DD-B043-57165988FB87}" type="presParOf" srcId="{78C17628-97B3-44B7-A46F-D3421979F56D}" destId="{FB38E14E-2C2C-4CB9-9A98-715BEDEB9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89AF7A-A105-4506-975B-9615CFBFB25B}"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s-ES"/>
        </a:p>
      </dgm:t>
    </dgm:pt>
    <dgm:pt modelId="{21C0B445-FB93-4A21-BE70-5C5F7A44B4F9}">
      <dgm:prSet phldrT="[Texto]" custT="1"/>
      <dgm:spPr/>
      <dgm:t>
        <a:bodyPr/>
        <a:lstStyle/>
        <a:p>
          <a:r>
            <a:rPr lang="es-ES" sz="2800" dirty="0">
              <a:latin typeface="Times New Roman" panose="02020603050405020304" pitchFamily="18" charset="0"/>
              <a:cs typeface="Times New Roman" panose="02020603050405020304" pitchFamily="18" charset="0"/>
            </a:rPr>
            <a:t>Métodos de </a:t>
          </a:r>
          <a:r>
            <a:rPr lang="es-ES" sz="2800" dirty="0" smtClean="0">
              <a:latin typeface="Times New Roman" panose="02020603050405020304" pitchFamily="18" charset="0"/>
              <a:cs typeface="Times New Roman" panose="02020603050405020304" pitchFamily="18" charset="0"/>
            </a:rPr>
            <a:t>detección </a:t>
          </a:r>
          <a:r>
            <a:rPr lang="es-ES" sz="2800" dirty="0">
              <a:latin typeface="Times New Roman" panose="02020603050405020304" pitchFamily="18" charset="0"/>
              <a:cs typeface="Times New Roman" panose="02020603050405020304" pitchFamily="18" charset="0"/>
            </a:rPr>
            <a:t>de fallas en motores de inducción </a:t>
          </a:r>
        </a:p>
      </dgm:t>
    </dgm:pt>
    <dgm:pt modelId="{841920DD-B463-4215-968F-AB421AD79D15}" type="parTrans" cxnId="{9DAB6872-4B0F-42A9-A013-C65673B6083C}">
      <dgm:prSet/>
      <dgm:spPr/>
      <dgm:t>
        <a:bodyPr/>
        <a:lstStyle/>
        <a:p>
          <a:endParaRPr lang="es-ES" sz="6000">
            <a:latin typeface="Times New Roman" panose="02020603050405020304" pitchFamily="18" charset="0"/>
            <a:cs typeface="Times New Roman" panose="02020603050405020304" pitchFamily="18" charset="0"/>
          </a:endParaRPr>
        </a:p>
      </dgm:t>
    </dgm:pt>
    <dgm:pt modelId="{08876C91-03A7-49A7-9C52-AF1382F70FF1}" type="sibTrans" cxnId="{9DAB6872-4B0F-42A9-A013-C65673B6083C}">
      <dgm:prSet/>
      <dgm:spPr/>
      <dgm:t>
        <a:bodyPr/>
        <a:lstStyle/>
        <a:p>
          <a:endParaRPr lang="es-ES" sz="6000">
            <a:latin typeface="Times New Roman" panose="02020603050405020304" pitchFamily="18" charset="0"/>
            <a:cs typeface="Times New Roman" panose="02020603050405020304" pitchFamily="18" charset="0"/>
          </a:endParaRPr>
        </a:p>
      </dgm:t>
    </dgm:pt>
    <dgm:pt modelId="{24B824FD-B930-4E9A-A693-5516DDAFB031}">
      <dgm:prSet phldrT="[Texto]" custT="1"/>
      <dgm:spPr/>
      <dgm:t>
        <a:bodyPr/>
        <a:lstStyle/>
        <a:p>
          <a:r>
            <a:rPr lang="es-ES" sz="1800">
              <a:latin typeface="Times New Roman" panose="02020603050405020304" pitchFamily="18" charset="0"/>
              <a:cs typeface="Times New Roman" panose="02020603050405020304" pitchFamily="18" charset="0"/>
            </a:rPr>
            <a:t>Basados en modelos </a:t>
          </a:r>
        </a:p>
      </dgm:t>
    </dgm:pt>
    <dgm:pt modelId="{7283A205-B55C-449A-A568-70B20DB1FEA5}" type="parTrans" cxnId="{19F6E475-DE50-40A5-AC88-200EEA0C0CFD}">
      <dgm:prSet/>
      <dgm:spPr/>
      <dgm:t>
        <a:bodyPr/>
        <a:lstStyle/>
        <a:p>
          <a:endParaRPr lang="es-ES" sz="6000">
            <a:latin typeface="Times New Roman" panose="02020603050405020304" pitchFamily="18" charset="0"/>
            <a:cs typeface="Times New Roman" panose="02020603050405020304" pitchFamily="18" charset="0"/>
          </a:endParaRPr>
        </a:p>
      </dgm:t>
    </dgm:pt>
    <dgm:pt modelId="{7C362981-78C7-440F-97E9-204751A8FB33}" type="sibTrans" cxnId="{19F6E475-DE50-40A5-AC88-200EEA0C0CFD}">
      <dgm:prSet/>
      <dgm:spPr/>
      <dgm:t>
        <a:bodyPr/>
        <a:lstStyle/>
        <a:p>
          <a:endParaRPr lang="es-ES" sz="6000">
            <a:latin typeface="Times New Roman" panose="02020603050405020304" pitchFamily="18" charset="0"/>
            <a:cs typeface="Times New Roman" panose="02020603050405020304" pitchFamily="18" charset="0"/>
          </a:endParaRPr>
        </a:p>
      </dgm:t>
    </dgm:pt>
    <dgm:pt modelId="{FF850601-B979-4A7E-94C9-C95A4CBA607D}">
      <dgm:prSet phldrT="[Texto]" custT="1"/>
      <dgm:spPr/>
      <dgm:t>
        <a:bodyPr/>
        <a:lstStyle/>
        <a:p>
          <a:r>
            <a:rPr lang="es-ES" sz="1800" dirty="0">
              <a:latin typeface="Times New Roman" panose="02020603050405020304" pitchFamily="18" charset="0"/>
              <a:cs typeface="Times New Roman" panose="02020603050405020304" pitchFamily="18" charset="0"/>
            </a:rPr>
            <a:t>Basados en conocimiento</a:t>
          </a:r>
        </a:p>
      </dgm:t>
    </dgm:pt>
    <dgm:pt modelId="{3B135D65-204F-494B-8AC4-DFE3C6B1E172}" type="parTrans" cxnId="{A62C49E6-9AB8-4B11-942B-562DEFAF0908}">
      <dgm:prSet/>
      <dgm:spPr/>
      <dgm:t>
        <a:bodyPr/>
        <a:lstStyle/>
        <a:p>
          <a:endParaRPr lang="es-ES" sz="6000">
            <a:latin typeface="Times New Roman" panose="02020603050405020304" pitchFamily="18" charset="0"/>
            <a:cs typeface="Times New Roman" panose="02020603050405020304" pitchFamily="18" charset="0"/>
          </a:endParaRPr>
        </a:p>
      </dgm:t>
    </dgm:pt>
    <dgm:pt modelId="{146D0A3C-5EAF-444B-8F2E-A06FF1376598}" type="sibTrans" cxnId="{A62C49E6-9AB8-4B11-942B-562DEFAF0908}">
      <dgm:prSet/>
      <dgm:spPr/>
      <dgm:t>
        <a:bodyPr/>
        <a:lstStyle/>
        <a:p>
          <a:endParaRPr lang="es-ES" sz="6000">
            <a:latin typeface="Times New Roman" panose="02020603050405020304" pitchFamily="18" charset="0"/>
            <a:cs typeface="Times New Roman" panose="02020603050405020304" pitchFamily="18" charset="0"/>
          </a:endParaRPr>
        </a:p>
      </dgm:t>
    </dgm:pt>
    <dgm:pt modelId="{0FD12A6B-BB78-4607-A3B9-AA7C64D6527B}">
      <dgm:prSet phldrT="[Texto]" custT="1"/>
      <dgm:spPr/>
      <dgm:t>
        <a:bodyPr/>
        <a:lstStyle/>
        <a:p>
          <a:r>
            <a:rPr lang="es-ES" sz="1800">
              <a:latin typeface="Times New Roman" panose="02020603050405020304" pitchFamily="18" charset="0"/>
              <a:cs typeface="Times New Roman" panose="02020603050405020304" pitchFamily="18" charset="0"/>
            </a:rPr>
            <a:t>Cualitativos </a:t>
          </a:r>
        </a:p>
      </dgm:t>
    </dgm:pt>
    <dgm:pt modelId="{4D8FEC65-2895-446D-9A18-2A2E8F2C3E48}" type="parTrans" cxnId="{2C627B45-3292-42F2-9BC4-F2336DE3A800}">
      <dgm:prSet/>
      <dgm:spPr/>
      <dgm:t>
        <a:bodyPr/>
        <a:lstStyle/>
        <a:p>
          <a:endParaRPr lang="es-ES" sz="6000">
            <a:latin typeface="Times New Roman" panose="02020603050405020304" pitchFamily="18" charset="0"/>
            <a:cs typeface="Times New Roman" panose="02020603050405020304" pitchFamily="18" charset="0"/>
          </a:endParaRPr>
        </a:p>
      </dgm:t>
    </dgm:pt>
    <dgm:pt modelId="{01225D97-F973-47DE-8EE5-29BEDC411B24}" type="sibTrans" cxnId="{2C627B45-3292-42F2-9BC4-F2336DE3A800}">
      <dgm:prSet/>
      <dgm:spPr/>
      <dgm:t>
        <a:bodyPr/>
        <a:lstStyle/>
        <a:p>
          <a:endParaRPr lang="es-ES" sz="6000">
            <a:latin typeface="Times New Roman" panose="02020603050405020304" pitchFamily="18" charset="0"/>
            <a:cs typeface="Times New Roman" panose="02020603050405020304" pitchFamily="18" charset="0"/>
          </a:endParaRPr>
        </a:p>
      </dgm:t>
    </dgm:pt>
    <dgm:pt modelId="{822428CC-339E-408A-8F66-4A1243E58003}">
      <dgm:prSet phldrT="[Texto]" custT="1"/>
      <dgm:spPr/>
      <dgm:t>
        <a:bodyPr/>
        <a:lstStyle/>
        <a:p>
          <a:r>
            <a:rPr lang="es-ES" sz="1800" dirty="0">
              <a:latin typeface="Times New Roman" panose="02020603050405020304" pitchFamily="18" charset="0"/>
              <a:cs typeface="Times New Roman" panose="02020603050405020304" pitchFamily="18" charset="0"/>
            </a:rPr>
            <a:t>Basados en señales </a:t>
          </a:r>
        </a:p>
      </dgm:t>
    </dgm:pt>
    <dgm:pt modelId="{CCB380E5-A663-4759-B715-787E4843BD99}" type="parTrans" cxnId="{11FE1A25-1DAB-4B33-A02B-7C1C3B251055}">
      <dgm:prSet/>
      <dgm:spPr/>
      <dgm:t>
        <a:bodyPr/>
        <a:lstStyle/>
        <a:p>
          <a:endParaRPr lang="es-ES" sz="6000">
            <a:latin typeface="Times New Roman" panose="02020603050405020304" pitchFamily="18" charset="0"/>
            <a:cs typeface="Times New Roman" panose="02020603050405020304" pitchFamily="18" charset="0"/>
          </a:endParaRPr>
        </a:p>
      </dgm:t>
    </dgm:pt>
    <dgm:pt modelId="{1D663656-478D-47C4-A4F5-32E91033A178}" type="sibTrans" cxnId="{11FE1A25-1DAB-4B33-A02B-7C1C3B251055}">
      <dgm:prSet/>
      <dgm:spPr/>
      <dgm:t>
        <a:bodyPr/>
        <a:lstStyle/>
        <a:p>
          <a:endParaRPr lang="es-ES" sz="6000">
            <a:latin typeface="Times New Roman" panose="02020603050405020304" pitchFamily="18" charset="0"/>
            <a:cs typeface="Times New Roman" panose="02020603050405020304" pitchFamily="18" charset="0"/>
          </a:endParaRPr>
        </a:p>
      </dgm:t>
    </dgm:pt>
    <dgm:pt modelId="{8451097D-D7E6-42D1-825D-19C6A526CF8F}">
      <dgm:prSet phldrT="[Texto]" custT="1"/>
      <dgm:spPr/>
      <dgm:t>
        <a:bodyPr/>
        <a:lstStyle/>
        <a:p>
          <a:r>
            <a:rPr lang="es-ES" sz="1800">
              <a:latin typeface="Times New Roman" panose="02020603050405020304" pitchFamily="18" charset="0"/>
              <a:cs typeface="Times New Roman" panose="02020603050405020304" pitchFamily="18" charset="0"/>
            </a:rPr>
            <a:t>Cuantitativos</a:t>
          </a:r>
        </a:p>
      </dgm:t>
    </dgm:pt>
    <dgm:pt modelId="{642D061E-E5B1-42D9-8FC2-A9481A88A6A3}" type="parTrans" cxnId="{AEA40E18-F712-4BE0-9D25-A2145FB894D5}">
      <dgm:prSet/>
      <dgm:spPr/>
      <dgm:t>
        <a:bodyPr/>
        <a:lstStyle/>
        <a:p>
          <a:endParaRPr lang="es-ES" sz="6000">
            <a:latin typeface="Times New Roman" panose="02020603050405020304" pitchFamily="18" charset="0"/>
            <a:cs typeface="Times New Roman" panose="02020603050405020304" pitchFamily="18" charset="0"/>
          </a:endParaRPr>
        </a:p>
      </dgm:t>
    </dgm:pt>
    <dgm:pt modelId="{CABB3143-44BC-4339-A1AC-96B64B6C522A}" type="sibTrans" cxnId="{AEA40E18-F712-4BE0-9D25-A2145FB894D5}">
      <dgm:prSet/>
      <dgm:spPr/>
      <dgm:t>
        <a:bodyPr/>
        <a:lstStyle/>
        <a:p>
          <a:endParaRPr lang="es-ES" sz="6000">
            <a:latin typeface="Times New Roman" panose="02020603050405020304" pitchFamily="18" charset="0"/>
            <a:cs typeface="Times New Roman" panose="02020603050405020304" pitchFamily="18" charset="0"/>
          </a:endParaRPr>
        </a:p>
      </dgm:t>
    </dgm:pt>
    <dgm:pt modelId="{120C7809-3FAF-499D-A0BD-39552ACB8D59}">
      <dgm:prSet phldrT="[Texto]" custT="1"/>
      <dgm:spPr/>
      <dgm:t>
        <a:bodyPr/>
        <a:lstStyle/>
        <a:p>
          <a:r>
            <a:rPr lang="es-ES" sz="1600">
              <a:latin typeface="Times New Roman" panose="02020603050405020304" pitchFamily="18" charset="0"/>
              <a:cs typeface="Times New Roman" panose="02020603050405020304" pitchFamily="18" charset="0"/>
            </a:rPr>
            <a:t>No supervisados</a:t>
          </a:r>
        </a:p>
      </dgm:t>
    </dgm:pt>
    <dgm:pt modelId="{DD89B1DF-3DD3-4D7B-AB39-2C01F650E1E1}" type="parTrans" cxnId="{3445EE0B-114C-450E-9CE5-DA4321C014D0}">
      <dgm:prSet/>
      <dgm:spPr/>
      <dgm:t>
        <a:bodyPr/>
        <a:lstStyle/>
        <a:p>
          <a:endParaRPr lang="es-ES" sz="6000">
            <a:latin typeface="Times New Roman" panose="02020603050405020304" pitchFamily="18" charset="0"/>
            <a:cs typeface="Times New Roman" panose="02020603050405020304" pitchFamily="18" charset="0"/>
          </a:endParaRPr>
        </a:p>
      </dgm:t>
    </dgm:pt>
    <dgm:pt modelId="{8AA1C20D-5862-47EF-BE1D-A33C6091F51C}" type="sibTrans" cxnId="{3445EE0B-114C-450E-9CE5-DA4321C014D0}">
      <dgm:prSet/>
      <dgm:spPr/>
      <dgm:t>
        <a:bodyPr/>
        <a:lstStyle/>
        <a:p>
          <a:endParaRPr lang="es-ES" sz="6000">
            <a:latin typeface="Times New Roman" panose="02020603050405020304" pitchFamily="18" charset="0"/>
            <a:cs typeface="Times New Roman" panose="02020603050405020304" pitchFamily="18" charset="0"/>
          </a:endParaRPr>
        </a:p>
      </dgm:t>
    </dgm:pt>
    <dgm:pt modelId="{0FC1A96F-7885-4D52-BAA3-60734C1E7CA0}">
      <dgm:prSet phldrT="[Texto]" custT="1"/>
      <dgm:spPr/>
      <dgm:t>
        <a:bodyPr/>
        <a:lstStyle/>
        <a:p>
          <a:r>
            <a:rPr lang="es-ES" sz="1800">
              <a:latin typeface="Times New Roman" panose="02020603050405020304" pitchFamily="18" charset="0"/>
              <a:cs typeface="Times New Roman" panose="02020603050405020304" pitchFamily="18" charset="0"/>
            </a:rPr>
            <a:t>Supervisados </a:t>
          </a:r>
          <a:endParaRPr lang="es-ES" sz="1600">
            <a:latin typeface="Times New Roman" panose="02020603050405020304" pitchFamily="18" charset="0"/>
            <a:cs typeface="Times New Roman" panose="02020603050405020304" pitchFamily="18" charset="0"/>
          </a:endParaRPr>
        </a:p>
      </dgm:t>
    </dgm:pt>
    <dgm:pt modelId="{2B006008-7490-4491-8192-C225B8A4CAA1}" type="parTrans" cxnId="{E286ED0B-4577-49EF-822C-E8C58093AA7F}">
      <dgm:prSet/>
      <dgm:spPr/>
      <dgm:t>
        <a:bodyPr/>
        <a:lstStyle/>
        <a:p>
          <a:endParaRPr lang="es-ES" sz="2400">
            <a:latin typeface="Times New Roman" panose="02020603050405020304" pitchFamily="18" charset="0"/>
            <a:cs typeface="Times New Roman" panose="02020603050405020304" pitchFamily="18" charset="0"/>
          </a:endParaRPr>
        </a:p>
      </dgm:t>
    </dgm:pt>
    <dgm:pt modelId="{6C928435-3CD2-438A-9F5E-CF447D3BC02F}" type="sibTrans" cxnId="{E286ED0B-4577-49EF-822C-E8C58093AA7F}">
      <dgm:prSet/>
      <dgm:spPr/>
      <dgm:t>
        <a:bodyPr/>
        <a:lstStyle/>
        <a:p>
          <a:endParaRPr lang="es-ES" sz="2400">
            <a:latin typeface="Times New Roman" panose="02020603050405020304" pitchFamily="18" charset="0"/>
            <a:cs typeface="Times New Roman" panose="02020603050405020304" pitchFamily="18" charset="0"/>
          </a:endParaRPr>
        </a:p>
      </dgm:t>
    </dgm:pt>
    <dgm:pt modelId="{BED1FBE7-6AB4-444E-A31A-9B751A95C459}">
      <dgm:prSet phldrT="[Texto]" custT="1"/>
      <dgm:spPr/>
      <dgm:t>
        <a:bodyPr/>
        <a:lstStyle/>
        <a:p>
          <a:r>
            <a:rPr lang="es-ES" sz="1600">
              <a:latin typeface="Times New Roman" panose="02020603050405020304" pitchFamily="18" charset="0"/>
              <a:cs typeface="Times New Roman" panose="02020603050405020304" pitchFamily="18" charset="0"/>
            </a:rPr>
            <a:t>K means</a:t>
          </a:r>
          <a:br>
            <a:rPr lang="es-ES" sz="1600">
              <a:latin typeface="Times New Roman" panose="02020603050405020304" pitchFamily="18" charset="0"/>
              <a:cs typeface="Times New Roman" panose="02020603050405020304" pitchFamily="18" charset="0"/>
            </a:rPr>
          </a:br>
          <a:r>
            <a:rPr lang="es-ES" sz="1600">
              <a:latin typeface="Times New Roman" panose="02020603050405020304" pitchFamily="18" charset="0"/>
              <a:cs typeface="Times New Roman" panose="02020603050405020304" pitchFamily="18" charset="0"/>
            </a:rPr>
            <a:t>C means</a:t>
          </a:r>
          <a:br>
            <a:rPr lang="es-ES" sz="1600">
              <a:latin typeface="Times New Roman" panose="02020603050405020304" pitchFamily="18" charset="0"/>
              <a:cs typeface="Times New Roman" panose="02020603050405020304" pitchFamily="18" charset="0"/>
            </a:rPr>
          </a:br>
          <a:r>
            <a:rPr lang="es-ES" sz="1600">
              <a:latin typeface="Times New Roman" panose="02020603050405020304" pitchFamily="18" charset="0"/>
              <a:cs typeface="Times New Roman" panose="02020603050405020304" pitchFamily="18" charset="0"/>
            </a:rPr>
            <a:t>SOM</a:t>
          </a:r>
          <a:br>
            <a:rPr lang="es-ES" sz="1600">
              <a:latin typeface="Times New Roman" panose="02020603050405020304" pitchFamily="18" charset="0"/>
              <a:cs typeface="Times New Roman" panose="02020603050405020304" pitchFamily="18" charset="0"/>
            </a:rPr>
          </a:br>
          <a:r>
            <a:rPr lang="es-ES" sz="1600">
              <a:latin typeface="Times New Roman" panose="02020603050405020304" pitchFamily="18" charset="0"/>
              <a:cs typeface="Times New Roman" panose="02020603050405020304" pitchFamily="18" charset="0"/>
            </a:rPr>
            <a:t>PCA</a:t>
          </a:r>
          <a:br>
            <a:rPr lang="es-ES" sz="1600">
              <a:latin typeface="Times New Roman" panose="02020603050405020304" pitchFamily="18" charset="0"/>
              <a:cs typeface="Times New Roman" panose="02020603050405020304" pitchFamily="18" charset="0"/>
            </a:rPr>
          </a:br>
          <a:r>
            <a:rPr lang="es-ES" sz="1600">
              <a:latin typeface="Times New Roman" panose="02020603050405020304" pitchFamily="18" charset="0"/>
              <a:cs typeface="Times New Roman" panose="02020603050405020304" pitchFamily="18" charset="0"/>
            </a:rPr>
            <a:t>Vecino cercano</a:t>
          </a:r>
        </a:p>
      </dgm:t>
    </dgm:pt>
    <dgm:pt modelId="{48DD62E3-887E-40BB-8EAC-C698FE4EA87D}" type="parTrans" cxnId="{8AB13811-F47F-4E8A-AAAB-7413F08393FF}">
      <dgm:prSet/>
      <dgm:spPr/>
      <dgm:t>
        <a:bodyPr/>
        <a:lstStyle/>
        <a:p>
          <a:endParaRPr lang="es-ES" sz="2400">
            <a:latin typeface="Times New Roman" panose="02020603050405020304" pitchFamily="18" charset="0"/>
            <a:cs typeface="Times New Roman" panose="02020603050405020304" pitchFamily="18" charset="0"/>
          </a:endParaRPr>
        </a:p>
      </dgm:t>
    </dgm:pt>
    <dgm:pt modelId="{4B623C2F-1EA8-4CC4-B712-AD17D8B8FFAC}" type="sibTrans" cxnId="{8AB13811-F47F-4E8A-AAAB-7413F08393FF}">
      <dgm:prSet/>
      <dgm:spPr/>
      <dgm:t>
        <a:bodyPr/>
        <a:lstStyle/>
        <a:p>
          <a:endParaRPr lang="es-ES" sz="2400">
            <a:latin typeface="Times New Roman" panose="02020603050405020304" pitchFamily="18" charset="0"/>
            <a:cs typeface="Times New Roman" panose="02020603050405020304" pitchFamily="18" charset="0"/>
          </a:endParaRPr>
        </a:p>
      </dgm:t>
    </dgm:pt>
    <dgm:pt modelId="{29285D8C-E35E-4635-BBC3-CFB19825B598}">
      <dgm:prSet phldrT="[Texto]" custT="1"/>
      <dgm:spPr/>
      <dgm:t>
        <a:bodyPr/>
        <a:lstStyle/>
        <a:p>
          <a:r>
            <a:rPr lang="es-ES" sz="1600">
              <a:latin typeface="Times New Roman" panose="02020603050405020304" pitchFamily="18" charset="0"/>
              <a:cs typeface="Times New Roman" panose="02020603050405020304" pitchFamily="18" charset="0"/>
            </a:rPr>
            <a:t>RNA</a:t>
          </a:r>
          <a:br>
            <a:rPr lang="es-ES" sz="1600">
              <a:latin typeface="Times New Roman" panose="02020603050405020304" pitchFamily="18" charset="0"/>
              <a:cs typeface="Times New Roman" panose="02020603050405020304" pitchFamily="18" charset="0"/>
            </a:rPr>
          </a:br>
          <a:r>
            <a:rPr lang="es-ES" sz="1600">
              <a:latin typeface="Times New Roman" panose="02020603050405020304" pitchFamily="18" charset="0"/>
              <a:cs typeface="Times New Roman" panose="02020603050405020304" pitchFamily="18" charset="0"/>
            </a:rPr>
            <a:t>FL</a:t>
          </a:r>
          <a:br>
            <a:rPr lang="es-ES" sz="1600">
              <a:latin typeface="Times New Roman" panose="02020603050405020304" pitchFamily="18" charset="0"/>
              <a:cs typeface="Times New Roman" panose="02020603050405020304" pitchFamily="18" charset="0"/>
            </a:rPr>
          </a:br>
          <a:r>
            <a:rPr lang="es-ES" sz="1600">
              <a:latin typeface="Times New Roman" panose="02020603050405020304" pitchFamily="18" charset="0"/>
              <a:cs typeface="Times New Roman" panose="02020603050405020304" pitchFamily="18" charset="0"/>
            </a:rPr>
            <a:t>SVM</a:t>
          </a:r>
          <a:br>
            <a:rPr lang="es-ES" sz="1600">
              <a:latin typeface="Times New Roman" panose="02020603050405020304" pitchFamily="18" charset="0"/>
              <a:cs typeface="Times New Roman" panose="02020603050405020304" pitchFamily="18" charset="0"/>
            </a:rPr>
          </a:br>
          <a:r>
            <a:rPr lang="es-ES" sz="1600">
              <a:latin typeface="Times New Roman" panose="02020603050405020304" pitchFamily="18" charset="0"/>
              <a:cs typeface="Times New Roman" panose="02020603050405020304" pitchFamily="18" charset="0"/>
            </a:rPr>
            <a:t>PLS</a:t>
          </a:r>
        </a:p>
      </dgm:t>
    </dgm:pt>
    <dgm:pt modelId="{9E9666A3-F627-4180-8EBA-BB55858F6494}" type="parTrans" cxnId="{F22F4BCC-E5B2-42A6-816E-B223B5D53A55}">
      <dgm:prSet/>
      <dgm:spPr/>
      <dgm:t>
        <a:bodyPr/>
        <a:lstStyle/>
        <a:p>
          <a:endParaRPr lang="es-ES" sz="2400">
            <a:latin typeface="Times New Roman" panose="02020603050405020304" pitchFamily="18" charset="0"/>
            <a:cs typeface="Times New Roman" panose="02020603050405020304" pitchFamily="18" charset="0"/>
          </a:endParaRPr>
        </a:p>
      </dgm:t>
    </dgm:pt>
    <dgm:pt modelId="{72FF9031-3EDB-4163-9CE0-48D4F1A6452F}" type="sibTrans" cxnId="{F22F4BCC-E5B2-42A6-816E-B223B5D53A55}">
      <dgm:prSet/>
      <dgm:spPr/>
      <dgm:t>
        <a:bodyPr/>
        <a:lstStyle/>
        <a:p>
          <a:endParaRPr lang="es-ES" sz="2400">
            <a:latin typeface="Times New Roman" panose="02020603050405020304" pitchFamily="18" charset="0"/>
            <a:cs typeface="Times New Roman" panose="02020603050405020304" pitchFamily="18" charset="0"/>
          </a:endParaRPr>
        </a:p>
      </dgm:t>
    </dgm:pt>
    <dgm:pt modelId="{A33E8312-061F-47BF-8D06-9EB758C017B9}">
      <dgm:prSet phldrT="[Texto]" custT="1"/>
      <dgm:spPr/>
      <dgm:t>
        <a:bodyPr/>
        <a:lstStyle/>
        <a:p>
          <a:r>
            <a:rPr lang="es-ES" sz="1600">
              <a:latin typeface="Times New Roman" panose="02020603050405020304" pitchFamily="18" charset="0"/>
              <a:cs typeface="Times New Roman" panose="02020603050405020304" pitchFamily="18" charset="0"/>
            </a:rPr>
            <a:t>Árboles de fallas</a:t>
          </a:r>
          <a:br>
            <a:rPr lang="es-ES" sz="1600">
              <a:latin typeface="Times New Roman" panose="02020603050405020304" pitchFamily="18" charset="0"/>
              <a:cs typeface="Times New Roman" panose="02020603050405020304" pitchFamily="18" charset="0"/>
            </a:rPr>
          </a:br>
          <a:r>
            <a:rPr lang="es-ES" sz="1600">
              <a:latin typeface="Times New Roman" panose="02020603050405020304" pitchFamily="18" charset="0"/>
              <a:cs typeface="Times New Roman" panose="02020603050405020304" pitchFamily="18" charset="0"/>
            </a:rPr>
            <a:t>Diagramas</a:t>
          </a:r>
          <a:br>
            <a:rPr lang="es-ES" sz="1600">
              <a:latin typeface="Times New Roman" panose="02020603050405020304" pitchFamily="18" charset="0"/>
              <a:cs typeface="Times New Roman" panose="02020603050405020304" pitchFamily="18" charset="0"/>
            </a:rPr>
          </a:br>
          <a:r>
            <a:rPr lang="es-ES" sz="1600">
              <a:latin typeface="Times New Roman" panose="02020603050405020304" pitchFamily="18" charset="0"/>
              <a:cs typeface="Times New Roman" panose="02020603050405020304" pitchFamily="18" charset="0"/>
            </a:rPr>
            <a:t>Sistemas expertos</a:t>
          </a:r>
        </a:p>
      </dgm:t>
    </dgm:pt>
    <dgm:pt modelId="{510B6E42-0B8C-48E1-978C-552F7D799DF5}" type="parTrans" cxnId="{7B38EDC8-E3E3-47D5-B97E-8835A65178D7}">
      <dgm:prSet/>
      <dgm:spPr/>
      <dgm:t>
        <a:bodyPr/>
        <a:lstStyle/>
        <a:p>
          <a:endParaRPr lang="es-ES" sz="2400">
            <a:latin typeface="Times New Roman" panose="02020603050405020304" pitchFamily="18" charset="0"/>
            <a:cs typeface="Times New Roman" panose="02020603050405020304" pitchFamily="18" charset="0"/>
          </a:endParaRPr>
        </a:p>
      </dgm:t>
    </dgm:pt>
    <dgm:pt modelId="{FC479A3D-B7BA-4FBB-872A-9D29A33D345A}" type="sibTrans" cxnId="{7B38EDC8-E3E3-47D5-B97E-8835A65178D7}">
      <dgm:prSet/>
      <dgm:spPr/>
      <dgm:t>
        <a:bodyPr/>
        <a:lstStyle/>
        <a:p>
          <a:endParaRPr lang="es-ES" sz="2400">
            <a:latin typeface="Times New Roman" panose="02020603050405020304" pitchFamily="18" charset="0"/>
            <a:cs typeface="Times New Roman" panose="02020603050405020304" pitchFamily="18" charset="0"/>
          </a:endParaRPr>
        </a:p>
      </dgm:t>
    </dgm:pt>
    <dgm:pt modelId="{452F1257-5210-4605-A364-14C95653E868}" type="pres">
      <dgm:prSet presAssocID="{5789AF7A-A105-4506-975B-9615CFBFB25B}" presName="hierChild1" presStyleCnt="0">
        <dgm:presLayoutVars>
          <dgm:orgChart val="1"/>
          <dgm:chPref val="1"/>
          <dgm:dir/>
          <dgm:animOne val="branch"/>
          <dgm:animLvl val="lvl"/>
          <dgm:resizeHandles/>
        </dgm:presLayoutVars>
      </dgm:prSet>
      <dgm:spPr/>
      <dgm:t>
        <a:bodyPr/>
        <a:lstStyle/>
        <a:p>
          <a:endParaRPr lang="es-ES"/>
        </a:p>
      </dgm:t>
    </dgm:pt>
    <dgm:pt modelId="{87458A8C-ADF8-4765-AAF3-DF902152130B}" type="pres">
      <dgm:prSet presAssocID="{21C0B445-FB93-4A21-BE70-5C5F7A44B4F9}" presName="hierRoot1" presStyleCnt="0">
        <dgm:presLayoutVars>
          <dgm:hierBranch val="init"/>
        </dgm:presLayoutVars>
      </dgm:prSet>
      <dgm:spPr/>
      <dgm:t>
        <a:bodyPr/>
        <a:lstStyle/>
        <a:p>
          <a:endParaRPr lang="es-ES"/>
        </a:p>
      </dgm:t>
    </dgm:pt>
    <dgm:pt modelId="{6E0339A9-B9D4-4892-B4E9-49C64D0731F9}" type="pres">
      <dgm:prSet presAssocID="{21C0B445-FB93-4A21-BE70-5C5F7A44B4F9}" presName="rootComposite1" presStyleCnt="0"/>
      <dgm:spPr/>
      <dgm:t>
        <a:bodyPr/>
        <a:lstStyle/>
        <a:p>
          <a:endParaRPr lang="es-ES"/>
        </a:p>
      </dgm:t>
    </dgm:pt>
    <dgm:pt modelId="{344A467E-CC5C-4360-A146-679696B42786}" type="pres">
      <dgm:prSet presAssocID="{21C0B445-FB93-4A21-BE70-5C5F7A44B4F9}" presName="rootText1" presStyleLbl="node0" presStyleIdx="0" presStyleCnt="1" custScaleX="435934" custScaleY="132844">
        <dgm:presLayoutVars>
          <dgm:chPref val="3"/>
        </dgm:presLayoutVars>
      </dgm:prSet>
      <dgm:spPr/>
      <dgm:t>
        <a:bodyPr/>
        <a:lstStyle/>
        <a:p>
          <a:endParaRPr lang="es-ES"/>
        </a:p>
      </dgm:t>
    </dgm:pt>
    <dgm:pt modelId="{EB2F4824-F50D-41EF-9F24-D516E543359A}" type="pres">
      <dgm:prSet presAssocID="{21C0B445-FB93-4A21-BE70-5C5F7A44B4F9}" presName="rootConnector1" presStyleLbl="node1" presStyleIdx="0" presStyleCnt="0"/>
      <dgm:spPr/>
      <dgm:t>
        <a:bodyPr/>
        <a:lstStyle/>
        <a:p>
          <a:endParaRPr lang="es-ES"/>
        </a:p>
      </dgm:t>
    </dgm:pt>
    <dgm:pt modelId="{DCFEC653-EC36-4F2A-B31F-851C5AF69AD4}" type="pres">
      <dgm:prSet presAssocID="{21C0B445-FB93-4A21-BE70-5C5F7A44B4F9}" presName="hierChild2" presStyleCnt="0"/>
      <dgm:spPr/>
      <dgm:t>
        <a:bodyPr/>
        <a:lstStyle/>
        <a:p>
          <a:endParaRPr lang="es-ES"/>
        </a:p>
      </dgm:t>
    </dgm:pt>
    <dgm:pt modelId="{6F9EFD53-3229-4788-9BD7-D0DA33D1E1AD}" type="pres">
      <dgm:prSet presAssocID="{7283A205-B55C-449A-A568-70B20DB1FEA5}" presName="Name37" presStyleLbl="parChTrans1D2" presStyleIdx="0" presStyleCnt="3"/>
      <dgm:spPr/>
      <dgm:t>
        <a:bodyPr/>
        <a:lstStyle/>
        <a:p>
          <a:endParaRPr lang="es-ES"/>
        </a:p>
      </dgm:t>
    </dgm:pt>
    <dgm:pt modelId="{9BEAE369-1E21-4B58-97E0-7E9A665438DB}" type="pres">
      <dgm:prSet presAssocID="{24B824FD-B930-4E9A-A693-5516DDAFB031}" presName="hierRoot2" presStyleCnt="0">
        <dgm:presLayoutVars>
          <dgm:hierBranch val="init"/>
        </dgm:presLayoutVars>
      </dgm:prSet>
      <dgm:spPr/>
      <dgm:t>
        <a:bodyPr/>
        <a:lstStyle/>
        <a:p>
          <a:endParaRPr lang="es-ES"/>
        </a:p>
      </dgm:t>
    </dgm:pt>
    <dgm:pt modelId="{9CF53F20-BC94-402C-B550-6C6C4338DF56}" type="pres">
      <dgm:prSet presAssocID="{24B824FD-B930-4E9A-A693-5516DDAFB031}" presName="rootComposite" presStyleCnt="0"/>
      <dgm:spPr/>
      <dgm:t>
        <a:bodyPr/>
        <a:lstStyle/>
        <a:p>
          <a:endParaRPr lang="es-ES"/>
        </a:p>
      </dgm:t>
    </dgm:pt>
    <dgm:pt modelId="{97934BAB-7E9E-4A81-9B9D-3D85B16C2B09}" type="pres">
      <dgm:prSet presAssocID="{24B824FD-B930-4E9A-A693-5516DDAFB031}" presName="rootText" presStyleLbl="node2" presStyleIdx="0" presStyleCnt="3" custScaleX="156744" custScaleY="92305">
        <dgm:presLayoutVars>
          <dgm:chPref val="3"/>
        </dgm:presLayoutVars>
      </dgm:prSet>
      <dgm:spPr/>
      <dgm:t>
        <a:bodyPr/>
        <a:lstStyle/>
        <a:p>
          <a:endParaRPr lang="es-ES"/>
        </a:p>
      </dgm:t>
    </dgm:pt>
    <dgm:pt modelId="{9B9E70F8-50EA-409C-9D8A-A435DAD16E87}" type="pres">
      <dgm:prSet presAssocID="{24B824FD-B930-4E9A-A693-5516DDAFB031}" presName="rootConnector" presStyleLbl="node2" presStyleIdx="0" presStyleCnt="3"/>
      <dgm:spPr/>
      <dgm:t>
        <a:bodyPr/>
        <a:lstStyle/>
        <a:p>
          <a:endParaRPr lang="es-ES"/>
        </a:p>
      </dgm:t>
    </dgm:pt>
    <dgm:pt modelId="{E2614194-F765-4E56-B58A-FCBE125BCEEE}" type="pres">
      <dgm:prSet presAssocID="{24B824FD-B930-4E9A-A693-5516DDAFB031}" presName="hierChild4" presStyleCnt="0"/>
      <dgm:spPr/>
      <dgm:t>
        <a:bodyPr/>
        <a:lstStyle/>
        <a:p>
          <a:endParaRPr lang="es-ES"/>
        </a:p>
      </dgm:t>
    </dgm:pt>
    <dgm:pt modelId="{20E77876-04E0-4AFC-961E-530B7400CE5A}" type="pres">
      <dgm:prSet presAssocID="{24B824FD-B930-4E9A-A693-5516DDAFB031}" presName="hierChild5" presStyleCnt="0"/>
      <dgm:spPr/>
      <dgm:t>
        <a:bodyPr/>
        <a:lstStyle/>
        <a:p>
          <a:endParaRPr lang="es-ES"/>
        </a:p>
      </dgm:t>
    </dgm:pt>
    <dgm:pt modelId="{AB5C2D01-15FE-4AC0-8FA6-8C81F3E402CF}" type="pres">
      <dgm:prSet presAssocID="{3B135D65-204F-494B-8AC4-DFE3C6B1E172}" presName="Name37" presStyleLbl="parChTrans1D2" presStyleIdx="1" presStyleCnt="3"/>
      <dgm:spPr/>
      <dgm:t>
        <a:bodyPr/>
        <a:lstStyle/>
        <a:p>
          <a:endParaRPr lang="es-ES"/>
        </a:p>
      </dgm:t>
    </dgm:pt>
    <dgm:pt modelId="{6CCCFD99-9841-4254-ABFF-D70159C4F5F4}" type="pres">
      <dgm:prSet presAssocID="{FF850601-B979-4A7E-94C9-C95A4CBA607D}" presName="hierRoot2" presStyleCnt="0">
        <dgm:presLayoutVars>
          <dgm:hierBranch val="init"/>
        </dgm:presLayoutVars>
      </dgm:prSet>
      <dgm:spPr/>
      <dgm:t>
        <a:bodyPr/>
        <a:lstStyle/>
        <a:p>
          <a:endParaRPr lang="es-ES"/>
        </a:p>
      </dgm:t>
    </dgm:pt>
    <dgm:pt modelId="{5C66720C-E432-4A3D-9F14-F696AE178786}" type="pres">
      <dgm:prSet presAssocID="{FF850601-B979-4A7E-94C9-C95A4CBA607D}" presName="rootComposite" presStyleCnt="0"/>
      <dgm:spPr/>
      <dgm:t>
        <a:bodyPr/>
        <a:lstStyle/>
        <a:p>
          <a:endParaRPr lang="es-ES"/>
        </a:p>
      </dgm:t>
    </dgm:pt>
    <dgm:pt modelId="{6A4F426B-18B7-41CA-8E9E-32522829951A}" type="pres">
      <dgm:prSet presAssocID="{FF850601-B979-4A7E-94C9-C95A4CBA607D}" presName="rootText" presStyleLbl="node2" presStyleIdx="1" presStyleCnt="3" custScaleX="175502" custScaleY="80593">
        <dgm:presLayoutVars>
          <dgm:chPref val="3"/>
        </dgm:presLayoutVars>
      </dgm:prSet>
      <dgm:spPr/>
      <dgm:t>
        <a:bodyPr/>
        <a:lstStyle/>
        <a:p>
          <a:endParaRPr lang="es-ES"/>
        </a:p>
      </dgm:t>
    </dgm:pt>
    <dgm:pt modelId="{6FB6FD20-8689-4065-B826-FBD21D4B86FB}" type="pres">
      <dgm:prSet presAssocID="{FF850601-B979-4A7E-94C9-C95A4CBA607D}" presName="rootConnector" presStyleLbl="node2" presStyleIdx="1" presStyleCnt="3"/>
      <dgm:spPr/>
      <dgm:t>
        <a:bodyPr/>
        <a:lstStyle/>
        <a:p>
          <a:endParaRPr lang="es-ES"/>
        </a:p>
      </dgm:t>
    </dgm:pt>
    <dgm:pt modelId="{4F8666D0-F07C-4BAC-81AF-966E181CFD7B}" type="pres">
      <dgm:prSet presAssocID="{FF850601-B979-4A7E-94C9-C95A4CBA607D}" presName="hierChild4" presStyleCnt="0"/>
      <dgm:spPr/>
      <dgm:t>
        <a:bodyPr/>
        <a:lstStyle/>
        <a:p>
          <a:endParaRPr lang="es-ES"/>
        </a:p>
      </dgm:t>
    </dgm:pt>
    <dgm:pt modelId="{ECA9C359-F899-47FF-B5A1-B3BA3343C6FA}" type="pres">
      <dgm:prSet presAssocID="{4D8FEC65-2895-446D-9A18-2A2E8F2C3E48}" presName="Name37" presStyleLbl="parChTrans1D3" presStyleIdx="0" presStyleCnt="2"/>
      <dgm:spPr/>
      <dgm:t>
        <a:bodyPr/>
        <a:lstStyle/>
        <a:p>
          <a:endParaRPr lang="es-ES"/>
        </a:p>
      </dgm:t>
    </dgm:pt>
    <dgm:pt modelId="{41E189D4-E598-40BD-990A-C5B2DD3F1FE9}" type="pres">
      <dgm:prSet presAssocID="{0FD12A6B-BB78-4607-A3B9-AA7C64D6527B}" presName="hierRoot2" presStyleCnt="0">
        <dgm:presLayoutVars>
          <dgm:hierBranch val="init"/>
        </dgm:presLayoutVars>
      </dgm:prSet>
      <dgm:spPr/>
      <dgm:t>
        <a:bodyPr/>
        <a:lstStyle/>
        <a:p>
          <a:endParaRPr lang="es-ES"/>
        </a:p>
      </dgm:t>
    </dgm:pt>
    <dgm:pt modelId="{9F02C6DA-028B-4B00-A113-BA7073806522}" type="pres">
      <dgm:prSet presAssocID="{0FD12A6B-BB78-4607-A3B9-AA7C64D6527B}" presName="rootComposite" presStyleCnt="0"/>
      <dgm:spPr/>
      <dgm:t>
        <a:bodyPr/>
        <a:lstStyle/>
        <a:p>
          <a:endParaRPr lang="es-ES"/>
        </a:p>
      </dgm:t>
    </dgm:pt>
    <dgm:pt modelId="{68C84A29-DE2F-4A96-8139-11B25D10D182}" type="pres">
      <dgm:prSet presAssocID="{0FD12A6B-BB78-4607-A3B9-AA7C64D6527B}" presName="rootText" presStyleLbl="node3" presStyleIdx="0" presStyleCnt="2">
        <dgm:presLayoutVars>
          <dgm:chPref val="3"/>
        </dgm:presLayoutVars>
      </dgm:prSet>
      <dgm:spPr/>
      <dgm:t>
        <a:bodyPr/>
        <a:lstStyle/>
        <a:p>
          <a:endParaRPr lang="es-ES"/>
        </a:p>
      </dgm:t>
    </dgm:pt>
    <dgm:pt modelId="{68157CF1-D7DA-4657-A742-30ED06748523}" type="pres">
      <dgm:prSet presAssocID="{0FD12A6B-BB78-4607-A3B9-AA7C64D6527B}" presName="rootConnector" presStyleLbl="node3" presStyleIdx="0" presStyleCnt="2"/>
      <dgm:spPr/>
      <dgm:t>
        <a:bodyPr/>
        <a:lstStyle/>
        <a:p>
          <a:endParaRPr lang="es-ES"/>
        </a:p>
      </dgm:t>
    </dgm:pt>
    <dgm:pt modelId="{183F3260-5270-407C-966F-BD015C9351AC}" type="pres">
      <dgm:prSet presAssocID="{0FD12A6B-BB78-4607-A3B9-AA7C64D6527B}" presName="hierChild4" presStyleCnt="0"/>
      <dgm:spPr/>
      <dgm:t>
        <a:bodyPr/>
        <a:lstStyle/>
        <a:p>
          <a:endParaRPr lang="es-ES"/>
        </a:p>
      </dgm:t>
    </dgm:pt>
    <dgm:pt modelId="{0B071B07-DE86-4DBF-B1EF-59EB971071F3}" type="pres">
      <dgm:prSet presAssocID="{510B6E42-0B8C-48E1-978C-552F7D799DF5}" presName="Name37" presStyleLbl="parChTrans1D4" presStyleIdx="0" presStyleCnt="5"/>
      <dgm:spPr/>
      <dgm:t>
        <a:bodyPr/>
        <a:lstStyle/>
        <a:p>
          <a:endParaRPr lang="es-ES"/>
        </a:p>
      </dgm:t>
    </dgm:pt>
    <dgm:pt modelId="{01688CDA-B5B1-4034-84D6-C6B6C9C50297}" type="pres">
      <dgm:prSet presAssocID="{A33E8312-061F-47BF-8D06-9EB758C017B9}" presName="hierRoot2" presStyleCnt="0">
        <dgm:presLayoutVars>
          <dgm:hierBranch val="init"/>
        </dgm:presLayoutVars>
      </dgm:prSet>
      <dgm:spPr/>
      <dgm:t>
        <a:bodyPr/>
        <a:lstStyle/>
        <a:p>
          <a:endParaRPr lang="es-ES"/>
        </a:p>
      </dgm:t>
    </dgm:pt>
    <dgm:pt modelId="{17A20852-8AC0-4527-8C87-DCDCF282CEF0}" type="pres">
      <dgm:prSet presAssocID="{A33E8312-061F-47BF-8D06-9EB758C017B9}" presName="rootComposite" presStyleCnt="0"/>
      <dgm:spPr/>
      <dgm:t>
        <a:bodyPr/>
        <a:lstStyle/>
        <a:p>
          <a:endParaRPr lang="es-ES"/>
        </a:p>
      </dgm:t>
    </dgm:pt>
    <dgm:pt modelId="{408A53B9-1654-408B-81FB-A9539C02AB2E}" type="pres">
      <dgm:prSet presAssocID="{A33E8312-061F-47BF-8D06-9EB758C017B9}" presName="rootText" presStyleLbl="node4" presStyleIdx="0" presStyleCnt="5" custScaleY="169913">
        <dgm:presLayoutVars>
          <dgm:chPref val="3"/>
        </dgm:presLayoutVars>
      </dgm:prSet>
      <dgm:spPr/>
      <dgm:t>
        <a:bodyPr/>
        <a:lstStyle/>
        <a:p>
          <a:endParaRPr lang="es-ES"/>
        </a:p>
      </dgm:t>
    </dgm:pt>
    <dgm:pt modelId="{2C598E47-06EA-4386-A2E3-D881CA11787E}" type="pres">
      <dgm:prSet presAssocID="{A33E8312-061F-47BF-8D06-9EB758C017B9}" presName="rootConnector" presStyleLbl="node4" presStyleIdx="0" presStyleCnt="5"/>
      <dgm:spPr/>
      <dgm:t>
        <a:bodyPr/>
        <a:lstStyle/>
        <a:p>
          <a:endParaRPr lang="es-ES"/>
        </a:p>
      </dgm:t>
    </dgm:pt>
    <dgm:pt modelId="{562FA265-18BD-4524-850C-74C3BAD791FB}" type="pres">
      <dgm:prSet presAssocID="{A33E8312-061F-47BF-8D06-9EB758C017B9}" presName="hierChild4" presStyleCnt="0"/>
      <dgm:spPr/>
      <dgm:t>
        <a:bodyPr/>
        <a:lstStyle/>
        <a:p>
          <a:endParaRPr lang="es-ES"/>
        </a:p>
      </dgm:t>
    </dgm:pt>
    <dgm:pt modelId="{0709011A-4848-47EA-B77B-7ABC574A497F}" type="pres">
      <dgm:prSet presAssocID="{A33E8312-061F-47BF-8D06-9EB758C017B9}" presName="hierChild5" presStyleCnt="0"/>
      <dgm:spPr/>
      <dgm:t>
        <a:bodyPr/>
        <a:lstStyle/>
        <a:p>
          <a:endParaRPr lang="es-ES"/>
        </a:p>
      </dgm:t>
    </dgm:pt>
    <dgm:pt modelId="{83EBBA7C-B6F9-4011-874E-9A6CCDD7C79C}" type="pres">
      <dgm:prSet presAssocID="{0FD12A6B-BB78-4607-A3B9-AA7C64D6527B}" presName="hierChild5" presStyleCnt="0"/>
      <dgm:spPr/>
      <dgm:t>
        <a:bodyPr/>
        <a:lstStyle/>
        <a:p>
          <a:endParaRPr lang="es-ES"/>
        </a:p>
      </dgm:t>
    </dgm:pt>
    <dgm:pt modelId="{291EE30D-B1E9-4E47-A9B1-C0B7F6F9B0FA}" type="pres">
      <dgm:prSet presAssocID="{642D061E-E5B1-42D9-8FC2-A9481A88A6A3}" presName="Name37" presStyleLbl="parChTrans1D3" presStyleIdx="1" presStyleCnt="2"/>
      <dgm:spPr/>
      <dgm:t>
        <a:bodyPr/>
        <a:lstStyle/>
        <a:p>
          <a:endParaRPr lang="es-ES"/>
        </a:p>
      </dgm:t>
    </dgm:pt>
    <dgm:pt modelId="{8D420289-4A03-42B1-B73B-A82818725C46}" type="pres">
      <dgm:prSet presAssocID="{8451097D-D7E6-42D1-825D-19C6A526CF8F}" presName="hierRoot2" presStyleCnt="0">
        <dgm:presLayoutVars>
          <dgm:hierBranch val="init"/>
        </dgm:presLayoutVars>
      </dgm:prSet>
      <dgm:spPr/>
      <dgm:t>
        <a:bodyPr/>
        <a:lstStyle/>
        <a:p>
          <a:endParaRPr lang="es-ES"/>
        </a:p>
      </dgm:t>
    </dgm:pt>
    <dgm:pt modelId="{83D51D9D-659B-4FA1-A6BB-706BE0830565}" type="pres">
      <dgm:prSet presAssocID="{8451097D-D7E6-42D1-825D-19C6A526CF8F}" presName="rootComposite" presStyleCnt="0"/>
      <dgm:spPr/>
      <dgm:t>
        <a:bodyPr/>
        <a:lstStyle/>
        <a:p>
          <a:endParaRPr lang="es-ES"/>
        </a:p>
      </dgm:t>
    </dgm:pt>
    <dgm:pt modelId="{E2461DF1-A114-469F-8DCE-934CA1BDC4DF}" type="pres">
      <dgm:prSet presAssocID="{8451097D-D7E6-42D1-825D-19C6A526CF8F}" presName="rootText" presStyleLbl="node3" presStyleIdx="1" presStyleCnt="2" custScaleX="122445">
        <dgm:presLayoutVars>
          <dgm:chPref val="3"/>
        </dgm:presLayoutVars>
      </dgm:prSet>
      <dgm:spPr/>
      <dgm:t>
        <a:bodyPr/>
        <a:lstStyle/>
        <a:p>
          <a:endParaRPr lang="es-ES"/>
        </a:p>
      </dgm:t>
    </dgm:pt>
    <dgm:pt modelId="{4A9ED7E3-9CBF-43B5-B99C-3255DFEAEA40}" type="pres">
      <dgm:prSet presAssocID="{8451097D-D7E6-42D1-825D-19C6A526CF8F}" presName="rootConnector" presStyleLbl="node3" presStyleIdx="1" presStyleCnt="2"/>
      <dgm:spPr/>
      <dgm:t>
        <a:bodyPr/>
        <a:lstStyle/>
        <a:p>
          <a:endParaRPr lang="es-ES"/>
        </a:p>
      </dgm:t>
    </dgm:pt>
    <dgm:pt modelId="{81731F4C-0B76-41C7-BFB5-B121216A2B78}" type="pres">
      <dgm:prSet presAssocID="{8451097D-D7E6-42D1-825D-19C6A526CF8F}" presName="hierChild4" presStyleCnt="0"/>
      <dgm:spPr/>
      <dgm:t>
        <a:bodyPr/>
        <a:lstStyle/>
        <a:p>
          <a:endParaRPr lang="es-ES"/>
        </a:p>
      </dgm:t>
    </dgm:pt>
    <dgm:pt modelId="{C98FE7A5-BA98-4E50-BE20-DEF7F23023D3}" type="pres">
      <dgm:prSet presAssocID="{DD89B1DF-3DD3-4D7B-AB39-2C01F650E1E1}" presName="Name37" presStyleLbl="parChTrans1D4" presStyleIdx="1" presStyleCnt="5"/>
      <dgm:spPr/>
      <dgm:t>
        <a:bodyPr/>
        <a:lstStyle/>
        <a:p>
          <a:endParaRPr lang="es-ES"/>
        </a:p>
      </dgm:t>
    </dgm:pt>
    <dgm:pt modelId="{80D06D31-A796-4A04-BC85-D9C0147284DD}" type="pres">
      <dgm:prSet presAssocID="{120C7809-3FAF-499D-A0BD-39552ACB8D59}" presName="hierRoot2" presStyleCnt="0">
        <dgm:presLayoutVars>
          <dgm:hierBranch val="init"/>
        </dgm:presLayoutVars>
      </dgm:prSet>
      <dgm:spPr/>
      <dgm:t>
        <a:bodyPr/>
        <a:lstStyle/>
        <a:p>
          <a:endParaRPr lang="es-ES"/>
        </a:p>
      </dgm:t>
    </dgm:pt>
    <dgm:pt modelId="{2CC82422-399C-4EC7-A589-E6AF4AFD803D}" type="pres">
      <dgm:prSet presAssocID="{120C7809-3FAF-499D-A0BD-39552ACB8D59}" presName="rootComposite" presStyleCnt="0"/>
      <dgm:spPr/>
      <dgm:t>
        <a:bodyPr/>
        <a:lstStyle/>
        <a:p>
          <a:endParaRPr lang="es-ES"/>
        </a:p>
      </dgm:t>
    </dgm:pt>
    <dgm:pt modelId="{A1694B92-958C-4951-BA76-64966B99C323}" type="pres">
      <dgm:prSet presAssocID="{120C7809-3FAF-499D-A0BD-39552ACB8D59}" presName="rootText" presStyleLbl="node4" presStyleIdx="1" presStyleCnt="5" custScaleX="130478" custScaleY="86977">
        <dgm:presLayoutVars>
          <dgm:chPref val="3"/>
        </dgm:presLayoutVars>
      </dgm:prSet>
      <dgm:spPr/>
      <dgm:t>
        <a:bodyPr/>
        <a:lstStyle/>
        <a:p>
          <a:endParaRPr lang="es-ES"/>
        </a:p>
      </dgm:t>
    </dgm:pt>
    <dgm:pt modelId="{36D7173B-12AB-40C3-B3C1-A5F6AB6214C2}" type="pres">
      <dgm:prSet presAssocID="{120C7809-3FAF-499D-A0BD-39552ACB8D59}" presName="rootConnector" presStyleLbl="node4" presStyleIdx="1" presStyleCnt="5"/>
      <dgm:spPr/>
      <dgm:t>
        <a:bodyPr/>
        <a:lstStyle/>
        <a:p>
          <a:endParaRPr lang="es-ES"/>
        </a:p>
      </dgm:t>
    </dgm:pt>
    <dgm:pt modelId="{F68429C8-9BDB-4C08-973F-29747928C3E3}" type="pres">
      <dgm:prSet presAssocID="{120C7809-3FAF-499D-A0BD-39552ACB8D59}" presName="hierChild4" presStyleCnt="0"/>
      <dgm:spPr/>
      <dgm:t>
        <a:bodyPr/>
        <a:lstStyle/>
        <a:p>
          <a:endParaRPr lang="es-ES"/>
        </a:p>
      </dgm:t>
    </dgm:pt>
    <dgm:pt modelId="{4B94D4A2-5CF7-4D88-8667-6AD20213D527}" type="pres">
      <dgm:prSet presAssocID="{48DD62E3-887E-40BB-8EAC-C698FE4EA87D}" presName="Name37" presStyleLbl="parChTrans1D4" presStyleIdx="2" presStyleCnt="5"/>
      <dgm:spPr/>
      <dgm:t>
        <a:bodyPr/>
        <a:lstStyle/>
        <a:p>
          <a:endParaRPr lang="es-ES"/>
        </a:p>
      </dgm:t>
    </dgm:pt>
    <dgm:pt modelId="{7BDAA14C-E048-4453-8BF9-360F6F943DE4}" type="pres">
      <dgm:prSet presAssocID="{BED1FBE7-6AB4-444E-A31A-9B751A95C459}" presName="hierRoot2" presStyleCnt="0">
        <dgm:presLayoutVars>
          <dgm:hierBranch val="init"/>
        </dgm:presLayoutVars>
      </dgm:prSet>
      <dgm:spPr/>
      <dgm:t>
        <a:bodyPr/>
        <a:lstStyle/>
        <a:p>
          <a:endParaRPr lang="es-ES"/>
        </a:p>
      </dgm:t>
    </dgm:pt>
    <dgm:pt modelId="{F26CCA45-22AE-48B7-9170-CA96B36D2BA3}" type="pres">
      <dgm:prSet presAssocID="{BED1FBE7-6AB4-444E-A31A-9B751A95C459}" presName="rootComposite" presStyleCnt="0"/>
      <dgm:spPr/>
      <dgm:t>
        <a:bodyPr/>
        <a:lstStyle/>
        <a:p>
          <a:endParaRPr lang="es-ES"/>
        </a:p>
      </dgm:t>
    </dgm:pt>
    <dgm:pt modelId="{CAF06244-062D-4296-ADC0-FEFC76CFFAE0}" type="pres">
      <dgm:prSet presAssocID="{BED1FBE7-6AB4-444E-A31A-9B751A95C459}" presName="rootText" presStyleLbl="node4" presStyleIdx="2" presStyleCnt="5" custScaleY="166342">
        <dgm:presLayoutVars>
          <dgm:chPref val="3"/>
        </dgm:presLayoutVars>
      </dgm:prSet>
      <dgm:spPr/>
      <dgm:t>
        <a:bodyPr/>
        <a:lstStyle/>
        <a:p>
          <a:endParaRPr lang="es-ES"/>
        </a:p>
      </dgm:t>
    </dgm:pt>
    <dgm:pt modelId="{903CC6F1-73C1-44E5-9297-E478835241AE}" type="pres">
      <dgm:prSet presAssocID="{BED1FBE7-6AB4-444E-A31A-9B751A95C459}" presName="rootConnector" presStyleLbl="node4" presStyleIdx="2" presStyleCnt="5"/>
      <dgm:spPr/>
      <dgm:t>
        <a:bodyPr/>
        <a:lstStyle/>
        <a:p>
          <a:endParaRPr lang="es-ES"/>
        </a:p>
      </dgm:t>
    </dgm:pt>
    <dgm:pt modelId="{21832666-D51F-4604-811A-BED481EC87BF}" type="pres">
      <dgm:prSet presAssocID="{BED1FBE7-6AB4-444E-A31A-9B751A95C459}" presName="hierChild4" presStyleCnt="0"/>
      <dgm:spPr/>
      <dgm:t>
        <a:bodyPr/>
        <a:lstStyle/>
        <a:p>
          <a:endParaRPr lang="es-ES"/>
        </a:p>
      </dgm:t>
    </dgm:pt>
    <dgm:pt modelId="{53834318-1B60-410D-AF52-6BB8BB4C7B84}" type="pres">
      <dgm:prSet presAssocID="{BED1FBE7-6AB4-444E-A31A-9B751A95C459}" presName="hierChild5" presStyleCnt="0"/>
      <dgm:spPr/>
      <dgm:t>
        <a:bodyPr/>
        <a:lstStyle/>
        <a:p>
          <a:endParaRPr lang="es-ES"/>
        </a:p>
      </dgm:t>
    </dgm:pt>
    <dgm:pt modelId="{DF967320-F3F0-4438-9B1A-44E6ED2A5CC1}" type="pres">
      <dgm:prSet presAssocID="{120C7809-3FAF-499D-A0BD-39552ACB8D59}" presName="hierChild5" presStyleCnt="0"/>
      <dgm:spPr/>
      <dgm:t>
        <a:bodyPr/>
        <a:lstStyle/>
        <a:p>
          <a:endParaRPr lang="es-ES"/>
        </a:p>
      </dgm:t>
    </dgm:pt>
    <dgm:pt modelId="{50DD7410-857C-42F0-BE03-645ACA8810D6}" type="pres">
      <dgm:prSet presAssocID="{2B006008-7490-4491-8192-C225B8A4CAA1}" presName="Name37" presStyleLbl="parChTrans1D4" presStyleIdx="3" presStyleCnt="5"/>
      <dgm:spPr/>
      <dgm:t>
        <a:bodyPr/>
        <a:lstStyle/>
        <a:p>
          <a:endParaRPr lang="es-ES"/>
        </a:p>
      </dgm:t>
    </dgm:pt>
    <dgm:pt modelId="{7BFDA9E9-CC73-4BFD-9716-9AD25C8CBE30}" type="pres">
      <dgm:prSet presAssocID="{0FC1A96F-7885-4D52-BAA3-60734C1E7CA0}" presName="hierRoot2" presStyleCnt="0">
        <dgm:presLayoutVars>
          <dgm:hierBranch val="init"/>
        </dgm:presLayoutVars>
      </dgm:prSet>
      <dgm:spPr/>
      <dgm:t>
        <a:bodyPr/>
        <a:lstStyle/>
        <a:p>
          <a:endParaRPr lang="es-ES"/>
        </a:p>
      </dgm:t>
    </dgm:pt>
    <dgm:pt modelId="{C958CA55-C6B2-4239-8D45-7A92B5E2C298}" type="pres">
      <dgm:prSet presAssocID="{0FC1A96F-7885-4D52-BAA3-60734C1E7CA0}" presName="rootComposite" presStyleCnt="0"/>
      <dgm:spPr/>
      <dgm:t>
        <a:bodyPr/>
        <a:lstStyle/>
        <a:p>
          <a:endParaRPr lang="es-ES"/>
        </a:p>
      </dgm:t>
    </dgm:pt>
    <dgm:pt modelId="{852CA519-7A0B-4EDA-911D-EA93DFD74151}" type="pres">
      <dgm:prSet presAssocID="{0FC1A96F-7885-4D52-BAA3-60734C1E7CA0}" presName="rootText" presStyleLbl="node4" presStyleIdx="3" presStyleCnt="5" custScaleX="125346" custScaleY="90986">
        <dgm:presLayoutVars>
          <dgm:chPref val="3"/>
        </dgm:presLayoutVars>
      </dgm:prSet>
      <dgm:spPr/>
      <dgm:t>
        <a:bodyPr/>
        <a:lstStyle/>
        <a:p>
          <a:endParaRPr lang="es-ES"/>
        </a:p>
      </dgm:t>
    </dgm:pt>
    <dgm:pt modelId="{411E31F5-8576-4B6C-A011-7963778A8EEC}" type="pres">
      <dgm:prSet presAssocID="{0FC1A96F-7885-4D52-BAA3-60734C1E7CA0}" presName="rootConnector" presStyleLbl="node4" presStyleIdx="3" presStyleCnt="5"/>
      <dgm:spPr/>
      <dgm:t>
        <a:bodyPr/>
        <a:lstStyle/>
        <a:p>
          <a:endParaRPr lang="es-ES"/>
        </a:p>
      </dgm:t>
    </dgm:pt>
    <dgm:pt modelId="{5D1FB0C0-6BD4-4117-A625-50CA39408F32}" type="pres">
      <dgm:prSet presAssocID="{0FC1A96F-7885-4D52-BAA3-60734C1E7CA0}" presName="hierChild4" presStyleCnt="0"/>
      <dgm:spPr/>
      <dgm:t>
        <a:bodyPr/>
        <a:lstStyle/>
        <a:p>
          <a:endParaRPr lang="es-ES"/>
        </a:p>
      </dgm:t>
    </dgm:pt>
    <dgm:pt modelId="{F1174353-EF19-4010-8C80-D9B24A94CF11}" type="pres">
      <dgm:prSet presAssocID="{9E9666A3-F627-4180-8EBA-BB55858F6494}" presName="Name37" presStyleLbl="parChTrans1D4" presStyleIdx="4" presStyleCnt="5"/>
      <dgm:spPr/>
      <dgm:t>
        <a:bodyPr/>
        <a:lstStyle/>
        <a:p>
          <a:endParaRPr lang="es-ES"/>
        </a:p>
      </dgm:t>
    </dgm:pt>
    <dgm:pt modelId="{1631E8DC-ED74-4E38-92F9-13996F006F28}" type="pres">
      <dgm:prSet presAssocID="{29285D8C-E35E-4635-BBC3-CFB19825B598}" presName="hierRoot2" presStyleCnt="0">
        <dgm:presLayoutVars>
          <dgm:hierBranch val="init"/>
        </dgm:presLayoutVars>
      </dgm:prSet>
      <dgm:spPr/>
      <dgm:t>
        <a:bodyPr/>
        <a:lstStyle/>
        <a:p>
          <a:endParaRPr lang="es-ES"/>
        </a:p>
      </dgm:t>
    </dgm:pt>
    <dgm:pt modelId="{D90EBF3D-47C9-42AA-9C3C-224147E135A3}" type="pres">
      <dgm:prSet presAssocID="{29285D8C-E35E-4635-BBC3-CFB19825B598}" presName="rootComposite" presStyleCnt="0"/>
      <dgm:spPr/>
      <dgm:t>
        <a:bodyPr/>
        <a:lstStyle/>
        <a:p>
          <a:endParaRPr lang="es-ES"/>
        </a:p>
      </dgm:t>
    </dgm:pt>
    <dgm:pt modelId="{931DCAD1-ADD7-4CDB-B448-E73796408F6D}" type="pres">
      <dgm:prSet presAssocID="{29285D8C-E35E-4635-BBC3-CFB19825B598}" presName="rootText" presStyleLbl="node4" presStyleIdx="4" presStyleCnt="5" custScaleY="156398">
        <dgm:presLayoutVars>
          <dgm:chPref val="3"/>
        </dgm:presLayoutVars>
      </dgm:prSet>
      <dgm:spPr/>
      <dgm:t>
        <a:bodyPr/>
        <a:lstStyle/>
        <a:p>
          <a:endParaRPr lang="es-ES"/>
        </a:p>
      </dgm:t>
    </dgm:pt>
    <dgm:pt modelId="{A82D66BB-8E3C-46D8-856F-FAD3BAD9FD04}" type="pres">
      <dgm:prSet presAssocID="{29285D8C-E35E-4635-BBC3-CFB19825B598}" presName="rootConnector" presStyleLbl="node4" presStyleIdx="4" presStyleCnt="5"/>
      <dgm:spPr/>
      <dgm:t>
        <a:bodyPr/>
        <a:lstStyle/>
        <a:p>
          <a:endParaRPr lang="es-ES"/>
        </a:p>
      </dgm:t>
    </dgm:pt>
    <dgm:pt modelId="{283C19AC-12BA-48D4-A7DC-B9BC2566D66B}" type="pres">
      <dgm:prSet presAssocID="{29285D8C-E35E-4635-BBC3-CFB19825B598}" presName="hierChild4" presStyleCnt="0"/>
      <dgm:spPr/>
      <dgm:t>
        <a:bodyPr/>
        <a:lstStyle/>
        <a:p>
          <a:endParaRPr lang="es-ES"/>
        </a:p>
      </dgm:t>
    </dgm:pt>
    <dgm:pt modelId="{8A38F170-260C-44BA-903B-1CEFD0B9630D}" type="pres">
      <dgm:prSet presAssocID="{29285D8C-E35E-4635-BBC3-CFB19825B598}" presName="hierChild5" presStyleCnt="0"/>
      <dgm:spPr/>
      <dgm:t>
        <a:bodyPr/>
        <a:lstStyle/>
        <a:p>
          <a:endParaRPr lang="es-ES"/>
        </a:p>
      </dgm:t>
    </dgm:pt>
    <dgm:pt modelId="{F62CEACE-D04D-4A36-BEBF-06080E530B7A}" type="pres">
      <dgm:prSet presAssocID="{0FC1A96F-7885-4D52-BAA3-60734C1E7CA0}" presName="hierChild5" presStyleCnt="0"/>
      <dgm:spPr/>
      <dgm:t>
        <a:bodyPr/>
        <a:lstStyle/>
        <a:p>
          <a:endParaRPr lang="es-ES"/>
        </a:p>
      </dgm:t>
    </dgm:pt>
    <dgm:pt modelId="{60B7BF89-410B-4DC7-924E-B2E4A4E34896}" type="pres">
      <dgm:prSet presAssocID="{8451097D-D7E6-42D1-825D-19C6A526CF8F}" presName="hierChild5" presStyleCnt="0"/>
      <dgm:spPr/>
      <dgm:t>
        <a:bodyPr/>
        <a:lstStyle/>
        <a:p>
          <a:endParaRPr lang="es-ES"/>
        </a:p>
      </dgm:t>
    </dgm:pt>
    <dgm:pt modelId="{075AFF2F-A784-4286-B531-16D638EE26B5}" type="pres">
      <dgm:prSet presAssocID="{FF850601-B979-4A7E-94C9-C95A4CBA607D}" presName="hierChild5" presStyleCnt="0"/>
      <dgm:spPr/>
      <dgm:t>
        <a:bodyPr/>
        <a:lstStyle/>
        <a:p>
          <a:endParaRPr lang="es-ES"/>
        </a:p>
      </dgm:t>
    </dgm:pt>
    <dgm:pt modelId="{C471FA89-3EEB-45C9-8678-EAA8A81A0D40}" type="pres">
      <dgm:prSet presAssocID="{CCB380E5-A663-4759-B715-787E4843BD99}" presName="Name37" presStyleLbl="parChTrans1D2" presStyleIdx="2" presStyleCnt="3"/>
      <dgm:spPr/>
      <dgm:t>
        <a:bodyPr/>
        <a:lstStyle/>
        <a:p>
          <a:endParaRPr lang="es-ES"/>
        </a:p>
      </dgm:t>
    </dgm:pt>
    <dgm:pt modelId="{DF04D8AC-3A11-4D8E-9CEF-22D9378729E6}" type="pres">
      <dgm:prSet presAssocID="{822428CC-339E-408A-8F66-4A1243E58003}" presName="hierRoot2" presStyleCnt="0">
        <dgm:presLayoutVars>
          <dgm:hierBranch val="init"/>
        </dgm:presLayoutVars>
      </dgm:prSet>
      <dgm:spPr/>
      <dgm:t>
        <a:bodyPr/>
        <a:lstStyle/>
        <a:p>
          <a:endParaRPr lang="es-ES"/>
        </a:p>
      </dgm:t>
    </dgm:pt>
    <dgm:pt modelId="{1A098E0A-C43B-4455-B14A-C877F4BFF927}" type="pres">
      <dgm:prSet presAssocID="{822428CC-339E-408A-8F66-4A1243E58003}" presName="rootComposite" presStyleCnt="0"/>
      <dgm:spPr/>
      <dgm:t>
        <a:bodyPr/>
        <a:lstStyle/>
        <a:p>
          <a:endParaRPr lang="es-ES"/>
        </a:p>
      </dgm:t>
    </dgm:pt>
    <dgm:pt modelId="{92715001-9851-419F-A2E9-F8A026C15719}" type="pres">
      <dgm:prSet presAssocID="{822428CC-339E-408A-8F66-4A1243E58003}" presName="rootText" presStyleLbl="node2" presStyleIdx="2" presStyleCnt="3" custScaleX="143530" custScaleY="91821">
        <dgm:presLayoutVars>
          <dgm:chPref val="3"/>
        </dgm:presLayoutVars>
      </dgm:prSet>
      <dgm:spPr/>
      <dgm:t>
        <a:bodyPr/>
        <a:lstStyle/>
        <a:p>
          <a:endParaRPr lang="es-ES"/>
        </a:p>
      </dgm:t>
    </dgm:pt>
    <dgm:pt modelId="{531EDBE7-B7D0-47CD-9C60-8E9788CAD206}" type="pres">
      <dgm:prSet presAssocID="{822428CC-339E-408A-8F66-4A1243E58003}" presName="rootConnector" presStyleLbl="node2" presStyleIdx="2" presStyleCnt="3"/>
      <dgm:spPr/>
      <dgm:t>
        <a:bodyPr/>
        <a:lstStyle/>
        <a:p>
          <a:endParaRPr lang="es-ES"/>
        </a:p>
      </dgm:t>
    </dgm:pt>
    <dgm:pt modelId="{8E9430F9-7FD9-4006-A374-08C8B76B0DD8}" type="pres">
      <dgm:prSet presAssocID="{822428CC-339E-408A-8F66-4A1243E58003}" presName="hierChild4" presStyleCnt="0"/>
      <dgm:spPr/>
      <dgm:t>
        <a:bodyPr/>
        <a:lstStyle/>
        <a:p>
          <a:endParaRPr lang="es-ES"/>
        </a:p>
      </dgm:t>
    </dgm:pt>
    <dgm:pt modelId="{E082AC08-28D9-44FA-9B2F-E5C6F32A92F4}" type="pres">
      <dgm:prSet presAssocID="{822428CC-339E-408A-8F66-4A1243E58003}" presName="hierChild5" presStyleCnt="0"/>
      <dgm:spPr/>
      <dgm:t>
        <a:bodyPr/>
        <a:lstStyle/>
        <a:p>
          <a:endParaRPr lang="es-ES"/>
        </a:p>
      </dgm:t>
    </dgm:pt>
    <dgm:pt modelId="{EB978704-F0C0-4308-98C0-B8F498623CE7}" type="pres">
      <dgm:prSet presAssocID="{21C0B445-FB93-4A21-BE70-5C5F7A44B4F9}" presName="hierChild3" presStyleCnt="0"/>
      <dgm:spPr/>
      <dgm:t>
        <a:bodyPr/>
        <a:lstStyle/>
        <a:p>
          <a:endParaRPr lang="es-ES"/>
        </a:p>
      </dgm:t>
    </dgm:pt>
  </dgm:ptLst>
  <dgm:cxnLst>
    <dgm:cxn modelId="{01C02407-F424-4C1A-A41E-AC80D2271058}" type="presOf" srcId="{48DD62E3-887E-40BB-8EAC-C698FE4EA87D}" destId="{4B94D4A2-5CF7-4D88-8667-6AD20213D527}" srcOrd="0" destOrd="0" presId="urn:microsoft.com/office/officeart/2005/8/layout/orgChart1"/>
    <dgm:cxn modelId="{AEA40E18-F712-4BE0-9D25-A2145FB894D5}" srcId="{FF850601-B979-4A7E-94C9-C95A4CBA607D}" destId="{8451097D-D7E6-42D1-825D-19C6A526CF8F}" srcOrd="1" destOrd="0" parTransId="{642D061E-E5B1-42D9-8FC2-A9481A88A6A3}" sibTransId="{CABB3143-44BC-4339-A1AC-96B64B6C522A}"/>
    <dgm:cxn modelId="{DF6FC256-F8E0-4888-9F3A-A5702335A472}" type="presOf" srcId="{CCB380E5-A663-4759-B715-787E4843BD99}" destId="{C471FA89-3EEB-45C9-8678-EAA8A81A0D40}" srcOrd="0" destOrd="0" presId="urn:microsoft.com/office/officeart/2005/8/layout/orgChart1"/>
    <dgm:cxn modelId="{B4EDB576-0243-47CB-A956-668658449E5A}" type="presOf" srcId="{4D8FEC65-2895-446D-9A18-2A2E8F2C3E48}" destId="{ECA9C359-F899-47FF-B5A1-B3BA3343C6FA}" srcOrd="0" destOrd="0" presId="urn:microsoft.com/office/officeart/2005/8/layout/orgChart1"/>
    <dgm:cxn modelId="{212767A3-8FA7-4B9E-BF5B-278178B83D94}" type="presOf" srcId="{0FD12A6B-BB78-4607-A3B9-AA7C64D6527B}" destId="{68C84A29-DE2F-4A96-8139-11B25D10D182}" srcOrd="0" destOrd="0" presId="urn:microsoft.com/office/officeart/2005/8/layout/orgChart1"/>
    <dgm:cxn modelId="{D102F639-022C-4419-82B3-A42DAC476D98}" type="presOf" srcId="{822428CC-339E-408A-8F66-4A1243E58003}" destId="{531EDBE7-B7D0-47CD-9C60-8E9788CAD206}" srcOrd="1" destOrd="0" presId="urn:microsoft.com/office/officeart/2005/8/layout/orgChart1"/>
    <dgm:cxn modelId="{5F70F9DD-269A-43FF-97C2-79938A0A2D06}" type="presOf" srcId="{120C7809-3FAF-499D-A0BD-39552ACB8D59}" destId="{A1694B92-958C-4951-BA76-64966B99C323}" srcOrd="0" destOrd="0" presId="urn:microsoft.com/office/officeart/2005/8/layout/orgChart1"/>
    <dgm:cxn modelId="{F1292869-81C4-4848-9E30-3DC6D4577C6D}" type="presOf" srcId="{A33E8312-061F-47BF-8D06-9EB758C017B9}" destId="{2C598E47-06EA-4386-A2E3-D881CA11787E}" srcOrd="1" destOrd="0" presId="urn:microsoft.com/office/officeart/2005/8/layout/orgChart1"/>
    <dgm:cxn modelId="{A11CD7DA-6A0A-4392-A9ED-F58FA551D720}" type="presOf" srcId="{642D061E-E5B1-42D9-8FC2-A9481A88A6A3}" destId="{291EE30D-B1E9-4E47-A9B1-C0B7F6F9B0FA}" srcOrd="0" destOrd="0" presId="urn:microsoft.com/office/officeart/2005/8/layout/orgChart1"/>
    <dgm:cxn modelId="{65F54D98-ED2C-4528-AC48-32F71D8F26D9}" type="presOf" srcId="{8451097D-D7E6-42D1-825D-19C6A526CF8F}" destId="{E2461DF1-A114-469F-8DCE-934CA1BDC4DF}" srcOrd="0" destOrd="0" presId="urn:microsoft.com/office/officeart/2005/8/layout/orgChart1"/>
    <dgm:cxn modelId="{0FCC2758-4FC8-48EF-B44E-7ECDD4D90F34}" type="presOf" srcId="{BED1FBE7-6AB4-444E-A31A-9B751A95C459}" destId="{903CC6F1-73C1-44E5-9297-E478835241AE}" srcOrd="1" destOrd="0" presId="urn:microsoft.com/office/officeart/2005/8/layout/orgChart1"/>
    <dgm:cxn modelId="{370CD41F-64A8-4F27-87AE-4911F4538BF6}" type="presOf" srcId="{822428CC-339E-408A-8F66-4A1243E58003}" destId="{92715001-9851-419F-A2E9-F8A026C15719}" srcOrd="0" destOrd="0" presId="urn:microsoft.com/office/officeart/2005/8/layout/orgChart1"/>
    <dgm:cxn modelId="{2884E72E-7BFA-4DA3-A3BA-09EFE53D7F38}" type="presOf" srcId="{21C0B445-FB93-4A21-BE70-5C5F7A44B4F9}" destId="{344A467E-CC5C-4360-A146-679696B42786}" srcOrd="0" destOrd="0" presId="urn:microsoft.com/office/officeart/2005/8/layout/orgChart1"/>
    <dgm:cxn modelId="{8AB13811-F47F-4E8A-AAAB-7413F08393FF}" srcId="{120C7809-3FAF-499D-A0BD-39552ACB8D59}" destId="{BED1FBE7-6AB4-444E-A31A-9B751A95C459}" srcOrd="0" destOrd="0" parTransId="{48DD62E3-887E-40BB-8EAC-C698FE4EA87D}" sibTransId="{4B623C2F-1EA8-4CC4-B712-AD17D8B8FFAC}"/>
    <dgm:cxn modelId="{11FE1A25-1DAB-4B33-A02B-7C1C3B251055}" srcId="{21C0B445-FB93-4A21-BE70-5C5F7A44B4F9}" destId="{822428CC-339E-408A-8F66-4A1243E58003}" srcOrd="2" destOrd="0" parTransId="{CCB380E5-A663-4759-B715-787E4843BD99}" sibTransId="{1D663656-478D-47C4-A4F5-32E91033A178}"/>
    <dgm:cxn modelId="{19F6E475-DE50-40A5-AC88-200EEA0C0CFD}" srcId="{21C0B445-FB93-4A21-BE70-5C5F7A44B4F9}" destId="{24B824FD-B930-4E9A-A693-5516DDAFB031}" srcOrd="0" destOrd="0" parTransId="{7283A205-B55C-449A-A568-70B20DB1FEA5}" sibTransId="{7C362981-78C7-440F-97E9-204751A8FB33}"/>
    <dgm:cxn modelId="{51D366A6-07DB-44EB-8441-7D39904C3CB2}" type="presOf" srcId="{24B824FD-B930-4E9A-A693-5516DDAFB031}" destId="{9B9E70F8-50EA-409C-9D8A-A435DAD16E87}" srcOrd="1" destOrd="0" presId="urn:microsoft.com/office/officeart/2005/8/layout/orgChart1"/>
    <dgm:cxn modelId="{2C627B45-3292-42F2-9BC4-F2336DE3A800}" srcId="{FF850601-B979-4A7E-94C9-C95A4CBA607D}" destId="{0FD12A6B-BB78-4607-A3B9-AA7C64D6527B}" srcOrd="0" destOrd="0" parTransId="{4D8FEC65-2895-446D-9A18-2A2E8F2C3E48}" sibTransId="{01225D97-F973-47DE-8EE5-29BEDC411B24}"/>
    <dgm:cxn modelId="{41DB83A6-6B85-4685-9BBE-E74A21AB6FE8}" type="presOf" srcId="{29285D8C-E35E-4635-BBC3-CFB19825B598}" destId="{931DCAD1-ADD7-4CDB-B448-E73796408F6D}" srcOrd="0" destOrd="0" presId="urn:microsoft.com/office/officeart/2005/8/layout/orgChart1"/>
    <dgm:cxn modelId="{99A5AAC7-51B8-4250-B34A-81A59044ED34}" type="presOf" srcId="{510B6E42-0B8C-48E1-978C-552F7D799DF5}" destId="{0B071B07-DE86-4DBF-B1EF-59EB971071F3}" srcOrd="0" destOrd="0" presId="urn:microsoft.com/office/officeart/2005/8/layout/orgChart1"/>
    <dgm:cxn modelId="{5A0D3D7B-01E9-4D85-83FA-9ACA15C4F51F}" type="presOf" srcId="{5789AF7A-A105-4506-975B-9615CFBFB25B}" destId="{452F1257-5210-4605-A364-14C95653E868}" srcOrd="0" destOrd="0" presId="urn:microsoft.com/office/officeart/2005/8/layout/orgChart1"/>
    <dgm:cxn modelId="{D81760AB-072D-4745-9C0B-6F89A1E7D67A}" type="presOf" srcId="{29285D8C-E35E-4635-BBC3-CFB19825B598}" destId="{A82D66BB-8E3C-46D8-856F-FAD3BAD9FD04}" srcOrd="1" destOrd="0" presId="urn:microsoft.com/office/officeart/2005/8/layout/orgChart1"/>
    <dgm:cxn modelId="{F90A32D7-3C8A-414F-9C38-DA760956B619}" type="presOf" srcId="{0FD12A6B-BB78-4607-A3B9-AA7C64D6527B}" destId="{68157CF1-D7DA-4657-A742-30ED06748523}" srcOrd="1" destOrd="0" presId="urn:microsoft.com/office/officeart/2005/8/layout/orgChart1"/>
    <dgm:cxn modelId="{B3E247C7-9D65-4AFC-86B1-F2B54753C1B0}" type="presOf" srcId="{9E9666A3-F627-4180-8EBA-BB55858F6494}" destId="{F1174353-EF19-4010-8C80-D9B24A94CF11}" srcOrd="0" destOrd="0" presId="urn:microsoft.com/office/officeart/2005/8/layout/orgChart1"/>
    <dgm:cxn modelId="{E7A1662E-3E0E-4C0F-AD2C-392E62D131E1}" type="presOf" srcId="{3B135D65-204F-494B-8AC4-DFE3C6B1E172}" destId="{AB5C2D01-15FE-4AC0-8FA6-8C81F3E402CF}" srcOrd="0" destOrd="0" presId="urn:microsoft.com/office/officeart/2005/8/layout/orgChart1"/>
    <dgm:cxn modelId="{9DAB6872-4B0F-42A9-A013-C65673B6083C}" srcId="{5789AF7A-A105-4506-975B-9615CFBFB25B}" destId="{21C0B445-FB93-4A21-BE70-5C5F7A44B4F9}" srcOrd="0" destOrd="0" parTransId="{841920DD-B463-4215-968F-AB421AD79D15}" sibTransId="{08876C91-03A7-49A7-9C52-AF1382F70FF1}"/>
    <dgm:cxn modelId="{F22F4BCC-E5B2-42A6-816E-B223B5D53A55}" srcId="{0FC1A96F-7885-4D52-BAA3-60734C1E7CA0}" destId="{29285D8C-E35E-4635-BBC3-CFB19825B598}" srcOrd="0" destOrd="0" parTransId="{9E9666A3-F627-4180-8EBA-BB55858F6494}" sibTransId="{72FF9031-3EDB-4163-9CE0-48D4F1A6452F}"/>
    <dgm:cxn modelId="{FF2D2A26-A74E-4B18-A9CD-01341176B656}" type="presOf" srcId="{24B824FD-B930-4E9A-A693-5516DDAFB031}" destId="{97934BAB-7E9E-4A81-9B9D-3D85B16C2B09}" srcOrd="0" destOrd="0" presId="urn:microsoft.com/office/officeart/2005/8/layout/orgChart1"/>
    <dgm:cxn modelId="{786D3A09-479D-4567-8E3A-46E7DD2C17BF}" type="presOf" srcId="{0FC1A96F-7885-4D52-BAA3-60734C1E7CA0}" destId="{411E31F5-8576-4B6C-A011-7963778A8EEC}" srcOrd="1" destOrd="0" presId="urn:microsoft.com/office/officeart/2005/8/layout/orgChart1"/>
    <dgm:cxn modelId="{A62C49E6-9AB8-4B11-942B-562DEFAF0908}" srcId="{21C0B445-FB93-4A21-BE70-5C5F7A44B4F9}" destId="{FF850601-B979-4A7E-94C9-C95A4CBA607D}" srcOrd="1" destOrd="0" parTransId="{3B135D65-204F-494B-8AC4-DFE3C6B1E172}" sibTransId="{146D0A3C-5EAF-444B-8F2E-A06FF1376598}"/>
    <dgm:cxn modelId="{267B94CA-0CE9-42D4-A5C0-8ED2E3520C87}" type="presOf" srcId="{BED1FBE7-6AB4-444E-A31A-9B751A95C459}" destId="{CAF06244-062D-4296-ADC0-FEFC76CFFAE0}" srcOrd="0" destOrd="0" presId="urn:microsoft.com/office/officeart/2005/8/layout/orgChart1"/>
    <dgm:cxn modelId="{3B7AB5B5-4C66-46E9-A7DF-B5438E2FD565}" type="presOf" srcId="{21C0B445-FB93-4A21-BE70-5C5F7A44B4F9}" destId="{EB2F4824-F50D-41EF-9F24-D516E543359A}" srcOrd="1" destOrd="0" presId="urn:microsoft.com/office/officeart/2005/8/layout/orgChart1"/>
    <dgm:cxn modelId="{B73EC66D-D5F3-43E0-B016-BA2127F0E1CD}" type="presOf" srcId="{FF850601-B979-4A7E-94C9-C95A4CBA607D}" destId="{6FB6FD20-8689-4065-B826-FBD21D4B86FB}" srcOrd="1" destOrd="0" presId="urn:microsoft.com/office/officeart/2005/8/layout/orgChart1"/>
    <dgm:cxn modelId="{59F58525-D03C-4D5E-8CA6-533EE47ECF27}" type="presOf" srcId="{8451097D-D7E6-42D1-825D-19C6A526CF8F}" destId="{4A9ED7E3-9CBF-43B5-B99C-3255DFEAEA40}" srcOrd="1" destOrd="0" presId="urn:microsoft.com/office/officeart/2005/8/layout/orgChart1"/>
    <dgm:cxn modelId="{AFE29741-A6BD-41C9-9F56-234ED19A361E}" type="presOf" srcId="{120C7809-3FAF-499D-A0BD-39552ACB8D59}" destId="{36D7173B-12AB-40C3-B3C1-A5F6AB6214C2}" srcOrd="1" destOrd="0" presId="urn:microsoft.com/office/officeart/2005/8/layout/orgChart1"/>
    <dgm:cxn modelId="{3445EE0B-114C-450E-9CE5-DA4321C014D0}" srcId="{8451097D-D7E6-42D1-825D-19C6A526CF8F}" destId="{120C7809-3FAF-499D-A0BD-39552ACB8D59}" srcOrd="0" destOrd="0" parTransId="{DD89B1DF-3DD3-4D7B-AB39-2C01F650E1E1}" sibTransId="{8AA1C20D-5862-47EF-BE1D-A33C6091F51C}"/>
    <dgm:cxn modelId="{58544F44-7BF3-4670-85AB-321645E26E59}" type="presOf" srcId="{7283A205-B55C-449A-A568-70B20DB1FEA5}" destId="{6F9EFD53-3229-4788-9BD7-D0DA33D1E1AD}" srcOrd="0" destOrd="0" presId="urn:microsoft.com/office/officeart/2005/8/layout/orgChart1"/>
    <dgm:cxn modelId="{8DDC7E2A-B11C-4311-8901-5A0C6E5B4079}" type="presOf" srcId="{DD89B1DF-3DD3-4D7B-AB39-2C01F650E1E1}" destId="{C98FE7A5-BA98-4E50-BE20-DEF7F23023D3}" srcOrd="0" destOrd="0" presId="urn:microsoft.com/office/officeart/2005/8/layout/orgChart1"/>
    <dgm:cxn modelId="{D9D58E56-B633-4BC4-8F47-FDDC62FC4AB2}" type="presOf" srcId="{FF850601-B979-4A7E-94C9-C95A4CBA607D}" destId="{6A4F426B-18B7-41CA-8E9E-32522829951A}" srcOrd="0" destOrd="0" presId="urn:microsoft.com/office/officeart/2005/8/layout/orgChart1"/>
    <dgm:cxn modelId="{7B38EDC8-E3E3-47D5-B97E-8835A65178D7}" srcId="{0FD12A6B-BB78-4607-A3B9-AA7C64D6527B}" destId="{A33E8312-061F-47BF-8D06-9EB758C017B9}" srcOrd="0" destOrd="0" parTransId="{510B6E42-0B8C-48E1-978C-552F7D799DF5}" sibTransId="{FC479A3D-B7BA-4FBB-872A-9D29A33D345A}"/>
    <dgm:cxn modelId="{5F10D54A-5F18-4D7A-881D-CF5BF24097BB}" type="presOf" srcId="{A33E8312-061F-47BF-8D06-9EB758C017B9}" destId="{408A53B9-1654-408B-81FB-A9539C02AB2E}" srcOrd="0" destOrd="0" presId="urn:microsoft.com/office/officeart/2005/8/layout/orgChart1"/>
    <dgm:cxn modelId="{E286ED0B-4577-49EF-822C-E8C58093AA7F}" srcId="{8451097D-D7E6-42D1-825D-19C6A526CF8F}" destId="{0FC1A96F-7885-4D52-BAA3-60734C1E7CA0}" srcOrd="1" destOrd="0" parTransId="{2B006008-7490-4491-8192-C225B8A4CAA1}" sibTransId="{6C928435-3CD2-438A-9F5E-CF447D3BC02F}"/>
    <dgm:cxn modelId="{EEB89624-26F9-4DFD-B425-E952D8BD0A1A}" type="presOf" srcId="{0FC1A96F-7885-4D52-BAA3-60734C1E7CA0}" destId="{852CA519-7A0B-4EDA-911D-EA93DFD74151}" srcOrd="0" destOrd="0" presId="urn:microsoft.com/office/officeart/2005/8/layout/orgChart1"/>
    <dgm:cxn modelId="{2114A801-8166-456D-8F7D-A19AC5A6907D}" type="presOf" srcId="{2B006008-7490-4491-8192-C225B8A4CAA1}" destId="{50DD7410-857C-42F0-BE03-645ACA8810D6}" srcOrd="0" destOrd="0" presId="urn:microsoft.com/office/officeart/2005/8/layout/orgChart1"/>
    <dgm:cxn modelId="{9FD79440-BFD9-4908-AF4E-EBCFC3065D40}" type="presParOf" srcId="{452F1257-5210-4605-A364-14C95653E868}" destId="{87458A8C-ADF8-4765-AAF3-DF902152130B}" srcOrd="0" destOrd="0" presId="urn:microsoft.com/office/officeart/2005/8/layout/orgChart1"/>
    <dgm:cxn modelId="{65398A0F-4C52-40A9-92E3-9EF6A57C7D3E}" type="presParOf" srcId="{87458A8C-ADF8-4765-AAF3-DF902152130B}" destId="{6E0339A9-B9D4-4892-B4E9-49C64D0731F9}" srcOrd="0" destOrd="0" presId="urn:microsoft.com/office/officeart/2005/8/layout/orgChart1"/>
    <dgm:cxn modelId="{0B27E8B1-AB59-4BEA-9241-2CAE121F8FEA}" type="presParOf" srcId="{6E0339A9-B9D4-4892-B4E9-49C64D0731F9}" destId="{344A467E-CC5C-4360-A146-679696B42786}" srcOrd="0" destOrd="0" presId="urn:microsoft.com/office/officeart/2005/8/layout/orgChart1"/>
    <dgm:cxn modelId="{1BB264A7-CCDB-4A82-AB2D-81B9E3FD9259}" type="presParOf" srcId="{6E0339A9-B9D4-4892-B4E9-49C64D0731F9}" destId="{EB2F4824-F50D-41EF-9F24-D516E543359A}" srcOrd="1" destOrd="0" presId="urn:microsoft.com/office/officeart/2005/8/layout/orgChart1"/>
    <dgm:cxn modelId="{6FD619D7-E66C-4786-A1E6-BBDBD9EB33E0}" type="presParOf" srcId="{87458A8C-ADF8-4765-AAF3-DF902152130B}" destId="{DCFEC653-EC36-4F2A-B31F-851C5AF69AD4}" srcOrd="1" destOrd="0" presId="urn:microsoft.com/office/officeart/2005/8/layout/orgChart1"/>
    <dgm:cxn modelId="{BFDC1C16-BCB0-4B61-B1D7-14A2E726A415}" type="presParOf" srcId="{DCFEC653-EC36-4F2A-B31F-851C5AF69AD4}" destId="{6F9EFD53-3229-4788-9BD7-D0DA33D1E1AD}" srcOrd="0" destOrd="0" presId="urn:microsoft.com/office/officeart/2005/8/layout/orgChart1"/>
    <dgm:cxn modelId="{78347146-5AAC-4FC8-9E77-0B1261275C27}" type="presParOf" srcId="{DCFEC653-EC36-4F2A-B31F-851C5AF69AD4}" destId="{9BEAE369-1E21-4B58-97E0-7E9A665438DB}" srcOrd="1" destOrd="0" presId="urn:microsoft.com/office/officeart/2005/8/layout/orgChart1"/>
    <dgm:cxn modelId="{8FF56715-96C8-4003-8F62-BD936EB5B13D}" type="presParOf" srcId="{9BEAE369-1E21-4B58-97E0-7E9A665438DB}" destId="{9CF53F20-BC94-402C-B550-6C6C4338DF56}" srcOrd="0" destOrd="0" presId="urn:microsoft.com/office/officeart/2005/8/layout/orgChart1"/>
    <dgm:cxn modelId="{3B72F59E-6B4B-4B4B-9FBC-ED3807E3684B}" type="presParOf" srcId="{9CF53F20-BC94-402C-B550-6C6C4338DF56}" destId="{97934BAB-7E9E-4A81-9B9D-3D85B16C2B09}" srcOrd="0" destOrd="0" presId="urn:microsoft.com/office/officeart/2005/8/layout/orgChart1"/>
    <dgm:cxn modelId="{36B19360-8916-48A7-A931-E19F8A839B33}" type="presParOf" srcId="{9CF53F20-BC94-402C-B550-6C6C4338DF56}" destId="{9B9E70F8-50EA-409C-9D8A-A435DAD16E87}" srcOrd="1" destOrd="0" presId="urn:microsoft.com/office/officeart/2005/8/layout/orgChart1"/>
    <dgm:cxn modelId="{9B54FC5A-4913-41BE-A86E-56EA92F9CC30}" type="presParOf" srcId="{9BEAE369-1E21-4B58-97E0-7E9A665438DB}" destId="{E2614194-F765-4E56-B58A-FCBE125BCEEE}" srcOrd="1" destOrd="0" presId="urn:microsoft.com/office/officeart/2005/8/layout/orgChart1"/>
    <dgm:cxn modelId="{FCB61C4A-9C50-4562-83C5-1D2DCD1C7A09}" type="presParOf" srcId="{9BEAE369-1E21-4B58-97E0-7E9A665438DB}" destId="{20E77876-04E0-4AFC-961E-530B7400CE5A}" srcOrd="2" destOrd="0" presId="urn:microsoft.com/office/officeart/2005/8/layout/orgChart1"/>
    <dgm:cxn modelId="{E44CF030-A1CC-4F58-AE2D-A0BD659B3171}" type="presParOf" srcId="{DCFEC653-EC36-4F2A-B31F-851C5AF69AD4}" destId="{AB5C2D01-15FE-4AC0-8FA6-8C81F3E402CF}" srcOrd="2" destOrd="0" presId="urn:microsoft.com/office/officeart/2005/8/layout/orgChart1"/>
    <dgm:cxn modelId="{0CD873B5-B66E-4A89-9A38-9E61601DBF01}" type="presParOf" srcId="{DCFEC653-EC36-4F2A-B31F-851C5AF69AD4}" destId="{6CCCFD99-9841-4254-ABFF-D70159C4F5F4}" srcOrd="3" destOrd="0" presId="urn:microsoft.com/office/officeart/2005/8/layout/orgChart1"/>
    <dgm:cxn modelId="{C2813340-7860-46D2-A418-9A535343A032}" type="presParOf" srcId="{6CCCFD99-9841-4254-ABFF-D70159C4F5F4}" destId="{5C66720C-E432-4A3D-9F14-F696AE178786}" srcOrd="0" destOrd="0" presId="urn:microsoft.com/office/officeart/2005/8/layout/orgChart1"/>
    <dgm:cxn modelId="{5A304458-624C-4E18-9298-0AF0540D057C}" type="presParOf" srcId="{5C66720C-E432-4A3D-9F14-F696AE178786}" destId="{6A4F426B-18B7-41CA-8E9E-32522829951A}" srcOrd="0" destOrd="0" presId="urn:microsoft.com/office/officeart/2005/8/layout/orgChart1"/>
    <dgm:cxn modelId="{C557ECCC-D57B-4008-AED0-ACA8EEA356F3}" type="presParOf" srcId="{5C66720C-E432-4A3D-9F14-F696AE178786}" destId="{6FB6FD20-8689-4065-B826-FBD21D4B86FB}" srcOrd="1" destOrd="0" presId="urn:microsoft.com/office/officeart/2005/8/layout/orgChart1"/>
    <dgm:cxn modelId="{DB686D0C-82AE-4EE4-8127-5B7A88D75E21}" type="presParOf" srcId="{6CCCFD99-9841-4254-ABFF-D70159C4F5F4}" destId="{4F8666D0-F07C-4BAC-81AF-966E181CFD7B}" srcOrd="1" destOrd="0" presId="urn:microsoft.com/office/officeart/2005/8/layout/orgChart1"/>
    <dgm:cxn modelId="{8BD1C57A-64CA-489E-BB9B-C8057045AEB9}" type="presParOf" srcId="{4F8666D0-F07C-4BAC-81AF-966E181CFD7B}" destId="{ECA9C359-F899-47FF-B5A1-B3BA3343C6FA}" srcOrd="0" destOrd="0" presId="urn:microsoft.com/office/officeart/2005/8/layout/orgChart1"/>
    <dgm:cxn modelId="{CF8AF549-4889-4D49-B7E4-F7AF591BE662}" type="presParOf" srcId="{4F8666D0-F07C-4BAC-81AF-966E181CFD7B}" destId="{41E189D4-E598-40BD-990A-C5B2DD3F1FE9}" srcOrd="1" destOrd="0" presId="urn:microsoft.com/office/officeart/2005/8/layout/orgChart1"/>
    <dgm:cxn modelId="{86DB3557-DB6B-4079-ADD1-BD8AAE773680}" type="presParOf" srcId="{41E189D4-E598-40BD-990A-C5B2DD3F1FE9}" destId="{9F02C6DA-028B-4B00-A113-BA7073806522}" srcOrd="0" destOrd="0" presId="urn:microsoft.com/office/officeart/2005/8/layout/orgChart1"/>
    <dgm:cxn modelId="{2ACDCF1C-3393-4550-95CF-870132227B6C}" type="presParOf" srcId="{9F02C6DA-028B-4B00-A113-BA7073806522}" destId="{68C84A29-DE2F-4A96-8139-11B25D10D182}" srcOrd="0" destOrd="0" presId="urn:microsoft.com/office/officeart/2005/8/layout/orgChart1"/>
    <dgm:cxn modelId="{58A8B9E5-48BE-4CD6-B2E8-D5FBA8E7542D}" type="presParOf" srcId="{9F02C6DA-028B-4B00-A113-BA7073806522}" destId="{68157CF1-D7DA-4657-A742-30ED06748523}" srcOrd="1" destOrd="0" presId="urn:microsoft.com/office/officeart/2005/8/layout/orgChart1"/>
    <dgm:cxn modelId="{5478B1B7-7097-4BB0-9AB7-A47951597823}" type="presParOf" srcId="{41E189D4-E598-40BD-990A-C5B2DD3F1FE9}" destId="{183F3260-5270-407C-966F-BD015C9351AC}" srcOrd="1" destOrd="0" presId="urn:microsoft.com/office/officeart/2005/8/layout/orgChart1"/>
    <dgm:cxn modelId="{B040433A-9F13-4229-B000-BA2C5EF5D99C}" type="presParOf" srcId="{183F3260-5270-407C-966F-BD015C9351AC}" destId="{0B071B07-DE86-4DBF-B1EF-59EB971071F3}" srcOrd="0" destOrd="0" presId="urn:microsoft.com/office/officeart/2005/8/layout/orgChart1"/>
    <dgm:cxn modelId="{9999C598-C134-40E7-9AA4-08471F0720C3}" type="presParOf" srcId="{183F3260-5270-407C-966F-BD015C9351AC}" destId="{01688CDA-B5B1-4034-84D6-C6B6C9C50297}" srcOrd="1" destOrd="0" presId="urn:microsoft.com/office/officeart/2005/8/layout/orgChart1"/>
    <dgm:cxn modelId="{EE573AFB-5AD2-4022-8B18-ABDE73A512E3}" type="presParOf" srcId="{01688CDA-B5B1-4034-84D6-C6B6C9C50297}" destId="{17A20852-8AC0-4527-8C87-DCDCF282CEF0}" srcOrd="0" destOrd="0" presId="urn:microsoft.com/office/officeart/2005/8/layout/orgChart1"/>
    <dgm:cxn modelId="{B75F0257-4C4A-4BEC-A4B0-F2B323B4C578}" type="presParOf" srcId="{17A20852-8AC0-4527-8C87-DCDCF282CEF0}" destId="{408A53B9-1654-408B-81FB-A9539C02AB2E}" srcOrd="0" destOrd="0" presId="urn:microsoft.com/office/officeart/2005/8/layout/orgChart1"/>
    <dgm:cxn modelId="{9F4A76C1-2600-4351-B8FB-7BC9337B9CB8}" type="presParOf" srcId="{17A20852-8AC0-4527-8C87-DCDCF282CEF0}" destId="{2C598E47-06EA-4386-A2E3-D881CA11787E}" srcOrd="1" destOrd="0" presId="urn:microsoft.com/office/officeart/2005/8/layout/orgChart1"/>
    <dgm:cxn modelId="{E76BDF31-0117-43BB-A10F-B571BF958476}" type="presParOf" srcId="{01688CDA-B5B1-4034-84D6-C6B6C9C50297}" destId="{562FA265-18BD-4524-850C-74C3BAD791FB}" srcOrd="1" destOrd="0" presId="urn:microsoft.com/office/officeart/2005/8/layout/orgChart1"/>
    <dgm:cxn modelId="{C139F4FA-1BE4-4162-A2C2-3A3BCDAC2D10}" type="presParOf" srcId="{01688CDA-B5B1-4034-84D6-C6B6C9C50297}" destId="{0709011A-4848-47EA-B77B-7ABC574A497F}" srcOrd="2" destOrd="0" presId="urn:microsoft.com/office/officeart/2005/8/layout/orgChart1"/>
    <dgm:cxn modelId="{EA4A5DFD-27F0-4926-877E-01C1218DAF61}" type="presParOf" srcId="{41E189D4-E598-40BD-990A-C5B2DD3F1FE9}" destId="{83EBBA7C-B6F9-4011-874E-9A6CCDD7C79C}" srcOrd="2" destOrd="0" presId="urn:microsoft.com/office/officeart/2005/8/layout/orgChart1"/>
    <dgm:cxn modelId="{CE1ADE37-6664-4BA8-BB87-1F07EB2E2106}" type="presParOf" srcId="{4F8666D0-F07C-4BAC-81AF-966E181CFD7B}" destId="{291EE30D-B1E9-4E47-A9B1-C0B7F6F9B0FA}" srcOrd="2" destOrd="0" presId="urn:microsoft.com/office/officeart/2005/8/layout/orgChart1"/>
    <dgm:cxn modelId="{850EEE61-828A-4CC0-9525-C6C6FD2CDF1C}" type="presParOf" srcId="{4F8666D0-F07C-4BAC-81AF-966E181CFD7B}" destId="{8D420289-4A03-42B1-B73B-A82818725C46}" srcOrd="3" destOrd="0" presId="urn:microsoft.com/office/officeart/2005/8/layout/orgChart1"/>
    <dgm:cxn modelId="{4444A68E-E291-41CF-8B96-D877A3460702}" type="presParOf" srcId="{8D420289-4A03-42B1-B73B-A82818725C46}" destId="{83D51D9D-659B-4FA1-A6BB-706BE0830565}" srcOrd="0" destOrd="0" presId="urn:microsoft.com/office/officeart/2005/8/layout/orgChart1"/>
    <dgm:cxn modelId="{5AA141D1-6938-4ECE-A2FE-E021F7C7D10F}" type="presParOf" srcId="{83D51D9D-659B-4FA1-A6BB-706BE0830565}" destId="{E2461DF1-A114-469F-8DCE-934CA1BDC4DF}" srcOrd="0" destOrd="0" presId="urn:microsoft.com/office/officeart/2005/8/layout/orgChart1"/>
    <dgm:cxn modelId="{B9ADDE35-D895-427F-A52C-DD718421E60E}" type="presParOf" srcId="{83D51D9D-659B-4FA1-A6BB-706BE0830565}" destId="{4A9ED7E3-9CBF-43B5-B99C-3255DFEAEA40}" srcOrd="1" destOrd="0" presId="urn:microsoft.com/office/officeart/2005/8/layout/orgChart1"/>
    <dgm:cxn modelId="{29E0767B-691F-4D4A-96CC-99D859DB9815}" type="presParOf" srcId="{8D420289-4A03-42B1-B73B-A82818725C46}" destId="{81731F4C-0B76-41C7-BFB5-B121216A2B78}" srcOrd="1" destOrd="0" presId="urn:microsoft.com/office/officeart/2005/8/layout/orgChart1"/>
    <dgm:cxn modelId="{F0F20005-975D-4D01-B1FB-FE55D8A479D3}" type="presParOf" srcId="{81731F4C-0B76-41C7-BFB5-B121216A2B78}" destId="{C98FE7A5-BA98-4E50-BE20-DEF7F23023D3}" srcOrd="0" destOrd="0" presId="urn:microsoft.com/office/officeart/2005/8/layout/orgChart1"/>
    <dgm:cxn modelId="{540DC00E-FE9A-4DFC-A279-C882B23D402F}" type="presParOf" srcId="{81731F4C-0B76-41C7-BFB5-B121216A2B78}" destId="{80D06D31-A796-4A04-BC85-D9C0147284DD}" srcOrd="1" destOrd="0" presId="urn:microsoft.com/office/officeart/2005/8/layout/orgChart1"/>
    <dgm:cxn modelId="{3DD12227-C489-4A67-AF3C-8B23F0D983F1}" type="presParOf" srcId="{80D06D31-A796-4A04-BC85-D9C0147284DD}" destId="{2CC82422-399C-4EC7-A589-E6AF4AFD803D}" srcOrd="0" destOrd="0" presId="urn:microsoft.com/office/officeart/2005/8/layout/orgChart1"/>
    <dgm:cxn modelId="{3DA937ED-26E4-4107-8392-66876F1634BA}" type="presParOf" srcId="{2CC82422-399C-4EC7-A589-E6AF4AFD803D}" destId="{A1694B92-958C-4951-BA76-64966B99C323}" srcOrd="0" destOrd="0" presId="urn:microsoft.com/office/officeart/2005/8/layout/orgChart1"/>
    <dgm:cxn modelId="{5896BB07-3BAE-4EEF-A247-BE1E26F69A03}" type="presParOf" srcId="{2CC82422-399C-4EC7-A589-E6AF4AFD803D}" destId="{36D7173B-12AB-40C3-B3C1-A5F6AB6214C2}" srcOrd="1" destOrd="0" presId="urn:microsoft.com/office/officeart/2005/8/layout/orgChart1"/>
    <dgm:cxn modelId="{9F3055A4-6268-453E-9DD7-629B589AB069}" type="presParOf" srcId="{80D06D31-A796-4A04-BC85-D9C0147284DD}" destId="{F68429C8-9BDB-4C08-973F-29747928C3E3}" srcOrd="1" destOrd="0" presId="urn:microsoft.com/office/officeart/2005/8/layout/orgChart1"/>
    <dgm:cxn modelId="{94723099-693B-4763-B45B-9014C96CBDA9}" type="presParOf" srcId="{F68429C8-9BDB-4C08-973F-29747928C3E3}" destId="{4B94D4A2-5CF7-4D88-8667-6AD20213D527}" srcOrd="0" destOrd="0" presId="urn:microsoft.com/office/officeart/2005/8/layout/orgChart1"/>
    <dgm:cxn modelId="{15C5E52B-24E7-4FC1-92BE-F9A8DAF4E856}" type="presParOf" srcId="{F68429C8-9BDB-4C08-973F-29747928C3E3}" destId="{7BDAA14C-E048-4453-8BF9-360F6F943DE4}" srcOrd="1" destOrd="0" presId="urn:microsoft.com/office/officeart/2005/8/layout/orgChart1"/>
    <dgm:cxn modelId="{E3C36FF1-0B3C-4DD3-A21D-0A69825D5628}" type="presParOf" srcId="{7BDAA14C-E048-4453-8BF9-360F6F943DE4}" destId="{F26CCA45-22AE-48B7-9170-CA96B36D2BA3}" srcOrd="0" destOrd="0" presId="urn:microsoft.com/office/officeart/2005/8/layout/orgChart1"/>
    <dgm:cxn modelId="{9CE7347B-7178-4B27-892B-3B697AE90F23}" type="presParOf" srcId="{F26CCA45-22AE-48B7-9170-CA96B36D2BA3}" destId="{CAF06244-062D-4296-ADC0-FEFC76CFFAE0}" srcOrd="0" destOrd="0" presId="urn:microsoft.com/office/officeart/2005/8/layout/orgChart1"/>
    <dgm:cxn modelId="{C848FFC8-1C5C-465E-BAD9-2C798290FC03}" type="presParOf" srcId="{F26CCA45-22AE-48B7-9170-CA96B36D2BA3}" destId="{903CC6F1-73C1-44E5-9297-E478835241AE}" srcOrd="1" destOrd="0" presId="urn:microsoft.com/office/officeart/2005/8/layout/orgChart1"/>
    <dgm:cxn modelId="{7A343BB3-BF3D-43C8-A50B-908B836774D3}" type="presParOf" srcId="{7BDAA14C-E048-4453-8BF9-360F6F943DE4}" destId="{21832666-D51F-4604-811A-BED481EC87BF}" srcOrd="1" destOrd="0" presId="urn:microsoft.com/office/officeart/2005/8/layout/orgChart1"/>
    <dgm:cxn modelId="{73F40E65-9985-49AB-B32A-370AAA44B9D5}" type="presParOf" srcId="{7BDAA14C-E048-4453-8BF9-360F6F943DE4}" destId="{53834318-1B60-410D-AF52-6BB8BB4C7B84}" srcOrd="2" destOrd="0" presId="urn:microsoft.com/office/officeart/2005/8/layout/orgChart1"/>
    <dgm:cxn modelId="{FF2F2A45-6F87-444B-90A0-51B6BDB88261}" type="presParOf" srcId="{80D06D31-A796-4A04-BC85-D9C0147284DD}" destId="{DF967320-F3F0-4438-9B1A-44E6ED2A5CC1}" srcOrd="2" destOrd="0" presId="urn:microsoft.com/office/officeart/2005/8/layout/orgChart1"/>
    <dgm:cxn modelId="{BB099328-545F-4153-98FD-4A5AB5724884}" type="presParOf" srcId="{81731F4C-0B76-41C7-BFB5-B121216A2B78}" destId="{50DD7410-857C-42F0-BE03-645ACA8810D6}" srcOrd="2" destOrd="0" presId="urn:microsoft.com/office/officeart/2005/8/layout/orgChart1"/>
    <dgm:cxn modelId="{AD8E835F-E283-4789-8933-241A2896FAD6}" type="presParOf" srcId="{81731F4C-0B76-41C7-BFB5-B121216A2B78}" destId="{7BFDA9E9-CC73-4BFD-9716-9AD25C8CBE30}" srcOrd="3" destOrd="0" presId="urn:microsoft.com/office/officeart/2005/8/layout/orgChart1"/>
    <dgm:cxn modelId="{FA384CBA-5548-4256-9CCD-6ECC21737FBF}" type="presParOf" srcId="{7BFDA9E9-CC73-4BFD-9716-9AD25C8CBE30}" destId="{C958CA55-C6B2-4239-8D45-7A92B5E2C298}" srcOrd="0" destOrd="0" presId="urn:microsoft.com/office/officeart/2005/8/layout/orgChart1"/>
    <dgm:cxn modelId="{0B379659-4110-4518-A999-AEC0498C4112}" type="presParOf" srcId="{C958CA55-C6B2-4239-8D45-7A92B5E2C298}" destId="{852CA519-7A0B-4EDA-911D-EA93DFD74151}" srcOrd="0" destOrd="0" presId="urn:microsoft.com/office/officeart/2005/8/layout/orgChart1"/>
    <dgm:cxn modelId="{A0F1E987-FC45-4D39-9551-D54D11FD91E5}" type="presParOf" srcId="{C958CA55-C6B2-4239-8D45-7A92B5E2C298}" destId="{411E31F5-8576-4B6C-A011-7963778A8EEC}" srcOrd="1" destOrd="0" presId="urn:microsoft.com/office/officeart/2005/8/layout/orgChart1"/>
    <dgm:cxn modelId="{DF163998-A4ED-4187-B261-565F7B47B0C3}" type="presParOf" srcId="{7BFDA9E9-CC73-4BFD-9716-9AD25C8CBE30}" destId="{5D1FB0C0-6BD4-4117-A625-50CA39408F32}" srcOrd="1" destOrd="0" presId="urn:microsoft.com/office/officeart/2005/8/layout/orgChart1"/>
    <dgm:cxn modelId="{CA4763CD-1387-429A-B829-82D397F6535C}" type="presParOf" srcId="{5D1FB0C0-6BD4-4117-A625-50CA39408F32}" destId="{F1174353-EF19-4010-8C80-D9B24A94CF11}" srcOrd="0" destOrd="0" presId="urn:microsoft.com/office/officeart/2005/8/layout/orgChart1"/>
    <dgm:cxn modelId="{BD87E851-77FF-49EA-9C46-A7835D047D77}" type="presParOf" srcId="{5D1FB0C0-6BD4-4117-A625-50CA39408F32}" destId="{1631E8DC-ED74-4E38-92F9-13996F006F28}" srcOrd="1" destOrd="0" presId="urn:microsoft.com/office/officeart/2005/8/layout/orgChart1"/>
    <dgm:cxn modelId="{E9630976-B0C1-49D0-BEAE-55923FFD69B1}" type="presParOf" srcId="{1631E8DC-ED74-4E38-92F9-13996F006F28}" destId="{D90EBF3D-47C9-42AA-9C3C-224147E135A3}" srcOrd="0" destOrd="0" presId="urn:microsoft.com/office/officeart/2005/8/layout/orgChart1"/>
    <dgm:cxn modelId="{D429D499-7116-438E-BB47-80A4A2F2F440}" type="presParOf" srcId="{D90EBF3D-47C9-42AA-9C3C-224147E135A3}" destId="{931DCAD1-ADD7-4CDB-B448-E73796408F6D}" srcOrd="0" destOrd="0" presId="urn:microsoft.com/office/officeart/2005/8/layout/orgChart1"/>
    <dgm:cxn modelId="{A9F4671C-301B-464F-8A8F-60A151C58437}" type="presParOf" srcId="{D90EBF3D-47C9-42AA-9C3C-224147E135A3}" destId="{A82D66BB-8E3C-46D8-856F-FAD3BAD9FD04}" srcOrd="1" destOrd="0" presId="urn:microsoft.com/office/officeart/2005/8/layout/orgChart1"/>
    <dgm:cxn modelId="{A922D47F-C412-4689-9A69-D333737AAB67}" type="presParOf" srcId="{1631E8DC-ED74-4E38-92F9-13996F006F28}" destId="{283C19AC-12BA-48D4-A7DC-B9BC2566D66B}" srcOrd="1" destOrd="0" presId="urn:microsoft.com/office/officeart/2005/8/layout/orgChart1"/>
    <dgm:cxn modelId="{4B41AFF4-3734-415C-8242-1592A2DA2B36}" type="presParOf" srcId="{1631E8DC-ED74-4E38-92F9-13996F006F28}" destId="{8A38F170-260C-44BA-903B-1CEFD0B9630D}" srcOrd="2" destOrd="0" presId="urn:microsoft.com/office/officeart/2005/8/layout/orgChart1"/>
    <dgm:cxn modelId="{E8AE70E3-4FB6-4950-927D-DCA408E3C6F4}" type="presParOf" srcId="{7BFDA9E9-CC73-4BFD-9716-9AD25C8CBE30}" destId="{F62CEACE-D04D-4A36-BEBF-06080E530B7A}" srcOrd="2" destOrd="0" presId="urn:microsoft.com/office/officeart/2005/8/layout/orgChart1"/>
    <dgm:cxn modelId="{60FFF314-0518-46E3-9F76-008474025629}" type="presParOf" srcId="{8D420289-4A03-42B1-B73B-A82818725C46}" destId="{60B7BF89-410B-4DC7-924E-B2E4A4E34896}" srcOrd="2" destOrd="0" presId="urn:microsoft.com/office/officeart/2005/8/layout/orgChart1"/>
    <dgm:cxn modelId="{0CDAF8F6-F9EA-43B4-A0F9-00E75CCB1B99}" type="presParOf" srcId="{6CCCFD99-9841-4254-ABFF-D70159C4F5F4}" destId="{075AFF2F-A784-4286-B531-16D638EE26B5}" srcOrd="2" destOrd="0" presId="urn:microsoft.com/office/officeart/2005/8/layout/orgChart1"/>
    <dgm:cxn modelId="{779DEABB-0488-4FEE-B7E3-F60E2DE556AA}" type="presParOf" srcId="{DCFEC653-EC36-4F2A-B31F-851C5AF69AD4}" destId="{C471FA89-3EEB-45C9-8678-EAA8A81A0D40}" srcOrd="4" destOrd="0" presId="urn:microsoft.com/office/officeart/2005/8/layout/orgChart1"/>
    <dgm:cxn modelId="{89991609-C782-4DDE-9548-A50741402DB7}" type="presParOf" srcId="{DCFEC653-EC36-4F2A-B31F-851C5AF69AD4}" destId="{DF04D8AC-3A11-4D8E-9CEF-22D9378729E6}" srcOrd="5" destOrd="0" presId="urn:microsoft.com/office/officeart/2005/8/layout/orgChart1"/>
    <dgm:cxn modelId="{5F5FCA85-AC05-40FF-9AE0-11F825113F6F}" type="presParOf" srcId="{DF04D8AC-3A11-4D8E-9CEF-22D9378729E6}" destId="{1A098E0A-C43B-4455-B14A-C877F4BFF927}" srcOrd="0" destOrd="0" presId="urn:microsoft.com/office/officeart/2005/8/layout/orgChart1"/>
    <dgm:cxn modelId="{7115C40D-BFCE-4139-81B8-4D2BB217C272}" type="presParOf" srcId="{1A098E0A-C43B-4455-B14A-C877F4BFF927}" destId="{92715001-9851-419F-A2E9-F8A026C15719}" srcOrd="0" destOrd="0" presId="urn:microsoft.com/office/officeart/2005/8/layout/orgChart1"/>
    <dgm:cxn modelId="{5949CBAE-695C-4C34-95C9-ECB725DF003D}" type="presParOf" srcId="{1A098E0A-C43B-4455-B14A-C877F4BFF927}" destId="{531EDBE7-B7D0-47CD-9C60-8E9788CAD206}" srcOrd="1" destOrd="0" presId="urn:microsoft.com/office/officeart/2005/8/layout/orgChart1"/>
    <dgm:cxn modelId="{317427CB-C6FA-46AF-A57F-9B090DB4DD46}" type="presParOf" srcId="{DF04D8AC-3A11-4D8E-9CEF-22D9378729E6}" destId="{8E9430F9-7FD9-4006-A374-08C8B76B0DD8}" srcOrd="1" destOrd="0" presId="urn:microsoft.com/office/officeart/2005/8/layout/orgChart1"/>
    <dgm:cxn modelId="{9E3A8EFF-FA6E-49BE-AF87-6393B606CE1C}" type="presParOf" srcId="{DF04D8AC-3A11-4D8E-9CEF-22D9378729E6}" destId="{E082AC08-28D9-44FA-9B2F-E5C6F32A92F4}" srcOrd="2" destOrd="0" presId="urn:microsoft.com/office/officeart/2005/8/layout/orgChart1"/>
    <dgm:cxn modelId="{E13D334F-A1B2-4004-8B7B-A4B34AC1664F}" type="presParOf" srcId="{87458A8C-ADF8-4765-AAF3-DF902152130B}" destId="{EB978704-F0C0-4308-98C0-B8F498623C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F896C3-572C-4D37-924D-25A408B36E46}" type="doc">
      <dgm:prSet loTypeId="urn:microsoft.com/office/officeart/2005/8/layout/vProcess5" loCatId="process" qsTypeId="urn:microsoft.com/office/officeart/2005/8/quickstyle/simple3" qsCatId="simple" csTypeId="urn:microsoft.com/office/officeart/2005/8/colors/accent3_2" csCatId="accent3" phldr="1"/>
      <dgm:spPr/>
    </dgm:pt>
    <dgm:pt modelId="{066373F4-D0D3-4649-9EBE-13D4DDB692B0}">
      <dgm:prSet phldrT="[Texto]" custT="1"/>
      <dgm:spPr/>
      <dgm:t>
        <a:bodyPr/>
        <a:lstStyle/>
        <a:p>
          <a:r>
            <a:rPr lang="es-EC" sz="1800" dirty="0" smtClean="0">
              <a:latin typeface="Times New Roman" panose="02020603050405020304" pitchFamily="18" charset="0"/>
              <a:cs typeface="Times New Roman" panose="02020603050405020304" pitchFamily="18" charset="0"/>
            </a:rPr>
            <a:t>Normalizar los vectores de entrada de -1 a 1.</a:t>
          </a:r>
          <a:endParaRPr lang="es-ES" sz="1800" dirty="0">
            <a:latin typeface="Times New Roman" panose="02020603050405020304" pitchFamily="18" charset="0"/>
            <a:cs typeface="Times New Roman" panose="02020603050405020304" pitchFamily="18" charset="0"/>
          </a:endParaRPr>
        </a:p>
      </dgm:t>
    </dgm:pt>
    <dgm:pt modelId="{A93E1FB4-F1A8-4165-895C-F1F92113423F}" type="parTrans" cxnId="{183AF714-5F0F-4BA7-A379-36FD0C622B06}">
      <dgm:prSet/>
      <dgm:spPr/>
      <dgm:t>
        <a:bodyPr/>
        <a:lstStyle/>
        <a:p>
          <a:endParaRPr lang="es-ES" sz="3200">
            <a:latin typeface="Times New Roman" panose="02020603050405020304" pitchFamily="18" charset="0"/>
            <a:cs typeface="Times New Roman" panose="02020603050405020304" pitchFamily="18" charset="0"/>
          </a:endParaRPr>
        </a:p>
      </dgm:t>
    </dgm:pt>
    <dgm:pt modelId="{29A62B00-1918-4A7C-B456-85BB3ED7F017}" type="sibTrans" cxnId="{183AF714-5F0F-4BA7-A379-36FD0C622B06}">
      <dgm:prSet custT="1"/>
      <dgm:spPr/>
      <dgm:t>
        <a:bodyPr/>
        <a:lstStyle/>
        <a:p>
          <a:endParaRPr lang="es-ES" sz="1200">
            <a:latin typeface="Times New Roman" panose="02020603050405020304" pitchFamily="18" charset="0"/>
            <a:cs typeface="Times New Roman" panose="02020603050405020304" pitchFamily="18" charset="0"/>
          </a:endParaRPr>
        </a:p>
      </dgm:t>
    </dgm:pt>
    <dgm:pt modelId="{BC38690D-1110-43C5-8F5B-75597A4B96DA}">
      <dgm:prSet phldrT="[Texto]" custT="1"/>
      <dgm:spPr/>
      <dgm:t>
        <a:bodyPr/>
        <a:lstStyle/>
        <a:p>
          <a:r>
            <a:rPr lang="es-EC" sz="1800" dirty="0" smtClean="0">
              <a:latin typeface="Times New Roman" panose="02020603050405020304" pitchFamily="18" charset="0"/>
              <a:cs typeface="Times New Roman" panose="02020603050405020304" pitchFamily="18" charset="0"/>
            </a:rPr>
            <a:t>Seleccionar los parámetros del algoritmo.</a:t>
          </a:r>
          <a:endParaRPr lang="es-ES" sz="1800" dirty="0">
            <a:latin typeface="Times New Roman" panose="02020603050405020304" pitchFamily="18" charset="0"/>
            <a:cs typeface="Times New Roman" panose="02020603050405020304" pitchFamily="18" charset="0"/>
          </a:endParaRPr>
        </a:p>
      </dgm:t>
    </dgm:pt>
    <dgm:pt modelId="{20B33E38-8C93-4FF8-99B5-FED3B08A4752}" type="parTrans" cxnId="{D7894596-D51D-4125-8EEF-6A9A7E0BAB3C}">
      <dgm:prSet/>
      <dgm:spPr/>
      <dgm:t>
        <a:bodyPr/>
        <a:lstStyle/>
        <a:p>
          <a:endParaRPr lang="es-ES" sz="3200">
            <a:latin typeface="Times New Roman" panose="02020603050405020304" pitchFamily="18" charset="0"/>
            <a:cs typeface="Times New Roman" panose="02020603050405020304" pitchFamily="18" charset="0"/>
          </a:endParaRPr>
        </a:p>
      </dgm:t>
    </dgm:pt>
    <dgm:pt modelId="{79B9D4B9-2B2C-4E7F-83C9-49EB28C3E582}" type="sibTrans" cxnId="{D7894596-D51D-4125-8EEF-6A9A7E0BAB3C}">
      <dgm:prSet custT="1"/>
      <dgm:spPr/>
      <dgm:t>
        <a:bodyPr/>
        <a:lstStyle/>
        <a:p>
          <a:endParaRPr lang="es-ES" sz="1200">
            <a:latin typeface="Times New Roman" panose="02020603050405020304" pitchFamily="18" charset="0"/>
            <a:cs typeface="Times New Roman" panose="02020603050405020304" pitchFamily="18" charset="0"/>
          </a:endParaRPr>
        </a:p>
      </dgm:t>
    </dgm:pt>
    <dgm:pt modelId="{F7654049-37B3-4C75-981E-92CC6D56AB90}">
      <dgm:prSet phldrT="[Texto]" custT="1"/>
      <dgm:spPr/>
      <dgm:t>
        <a:bodyPr/>
        <a:lstStyle/>
        <a:p>
          <a:r>
            <a:rPr lang="es-EC" sz="1800" dirty="0" smtClean="0">
              <a:latin typeface="Times New Roman" panose="02020603050405020304" pitchFamily="18" charset="0"/>
              <a:cs typeface="Times New Roman" panose="02020603050405020304" pitchFamily="18" charset="0"/>
            </a:rPr>
            <a:t>Generar una nueva partición asignando cada vector de entrada  a su centroide más cercano</a:t>
          </a:r>
          <a:endParaRPr lang="es-ES" sz="1800" dirty="0">
            <a:latin typeface="Times New Roman" panose="02020603050405020304" pitchFamily="18" charset="0"/>
            <a:cs typeface="Times New Roman" panose="02020603050405020304" pitchFamily="18" charset="0"/>
          </a:endParaRPr>
        </a:p>
      </dgm:t>
    </dgm:pt>
    <dgm:pt modelId="{8D1A5398-8731-4683-B2EF-8160AB2F54B8}" type="parTrans" cxnId="{DCD1C306-4139-42C0-8260-790493EA6595}">
      <dgm:prSet/>
      <dgm:spPr/>
      <dgm:t>
        <a:bodyPr/>
        <a:lstStyle/>
        <a:p>
          <a:endParaRPr lang="es-ES" sz="3200">
            <a:latin typeface="Times New Roman" panose="02020603050405020304" pitchFamily="18" charset="0"/>
            <a:cs typeface="Times New Roman" panose="02020603050405020304" pitchFamily="18" charset="0"/>
          </a:endParaRPr>
        </a:p>
      </dgm:t>
    </dgm:pt>
    <dgm:pt modelId="{8DE984E8-5BBC-402E-8F51-E6C04978A1B3}" type="sibTrans" cxnId="{DCD1C306-4139-42C0-8260-790493EA6595}">
      <dgm:prSet custT="1"/>
      <dgm:spPr/>
      <dgm:t>
        <a:bodyPr/>
        <a:lstStyle/>
        <a:p>
          <a:endParaRPr lang="es-ES" sz="1200">
            <a:latin typeface="Times New Roman" panose="02020603050405020304" pitchFamily="18" charset="0"/>
            <a:cs typeface="Times New Roman" panose="02020603050405020304" pitchFamily="18" charset="0"/>
          </a:endParaRPr>
        </a:p>
      </dgm:t>
    </dgm:pt>
    <dgm:pt modelId="{2EABF835-BB06-4947-89E0-ECE437A55F47}">
      <dgm:prSet phldrT="[Texto]" custT="1"/>
      <dgm:spPr/>
      <dgm:t>
        <a:bodyPr/>
        <a:lstStyle/>
        <a:p>
          <a:r>
            <a:rPr lang="es-EC" sz="1800" dirty="0" smtClean="0">
              <a:latin typeface="Times New Roman" panose="02020603050405020304" pitchFamily="18" charset="0"/>
              <a:cs typeface="Times New Roman" panose="02020603050405020304" pitchFamily="18" charset="0"/>
            </a:rPr>
            <a:t>Calcular nuevos centroides de cada aglomerado utilizando la nueva partición.</a:t>
          </a:r>
          <a:endParaRPr lang="es-ES" sz="1800" dirty="0">
            <a:latin typeface="Times New Roman" panose="02020603050405020304" pitchFamily="18" charset="0"/>
            <a:cs typeface="Times New Roman" panose="02020603050405020304" pitchFamily="18" charset="0"/>
          </a:endParaRPr>
        </a:p>
      </dgm:t>
    </dgm:pt>
    <dgm:pt modelId="{7A618FC7-8A7F-4D0A-9892-7879D5E5EC41}" type="parTrans" cxnId="{5534290B-CB23-410D-9B20-107ACDB53045}">
      <dgm:prSet/>
      <dgm:spPr/>
      <dgm:t>
        <a:bodyPr/>
        <a:lstStyle/>
        <a:p>
          <a:endParaRPr lang="es-ES" sz="3200">
            <a:latin typeface="Times New Roman" panose="02020603050405020304" pitchFamily="18" charset="0"/>
            <a:cs typeface="Times New Roman" panose="02020603050405020304" pitchFamily="18" charset="0"/>
          </a:endParaRPr>
        </a:p>
      </dgm:t>
    </dgm:pt>
    <dgm:pt modelId="{BACC8616-62E8-4791-8ECA-E91FB2481B86}" type="sibTrans" cxnId="{5534290B-CB23-410D-9B20-107ACDB53045}">
      <dgm:prSet custT="1"/>
      <dgm:spPr/>
      <dgm:t>
        <a:bodyPr/>
        <a:lstStyle/>
        <a:p>
          <a:endParaRPr lang="es-ES" sz="1200">
            <a:latin typeface="Times New Roman" panose="02020603050405020304" pitchFamily="18" charset="0"/>
            <a:cs typeface="Times New Roman" panose="02020603050405020304" pitchFamily="18" charset="0"/>
          </a:endParaRPr>
        </a:p>
      </dgm:t>
    </dgm:pt>
    <dgm:pt modelId="{64D3C0F7-EE65-4E97-B1F5-82D4D2CA2D73}">
      <dgm:prSet phldrT="[Texto]" custT="1"/>
      <dgm:spPr/>
      <dgm:t>
        <a:bodyPr/>
        <a:lstStyle/>
        <a:p>
          <a:r>
            <a:rPr lang="es-EC" sz="1800" dirty="0" smtClean="0">
              <a:latin typeface="Times New Roman" panose="02020603050405020304" pitchFamily="18" charset="0"/>
              <a:cs typeface="Times New Roman" panose="02020603050405020304" pitchFamily="18" charset="0"/>
            </a:rPr>
            <a:t>Repetir el paso 3 y 4 hasta que la posición de los centroides no cambien.</a:t>
          </a:r>
          <a:endParaRPr lang="es-ES" sz="1800" dirty="0">
            <a:latin typeface="Times New Roman" panose="02020603050405020304" pitchFamily="18" charset="0"/>
            <a:cs typeface="Times New Roman" panose="02020603050405020304" pitchFamily="18" charset="0"/>
          </a:endParaRPr>
        </a:p>
      </dgm:t>
    </dgm:pt>
    <dgm:pt modelId="{9FFDD9D2-DC68-49FF-9433-039FE13C5757}" type="parTrans" cxnId="{D6311905-EEA3-4B2E-AA28-30B230586F96}">
      <dgm:prSet/>
      <dgm:spPr/>
      <dgm:t>
        <a:bodyPr/>
        <a:lstStyle/>
        <a:p>
          <a:endParaRPr lang="es-ES" sz="3200">
            <a:latin typeface="Times New Roman" panose="02020603050405020304" pitchFamily="18" charset="0"/>
            <a:cs typeface="Times New Roman" panose="02020603050405020304" pitchFamily="18" charset="0"/>
          </a:endParaRPr>
        </a:p>
      </dgm:t>
    </dgm:pt>
    <dgm:pt modelId="{CD0404A4-8DED-4A7D-826B-5D63B34BF93B}" type="sibTrans" cxnId="{D6311905-EEA3-4B2E-AA28-30B230586F96}">
      <dgm:prSet/>
      <dgm:spPr/>
      <dgm:t>
        <a:bodyPr/>
        <a:lstStyle/>
        <a:p>
          <a:endParaRPr lang="es-ES" sz="3200">
            <a:latin typeface="Times New Roman" panose="02020603050405020304" pitchFamily="18" charset="0"/>
            <a:cs typeface="Times New Roman" panose="02020603050405020304" pitchFamily="18" charset="0"/>
          </a:endParaRPr>
        </a:p>
      </dgm:t>
    </dgm:pt>
    <dgm:pt modelId="{6805C595-5A0D-4FB7-AA69-C2F8BC58C2CE}" type="pres">
      <dgm:prSet presAssocID="{42F896C3-572C-4D37-924D-25A408B36E46}" presName="outerComposite" presStyleCnt="0">
        <dgm:presLayoutVars>
          <dgm:chMax val="5"/>
          <dgm:dir/>
          <dgm:resizeHandles val="exact"/>
        </dgm:presLayoutVars>
      </dgm:prSet>
      <dgm:spPr/>
    </dgm:pt>
    <dgm:pt modelId="{341E4A6E-336B-4A0D-8427-A581B570D11B}" type="pres">
      <dgm:prSet presAssocID="{42F896C3-572C-4D37-924D-25A408B36E46}" presName="dummyMaxCanvas" presStyleCnt="0">
        <dgm:presLayoutVars/>
      </dgm:prSet>
      <dgm:spPr/>
    </dgm:pt>
    <dgm:pt modelId="{62E0F98D-6115-44B2-B9D4-A6EE0BA20CF3}" type="pres">
      <dgm:prSet presAssocID="{42F896C3-572C-4D37-924D-25A408B36E46}" presName="FiveNodes_1" presStyleLbl="node1" presStyleIdx="0" presStyleCnt="5">
        <dgm:presLayoutVars>
          <dgm:bulletEnabled val="1"/>
        </dgm:presLayoutVars>
      </dgm:prSet>
      <dgm:spPr/>
    </dgm:pt>
    <dgm:pt modelId="{5C865E5B-2FE8-495D-A3AD-82D5AB9DD405}" type="pres">
      <dgm:prSet presAssocID="{42F896C3-572C-4D37-924D-25A408B36E46}" presName="FiveNodes_2" presStyleLbl="node1" presStyleIdx="1" presStyleCnt="5">
        <dgm:presLayoutVars>
          <dgm:bulletEnabled val="1"/>
        </dgm:presLayoutVars>
      </dgm:prSet>
      <dgm:spPr/>
    </dgm:pt>
    <dgm:pt modelId="{F524301D-BE11-4CDF-925B-B86C05BB7162}" type="pres">
      <dgm:prSet presAssocID="{42F896C3-572C-4D37-924D-25A408B36E46}" presName="FiveNodes_3" presStyleLbl="node1" presStyleIdx="2" presStyleCnt="5">
        <dgm:presLayoutVars>
          <dgm:bulletEnabled val="1"/>
        </dgm:presLayoutVars>
      </dgm:prSet>
      <dgm:spPr/>
    </dgm:pt>
    <dgm:pt modelId="{D8AB5337-68AF-4129-8F90-1DE58C17E0AA}" type="pres">
      <dgm:prSet presAssocID="{42F896C3-572C-4D37-924D-25A408B36E46}" presName="FiveNodes_4" presStyleLbl="node1" presStyleIdx="3" presStyleCnt="5">
        <dgm:presLayoutVars>
          <dgm:bulletEnabled val="1"/>
        </dgm:presLayoutVars>
      </dgm:prSet>
      <dgm:spPr/>
    </dgm:pt>
    <dgm:pt modelId="{A54CEC82-6AC5-4DDE-87F7-D4FD32958AE2}" type="pres">
      <dgm:prSet presAssocID="{42F896C3-572C-4D37-924D-25A408B36E46}" presName="FiveNodes_5" presStyleLbl="node1" presStyleIdx="4" presStyleCnt="5">
        <dgm:presLayoutVars>
          <dgm:bulletEnabled val="1"/>
        </dgm:presLayoutVars>
      </dgm:prSet>
      <dgm:spPr/>
    </dgm:pt>
    <dgm:pt modelId="{7AF71E65-102A-4D51-B7C2-5864EA51513E}" type="pres">
      <dgm:prSet presAssocID="{42F896C3-572C-4D37-924D-25A408B36E46}" presName="FiveConn_1-2" presStyleLbl="fgAccFollowNode1" presStyleIdx="0" presStyleCnt="4">
        <dgm:presLayoutVars>
          <dgm:bulletEnabled val="1"/>
        </dgm:presLayoutVars>
      </dgm:prSet>
      <dgm:spPr/>
    </dgm:pt>
    <dgm:pt modelId="{AC01401B-7D25-4B79-80F4-14FE21E69157}" type="pres">
      <dgm:prSet presAssocID="{42F896C3-572C-4D37-924D-25A408B36E46}" presName="FiveConn_2-3" presStyleLbl="fgAccFollowNode1" presStyleIdx="1" presStyleCnt="4">
        <dgm:presLayoutVars>
          <dgm:bulletEnabled val="1"/>
        </dgm:presLayoutVars>
      </dgm:prSet>
      <dgm:spPr/>
    </dgm:pt>
    <dgm:pt modelId="{32A6B774-18A6-4D46-B932-135E108C66C0}" type="pres">
      <dgm:prSet presAssocID="{42F896C3-572C-4D37-924D-25A408B36E46}" presName="FiveConn_3-4" presStyleLbl="fgAccFollowNode1" presStyleIdx="2" presStyleCnt="4">
        <dgm:presLayoutVars>
          <dgm:bulletEnabled val="1"/>
        </dgm:presLayoutVars>
      </dgm:prSet>
      <dgm:spPr/>
    </dgm:pt>
    <dgm:pt modelId="{FDB013D5-B59C-490E-9BA9-FA780536E865}" type="pres">
      <dgm:prSet presAssocID="{42F896C3-572C-4D37-924D-25A408B36E46}" presName="FiveConn_4-5" presStyleLbl="fgAccFollowNode1" presStyleIdx="3" presStyleCnt="4">
        <dgm:presLayoutVars>
          <dgm:bulletEnabled val="1"/>
        </dgm:presLayoutVars>
      </dgm:prSet>
      <dgm:spPr/>
    </dgm:pt>
    <dgm:pt modelId="{ADB0D96C-F548-46B3-A765-CD3B6DAE1051}" type="pres">
      <dgm:prSet presAssocID="{42F896C3-572C-4D37-924D-25A408B36E46}" presName="FiveNodes_1_text" presStyleLbl="node1" presStyleIdx="4" presStyleCnt="5">
        <dgm:presLayoutVars>
          <dgm:bulletEnabled val="1"/>
        </dgm:presLayoutVars>
      </dgm:prSet>
      <dgm:spPr/>
    </dgm:pt>
    <dgm:pt modelId="{B09BF9B7-4979-4009-BB8E-11F8F075F026}" type="pres">
      <dgm:prSet presAssocID="{42F896C3-572C-4D37-924D-25A408B36E46}" presName="FiveNodes_2_text" presStyleLbl="node1" presStyleIdx="4" presStyleCnt="5">
        <dgm:presLayoutVars>
          <dgm:bulletEnabled val="1"/>
        </dgm:presLayoutVars>
      </dgm:prSet>
      <dgm:spPr/>
    </dgm:pt>
    <dgm:pt modelId="{7CAA0FEB-1FC2-4E48-B7BB-C2DC178D5BFA}" type="pres">
      <dgm:prSet presAssocID="{42F896C3-572C-4D37-924D-25A408B36E46}" presName="FiveNodes_3_text" presStyleLbl="node1" presStyleIdx="4" presStyleCnt="5">
        <dgm:presLayoutVars>
          <dgm:bulletEnabled val="1"/>
        </dgm:presLayoutVars>
      </dgm:prSet>
      <dgm:spPr/>
    </dgm:pt>
    <dgm:pt modelId="{ACF788FB-BD46-40D8-B7E3-CE28A6A4902E}" type="pres">
      <dgm:prSet presAssocID="{42F896C3-572C-4D37-924D-25A408B36E46}" presName="FiveNodes_4_text" presStyleLbl="node1" presStyleIdx="4" presStyleCnt="5">
        <dgm:presLayoutVars>
          <dgm:bulletEnabled val="1"/>
        </dgm:presLayoutVars>
      </dgm:prSet>
      <dgm:spPr/>
    </dgm:pt>
    <dgm:pt modelId="{E457DB1F-05C5-4763-905C-55BB5DE4051D}" type="pres">
      <dgm:prSet presAssocID="{42F896C3-572C-4D37-924D-25A408B36E46}" presName="FiveNodes_5_text" presStyleLbl="node1" presStyleIdx="4" presStyleCnt="5">
        <dgm:presLayoutVars>
          <dgm:bulletEnabled val="1"/>
        </dgm:presLayoutVars>
      </dgm:prSet>
      <dgm:spPr/>
    </dgm:pt>
  </dgm:ptLst>
  <dgm:cxnLst>
    <dgm:cxn modelId="{9EA8AD6C-8296-44EF-BB4F-94B61DF07CC5}" type="presOf" srcId="{BC38690D-1110-43C5-8F5B-75597A4B96DA}" destId="{B09BF9B7-4979-4009-BB8E-11F8F075F026}" srcOrd="1" destOrd="0" presId="urn:microsoft.com/office/officeart/2005/8/layout/vProcess5"/>
    <dgm:cxn modelId="{701DCD41-C84D-4774-A055-1E7426981C5F}" type="presOf" srcId="{BACC8616-62E8-4791-8ECA-E91FB2481B86}" destId="{FDB013D5-B59C-490E-9BA9-FA780536E865}" srcOrd="0" destOrd="0" presId="urn:microsoft.com/office/officeart/2005/8/layout/vProcess5"/>
    <dgm:cxn modelId="{D7894596-D51D-4125-8EEF-6A9A7E0BAB3C}" srcId="{42F896C3-572C-4D37-924D-25A408B36E46}" destId="{BC38690D-1110-43C5-8F5B-75597A4B96DA}" srcOrd="1" destOrd="0" parTransId="{20B33E38-8C93-4FF8-99B5-FED3B08A4752}" sibTransId="{79B9D4B9-2B2C-4E7F-83C9-49EB28C3E582}"/>
    <dgm:cxn modelId="{D6311905-EEA3-4B2E-AA28-30B230586F96}" srcId="{42F896C3-572C-4D37-924D-25A408B36E46}" destId="{64D3C0F7-EE65-4E97-B1F5-82D4D2CA2D73}" srcOrd="4" destOrd="0" parTransId="{9FFDD9D2-DC68-49FF-9433-039FE13C5757}" sibTransId="{CD0404A4-8DED-4A7D-826B-5D63B34BF93B}"/>
    <dgm:cxn modelId="{3350EC1E-E38A-4DD9-A893-F9F230F68B10}" type="presOf" srcId="{42F896C3-572C-4D37-924D-25A408B36E46}" destId="{6805C595-5A0D-4FB7-AA69-C2F8BC58C2CE}" srcOrd="0" destOrd="0" presId="urn:microsoft.com/office/officeart/2005/8/layout/vProcess5"/>
    <dgm:cxn modelId="{DCD1C306-4139-42C0-8260-790493EA6595}" srcId="{42F896C3-572C-4D37-924D-25A408B36E46}" destId="{F7654049-37B3-4C75-981E-92CC6D56AB90}" srcOrd="2" destOrd="0" parTransId="{8D1A5398-8731-4683-B2EF-8160AB2F54B8}" sibTransId="{8DE984E8-5BBC-402E-8F51-E6C04978A1B3}"/>
    <dgm:cxn modelId="{B740C53D-7C85-4A28-9367-41EC1D22C0EE}" type="presOf" srcId="{8DE984E8-5BBC-402E-8F51-E6C04978A1B3}" destId="{32A6B774-18A6-4D46-B932-135E108C66C0}" srcOrd="0" destOrd="0" presId="urn:microsoft.com/office/officeart/2005/8/layout/vProcess5"/>
    <dgm:cxn modelId="{2496396C-C36A-46CC-8F9F-B11C62809DDB}" type="presOf" srcId="{F7654049-37B3-4C75-981E-92CC6D56AB90}" destId="{7CAA0FEB-1FC2-4E48-B7BB-C2DC178D5BFA}" srcOrd="1" destOrd="0" presId="urn:microsoft.com/office/officeart/2005/8/layout/vProcess5"/>
    <dgm:cxn modelId="{5534290B-CB23-410D-9B20-107ACDB53045}" srcId="{42F896C3-572C-4D37-924D-25A408B36E46}" destId="{2EABF835-BB06-4947-89E0-ECE437A55F47}" srcOrd="3" destOrd="0" parTransId="{7A618FC7-8A7F-4D0A-9892-7879D5E5EC41}" sibTransId="{BACC8616-62E8-4791-8ECA-E91FB2481B86}"/>
    <dgm:cxn modelId="{FC37F5B1-D60F-4BBA-95BE-2FC7451EF849}" type="presOf" srcId="{066373F4-D0D3-4649-9EBE-13D4DDB692B0}" destId="{ADB0D96C-F548-46B3-A765-CD3B6DAE1051}" srcOrd="1" destOrd="0" presId="urn:microsoft.com/office/officeart/2005/8/layout/vProcess5"/>
    <dgm:cxn modelId="{FCD4A27B-BFAF-4890-AADB-6EB3E5575DC1}" type="presOf" srcId="{2EABF835-BB06-4947-89E0-ECE437A55F47}" destId="{D8AB5337-68AF-4129-8F90-1DE58C17E0AA}" srcOrd="0" destOrd="0" presId="urn:microsoft.com/office/officeart/2005/8/layout/vProcess5"/>
    <dgm:cxn modelId="{13BA54D3-BF32-4876-95D0-8652D04F242E}" type="presOf" srcId="{BC38690D-1110-43C5-8F5B-75597A4B96DA}" destId="{5C865E5B-2FE8-495D-A3AD-82D5AB9DD405}" srcOrd="0" destOrd="0" presId="urn:microsoft.com/office/officeart/2005/8/layout/vProcess5"/>
    <dgm:cxn modelId="{8014EC96-95BC-4810-93C5-3907087DBC5E}" type="presOf" srcId="{066373F4-D0D3-4649-9EBE-13D4DDB692B0}" destId="{62E0F98D-6115-44B2-B9D4-A6EE0BA20CF3}" srcOrd="0" destOrd="0" presId="urn:microsoft.com/office/officeart/2005/8/layout/vProcess5"/>
    <dgm:cxn modelId="{76CE7774-AD20-4E3D-BE2F-736B3EFE8060}" type="presOf" srcId="{29A62B00-1918-4A7C-B456-85BB3ED7F017}" destId="{7AF71E65-102A-4D51-B7C2-5864EA51513E}" srcOrd="0" destOrd="0" presId="urn:microsoft.com/office/officeart/2005/8/layout/vProcess5"/>
    <dgm:cxn modelId="{D005FEAC-AD40-42B6-AC86-CF750554FD10}" type="presOf" srcId="{64D3C0F7-EE65-4E97-B1F5-82D4D2CA2D73}" destId="{E457DB1F-05C5-4763-905C-55BB5DE4051D}" srcOrd="1" destOrd="0" presId="urn:microsoft.com/office/officeart/2005/8/layout/vProcess5"/>
    <dgm:cxn modelId="{5944FA8A-2AAE-4DE7-8EA4-F17DA70B3EF8}" type="presOf" srcId="{64D3C0F7-EE65-4E97-B1F5-82D4D2CA2D73}" destId="{A54CEC82-6AC5-4DDE-87F7-D4FD32958AE2}" srcOrd="0" destOrd="0" presId="urn:microsoft.com/office/officeart/2005/8/layout/vProcess5"/>
    <dgm:cxn modelId="{1D38FAF7-0E9B-4683-BF64-BE743E5AB1E3}" type="presOf" srcId="{79B9D4B9-2B2C-4E7F-83C9-49EB28C3E582}" destId="{AC01401B-7D25-4B79-80F4-14FE21E69157}" srcOrd="0" destOrd="0" presId="urn:microsoft.com/office/officeart/2005/8/layout/vProcess5"/>
    <dgm:cxn modelId="{183AF714-5F0F-4BA7-A379-36FD0C622B06}" srcId="{42F896C3-572C-4D37-924D-25A408B36E46}" destId="{066373F4-D0D3-4649-9EBE-13D4DDB692B0}" srcOrd="0" destOrd="0" parTransId="{A93E1FB4-F1A8-4165-895C-F1F92113423F}" sibTransId="{29A62B00-1918-4A7C-B456-85BB3ED7F017}"/>
    <dgm:cxn modelId="{E5AC6643-0147-4092-BF23-762D4C8A90A8}" type="presOf" srcId="{F7654049-37B3-4C75-981E-92CC6D56AB90}" destId="{F524301D-BE11-4CDF-925B-B86C05BB7162}" srcOrd="0" destOrd="0" presId="urn:microsoft.com/office/officeart/2005/8/layout/vProcess5"/>
    <dgm:cxn modelId="{5E3CFD0A-D916-47A0-8D82-F8AB01B21111}" type="presOf" srcId="{2EABF835-BB06-4947-89E0-ECE437A55F47}" destId="{ACF788FB-BD46-40D8-B7E3-CE28A6A4902E}" srcOrd="1" destOrd="0" presId="urn:microsoft.com/office/officeart/2005/8/layout/vProcess5"/>
    <dgm:cxn modelId="{DFA1DBD0-E726-49CC-AFA9-BF1AE54DDF27}" type="presParOf" srcId="{6805C595-5A0D-4FB7-AA69-C2F8BC58C2CE}" destId="{341E4A6E-336B-4A0D-8427-A581B570D11B}" srcOrd="0" destOrd="0" presId="urn:microsoft.com/office/officeart/2005/8/layout/vProcess5"/>
    <dgm:cxn modelId="{A0D739E3-9B4E-48E4-B6A0-3384DCB7EE52}" type="presParOf" srcId="{6805C595-5A0D-4FB7-AA69-C2F8BC58C2CE}" destId="{62E0F98D-6115-44B2-B9D4-A6EE0BA20CF3}" srcOrd="1" destOrd="0" presId="urn:microsoft.com/office/officeart/2005/8/layout/vProcess5"/>
    <dgm:cxn modelId="{E1742772-0ACC-4377-84A9-B63CAE98B5EB}" type="presParOf" srcId="{6805C595-5A0D-4FB7-AA69-C2F8BC58C2CE}" destId="{5C865E5B-2FE8-495D-A3AD-82D5AB9DD405}" srcOrd="2" destOrd="0" presId="urn:microsoft.com/office/officeart/2005/8/layout/vProcess5"/>
    <dgm:cxn modelId="{DCC27061-0826-461E-9A24-B7EC9AF7B742}" type="presParOf" srcId="{6805C595-5A0D-4FB7-AA69-C2F8BC58C2CE}" destId="{F524301D-BE11-4CDF-925B-B86C05BB7162}" srcOrd="3" destOrd="0" presId="urn:microsoft.com/office/officeart/2005/8/layout/vProcess5"/>
    <dgm:cxn modelId="{617FD0CE-04CA-4472-8EB9-4256D1F684BA}" type="presParOf" srcId="{6805C595-5A0D-4FB7-AA69-C2F8BC58C2CE}" destId="{D8AB5337-68AF-4129-8F90-1DE58C17E0AA}" srcOrd="4" destOrd="0" presId="urn:microsoft.com/office/officeart/2005/8/layout/vProcess5"/>
    <dgm:cxn modelId="{87B810A8-F65E-4C37-B668-F8A650B80EC1}" type="presParOf" srcId="{6805C595-5A0D-4FB7-AA69-C2F8BC58C2CE}" destId="{A54CEC82-6AC5-4DDE-87F7-D4FD32958AE2}" srcOrd="5" destOrd="0" presId="urn:microsoft.com/office/officeart/2005/8/layout/vProcess5"/>
    <dgm:cxn modelId="{17A0DC13-321A-4FD4-A433-24A7C995BAE2}" type="presParOf" srcId="{6805C595-5A0D-4FB7-AA69-C2F8BC58C2CE}" destId="{7AF71E65-102A-4D51-B7C2-5864EA51513E}" srcOrd="6" destOrd="0" presId="urn:microsoft.com/office/officeart/2005/8/layout/vProcess5"/>
    <dgm:cxn modelId="{01AF2801-015C-4A71-B023-112A777AD95F}" type="presParOf" srcId="{6805C595-5A0D-4FB7-AA69-C2F8BC58C2CE}" destId="{AC01401B-7D25-4B79-80F4-14FE21E69157}" srcOrd="7" destOrd="0" presId="urn:microsoft.com/office/officeart/2005/8/layout/vProcess5"/>
    <dgm:cxn modelId="{6A345635-8C07-4E3A-A59A-FB342F12E973}" type="presParOf" srcId="{6805C595-5A0D-4FB7-AA69-C2F8BC58C2CE}" destId="{32A6B774-18A6-4D46-B932-135E108C66C0}" srcOrd="8" destOrd="0" presId="urn:microsoft.com/office/officeart/2005/8/layout/vProcess5"/>
    <dgm:cxn modelId="{8177CC91-9D07-471D-94F1-BC4806213FCB}" type="presParOf" srcId="{6805C595-5A0D-4FB7-AA69-C2F8BC58C2CE}" destId="{FDB013D5-B59C-490E-9BA9-FA780536E865}" srcOrd="9" destOrd="0" presId="urn:microsoft.com/office/officeart/2005/8/layout/vProcess5"/>
    <dgm:cxn modelId="{7ADF0032-C3A5-40C2-831E-51E13728DA96}" type="presParOf" srcId="{6805C595-5A0D-4FB7-AA69-C2F8BC58C2CE}" destId="{ADB0D96C-F548-46B3-A765-CD3B6DAE1051}" srcOrd="10" destOrd="0" presId="urn:microsoft.com/office/officeart/2005/8/layout/vProcess5"/>
    <dgm:cxn modelId="{66B06C78-6624-4955-8EAB-92EF9810121F}" type="presParOf" srcId="{6805C595-5A0D-4FB7-AA69-C2F8BC58C2CE}" destId="{B09BF9B7-4979-4009-BB8E-11F8F075F026}" srcOrd="11" destOrd="0" presId="urn:microsoft.com/office/officeart/2005/8/layout/vProcess5"/>
    <dgm:cxn modelId="{B93B2631-0BD0-494D-B0BF-52E2847EA440}" type="presParOf" srcId="{6805C595-5A0D-4FB7-AA69-C2F8BC58C2CE}" destId="{7CAA0FEB-1FC2-4E48-B7BB-C2DC178D5BFA}" srcOrd="12" destOrd="0" presId="urn:microsoft.com/office/officeart/2005/8/layout/vProcess5"/>
    <dgm:cxn modelId="{9D7CFA27-B521-4435-9CDF-E7F623B3F92A}" type="presParOf" srcId="{6805C595-5A0D-4FB7-AA69-C2F8BC58C2CE}" destId="{ACF788FB-BD46-40D8-B7E3-CE28A6A4902E}" srcOrd="13" destOrd="0" presId="urn:microsoft.com/office/officeart/2005/8/layout/vProcess5"/>
    <dgm:cxn modelId="{788F8523-AE36-4E17-B8D7-00E1B64F30CB}" type="presParOf" srcId="{6805C595-5A0D-4FB7-AA69-C2F8BC58C2CE}" destId="{E457DB1F-05C5-4763-905C-55BB5DE4051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4B01A7-FCE9-4B8C-B112-61209AD4B9F6}" type="doc">
      <dgm:prSet loTypeId="urn:microsoft.com/office/officeart/2005/8/layout/vProcess5" loCatId="process" qsTypeId="urn:microsoft.com/office/officeart/2005/8/quickstyle/simple3" qsCatId="simple" csTypeId="urn:microsoft.com/office/officeart/2005/8/colors/accent3_2" csCatId="accent3" phldr="1"/>
      <dgm:spPr/>
      <dgm:t>
        <a:bodyPr/>
        <a:lstStyle/>
        <a:p>
          <a:endParaRPr lang="es-ES"/>
        </a:p>
      </dgm:t>
    </dgm:pt>
    <dgm:pt modelId="{997BD2FC-EFF2-4874-95B7-D5C1C049E026}">
      <dgm:prSet phldrT="[Texto]"/>
      <dgm:spPr/>
      <dgm:t>
        <a:bodyPr/>
        <a:lstStyle/>
        <a:p>
          <a:r>
            <a:rPr lang="es-ES" dirty="0" smtClean="0">
              <a:latin typeface="Times New Roman" panose="02020603050405020304" pitchFamily="18" charset="0"/>
              <a:cs typeface="Times New Roman" panose="02020603050405020304" pitchFamily="18" charset="0"/>
            </a:rPr>
            <a:t>Realizar el algoritmo  K-Means con los datos de entrenamiento</a:t>
          </a:r>
          <a:endParaRPr lang="es-ES" dirty="0">
            <a:latin typeface="Times New Roman" panose="02020603050405020304" pitchFamily="18" charset="0"/>
            <a:cs typeface="Times New Roman" panose="02020603050405020304" pitchFamily="18" charset="0"/>
          </a:endParaRPr>
        </a:p>
      </dgm:t>
    </dgm:pt>
    <dgm:pt modelId="{F7AE5E5E-7504-49AA-8787-DF322AC1EB20}" type="parTrans" cxnId="{A19327C7-74A0-4F3B-8910-E94B53F2920E}">
      <dgm:prSet/>
      <dgm:spPr/>
      <dgm:t>
        <a:bodyPr/>
        <a:lstStyle/>
        <a:p>
          <a:endParaRPr lang="es-ES">
            <a:latin typeface="Times New Roman" panose="02020603050405020304" pitchFamily="18" charset="0"/>
            <a:cs typeface="Times New Roman" panose="02020603050405020304" pitchFamily="18" charset="0"/>
          </a:endParaRPr>
        </a:p>
      </dgm:t>
    </dgm:pt>
    <dgm:pt modelId="{DEF006DD-DEAA-4276-B615-0B071DD6DFCB}" type="sibTrans" cxnId="{A19327C7-74A0-4F3B-8910-E94B53F2920E}">
      <dgm:prSet/>
      <dgm:spPr/>
      <dgm:t>
        <a:bodyPr/>
        <a:lstStyle/>
        <a:p>
          <a:endParaRPr lang="es-ES">
            <a:latin typeface="Times New Roman" panose="02020603050405020304" pitchFamily="18" charset="0"/>
            <a:cs typeface="Times New Roman" panose="02020603050405020304" pitchFamily="18" charset="0"/>
          </a:endParaRPr>
        </a:p>
      </dgm:t>
    </dgm:pt>
    <dgm:pt modelId="{3EEB95D9-765B-4D18-88BE-150A396EB5A4}">
      <dgm:prSet phldrT="[Texto]"/>
      <dgm:spPr/>
      <dgm:t>
        <a:bodyPr/>
        <a:lstStyle/>
        <a:p>
          <a:r>
            <a:rPr lang="es-ES" dirty="0" smtClean="0">
              <a:latin typeface="Times New Roman" panose="02020603050405020304" pitchFamily="18" charset="0"/>
              <a:cs typeface="Times New Roman" panose="02020603050405020304" pitchFamily="18" charset="0"/>
            </a:rPr>
            <a:t>Encontrar el centroide más cercano a los datos de prueba.</a:t>
          </a:r>
          <a:endParaRPr lang="es-ES" dirty="0">
            <a:latin typeface="Times New Roman" panose="02020603050405020304" pitchFamily="18" charset="0"/>
            <a:cs typeface="Times New Roman" panose="02020603050405020304" pitchFamily="18" charset="0"/>
          </a:endParaRPr>
        </a:p>
      </dgm:t>
    </dgm:pt>
    <dgm:pt modelId="{75248E09-F3A1-4B4F-A697-1BB210BCA1D1}" type="parTrans" cxnId="{36BDD89A-FB0A-497E-BFF4-BAD345CD3203}">
      <dgm:prSet/>
      <dgm:spPr/>
      <dgm:t>
        <a:bodyPr/>
        <a:lstStyle/>
        <a:p>
          <a:endParaRPr lang="es-ES">
            <a:latin typeface="Times New Roman" panose="02020603050405020304" pitchFamily="18" charset="0"/>
            <a:cs typeface="Times New Roman" panose="02020603050405020304" pitchFamily="18" charset="0"/>
          </a:endParaRPr>
        </a:p>
      </dgm:t>
    </dgm:pt>
    <dgm:pt modelId="{7D5064AD-204D-409D-80C6-B94F96A747A5}" type="sibTrans" cxnId="{36BDD89A-FB0A-497E-BFF4-BAD345CD3203}">
      <dgm:prSet/>
      <dgm:spPr/>
      <dgm:t>
        <a:bodyPr/>
        <a:lstStyle/>
        <a:p>
          <a:endParaRPr lang="es-ES">
            <a:latin typeface="Times New Roman" panose="02020603050405020304" pitchFamily="18" charset="0"/>
            <a:cs typeface="Times New Roman" panose="02020603050405020304" pitchFamily="18" charset="0"/>
          </a:endParaRPr>
        </a:p>
      </dgm:t>
    </dgm:pt>
    <dgm:pt modelId="{876278DE-B831-426D-9678-5E498698A34F}">
      <dgm:prSet phldrT="[Texto]"/>
      <dgm:spPr/>
      <dgm:t>
        <a:bodyPr/>
        <a:lstStyle/>
        <a:p>
          <a:r>
            <a:rPr lang="es-ES" dirty="0" smtClean="0">
              <a:latin typeface="Times New Roman" panose="02020603050405020304" pitchFamily="18" charset="0"/>
              <a:cs typeface="Times New Roman" panose="02020603050405020304" pitchFamily="18" charset="0"/>
            </a:rPr>
            <a:t>Definir si el punto está dentro de la zona de seguridad o no. </a:t>
          </a:r>
          <a:endParaRPr lang="es-ES" dirty="0">
            <a:latin typeface="Times New Roman" panose="02020603050405020304" pitchFamily="18" charset="0"/>
            <a:cs typeface="Times New Roman" panose="02020603050405020304" pitchFamily="18" charset="0"/>
          </a:endParaRPr>
        </a:p>
      </dgm:t>
    </dgm:pt>
    <dgm:pt modelId="{6F58B687-E90B-4524-957F-588E942840E6}" type="parTrans" cxnId="{813CE07C-738D-4C6D-B3F7-9C6F6F709FD5}">
      <dgm:prSet/>
      <dgm:spPr/>
      <dgm:t>
        <a:bodyPr/>
        <a:lstStyle/>
        <a:p>
          <a:endParaRPr lang="es-ES">
            <a:latin typeface="Times New Roman" panose="02020603050405020304" pitchFamily="18" charset="0"/>
            <a:cs typeface="Times New Roman" panose="02020603050405020304" pitchFamily="18" charset="0"/>
          </a:endParaRPr>
        </a:p>
      </dgm:t>
    </dgm:pt>
    <dgm:pt modelId="{52D3BE8A-0F4A-41EF-A725-F595CA288420}" type="sibTrans" cxnId="{813CE07C-738D-4C6D-B3F7-9C6F6F709FD5}">
      <dgm:prSet/>
      <dgm:spPr/>
      <dgm:t>
        <a:bodyPr/>
        <a:lstStyle/>
        <a:p>
          <a:endParaRPr lang="es-ES">
            <a:latin typeface="Times New Roman" panose="02020603050405020304" pitchFamily="18" charset="0"/>
            <a:cs typeface="Times New Roman" panose="02020603050405020304" pitchFamily="18" charset="0"/>
          </a:endParaRPr>
        </a:p>
      </dgm:t>
    </dgm:pt>
    <dgm:pt modelId="{B8B1F216-0723-4873-8804-C332ACFD16FE}" type="pres">
      <dgm:prSet presAssocID="{984B01A7-FCE9-4B8C-B112-61209AD4B9F6}" presName="outerComposite" presStyleCnt="0">
        <dgm:presLayoutVars>
          <dgm:chMax val="5"/>
          <dgm:dir/>
          <dgm:resizeHandles val="exact"/>
        </dgm:presLayoutVars>
      </dgm:prSet>
      <dgm:spPr/>
    </dgm:pt>
    <dgm:pt modelId="{FDF0E7C7-BEA2-4D6C-9585-F5BEDBF6016A}" type="pres">
      <dgm:prSet presAssocID="{984B01A7-FCE9-4B8C-B112-61209AD4B9F6}" presName="dummyMaxCanvas" presStyleCnt="0">
        <dgm:presLayoutVars/>
      </dgm:prSet>
      <dgm:spPr/>
    </dgm:pt>
    <dgm:pt modelId="{FE2DFFA3-5A00-407B-B79E-7980BF21B116}" type="pres">
      <dgm:prSet presAssocID="{984B01A7-FCE9-4B8C-B112-61209AD4B9F6}" presName="ThreeNodes_1" presStyleLbl="node1" presStyleIdx="0" presStyleCnt="3">
        <dgm:presLayoutVars>
          <dgm:bulletEnabled val="1"/>
        </dgm:presLayoutVars>
      </dgm:prSet>
      <dgm:spPr/>
      <dgm:t>
        <a:bodyPr/>
        <a:lstStyle/>
        <a:p>
          <a:endParaRPr lang="es-ES"/>
        </a:p>
      </dgm:t>
    </dgm:pt>
    <dgm:pt modelId="{5F78B1CD-1054-4821-A10E-9601A30E419F}" type="pres">
      <dgm:prSet presAssocID="{984B01A7-FCE9-4B8C-B112-61209AD4B9F6}" presName="ThreeNodes_2" presStyleLbl="node1" presStyleIdx="1" presStyleCnt="3">
        <dgm:presLayoutVars>
          <dgm:bulletEnabled val="1"/>
        </dgm:presLayoutVars>
      </dgm:prSet>
      <dgm:spPr/>
      <dgm:t>
        <a:bodyPr/>
        <a:lstStyle/>
        <a:p>
          <a:endParaRPr lang="es-ES"/>
        </a:p>
      </dgm:t>
    </dgm:pt>
    <dgm:pt modelId="{2628E203-A846-486A-9A8F-966D39E56D38}" type="pres">
      <dgm:prSet presAssocID="{984B01A7-FCE9-4B8C-B112-61209AD4B9F6}" presName="ThreeNodes_3" presStyleLbl="node1" presStyleIdx="2" presStyleCnt="3">
        <dgm:presLayoutVars>
          <dgm:bulletEnabled val="1"/>
        </dgm:presLayoutVars>
      </dgm:prSet>
      <dgm:spPr/>
      <dgm:t>
        <a:bodyPr/>
        <a:lstStyle/>
        <a:p>
          <a:endParaRPr lang="es-ES"/>
        </a:p>
      </dgm:t>
    </dgm:pt>
    <dgm:pt modelId="{0FD5F42C-6F0D-46FB-AB69-23F4F2E0FF10}" type="pres">
      <dgm:prSet presAssocID="{984B01A7-FCE9-4B8C-B112-61209AD4B9F6}" presName="ThreeConn_1-2" presStyleLbl="fgAccFollowNode1" presStyleIdx="0" presStyleCnt="2">
        <dgm:presLayoutVars>
          <dgm:bulletEnabled val="1"/>
        </dgm:presLayoutVars>
      </dgm:prSet>
      <dgm:spPr/>
    </dgm:pt>
    <dgm:pt modelId="{98618241-BCA5-422F-B13E-4C45B3E9C352}" type="pres">
      <dgm:prSet presAssocID="{984B01A7-FCE9-4B8C-B112-61209AD4B9F6}" presName="ThreeConn_2-3" presStyleLbl="fgAccFollowNode1" presStyleIdx="1" presStyleCnt="2">
        <dgm:presLayoutVars>
          <dgm:bulletEnabled val="1"/>
        </dgm:presLayoutVars>
      </dgm:prSet>
      <dgm:spPr/>
    </dgm:pt>
    <dgm:pt modelId="{6DF3A8EB-3049-4DF5-8C02-4BFEAE173916}" type="pres">
      <dgm:prSet presAssocID="{984B01A7-FCE9-4B8C-B112-61209AD4B9F6}" presName="ThreeNodes_1_text" presStyleLbl="node1" presStyleIdx="2" presStyleCnt="3">
        <dgm:presLayoutVars>
          <dgm:bulletEnabled val="1"/>
        </dgm:presLayoutVars>
      </dgm:prSet>
      <dgm:spPr/>
      <dgm:t>
        <a:bodyPr/>
        <a:lstStyle/>
        <a:p>
          <a:endParaRPr lang="es-ES"/>
        </a:p>
      </dgm:t>
    </dgm:pt>
    <dgm:pt modelId="{F6261525-F6E5-4696-B905-BF17E4BECF0D}" type="pres">
      <dgm:prSet presAssocID="{984B01A7-FCE9-4B8C-B112-61209AD4B9F6}" presName="ThreeNodes_2_text" presStyleLbl="node1" presStyleIdx="2" presStyleCnt="3">
        <dgm:presLayoutVars>
          <dgm:bulletEnabled val="1"/>
        </dgm:presLayoutVars>
      </dgm:prSet>
      <dgm:spPr/>
      <dgm:t>
        <a:bodyPr/>
        <a:lstStyle/>
        <a:p>
          <a:endParaRPr lang="es-ES"/>
        </a:p>
      </dgm:t>
    </dgm:pt>
    <dgm:pt modelId="{5AA2219C-F136-4B0E-A1AB-B4F16031840F}" type="pres">
      <dgm:prSet presAssocID="{984B01A7-FCE9-4B8C-B112-61209AD4B9F6}" presName="ThreeNodes_3_text" presStyleLbl="node1" presStyleIdx="2" presStyleCnt="3">
        <dgm:presLayoutVars>
          <dgm:bulletEnabled val="1"/>
        </dgm:presLayoutVars>
      </dgm:prSet>
      <dgm:spPr/>
      <dgm:t>
        <a:bodyPr/>
        <a:lstStyle/>
        <a:p>
          <a:endParaRPr lang="es-ES"/>
        </a:p>
      </dgm:t>
    </dgm:pt>
  </dgm:ptLst>
  <dgm:cxnLst>
    <dgm:cxn modelId="{78E61BC1-E6BE-4808-9E64-1B6B2AED820D}" type="presOf" srcId="{876278DE-B831-426D-9678-5E498698A34F}" destId="{2628E203-A846-486A-9A8F-966D39E56D38}" srcOrd="0" destOrd="0" presId="urn:microsoft.com/office/officeart/2005/8/layout/vProcess5"/>
    <dgm:cxn modelId="{9409D25C-44AE-4D20-9B95-D3553C9C807E}" type="presOf" srcId="{997BD2FC-EFF2-4874-95B7-D5C1C049E026}" destId="{6DF3A8EB-3049-4DF5-8C02-4BFEAE173916}" srcOrd="1" destOrd="0" presId="urn:microsoft.com/office/officeart/2005/8/layout/vProcess5"/>
    <dgm:cxn modelId="{F2E8E92E-1C7C-42D3-9411-CF5FDD2970FE}" type="presOf" srcId="{876278DE-B831-426D-9678-5E498698A34F}" destId="{5AA2219C-F136-4B0E-A1AB-B4F16031840F}" srcOrd="1" destOrd="0" presId="urn:microsoft.com/office/officeart/2005/8/layout/vProcess5"/>
    <dgm:cxn modelId="{A19327C7-74A0-4F3B-8910-E94B53F2920E}" srcId="{984B01A7-FCE9-4B8C-B112-61209AD4B9F6}" destId="{997BD2FC-EFF2-4874-95B7-D5C1C049E026}" srcOrd="0" destOrd="0" parTransId="{F7AE5E5E-7504-49AA-8787-DF322AC1EB20}" sibTransId="{DEF006DD-DEAA-4276-B615-0B071DD6DFCB}"/>
    <dgm:cxn modelId="{36BDD89A-FB0A-497E-BFF4-BAD345CD3203}" srcId="{984B01A7-FCE9-4B8C-B112-61209AD4B9F6}" destId="{3EEB95D9-765B-4D18-88BE-150A396EB5A4}" srcOrd="1" destOrd="0" parTransId="{75248E09-F3A1-4B4F-A697-1BB210BCA1D1}" sibTransId="{7D5064AD-204D-409D-80C6-B94F96A747A5}"/>
    <dgm:cxn modelId="{F1CA1FFE-7DCD-48D2-909E-31B8CF5ECD83}" type="presOf" srcId="{3EEB95D9-765B-4D18-88BE-150A396EB5A4}" destId="{F6261525-F6E5-4696-B905-BF17E4BECF0D}" srcOrd="1" destOrd="0" presId="urn:microsoft.com/office/officeart/2005/8/layout/vProcess5"/>
    <dgm:cxn modelId="{845B8796-522F-4002-8B4D-CBAA1DBF8893}" type="presOf" srcId="{984B01A7-FCE9-4B8C-B112-61209AD4B9F6}" destId="{B8B1F216-0723-4873-8804-C332ACFD16FE}" srcOrd="0" destOrd="0" presId="urn:microsoft.com/office/officeart/2005/8/layout/vProcess5"/>
    <dgm:cxn modelId="{6A77E36D-7FDC-4D75-B004-087936364B68}" type="presOf" srcId="{7D5064AD-204D-409D-80C6-B94F96A747A5}" destId="{98618241-BCA5-422F-B13E-4C45B3E9C352}" srcOrd="0" destOrd="0" presId="urn:microsoft.com/office/officeart/2005/8/layout/vProcess5"/>
    <dgm:cxn modelId="{6EBCB638-725C-441F-A54F-436C75E4C854}" type="presOf" srcId="{997BD2FC-EFF2-4874-95B7-D5C1C049E026}" destId="{FE2DFFA3-5A00-407B-B79E-7980BF21B116}" srcOrd="0" destOrd="0" presId="urn:microsoft.com/office/officeart/2005/8/layout/vProcess5"/>
    <dgm:cxn modelId="{813CE07C-738D-4C6D-B3F7-9C6F6F709FD5}" srcId="{984B01A7-FCE9-4B8C-B112-61209AD4B9F6}" destId="{876278DE-B831-426D-9678-5E498698A34F}" srcOrd="2" destOrd="0" parTransId="{6F58B687-E90B-4524-957F-588E942840E6}" sibTransId="{52D3BE8A-0F4A-41EF-A725-F595CA288420}"/>
    <dgm:cxn modelId="{F87F4793-F291-4ED2-9F03-63F7DF332292}" type="presOf" srcId="{DEF006DD-DEAA-4276-B615-0B071DD6DFCB}" destId="{0FD5F42C-6F0D-46FB-AB69-23F4F2E0FF10}" srcOrd="0" destOrd="0" presId="urn:microsoft.com/office/officeart/2005/8/layout/vProcess5"/>
    <dgm:cxn modelId="{980FB0B8-3D7C-4999-94ED-502548ED5934}" type="presOf" srcId="{3EEB95D9-765B-4D18-88BE-150A396EB5A4}" destId="{5F78B1CD-1054-4821-A10E-9601A30E419F}" srcOrd="0" destOrd="0" presId="urn:microsoft.com/office/officeart/2005/8/layout/vProcess5"/>
    <dgm:cxn modelId="{C4E8F5B7-1537-4791-91E5-C56454BF49A9}" type="presParOf" srcId="{B8B1F216-0723-4873-8804-C332ACFD16FE}" destId="{FDF0E7C7-BEA2-4D6C-9585-F5BEDBF6016A}" srcOrd="0" destOrd="0" presId="urn:microsoft.com/office/officeart/2005/8/layout/vProcess5"/>
    <dgm:cxn modelId="{F1B00D7E-AEC1-4632-9415-39B0480F6462}" type="presParOf" srcId="{B8B1F216-0723-4873-8804-C332ACFD16FE}" destId="{FE2DFFA3-5A00-407B-B79E-7980BF21B116}" srcOrd="1" destOrd="0" presId="urn:microsoft.com/office/officeart/2005/8/layout/vProcess5"/>
    <dgm:cxn modelId="{7F69221C-5BAB-4FD7-87A0-6C800ED12571}" type="presParOf" srcId="{B8B1F216-0723-4873-8804-C332ACFD16FE}" destId="{5F78B1CD-1054-4821-A10E-9601A30E419F}" srcOrd="2" destOrd="0" presId="urn:microsoft.com/office/officeart/2005/8/layout/vProcess5"/>
    <dgm:cxn modelId="{4547D817-FD7F-4358-AE49-822E6AF8A890}" type="presParOf" srcId="{B8B1F216-0723-4873-8804-C332ACFD16FE}" destId="{2628E203-A846-486A-9A8F-966D39E56D38}" srcOrd="3" destOrd="0" presId="urn:microsoft.com/office/officeart/2005/8/layout/vProcess5"/>
    <dgm:cxn modelId="{9DAB8FD3-8C75-4EA6-909D-F0572CF20A14}" type="presParOf" srcId="{B8B1F216-0723-4873-8804-C332ACFD16FE}" destId="{0FD5F42C-6F0D-46FB-AB69-23F4F2E0FF10}" srcOrd="4" destOrd="0" presId="urn:microsoft.com/office/officeart/2005/8/layout/vProcess5"/>
    <dgm:cxn modelId="{5B4A9E24-AA35-4A18-A2D5-9D2BCB6E4323}" type="presParOf" srcId="{B8B1F216-0723-4873-8804-C332ACFD16FE}" destId="{98618241-BCA5-422F-B13E-4C45B3E9C352}" srcOrd="5" destOrd="0" presId="urn:microsoft.com/office/officeart/2005/8/layout/vProcess5"/>
    <dgm:cxn modelId="{FD65239A-1868-423F-9324-16E7604C8105}" type="presParOf" srcId="{B8B1F216-0723-4873-8804-C332ACFD16FE}" destId="{6DF3A8EB-3049-4DF5-8C02-4BFEAE173916}" srcOrd="6" destOrd="0" presId="urn:microsoft.com/office/officeart/2005/8/layout/vProcess5"/>
    <dgm:cxn modelId="{30D8FA63-1600-46BE-874B-D0A07FF20189}" type="presParOf" srcId="{B8B1F216-0723-4873-8804-C332ACFD16FE}" destId="{F6261525-F6E5-4696-B905-BF17E4BECF0D}" srcOrd="7" destOrd="0" presId="urn:microsoft.com/office/officeart/2005/8/layout/vProcess5"/>
    <dgm:cxn modelId="{7D6E9125-E76B-4512-99AE-F90B51C1D508}" type="presParOf" srcId="{B8B1F216-0723-4873-8804-C332ACFD16FE}" destId="{5AA2219C-F136-4B0E-A1AB-B4F16031840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32E49B-34E1-463B-841B-ED0EE61F011D}" type="doc">
      <dgm:prSet loTypeId="urn:microsoft.com/office/officeart/2005/8/layout/vProcess5" loCatId="process" qsTypeId="urn:microsoft.com/office/officeart/2005/8/quickstyle/simple3" qsCatId="simple" csTypeId="urn:microsoft.com/office/officeart/2005/8/colors/accent3_2" csCatId="accent3" phldr="1"/>
      <dgm:spPr/>
      <dgm:t>
        <a:bodyPr/>
        <a:lstStyle/>
        <a:p>
          <a:endParaRPr lang="es-ES"/>
        </a:p>
      </dgm:t>
    </dgm:pt>
    <dgm:pt modelId="{FBA8526D-0C52-46D1-9719-C06216DBEB1E}">
      <dgm:prSet phldrT="[Texto]"/>
      <dgm:spPr/>
      <dgm:t>
        <a:bodyPr/>
        <a:lstStyle/>
        <a:p>
          <a:r>
            <a:rPr lang="es-EC" dirty="0" smtClean="0">
              <a:latin typeface="Times New Roman" panose="02020603050405020304" pitchFamily="18" charset="0"/>
              <a:cs typeface="Times New Roman" panose="02020603050405020304" pitchFamily="18" charset="0"/>
            </a:rPr>
            <a:t>Se determinan los parámetros de diseño </a:t>
          </a:r>
          <a:endParaRPr lang="es-ES" dirty="0">
            <a:latin typeface="Times New Roman" panose="02020603050405020304" pitchFamily="18" charset="0"/>
            <a:cs typeface="Times New Roman" panose="02020603050405020304" pitchFamily="18" charset="0"/>
          </a:endParaRPr>
        </a:p>
      </dgm:t>
    </dgm:pt>
    <dgm:pt modelId="{072EDEAA-A8F9-4121-BC4E-38694E2569BB}" type="parTrans" cxnId="{BD0BB9E3-42BE-4160-886F-B5D0690B9A90}">
      <dgm:prSet/>
      <dgm:spPr/>
      <dgm:t>
        <a:bodyPr/>
        <a:lstStyle/>
        <a:p>
          <a:endParaRPr lang="es-ES">
            <a:latin typeface="Times New Roman" panose="02020603050405020304" pitchFamily="18" charset="0"/>
            <a:cs typeface="Times New Roman" panose="02020603050405020304" pitchFamily="18" charset="0"/>
          </a:endParaRPr>
        </a:p>
      </dgm:t>
    </dgm:pt>
    <dgm:pt modelId="{8D716468-35C5-4CCF-984D-A2749218E679}" type="sibTrans" cxnId="{BD0BB9E3-42BE-4160-886F-B5D0690B9A90}">
      <dgm:prSet/>
      <dgm:spPr/>
      <dgm:t>
        <a:bodyPr/>
        <a:lstStyle/>
        <a:p>
          <a:endParaRPr lang="es-ES">
            <a:latin typeface="Times New Roman" panose="02020603050405020304" pitchFamily="18" charset="0"/>
            <a:cs typeface="Times New Roman" panose="02020603050405020304" pitchFamily="18" charset="0"/>
          </a:endParaRPr>
        </a:p>
      </dgm:t>
    </dgm:pt>
    <dgm:pt modelId="{080B118B-557E-4AEF-A018-8BC336170BC3}">
      <dgm:prSet phldrT="[Texto]"/>
      <dgm:spPr/>
      <dgm:t>
        <a:bodyPr/>
        <a:lstStyle/>
        <a:p>
          <a:r>
            <a:rPr lang="es-EC" dirty="0" smtClean="0">
              <a:latin typeface="Times New Roman" panose="02020603050405020304" pitchFamily="18" charset="0"/>
              <a:cs typeface="Times New Roman" panose="02020603050405020304" pitchFamily="18" charset="0"/>
            </a:rPr>
            <a:t>Se inicializan los pesos de los nodos aleatoriamente en el  rango de -1 a 1 al igual que los vectores </a:t>
          </a:r>
          <a:endParaRPr lang="es-ES" dirty="0">
            <a:latin typeface="Times New Roman" panose="02020603050405020304" pitchFamily="18" charset="0"/>
            <a:cs typeface="Times New Roman" panose="02020603050405020304" pitchFamily="18" charset="0"/>
          </a:endParaRPr>
        </a:p>
      </dgm:t>
    </dgm:pt>
    <dgm:pt modelId="{65BC696A-1239-48BF-9B0E-5A4021E79D58}" type="parTrans" cxnId="{D4306EE0-D1E5-4D6D-A282-DF3318C4E392}">
      <dgm:prSet/>
      <dgm:spPr/>
      <dgm:t>
        <a:bodyPr/>
        <a:lstStyle/>
        <a:p>
          <a:endParaRPr lang="es-ES">
            <a:latin typeface="Times New Roman" panose="02020603050405020304" pitchFamily="18" charset="0"/>
            <a:cs typeface="Times New Roman" panose="02020603050405020304" pitchFamily="18" charset="0"/>
          </a:endParaRPr>
        </a:p>
      </dgm:t>
    </dgm:pt>
    <dgm:pt modelId="{8390B013-0C16-4826-9DC5-AB87AA934F91}" type="sibTrans" cxnId="{D4306EE0-D1E5-4D6D-A282-DF3318C4E392}">
      <dgm:prSet/>
      <dgm:spPr/>
      <dgm:t>
        <a:bodyPr/>
        <a:lstStyle/>
        <a:p>
          <a:endParaRPr lang="es-ES">
            <a:latin typeface="Times New Roman" panose="02020603050405020304" pitchFamily="18" charset="0"/>
            <a:cs typeface="Times New Roman" panose="02020603050405020304" pitchFamily="18" charset="0"/>
          </a:endParaRPr>
        </a:p>
      </dgm:t>
    </dgm:pt>
    <dgm:pt modelId="{7EFD540B-22F4-4B1B-8321-7A8199BC4EA7}">
      <dgm:prSet phldrT="[Texto]"/>
      <dgm:spPr/>
      <dgm:t>
        <a:bodyPr/>
        <a:lstStyle/>
        <a:p>
          <a:r>
            <a:rPr lang="es-EC" dirty="0" smtClean="0">
              <a:latin typeface="Times New Roman" panose="02020603050405020304" pitchFamily="18" charset="0"/>
              <a:cs typeface="Times New Roman" panose="02020603050405020304" pitchFamily="18" charset="0"/>
            </a:rPr>
            <a:t>Se inicia con la fase de ordenamiento</a:t>
          </a:r>
          <a:endParaRPr lang="es-ES" dirty="0">
            <a:latin typeface="Times New Roman" panose="02020603050405020304" pitchFamily="18" charset="0"/>
            <a:cs typeface="Times New Roman" panose="02020603050405020304" pitchFamily="18" charset="0"/>
          </a:endParaRPr>
        </a:p>
      </dgm:t>
    </dgm:pt>
    <dgm:pt modelId="{E4DF2712-8A7E-4796-BF4B-0E29CE6566FE}" type="parTrans" cxnId="{8CC164ED-CA1C-4A8F-84DF-2E3ED8327885}">
      <dgm:prSet/>
      <dgm:spPr/>
      <dgm:t>
        <a:bodyPr/>
        <a:lstStyle/>
        <a:p>
          <a:endParaRPr lang="es-ES">
            <a:latin typeface="Times New Roman" panose="02020603050405020304" pitchFamily="18" charset="0"/>
            <a:cs typeface="Times New Roman" panose="02020603050405020304" pitchFamily="18" charset="0"/>
          </a:endParaRPr>
        </a:p>
      </dgm:t>
    </dgm:pt>
    <dgm:pt modelId="{4E51136E-794C-4C03-9803-EF4AFF301FA7}" type="sibTrans" cxnId="{8CC164ED-CA1C-4A8F-84DF-2E3ED8327885}">
      <dgm:prSet/>
      <dgm:spPr/>
      <dgm:t>
        <a:bodyPr/>
        <a:lstStyle/>
        <a:p>
          <a:endParaRPr lang="es-ES">
            <a:latin typeface="Times New Roman" panose="02020603050405020304" pitchFamily="18" charset="0"/>
            <a:cs typeface="Times New Roman" panose="02020603050405020304" pitchFamily="18" charset="0"/>
          </a:endParaRPr>
        </a:p>
      </dgm:t>
    </dgm:pt>
    <dgm:pt modelId="{E7D14F8F-3036-4FE6-AD42-27563256B31E}">
      <dgm:prSet phldrT="[Texto]"/>
      <dgm:spPr/>
      <dgm:t>
        <a:bodyPr/>
        <a:lstStyle/>
        <a:p>
          <a:r>
            <a:rPr lang="es-EC" dirty="0" smtClean="0">
              <a:latin typeface="Times New Roman" panose="02020603050405020304" pitchFamily="18" charset="0"/>
              <a:cs typeface="Times New Roman" panose="02020603050405020304" pitchFamily="18" charset="0"/>
            </a:rPr>
            <a:t>Se continúa con la fase de convergencia</a:t>
          </a:r>
          <a:endParaRPr lang="es-ES" dirty="0">
            <a:latin typeface="Times New Roman" panose="02020603050405020304" pitchFamily="18" charset="0"/>
            <a:cs typeface="Times New Roman" panose="02020603050405020304" pitchFamily="18" charset="0"/>
          </a:endParaRPr>
        </a:p>
      </dgm:t>
    </dgm:pt>
    <dgm:pt modelId="{8F5E76B7-64AE-4C72-8C51-B6A5264FEC1A}" type="parTrans" cxnId="{D4119862-B1C1-4DC7-B02D-BE74721C4FD6}">
      <dgm:prSet/>
      <dgm:spPr/>
      <dgm:t>
        <a:bodyPr/>
        <a:lstStyle/>
        <a:p>
          <a:endParaRPr lang="es-ES">
            <a:latin typeface="Times New Roman" panose="02020603050405020304" pitchFamily="18" charset="0"/>
            <a:cs typeface="Times New Roman" panose="02020603050405020304" pitchFamily="18" charset="0"/>
          </a:endParaRPr>
        </a:p>
      </dgm:t>
    </dgm:pt>
    <dgm:pt modelId="{3B685EED-45F9-4AE3-B24A-C13A647585C1}" type="sibTrans" cxnId="{D4119862-B1C1-4DC7-B02D-BE74721C4FD6}">
      <dgm:prSet/>
      <dgm:spPr/>
      <dgm:t>
        <a:bodyPr/>
        <a:lstStyle/>
        <a:p>
          <a:endParaRPr lang="es-ES">
            <a:latin typeface="Times New Roman" panose="02020603050405020304" pitchFamily="18" charset="0"/>
            <a:cs typeface="Times New Roman" panose="02020603050405020304" pitchFamily="18" charset="0"/>
          </a:endParaRPr>
        </a:p>
      </dgm:t>
    </dgm:pt>
    <dgm:pt modelId="{3AFBBA96-F863-46D5-8E2D-699C8791107F}" type="pres">
      <dgm:prSet presAssocID="{7F32E49B-34E1-463B-841B-ED0EE61F011D}" presName="outerComposite" presStyleCnt="0">
        <dgm:presLayoutVars>
          <dgm:chMax val="5"/>
          <dgm:dir/>
          <dgm:resizeHandles val="exact"/>
        </dgm:presLayoutVars>
      </dgm:prSet>
      <dgm:spPr/>
    </dgm:pt>
    <dgm:pt modelId="{DB4C80D6-7079-4E0E-AFE1-8E4442034C47}" type="pres">
      <dgm:prSet presAssocID="{7F32E49B-34E1-463B-841B-ED0EE61F011D}" presName="dummyMaxCanvas" presStyleCnt="0">
        <dgm:presLayoutVars/>
      </dgm:prSet>
      <dgm:spPr/>
    </dgm:pt>
    <dgm:pt modelId="{DFCADF48-2903-4AB7-A0D7-E51B3253DE8C}" type="pres">
      <dgm:prSet presAssocID="{7F32E49B-34E1-463B-841B-ED0EE61F011D}" presName="FourNodes_1" presStyleLbl="node1" presStyleIdx="0" presStyleCnt="4">
        <dgm:presLayoutVars>
          <dgm:bulletEnabled val="1"/>
        </dgm:presLayoutVars>
      </dgm:prSet>
      <dgm:spPr/>
    </dgm:pt>
    <dgm:pt modelId="{9F9261DC-0EE6-4FFB-9A4C-AADC20961AEE}" type="pres">
      <dgm:prSet presAssocID="{7F32E49B-34E1-463B-841B-ED0EE61F011D}" presName="FourNodes_2" presStyleLbl="node1" presStyleIdx="1" presStyleCnt="4">
        <dgm:presLayoutVars>
          <dgm:bulletEnabled val="1"/>
        </dgm:presLayoutVars>
      </dgm:prSet>
      <dgm:spPr/>
    </dgm:pt>
    <dgm:pt modelId="{1A9C073C-6216-41F3-A764-90007F5C465B}" type="pres">
      <dgm:prSet presAssocID="{7F32E49B-34E1-463B-841B-ED0EE61F011D}" presName="FourNodes_3" presStyleLbl="node1" presStyleIdx="2" presStyleCnt="4">
        <dgm:presLayoutVars>
          <dgm:bulletEnabled val="1"/>
        </dgm:presLayoutVars>
      </dgm:prSet>
      <dgm:spPr/>
    </dgm:pt>
    <dgm:pt modelId="{DE601B84-F918-4D50-ABFB-9FD4AB2CE80A}" type="pres">
      <dgm:prSet presAssocID="{7F32E49B-34E1-463B-841B-ED0EE61F011D}" presName="FourNodes_4" presStyleLbl="node1" presStyleIdx="3" presStyleCnt="4">
        <dgm:presLayoutVars>
          <dgm:bulletEnabled val="1"/>
        </dgm:presLayoutVars>
      </dgm:prSet>
      <dgm:spPr/>
      <dgm:t>
        <a:bodyPr/>
        <a:lstStyle/>
        <a:p>
          <a:endParaRPr lang="es-ES"/>
        </a:p>
      </dgm:t>
    </dgm:pt>
    <dgm:pt modelId="{3AED19E8-ACCF-4029-9F23-9111D994829F}" type="pres">
      <dgm:prSet presAssocID="{7F32E49B-34E1-463B-841B-ED0EE61F011D}" presName="FourConn_1-2" presStyleLbl="fgAccFollowNode1" presStyleIdx="0" presStyleCnt="3">
        <dgm:presLayoutVars>
          <dgm:bulletEnabled val="1"/>
        </dgm:presLayoutVars>
      </dgm:prSet>
      <dgm:spPr/>
    </dgm:pt>
    <dgm:pt modelId="{9F71AFAB-F315-48E7-B14F-48706CE6BD37}" type="pres">
      <dgm:prSet presAssocID="{7F32E49B-34E1-463B-841B-ED0EE61F011D}" presName="FourConn_2-3" presStyleLbl="fgAccFollowNode1" presStyleIdx="1" presStyleCnt="3">
        <dgm:presLayoutVars>
          <dgm:bulletEnabled val="1"/>
        </dgm:presLayoutVars>
      </dgm:prSet>
      <dgm:spPr/>
    </dgm:pt>
    <dgm:pt modelId="{33F105B2-3507-4DE3-BBFA-B665EA6C7AA5}" type="pres">
      <dgm:prSet presAssocID="{7F32E49B-34E1-463B-841B-ED0EE61F011D}" presName="FourConn_3-4" presStyleLbl="fgAccFollowNode1" presStyleIdx="2" presStyleCnt="3">
        <dgm:presLayoutVars>
          <dgm:bulletEnabled val="1"/>
        </dgm:presLayoutVars>
      </dgm:prSet>
      <dgm:spPr/>
    </dgm:pt>
    <dgm:pt modelId="{88AFF513-77F0-4D23-B320-ECBBE14ACDAD}" type="pres">
      <dgm:prSet presAssocID="{7F32E49B-34E1-463B-841B-ED0EE61F011D}" presName="FourNodes_1_text" presStyleLbl="node1" presStyleIdx="3" presStyleCnt="4">
        <dgm:presLayoutVars>
          <dgm:bulletEnabled val="1"/>
        </dgm:presLayoutVars>
      </dgm:prSet>
      <dgm:spPr/>
    </dgm:pt>
    <dgm:pt modelId="{911D89DE-E55A-4029-8EEE-BE878DBF65AF}" type="pres">
      <dgm:prSet presAssocID="{7F32E49B-34E1-463B-841B-ED0EE61F011D}" presName="FourNodes_2_text" presStyleLbl="node1" presStyleIdx="3" presStyleCnt="4">
        <dgm:presLayoutVars>
          <dgm:bulletEnabled val="1"/>
        </dgm:presLayoutVars>
      </dgm:prSet>
      <dgm:spPr/>
    </dgm:pt>
    <dgm:pt modelId="{A62E917A-8C6F-4819-B8B6-22699E6D9E42}" type="pres">
      <dgm:prSet presAssocID="{7F32E49B-34E1-463B-841B-ED0EE61F011D}" presName="FourNodes_3_text" presStyleLbl="node1" presStyleIdx="3" presStyleCnt="4">
        <dgm:presLayoutVars>
          <dgm:bulletEnabled val="1"/>
        </dgm:presLayoutVars>
      </dgm:prSet>
      <dgm:spPr/>
    </dgm:pt>
    <dgm:pt modelId="{19577CE3-2E0F-4130-B830-74AEB7CE30B9}" type="pres">
      <dgm:prSet presAssocID="{7F32E49B-34E1-463B-841B-ED0EE61F011D}" presName="FourNodes_4_text" presStyleLbl="node1" presStyleIdx="3" presStyleCnt="4">
        <dgm:presLayoutVars>
          <dgm:bulletEnabled val="1"/>
        </dgm:presLayoutVars>
      </dgm:prSet>
      <dgm:spPr/>
      <dgm:t>
        <a:bodyPr/>
        <a:lstStyle/>
        <a:p>
          <a:endParaRPr lang="es-ES"/>
        </a:p>
      </dgm:t>
    </dgm:pt>
  </dgm:ptLst>
  <dgm:cxnLst>
    <dgm:cxn modelId="{D4306EE0-D1E5-4D6D-A282-DF3318C4E392}" srcId="{7F32E49B-34E1-463B-841B-ED0EE61F011D}" destId="{080B118B-557E-4AEF-A018-8BC336170BC3}" srcOrd="1" destOrd="0" parTransId="{65BC696A-1239-48BF-9B0E-5A4021E79D58}" sibTransId="{8390B013-0C16-4826-9DC5-AB87AA934F91}"/>
    <dgm:cxn modelId="{C814B14D-5703-4FE4-9749-54CF78427E7D}" type="presOf" srcId="{8390B013-0C16-4826-9DC5-AB87AA934F91}" destId="{9F71AFAB-F315-48E7-B14F-48706CE6BD37}" srcOrd="0" destOrd="0" presId="urn:microsoft.com/office/officeart/2005/8/layout/vProcess5"/>
    <dgm:cxn modelId="{26097C62-B6ED-48BA-8967-0AB577AC6D95}" type="presOf" srcId="{8D716468-35C5-4CCF-984D-A2749218E679}" destId="{3AED19E8-ACCF-4029-9F23-9111D994829F}" srcOrd="0" destOrd="0" presId="urn:microsoft.com/office/officeart/2005/8/layout/vProcess5"/>
    <dgm:cxn modelId="{D4119862-B1C1-4DC7-B02D-BE74721C4FD6}" srcId="{7F32E49B-34E1-463B-841B-ED0EE61F011D}" destId="{E7D14F8F-3036-4FE6-AD42-27563256B31E}" srcOrd="3" destOrd="0" parTransId="{8F5E76B7-64AE-4C72-8C51-B6A5264FEC1A}" sibTransId="{3B685EED-45F9-4AE3-B24A-C13A647585C1}"/>
    <dgm:cxn modelId="{72386D6A-7754-4DA9-A5A8-D7BB8D58899E}" type="presOf" srcId="{4E51136E-794C-4C03-9803-EF4AFF301FA7}" destId="{33F105B2-3507-4DE3-BBFA-B665EA6C7AA5}" srcOrd="0" destOrd="0" presId="urn:microsoft.com/office/officeart/2005/8/layout/vProcess5"/>
    <dgm:cxn modelId="{4E8FC4A0-8BE5-46A1-96C3-FC8344F05855}" type="presOf" srcId="{7EFD540B-22F4-4B1B-8321-7A8199BC4EA7}" destId="{1A9C073C-6216-41F3-A764-90007F5C465B}" srcOrd="0" destOrd="0" presId="urn:microsoft.com/office/officeart/2005/8/layout/vProcess5"/>
    <dgm:cxn modelId="{26999F49-D731-43D9-B5C3-8923F4DA45F1}" type="presOf" srcId="{080B118B-557E-4AEF-A018-8BC336170BC3}" destId="{911D89DE-E55A-4029-8EEE-BE878DBF65AF}" srcOrd="1" destOrd="0" presId="urn:microsoft.com/office/officeart/2005/8/layout/vProcess5"/>
    <dgm:cxn modelId="{9417A66F-BF7D-48E8-86CB-9D5C7B94851C}" type="presOf" srcId="{7EFD540B-22F4-4B1B-8321-7A8199BC4EA7}" destId="{A62E917A-8C6F-4819-B8B6-22699E6D9E42}" srcOrd="1" destOrd="0" presId="urn:microsoft.com/office/officeart/2005/8/layout/vProcess5"/>
    <dgm:cxn modelId="{BD0BB9E3-42BE-4160-886F-B5D0690B9A90}" srcId="{7F32E49B-34E1-463B-841B-ED0EE61F011D}" destId="{FBA8526D-0C52-46D1-9719-C06216DBEB1E}" srcOrd="0" destOrd="0" parTransId="{072EDEAA-A8F9-4121-BC4E-38694E2569BB}" sibTransId="{8D716468-35C5-4CCF-984D-A2749218E679}"/>
    <dgm:cxn modelId="{9210ECBB-64B0-4549-9DD0-DF0FC9378090}" type="presOf" srcId="{FBA8526D-0C52-46D1-9719-C06216DBEB1E}" destId="{88AFF513-77F0-4D23-B320-ECBBE14ACDAD}" srcOrd="1" destOrd="0" presId="urn:microsoft.com/office/officeart/2005/8/layout/vProcess5"/>
    <dgm:cxn modelId="{8CC164ED-CA1C-4A8F-84DF-2E3ED8327885}" srcId="{7F32E49B-34E1-463B-841B-ED0EE61F011D}" destId="{7EFD540B-22F4-4B1B-8321-7A8199BC4EA7}" srcOrd="2" destOrd="0" parTransId="{E4DF2712-8A7E-4796-BF4B-0E29CE6566FE}" sibTransId="{4E51136E-794C-4C03-9803-EF4AFF301FA7}"/>
    <dgm:cxn modelId="{6C9F34F0-9736-430C-A7F7-A6096080EB27}" type="presOf" srcId="{E7D14F8F-3036-4FE6-AD42-27563256B31E}" destId="{DE601B84-F918-4D50-ABFB-9FD4AB2CE80A}" srcOrd="0" destOrd="0" presId="urn:microsoft.com/office/officeart/2005/8/layout/vProcess5"/>
    <dgm:cxn modelId="{43129E01-A348-4B23-A96D-1C872429564F}" type="presOf" srcId="{FBA8526D-0C52-46D1-9719-C06216DBEB1E}" destId="{DFCADF48-2903-4AB7-A0D7-E51B3253DE8C}" srcOrd="0" destOrd="0" presId="urn:microsoft.com/office/officeart/2005/8/layout/vProcess5"/>
    <dgm:cxn modelId="{CB3E6ACF-D1F3-4B1C-B614-39F080FC88B0}" type="presOf" srcId="{E7D14F8F-3036-4FE6-AD42-27563256B31E}" destId="{19577CE3-2E0F-4130-B830-74AEB7CE30B9}" srcOrd="1" destOrd="0" presId="urn:microsoft.com/office/officeart/2005/8/layout/vProcess5"/>
    <dgm:cxn modelId="{A4135672-C729-4B9E-90B8-CFAAFC61AEE2}" type="presOf" srcId="{080B118B-557E-4AEF-A018-8BC336170BC3}" destId="{9F9261DC-0EE6-4FFB-9A4C-AADC20961AEE}" srcOrd="0" destOrd="0" presId="urn:microsoft.com/office/officeart/2005/8/layout/vProcess5"/>
    <dgm:cxn modelId="{2C90DEDA-3A8B-41EE-8330-68AFFF06BF86}" type="presOf" srcId="{7F32E49B-34E1-463B-841B-ED0EE61F011D}" destId="{3AFBBA96-F863-46D5-8E2D-699C8791107F}" srcOrd="0" destOrd="0" presId="urn:microsoft.com/office/officeart/2005/8/layout/vProcess5"/>
    <dgm:cxn modelId="{C38D3D88-61FD-46AB-A790-20DE9FE3F5CF}" type="presParOf" srcId="{3AFBBA96-F863-46D5-8E2D-699C8791107F}" destId="{DB4C80D6-7079-4E0E-AFE1-8E4442034C47}" srcOrd="0" destOrd="0" presId="urn:microsoft.com/office/officeart/2005/8/layout/vProcess5"/>
    <dgm:cxn modelId="{BAC90346-7345-40FE-9A73-2AB069250AC8}" type="presParOf" srcId="{3AFBBA96-F863-46D5-8E2D-699C8791107F}" destId="{DFCADF48-2903-4AB7-A0D7-E51B3253DE8C}" srcOrd="1" destOrd="0" presId="urn:microsoft.com/office/officeart/2005/8/layout/vProcess5"/>
    <dgm:cxn modelId="{20D3D44F-9B78-44C2-A2DC-A0F16E0116E8}" type="presParOf" srcId="{3AFBBA96-F863-46D5-8E2D-699C8791107F}" destId="{9F9261DC-0EE6-4FFB-9A4C-AADC20961AEE}" srcOrd="2" destOrd="0" presId="urn:microsoft.com/office/officeart/2005/8/layout/vProcess5"/>
    <dgm:cxn modelId="{76F45E02-1D07-4908-B829-CFE704BE21F8}" type="presParOf" srcId="{3AFBBA96-F863-46D5-8E2D-699C8791107F}" destId="{1A9C073C-6216-41F3-A764-90007F5C465B}" srcOrd="3" destOrd="0" presId="urn:microsoft.com/office/officeart/2005/8/layout/vProcess5"/>
    <dgm:cxn modelId="{254F601A-08A6-44A0-89DF-AC56F4169728}" type="presParOf" srcId="{3AFBBA96-F863-46D5-8E2D-699C8791107F}" destId="{DE601B84-F918-4D50-ABFB-9FD4AB2CE80A}" srcOrd="4" destOrd="0" presId="urn:microsoft.com/office/officeart/2005/8/layout/vProcess5"/>
    <dgm:cxn modelId="{4928F745-5485-419C-8A3C-DC488DB062F4}" type="presParOf" srcId="{3AFBBA96-F863-46D5-8E2D-699C8791107F}" destId="{3AED19E8-ACCF-4029-9F23-9111D994829F}" srcOrd="5" destOrd="0" presId="urn:microsoft.com/office/officeart/2005/8/layout/vProcess5"/>
    <dgm:cxn modelId="{0292D30F-5922-4BB4-B1DA-E1E800544F53}" type="presParOf" srcId="{3AFBBA96-F863-46D5-8E2D-699C8791107F}" destId="{9F71AFAB-F315-48E7-B14F-48706CE6BD37}" srcOrd="6" destOrd="0" presId="urn:microsoft.com/office/officeart/2005/8/layout/vProcess5"/>
    <dgm:cxn modelId="{525D43A0-AE2D-40C4-A777-AC00FE388F7F}" type="presParOf" srcId="{3AFBBA96-F863-46D5-8E2D-699C8791107F}" destId="{33F105B2-3507-4DE3-BBFA-B665EA6C7AA5}" srcOrd="7" destOrd="0" presId="urn:microsoft.com/office/officeart/2005/8/layout/vProcess5"/>
    <dgm:cxn modelId="{0EC20486-3D48-42FC-B497-F85CC8375F02}" type="presParOf" srcId="{3AFBBA96-F863-46D5-8E2D-699C8791107F}" destId="{88AFF513-77F0-4D23-B320-ECBBE14ACDAD}" srcOrd="8" destOrd="0" presId="urn:microsoft.com/office/officeart/2005/8/layout/vProcess5"/>
    <dgm:cxn modelId="{05BEE0C1-62F7-4686-9958-E88B2D8CE4A8}" type="presParOf" srcId="{3AFBBA96-F863-46D5-8E2D-699C8791107F}" destId="{911D89DE-E55A-4029-8EEE-BE878DBF65AF}" srcOrd="9" destOrd="0" presId="urn:microsoft.com/office/officeart/2005/8/layout/vProcess5"/>
    <dgm:cxn modelId="{9C574DBC-4363-4BCE-8917-69D45D08ED5B}" type="presParOf" srcId="{3AFBBA96-F863-46D5-8E2D-699C8791107F}" destId="{A62E917A-8C6F-4819-B8B6-22699E6D9E42}" srcOrd="10" destOrd="0" presId="urn:microsoft.com/office/officeart/2005/8/layout/vProcess5"/>
    <dgm:cxn modelId="{DBE3C515-C4EF-4898-BAF8-2E1E53A883E0}" type="presParOf" srcId="{3AFBBA96-F863-46D5-8E2D-699C8791107F}" destId="{19577CE3-2E0F-4130-B830-74AEB7CE30B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4B01A7-FCE9-4B8C-B112-61209AD4B9F6}" type="doc">
      <dgm:prSet loTypeId="urn:microsoft.com/office/officeart/2005/8/layout/vProcess5" loCatId="process" qsTypeId="urn:microsoft.com/office/officeart/2005/8/quickstyle/simple3" qsCatId="simple" csTypeId="urn:microsoft.com/office/officeart/2005/8/colors/accent3_2" csCatId="accent3" phldr="1"/>
      <dgm:spPr/>
      <dgm:t>
        <a:bodyPr/>
        <a:lstStyle/>
        <a:p>
          <a:endParaRPr lang="es-ES"/>
        </a:p>
      </dgm:t>
    </dgm:pt>
    <dgm:pt modelId="{997BD2FC-EFF2-4874-95B7-D5C1C049E026}">
      <dgm:prSet phldrT="[Texto]"/>
      <dgm:spPr/>
      <dgm:t>
        <a:bodyPr/>
        <a:lstStyle/>
        <a:p>
          <a:r>
            <a:rPr lang="es-ES" dirty="0" smtClean="0">
              <a:latin typeface="Times New Roman" panose="02020603050405020304" pitchFamily="18" charset="0"/>
              <a:cs typeface="Times New Roman" panose="02020603050405020304" pitchFamily="18" charset="0"/>
            </a:rPr>
            <a:t>Realizar el algoritmo  SOM con los datos de entrenamiento</a:t>
          </a:r>
          <a:endParaRPr lang="es-ES" dirty="0">
            <a:latin typeface="Times New Roman" panose="02020603050405020304" pitchFamily="18" charset="0"/>
            <a:cs typeface="Times New Roman" panose="02020603050405020304" pitchFamily="18" charset="0"/>
          </a:endParaRPr>
        </a:p>
      </dgm:t>
    </dgm:pt>
    <dgm:pt modelId="{F7AE5E5E-7504-49AA-8787-DF322AC1EB20}" type="parTrans" cxnId="{A19327C7-74A0-4F3B-8910-E94B53F2920E}">
      <dgm:prSet/>
      <dgm:spPr/>
      <dgm:t>
        <a:bodyPr/>
        <a:lstStyle/>
        <a:p>
          <a:endParaRPr lang="es-ES">
            <a:latin typeface="Times New Roman" panose="02020603050405020304" pitchFamily="18" charset="0"/>
            <a:cs typeface="Times New Roman" panose="02020603050405020304" pitchFamily="18" charset="0"/>
          </a:endParaRPr>
        </a:p>
      </dgm:t>
    </dgm:pt>
    <dgm:pt modelId="{DEF006DD-DEAA-4276-B615-0B071DD6DFCB}" type="sibTrans" cxnId="{A19327C7-74A0-4F3B-8910-E94B53F2920E}">
      <dgm:prSet/>
      <dgm:spPr/>
      <dgm:t>
        <a:bodyPr/>
        <a:lstStyle/>
        <a:p>
          <a:endParaRPr lang="es-ES">
            <a:latin typeface="Times New Roman" panose="02020603050405020304" pitchFamily="18" charset="0"/>
            <a:cs typeface="Times New Roman" panose="02020603050405020304" pitchFamily="18" charset="0"/>
          </a:endParaRPr>
        </a:p>
      </dgm:t>
    </dgm:pt>
    <dgm:pt modelId="{3EEB95D9-765B-4D18-88BE-150A396EB5A4}">
      <dgm:prSet phldrT="[Texto]"/>
      <dgm:spPr/>
      <dgm:t>
        <a:bodyPr/>
        <a:lstStyle/>
        <a:p>
          <a:r>
            <a:rPr lang="es-ES" dirty="0" smtClean="0">
              <a:latin typeface="Times New Roman" panose="02020603050405020304" pitchFamily="18" charset="0"/>
              <a:cs typeface="Times New Roman" panose="02020603050405020304" pitchFamily="18" charset="0"/>
            </a:rPr>
            <a:t>Encontrar el centroide más cercano a los datos de prueba.</a:t>
          </a:r>
          <a:endParaRPr lang="es-ES" dirty="0">
            <a:latin typeface="Times New Roman" panose="02020603050405020304" pitchFamily="18" charset="0"/>
            <a:cs typeface="Times New Roman" panose="02020603050405020304" pitchFamily="18" charset="0"/>
          </a:endParaRPr>
        </a:p>
      </dgm:t>
    </dgm:pt>
    <dgm:pt modelId="{75248E09-F3A1-4B4F-A697-1BB210BCA1D1}" type="parTrans" cxnId="{36BDD89A-FB0A-497E-BFF4-BAD345CD3203}">
      <dgm:prSet/>
      <dgm:spPr/>
      <dgm:t>
        <a:bodyPr/>
        <a:lstStyle/>
        <a:p>
          <a:endParaRPr lang="es-ES">
            <a:latin typeface="Times New Roman" panose="02020603050405020304" pitchFamily="18" charset="0"/>
            <a:cs typeface="Times New Roman" panose="02020603050405020304" pitchFamily="18" charset="0"/>
          </a:endParaRPr>
        </a:p>
      </dgm:t>
    </dgm:pt>
    <dgm:pt modelId="{7D5064AD-204D-409D-80C6-B94F96A747A5}" type="sibTrans" cxnId="{36BDD89A-FB0A-497E-BFF4-BAD345CD3203}">
      <dgm:prSet/>
      <dgm:spPr/>
      <dgm:t>
        <a:bodyPr/>
        <a:lstStyle/>
        <a:p>
          <a:endParaRPr lang="es-ES">
            <a:latin typeface="Times New Roman" panose="02020603050405020304" pitchFamily="18" charset="0"/>
            <a:cs typeface="Times New Roman" panose="02020603050405020304" pitchFamily="18" charset="0"/>
          </a:endParaRPr>
        </a:p>
      </dgm:t>
    </dgm:pt>
    <dgm:pt modelId="{876278DE-B831-426D-9678-5E498698A34F}">
      <dgm:prSet phldrT="[Texto]"/>
      <dgm:spPr/>
      <dgm:t>
        <a:bodyPr/>
        <a:lstStyle/>
        <a:p>
          <a:r>
            <a:rPr lang="es-ES" dirty="0" smtClean="0">
              <a:latin typeface="Times New Roman" panose="02020603050405020304" pitchFamily="18" charset="0"/>
              <a:cs typeface="Times New Roman" panose="02020603050405020304" pitchFamily="18" charset="0"/>
            </a:rPr>
            <a:t>Definir si el punto está dentro de la zona de seguridad o no. </a:t>
          </a:r>
          <a:endParaRPr lang="es-ES" dirty="0">
            <a:latin typeface="Times New Roman" panose="02020603050405020304" pitchFamily="18" charset="0"/>
            <a:cs typeface="Times New Roman" panose="02020603050405020304" pitchFamily="18" charset="0"/>
          </a:endParaRPr>
        </a:p>
      </dgm:t>
    </dgm:pt>
    <dgm:pt modelId="{6F58B687-E90B-4524-957F-588E942840E6}" type="parTrans" cxnId="{813CE07C-738D-4C6D-B3F7-9C6F6F709FD5}">
      <dgm:prSet/>
      <dgm:spPr/>
      <dgm:t>
        <a:bodyPr/>
        <a:lstStyle/>
        <a:p>
          <a:endParaRPr lang="es-ES">
            <a:latin typeface="Times New Roman" panose="02020603050405020304" pitchFamily="18" charset="0"/>
            <a:cs typeface="Times New Roman" panose="02020603050405020304" pitchFamily="18" charset="0"/>
          </a:endParaRPr>
        </a:p>
      </dgm:t>
    </dgm:pt>
    <dgm:pt modelId="{52D3BE8A-0F4A-41EF-A725-F595CA288420}" type="sibTrans" cxnId="{813CE07C-738D-4C6D-B3F7-9C6F6F709FD5}">
      <dgm:prSet/>
      <dgm:spPr/>
      <dgm:t>
        <a:bodyPr/>
        <a:lstStyle/>
        <a:p>
          <a:endParaRPr lang="es-ES">
            <a:latin typeface="Times New Roman" panose="02020603050405020304" pitchFamily="18" charset="0"/>
            <a:cs typeface="Times New Roman" panose="02020603050405020304" pitchFamily="18" charset="0"/>
          </a:endParaRPr>
        </a:p>
      </dgm:t>
    </dgm:pt>
    <dgm:pt modelId="{B8B1F216-0723-4873-8804-C332ACFD16FE}" type="pres">
      <dgm:prSet presAssocID="{984B01A7-FCE9-4B8C-B112-61209AD4B9F6}" presName="outerComposite" presStyleCnt="0">
        <dgm:presLayoutVars>
          <dgm:chMax val="5"/>
          <dgm:dir/>
          <dgm:resizeHandles val="exact"/>
        </dgm:presLayoutVars>
      </dgm:prSet>
      <dgm:spPr/>
    </dgm:pt>
    <dgm:pt modelId="{FDF0E7C7-BEA2-4D6C-9585-F5BEDBF6016A}" type="pres">
      <dgm:prSet presAssocID="{984B01A7-FCE9-4B8C-B112-61209AD4B9F6}" presName="dummyMaxCanvas" presStyleCnt="0">
        <dgm:presLayoutVars/>
      </dgm:prSet>
      <dgm:spPr/>
    </dgm:pt>
    <dgm:pt modelId="{FE2DFFA3-5A00-407B-B79E-7980BF21B116}" type="pres">
      <dgm:prSet presAssocID="{984B01A7-FCE9-4B8C-B112-61209AD4B9F6}" presName="ThreeNodes_1" presStyleLbl="node1" presStyleIdx="0" presStyleCnt="3" custLinFactNeighborY="4464">
        <dgm:presLayoutVars>
          <dgm:bulletEnabled val="1"/>
        </dgm:presLayoutVars>
      </dgm:prSet>
      <dgm:spPr/>
      <dgm:t>
        <a:bodyPr/>
        <a:lstStyle/>
        <a:p>
          <a:endParaRPr lang="es-ES"/>
        </a:p>
      </dgm:t>
    </dgm:pt>
    <dgm:pt modelId="{5F78B1CD-1054-4821-A10E-9601A30E419F}" type="pres">
      <dgm:prSet presAssocID="{984B01A7-FCE9-4B8C-B112-61209AD4B9F6}" presName="ThreeNodes_2" presStyleLbl="node1" presStyleIdx="1" presStyleCnt="3">
        <dgm:presLayoutVars>
          <dgm:bulletEnabled val="1"/>
        </dgm:presLayoutVars>
      </dgm:prSet>
      <dgm:spPr/>
      <dgm:t>
        <a:bodyPr/>
        <a:lstStyle/>
        <a:p>
          <a:endParaRPr lang="es-ES"/>
        </a:p>
      </dgm:t>
    </dgm:pt>
    <dgm:pt modelId="{2628E203-A846-486A-9A8F-966D39E56D38}" type="pres">
      <dgm:prSet presAssocID="{984B01A7-FCE9-4B8C-B112-61209AD4B9F6}" presName="ThreeNodes_3" presStyleLbl="node1" presStyleIdx="2" presStyleCnt="3">
        <dgm:presLayoutVars>
          <dgm:bulletEnabled val="1"/>
        </dgm:presLayoutVars>
      </dgm:prSet>
      <dgm:spPr/>
      <dgm:t>
        <a:bodyPr/>
        <a:lstStyle/>
        <a:p>
          <a:endParaRPr lang="es-ES"/>
        </a:p>
      </dgm:t>
    </dgm:pt>
    <dgm:pt modelId="{0FD5F42C-6F0D-46FB-AB69-23F4F2E0FF10}" type="pres">
      <dgm:prSet presAssocID="{984B01A7-FCE9-4B8C-B112-61209AD4B9F6}" presName="ThreeConn_1-2" presStyleLbl="fgAccFollowNode1" presStyleIdx="0" presStyleCnt="2">
        <dgm:presLayoutVars>
          <dgm:bulletEnabled val="1"/>
        </dgm:presLayoutVars>
      </dgm:prSet>
      <dgm:spPr/>
    </dgm:pt>
    <dgm:pt modelId="{98618241-BCA5-422F-B13E-4C45B3E9C352}" type="pres">
      <dgm:prSet presAssocID="{984B01A7-FCE9-4B8C-B112-61209AD4B9F6}" presName="ThreeConn_2-3" presStyleLbl="fgAccFollowNode1" presStyleIdx="1" presStyleCnt="2">
        <dgm:presLayoutVars>
          <dgm:bulletEnabled val="1"/>
        </dgm:presLayoutVars>
      </dgm:prSet>
      <dgm:spPr/>
    </dgm:pt>
    <dgm:pt modelId="{6DF3A8EB-3049-4DF5-8C02-4BFEAE173916}" type="pres">
      <dgm:prSet presAssocID="{984B01A7-FCE9-4B8C-B112-61209AD4B9F6}" presName="ThreeNodes_1_text" presStyleLbl="node1" presStyleIdx="2" presStyleCnt="3">
        <dgm:presLayoutVars>
          <dgm:bulletEnabled val="1"/>
        </dgm:presLayoutVars>
      </dgm:prSet>
      <dgm:spPr/>
      <dgm:t>
        <a:bodyPr/>
        <a:lstStyle/>
        <a:p>
          <a:endParaRPr lang="es-ES"/>
        </a:p>
      </dgm:t>
    </dgm:pt>
    <dgm:pt modelId="{F6261525-F6E5-4696-B905-BF17E4BECF0D}" type="pres">
      <dgm:prSet presAssocID="{984B01A7-FCE9-4B8C-B112-61209AD4B9F6}" presName="ThreeNodes_2_text" presStyleLbl="node1" presStyleIdx="2" presStyleCnt="3">
        <dgm:presLayoutVars>
          <dgm:bulletEnabled val="1"/>
        </dgm:presLayoutVars>
      </dgm:prSet>
      <dgm:spPr/>
      <dgm:t>
        <a:bodyPr/>
        <a:lstStyle/>
        <a:p>
          <a:endParaRPr lang="es-ES"/>
        </a:p>
      </dgm:t>
    </dgm:pt>
    <dgm:pt modelId="{5AA2219C-F136-4B0E-A1AB-B4F16031840F}" type="pres">
      <dgm:prSet presAssocID="{984B01A7-FCE9-4B8C-B112-61209AD4B9F6}" presName="ThreeNodes_3_text" presStyleLbl="node1" presStyleIdx="2" presStyleCnt="3">
        <dgm:presLayoutVars>
          <dgm:bulletEnabled val="1"/>
        </dgm:presLayoutVars>
      </dgm:prSet>
      <dgm:spPr/>
      <dgm:t>
        <a:bodyPr/>
        <a:lstStyle/>
        <a:p>
          <a:endParaRPr lang="es-ES"/>
        </a:p>
      </dgm:t>
    </dgm:pt>
  </dgm:ptLst>
  <dgm:cxnLst>
    <dgm:cxn modelId="{7BD32B8C-63DC-4317-8F26-E9D8B2E6EAF9}" type="presOf" srcId="{876278DE-B831-426D-9678-5E498698A34F}" destId="{5AA2219C-F136-4B0E-A1AB-B4F16031840F}" srcOrd="1" destOrd="0" presId="urn:microsoft.com/office/officeart/2005/8/layout/vProcess5"/>
    <dgm:cxn modelId="{3A9DA4FB-EDFD-4329-8565-0B109BC014A1}" type="presOf" srcId="{3EEB95D9-765B-4D18-88BE-150A396EB5A4}" destId="{F6261525-F6E5-4696-B905-BF17E4BECF0D}" srcOrd="1" destOrd="0" presId="urn:microsoft.com/office/officeart/2005/8/layout/vProcess5"/>
    <dgm:cxn modelId="{813CE07C-738D-4C6D-B3F7-9C6F6F709FD5}" srcId="{984B01A7-FCE9-4B8C-B112-61209AD4B9F6}" destId="{876278DE-B831-426D-9678-5E498698A34F}" srcOrd="2" destOrd="0" parTransId="{6F58B687-E90B-4524-957F-588E942840E6}" sibTransId="{52D3BE8A-0F4A-41EF-A725-F595CA288420}"/>
    <dgm:cxn modelId="{0C587C26-9D9A-471A-86E2-AE44E696CBBC}" type="presOf" srcId="{997BD2FC-EFF2-4874-95B7-D5C1C049E026}" destId="{6DF3A8EB-3049-4DF5-8C02-4BFEAE173916}" srcOrd="1" destOrd="0" presId="urn:microsoft.com/office/officeart/2005/8/layout/vProcess5"/>
    <dgm:cxn modelId="{36BDD89A-FB0A-497E-BFF4-BAD345CD3203}" srcId="{984B01A7-FCE9-4B8C-B112-61209AD4B9F6}" destId="{3EEB95D9-765B-4D18-88BE-150A396EB5A4}" srcOrd="1" destOrd="0" parTransId="{75248E09-F3A1-4B4F-A697-1BB210BCA1D1}" sibTransId="{7D5064AD-204D-409D-80C6-B94F96A747A5}"/>
    <dgm:cxn modelId="{45AD80FA-B8D7-4A04-81AF-89C1BB2593F3}" type="presOf" srcId="{997BD2FC-EFF2-4874-95B7-D5C1C049E026}" destId="{FE2DFFA3-5A00-407B-B79E-7980BF21B116}" srcOrd="0" destOrd="0" presId="urn:microsoft.com/office/officeart/2005/8/layout/vProcess5"/>
    <dgm:cxn modelId="{CBCEABA3-6B24-460C-83BE-129631DFD7BB}" type="presOf" srcId="{984B01A7-FCE9-4B8C-B112-61209AD4B9F6}" destId="{B8B1F216-0723-4873-8804-C332ACFD16FE}" srcOrd="0" destOrd="0" presId="urn:microsoft.com/office/officeart/2005/8/layout/vProcess5"/>
    <dgm:cxn modelId="{A19327C7-74A0-4F3B-8910-E94B53F2920E}" srcId="{984B01A7-FCE9-4B8C-B112-61209AD4B9F6}" destId="{997BD2FC-EFF2-4874-95B7-D5C1C049E026}" srcOrd="0" destOrd="0" parTransId="{F7AE5E5E-7504-49AA-8787-DF322AC1EB20}" sibTransId="{DEF006DD-DEAA-4276-B615-0B071DD6DFCB}"/>
    <dgm:cxn modelId="{8542E4FE-8111-4C30-9258-80C1BE2A1206}" type="presOf" srcId="{7D5064AD-204D-409D-80C6-B94F96A747A5}" destId="{98618241-BCA5-422F-B13E-4C45B3E9C352}" srcOrd="0" destOrd="0" presId="urn:microsoft.com/office/officeart/2005/8/layout/vProcess5"/>
    <dgm:cxn modelId="{401CE1ED-FA6A-4094-B13A-13A67A5C8308}" type="presOf" srcId="{876278DE-B831-426D-9678-5E498698A34F}" destId="{2628E203-A846-486A-9A8F-966D39E56D38}" srcOrd="0" destOrd="0" presId="urn:microsoft.com/office/officeart/2005/8/layout/vProcess5"/>
    <dgm:cxn modelId="{4BCC2FD5-D5F7-4981-8DAD-958A77412692}" type="presOf" srcId="{DEF006DD-DEAA-4276-B615-0B071DD6DFCB}" destId="{0FD5F42C-6F0D-46FB-AB69-23F4F2E0FF10}" srcOrd="0" destOrd="0" presId="urn:microsoft.com/office/officeart/2005/8/layout/vProcess5"/>
    <dgm:cxn modelId="{EC34F108-351B-4A81-87A2-BFE74B21F678}" type="presOf" srcId="{3EEB95D9-765B-4D18-88BE-150A396EB5A4}" destId="{5F78B1CD-1054-4821-A10E-9601A30E419F}" srcOrd="0" destOrd="0" presId="urn:microsoft.com/office/officeart/2005/8/layout/vProcess5"/>
    <dgm:cxn modelId="{88598602-8653-4836-8519-4ACB8DD11EF4}" type="presParOf" srcId="{B8B1F216-0723-4873-8804-C332ACFD16FE}" destId="{FDF0E7C7-BEA2-4D6C-9585-F5BEDBF6016A}" srcOrd="0" destOrd="0" presId="urn:microsoft.com/office/officeart/2005/8/layout/vProcess5"/>
    <dgm:cxn modelId="{9A56EB4F-CACA-40A5-8344-9E9BB0951BA5}" type="presParOf" srcId="{B8B1F216-0723-4873-8804-C332ACFD16FE}" destId="{FE2DFFA3-5A00-407B-B79E-7980BF21B116}" srcOrd="1" destOrd="0" presId="urn:microsoft.com/office/officeart/2005/8/layout/vProcess5"/>
    <dgm:cxn modelId="{5FC0AEBF-E84A-436D-A91A-07E2385FFD7A}" type="presParOf" srcId="{B8B1F216-0723-4873-8804-C332ACFD16FE}" destId="{5F78B1CD-1054-4821-A10E-9601A30E419F}" srcOrd="2" destOrd="0" presId="urn:microsoft.com/office/officeart/2005/8/layout/vProcess5"/>
    <dgm:cxn modelId="{CD2509CA-098A-4344-9845-E58F9BDB7D83}" type="presParOf" srcId="{B8B1F216-0723-4873-8804-C332ACFD16FE}" destId="{2628E203-A846-486A-9A8F-966D39E56D38}" srcOrd="3" destOrd="0" presId="urn:microsoft.com/office/officeart/2005/8/layout/vProcess5"/>
    <dgm:cxn modelId="{454EBE18-3CB9-4FD1-B0FB-F72036B703D9}" type="presParOf" srcId="{B8B1F216-0723-4873-8804-C332ACFD16FE}" destId="{0FD5F42C-6F0D-46FB-AB69-23F4F2E0FF10}" srcOrd="4" destOrd="0" presId="urn:microsoft.com/office/officeart/2005/8/layout/vProcess5"/>
    <dgm:cxn modelId="{034EC474-EEF0-4E90-9752-75803D3B7D30}" type="presParOf" srcId="{B8B1F216-0723-4873-8804-C332ACFD16FE}" destId="{98618241-BCA5-422F-B13E-4C45B3E9C352}" srcOrd="5" destOrd="0" presId="urn:microsoft.com/office/officeart/2005/8/layout/vProcess5"/>
    <dgm:cxn modelId="{68AAD3C1-DF81-4115-A47F-750B4BC1D94B}" type="presParOf" srcId="{B8B1F216-0723-4873-8804-C332ACFD16FE}" destId="{6DF3A8EB-3049-4DF5-8C02-4BFEAE173916}" srcOrd="6" destOrd="0" presId="urn:microsoft.com/office/officeart/2005/8/layout/vProcess5"/>
    <dgm:cxn modelId="{BAC1A38F-D1BD-4A2B-B2C5-013E821E8B85}" type="presParOf" srcId="{B8B1F216-0723-4873-8804-C332ACFD16FE}" destId="{F6261525-F6E5-4696-B905-BF17E4BECF0D}" srcOrd="7" destOrd="0" presId="urn:microsoft.com/office/officeart/2005/8/layout/vProcess5"/>
    <dgm:cxn modelId="{DAE916EC-C8AB-450F-B13B-EE7811F99C2D}" type="presParOf" srcId="{B8B1F216-0723-4873-8804-C332ACFD16FE}" destId="{5AA2219C-F136-4B0E-A1AB-B4F16031840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AEE39E-08B4-47D7-A4A6-ABD0EAB4ECE8}" type="doc">
      <dgm:prSet loTypeId="urn:microsoft.com/office/officeart/2005/8/layout/process4" loCatId="process" qsTypeId="urn:microsoft.com/office/officeart/2005/8/quickstyle/simple3" qsCatId="simple" csTypeId="urn:microsoft.com/office/officeart/2005/8/colors/accent3_2" csCatId="accent3" phldr="1"/>
      <dgm:spPr/>
    </dgm:pt>
    <dgm:pt modelId="{E055094C-965E-45CD-9A8C-8289BC02A361}">
      <dgm:prSet phldrT="[Texto]" custT="1"/>
      <dgm:spPr/>
      <dgm:t>
        <a:bodyPr/>
        <a:lstStyle/>
        <a:p>
          <a:r>
            <a:rPr lang="es-ES" sz="2400" dirty="0" smtClean="0">
              <a:latin typeface="Times New Roman" panose="02020603050405020304" pitchFamily="18" charset="0"/>
              <a:cs typeface="Times New Roman" panose="02020603050405020304" pitchFamily="18" charset="0"/>
            </a:rPr>
            <a:t>Detección basada en: RNA(perceptrón multicapa), SOM, K-MEANS</a:t>
          </a:r>
          <a:endParaRPr lang="es-ES" sz="2400" dirty="0">
            <a:latin typeface="Times New Roman" panose="02020603050405020304" pitchFamily="18" charset="0"/>
            <a:cs typeface="Times New Roman" panose="02020603050405020304" pitchFamily="18" charset="0"/>
          </a:endParaRPr>
        </a:p>
      </dgm:t>
    </dgm:pt>
    <dgm:pt modelId="{F45FC6E0-E385-434E-AB07-554BFD38F1C2}" type="parTrans" cxnId="{4B44DB9C-5682-49D0-A979-54BBBE43A876}">
      <dgm:prSet/>
      <dgm:spPr/>
      <dgm:t>
        <a:bodyPr/>
        <a:lstStyle/>
        <a:p>
          <a:endParaRPr lang="es-ES" sz="2400">
            <a:latin typeface="Times New Roman" panose="02020603050405020304" pitchFamily="18" charset="0"/>
            <a:cs typeface="Times New Roman" panose="02020603050405020304" pitchFamily="18" charset="0"/>
          </a:endParaRPr>
        </a:p>
      </dgm:t>
    </dgm:pt>
    <dgm:pt modelId="{EF02F6F1-1A04-4E48-8A8D-3BE6A0077734}" type="sibTrans" cxnId="{4B44DB9C-5682-49D0-A979-54BBBE43A876}">
      <dgm:prSet custT="1"/>
      <dgm:spPr/>
      <dgm:t>
        <a:bodyPr/>
        <a:lstStyle/>
        <a:p>
          <a:endParaRPr lang="es-ES" sz="1800">
            <a:latin typeface="Times New Roman" panose="02020603050405020304" pitchFamily="18" charset="0"/>
            <a:cs typeface="Times New Roman" panose="02020603050405020304" pitchFamily="18" charset="0"/>
          </a:endParaRPr>
        </a:p>
      </dgm:t>
    </dgm:pt>
    <dgm:pt modelId="{35BDDC3F-7FE4-4EB7-B287-B4DA71AD389D}">
      <dgm:prSet phldrT="[Texto]" custT="1"/>
      <dgm:spPr/>
      <dgm:t>
        <a:bodyPr/>
        <a:lstStyle/>
        <a:p>
          <a:r>
            <a:rPr lang="es-ES" sz="2400" dirty="0" smtClean="0">
              <a:latin typeface="Times New Roman" panose="02020603050405020304" pitchFamily="18" charset="0"/>
              <a:cs typeface="Times New Roman" panose="02020603050405020304" pitchFamily="18" charset="0"/>
            </a:rPr>
            <a:t>Comparación de diferentes estrategias </a:t>
          </a:r>
          <a:endParaRPr lang="es-ES" sz="2400" dirty="0">
            <a:latin typeface="Times New Roman" panose="02020603050405020304" pitchFamily="18" charset="0"/>
            <a:cs typeface="Times New Roman" panose="02020603050405020304" pitchFamily="18" charset="0"/>
          </a:endParaRPr>
        </a:p>
      </dgm:t>
    </dgm:pt>
    <dgm:pt modelId="{8A406871-D1DE-40FC-8392-245B79C855EC}" type="parTrans" cxnId="{5617D999-9585-4877-BA98-BAF53092FC84}">
      <dgm:prSet/>
      <dgm:spPr/>
      <dgm:t>
        <a:bodyPr/>
        <a:lstStyle/>
        <a:p>
          <a:endParaRPr lang="es-ES" sz="2400">
            <a:latin typeface="Times New Roman" panose="02020603050405020304" pitchFamily="18" charset="0"/>
            <a:cs typeface="Times New Roman" panose="02020603050405020304" pitchFamily="18" charset="0"/>
          </a:endParaRPr>
        </a:p>
      </dgm:t>
    </dgm:pt>
    <dgm:pt modelId="{ABA25653-F909-4C48-9B29-899076A6999C}" type="sibTrans" cxnId="{5617D999-9585-4877-BA98-BAF53092FC84}">
      <dgm:prSet/>
      <dgm:spPr/>
      <dgm:t>
        <a:bodyPr/>
        <a:lstStyle/>
        <a:p>
          <a:endParaRPr lang="es-ES" sz="2400">
            <a:latin typeface="Times New Roman" panose="02020603050405020304" pitchFamily="18" charset="0"/>
            <a:cs typeface="Times New Roman" panose="02020603050405020304" pitchFamily="18" charset="0"/>
          </a:endParaRPr>
        </a:p>
      </dgm:t>
    </dgm:pt>
    <dgm:pt modelId="{D87FAE52-1DF6-4EF8-9A32-0AF4055FAD5D}">
      <dgm:prSet phldrT="[Texto]" custT="1"/>
      <dgm:spPr/>
      <dgm:t>
        <a:bodyPr/>
        <a:lstStyle/>
        <a:p>
          <a:r>
            <a:rPr lang="es-ES" sz="2400" dirty="0" smtClean="0">
              <a:latin typeface="Times New Roman" panose="02020603050405020304" pitchFamily="18" charset="0"/>
              <a:cs typeface="Times New Roman" panose="02020603050405020304" pitchFamily="18" charset="0"/>
            </a:rPr>
            <a:t>Obtención de los vectores </a:t>
          </a:r>
          <a:endParaRPr lang="es-ES" sz="2400" dirty="0">
            <a:latin typeface="Times New Roman" panose="02020603050405020304" pitchFamily="18" charset="0"/>
            <a:cs typeface="Times New Roman" panose="02020603050405020304" pitchFamily="18" charset="0"/>
          </a:endParaRPr>
        </a:p>
      </dgm:t>
    </dgm:pt>
    <dgm:pt modelId="{5B8BCFE2-B606-4A9F-AC84-2366349F37BE}" type="parTrans" cxnId="{E6755B34-2FCB-489A-8E5B-A286A65171E3}">
      <dgm:prSet/>
      <dgm:spPr/>
      <dgm:t>
        <a:bodyPr/>
        <a:lstStyle/>
        <a:p>
          <a:endParaRPr lang="es-ES" sz="2400">
            <a:latin typeface="Times New Roman" panose="02020603050405020304" pitchFamily="18" charset="0"/>
            <a:cs typeface="Times New Roman" panose="02020603050405020304" pitchFamily="18" charset="0"/>
          </a:endParaRPr>
        </a:p>
      </dgm:t>
    </dgm:pt>
    <dgm:pt modelId="{296034D1-A152-40BF-BEEF-6B51519C1BED}" type="sibTrans" cxnId="{E6755B34-2FCB-489A-8E5B-A286A65171E3}">
      <dgm:prSet custT="1"/>
      <dgm:spPr/>
      <dgm:t>
        <a:bodyPr/>
        <a:lstStyle/>
        <a:p>
          <a:endParaRPr lang="es-ES" sz="1800">
            <a:latin typeface="Times New Roman" panose="02020603050405020304" pitchFamily="18" charset="0"/>
            <a:cs typeface="Times New Roman" panose="02020603050405020304" pitchFamily="18" charset="0"/>
          </a:endParaRPr>
        </a:p>
      </dgm:t>
    </dgm:pt>
    <dgm:pt modelId="{9B96503E-0AAF-477D-8655-3FB5E870DE3A}">
      <dgm:prSet phldrT="[Texto]" custT="1"/>
      <dgm:spPr/>
      <dgm:t>
        <a:bodyPr/>
        <a:lstStyle/>
        <a:p>
          <a:r>
            <a:rPr lang="es-ES" sz="2400" dirty="0" smtClean="0">
              <a:latin typeface="Times New Roman" panose="02020603050405020304" pitchFamily="18" charset="0"/>
              <a:cs typeface="Times New Roman" panose="02020603050405020304" pitchFamily="18" charset="0"/>
            </a:rPr>
            <a:t>Toma de datos </a:t>
          </a:r>
          <a:endParaRPr lang="es-ES" sz="2400" dirty="0">
            <a:latin typeface="Times New Roman" panose="02020603050405020304" pitchFamily="18" charset="0"/>
            <a:cs typeface="Times New Roman" panose="02020603050405020304" pitchFamily="18" charset="0"/>
          </a:endParaRPr>
        </a:p>
      </dgm:t>
    </dgm:pt>
    <dgm:pt modelId="{441E95ED-5BE7-4332-9863-299562EA478D}" type="parTrans" cxnId="{FD00F7BD-825A-49F6-B30F-8BEE70FA1241}">
      <dgm:prSet/>
      <dgm:spPr/>
      <dgm:t>
        <a:bodyPr/>
        <a:lstStyle/>
        <a:p>
          <a:endParaRPr lang="es-ES" sz="2400">
            <a:latin typeface="Times New Roman" panose="02020603050405020304" pitchFamily="18" charset="0"/>
            <a:cs typeface="Times New Roman" panose="02020603050405020304" pitchFamily="18" charset="0"/>
          </a:endParaRPr>
        </a:p>
      </dgm:t>
    </dgm:pt>
    <dgm:pt modelId="{32DAA0CA-8EC9-4788-9DB8-98D30B22B897}" type="sibTrans" cxnId="{FD00F7BD-825A-49F6-B30F-8BEE70FA1241}">
      <dgm:prSet custT="1"/>
      <dgm:spPr/>
      <dgm:t>
        <a:bodyPr/>
        <a:lstStyle/>
        <a:p>
          <a:endParaRPr lang="es-ES" sz="1800">
            <a:latin typeface="Times New Roman" panose="02020603050405020304" pitchFamily="18" charset="0"/>
            <a:cs typeface="Times New Roman" panose="02020603050405020304" pitchFamily="18" charset="0"/>
          </a:endParaRPr>
        </a:p>
      </dgm:t>
    </dgm:pt>
    <dgm:pt modelId="{078007F4-87B4-4168-967A-D963FE5EE978}" type="pres">
      <dgm:prSet presAssocID="{A0AEE39E-08B4-47D7-A4A6-ABD0EAB4ECE8}" presName="Name0" presStyleCnt="0">
        <dgm:presLayoutVars>
          <dgm:dir/>
          <dgm:animLvl val="lvl"/>
          <dgm:resizeHandles val="exact"/>
        </dgm:presLayoutVars>
      </dgm:prSet>
      <dgm:spPr/>
    </dgm:pt>
    <dgm:pt modelId="{08DE6125-487E-4EED-8426-B598331F4EB4}" type="pres">
      <dgm:prSet presAssocID="{35BDDC3F-7FE4-4EB7-B287-B4DA71AD389D}" presName="boxAndChildren" presStyleCnt="0"/>
      <dgm:spPr/>
    </dgm:pt>
    <dgm:pt modelId="{14EEE30E-F71F-44A2-93BC-0040F5ADF010}" type="pres">
      <dgm:prSet presAssocID="{35BDDC3F-7FE4-4EB7-B287-B4DA71AD389D}" presName="parentTextBox" presStyleLbl="node1" presStyleIdx="0" presStyleCnt="4"/>
      <dgm:spPr/>
    </dgm:pt>
    <dgm:pt modelId="{507016CC-904A-44EB-825B-9F19A295C4D2}" type="pres">
      <dgm:prSet presAssocID="{EF02F6F1-1A04-4E48-8A8D-3BE6A0077734}" presName="sp" presStyleCnt="0"/>
      <dgm:spPr/>
    </dgm:pt>
    <dgm:pt modelId="{C0104A48-5A74-4476-B19E-28982FB09E70}" type="pres">
      <dgm:prSet presAssocID="{E055094C-965E-45CD-9A8C-8289BC02A361}" presName="arrowAndChildren" presStyleCnt="0"/>
      <dgm:spPr/>
    </dgm:pt>
    <dgm:pt modelId="{45030931-16ED-4568-BB41-746DFA456332}" type="pres">
      <dgm:prSet presAssocID="{E055094C-965E-45CD-9A8C-8289BC02A361}" presName="parentTextArrow" presStyleLbl="node1" presStyleIdx="1" presStyleCnt="4"/>
      <dgm:spPr/>
      <dgm:t>
        <a:bodyPr/>
        <a:lstStyle/>
        <a:p>
          <a:endParaRPr lang="es-ES"/>
        </a:p>
      </dgm:t>
    </dgm:pt>
    <dgm:pt modelId="{9D8C4B1E-812D-43C2-BAA7-49DC5C06BD5E}" type="pres">
      <dgm:prSet presAssocID="{296034D1-A152-40BF-BEEF-6B51519C1BED}" presName="sp" presStyleCnt="0"/>
      <dgm:spPr/>
    </dgm:pt>
    <dgm:pt modelId="{5C0C8669-0E03-4A0A-B9A3-6958D4A671E8}" type="pres">
      <dgm:prSet presAssocID="{D87FAE52-1DF6-4EF8-9A32-0AF4055FAD5D}" presName="arrowAndChildren" presStyleCnt="0"/>
      <dgm:spPr/>
    </dgm:pt>
    <dgm:pt modelId="{5123F948-07FD-4A54-A3B8-3C441D62BBF5}" type="pres">
      <dgm:prSet presAssocID="{D87FAE52-1DF6-4EF8-9A32-0AF4055FAD5D}" presName="parentTextArrow" presStyleLbl="node1" presStyleIdx="2" presStyleCnt="4"/>
      <dgm:spPr/>
    </dgm:pt>
    <dgm:pt modelId="{5159AE18-5BC4-4FE0-B674-A4FAA40C22C8}" type="pres">
      <dgm:prSet presAssocID="{32DAA0CA-8EC9-4788-9DB8-98D30B22B897}" presName="sp" presStyleCnt="0"/>
      <dgm:spPr/>
    </dgm:pt>
    <dgm:pt modelId="{8CEEA7C0-4380-43A0-9248-2233DBEDFC27}" type="pres">
      <dgm:prSet presAssocID="{9B96503E-0AAF-477D-8655-3FB5E870DE3A}" presName="arrowAndChildren" presStyleCnt="0"/>
      <dgm:spPr/>
    </dgm:pt>
    <dgm:pt modelId="{04F23672-0C08-447B-874B-D737D6B464A9}" type="pres">
      <dgm:prSet presAssocID="{9B96503E-0AAF-477D-8655-3FB5E870DE3A}" presName="parentTextArrow" presStyleLbl="node1" presStyleIdx="3" presStyleCnt="4"/>
      <dgm:spPr/>
    </dgm:pt>
  </dgm:ptLst>
  <dgm:cxnLst>
    <dgm:cxn modelId="{CFFE990B-AB41-4D39-AF90-0E3A3A23EE4A}" type="presOf" srcId="{35BDDC3F-7FE4-4EB7-B287-B4DA71AD389D}" destId="{14EEE30E-F71F-44A2-93BC-0040F5ADF010}" srcOrd="0" destOrd="0" presId="urn:microsoft.com/office/officeart/2005/8/layout/process4"/>
    <dgm:cxn modelId="{93F43822-9D6B-44E0-9755-5920D1881F6B}" type="presOf" srcId="{E055094C-965E-45CD-9A8C-8289BC02A361}" destId="{45030931-16ED-4568-BB41-746DFA456332}" srcOrd="0" destOrd="0" presId="urn:microsoft.com/office/officeart/2005/8/layout/process4"/>
    <dgm:cxn modelId="{FD00F7BD-825A-49F6-B30F-8BEE70FA1241}" srcId="{A0AEE39E-08B4-47D7-A4A6-ABD0EAB4ECE8}" destId="{9B96503E-0AAF-477D-8655-3FB5E870DE3A}" srcOrd="0" destOrd="0" parTransId="{441E95ED-5BE7-4332-9863-299562EA478D}" sibTransId="{32DAA0CA-8EC9-4788-9DB8-98D30B22B897}"/>
    <dgm:cxn modelId="{E6755B34-2FCB-489A-8E5B-A286A65171E3}" srcId="{A0AEE39E-08B4-47D7-A4A6-ABD0EAB4ECE8}" destId="{D87FAE52-1DF6-4EF8-9A32-0AF4055FAD5D}" srcOrd="1" destOrd="0" parTransId="{5B8BCFE2-B606-4A9F-AC84-2366349F37BE}" sibTransId="{296034D1-A152-40BF-BEEF-6B51519C1BED}"/>
    <dgm:cxn modelId="{89196C0B-40F4-450C-AE4E-7FF614EDB470}" type="presOf" srcId="{D87FAE52-1DF6-4EF8-9A32-0AF4055FAD5D}" destId="{5123F948-07FD-4A54-A3B8-3C441D62BBF5}" srcOrd="0" destOrd="0" presId="urn:microsoft.com/office/officeart/2005/8/layout/process4"/>
    <dgm:cxn modelId="{4B44DB9C-5682-49D0-A979-54BBBE43A876}" srcId="{A0AEE39E-08B4-47D7-A4A6-ABD0EAB4ECE8}" destId="{E055094C-965E-45CD-9A8C-8289BC02A361}" srcOrd="2" destOrd="0" parTransId="{F45FC6E0-E385-434E-AB07-554BFD38F1C2}" sibTransId="{EF02F6F1-1A04-4E48-8A8D-3BE6A0077734}"/>
    <dgm:cxn modelId="{5617D999-9585-4877-BA98-BAF53092FC84}" srcId="{A0AEE39E-08B4-47D7-A4A6-ABD0EAB4ECE8}" destId="{35BDDC3F-7FE4-4EB7-B287-B4DA71AD389D}" srcOrd="3" destOrd="0" parTransId="{8A406871-D1DE-40FC-8392-245B79C855EC}" sibTransId="{ABA25653-F909-4C48-9B29-899076A6999C}"/>
    <dgm:cxn modelId="{0D45DBBF-B485-45C7-BAFF-FC6465D04CA9}" type="presOf" srcId="{A0AEE39E-08B4-47D7-A4A6-ABD0EAB4ECE8}" destId="{078007F4-87B4-4168-967A-D963FE5EE978}" srcOrd="0" destOrd="0" presId="urn:microsoft.com/office/officeart/2005/8/layout/process4"/>
    <dgm:cxn modelId="{4B005165-63AD-4DA2-A482-DDFFA74319B5}" type="presOf" srcId="{9B96503E-0AAF-477D-8655-3FB5E870DE3A}" destId="{04F23672-0C08-447B-874B-D737D6B464A9}" srcOrd="0" destOrd="0" presId="urn:microsoft.com/office/officeart/2005/8/layout/process4"/>
    <dgm:cxn modelId="{BE67365F-D386-42EA-A3F8-5D4B94E59D46}" type="presParOf" srcId="{078007F4-87B4-4168-967A-D963FE5EE978}" destId="{08DE6125-487E-4EED-8426-B598331F4EB4}" srcOrd="0" destOrd="0" presId="urn:microsoft.com/office/officeart/2005/8/layout/process4"/>
    <dgm:cxn modelId="{98E1488D-ADA3-4039-A9A5-224164D89041}" type="presParOf" srcId="{08DE6125-487E-4EED-8426-B598331F4EB4}" destId="{14EEE30E-F71F-44A2-93BC-0040F5ADF010}" srcOrd="0" destOrd="0" presId="urn:microsoft.com/office/officeart/2005/8/layout/process4"/>
    <dgm:cxn modelId="{2F689A01-64D8-4A15-A358-653B090E11D5}" type="presParOf" srcId="{078007F4-87B4-4168-967A-D963FE5EE978}" destId="{507016CC-904A-44EB-825B-9F19A295C4D2}" srcOrd="1" destOrd="0" presId="urn:microsoft.com/office/officeart/2005/8/layout/process4"/>
    <dgm:cxn modelId="{1BF97E97-8366-4334-BFE3-CF869A9D11D4}" type="presParOf" srcId="{078007F4-87B4-4168-967A-D963FE5EE978}" destId="{C0104A48-5A74-4476-B19E-28982FB09E70}" srcOrd="2" destOrd="0" presId="urn:microsoft.com/office/officeart/2005/8/layout/process4"/>
    <dgm:cxn modelId="{733F635A-D413-4C78-B38E-9D6A75B12D7F}" type="presParOf" srcId="{C0104A48-5A74-4476-B19E-28982FB09E70}" destId="{45030931-16ED-4568-BB41-746DFA456332}" srcOrd="0" destOrd="0" presId="urn:microsoft.com/office/officeart/2005/8/layout/process4"/>
    <dgm:cxn modelId="{9A6DC382-0FA5-4B77-9A44-BE5D27905CEF}" type="presParOf" srcId="{078007F4-87B4-4168-967A-D963FE5EE978}" destId="{9D8C4B1E-812D-43C2-BAA7-49DC5C06BD5E}" srcOrd="3" destOrd="0" presId="urn:microsoft.com/office/officeart/2005/8/layout/process4"/>
    <dgm:cxn modelId="{9D8EBE2F-8A69-40C5-BB84-F1961A00E00F}" type="presParOf" srcId="{078007F4-87B4-4168-967A-D963FE5EE978}" destId="{5C0C8669-0E03-4A0A-B9A3-6958D4A671E8}" srcOrd="4" destOrd="0" presId="urn:microsoft.com/office/officeart/2005/8/layout/process4"/>
    <dgm:cxn modelId="{9F0D9611-7D2C-403B-9124-7365D3BAFFD1}" type="presParOf" srcId="{5C0C8669-0E03-4A0A-B9A3-6958D4A671E8}" destId="{5123F948-07FD-4A54-A3B8-3C441D62BBF5}" srcOrd="0" destOrd="0" presId="urn:microsoft.com/office/officeart/2005/8/layout/process4"/>
    <dgm:cxn modelId="{4B3EB2E2-6D78-4874-81AD-78110346ABA6}" type="presParOf" srcId="{078007F4-87B4-4168-967A-D963FE5EE978}" destId="{5159AE18-5BC4-4FE0-B674-A4FAA40C22C8}" srcOrd="5" destOrd="0" presId="urn:microsoft.com/office/officeart/2005/8/layout/process4"/>
    <dgm:cxn modelId="{F27B7726-65BA-43DE-A293-5B45B11DA608}" type="presParOf" srcId="{078007F4-87B4-4168-967A-D963FE5EE978}" destId="{8CEEA7C0-4380-43A0-9248-2233DBEDFC27}" srcOrd="6" destOrd="0" presId="urn:microsoft.com/office/officeart/2005/8/layout/process4"/>
    <dgm:cxn modelId="{033C31A0-A547-49AD-AB89-859886B0DA85}" type="presParOf" srcId="{8CEEA7C0-4380-43A0-9248-2233DBEDFC27}" destId="{04F23672-0C08-447B-874B-D737D6B464A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89651-F625-4C12-AFBA-404A8330D6EB}">
      <dsp:nvSpPr>
        <dsp:cNvPr id="0" name=""/>
        <dsp:cNvSpPr/>
      </dsp:nvSpPr>
      <dsp:spPr>
        <a:xfrm>
          <a:off x="297500" y="3367"/>
          <a:ext cx="3858073" cy="9179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Motores jaula de ardilla</a:t>
          </a:r>
          <a:endParaRPr lang="es-ES" sz="2400" kern="1200" dirty="0">
            <a:latin typeface="Times New Roman" panose="02020603050405020304" pitchFamily="18" charset="0"/>
            <a:cs typeface="Times New Roman" panose="02020603050405020304" pitchFamily="18" charset="0"/>
          </a:endParaRPr>
        </a:p>
      </dsp:txBody>
      <dsp:txXfrm>
        <a:off x="756467" y="3367"/>
        <a:ext cx="2940140" cy="917933"/>
      </dsp:txXfrm>
    </dsp:sp>
    <dsp:sp modelId="{E6CC6928-62EB-4D1F-8366-DC8F456CCEFE}">
      <dsp:nvSpPr>
        <dsp:cNvPr id="0" name=""/>
        <dsp:cNvSpPr/>
      </dsp:nvSpPr>
      <dsp:spPr>
        <a:xfrm>
          <a:off x="3857245" y="81391"/>
          <a:ext cx="3694111" cy="761884"/>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dirty="0" smtClean="0">
              <a:latin typeface="Times New Roman" panose="02020603050405020304" pitchFamily="18" charset="0"/>
              <a:cs typeface="Times New Roman" panose="02020603050405020304" pitchFamily="18" charset="0"/>
            </a:rPr>
            <a:t>Consumen hasta el 60% de la energía</a:t>
          </a:r>
          <a:endParaRPr lang="es-ES" sz="1900" kern="1200" dirty="0">
            <a:latin typeface="Times New Roman" panose="02020603050405020304" pitchFamily="18" charset="0"/>
            <a:cs typeface="Times New Roman" panose="02020603050405020304" pitchFamily="18" charset="0"/>
          </a:endParaRPr>
        </a:p>
      </dsp:txBody>
      <dsp:txXfrm>
        <a:off x="4238187" y="81391"/>
        <a:ext cx="2932227" cy="761884"/>
      </dsp:txXfrm>
    </dsp:sp>
    <dsp:sp modelId="{1E1FD551-50CC-4493-9555-3094EFADBE79}">
      <dsp:nvSpPr>
        <dsp:cNvPr id="0" name=""/>
        <dsp:cNvSpPr/>
      </dsp:nvSpPr>
      <dsp:spPr>
        <a:xfrm>
          <a:off x="297500" y="1049811"/>
          <a:ext cx="3892495" cy="9179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S" sz="2300" kern="1200" dirty="0" smtClean="0">
              <a:latin typeface="Times New Roman" panose="02020603050405020304" pitchFamily="18" charset="0"/>
              <a:cs typeface="Times New Roman" panose="02020603050405020304" pitchFamily="18" charset="0"/>
            </a:rPr>
            <a:t>Medición de corriente para detección de fallas </a:t>
          </a:r>
          <a:endParaRPr lang="es-ES" sz="2300" kern="1200" dirty="0">
            <a:latin typeface="Times New Roman" panose="02020603050405020304" pitchFamily="18" charset="0"/>
            <a:cs typeface="Times New Roman" panose="02020603050405020304" pitchFamily="18" charset="0"/>
          </a:endParaRPr>
        </a:p>
      </dsp:txBody>
      <dsp:txXfrm>
        <a:off x="756467" y="1049811"/>
        <a:ext cx="2974562" cy="917933"/>
      </dsp:txXfrm>
    </dsp:sp>
    <dsp:sp modelId="{CDCBE3E8-9B34-474C-A8FB-48F7D96C18F4}">
      <dsp:nvSpPr>
        <dsp:cNvPr id="0" name=""/>
        <dsp:cNvSpPr/>
      </dsp:nvSpPr>
      <dsp:spPr>
        <a:xfrm>
          <a:off x="3891668" y="1127835"/>
          <a:ext cx="3560896" cy="761884"/>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dirty="0" smtClean="0">
              <a:latin typeface="Times New Roman" panose="02020603050405020304" pitchFamily="18" charset="0"/>
              <a:cs typeface="Times New Roman" panose="02020603050405020304" pitchFamily="18" charset="0"/>
            </a:rPr>
            <a:t>Las fallas generan efectos en la frecuencia </a:t>
          </a:r>
          <a:endParaRPr lang="es-ES" sz="1900" kern="1200" dirty="0">
            <a:latin typeface="Times New Roman" panose="02020603050405020304" pitchFamily="18" charset="0"/>
            <a:cs typeface="Times New Roman" panose="02020603050405020304" pitchFamily="18" charset="0"/>
          </a:endParaRPr>
        </a:p>
      </dsp:txBody>
      <dsp:txXfrm>
        <a:off x="4272610" y="1127835"/>
        <a:ext cx="2799012" cy="761884"/>
      </dsp:txXfrm>
    </dsp:sp>
    <dsp:sp modelId="{5DAB13F0-8125-4660-BD21-0C773C23D539}">
      <dsp:nvSpPr>
        <dsp:cNvPr id="0" name=""/>
        <dsp:cNvSpPr/>
      </dsp:nvSpPr>
      <dsp:spPr>
        <a:xfrm>
          <a:off x="297500" y="2096255"/>
          <a:ext cx="3878887" cy="9179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S" sz="2300" kern="1200" dirty="0" smtClean="0">
              <a:latin typeface="Times New Roman" panose="02020603050405020304" pitchFamily="18" charset="0"/>
              <a:cs typeface="Times New Roman" panose="02020603050405020304" pitchFamily="18" charset="0"/>
            </a:rPr>
            <a:t>Estrategias de detección con aprendizaje </a:t>
          </a:r>
          <a:endParaRPr lang="es-ES" sz="2300" kern="1200" dirty="0">
            <a:latin typeface="Times New Roman" panose="02020603050405020304" pitchFamily="18" charset="0"/>
            <a:cs typeface="Times New Roman" panose="02020603050405020304" pitchFamily="18" charset="0"/>
          </a:endParaRPr>
        </a:p>
      </dsp:txBody>
      <dsp:txXfrm>
        <a:off x="756467" y="2096255"/>
        <a:ext cx="2960954" cy="917933"/>
      </dsp:txXfrm>
    </dsp:sp>
    <dsp:sp modelId="{E6107CAF-4FBE-4966-9F0E-5D0023392AAE}">
      <dsp:nvSpPr>
        <dsp:cNvPr id="0" name=""/>
        <dsp:cNvSpPr/>
      </dsp:nvSpPr>
      <dsp:spPr>
        <a:xfrm>
          <a:off x="3878059" y="2174279"/>
          <a:ext cx="3817327" cy="761884"/>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dirty="0" smtClean="0">
              <a:latin typeface="Times New Roman" panose="02020603050405020304" pitchFamily="18" charset="0"/>
              <a:cs typeface="Times New Roman" panose="02020603050405020304" pitchFamily="18" charset="0"/>
            </a:rPr>
            <a:t>Aprendizaje supervisado o no supervisado </a:t>
          </a:r>
          <a:endParaRPr lang="es-ES" sz="1900" kern="1200" dirty="0">
            <a:latin typeface="Times New Roman" panose="02020603050405020304" pitchFamily="18" charset="0"/>
            <a:cs typeface="Times New Roman" panose="02020603050405020304" pitchFamily="18" charset="0"/>
          </a:endParaRPr>
        </a:p>
      </dsp:txBody>
      <dsp:txXfrm>
        <a:off x="4259001" y="2174279"/>
        <a:ext cx="3055443" cy="761884"/>
      </dsp:txXfrm>
    </dsp:sp>
    <dsp:sp modelId="{22BEE172-9621-4882-B1ED-26F6B5059BD6}">
      <dsp:nvSpPr>
        <dsp:cNvPr id="0" name=""/>
        <dsp:cNvSpPr/>
      </dsp:nvSpPr>
      <dsp:spPr>
        <a:xfrm>
          <a:off x="297500" y="3142699"/>
          <a:ext cx="3753956" cy="9179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S" sz="2300" kern="1200" dirty="0" smtClean="0">
              <a:latin typeface="Times New Roman" panose="02020603050405020304" pitchFamily="18" charset="0"/>
              <a:cs typeface="Times New Roman" panose="02020603050405020304" pitchFamily="18" charset="0"/>
            </a:rPr>
            <a:t>Resultados </a:t>
          </a:r>
          <a:endParaRPr lang="es-ES" sz="2300" kern="1200" dirty="0">
            <a:latin typeface="Times New Roman" panose="02020603050405020304" pitchFamily="18" charset="0"/>
            <a:cs typeface="Times New Roman" panose="02020603050405020304" pitchFamily="18" charset="0"/>
          </a:endParaRPr>
        </a:p>
      </dsp:txBody>
      <dsp:txXfrm>
        <a:off x="756467" y="3142699"/>
        <a:ext cx="2836023" cy="917933"/>
      </dsp:txXfrm>
    </dsp:sp>
    <dsp:sp modelId="{24B22D92-F7FF-41A2-AE89-0AF5D3F7B677}">
      <dsp:nvSpPr>
        <dsp:cNvPr id="0" name=""/>
        <dsp:cNvSpPr/>
      </dsp:nvSpPr>
      <dsp:spPr>
        <a:xfrm>
          <a:off x="3753129" y="3220723"/>
          <a:ext cx="3776909" cy="761884"/>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dirty="0" smtClean="0">
              <a:latin typeface="Times New Roman" panose="02020603050405020304" pitchFamily="18" charset="0"/>
              <a:cs typeface="Times New Roman" panose="02020603050405020304" pitchFamily="18" charset="0"/>
            </a:rPr>
            <a:t>Aprendizaje no supervisado obtiene un desempeño similar </a:t>
          </a:r>
          <a:endParaRPr lang="es-ES" sz="1900" kern="1200" dirty="0">
            <a:latin typeface="Times New Roman" panose="02020603050405020304" pitchFamily="18" charset="0"/>
            <a:cs typeface="Times New Roman" panose="02020603050405020304" pitchFamily="18" charset="0"/>
          </a:endParaRPr>
        </a:p>
      </dsp:txBody>
      <dsp:txXfrm>
        <a:off x="4134071" y="3220723"/>
        <a:ext cx="3015025" cy="761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6122" y="-789814"/>
          <a:ext cx="6140177" cy="6140177"/>
        </a:xfrm>
        <a:prstGeom prst="blockArc">
          <a:avLst>
            <a:gd name="adj1" fmla="val 18900000"/>
            <a:gd name="adj2" fmla="val 2700000"/>
            <a:gd name="adj3" fmla="val 352"/>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67030" y="240158"/>
          <a:ext cx="7697940"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lvl="0" algn="l" defTabSz="1155700">
            <a:lnSpc>
              <a:spcPct val="90000"/>
            </a:lnSpc>
            <a:spcBef>
              <a:spcPct val="0"/>
            </a:spcBef>
            <a:spcAft>
              <a:spcPct val="35000"/>
            </a:spcAft>
          </a:pPr>
          <a:r>
            <a:rPr lang="es-EC" sz="2600" kern="1200" smtClean="0">
              <a:latin typeface="Times New Roman" panose="02020603050405020304" pitchFamily="18" charset="0"/>
              <a:cs typeface="Times New Roman" panose="02020603050405020304" pitchFamily="18" charset="0"/>
            </a:rPr>
            <a:t>Objetivos</a:t>
          </a:r>
          <a:endParaRPr lang="es-EC" sz="2600" kern="1200" dirty="0">
            <a:latin typeface="Times New Roman" panose="02020603050405020304" pitchFamily="18" charset="0"/>
            <a:cs typeface="Times New Roman" panose="02020603050405020304" pitchFamily="18" charset="0"/>
          </a:endParaRPr>
        </a:p>
      </dsp:txBody>
      <dsp:txXfrm>
        <a:off x="367030" y="240158"/>
        <a:ext cx="7697940" cy="480134"/>
      </dsp:txXfrm>
    </dsp:sp>
    <dsp:sp modelId="{BE3F36AB-BB4B-4F2A-A989-CD674746F7EA}">
      <dsp:nvSpPr>
        <dsp:cNvPr id="0" name=""/>
        <dsp:cNvSpPr/>
      </dsp:nvSpPr>
      <dsp:spPr>
        <a:xfrm>
          <a:off x="66946" y="180141"/>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DF8EF-D39B-4392-BF0F-788B3E9FD480}">
      <dsp:nvSpPr>
        <dsp:cNvPr id="0" name=""/>
        <dsp:cNvSpPr/>
      </dsp:nvSpPr>
      <dsp:spPr>
        <a:xfrm>
          <a:off x="761974" y="960269"/>
          <a:ext cx="7302996"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latin typeface="Times New Roman" panose="02020603050405020304" pitchFamily="18" charset="0"/>
              <a:cs typeface="Times New Roman" panose="02020603050405020304" pitchFamily="18" charset="0"/>
            </a:rPr>
            <a:t>Introducción</a:t>
          </a:r>
          <a:endParaRPr lang="es-EC" sz="2600" kern="1200" dirty="0">
            <a:latin typeface="Times New Roman" panose="02020603050405020304" pitchFamily="18" charset="0"/>
            <a:cs typeface="Times New Roman" panose="02020603050405020304" pitchFamily="18" charset="0"/>
          </a:endParaRPr>
        </a:p>
      </dsp:txBody>
      <dsp:txXfrm>
        <a:off x="761974" y="960269"/>
        <a:ext cx="7302996" cy="480134"/>
      </dsp:txXfrm>
    </dsp:sp>
    <dsp:sp modelId="{09B22A60-FCB7-49A1-BF25-EF5994FA2C0F}">
      <dsp:nvSpPr>
        <dsp:cNvPr id="0" name=""/>
        <dsp:cNvSpPr/>
      </dsp:nvSpPr>
      <dsp:spPr>
        <a:xfrm>
          <a:off x="461890" y="900252"/>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AE03B7-D522-4051-B591-934028F74DD5}">
      <dsp:nvSpPr>
        <dsp:cNvPr id="0" name=""/>
        <dsp:cNvSpPr/>
      </dsp:nvSpPr>
      <dsp:spPr>
        <a:xfrm>
          <a:off x="942572" y="1680379"/>
          <a:ext cx="7122398"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lvl="0" algn="l" defTabSz="1155700">
            <a:lnSpc>
              <a:spcPct val="90000"/>
            </a:lnSpc>
            <a:spcBef>
              <a:spcPct val="0"/>
            </a:spcBef>
            <a:spcAft>
              <a:spcPct val="35000"/>
            </a:spcAft>
          </a:pPr>
          <a:r>
            <a:rPr lang="es-EC" sz="2600" kern="1200" smtClean="0">
              <a:latin typeface="Times New Roman" panose="02020603050405020304" pitchFamily="18" charset="0"/>
              <a:cs typeface="Times New Roman" panose="02020603050405020304" pitchFamily="18" charset="0"/>
            </a:rPr>
            <a:t>Fundamentación Teórica</a:t>
          </a:r>
          <a:endParaRPr lang="es-EC" sz="2600" kern="1200" dirty="0">
            <a:latin typeface="Times New Roman" panose="02020603050405020304" pitchFamily="18" charset="0"/>
            <a:cs typeface="Times New Roman" panose="02020603050405020304" pitchFamily="18" charset="0"/>
          </a:endParaRPr>
        </a:p>
      </dsp:txBody>
      <dsp:txXfrm>
        <a:off x="942572" y="1680379"/>
        <a:ext cx="7122398" cy="480134"/>
      </dsp:txXfrm>
    </dsp:sp>
    <dsp:sp modelId="{2F661651-797F-4187-8913-0D29D1299341}">
      <dsp:nvSpPr>
        <dsp:cNvPr id="0" name=""/>
        <dsp:cNvSpPr/>
      </dsp:nvSpPr>
      <dsp:spPr>
        <a:xfrm>
          <a:off x="642487" y="1620363"/>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90683B-2523-4AD3-BF3C-B9C30E23F917}">
      <dsp:nvSpPr>
        <dsp:cNvPr id="0" name=""/>
        <dsp:cNvSpPr/>
      </dsp:nvSpPr>
      <dsp:spPr>
        <a:xfrm>
          <a:off x="942572" y="2400034"/>
          <a:ext cx="7122398"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lvl="0" algn="l" defTabSz="1155700">
            <a:lnSpc>
              <a:spcPct val="90000"/>
            </a:lnSpc>
            <a:spcBef>
              <a:spcPct val="0"/>
            </a:spcBef>
            <a:spcAft>
              <a:spcPct val="35000"/>
            </a:spcAft>
          </a:pPr>
          <a:r>
            <a:rPr lang="es-EC" sz="2600" kern="1200" smtClean="0">
              <a:latin typeface="Times New Roman" panose="02020603050405020304" pitchFamily="18" charset="0"/>
              <a:cs typeface="Times New Roman" panose="02020603050405020304" pitchFamily="18" charset="0"/>
            </a:rPr>
            <a:t>Metodología</a:t>
          </a:r>
          <a:endParaRPr lang="es-EC" sz="2600" kern="1200" dirty="0">
            <a:latin typeface="Times New Roman" panose="02020603050405020304" pitchFamily="18" charset="0"/>
            <a:cs typeface="Times New Roman" panose="02020603050405020304" pitchFamily="18" charset="0"/>
          </a:endParaRPr>
        </a:p>
      </dsp:txBody>
      <dsp:txXfrm>
        <a:off x="942572" y="2400034"/>
        <a:ext cx="7122398" cy="480134"/>
      </dsp:txXfrm>
    </dsp:sp>
    <dsp:sp modelId="{2C54FE2B-CA3D-4528-BBBA-7837DAA73DD7}">
      <dsp:nvSpPr>
        <dsp:cNvPr id="0" name=""/>
        <dsp:cNvSpPr/>
      </dsp:nvSpPr>
      <dsp:spPr>
        <a:xfrm>
          <a:off x="642487" y="2340017"/>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EE6C0-1495-47A9-8153-0AB4E6312239}">
      <dsp:nvSpPr>
        <dsp:cNvPr id="0" name=""/>
        <dsp:cNvSpPr/>
      </dsp:nvSpPr>
      <dsp:spPr>
        <a:xfrm>
          <a:off x="761974" y="3120145"/>
          <a:ext cx="7302996"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latin typeface="Times New Roman" panose="02020603050405020304" pitchFamily="18" charset="0"/>
              <a:cs typeface="Times New Roman" panose="02020603050405020304" pitchFamily="18" charset="0"/>
            </a:rPr>
            <a:t>Resultados</a:t>
          </a:r>
          <a:endParaRPr lang="es-EC" sz="2600" kern="1200" dirty="0">
            <a:latin typeface="Times New Roman" panose="02020603050405020304" pitchFamily="18" charset="0"/>
            <a:cs typeface="Times New Roman" panose="02020603050405020304" pitchFamily="18" charset="0"/>
          </a:endParaRPr>
        </a:p>
      </dsp:txBody>
      <dsp:txXfrm>
        <a:off x="761974" y="3120145"/>
        <a:ext cx="7302996" cy="480134"/>
      </dsp:txXfrm>
    </dsp:sp>
    <dsp:sp modelId="{B3E116FB-7744-4CF6-9DB6-12485C2CA169}">
      <dsp:nvSpPr>
        <dsp:cNvPr id="0" name=""/>
        <dsp:cNvSpPr/>
      </dsp:nvSpPr>
      <dsp:spPr>
        <a:xfrm>
          <a:off x="461890" y="3060128"/>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80E021-7CC5-4FFA-97A6-3284982898D7}">
      <dsp:nvSpPr>
        <dsp:cNvPr id="0" name=""/>
        <dsp:cNvSpPr/>
      </dsp:nvSpPr>
      <dsp:spPr>
        <a:xfrm>
          <a:off x="367030" y="3840255"/>
          <a:ext cx="7697940"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lvl="0" algn="l" defTabSz="1155700">
            <a:lnSpc>
              <a:spcPct val="90000"/>
            </a:lnSpc>
            <a:spcBef>
              <a:spcPct val="0"/>
            </a:spcBef>
            <a:spcAft>
              <a:spcPct val="35000"/>
            </a:spcAft>
          </a:pPr>
          <a:r>
            <a:rPr lang="es-EC" sz="2600" kern="1200" smtClean="0">
              <a:latin typeface="Times New Roman" panose="02020603050405020304" pitchFamily="18" charset="0"/>
              <a:cs typeface="Times New Roman" panose="02020603050405020304" pitchFamily="18" charset="0"/>
            </a:rPr>
            <a:t>Conclusiones y Recomendaciones</a:t>
          </a:r>
          <a:endParaRPr lang="es-EC" sz="2600" kern="1200" dirty="0">
            <a:latin typeface="Times New Roman" panose="02020603050405020304" pitchFamily="18" charset="0"/>
            <a:cs typeface="Times New Roman" panose="02020603050405020304" pitchFamily="18" charset="0"/>
          </a:endParaRPr>
        </a:p>
      </dsp:txBody>
      <dsp:txXfrm>
        <a:off x="367030" y="3840255"/>
        <a:ext cx="7697940" cy="480134"/>
      </dsp:txXfrm>
    </dsp:sp>
    <dsp:sp modelId="{FB38E14E-2C2C-4CB9-9A98-715BEDEB95F4}">
      <dsp:nvSpPr>
        <dsp:cNvPr id="0" name=""/>
        <dsp:cNvSpPr/>
      </dsp:nvSpPr>
      <dsp:spPr>
        <a:xfrm>
          <a:off x="66946" y="3780239"/>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1FA89-3EEB-45C9-8678-EAA8A81A0D40}">
      <dsp:nvSpPr>
        <dsp:cNvPr id="0" name=""/>
        <dsp:cNvSpPr/>
      </dsp:nvSpPr>
      <dsp:spPr>
        <a:xfrm>
          <a:off x="3503262" y="898315"/>
          <a:ext cx="2530717" cy="284011"/>
        </a:xfrm>
        <a:custGeom>
          <a:avLst/>
          <a:gdLst/>
          <a:ahLst/>
          <a:cxnLst/>
          <a:rect l="0" t="0" r="0" b="0"/>
          <a:pathLst>
            <a:path>
              <a:moveTo>
                <a:pt x="0" y="0"/>
              </a:moveTo>
              <a:lnTo>
                <a:pt x="0" y="142005"/>
              </a:lnTo>
              <a:lnTo>
                <a:pt x="2530717" y="142005"/>
              </a:lnTo>
              <a:lnTo>
                <a:pt x="2530717" y="28401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174353-EF19-4010-8C80-D9B24A94CF11}">
      <dsp:nvSpPr>
        <dsp:cNvPr id="0" name=""/>
        <dsp:cNvSpPr/>
      </dsp:nvSpPr>
      <dsp:spPr>
        <a:xfrm>
          <a:off x="5448095" y="3586815"/>
          <a:ext cx="254283" cy="812806"/>
        </a:xfrm>
        <a:custGeom>
          <a:avLst/>
          <a:gdLst/>
          <a:ahLst/>
          <a:cxnLst/>
          <a:rect l="0" t="0" r="0" b="0"/>
          <a:pathLst>
            <a:path>
              <a:moveTo>
                <a:pt x="0" y="0"/>
              </a:moveTo>
              <a:lnTo>
                <a:pt x="0" y="812806"/>
              </a:lnTo>
              <a:lnTo>
                <a:pt x="254283" y="812806"/>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D7410-857C-42F0-BE03-645ACA8810D6}">
      <dsp:nvSpPr>
        <dsp:cNvPr id="0" name=""/>
        <dsp:cNvSpPr/>
      </dsp:nvSpPr>
      <dsp:spPr>
        <a:xfrm>
          <a:off x="5101864" y="2687540"/>
          <a:ext cx="1024321" cy="284011"/>
        </a:xfrm>
        <a:custGeom>
          <a:avLst/>
          <a:gdLst/>
          <a:ahLst/>
          <a:cxnLst/>
          <a:rect l="0" t="0" r="0" b="0"/>
          <a:pathLst>
            <a:path>
              <a:moveTo>
                <a:pt x="0" y="0"/>
              </a:moveTo>
              <a:lnTo>
                <a:pt x="0" y="142005"/>
              </a:lnTo>
              <a:lnTo>
                <a:pt x="1024321" y="142005"/>
              </a:lnTo>
              <a:lnTo>
                <a:pt x="1024321" y="28401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4D4A2-5CF7-4D88-8667-6AD20213D527}">
      <dsp:nvSpPr>
        <dsp:cNvPr id="0" name=""/>
        <dsp:cNvSpPr/>
      </dsp:nvSpPr>
      <dsp:spPr>
        <a:xfrm>
          <a:off x="3406394" y="3559705"/>
          <a:ext cx="264694" cy="846428"/>
        </a:xfrm>
        <a:custGeom>
          <a:avLst/>
          <a:gdLst/>
          <a:ahLst/>
          <a:cxnLst/>
          <a:rect l="0" t="0" r="0" b="0"/>
          <a:pathLst>
            <a:path>
              <a:moveTo>
                <a:pt x="0" y="0"/>
              </a:moveTo>
              <a:lnTo>
                <a:pt x="0" y="846428"/>
              </a:lnTo>
              <a:lnTo>
                <a:pt x="264694" y="84642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FE7A5-BA98-4E50-BE20-DEF7F23023D3}">
      <dsp:nvSpPr>
        <dsp:cNvPr id="0" name=""/>
        <dsp:cNvSpPr/>
      </dsp:nvSpPr>
      <dsp:spPr>
        <a:xfrm>
          <a:off x="4112246" y="2687540"/>
          <a:ext cx="989617" cy="284011"/>
        </a:xfrm>
        <a:custGeom>
          <a:avLst/>
          <a:gdLst/>
          <a:ahLst/>
          <a:cxnLst/>
          <a:rect l="0" t="0" r="0" b="0"/>
          <a:pathLst>
            <a:path>
              <a:moveTo>
                <a:pt x="989617" y="0"/>
              </a:moveTo>
              <a:lnTo>
                <a:pt x="989617" y="142005"/>
              </a:lnTo>
              <a:lnTo>
                <a:pt x="0" y="142005"/>
              </a:lnTo>
              <a:lnTo>
                <a:pt x="0" y="28401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EE30D-B1E9-4E47-A9B1-C0B7F6F9B0FA}">
      <dsp:nvSpPr>
        <dsp:cNvPr id="0" name=""/>
        <dsp:cNvSpPr/>
      </dsp:nvSpPr>
      <dsp:spPr>
        <a:xfrm>
          <a:off x="3592617" y="1727311"/>
          <a:ext cx="1509246" cy="284011"/>
        </a:xfrm>
        <a:custGeom>
          <a:avLst/>
          <a:gdLst/>
          <a:ahLst/>
          <a:cxnLst/>
          <a:rect l="0" t="0" r="0" b="0"/>
          <a:pathLst>
            <a:path>
              <a:moveTo>
                <a:pt x="0" y="0"/>
              </a:moveTo>
              <a:lnTo>
                <a:pt x="0" y="142005"/>
              </a:lnTo>
              <a:lnTo>
                <a:pt x="1509246" y="142005"/>
              </a:lnTo>
              <a:lnTo>
                <a:pt x="1509246" y="28401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071B07-DE86-4DBF-B1EF-59EB971071F3}">
      <dsp:nvSpPr>
        <dsp:cNvPr id="0" name=""/>
        <dsp:cNvSpPr/>
      </dsp:nvSpPr>
      <dsp:spPr>
        <a:xfrm>
          <a:off x="1390619" y="2687540"/>
          <a:ext cx="202865" cy="858502"/>
        </a:xfrm>
        <a:custGeom>
          <a:avLst/>
          <a:gdLst/>
          <a:ahLst/>
          <a:cxnLst/>
          <a:rect l="0" t="0" r="0" b="0"/>
          <a:pathLst>
            <a:path>
              <a:moveTo>
                <a:pt x="0" y="0"/>
              </a:moveTo>
              <a:lnTo>
                <a:pt x="0" y="858502"/>
              </a:lnTo>
              <a:lnTo>
                <a:pt x="202865" y="85850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9C359-F899-47FF-B5A1-B3BA3343C6FA}">
      <dsp:nvSpPr>
        <dsp:cNvPr id="0" name=""/>
        <dsp:cNvSpPr/>
      </dsp:nvSpPr>
      <dsp:spPr>
        <a:xfrm>
          <a:off x="1931593" y="1727311"/>
          <a:ext cx="1661023" cy="284011"/>
        </a:xfrm>
        <a:custGeom>
          <a:avLst/>
          <a:gdLst/>
          <a:ahLst/>
          <a:cxnLst/>
          <a:rect l="0" t="0" r="0" b="0"/>
          <a:pathLst>
            <a:path>
              <a:moveTo>
                <a:pt x="1661023" y="0"/>
              </a:moveTo>
              <a:lnTo>
                <a:pt x="1661023" y="142005"/>
              </a:lnTo>
              <a:lnTo>
                <a:pt x="0" y="142005"/>
              </a:lnTo>
              <a:lnTo>
                <a:pt x="0" y="284011"/>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5C2D01-15FE-4AC0-8FA6-8C81F3E402CF}">
      <dsp:nvSpPr>
        <dsp:cNvPr id="0" name=""/>
        <dsp:cNvSpPr/>
      </dsp:nvSpPr>
      <dsp:spPr>
        <a:xfrm>
          <a:off x="3457542" y="898315"/>
          <a:ext cx="91440" cy="284011"/>
        </a:xfrm>
        <a:custGeom>
          <a:avLst/>
          <a:gdLst/>
          <a:ahLst/>
          <a:cxnLst/>
          <a:rect l="0" t="0" r="0" b="0"/>
          <a:pathLst>
            <a:path>
              <a:moveTo>
                <a:pt x="45720" y="0"/>
              </a:moveTo>
              <a:lnTo>
                <a:pt x="45720" y="142005"/>
              </a:lnTo>
              <a:lnTo>
                <a:pt x="135075" y="142005"/>
              </a:lnTo>
              <a:lnTo>
                <a:pt x="135075" y="28401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EFD53-3229-4788-9BD7-D0DA33D1E1AD}">
      <dsp:nvSpPr>
        <dsp:cNvPr id="0" name=""/>
        <dsp:cNvSpPr/>
      </dsp:nvSpPr>
      <dsp:spPr>
        <a:xfrm>
          <a:off x="1061899" y="898315"/>
          <a:ext cx="2441362" cy="284011"/>
        </a:xfrm>
        <a:custGeom>
          <a:avLst/>
          <a:gdLst/>
          <a:ahLst/>
          <a:cxnLst/>
          <a:rect l="0" t="0" r="0" b="0"/>
          <a:pathLst>
            <a:path>
              <a:moveTo>
                <a:pt x="2441362" y="0"/>
              </a:moveTo>
              <a:lnTo>
                <a:pt x="2441362" y="142005"/>
              </a:lnTo>
              <a:lnTo>
                <a:pt x="0" y="142005"/>
              </a:lnTo>
              <a:lnTo>
                <a:pt x="0" y="28401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4A467E-CC5C-4360-A146-679696B42786}">
      <dsp:nvSpPr>
        <dsp:cNvPr id="0" name=""/>
        <dsp:cNvSpPr/>
      </dsp:nvSpPr>
      <dsp:spPr>
        <a:xfrm>
          <a:off x="555399" y="0"/>
          <a:ext cx="5895725" cy="89831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a:latin typeface="Times New Roman" panose="02020603050405020304" pitchFamily="18" charset="0"/>
              <a:cs typeface="Times New Roman" panose="02020603050405020304" pitchFamily="18" charset="0"/>
            </a:rPr>
            <a:t>Métodos de </a:t>
          </a:r>
          <a:r>
            <a:rPr lang="es-ES" sz="2800" kern="1200" dirty="0" smtClean="0">
              <a:latin typeface="Times New Roman" panose="02020603050405020304" pitchFamily="18" charset="0"/>
              <a:cs typeface="Times New Roman" panose="02020603050405020304" pitchFamily="18" charset="0"/>
            </a:rPr>
            <a:t>detección </a:t>
          </a:r>
          <a:r>
            <a:rPr lang="es-ES" sz="2800" kern="1200" dirty="0">
              <a:latin typeface="Times New Roman" panose="02020603050405020304" pitchFamily="18" charset="0"/>
              <a:cs typeface="Times New Roman" panose="02020603050405020304" pitchFamily="18" charset="0"/>
            </a:rPr>
            <a:t>de fallas en motores de inducción </a:t>
          </a:r>
        </a:p>
      </dsp:txBody>
      <dsp:txXfrm>
        <a:off x="555399" y="0"/>
        <a:ext cx="5895725" cy="898314"/>
      </dsp:txXfrm>
    </dsp:sp>
    <dsp:sp modelId="{97934BAB-7E9E-4A81-9B9D-3D85B16C2B09}">
      <dsp:nvSpPr>
        <dsp:cNvPr id="0" name=""/>
        <dsp:cNvSpPr/>
      </dsp:nvSpPr>
      <dsp:spPr>
        <a:xfrm>
          <a:off x="1969" y="1182327"/>
          <a:ext cx="2119861" cy="62418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Basados en modelos </a:t>
          </a:r>
        </a:p>
      </dsp:txBody>
      <dsp:txXfrm>
        <a:off x="1969" y="1182327"/>
        <a:ext cx="2119861" cy="624182"/>
      </dsp:txXfrm>
    </dsp:sp>
    <dsp:sp modelId="{6A4F426B-18B7-41CA-8E9E-32522829951A}">
      <dsp:nvSpPr>
        <dsp:cNvPr id="0" name=""/>
        <dsp:cNvSpPr/>
      </dsp:nvSpPr>
      <dsp:spPr>
        <a:xfrm>
          <a:off x="2405841" y="1182327"/>
          <a:ext cx="2373551" cy="54498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Basados en conocimiento</a:t>
          </a:r>
        </a:p>
      </dsp:txBody>
      <dsp:txXfrm>
        <a:off x="2405841" y="1182327"/>
        <a:ext cx="2373551" cy="544984"/>
      </dsp:txXfrm>
    </dsp:sp>
    <dsp:sp modelId="{68C84A29-DE2F-4A96-8139-11B25D10D182}">
      <dsp:nvSpPr>
        <dsp:cNvPr id="0" name=""/>
        <dsp:cNvSpPr/>
      </dsp:nvSpPr>
      <dsp:spPr>
        <a:xfrm>
          <a:off x="1255375" y="2011322"/>
          <a:ext cx="1352435" cy="67621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Cualitativos </a:t>
          </a:r>
        </a:p>
      </dsp:txBody>
      <dsp:txXfrm>
        <a:off x="1255375" y="2011322"/>
        <a:ext cx="1352435" cy="676217"/>
      </dsp:txXfrm>
    </dsp:sp>
    <dsp:sp modelId="{408A53B9-1654-408B-81FB-A9539C02AB2E}">
      <dsp:nvSpPr>
        <dsp:cNvPr id="0" name=""/>
        <dsp:cNvSpPr/>
      </dsp:nvSpPr>
      <dsp:spPr>
        <a:xfrm>
          <a:off x="1593484" y="2971551"/>
          <a:ext cx="1352435" cy="114898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a:latin typeface="Times New Roman" panose="02020603050405020304" pitchFamily="18" charset="0"/>
              <a:cs typeface="Times New Roman" panose="02020603050405020304" pitchFamily="18" charset="0"/>
            </a:rPr>
            <a:t>Árboles de fallas</a:t>
          </a:r>
          <a:br>
            <a:rPr lang="es-ES" sz="1600" kern="1200">
              <a:latin typeface="Times New Roman" panose="02020603050405020304" pitchFamily="18" charset="0"/>
              <a:cs typeface="Times New Roman" panose="02020603050405020304" pitchFamily="18" charset="0"/>
            </a:rPr>
          </a:br>
          <a:r>
            <a:rPr lang="es-ES" sz="1600" kern="1200">
              <a:latin typeface="Times New Roman" panose="02020603050405020304" pitchFamily="18" charset="0"/>
              <a:cs typeface="Times New Roman" panose="02020603050405020304" pitchFamily="18" charset="0"/>
            </a:rPr>
            <a:t>Diagramas</a:t>
          </a:r>
          <a:br>
            <a:rPr lang="es-ES" sz="1600" kern="1200">
              <a:latin typeface="Times New Roman" panose="02020603050405020304" pitchFamily="18" charset="0"/>
              <a:cs typeface="Times New Roman" panose="02020603050405020304" pitchFamily="18" charset="0"/>
            </a:rPr>
          </a:br>
          <a:r>
            <a:rPr lang="es-ES" sz="1600" kern="1200">
              <a:latin typeface="Times New Roman" panose="02020603050405020304" pitchFamily="18" charset="0"/>
              <a:cs typeface="Times New Roman" panose="02020603050405020304" pitchFamily="18" charset="0"/>
            </a:rPr>
            <a:t>Sistemas expertos</a:t>
          </a:r>
        </a:p>
      </dsp:txBody>
      <dsp:txXfrm>
        <a:off x="1593484" y="2971551"/>
        <a:ext cx="1352435" cy="1148981"/>
      </dsp:txXfrm>
    </dsp:sp>
    <dsp:sp modelId="{E2461DF1-A114-469F-8DCE-934CA1BDC4DF}">
      <dsp:nvSpPr>
        <dsp:cNvPr id="0" name=""/>
        <dsp:cNvSpPr/>
      </dsp:nvSpPr>
      <dsp:spPr>
        <a:xfrm>
          <a:off x="4273869" y="2011322"/>
          <a:ext cx="1655989" cy="67621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Cuantitativos</a:t>
          </a:r>
        </a:p>
      </dsp:txBody>
      <dsp:txXfrm>
        <a:off x="4273869" y="2011322"/>
        <a:ext cx="1655989" cy="676217"/>
      </dsp:txXfrm>
    </dsp:sp>
    <dsp:sp modelId="{A1694B92-958C-4951-BA76-64966B99C323}">
      <dsp:nvSpPr>
        <dsp:cNvPr id="0" name=""/>
        <dsp:cNvSpPr/>
      </dsp:nvSpPr>
      <dsp:spPr>
        <a:xfrm>
          <a:off x="3229931" y="2971551"/>
          <a:ext cx="1764630" cy="58815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a:latin typeface="Times New Roman" panose="02020603050405020304" pitchFamily="18" charset="0"/>
              <a:cs typeface="Times New Roman" panose="02020603050405020304" pitchFamily="18" charset="0"/>
            </a:rPr>
            <a:t>No supervisados</a:t>
          </a:r>
        </a:p>
      </dsp:txBody>
      <dsp:txXfrm>
        <a:off x="3229931" y="2971551"/>
        <a:ext cx="1764630" cy="588153"/>
      </dsp:txXfrm>
    </dsp:sp>
    <dsp:sp modelId="{CAF06244-062D-4296-ADC0-FEFC76CFFAE0}">
      <dsp:nvSpPr>
        <dsp:cNvPr id="0" name=""/>
        <dsp:cNvSpPr/>
      </dsp:nvSpPr>
      <dsp:spPr>
        <a:xfrm>
          <a:off x="3671089" y="3843717"/>
          <a:ext cx="1352435" cy="112483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a:latin typeface="Times New Roman" panose="02020603050405020304" pitchFamily="18" charset="0"/>
              <a:cs typeface="Times New Roman" panose="02020603050405020304" pitchFamily="18" charset="0"/>
            </a:rPr>
            <a:t>K means</a:t>
          </a:r>
          <a:br>
            <a:rPr lang="es-ES" sz="1600" kern="1200">
              <a:latin typeface="Times New Roman" panose="02020603050405020304" pitchFamily="18" charset="0"/>
              <a:cs typeface="Times New Roman" panose="02020603050405020304" pitchFamily="18" charset="0"/>
            </a:rPr>
          </a:br>
          <a:r>
            <a:rPr lang="es-ES" sz="1600" kern="1200">
              <a:latin typeface="Times New Roman" panose="02020603050405020304" pitchFamily="18" charset="0"/>
              <a:cs typeface="Times New Roman" panose="02020603050405020304" pitchFamily="18" charset="0"/>
            </a:rPr>
            <a:t>C means</a:t>
          </a:r>
          <a:br>
            <a:rPr lang="es-ES" sz="1600" kern="1200">
              <a:latin typeface="Times New Roman" panose="02020603050405020304" pitchFamily="18" charset="0"/>
              <a:cs typeface="Times New Roman" panose="02020603050405020304" pitchFamily="18" charset="0"/>
            </a:rPr>
          </a:br>
          <a:r>
            <a:rPr lang="es-ES" sz="1600" kern="1200">
              <a:latin typeface="Times New Roman" panose="02020603050405020304" pitchFamily="18" charset="0"/>
              <a:cs typeface="Times New Roman" panose="02020603050405020304" pitchFamily="18" charset="0"/>
            </a:rPr>
            <a:t>SOM</a:t>
          </a:r>
          <a:br>
            <a:rPr lang="es-ES" sz="1600" kern="1200">
              <a:latin typeface="Times New Roman" panose="02020603050405020304" pitchFamily="18" charset="0"/>
              <a:cs typeface="Times New Roman" panose="02020603050405020304" pitchFamily="18" charset="0"/>
            </a:rPr>
          </a:br>
          <a:r>
            <a:rPr lang="es-ES" sz="1600" kern="1200">
              <a:latin typeface="Times New Roman" panose="02020603050405020304" pitchFamily="18" charset="0"/>
              <a:cs typeface="Times New Roman" panose="02020603050405020304" pitchFamily="18" charset="0"/>
            </a:rPr>
            <a:t>PCA</a:t>
          </a:r>
          <a:br>
            <a:rPr lang="es-ES" sz="1600" kern="1200">
              <a:latin typeface="Times New Roman" panose="02020603050405020304" pitchFamily="18" charset="0"/>
              <a:cs typeface="Times New Roman" panose="02020603050405020304" pitchFamily="18" charset="0"/>
            </a:rPr>
          </a:br>
          <a:r>
            <a:rPr lang="es-ES" sz="1600" kern="1200">
              <a:latin typeface="Times New Roman" panose="02020603050405020304" pitchFamily="18" charset="0"/>
              <a:cs typeface="Times New Roman" panose="02020603050405020304" pitchFamily="18" charset="0"/>
            </a:rPr>
            <a:t>Vecino cercano</a:t>
          </a:r>
        </a:p>
      </dsp:txBody>
      <dsp:txXfrm>
        <a:off x="3671089" y="3843717"/>
        <a:ext cx="1352435" cy="1124834"/>
      </dsp:txXfrm>
    </dsp:sp>
    <dsp:sp modelId="{852CA519-7A0B-4EDA-911D-EA93DFD74151}">
      <dsp:nvSpPr>
        <dsp:cNvPr id="0" name=""/>
        <dsp:cNvSpPr/>
      </dsp:nvSpPr>
      <dsp:spPr>
        <a:xfrm>
          <a:off x="5278573" y="2971551"/>
          <a:ext cx="1695223" cy="61526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Supervisados </a:t>
          </a:r>
          <a:endParaRPr lang="es-ES" sz="1600" kern="1200">
            <a:latin typeface="Times New Roman" panose="02020603050405020304" pitchFamily="18" charset="0"/>
            <a:cs typeface="Times New Roman" panose="02020603050405020304" pitchFamily="18" charset="0"/>
          </a:endParaRPr>
        </a:p>
      </dsp:txBody>
      <dsp:txXfrm>
        <a:off x="5278573" y="2971551"/>
        <a:ext cx="1695223" cy="615263"/>
      </dsp:txXfrm>
    </dsp:sp>
    <dsp:sp modelId="{931DCAD1-ADD7-4CDB-B448-E73796408F6D}">
      <dsp:nvSpPr>
        <dsp:cNvPr id="0" name=""/>
        <dsp:cNvSpPr/>
      </dsp:nvSpPr>
      <dsp:spPr>
        <a:xfrm>
          <a:off x="5702379" y="3870826"/>
          <a:ext cx="1352435" cy="105759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a:latin typeface="Times New Roman" panose="02020603050405020304" pitchFamily="18" charset="0"/>
              <a:cs typeface="Times New Roman" panose="02020603050405020304" pitchFamily="18" charset="0"/>
            </a:rPr>
            <a:t>RNA</a:t>
          </a:r>
          <a:br>
            <a:rPr lang="es-ES" sz="1600" kern="1200">
              <a:latin typeface="Times New Roman" panose="02020603050405020304" pitchFamily="18" charset="0"/>
              <a:cs typeface="Times New Roman" panose="02020603050405020304" pitchFamily="18" charset="0"/>
            </a:rPr>
          </a:br>
          <a:r>
            <a:rPr lang="es-ES" sz="1600" kern="1200">
              <a:latin typeface="Times New Roman" panose="02020603050405020304" pitchFamily="18" charset="0"/>
              <a:cs typeface="Times New Roman" panose="02020603050405020304" pitchFamily="18" charset="0"/>
            </a:rPr>
            <a:t>FL</a:t>
          </a:r>
          <a:br>
            <a:rPr lang="es-ES" sz="1600" kern="1200">
              <a:latin typeface="Times New Roman" panose="02020603050405020304" pitchFamily="18" charset="0"/>
              <a:cs typeface="Times New Roman" panose="02020603050405020304" pitchFamily="18" charset="0"/>
            </a:rPr>
          </a:br>
          <a:r>
            <a:rPr lang="es-ES" sz="1600" kern="1200">
              <a:latin typeface="Times New Roman" panose="02020603050405020304" pitchFamily="18" charset="0"/>
              <a:cs typeface="Times New Roman" panose="02020603050405020304" pitchFamily="18" charset="0"/>
            </a:rPr>
            <a:t>SVM</a:t>
          </a:r>
          <a:br>
            <a:rPr lang="es-ES" sz="1600" kern="1200">
              <a:latin typeface="Times New Roman" panose="02020603050405020304" pitchFamily="18" charset="0"/>
              <a:cs typeface="Times New Roman" panose="02020603050405020304" pitchFamily="18" charset="0"/>
            </a:rPr>
          </a:br>
          <a:r>
            <a:rPr lang="es-ES" sz="1600" kern="1200">
              <a:latin typeface="Times New Roman" panose="02020603050405020304" pitchFamily="18" charset="0"/>
              <a:cs typeface="Times New Roman" panose="02020603050405020304" pitchFamily="18" charset="0"/>
            </a:rPr>
            <a:t>PLS</a:t>
          </a:r>
        </a:p>
      </dsp:txBody>
      <dsp:txXfrm>
        <a:off x="5702379" y="3870826"/>
        <a:ext cx="1352435" cy="1057590"/>
      </dsp:txXfrm>
    </dsp:sp>
    <dsp:sp modelId="{92715001-9851-419F-A2E9-F8A026C15719}">
      <dsp:nvSpPr>
        <dsp:cNvPr id="0" name=""/>
        <dsp:cNvSpPr/>
      </dsp:nvSpPr>
      <dsp:spPr>
        <a:xfrm>
          <a:off x="5063404" y="1182327"/>
          <a:ext cx="1941150" cy="62090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a:latin typeface="Times New Roman" panose="02020603050405020304" pitchFamily="18" charset="0"/>
              <a:cs typeface="Times New Roman" panose="02020603050405020304" pitchFamily="18" charset="0"/>
            </a:rPr>
            <a:t>Basados en señales </a:t>
          </a:r>
        </a:p>
      </dsp:txBody>
      <dsp:txXfrm>
        <a:off x="5063404" y="1182327"/>
        <a:ext cx="1941150" cy="620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0F98D-6115-44B2-B9D4-A6EE0BA20CF3}">
      <dsp:nvSpPr>
        <dsp:cNvPr id="0" name=""/>
        <dsp:cNvSpPr/>
      </dsp:nvSpPr>
      <dsp:spPr>
        <a:xfrm>
          <a:off x="0" y="0"/>
          <a:ext cx="4402803" cy="8712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Normalizar los vectores de entrada de -1 a 1.</a:t>
          </a:r>
          <a:endParaRPr lang="es-ES" sz="1800" kern="1200" dirty="0">
            <a:latin typeface="Times New Roman" panose="02020603050405020304" pitchFamily="18" charset="0"/>
            <a:cs typeface="Times New Roman" panose="02020603050405020304" pitchFamily="18" charset="0"/>
          </a:endParaRPr>
        </a:p>
      </dsp:txBody>
      <dsp:txXfrm>
        <a:off x="25518" y="25518"/>
        <a:ext cx="3360713" cy="820220"/>
      </dsp:txXfrm>
    </dsp:sp>
    <dsp:sp modelId="{5C865E5B-2FE8-495D-A3AD-82D5AB9DD405}">
      <dsp:nvSpPr>
        <dsp:cNvPr id="0" name=""/>
        <dsp:cNvSpPr/>
      </dsp:nvSpPr>
      <dsp:spPr>
        <a:xfrm>
          <a:off x="328780" y="992263"/>
          <a:ext cx="4402803" cy="8712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Seleccionar los parámetros del algoritmo.</a:t>
          </a:r>
          <a:endParaRPr lang="es-ES" sz="1800" kern="1200" dirty="0">
            <a:latin typeface="Times New Roman" panose="02020603050405020304" pitchFamily="18" charset="0"/>
            <a:cs typeface="Times New Roman" panose="02020603050405020304" pitchFamily="18" charset="0"/>
          </a:endParaRPr>
        </a:p>
      </dsp:txBody>
      <dsp:txXfrm>
        <a:off x="354298" y="1017781"/>
        <a:ext cx="3456670" cy="820220"/>
      </dsp:txXfrm>
    </dsp:sp>
    <dsp:sp modelId="{F524301D-BE11-4CDF-925B-B86C05BB7162}">
      <dsp:nvSpPr>
        <dsp:cNvPr id="0" name=""/>
        <dsp:cNvSpPr/>
      </dsp:nvSpPr>
      <dsp:spPr>
        <a:xfrm>
          <a:off x="657561" y="1984527"/>
          <a:ext cx="4402803" cy="8712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Generar una nueva partición asignando cada vector de entrada  a su centroide más cercano</a:t>
          </a:r>
          <a:endParaRPr lang="es-ES" sz="1800" kern="1200" dirty="0">
            <a:latin typeface="Times New Roman" panose="02020603050405020304" pitchFamily="18" charset="0"/>
            <a:cs typeface="Times New Roman" panose="02020603050405020304" pitchFamily="18" charset="0"/>
          </a:endParaRPr>
        </a:p>
      </dsp:txBody>
      <dsp:txXfrm>
        <a:off x="683079" y="2010045"/>
        <a:ext cx="3456670" cy="820220"/>
      </dsp:txXfrm>
    </dsp:sp>
    <dsp:sp modelId="{D8AB5337-68AF-4129-8F90-1DE58C17E0AA}">
      <dsp:nvSpPr>
        <dsp:cNvPr id="0" name=""/>
        <dsp:cNvSpPr/>
      </dsp:nvSpPr>
      <dsp:spPr>
        <a:xfrm>
          <a:off x="986342" y="2976791"/>
          <a:ext cx="4402803" cy="8712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Calcular nuevos centroides de cada aglomerado utilizando la nueva partición.</a:t>
          </a:r>
          <a:endParaRPr lang="es-ES" sz="1800" kern="1200" dirty="0">
            <a:latin typeface="Times New Roman" panose="02020603050405020304" pitchFamily="18" charset="0"/>
            <a:cs typeface="Times New Roman" panose="02020603050405020304" pitchFamily="18" charset="0"/>
          </a:endParaRPr>
        </a:p>
      </dsp:txBody>
      <dsp:txXfrm>
        <a:off x="1011860" y="3002309"/>
        <a:ext cx="3456670" cy="820220"/>
      </dsp:txXfrm>
    </dsp:sp>
    <dsp:sp modelId="{A54CEC82-6AC5-4DDE-87F7-D4FD32958AE2}">
      <dsp:nvSpPr>
        <dsp:cNvPr id="0" name=""/>
        <dsp:cNvSpPr/>
      </dsp:nvSpPr>
      <dsp:spPr>
        <a:xfrm>
          <a:off x="1315123" y="3969055"/>
          <a:ext cx="4402803" cy="8712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Repetir el paso 3 y 4 hasta que la posición de los centroides no cambien.</a:t>
          </a:r>
          <a:endParaRPr lang="es-ES" sz="1800" kern="1200" dirty="0">
            <a:latin typeface="Times New Roman" panose="02020603050405020304" pitchFamily="18" charset="0"/>
            <a:cs typeface="Times New Roman" panose="02020603050405020304" pitchFamily="18" charset="0"/>
          </a:endParaRPr>
        </a:p>
      </dsp:txBody>
      <dsp:txXfrm>
        <a:off x="1340641" y="3994573"/>
        <a:ext cx="3456670" cy="820220"/>
      </dsp:txXfrm>
    </dsp:sp>
    <dsp:sp modelId="{7AF71E65-102A-4D51-B7C2-5864EA51513E}">
      <dsp:nvSpPr>
        <dsp:cNvPr id="0" name=""/>
        <dsp:cNvSpPr/>
      </dsp:nvSpPr>
      <dsp:spPr>
        <a:xfrm>
          <a:off x="3836487" y="636501"/>
          <a:ext cx="566316" cy="56631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a:off x="3963908" y="636501"/>
        <a:ext cx="311474" cy="426153"/>
      </dsp:txXfrm>
    </dsp:sp>
    <dsp:sp modelId="{AC01401B-7D25-4B79-80F4-14FE21E69157}">
      <dsp:nvSpPr>
        <dsp:cNvPr id="0" name=""/>
        <dsp:cNvSpPr/>
      </dsp:nvSpPr>
      <dsp:spPr>
        <a:xfrm>
          <a:off x="4165268" y="1628764"/>
          <a:ext cx="566316" cy="56631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a:off x="4292689" y="1628764"/>
        <a:ext cx="311474" cy="426153"/>
      </dsp:txXfrm>
    </dsp:sp>
    <dsp:sp modelId="{32A6B774-18A6-4D46-B932-135E108C66C0}">
      <dsp:nvSpPr>
        <dsp:cNvPr id="0" name=""/>
        <dsp:cNvSpPr/>
      </dsp:nvSpPr>
      <dsp:spPr>
        <a:xfrm>
          <a:off x="4494048" y="2606508"/>
          <a:ext cx="566316" cy="56631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a:off x="4621469" y="2606508"/>
        <a:ext cx="311474" cy="426153"/>
      </dsp:txXfrm>
    </dsp:sp>
    <dsp:sp modelId="{FDB013D5-B59C-490E-9BA9-FA780536E865}">
      <dsp:nvSpPr>
        <dsp:cNvPr id="0" name=""/>
        <dsp:cNvSpPr/>
      </dsp:nvSpPr>
      <dsp:spPr>
        <a:xfrm>
          <a:off x="4822829" y="3608452"/>
          <a:ext cx="566316" cy="56631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a:off x="4950250" y="3608452"/>
        <a:ext cx="311474" cy="426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DFFA3-5A00-407B-B79E-7980BF21B116}">
      <dsp:nvSpPr>
        <dsp:cNvPr id="0" name=""/>
        <dsp:cNvSpPr/>
      </dsp:nvSpPr>
      <dsp:spPr>
        <a:xfrm>
          <a:off x="0" y="0"/>
          <a:ext cx="5181600" cy="121920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Realizar el algoritmo  K-Means con los datos de entrenamiento</a:t>
          </a:r>
          <a:endParaRPr lang="es-ES" sz="2400" kern="1200" dirty="0">
            <a:latin typeface="Times New Roman" panose="02020603050405020304" pitchFamily="18" charset="0"/>
            <a:cs typeface="Times New Roman" panose="02020603050405020304" pitchFamily="18" charset="0"/>
          </a:endParaRPr>
        </a:p>
      </dsp:txBody>
      <dsp:txXfrm>
        <a:off x="35709" y="35709"/>
        <a:ext cx="3865988" cy="1147782"/>
      </dsp:txXfrm>
    </dsp:sp>
    <dsp:sp modelId="{5F78B1CD-1054-4821-A10E-9601A30E419F}">
      <dsp:nvSpPr>
        <dsp:cNvPr id="0" name=""/>
        <dsp:cNvSpPr/>
      </dsp:nvSpPr>
      <dsp:spPr>
        <a:xfrm>
          <a:off x="457199" y="1422399"/>
          <a:ext cx="5181600" cy="121920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Encontrar el centroide más cercano a los datos de prueba.</a:t>
          </a:r>
          <a:endParaRPr lang="es-ES" sz="2400" kern="1200" dirty="0">
            <a:latin typeface="Times New Roman" panose="02020603050405020304" pitchFamily="18" charset="0"/>
            <a:cs typeface="Times New Roman" panose="02020603050405020304" pitchFamily="18" charset="0"/>
          </a:endParaRPr>
        </a:p>
      </dsp:txBody>
      <dsp:txXfrm>
        <a:off x="492908" y="1458108"/>
        <a:ext cx="3860502" cy="1147782"/>
      </dsp:txXfrm>
    </dsp:sp>
    <dsp:sp modelId="{2628E203-A846-486A-9A8F-966D39E56D38}">
      <dsp:nvSpPr>
        <dsp:cNvPr id="0" name=""/>
        <dsp:cNvSpPr/>
      </dsp:nvSpPr>
      <dsp:spPr>
        <a:xfrm>
          <a:off x="914399" y="2844799"/>
          <a:ext cx="5181600" cy="121920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Definir si el punto está dentro de la zona de seguridad o no. </a:t>
          </a:r>
          <a:endParaRPr lang="es-ES" sz="2400" kern="1200" dirty="0">
            <a:latin typeface="Times New Roman" panose="02020603050405020304" pitchFamily="18" charset="0"/>
            <a:cs typeface="Times New Roman" panose="02020603050405020304" pitchFamily="18" charset="0"/>
          </a:endParaRPr>
        </a:p>
      </dsp:txBody>
      <dsp:txXfrm>
        <a:off x="950108" y="2880508"/>
        <a:ext cx="3860502" cy="1147782"/>
      </dsp:txXfrm>
    </dsp:sp>
    <dsp:sp modelId="{0FD5F42C-6F0D-46FB-AB69-23F4F2E0FF10}">
      <dsp:nvSpPr>
        <dsp:cNvPr id="0" name=""/>
        <dsp:cNvSpPr/>
      </dsp:nvSpPr>
      <dsp:spPr>
        <a:xfrm>
          <a:off x="4389120" y="924560"/>
          <a:ext cx="792480" cy="792480"/>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latin typeface="Times New Roman" panose="02020603050405020304" pitchFamily="18" charset="0"/>
            <a:cs typeface="Times New Roman" panose="02020603050405020304" pitchFamily="18" charset="0"/>
          </a:endParaRPr>
        </a:p>
      </dsp:txBody>
      <dsp:txXfrm>
        <a:off x="4567428" y="924560"/>
        <a:ext cx="435864" cy="596341"/>
      </dsp:txXfrm>
    </dsp:sp>
    <dsp:sp modelId="{98618241-BCA5-422F-B13E-4C45B3E9C352}">
      <dsp:nvSpPr>
        <dsp:cNvPr id="0" name=""/>
        <dsp:cNvSpPr/>
      </dsp:nvSpPr>
      <dsp:spPr>
        <a:xfrm>
          <a:off x="4846320" y="2338832"/>
          <a:ext cx="792480" cy="792480"/>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latin typeface="Times New Roman" panose="02020603050405020304" pitchFamily="18" charset="0"/>
            <a:cs typeface="Times New Roman" panose="02020603050405020304" pitchFamily="18" charset="0"/>
          </a:endParaRPr>
        </a:p>
      </dsp:txBody>
      <dsp:txXfrm>
        <a:off x="5024628" y="2338832"/>
        <a:ext cx="435864" cy="596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ADF48-2903-4AB7-A0D7-E51B3253DE8C}">
      <dsp:nvSpPr>
        <dsp:cNvPr id="0" name=""/>
        <dsp:cNvSpPr/>
      </dsp:nvSpPr>
      <dsp:spPr>
        <a:xfrm>
          <a:off x="0" y="0"/>
          <a:ext cx="4147660" cy="106553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Se determinan los parámetros de diseño </a:t>
          </a:r>
          <a:endParaRPr lang="es-ES" sz="1700" kern="1200" dirty="0">
            <a:latin typeface="Times New Roman" panose="02020603050405020304" pitchFamily="18" charset="0"/>
            <a:cs typeface="Times New Roman" panose="02020603050405020304" pitchFamily="18" charset="0"/>
          </a:endParaRPr>
        </a:p>
      </dsp:txBody>
      <dsp:txXfrm>
        <a:off x="31209" y="31209"/>
        <a:ext cx="2907821" cy="1003121"/>
      </dsp:txXfrm>
    </dsp:sp>
    <dsp:sp modelId="{9F9261DC-0EE6-4FFB-9A4C-AADC20961AEE}">
      <dsp:nvSpPr>
        <dsp:cNvPr id="0" name=""/>
        <dsp:cNvSpPr/>
      </dsp:nvSpPr>
      <dsp:spPr>
        <a:xfrm>
          <a:off x="347366" y="1259274"/>
          <a:ext cx="4147660" cy="106553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Se inicializan los pesos de los nodos aleatoriamente en el  rango de -1 a 1 al igual que los vectores </a:t>
          </a:r>
          <a:endParaRPr lang="es-ES" sz="1700" kern="1200" dirty="0">
            <a:latin typeface="Times New Roman" panose="02020603050405020304" pitchFamily="18" charset="0"/>
            <a:cs typeface="Times New Roman" panose="02020603050405020304" pitchFamily="18" charset="0"/>
          </a:endParaRPr>
        </a:p>
      </dsp:txBody>
      <dsp:txXfrm>
        <a:off x="378575" y="1290483"/>
        <a:ext cx="3045275" cy="1003121"/>
      </dsp:txXfrm>
    </dsp:sp>
    <dsp:sp modelId="{1A9C073C-6216-41F3-A764-90007F5C465B}">
      <dsp:nvSpPr>
        <dsp:cNvPr id="0" name=""/>
        <dsp:cNvSpPr/>
      </dsp:nvSpPr>
      <dsp:spPr>
        <a:xfrm>
          <a:off x="689548" y="2518548"/>
          <a:ext cx="4147660" cy="106553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Se inicia con la fase de ordenamiento</a:t>
          </a:r>
          <a:endParaRPr lang="es-ES" sz="1700" kern="1200" dirty="0">
            <a:latin typeface="Times New Roman" panose="02020603050405020304" pitchFamily="18" charset="0"/>
            <a:cs typeface="Times New Roman" panose="02020603050405020304" pitchFamily="18" charset="0"/>
          </a:endParaRPr>
        </a:p>
      </dsp:txBody>
      <dsp:txXfrm>
        <a:off x="720757" y="2549757"/>
        <a:ext cx="3050460" cy="1003121"/>
      </dsp:txXfrm>
    </dsp:sp>
    <dsp:sp modelId="{DE601B84-F918-4D50-ABFB-9FD4AB2CE80A}">
      <dsp:nvSpPr>
        <dsp:cNvPr id="0" name=""/>
        <dsp:cNvSpPr/>
      </dsp:nvSpPr>
      <dsp:spPr>
        <a:xfrm>
          <a:off x="1036915" y="3777822"/>
          <a:ext cx="4147660" cy="106553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Se continúa con la fase de convergencia</a:t>
          </a:r>
          <a:endParaRPr lang="es-ES" sz="1700" kern="1200" dirty="0">
            <a:latin typeface="Times New Roman" panose="02020603050405020304" pitchFamily="18" charset="0"/>
            <a:cs typeface="Times New Roman" panose="02020603050405020304" pitchFamily="18" charset="0"/>
          </a:endParaRPr>
        </a:p>
      </dsp:txBody>
      <dsp:txXfrm>
        <a:off x="1068124" y="3809031"/>
        <a:ext cx="3045275" cy="1003121"/>
      </dsp:txXfrm>
    </dsp:sp>
    <dsp:sp modelId="{3AED19E8-ACCF-4029-9F23-9111D994829F}">
      <dsp:nvSpPr>
        <dsp:cNvPr id="0" name=""/>
        <dsp:cNvSpPr/>
      </dsp:nvSpPr>
      <dsp:spPr>
        <a:xfrm>
          <a:off x="3455060" y="816106"/>
          <a:ext cx="692600" cy="692600"/>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latin typeface="Times New Roman" panose="02020603050405020304" pitchFamily="18" charset="0"/>
            <a:cs typeface="Times New Roman" panose="02020603050405020304" pitchFamily="18" charset="0"/>
          </a:endParaRPr>
        </a:p>
      </dsp:txBody>
      <dsp:txXfrm>
        <a:off x="3610895" y="816106"/>
        <a:ext cx="380930" cy="521182"/>
      </dsp:txXfrm>
    </dsp:sp>
    <dsp:sp modelId="{9F71AFAB-F315-48E7-B14F-48706CE6BD37}">
      <dsp:nvSpPr>
        <dsp:cNvPr id="0" name=""/>
        <dsp:cNvSpPr/>
      </dsp:nvSpPr>
      <dsp:spPr>
        <a:xfrm>
          <a:off x="3802426" y="2075380"/>
          <a:ext cx="692600" cy="692600"/>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latin typeface="Times New Roman" panose="02020603050405020304" pitchFamily="18" charset="0"/>
            <a:cs typeface="Times New Roman" panose="02020603050405020304" pitchFamily="18" charset="0"/>
          </a:endParaRPr>
        </a:p>
      </dsp:txBody>
      <dsp:txXfrm>
        <a:off x="3958261" y="2075380"/>
        <a:ext cx="380930" cy="521182"/>
      </dsp:txXfrm>
    </dsp:sp>
    <dsp:sp modelId="{33F105B2-3507-4DE3-BBFA-B665EA6C7AA5}">
      <dsp:nvSpPr>
        <dsp:cNvPr id="0" name=""/>
        <dsp:cNvSpPr/>
      </dsp:nvSpPr>
      <dsp:spPr>
        <a:xfrm>
          <a:off x="4144608" y="3334654"/>
          <a:ext cx="692600" cy="692600"/>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latin typeface="Times New Roman" panose="02020603050405020304" pitchFamily="18" charset="0"/>
            <a:cs typeface="Times New Roman" panose="02020603050405020304" pitchFamily="18" charset="0"/>
          </a:endParaRPr>
        </a:p>
      </dsp:txBody>
      <dsp:txXfrm>
        <a:off x="4300443" y="3334654"/>
        <a:ext cx="380930" cy="521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DFFA3-5A00-407B-B79E-7980BF21B116}">
      <dsp:nvSpPr>
        <dsp:cNvPr id="0" name=""/>
        <dsp:cNvSpPr/>
      </dsp:nvSpPr>
      <dsp:spPr>
        <a:xfrm>
          <a:off x="0" y="63565"/>
          <a:ext cx="3427580" cy="142395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Realizar el algoritmo  SOM con los datos de entrenamiento</a:t>
          </a:r>
          <a:endParaRPr lang="es-ES" sz="2000" kern="1200" dirty="0">
            <a:latin typeface="Times New Roman" panose="02020603050405020304" pitchFamily="18" charset="0"/>
            <a:cs typeface="Times New Roman" panose="02020603050405020304" pitchFamily="18" charset="0"/>
          </a:endParaRPr>
        </a:p>
      </dsp:txBody>
      <dsp:txXfrm>
        <a:off x="41706" y="105271"/>
        <a:ext cx="1891023" cy="1340541"/>
      </dsp:txXfrm>
    </dsp:sp>
    <dsp:sp modelId="{5F78B1CD-1054-4821-A10E-9601A30E419F}">
      <dsp:nvSpPr>
        <dsp:cNvPr id="0" name=""/>
        <dsp:cNvSpPr/>
      </dsp:nvSpPr>
      <dsp:spPr>
        <a:xfrm>
          <a:off x="302433" y="1661279"/>
          <a:ext cx="3427580" cy="142395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Encontrar el centroide más cercano a los datos de prueba.</a:t>
          </a:r>
          <a:endParaRPr lang="es-ES" sz="2000" kern="1200" dirty="0">
            <a:latin typeface="Times New Roman" panose="02020603050405020304" pitchFamily="18" charset="0"/>
            <a:cs typeface="Times New Roman" panose="02020603050405020304" pitchFamily="18" charset="0"/>
          </a:endParaRPr>
        </a:p>
      </dsp:txBody>
      <dsp:txXfrm>
        <a:off x="344139" y="1702985"/>
        <a:ext cx="2116165" cy="1340541"/>
      </dsp:txXfrm>
    </dsp:sp>
    <dsp:sp modelId="{2628E203-A846-486A-9A8F-966D39E56D38}">
      <dsp:nvSpPr>
        <dsp:cNvPr id="0" name=""/>
        <dsp:cNvSpPr/>
      </dsp:nvSpPr>
      <dsp:spPr>
        <a:xfrm>
          <a:off x="604867" y="3322559"/>
          <a:ext cx="3427580" cy="142395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Definir si el punto está dentro de la zona de seguridad o no. </a:t>
          </a:r>
          <a:endParaRPr lang="es-ES" sz="2000" kern="1200" dirty="0">
            <a:latin typeface="Times New Roman" panose="02020603050405020304" pitchFamily="18" charset="0"/>
            <a:cs typeface="Times New Roman" panose="02020603050405020304" pitchFamily="18" charset="0"/>
          </a:endParaRPr>
        </a:p>
      </dsp:txBody>
      <dsp:txXfrm>
        <a:off x="646573" y="3364265"/>
        <a:ext cx="2116165" cy="1340541"/>
      </dsp:txXfrm>
    </dsp:sp>
    <dsp:sp modelId="{0FD5F42C-6F0D-46FB-AB69-23F4F2E0FF10}">
      <dsp:nvSpPr>
        <dsp:cNvPr id="0" name=""/>
        <dsp:cNvSpPr/>
      </dsp:nvSpPr>
      <dsp:spPr>
        <a:xfrm>
          <a:off x="2502010" y="1079831"/>
          <a:ext cx="925570" cy="925570"/>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latin typeface="Times New Roman" panose="02020603050405020304" pitchFamily="18" charset="0"/>
            <a:cs typeface="Times New Roman" panose="02020603050405020304" pitchFamily="18" charset="0"/>
          </a:endParaRPr>
        </a:p>
      </dsp:txBody>
      <dsp:txXfrm>
        <a:off x="2710263" y="1079831"/>
        <a:ext cx="509064" cy="696491"/>
      </dsp:txXfrm>
    </dsp:sp>
    <dsp:sp modelId="{98618241-BCA5-422F-B13E-4C45B3E9C352}">
      <dsp:nvSpPr>
        <dsp:cNvPr id="0" name=""/>
        <dsp:cNvSpPr/>
      </dsp:nvSpPr>
      <dsp:spPr>
        <a:xfrm>
          <a:off x="2804444" y="2731618"/>
          <a:ext cx="925570" cy="925570"/>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latin typeface="Times New Roman" panose="02020603050405020304" pitchFamily="18" charset="0"/>
            <a:cs typeface="Times New Roman" panose="02020603050405020304" pitchFamily="18" charset="0"/>
          </a:endParaRPr>
        </a:p>
      </dsp:txBody>
      <dsp:txXfrm>
        <a:off x="3012697" y="2731618"/>
        <a:ext cx="509064" cy="6964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E30E-F71F-44A2-93BC-0040F5ADF010}">
      <dsp:nvSpPr>
        <dsp:cNvPr id="0" name=""/>
        <dsp:cNvSpPr/>
      </dsp:nvSpPr>
      <dsp:spPr>
        <a:xfrm>
          <a:off x="0" y="4016227"/>
          <a:ext cx="8288356" cy="87865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Comparación de diferentes estrategias </a:t>
          </a:r>
          <a:endParaRPr lang="es-ES" sz="2400" kern="1200" dirty="0">
            <a:latin typeface="Times New Roman" panose="02020603050405020304" pitchFamily="18" charset="0"/>
            <a:cs typeface="Times New Roman" panose="02020603050405020304" pitchFamily="18" charset="0"/>
          </a:endParaRPr>
        </a:p>
      </dsp:txBody>
      <dsp:txXfrm>
        <a:off x="0" y="4016227"/>
        <a:ext cx="8288356" cy="878652"/>
      </dsp:txXfrm>
    </dsp:sp>
    <dsp:sp modelId="{45030931-16ED-4568-BB41-746DFA456332}">
      <dsp:nvSpPr>
        <dsp:cNvPr id="0" name=""/>
        <dsp:cNvSpPr/>
      </dsp:nvSpPr>
      <dsp:spPr>
        <a:xfrm rot="10800000">
          <a:off x="0" y="2678039"/>
          <a:ext cx="8288356" cy="1351367"/>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Detección basada en: RNA(perceptrón multicapa), SOM, K-MEANS</a:t>
          </a:r>
          <a:endParaRPr lang="es-ES" sz="2400" kern="1200" dirty="0">
            <a:latin typeface="Times New Roman" panose="02020603050405020304" pitchFamily="18" charset="0"/>
            <a:cs typeface="Times New Roman" panose="02020603050405020304" pitchFamily="18" charset="0"/>
          </a:endParaRPr>
        </a:p>
      </dsp:txBody>
      <dsp:txXfrm rot="10800000">
        <a:off x="0" y="2678039"/>
        <a:ext cx="8288356" cy="878078"/>
      </dsp:txXfrm>
    </dsp:sp>
    <dsp:sp modelId="{5123F948-07FD-4A54-A3B8-3C441D62BBF5}">
      <dsp:nvSpPr>
        <dsp:cNvPr id="0" name=""/>
        <dsp:cNvSpPr/>
      </dsp:nvSpPr>
      <dsp:spPr>
        <a:xfrm rot="10800000">
          <a:off x="0" y="1339852"/>
          <a:ext cx="8288356" cy="1351367"/>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Obtención de los vectores </a:t>
          </a:r>
          <a:endParaRPr lang="es-ES" sz="2400" kern="1200" dirty="0">
            <a:latin typeface="Times New Roman" panose="02020603050405020304" pitchFamily="18" charset="0"/>
            <a:cs typeface="Times New Roman" panose="02020603050405020304" pitchFamily="18" charset="0"/>
          </a:endParaRPr>
        </a:p>
      </dsp:txBody>
      <dsp:txXfrm rot="10800000">
        <a:off x="0" y="1339852"/>
        <a:ext cx="8288356" cy="878078"/>
      </dsp:txXfrm>
    </dsp:sp>
    <dsp:sp modelId="{04F23672-0C08-447B-874B-D737D6B464A9}">
      <dsp:nvSpPr>
        <dsp:cNvPr id="0" name=""/>
        <dsp:cNvSpPr/>
      </dsp:nvSpPr>
      <dsp:spPr>
        <a:xfrm rot="10800000">
          <a:off x="0" y="1664"/>
          <a:ext cx="8288356" cy="1351367"/>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Toma de datos </a:t>
          </a:r>
          <a:endParaRPr lang="es-ES" sz="2400" kern="1200" dirty="0">
            <a:latin typeface="Times New Roman" panose="02020603050405020304" pitchFamily="18" charset="0"/>
            <a:cs typeface="Times New Roman" panose="02020603050405020304" pitchFamily="18" charset="0"/>
          </a:endParaRPr>
        </a:p>
      </dsp:txBody>
      <dsp:txXfrm rot="10800000">
        <a:off x="0" y="1664"/>
        <a:ext cx="8288356" cy="8780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409B7-22BE-4DCB-83B0-8A7730905BA1}" type="datetimeFigureOut">
              <a:rPr lang="es-ES" smtClean="0"/>
              <a:t>18/06/2019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03423-8E9D-4466-828D-4B97E359AD4C}" type="slidenum">
              <a:rPr lang="es-ES" smtClean="0"/>
              <a:t>‹Nº›</a:t>
            </a:fld>
            <a:endParaRPr lang="es-ES"/>
          </a:p>
        </p:txBody>
      </p:sp>
    </p:spTree>
    <p:extLst>
      <p:ext uri="{BB962C8B-B14F-4D97-AF65-F5344CB8AC3E}">
        <p14:creationId xmlns:p14="http://schemas.microsoft.com/office/powerpoint/2010/main" val="66317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11</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14</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15</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16</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17</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18</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19</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20</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21</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24</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25</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26</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27</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4</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5</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6</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7</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8</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9</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10</a:t>
            </a:fld>
            <a:endParaRPr lang="es-ES"/>
          </a:p>
        </p:txBody>
      </p:sp>
    </p:spTree>
    <p:extLst>
      <p:ext uri="{BB962C8B-B14F-4D97-AF65-F5344CB8AC3E}">
        <p14:creationId xmlns:p14="http://schemas.microsoft.com/office/powerpoint/2010/main" val="230772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10563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35427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07267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72599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73471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05700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21100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95717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67689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8822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18/06/2019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3990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5529-DB6F-4F82-9283-ADC856217423}" type="datetimeFigureOut">
              <a:rPr lang="es-ES" smtClean="0"/>
              <a:t>18/06/2019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D9FE1-E8CC-4DED-B000-44D09D113451}" type="slidenum">
              <a:rPr lang="es-ES" smtClean="0"/>
              <a:t>‹Nº›</a:t>
            </a:fld>
            <a:endParaRPr lang="es-ES"/>
          </a:p>
        </p:txBody>
      </p:sp>
    </p:spTree>
    <p:extLst>
      <p:ext uri="{BB962C8B-B14F-4D97-AF65-F5344CB8AC3E}">
        <p14:creationId xmlns:p14="http://schemas.microsoft.com/office/powerpoint/2010/main" val="319207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0"/>
            <a:ext cx="9144000" cy="369332"/>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3" name="CuadroTexto 12">
            <a:extLst>
              <a:ext uri="{FF2B5EF4-FFF2-40B4-BE49-F238E27FC236}">
                <a16:creationId xmlns="" xmlns:a16="http://schemas.microsoft.com/office/drawing/2014/main" id="{BAA0CA17-B735-4AD8-97BC-B6DC046182AC}"/>
              </a:ext>
            </a:extLst>
          </p:cNvPr>
          <p:cNvSpPr txBox="1"/>
          <p:nvPr/>
        </p:nvSpPr>
        <p:spPr>
          <a:xfrm>
            <a:off x="0" y="6318000"/>
            <a:ext cx="9144000" cy="369332"/>
          </a:xfrm>
          <a:prstGeom prst="rect">
            <a:avLst/>
          </a:prstGeom>
          <a:solidFill>
            <a:schemeClr val="bg1">
              <a:lumMod val="85000"/>
              <a:alpha val="64000"/>
            </a:schemeClr>
          </a:solidFill>
        </p:spPr>
        <p:txBody>
          <a:bodyPr wrap="square" rtlCol="0">
            <a:spAutoFit/>
          </a:bodyPr>
          <a:lstStyle/>
          <a:p>
            <a:endParaRPr lang="es-ES"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854" y="548680"/>
            <a:ext cx="481814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departamento de electrica, y electronic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970" y="4924830"/>
            <a:ext cx="1103030" cy="13976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77622" y="1972082"/>
            <a:ext cx="8388752" cy="2492990"/>
          </a:xfrm>
          <a:prstGeom prst="rect">
            <a:avLst/>
          </a:prstGeom>
          <a:noFill/>
        </p:spPr>
        <p:txBody>
          <a:bodyPr wrap="square" rtlCol="0">
            <a:spAutoFit/>
          </a:bodyPr>
          <a:lstStyle/>
          <a:p>
            <a:pPr algn="ctr">
              <a:lnSpc>
                <a:spcPct val="150000"/>
              </a:lnSpc>
            </a:pPr>
            <a:r>
              <a:rPr lang="es-ES" dirty="0">
                <a:latin typeface="Times New Roman" panose="02020603050405020304" pitchFamily="18" charset="0"/>
                <a:cs typeface="Times New Roman" panose="02020603050405020304" pitchFamily="18" charset="0"/>
              </a:rPr>
              <a:t>DEPARTAMENTO DE ELÉCTRICA, ELECTRÓNICA Y </a:t>
            </a:r>
            <a:r>
              <a:rPr lang="es-ES" dirty="0" smtClean="0">
                <a:latin typeface="Times New Roman" panose="02020603050405020304" pitchFamily="18" charset="0"/>
                <a:cs typeface="Times New Roman" panose="02020603050405020304" pitchFamily="18" charset="0"/>
              </a:rPr>
              <a:t>TELECOMUNICACIONES</a:t>
            </a:r>
            <a:r>
              <a:rPr lang="es-ES"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pPr algn="ctr">
              <a:lnSpc>
                <a:spcPct val="150000"/>
              </a:lnSpc>
            </a:pPr>
            <a:r>
              <a:rPr lang="es-ES" sz="1600" dirty="0" smtClean="0">
                <a:latin typeface="Times New Roman" panose="02020603050405020304" pitchFamily="18" charset="0"/>
                <a:cs typeface="Times New Roman" panose="02020603050405020304" pitchFamily="18" charset="0"/>
              </a:rPr>
              <a:t>CARRERA DE INGENIERÍA EN ELECTRÓNICA, AUTOMATIZACIÓN Y </a:t>
            </a:r>
            <a:r>
              <a:rPr lang="es-ES" sz="1600" dirty="0" smtClean="0">
                <a:latin typeface="Times New Roman" panose="02020603050405020304" pitchFamily="18" charset="0"/>
                <a:cs typeface="Times New Roman" panose="02020603050405020304" pitchFamily="18" charset="0"/>
              </a:rPr>
              <a:t>CONTROL</a:t>
            </a:r>
          </a:p>
          <a:p>
            <a:pPr algn="ctr">
              <a:lnSpc>
                <a:spcPct val="150000"/>
              </a:lnSpc>
            </a:pPr>
            <a:endParaRPr lang="es-ES" sz="1600" dirty="0" smtClean="0">
              <a:latin typeface="Times New Roman" panose="02020603050405020304" pitchFamily="18" charset="0"/>
              <a:cs typeface="Times New Roman" panose="02020603050405020304" pitchFamily="18" charset="0"/>
            </a:endParaRPr>
          </a:p>
          <a:p>
            <a:pPr algn="ctr">
              <a:lnSpc>
                <a:spcPct val="150000"/>
              </a:lnSpc>
            </a:pPr>
            <a:r>
              <a:rPr lang="es-ES" b="1" dirty="0" smtClean="0">
                <a:latin typeface="Times New Roman" panose="02020603050405020304" pitchFamily="18" charset="0"/>
                <a:cs typeface="Times New Roman" panose="02020603050405020304" pitchFamily="18" charset="0"/>
              </a:rPr>
              <a:t>DETECCIÓN DE BARRAS ROTAS Y FALLAS EN LOS RODAMIENTOS EN MOTORES DE INDUCCIÓN MEDIANTE INTELIGENCIA ARTIFICIAL Y ANÁLISIS DE CORRIENTES</a:t>
            </a:r>
            <a:endParaRPr lang="es-ES" b="1" dirty="0" smtClean="0">
              <a:latin typeface="Times New Roman" panose="02020603050405020304" pitchFamily="18" charset="0"/>
              <a:cs typeface="Times New Roman" panose="02020603050405020304" pitchFamily="18" charset="0"/>
            </a:endParaRPr>
          </a:p>
        </p:txBody>
      </p:sp>
      <p:sp>
        <p:nvSpPr>
          <p:cNvPr id="15" name="Rectángulo 14"/>
          <p:cNvSpPr/>
          <p:nvPr/>
        </p:nvSpPr>
        <p:spPr>
          <a:xfrm>
            <a:off x="1517219" y="4968597"/>
            <a:ext cx="6109561" cy="830997"/>
          </a:xfrm>
          <a:prstGeom prst="rect">
            <a:avLst/>
          </a:prstGeom>
        </p:spPr>
        <p:txBody>
          <a:bodyPr wrap="square">
            <a:spAutoFit/>
          </a:bodyPr>
          <a:lstStyle/>
          <a:p>
            <a:pPr algn="ctr">
              <a:spcAft>
                <a:spcPts val="0"/>
              </a:spcAft>
            </a:pP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  DAVID SEBASTIÁN TOSCANO RECALDE</a:t>
            </a:r>
            <a:endPar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a:t>
            </a: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ENRIQUE VINICIO CARRERA ERAZO</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ángulo 15"/>
          <p:cNvSpPr/>
          <p:nvPr/>
        </p:nvSpPr>
        <p:spPr>
          <a:xfrm>
            <a:off x="2285998" y="5799594"/>
            <a:ext cx="4572000" cy="584775"/>
          </a:xfrm>
          <a:prstGeom prst="rect">
            <a:avLst/>
          </a:prstGeom>
        </p:spPr>
        <p:txBody>
          <a:bodyPr>
            <a:spAutoFit/>
          </a:bodyPr>
          <a:lstStyle/>
          <a:p>
            <a:pPr algn="ctr">
              <a:lnSpc>
                <a:spcPct val="200000"/>
              </a:lnSpc>
              <a:spcAft>
                <a:spcPts val="0"/>
              </a:spcAft>
            </a:pPr>
            <a:r>
              <a:rPr lang="es-EC"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MAYO 2019</a:t>
            </a: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5938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Gráfico"/>
          <p:cNvGraphicFramePr/>
          <p:nvPr>
            <p:extLst>
              <p:ext uri="{D42A27DB-BD31-4B8C-83A1-F6EECF244321}">
                <p14:modId xmlns:p14="http://schemas.microsoft.com/office/powerpoint/2010/main" val="1791537211"/>
              </p:ext>
            </p:extLst>
          </p:nvPr>
        </p:nvGraphicFramePr>
        <p:xfrm>
          <a:off x="395536" y="1844824"/>
          <a:ext cx="8352928" cy="4624288"/>
        </p:xfrm>
        <a:graphic>
          <a:graphicData uri="http://schemas.openxmlformats.org/drawingml/2006/chart">
            <c:chart xmlns:c="http://schemas.openxmlformats.org/drawingml/2006/chart" xmlns:r="http://schemas.openxmlformats.org/officeDocument/2006/relationships" r:id="rId3"/>
          </a:graphicData>
        </a:graphic>
      </p:graphicFrame>
      <p:sp>
        <p:nvSpPr>
          <p:cNvPr id="13" name="12 CuadroTexto"/>
          <p:cNvSpPr txBox="1"/>
          <p:nvPr/>
        </p:nvSpPr>
        <p:spPr>
          <a:xfrm>
            <a:off x="2699792" y="1305720"/>
            <a:ext cx="4248472" cy="461665"/>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Fallas en motores inducción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397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mc:Choice xmlns:a14="http://schemas.microsoft.com/office/drawing/2010/main" Requires="a14">
          <p:graphicFrame>
            <p:nvGraphicFramePr>
              <p:cNvPr id="10" name="9 Tabla"/>
              <p:cNvGraphicFramePr>
                <a:graphicFrameLocks noGrp="1"/>
              </p:cNvGraphicFramePr>
              <p:nvPr>
                <p:extLst>
                  <p:ext uri="{D42A27DB-BD31-4B8C-83A1-F6EECF244321}">
                    <p14:modId xmlns:p14="http://schemas.microsoft.com/office/powerpoint/2010/main" val="626204538"/>
                  </p:ext>
                </p:extLst>
              </p:nvPr>
            </p:nvGraphicFramePr>
            <p:xfrm>
              <a:off x="26778" y="2420888"/>
              <a:ext cx="5400600" cy="1294196"/>
            </p:xfrm>
            <a:graphic>
              <a:graphicData uri="http://schemas.openxmlformats.org/drawingml/2006/table">
                <a:tbl>
                  <a:tblPr firstRow="1" firstCol="1" bandRow="1">
                    <a:tableStyleId>{2D5ABB26-0587-4C30-8999-92F81FD0307C}</a:tableStyleId>
                  </a:tblPr>
                  <a:tblGrid>
                    <a:gridCol w="5400600"/>
                  </a:tblGrid>
                  <a:tr h="1294196">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r>
                                  <a:rPr lang="es-EC" sz="2000">
                                    <a:effectLst/>
                                  </a:rPr>
                                  <m:t>𝑓</m:t>
                                </m:r>
                                <m:r>
                                  <a:rPr lang="es-EC" sz="2000">
                                    <a:effectLst/>
                                  </a:rPr>
                                  <m:t>=</m:t>
                                </m:r>
                                <m:sSub>
                                  <m:sSubPr>
                                    <m:ctrlPr>
                                      <a:rPr lang="es-ES" sz="2000">
                                        <a:effectLst/>
                                      </a:rPr>
                                    </m:ctrlPr>
                                  </m:sSubPr>
                                  <m:e>
                                    <m:r>
                                      <a:rPr lang="es-EC" sz="2000">
                                        <a:effectLst/>
                                      </a:rPr>
                                      <m:t>𝑓</m:t>
                                    </m:r>
                                  </m:e>
                                  <m:sub>
                                    <m:r>
                                      <a:rPr lang="es-EC" sz="2000">
                                        <a:effectLst/>
                                      </a:rPr>
                                      <m:t>𝑜</m:t>
                                    </m:r>
                                  </m:sub>
                                </m:sSub>
                                <m:d>
                                  <m:dPr>
                                    <m:begChr m:val="["/>
                                    <m:endChr m:val="]"/>
                                    <m:ctrlPr>
                                      <a:rPr lang="es-ES" sz="2000">
                                        <a:effectLst/>
                                      </a:rPr>
                                    </m:ctrlPr>
                                  </m:dPr>
                                  <m:e>
                                    <m:r>
                                      <a:rPr lang="es-EC" sz="2000">
                                        <a:effectLst/>
                                      </a:rPr>
                                      <m:t>𝑘</m:t>
                                    </m:r>
                                    <m:d>
                                      <m:dPr>
                                        <m:ctrlPr>
                                          <a:rPr lang="es-ES" sz="2000">
                                            <a:effectLst/>
                                          </a:rPr>
                                        </m:ctrlPr>
                                      </m:dPr>
                                      <m:e>
                                        <m:f>
                                          <m:fPr>
                                            <m:ctrlPr>
                                              <a:rPr lang="es-ES" sz="2000">
                                                <a:effectLst/>
                                              </a:rPr>
                                            </m:ctrlPr>
                                          </m:fPr>
                                          <m:num>
                                            <m:r>
                                              <a:rPr lang="es-EC" sz="2000">
                                                <a:effectLst/>
                                              </a:rPr>
                                              <m:t>1−</m:t>
                                            </m:r>
                                            <m:r>
                                              <a:rPr lang="es-EC" sz="2000">
                                                <a:effectLst/>
                                              </a:rPr>
                                              <m:t>𝑠</m:t>
                                            </m:r>
                                          </m:num>
                                          <m:den>
                                            <m:r>
                                              <a:rPr lang="es-EC" sz="2000">
                                                <a:effectLst/>
                                              </a:rPr>
                                              <m:t>𝑝</m:t>
                                            </m:r>
                                          </m:den>
                                        </m:f>
                                      </m:e>
                                    </m:d>
                                    <m:r>
                                      <a:rPr lang="es-EC" sz="2000">
                                        <a:effectLst/>
                                      </a:rPr>
                                      <m:t>±</m:t>
                                    </m:r>
                                    <m:r>
                                      <a:rPr lang="es-EC" sz="2000">
                                        <a:effectLst/>
                                      </a:rPr>
                                      <m:t>𝑠</m:t>
                                    </m:r>
                                  </m:e>
                                </m:d>
                              </m:oMath>
                            </m:oMathPara>
                          </a14:m>
                          <a:endParaRPr lang="es-ES" sz="1050" dirty="0">
                            <a:effectLst/>
                            <a:latin typeface="Times New Roman"/>
                            <a:ea typeface="Calibri"/>
                          </a:endParaRPr>
                        </a:p>
                      </a:txBody>
                      <a:tcPr marL="68580" marR="68580" marT="0" marB="0"/>
                    </a:tc>
                  </a:tr>
                </a:tbl>
              </a:graphicData>
            </a:graphic>
          </p:graphicFrame>
        </mc:Choice>
        <mc:Fallback>
          <p:graphicFrame>
            <p:nvGraphicFramePr>
              <p:cNvPr id="10" name="9 Tabla"/>
              <p:cNvGraphicFramePr>
                <a:graphicFrameLocks noGrp="1"/>
              </p:cNvGraphicFramePr>
              <p:nvPr>
                <p:extLst>
                  <p:ext uri="{D42A27DB-BD31-4B8C-83A1-F6EECF244321}">
                    <p14:modId xmlns:p14="http://schemas.microsoft.com/office/powerpoint/2010/main" val="626204538"/>
                  </p:ext>
                </p:extLst>
              </p:nvPr>
            </p:nvGraphicFramePr>
            <p:xfrm>
              <a:off x="26778" y="2420888"/>
              <a:ext cx="5400600" cy="1294196"/>
            </p:xfrm>
            <a:graphic>
              <a:graphicData uri="http://schemas.openxmlformats.org/drawingml/2006/table">
                <a:tbl>
                  <a:tblPr firstRow="1" firstCol="1" bandRow="1">
                    <a:tableStyleId>{2D5ABB26-0587-4C30-8999-92F81FD0307C}</a:tableStyleId>
                  </a:tblPr>
                  <a:tblGrid>
                    <a:gridCol w="5400600"/>
                  </a:tblGrid>
                  <a:tr h="1294196">
                    <a:tc>
                      <a:txBody>
                        <a:bodyPr/>
                        <a:lstStyle/>
                        <a:p>
                          <a:endParaRPr lang="es-ES"/>
                        </a:p>
                      </a:txBody>
                      <a:tcPr marL="68580" marR="68580" marT="0" marB="0">
                        <a:blipFill rotWithShape="1">
                          <a:blip r:embed="rId3"/>
                          <a:stretch>
                            <a:fillRect r="-113" b="-472"/>
                          </a:stretch>
                        </a:blipFill>
                      </a:tcPr>
                    </a:tc>
                  </a:tr>
                </a:tbl>
              </a:graphicData>
            </a:graphic>
          </p:graphicFrame>
        </mc:Fallback>
      </mc:AlternateContent>
      <mc:AlternateContent xmlns:mc="http://schemas.openxmlformats.org/markup-compatibility/2006">
        <mc:Choice xmlns:a14="http://schemas.microsoft.com/office/drawing/2010/main" Requires="a14">
          <p:graphicFrame>
            <p:nvGraphicFramePr>
              <p:cNvPr id="11" name="10 Tabla"/>
              <p:cNvGraphicFramePr>
                <a:graphicFrameLocks noGrp="1"/>
              </p:cNvGraphicFramePr>
              <p:nvPr>
                <p:extLst>
                  <p:ext uri="{D42A27DB-BD31-4B8C-83A1-F6EECF244321}">
                    <p14:modId xmlns:p14="http://schemas.microsoft.com/office/powerpoint/2010/main" val="1817740475"/>
                  </p:ext>
                </p:extLst>
              </p:nvPr>
            </p:nvGraphicFramePr>
            <p:xfrm>
              <a:off x="107504" y="4581128"/>
              <a:ext cx="5760640" cy="1440160"/>
            </p:xfrm>
            <a:graphic>
              <a:graphicData uri="http://schemas.openxmlformats.org/drawingml/2006/table">
                <a:tbl>
                  <a:tblPr firstRow="1" firstCol="1" bandRow="1">
                    <a:tableStyleId>{2D5ABB26-0587-4C30-8999-92F81FD0307C}</a:tableStyleId>
                  </a:tblPr>
                  <a:tblGrid>
                    <a:gridCol w="5760640"/>
                  </a:tblGrid>
                  <a:tr h="1440160">
                    <a:tc>
                      <a:txBody>
                        <a:bodyPr/>
                        <a:lstStyle/>
                        <a:p>
                          <a:pPr indent="18034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2000">
                                        <a:effectLst/>
                                      </a:rPr>
                                    </m:ctrlPr>
                                  </m:sSubPr>
                                  <m:e>
                                    <m:r>
                                      <a:rPr lang="es-EC" sz="2000">
                                        <a:effectLst/>
                                      </a:rPr>
                                      <m:t>𝑓</m:t>
                                    </m:r>
                                  </m:e>
                                  <m:sub>
                                    <m:r>
                                      <a:rPr lang="es-EC" sz="2000">
                                        <a:effectLst/>
                                      </a:rPr>
                                      <m:t>𝑏𝑎𝑟𝑟𝑎𝑠</m:t>
                                    </m:r>
                                  </m:sub>
                                </m:sSub>
                                <m:r>
                                  <a:rPr lang="es-EC" sz="2000">
                                    <a:effectLst/>
                                  </a:rPr>
                                  <m:t>=</m:t>
                                </m:r>
                                <m:sSub>
                                  <m:sSubPr>
                                    <m:ctrlPr>
                                      <a:rPr lang="es-ES" sz="2000">
                                        <a:effectLst/>
                                      </a:rPr>
                                    </m:ctrlPr>
                                  </m:sSubPr>
                                  <m:e>
                                    <m:r>
                                      <a:rPr lang="es-EC" sz="2000">
                                        <a:effectLst/>
                                      </a:rPr>
                                      <m:t>𝑓</m:t>
                                    </m:r>
                                  </m:e>
                                  <m:sub>
                                    <m:r>
                                      <a:rPr lang="es-EC" sz="2000">
                                        <a:effectLst/>
                                      </a:rPr>
                                      <m:t>𝑜</m:t>
                                    </m:r>
                                  </m:sub>
                                </m:sSub>
                                <m:d>
                                  <m:dPr>
                                    <m:ctrlPr>
                                      <a:rPr lang="es-ES" sz="2000">
                                        <a:effectLst/>
                                      </a:rPr>
                                    </m:ctrlPr>
                                  </m:dPr>
                                  <m:e>
                                    <m:r>
                                      <a:rPr lang="es-EC" sz="2000">
                                        <a:effectLst/>
                                      </a:rPr>
                                      <m:t>1±2</m:t>
                                    </m:r>
                                    <m:r>
                                      <a:rPr lang="es-EC" sz="2000">
                                        <a:effectLst/>
                                      </a:rPr>
                                      <m:t>𝑘𝑠</m:t>
                                    </m:r>
                                  </m:e>
                                </m:d>
                              </m:oMath>
                            </m:oMathPara>
                          </a14:m>
                          <a:endParaRPr lang="es-ES" sz="2000" dirty="0">
                            <a:effectLst/>
                            <a:latin typeface="Times New Roman"/>
                            <a:ea typeface="Calibri"/>
                          </a:endParaRPr>
                        </a:p>
                      </a:txBody>
                      <a:tcPr marL="68580" marR="68580" marT="0" marB="0"/>
                    </a:tc>
                  </a:tr>
                </a:tbl>
              </a:graphicData>
            </a:graphic>
          </p:graphicFrame>
        </mc:Choice>
        <mc:Fallback>
          <p:graphicFrame>
            <p:nvGraphicFramePr>
              <p:cNvPr id="11" name="10 Tabla"/>
              <p:cNvGraphicFramePr>
                <a:graphicFrameLocks noGrp="1"/>
              </p:cNvGraphicFramePr>
              <p:nvPr>
                <p:extLst>
                  <p:ext uri="{D42A27DB-BD31-4B8C-83A1-F6EECF244321}">
                    <p14:modId xmlns:p14="http://schemas.microsoft.com/office/powerpoint/2010/main" val="1817740475"/>
                  </p:ext>
                </p:extLst>
              </p:nvPr>
            </p:nvGraphicFramePr>
            <p:xfrm>
              <a:off x="107504" y="4581128"/>
              <a:ext cx="5760640" cy="1440160"/>
            </p:xfrm>
            <a:graphic>
              <a:graphicData uri="http://schemas.openxmlformats.org/drawingml/2006/table">
                <a:tbl>
                  <a:tblPr firstRow="1" firstCol="1" bandRow="1">
                    <a:tableStyleId>{2D5ABB26-0587-4C30-8999-92F81FD0307C}</a:tableStyleId>
                  </a:tblPr>
                  <a:tblGrid>
                    <a:gridCol w="5760640"/>
                  </a:tblGrid>
                  <a:tr h="1440160">
                    <a:tc>
                      <a:txBody>
                        <a:bodyPr/>
                        <a:lstStyle/>
                        <a:p>
                          <a:endParaRPr lang="es-ES"/>
                        </a:p>
                      </a:txBody>
                      <a:tcPr marL="68580" marR="68580" marT="0" marB="0">
                        <a:blipFill rotWithShape="1">
                          <a:blip r:embed="rId4"/>
                          <a:stretch>
                            <a:fillRect l="-106"/>
                          </a:stretch>
                        </a:blipFill>
                      </a:tcPr>
                    </a:tc>
                  </a:tr>
                </a:tbl>
              </a:graphicData>
            </a:graphic>
          </p:graphicFrame>
        </mc:Fallback>
      </mc:AlternateContent>
      <p:sp>
        <p:nvSpPr>
          <p:cNvPr id="12" name="11 CuadroTexto"/>
          <p:cNvSpPr txBox="1"/>
          <p:nvPr/>
        </p:nvSpPr>
        <p:spPr>
          <a:xfrm>
            <a:off x="2692378" y="1305719"/>
            <a:ext cx="4248472" cy="830997"/>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Fallas en motores inducción (barras rotas) </a:t>
            </a:r>
            <a:endParaRPr lang="es-ES" sz="2400" b="1" dirty="0">
              <a:latin typeface="Times New Roman" panose="02020603050405020304" pitchFamily="18" charset="0"/>
              <a:cs typeface="Times New Roman" panose="02020603050405020304" pitchFamily="18" charset="0"/>
            </a:endParaRPr>
          </a:p>
        </p:txBody>
      </p:sp>
      <p:sp>
        <p:nvSpPr>
          <p:cNvPr id="13" name="12 CuadroTexto"/>
          <p:cNvSpPr txBox="1"/>
          <p:nvPr/>
        </p:nvSpPr>
        <p:spPr>
          <a:xfrm>
            <a:off x="4572000" y="2564904"/>
            <a:ext cx="3384376" cy="1200329"/>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Ecuación de asimetrías en el rotor, se considera que k/p=1, 5, 7 ,11…… para una configuración normal de devanados en el estator </a:t>
            </a:r>
            <a:endParaRPr lang="es-ES" dirty="0">
              <a:latin typeface="Times New Roman" panose="02020603050405020304" pitchFamily="18" charset="0"/>
              <a:cs typeface="Times New Roman" panose="02020603050405020304" pitchFamily="18" charset="0"/>
            </a:endParaRPr>
          </a:p>
        </p:txBody>
      </p:sp>
      <p:sp>
        <p:nvSpPr>
          <p:cNvPr id="14" name="13 CuadroTexto"/>
          <p:cNvSpPr txBox="1"/>
          <p:nvPr/>
        </p:nvSpPr>
        <p:spPr>
          <a:xfrm>
            <a:off x="4572000" y="4806444"/>
            <a:ext cx="3384376" cy="923330"/>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Ecuación de barras rotas considerando la vibraciones del rotor</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823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mc:AlternateContent xmlns:mc="http://schemas.openxmlformats.org/markup-compatibility/2006">
        <mc:Choice xmlns:a14="http://schemas.microsoft.com/office/drawing/2010/main" Requires="a14">
          <p:graphicFrame>
            <p:nvGraphicFramePr>
              <p:cNvPr id="3" name="2 Tabla"/>
              <p:cNvGraphicFramePr>
                <a:graphicFrameLocks noGrp="1"/>
              </p:cNvGraphicFramePr>
              <p:nvPr>
                <p:extLst>
                  <p:ext uri="{D42A27DB-BD31-4B8C-83A1-F6EECF244321}">
                    <p14:modId xmlns:p14="http://schemas.microsoft.com/office/powerpoint/2010/main" val="2568207116"/>
                  </p:ext>
                </p:extLst>
              </p:nvPr>
            </p:nvGraphicFramePr>
            <p:xfrm>
              <a:off x="-687137" y="1767385"/>
              <a:ext cx="5511165" cy="795909"/>
            </p:xfrm>
            <a:graphic>
              <a:graphicData uri="http://schemas.openxmlformats.org/drawingml/2006/table">
                <a:tbl>
                  <a:tblPr firstRow="1" firstCol="1" bandRow="1">
                    <a:tableStyleId>{2D5ABB26-0587-4C30-8999-92F81FD0307C}</a:tableStyleId>
                  </a:tblPr>
                  <a:tblGrid>
                    <a:gridCol w="5511165"/>
                  </a:tblGrid>
                  <a:tr h="0">
                    <a:tc>
                      <a:txBody>
                        <a:bodyPr/>
                        <a:lstStyle/>
                        <a:p>
                          <a:pPr indent="180340" algn="just">
                            <a:lnSpc>
                              <a:spcPct val="200000"/>
                            </a:lnSpc>
                            <a:spcAft>
                              <a:spcPts val="600"/>
                            </a:spcAft>
                          </a:pPr>
                          <a14:m>
                            <m:oMathPara xmlns:m="http://schemas.openxmlformats.org/officeDocument/2006/math">
                              <m:oMathParaPr>
                                <m:jc m:val="centerGroup"/>
                              </m:oMathParaPr>
                              <m:oMath xmlns:m="http://schemas.openxmlformats.org/officeDocument/2006/math">
                                <m:sSub>
                                  <m:sSubPr>
                                    <m:ctrlPr>
                                      <a:rPr lang="es-ES" sz="2000">
                                        <a:effectLst/>
                                      </a:rPr>
                                    </m:ctrlPr>
                                  </m:sSubPr>
                                  <m:e>
                                    <m:r>
                                      <a:rPr lang="es-EC" sz="2000">
                                        <a:effectLst/>
                                      </a:rPr>
                                      <m:t>𝑓</m:t>
                                    </m:r>
                                  </m:e>
                                  <m:sub>
                                    <m:r>
                                      <a:rPr lang="es-EC" sz="2000">
                                        <a:effectLst/>
                                      </a:rPr>
                                      <m:t>𝑟𝑜𝑑𝑎𝑚𝑖𝑒𝑛𝑡𝑜</m:t>
                                    </m:r>
                                  </m:sub>
                                </m:sSub>
                                <m:r>
                                  <a:rPr lang="es-EC" sz="2000">
                                    <a:effectLst/>
                                  </a:rPr>
                                  <m:t>=</m:t>
                                </m:r>
                                <m:d>
                                  <m:dPr>
                                    <m:begChr m:val="|"/>
                                    <m:endChr m:val="|"/>
                                    <m:ctrlPr>
                                      <a:rPr lang="es-ES" sz="2000">
                                        <a:effectLst/>
                                      </a:rPr>
                                    </m:ctrlPr>
                                  </m:dPr>
                                  <m:e>
                                    <m:sSub>
                                      <m:sSubPr>
                                        <m:ctrlPr>
                                          <a:rPr lang="es-ES" sz="2000">
                                            <a:effectLst/>
                                          </a:rPr>
                                        </m:ctrlPr>
                                      </m:sSubPr>
                                      <m:e>
                                        <m:r>
                                          <a:rPr lang="es-EC" sz="2000">
                                            <a:effectLst/>
                                          </a:rPr>
                                          <m:t>𝑓</m:t>
                                        </m:r>
                                      </m:e>
                                      <m:sub>
                                        <m:r>
                                          <a:rPr lang="es-EC" sz="2000">
                                            <a:effectLst/>
                                          </a:rPr>
                                          <m:t>𝑜</m:t>
                                        </m:r>
                                      </m:sub>
                                    </m:sSub>
                                    <m:r>
                                      <a:rPr lang="es-EC" sz="2000">
                                        <a:effectLst/>
                                      </a:rPr>
                                      <m:t>±</m:t>
                                    </m:r>
                                    <m:r>
                                      <a:rPr lang="es-EC" sz="2000">
                                        <a:effectLst/>
                                      </a:rPr>
                                      <m:t>𝑘</m:t>
                                    </m:r>
                                    <m:sSub>
                                      <m:sSubPr>
                                        <m:ctrlPr>
                                          <a:rPr lang="es-ES" sz="2000">
                                            <a:effectLst/>
                                          </a:rPr>
                                        </m:ctrlPr>
                                      </m:sSubPr>
                                      <m:e>
                                        <m:r>
                                          <a:rPr lang="es-EC" sz="2000">
                                            <a:effectLst/>
                                          </a:rPr>
                                          <m:t>𝑓</m:t>
                                        </m:r>
                                      </m:e>
                                      <m:sub>
                                        <m:r>
                                          <a:rPr lang="es-EC" sz="2000">
                                            <a:effectLst/>
                                          </a:rPr>
                                          <m:t>𝑣</m:t>
                                        </m:r>
                                      </m:sub>
                                    </m:sSub>
                                  </m:e>
                                </m:d>
                              </m:oMath>
                            </m:oMathPara>
                          </a14:m>
                          <a:endParaRPr lang="es-ES" sz="2000" dirty="0">
                            <a:effectLst/>
                            <a:latin typeface="Times New Roman"/>
                            <a:ea typeface="Calibri"/>
                          </a:endParaRPr>
                        </a:p>
                      </a:txBody>
                      <a:tcPr marL="68580" marR="68580" marT="0" marB="0"/>
                    </a:tc>
                  </a:tr>
                </a:tbl>
              </a:graphicData>
            </a:graphic>
          </p:graphicFrame>
        </mc:Choice>
        <mc:Fallback>
          <p:graphicFrame>
            <p:nvGraphicFramePr>
              <p:cNvPr id="3" name="2 Tabla"/>
              <p:cNvGraphicFramePr>
                <a:graphicFrameLocks noGrp="1"/>
              </p:cNvGraphicFramePr>
              <p:nvPr>
                <p:extLst>
                  <p:ext uri="{D42A27DB-BD31-4B8C-83A1-F6EECF244321}">
                    <p14:modId xmlns:p14="http://schemas.microsoft.com/office/powerpoint/2010/main" val="2568207116"/>
                  </p:ext>
                </p:extLst>
              </p:nvPr>
            </p:nvGraphicFramePr>
            <p:xfrm>
              <a:off x="-687137" y="1767385"/>
              <a:ext cx="5511165" cy="795909"/>
            </p:xfrm>
            <a:graphic>
              <a:graphicData uri="http://schemas.openxmlformats.org/drawingml/2006/table">
                <a:tbl>
                  <a:tblPr firstRow="1" firstCol="1" bandRow="1">
                    <a:tableStyleId>{2D5ABB26-0587-4C30-8999-92F81FD0307C}</a:tableStyleId>
                  </a:tblPr>
                  <a:tblGrid>
                    <a:gridCol w="5511165"/>
                  </a:tblGrid>
                  <a:tr h="795909">
                    <a:tc>
                      <a:txBody>
                        <a:bodyPr/>
                        <a:lstStyle/>
                        <a:p>
                          <a:endParaRPr lang="es-ES"/>
                        </a:p>
                      </a:txBody>
                      <a:tcPr marL="68580" marR="68580" marT="0" marB="0">
                        <a:blipFill rotWithShape="1">
                          <a:blip r:embed="rId3"/>
                          <a:stretch>
                            <a:fillRect t="-769" r="-111" b="-769"/>
                          </a:stretch>
                        </a:blipFill>
                      </a:tcPr>
                    </a:tc>
                  </a:tr>
                </a:tbl>
              </a:graphicData>
            </a:graphic>
          </p:graphicFrame>
        </mc:Fallback>
      </mc:AlternateContent>
      <p:sp>
        <p:nvSpPr>
          <p:cNvPr id="9" name="Rectangle 1"/>
          <p:cNvSpPr>
            <a:spLocks noChangeArrowheads="1"/>
          </p:cNvSpPr>
          <p:nvPr/>
        </p:nvSpPr>
        <p:spPr bwMode="auto">
          <a:xfrm>
            <a:off x="1515131" y="3409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graphicFrame>
            <p:nvGraphicFramePr>
              <p:cNvPr id="11" name="10 Tabla"/>
              <p:cNvGraphicFramePr>
                <a:graphicFrameLocks noGrp="1"/>
              </p:cNvGraphicFramePr>
              <p:nvPr>
                <p:extLst>
                  <p:ext uri="{D42A27DB-BD31-4B8C-83A1-F6EECF244321}">
                    <p14:modId xmlns:p14="http://schemas.microsoft.com/office/powerpoint/2010/main" val="4233028411"/>
                  </p:ext>
                </p:extLst>
              </p:nvPr>
            </p:nvGraphicFramePr>
            <p:xfrm>
              <a:off x="107504" y="2378947"/>
              <a:ext cx="3687428" cy="1232662"/>
            </p:xfrm>
            <a:graphic>
              <a:graphicData uri="http://schemas.openxmlformats.org/drawingml/2006/table">
                <a:tbl>
                  <a:tblPr firstRow="1" firstCol="1" bandRow="1">
                    <a:tableStyleId>{2D5ABB26-0587-4C30-8999-92F81FD0307C}</a:tableStyleId>
                  </a:tblPr>
                  <a:tblGrid>
                    <a:gridCol w="3687428"/>
                  </a:tblGrid>
                  <a:tr h="1016638">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S" sz="1800" smtClean="0">
                                        <a:effectLst/>
                                      </a:rPr>
                                    </m:ctrlPr>
                                  </m:sSubPr>
                                  <m:e>
                                    <m:r>
                                      <a:rPr lang="es-EC" sz="1800">
                                        <a:effectLst/>
                                      </a:rPr>
                                      <m:t>𝑓</m:t>
                                    </m:r>
                                  </m:e>
                                  <m:sub>
                                    <m:r>
                                      <a:rPr lang="es-EC" sz="1800">
                                        <a:effectLst/>
                                      </a:rPr>
                                      <m:t>𝑝</m:t>
                                    </m:r>
                                    <m:r>
                                      <a:rPr lang="es-EC" sz="1800" smtClean="0">
                                        <a:effectLst/>
                                      </a:rPr>
                                      <m:t>𝑖</m:t>
                                    </m:r>
                                  </m:sub>
                                </m:sSub>
                                <m:r>
                                  <a:rPr lang="es-EC" sz="1800">
                                    <a:effectLst/>
                                  </a:rPr>
                                  <m:t>=</m:t>
                                </m:r>
                                <m:f>
                                  <m:fPr>
                                    <m:ctrlPr>
                                      <a:rPr lang="es-ES" sz="1800">
                                        <a:effectLst/>
                                      </a:rPr>
                                    </m:ctrlPr>
                                  </m:fPr>
                                  <m:num>
                                    <m:r>
                                      <a:rPr lang="es-EC" sz="1800">
                                        <a:effectLst/>
                                      </a:rPr>
                                      <m:t>𝑛</m:t>
                                    </m:r>
                                    <m:sSub>
                                      <m:sSubPr>
                                        <m:ctrlPr>
                                          <a:rPr lang="es-ES" sz="1800">
                                            <a:effectLst/>
                                          </a:rPr>
                                        </m:ctrlPr>
                                      </m:sSubPr>
                                      <m:e>
                                        <m:r>
                                          <a:rPr lang="es-EC" sz="1800">
                                            <a:effectLst/>
                                          </a:rPr>
                                          <m:t>𝑓</m:t>
                                        </m:r>
                                      </m:e>
                                      <m:sub>
                                        <m:r>
                                          <a:rPr lang="es-EC" sz="1800">
                                            <a:effectLst/>
                                          </a:rPr>
                                          <m:t>𝑒</m:t>
                                        </m:r>
                                      </m:sub>
                                    </m:sSub>
                                  </m:num>
                                  <m:den>
                                    <m:r>
                                      <a:rPr lang="es-EC" sz="1800">
                                        <a:effectLst/>
                                      </a:rPr>
                                      <m:t>2</m:t>
                                    </m:r>
                                  </m:den>
                                </m:f>
                                <m:d>
                                  <m:dPr>
                                    <m:ctrlPr>
                                      <a:rPr lang="es-ES" sz="1800">
                                        <a:effectLst/>
                                      </a:rPr>
                                    </m:ctrlPr>
                                  </m:dPr>
                                  <m:e>
                                    <m:r>
                                      <a:rPr lang="es-EC" sz="1800">
                                        <a:effectLst/>
                                      </a:rPr>
                                      <m:t>1+</m:t>
                                    </m:r>
                                    <m:f>
                                      <m:fPr>
                                        <m:ctrlPr>
                                          <a:rPr lang="es-ES" sz="1800">
                                            <a:effectLst/>
                                          </a:rPr>
                                        </m:ctrlPr>
                                      </m:fPr>
                                      <m:num>
                                        <m:r>
                                          <a:rPr lang="es-EC" sz="1800">
                                            <a:effectLst/>
                                          </a:rPr>
                                          <m:t>𝑑</m:t>
                                        </m:r>
                                      </m:num>
                                      <m:den>
                                        <m:r>
                                          <a:rPr lang="es-EC" sz="1800">
                                            <a:effectLst/>
                                          </a:rPr>
                                          <m:t>𝐷</m:t>
                                        </m:r>
                                      </m:den>
                                    </m:f>
                                    <m:r>
                                      <m:rPr>
                                        <m:sty m:val="p"/>
                                      </m:rPr>
                                      <a:rPr lang="es-EC" sz="1800">
                                        <a:effectLst/>
                                      </a:rPr>
                                      <m:t>cos</m:t>
                                    </m:r>
                                    <m:r>
                                      <a:rPr lang="es-EC" sz="1800">
                                        <a:effectLst/>
                                      </a:rPr>
                                      <m:t>(</m:t>
                                    </m:r>
                                    <m:r>
                                      <a:rPr lang="es-EC" sz="1800">
                                        <a:effectLst/>
                                      </a:rPr>
                                      <m:t>𝛼</m:t>
                                    </m:r>
                                    <m:r>
                                      <a:rPr lang="es-EC" sz="1800">
                                        <a:effectLst/>
                                      </a:rPr>
                                      <m:t>)</m:t>
                                    </m:r>
                                  </m:e>
                                </m:d>
                              </m:oMath>
                            </m:oMathPara>
                          </a14:m>
                          <a:endParaRPr lang="es-ES" sz="1800" dirty="0">
                            <a:effectLst/>
                            <a:latin typeface="Times New Roman"/>
                            <a:ea typeface="Calibri"/>
                          </a:endParaRPr>
                        </a:p>
                      </a:txBody>
                      <a:tcPr marL="68580" marR="68580" marT="0" marB="0"/>
                    </a:tc>
                  </a:tr>
                </a:tbl>
              </a:graphicData>
            </a:graphic>
          </p:graphicFrame>
        </mc:Choice>
        <mc:Fallback>
          <p:graphicFrame>
            <p:nvGraphicFramePr>
              <p:cNvPr id="11" name="10 Tabla"/>
              <p:cNvGraphicFramePr>
                <a:graphicFrameLocks noGrp="1"/>
              </p:cNvGraphicFramePr>
              <p:nvPr>
                <p:extLst>
                  <p:ext uri="{D42A27DB-BD31-4B8C-83A1-F6EECF244321}">
                    <p14:modId xmlns:p14="http://schemas.microsoft.com/office/powerpoint/2010/main" val="4233028411"/>
                  </p:ext>
                </p:extLst>
              </p:nvPr>
            </p:nvGraphicFramePr>
            <p:xfrm>
              <a:off x="107504" y="2378947"/>
              <a:ext cx="3687428" cy="1232662"/>
            </p:xfrm>
            <a:graphic>
              <a:graphicData uri="http://schemas.openxmlformats.org/drawingml/2006/table">
                <a:tbl>
                  <a:tblPr firstRow="1" firstCol="1" bandRow="1">
                    <a:tableStyleId>{2D5ABB26-0587-4C30-8999-92F81FD0307C}</a:tableStyleId>
                  </a:tblPr>
                  <a:tblGrid>
                    <a:gridCol w="3687428"/>
                  </a:tblGrid>
                  <a:tr h="1232662">
                    <a:tc>
                      <a:txBody>
                        <a:bodyPr/>
                        <a:lstStyle/>
                        <a:p>
                          <a:endParaRPr lang="es-ES"/>
                        </a:p>
                      </a:txBody>
                      <a:tcPr marL="68580" marR="68580" marT="0" marB="0">
                        <a:blipFill rotWithShape="1">
                          <a:blip r:embed="rId4"/>
                          <a:stretch>
                            <a:fillRect l="-165" b="-495"/>
                          </a:stretch>
                        </a:blipFill>
                      </a:tcPr>
                    </a:tc>
                  </a:tr>
                </a:tbl>
              </a:graphicData>
            </a:graphic>
          </p:graphicFrame>
        </mc:Fallback>
      </mc:AlternateContent>
      <mc:AlternateContent xmlns:mc="http://schemas.openxmlformats.org/markup-compatibility/2006">
        <mc:Choice xmlns:a14="http://schemas.microsoft.com/office/drawing/2010/main" Requires="a14">
          <p:graphicFrame>
            <p:nvGraphicFramePr>
              <p:cNvPr id="12" name="11 Tabla"/>
              <p:cNvGraphicFramePr>
                <a:graphicFrameLocks noGrp="1"/>
              </p:cNvGraphicFramePr>
              <p:nvPr>
                <p:extLst>
                  <p:ext uri="{D42A27DB-BD31-4B8C-83A1-F6EECF244321}">
                    <p14:modId xmlns:p14="http://schemas.microsoft.com/office/powerpoint/2010/main" val="364507609"/>
                  </p:ext>
                </p:extLst>
              </p:nvPr>
            </p:nvGraphicFramePr>
            <p:xfrm>
              <a:off x="398569" y="3477610"/>
              <a:ext cx="3237327" cy="1232662"/>
            </p:xfrm>
            <a:graphic>
              <a:graphicData uri="http://schemas.openxmlformats.org/drawingml/2006/table">
                <a:tbl>
                  <a:tblPr firstRow="1" firstCol="1" bandRow="1">
                    <a:tableStyleId>{2D5ABB26-0587-4C30-8999-92F81FD0307C}</a:tableStyleId>
                  </a:tblPr>
                  <a:tblGrid>
                    <a:gridCol w="3237327"/>
                  </a:tblGrid>
                  <a:tr h="0">
                    <a:tc>
                      <a:txBody>
                        <a:bodyPr/>
                        <a:lstStyle/>
                        <a:p>
                          <a:pPr indent="18034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S" sz="1800" smtClean="0">
                                        <a:effectLst/>
                                      </a:rPr>
                                    </m:ctrlPr>
                                  </m:sSubPr>
                                  <m:e>
                                    <m:r>
                                      <a:rPr lang="es-EC" sz="1800">
                                        <a:effectLst/>
                                      </a:rPr>
                                      <m:t>𝑓</m:t>
                                    </m:r>
                                  </m:e>
                                  <m:sub>
                                    <m:r>
                                      <a:rPr lang="es-EC" sz="1800">
                                        <a:effectLst/>
                                      </a:rPr>
                                      <m:t>𝑝</m:t>
                                    </m:r>
                                    <m:r>
                                      <m:rPr>
                                        <m:sty m:val="p"/>
                                      </m:rPr>
                                      <a:rPr lang="es-ES" sz="1800" b="0" i="0" smtClean="0">
                                        <a:effectLst/>
                                        <a:latin typeface="Cambria Math"/>
                                      </a:rPr>
                                      <m:t>e</m:t>
                                    </m:r>
                                  </m:sub>
                                </m:sSub>
                                <m:r>
                                  <a:rPr lang="es-EC" sz="1800">
                                    <a:effectLst/>
                                  </a:rPr>
                                  <m:t>=</m:t>
                                </m:r>
                                <m:f>
                                  <m:fPr>
                                    <m:ctrlPr>
                                      <a:rPr lang="es-ES" sz="1800">
                                        <a:effectLst/>
                                      </a:rPr>
                                    </m:ctrlPr>
                                  </m:fPr>
                                  <m:num>
                                    <m:r>
                                      <a:rPr lang="es-EC" sz="1800">
                                        <a:effectLst/>
                                      </a:rPr>
                                      <m:t>𝑛</m:t>
                                    </m:r>
                                    <m:sSub>
                                      <m:sSubPr>
                                        <m:ctrlPr>
                                          <a:rPr lang="es-ES" sz="1800">
                                            <a:effectLst/>
                                          </a:rPr>
                                        </m:ctrlPr>
                                      </m:sSubPr>
                                      <m:e>
                                        <m:r>
                                          <a:rPr lang="es-EC" sz="1800">
                                            <a:effectLst/>
                                          </a:rPr>
                                          <m:t>𝑓</m:t>
                                        </m:r>
                                      </m:e>
                                      <m:sub>
                                        <m:r>
                                          <a:rPr lang="es-EC" sz="1800">
                                            <a:effectLst/>
                                          </a:rPr>
                                          <m:t>𝑒</m:t>
                                        </m:r>
                                      </m:sub>
                                    </m:sSub>
                                  </m:num>
                                  <m:den>
                                    <m:r>
                                      <a:rPr lang="es-EC" sz="1800">
                                        <a:effectLst/>
                                      </a:rPr>
                                      <m:t>2</m:t>
                                    </m:r>
                                  </m:den>
                                </m:f>
                                <m:d>
                                  <m:dPr>
                                    <m:ctrlPr>
                                      <a:rPr lang="es-ES" sz="1800">
                                        <a:effectLst/>
                                      </a:rPr>
                                    </m:ctrlPr>
                                  </m:dPr>
                                  <m:e>
                                    <m:r>
                                      <a:rPr lang="es-EC" sz="1800">
                                        <a:effectLst/>
                                      </a:rPr>
                                      <m:t>1−</m:t>
                                    </m:r>
                                    <m:f>
                                      <m:fPr>
                                        <m:ctrlPr>
                                          <a:rPr lang="es-ES" sz="1800">
                                            <a:effectLst/>
                                          </a:rPr>
                                        </m:ctrlPr>
                                      </m:fPr>
                                      <m:num>
                                        <m:r>
                                          <a:rPr lang="es-EC" sz="1800">
                                            <a:effectLst/>
                                          </a:rPr>
                                          <m:t>𝑑</m:t>
                                        </m:r>
                                      </m:num>
                                      <m:den>
                                        <m:r>
                                          <a:rPr lang="es-EC" sz="1800">
                                            <a:effectLst/>
                                          </a:rPr>
                                          <m:t>𝐷</m:t>
                                        </m:r>
                                      </m:den>
                                    </m:f>
                                    <m:r>
                                      <m:rPr>
                                        <m:sty m:val="p"/>
                                      </m:rPr>
                                      <a:rPr lang="es-EC" sz="1800">
                                        <a:effectLst/>
                                      </a:rPr>
                                      <m:t>cos</m:t>
                                    </m:r>
                                    <m:r>
                                      <a:rPr lang="es-EC" sz="1800">
                                        <a:effectLst/>
                                      </a:rPr>
                                      <m:t>(</m:t>
                                    </m:r>
                                    <m:r>
                                      <a:rPr lang="es-EC" sz="1800">
                                        <a:effectLst/>
                                      </a:rPr>
                                      <m:t>𝛼</m:t>
                                    </m:r>
                                    <m:r>
                                      <a:rPr lang="es-EC" sz="1800">
                                        <a:effectLst/>
                                      </a:rPr>
                                      <m:t>)</m:t>
                                    </m:r>
                                  </m:e>
                                </m:d>
                              </m:oMath>
                            </m:oMathPara>
                          </a14:m>
                          <a:endParaRPr lang="es-ES" sz="1200" dirty="0">
                            <a:effectLst/>
                            <a:latin typeface="Times New Roman"/>
                            <a:ea typeface="Calibri"/>
                          </a:endParaRPr>
                        </a:p>
                      </a:txBody>
                      <a:tcPr marL="68580" marR="68580" marT="0" marB="0"/>
                    </a:tc>
                  </a:tr>
                </a:tbl>
              </a:graphicData>
            </a:graphic>
          </p:graphicFrame>
        </mc:Choice>
        <mc:Fallback>
          <p:graphicFrame>
            <p:nvGraphicFramePr>
              <p:cNvPr id="12" name="11 Tabla"/>
              <p:cNvGraphicFramePr>
                <a:graphicFrameLocks noGrp="1"/>
              </p:cNvGraphicFramePr>
              <p:nvPr>
                <p:extLst>
                  <p:ext uri="{D42A27DB-BD31-4B8C-83A1-F6EECF244321}">
                    <p14:modId xmlns:p14="http://schemas.microsoft.com/office/powerpoint/2010/main" val="364507609"/>
                  </p:ext>
                </p:extLst>
              </p:nvPr>
            </p:nvGraphicFramePr>
            <p:xfrm>
              <a:off x="398569" y="3477610"/>
              <a:ext cx="3237327" cy="1232662"/>
            </p:xfrm>
            <a:graphic>
              <a:graphicData uri="http://schemas.openxmlformats.org/drawingml/2006/table">
                <a:tbl>
                  <a:tblPr firstRow="1" firstCol="1" bandRow="1">
                    <a:tableStyleId>{2D5ABB26-0587-4C30-8999-92F81FD0307C}</a:tableStyleId>
                  </a:tblPr>
                  <a:tblGrid>
                    <a:gridCol w="3237327"/>
                  </a:tblGrid>
                  <a:tr h="1232662">
                    <a:tc>
                      <a:txBody>
                        <a:bodyPr/>
                        <a:lstStyle/>
                        <a:p>
                          <a:endParaRPr lang="es-ES"/>
                        </a:p>
                      </a:txBody>
                      <a:tcPr marL="68580" marR="68580" marT="0" marB="0">
                        <a:blipFill rotWithShape="1">
                          <a:blip r:embed="rId5"/>
                          <a:stretch>
                            <a:fillRect r="-188"/>
                          </a:stretch>
                        </a:blipFill>
                      </a:tcPr>
                    </a:tc>
                  </a:tr>
                </a:tbl>
              </a:graphicData>
            </a:graphic>
          </p:graphicFrame>
        </mc:Fallback>
      </mc:AlternateContent>
      <p:sp>
        <p:nvSpPr>
          <p:cNvPr id="14" name="Rectangle 2"/>
          <p:cNvSpPr>
            <a:spLocks noChangeArrowheads="1"/>
          </p:cNvSpPr>
          <p:nvPr/>
        </p:nvSpPr>
        <p:spPr bwMode="auto">
          <a:xfrm>
            <a:off x="1541463" y="3409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graphicFrame>
            <p:nvGraphicFramePr>
              <p:cNvPr id="16" name="15 Tabla"/>
              <p:cNvGraphicFramePr>
                <a:graphicFrameLocks noGrp="1"/>
              </p:cNvGraphicFramePr>
              <p:nvPr>
                <p:extLst>
                  <p:ext uri="{D42A27DB-BD31-4B8C-83A1-F6EECF244321}">
                    <p14:modId xmlns:p14="http://schemas.microsoft.com/office/powerpoint/2010/main" val="1162278336"/>
                  </p:ext>
                </p:extLst>
              </p:nvPr>
            </p:nvGraphicFramePr>
            <p:xfrm>
              <a:off x="179512" y="4581128"/>
              <a:ext cx="3600399" cy="1494155"/>
            </p:xfrm>
            <a:graphic>
              <a:graphicData uri="http://schemas.openxmlformats.org/drawingml/2006/table">
                <a:tbl>
                  <a:tblPr firstRow="1" firstCol="1" bandRow="1">
                    <a:tableStyleId>{2D5ABB26-0587-4C30-8999-92F81FD0307C}</a:tableStyleId>
                  </a:tblPr>
                  <a:tblGrid>
                    <a:gridCol w="3600399"/>
                  </a:tblGrid>
                  <a:tr h="0">
                    <a:tc>
                      <a:txBody>
                        <a:bodyPr/>
                        <a:lstStyle/>
                        <a:p>
                          <a:pPr indent="180340" algn="just">
                            <a:lnSpc>
                              <a:spcPct val="200000"/>
                            </a:lnSpc>
                            <a:spcAft>
                              <a:spcPts val="600"/>
                            </a:spcAft>
                          </a:pPr>
                          <a14:m>
                            <m:oMathPara xmlns:m="http://schemas.openxmlformats.org/officeDocument/2006/math">
                              <m:oMathParaPr>
                                <m:jc m:val="centerGroup"/>
                              </m:oMathParaPr>
                              <m:oMath xmlns:m="http://schemas.openxmlformats.org/officeDocument/2006/math">
                                <m:sSub>
                                  <m:sSubPr>
                                    <m:ctrlPr>
                                      <a:rPr lang="es-ES" sz="1800" smtClean="0">
                                        <a:effectLst/>
                                      </a:rPr>
                                    </m:ctrlPr>
                                  </m:sSubPr>
                                  <m:e>
                                    <m:r>
                                      <a:rPr lang="es-EC" sz="1800">
                                        <a:effectLst/>
                                      </a:rPr>
                                      <m:t>𝑓</m:t>
                                    </m:r>
                                  </m:e>
                                  <m:sub>
                                    <m:r>
                                      <a:rPr lang="es-EC" sz="1800">
                                        <a:effectLst/>
                                      </a:rPr>
                                      <m:t>𝑝</m:t>
                                    </m:r>
                                    <m:r>
                                      <m:rPr>
                                        <m:sty m:val="p"/>
                                      </m:rPr>
                                      <a:rPr lang="es-ES" sz="1800" b="0" i="0" smtClean="0">
                                        <a:effectLst/>
                                        <a:latin typeface="Cambria Math"/>
                                      </a:rPr>
                                      <m:t>b</m:t>
                                    </m:r>
                                  </m:sub>
                                </m:sSub>
                                <m:r>
                                  <a:rPr lang="es-EC" sz="1800">
                                    <a:effectLst/>
                                  </a:rPr>
                                  <m:t>=</m:t>
                                </m:r>
                                <m:f>
                                  <m:fPr>
                                    <m:ctrlPr>
                                      <a:rPr lang="es-ES" sz="1800">
                                        <a:effectLst/>
                                      </a:rPr>
                                    </m:ctrlPr>
                                  </m:fPr>
                                  <m:num>
                                    <m:r>
                                      <a:rPr lang="es-EC" sz="1800">
                                        <a:effectLst/>
                                      </a:rPr>
                                      <m:t>𝐷</m:t>
                                    </m:r>
                                    <m:sSub>
                                      <m:sSubPr>
                                        <m:ctrlPr>
                                          <a:rPr lang="es-ES" sz="1800">
                                            <a:effectLst/>
                                          </a:rPr>
                                        </m:ctrlPr>
                                      </m:sSubPr>
                                      <m:e>
                                        <m:r>
                                          <a:rPr lang="es-EC" sz="1800">
                                            <a:effectLst/>
                                          </a:rPr>
                                          <m:t>𝑓</m:t>
                                        </m:r>
                                      </m:e>
                                      <m:sub>
                                        <m:r>
                                          <a:rPr lang="es-EC" sz="1800">
                                            <a:effectLst/>
                                          </a:rPr>
                                          <m:t>𝑒</m:t>
                                        </m:r>
                                      </m:sub>
                                    </m:sSub>
                                  </m:num>
                                  <m:den>
                                    <m:r>
                                      <a:rPr lang="es-EC" sz="1800">
                                        <a:effectLst/>
                                      </a:rPr>
                                      <m:t>𝑑</m:t>
                                    </m:r>
                                  </m:den>
                                </m:f>
                                <m:d>
                                  <m:dPr>
                                    <m:ctrlPr>
                                      <a:rPr lang="es-ES" sz="1800">
                                        <a:effectLst/>
                                      </a:rPr>
                                    </m:ctrlPr>
                                  </m:dPr>
                                  <m:e>
                                    <m:r>
                                      <a:rPr lang="es-EC" sz="1800">
                                        <a:effectLst/>
                                      </a:rPr>
                                      <m:t>1−</m:t>
                                    </m:r>
                                    <m:f>
                                      <m:fPr>
                                        <m:ctrlPr>
                                          <a:rPr lang="es-ES" sz="1800">
                                            <a:effectLst/>
                                          </a:rPr>
                                        </m:ctrlPr>
                                      </m:fPr>
                                      <m:num>
                                        <m:sSup>
                                          <m:sSupPr>
                                            <m:ctrlPr>
                                              <a:rPr lang="es-ES" sz="1800">
                                                <a:effectLst/>
                                              </a:rPr>
                                            </m:ctrlPr>
                                          </m:sSupPr>
                                          <m:e>
                                            <m:r>
                                              <a:rPr lang="es-EC" sz="1800">
                                                <a:effectLst/>
                                              </a:rPr>
                                              <m:t>𝑑</m:t>
                                            </m:r>
                                          </m:e>
                                          <m:sup>
                                            <m:r>
                                              <a:rPr lang="es-EC" sz="1800">
                                                <a:effectLst/>
                                              </a:rPr>
                                              <m:t>2</m:t>
                                            </m:r>
                                          </m:sup>
                                        </m:sSup>
                                      </m:num>
                                      <m:den>
                                        <m:sSup>
                                          <m:sSupPr>
                                            <m:ctrlPr>
                                              <a:rPr lang="es-ES" sz="1800">
                                                <a:effectLst/>
                                              </a:rPr>
                                            </m:ctrlPr>
                                          </m:sSupPr>
                                          <m:e>
                                            <m:r>
                                              <a:rPr lang="es-EC" sz="1800">
                                                <a:effectLst/>
                                              </a:rPr>
                                              <m:t>𝐷</m:t>
                                            </m:r>
                                          </m:e>
                                          <m:sup>
                                            <m:r>
                                              <a:rPr lang="es-EC" sz="1800">
                                                <a:effectLst/>
                                              </a:rPr>
                                              <m:t>2</m:t>
                                            </m:r>
                                          </m:sup>
                                        </m:sSup>
                                      </m:den>
                                    </m:f>
                                    <m:func>
                                      <m:funcPr>
                                        <m:ctrlPr>
                                          <a:rPr lang="es-ES" sz="1800">
                                            <a:effectLst/>
                                          </a:rPr>
                                        </m:ctrlPr>
                                      </m:funcPr>
                                      <m:fName>
                                        <m:sSup>
                                          <m:sSupPr>
                                            <m:ctrlPr>
                                              <a:rPr lang="es-ES" sz="1800">
                                                <a:effectLst/>
                                              </a:rPr>
                                            </m:ctrlPr>
                                          </m:sSupPr>
                                          <m:e>
                                            <m:r>
                                              <m:rPr>
                                                <m:sty m:val="p"/>
                                              </m:rPr>
                                              <a:rPr lang="es-EC" sz="1800">
                                                <a:effectLst/>
                                              </a:rPr>
                                              <m:t>cos</m:t>
                                            </m:r>
                                          </m:e>
                                          <m:sup>
                                            <m:r>
                                              <a:rPr lang="es-EC" sz="1800">
                                                <a:effectLst/>
                                              </a:rPr>
                                              <m:t>2</m:t>
                                            </m:r>
                                          </m:sup>
                                        </m:sSup>
                                      </m:fName>
                                      <m:e>
                                        <m:r>
                                          <a:rPr lang="es-EC" sz="1800">
                                            <a:effectLst/>
                                          </a:rPr>
                                          <m:t>(</m:t>
                                        </m:r>
                                        <m:r>
                                          <a:rPr lang="es-EC" sz="1800">
                                            <a:effectLst/>
                                          </a:rPr>
                                          <m:t>𝛼</m:t>
                                        </m:r>
                                        <m:r>
                                          <a:rPr lang="es-EC" sz="1800">
                                            <a:effectLst/>
                                          </a:rPr>
                                          <m:t>)</m:t>
                                        </m:r>
                                      </m:e>
                                    </m:func>
                                  </m:e>
                                </m:d>
                              </m:oMath>
                            </m:oMathPara>
                          </a14:m>
                          <a:endParaRPr lang="es-ES" sz="1800" dirty="0">
                            <a:effectLst/>
                            <a:latin typeface="Times New Roman"/>
                            <a:ea typeface="Calibri"/>
                          </a:endParaRPr>
                        </a:p>
                      </a:txBody>
                      <a:tcPr marL="68580" marR="68580" marT="0" marB="0"/>
                    </a:tc>
                  </a:tr>
                </a:tbl>
              </a:graphicData>
            </a:graphic>
          </p:graphicFrame>
        </mc:Choice>
        <mc:Fallback>
          <p:graphicFrame>
            <p:nvGraphicFramePr>
              <p:cNvPr id="16" name="15 Tabla"/>
              <p:cNvGraphicFramePr>
                <a:graphicFrameLocks noGrp="1"/>
              </p:cNvGraphicFramePr>
              <p:nvPr>
                <p:extLst>
                  <p:ext uri="{D42A27DB-BD31-4B8C-83A1-F6EECF244321}">
                    <p14:modId xmlns:p14="http://schemas.microsoft.com/office/powerpoint/2010/main" val="1162278336"/>
                  </p:ext>
                </p:extLst>
              </p:nvPr>
            </p:nvGraphicFramePr>
            <p:xfrm>
              <a:off x="179512" y="4581128"/>
              <a:ext cx="3600399" cy="1494155"/>
            </p:xfrm>
            <a:graphic>
              <a:graphicData uri="http://schemas.openxmlformats.org/drawingml/2006/table">
                <a:tbl>
                  <a:tblPr firstRow="1" firstCol="1" bandRow="1">
                    <a:tableStyleId>{2D5ABB26-0587-4C30-8999-92F81FD0307C}</a:tableStyleId>
                  </a:tblPr>
                  <a:tblGrid>
                    <a:gridCol w="3600399"/>
                  </a:tblGrid>
                  <a:tr h="1494155">
                    <a:tc>
                      <a:txBody>
                        <a:bodyPr/>
                        <a:lstStyle/>
                        <a:p>
                          <a:endParaRPr lang="es-ES"/>
                        </a:p>
                      </a:txBody>
                      <a:tcPr marL="68580" marR="68580" marT="0" marB="0">
                        <a:blipFill rotWithShape="1">
                          <a:blip r:embed="rId6"/>
                          <a:stretch>
                            <a:fillRect r="-169"/>
                          </a:stretch>
                        </a:blipFill>
                      </a:tcPr>
                    </a:tc>
                  </a:tr>
                </a:tbl>
              </a:graphicData>
            </a:graphic>
          </p:graphicFrame>
        </mc:Fallback>
      </mc:AlternateContent>
      <p:sp>
        <p:nvSpPr>
          <p:cNvPr id="1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8195" name="Imagen 13"/>
          <p:cNvPicPr>
            <a:picLocks noChangeAspect="1" noChangeArrowheads="1"/>
          </p:cNvPicPr>
          <p:nvPr/>
        </p:nvPicPr>
        <p:blipFill>
          <a:blip r:embed="rId7">
            <a:extLst>
              <a:ext uri="{28A0092B-C50C-407E-A947-70E740481C1C}">
                <a14:useLocalDpi xmlns:a14="http://schemas.microsoft.com/office/drawing/2010/main" val="0"/>
              </a:ext>
            </a:extLst>
          </a:blip>
          <a:srcRect b="8189"/>
          <a:stretch>
            <a:fillRect/>
          </a:stretch>
        </p:blipFill>
        <p:spPr bwMode="auto">
          <a:xfrm>
            <a:off x="3843380" y="2182304"/>
            <a:ext cx="4564360" cy="346501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5"/>
          <p:cNvSpPr>
            <a:spLocks noChangeArrowheads="1"/>
          </p:cNvSpPr>
          <p:nvPr/>
        </p:nvSpPr>
        <p:spPr bwMode="auto">
          <a:xfrm>
            <a:off x="3389256" y="5647321"/>
            <a:ext cx="54726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altLang="es-ES" b="0" i="1" u="none" strike="noStrike" cap="none" normalizeH="0" baseline="0" dirty="0" smtClean="0" bmk="_Toc9246822">
                <a:ln>
                  <a:noFill/>
                </a:ln>
                <a:solidFill>
                  <a:schemeClr val="tx1"/>
                </a:solidFill>
                <a:effectLst/>
                <a:latin typeface="Times New Roman" pitchFamily="18" charset="0"/>
                <a:ea typeface="Calibri" pitchFamily="34" charset="0"/>
                <a:cs typeface="Times New Roman" pitchFamily="18" charset="0"/>
              </a:rPr>
              <a:t>Descripción de un rodamiento y sus partes y mediciones relevantes.</a:t>
            </a: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altLang="es-ES" b="0" i="0" u="none" strike="noStrike" cap="none" normalizeH="0" baseline="0" dirty="0" smtClean="0">
              <a:ln>
                <a:noFill/>
              </a:ln>
              <a:solidFill>
                <a:schemeClr val="tx1"/>
              </a:solidFill>
              <a:effectLst/>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 (</a:t>
            </a:r>
            <a:r>
              <a:rPr kumimoji="0" lang="es-ES"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Blodt</a:t>
            </a: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al., 2008)</a:t>
            </a:r>
            <a:endParaRPr kumimoji="0" lang="es-ES" altLang="es-ES" b="0" i="0" u="none" strike="noStrike" cap="none" normalizeH="0" baseline="0" dirty="0" smtClean="0">
              <a:ln>
                <a:noFill/>
              </a:ln>
              <a:solidFill>
                <a:schemeClr val="tx1"/>
              </a:solidFill>
              <a:effectLst/>
            </a:endParaRPr>
          </a:p>
        </p:txBody>
      </p:sp>
      <p:sp>
        <p:nvSpPr>
          <p:cNvPr id="21" name="20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2" name="21 CuadroTexto"/>
          <p:cNvSpPr txBox="1"/>
          <p:nvPr/>
        </p:nvSpPr>
        <p:spPr>
          <a:xfrm>
            <a:off x="2699792" y="1305720"/>
            <a:ext cx="4248472" cy="830997"/>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Fallas en motores inducción (rodamientos)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902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14" name="Rectangle 2"/>
          <p:cNvSpPr>
            <a:spLocks noChangeArrowheads="1"/>
          </p:cNvSpPr>
          <p:nvPr/>
        </p:nvSpPr>
        <p:spPr bwMode="auto">
          <a:xfrm>
            <a:off x="1541463" y="3409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20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87" y="2369057"/>
            <a:ext cx="3600400" cy="418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686165" y="2708920"/>
            <a:ext cx="3384376" cy="2585323"/>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Sensibilidad: </a:t>
            </a:r>
            <a:r>
              <a:rPr lang="es-ES" dirty="0" smtClean="0">
                <a:latin typeface="Times New Roman" panose="02020603050405020304" pitchFamily="18" charset="0"/>
                <a:cs typeface="Times New Roman" panose="02020603050405020304" pitchFamily="18" charset="0"/>
              </a:rPr>
              <a:t>Verdaderos positivos, numero de puntos verdes que si están afuera de la zona de seguridad </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r>
              <a:rPr lang="es-ES" b="1" dirty="0" smtClean="0">
                <a:latin typeface="Times New Roman" panose="02020603050405020304" pitchFamily="18" charset="0"/>
                <a:cs typeface="Times New Roman" panose="02020603050405020304" pitchFamily="18" charset="0"/>
              </a:rPr>
              <a:t>Especificidad: </a:t>
            </a:r>
            <a:r>
              <a:rPr lang="es-ES" dirty="0" smtClean="0">
                <a:latin typeface="Times New Roman" panose="02020603050405020304" pitchFamily="18" charset="0"/>
                <a:cs typeface="Times New Roman" panose="02020603050405020304" pitchFamily="18" charset="0"/>
              </a:rPr>
              <a:t>verdaderos negativos, el numero de puntos azules que están dentro de la zona de seguridad </a:t>
            </a:r>
            <a:endParaRPr lang="es-ES"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2123728" y="1305720"/>
            <a:ext cx="5472608" cy="830997"/>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Parámetros de evaluación de desempeño de detectores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653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14" name="Rectangle 2"/>
          <p:cNvSpPr>
            <a:spLocks noChangeArrowheads="1"/>
          </p:cNvSpPr>
          <p:nvPr/>
        </p:nvSpPr>
        <p:spPr bwMode="auto">
          <a:xfrm>
            <a:off x="1541463" y="3409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20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9217" name="Imagen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85574"/>
            <a:ext cx="5463304" cy="33555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311365" y="5157192"/>
            <a:ext cx="29919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altLang="es-ES" b="0" i="1" u="none" strike="noStrike" cap="none" normalizeH="0" baseline="0" dirty="0" smtClean="0" bmk="_Toc9246823">
                <a:ln>
                  <a:noFill/>
                </a:ln>
                <a:solidFill>
                  <a:schemeClr val="tx1"/>
                </a:solidFill>
                <a:effectLst/>
                <a:latin typeface="Times New Roman" pitchFamily="18" charset="0"/>
                <a:ea typeface="Calibri" pitchFamily="34" charset="0"/>
                <a:cs typeface="Times New Roman" pitchFamily="18" charset="0"/>
              </a:rPr>
              <a:t>Capas de una red neuronal</a:t>
            </a: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altLang="es-ES" b="0" i="0" u="none" strike="noStrike" cap="none" normalizeH="0" baseline="0" dirty="0" smtClean="0">
              <a:ln>
                <a:noFill/>
              </a:ln>
              <a:solidFill>
                <a:schemeClr val="tx1"/>
              </a:solidFill>
              <a:effectLst/>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 (</a:t>
            </a:r>
            <a:r>
              <a:rPr kumimoji="0" lang="es-ES"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Matich</a:t>
            </a: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2002)</a:t>
            </a:r>
            <a:endParaRPr kumimoji="0" lang="es-ES" altLang="es-ES" b="0" i="0" u="none" strike="noStrike" cap="none" normalizeH="0" baseline="0" dirty="0" smtClean="0">
              <a:ln>
                <a:noFill/>
              </a:ln>
              <a:solidFill>
                <a:schemeClr val="tx1"/>
              </a:solidFill>
              <a:effectLst/>
            </a:endParaRPr>
          </a:p>
        </p:txBody>
      </p:sp>
      <p:sp>
        <p:nvSpPr>
          <p:cNvPr id="6" name="5 CuadroTexto"/>
          <p:cNvSpPr txBox="1"/>
          <p:nvPr/>
        </p:nvSpPr>
        <p:spPr>
          <a:xfrm>
            <a:off x="5858840" y="2933158"/>
            <a:ext cx="2817616" cy="2308324"/>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Parámetros de diseño:</a:t>
            </a:r>
          </a:p>
          <a:p>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Función de activación</a:t>
            </a: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Numero de neuronas intermedias </a:t>
            </a: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Tasa de aprendizaje </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19" name="18 CuadroTexto"/>
          <p:cNvSpPr txBox="1"/>
          <p:nvPr/>
        </p:nvSpPr>
        <p:spPr>
          <a:xfrm>
            <a:off x="2699792" y="1305720"/>
            <a:ext cx="4248472" cy="461665"/>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Perceptrón multicapa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442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14" name="Rectangle 2"/>
          <p:cNvSpPr>
            <a:spLocks noChangeArrowheads="1"/>
          </p:cNvSpPr>
          <p:nvPr/>
        </p:nvSpPr>
        <p:spPr bwMode="auto">
          <a:xfrm>
            <a:off x="1541463" y="3409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20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2 Diagrama"/>
          <p:cNvGraphicFramePr/>
          <p:nvPr>
            <p:extLst>
              <p:ext uri="{D42A27DB-BD31-4B8C-83A1-F6EECF244321}">
                <p14:modId xmlns:p14="http://schemas.microsoft.com/office/powerpoint/2010/main" val="2508021421"/>
              </p:ext>
            </p:extLst>
          </p:nvPr>
        </p:nvGraphicFramePr>
        <p:xfrm>
          <a:off x="179512" y="1767385"/>
          <a:ext cx="5717927"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CuadroTexto"/>
          <p:cNvSpPr txBox="1"/>
          <p:nvPr/>
        </p:nvSpPr>
        <p:spPr>
          <a:xfrm>
            <a:off x="6113463" y="2207389"/>
            <a:ext cx="2817616" cy="2585323"/>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Parámetros de diseño:</a:t>
            </a:r>
          </a:p>
          <a:p>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Numero de agrupamientos</a:t>
            </a: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Inicialización de los centroides </a:t>
            </a: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Métrica de distancia </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12" name="11 CuadroTexto"/>
          <p:cNvSpPr txBox="1"/>
          <p:nvPr/>
        </p:nvSpPr>
        <p:spPr>
          <a:xfrm>
            <a:off x="2699792" y="1305720"/>
            <a:ext cx="4248472"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K-means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937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14" name="Rectangle 2"/>
          <p:cNvSpPr>
            <a:spLocks noChangeArrowheads="1"/>
          </p:cNvSpPr>
          <p:nvPr/>
        </p:nvSpPr>
        <p:spPr bwMode="auto">
          <a:xfrm>
            <a:off x="1541463" y="3409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20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767385"/>
            <a:ext cx="8280920" cy="460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2699792" y="1305720"/>
            <a:ext cx="4248472"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K-means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174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14" name="Rectangle 2"/>
          <p:cNvSpPr>
            <a:spLocks noChangeArrowheads="1"/>
          </p:cNvSpPr>
          <p:nvPr/>
        </p:nvSpPr>
        <p:spPr bwMode="auto">
          <a:xfrm>
            <a:off x="1541463" y="3409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20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 name="3 Diagrama"/>
          <p:cNvGraphicFramePr/>
          <p:nvPr>
            <p:extLst>
              <p:ext uri="{D42A27DB-BD31-4B8C-83A1-F6EECF244321}">
                <p14:modId xmlns:p14="http://schemas.microsoft.com/office/powerpoint/2010/main" val="691377012"/>
              </p:ext>
            </p:extLst>
          </p:nvPr>
        </p:nvGraphicFramePr>
        <p:xfrm>
          <a:off x="179512" y="18351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6113463" y="2207389"/>
            <a:ext cx="2817616" cy="2308324"/>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La zona de seguridad está definida como un multiplicador “M” por el promedio de la distancia de los puntos que pertenecen al centroide seleccionado. </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12" name="11 CuadroTexto"/>
          <p:cNvSpPr txBox="1"/>
          <p:nvPr/>
        </p:nvSpPr>
        <p:spPr>
          <a:xfrm>
            <a:off x="1708384" y="1314903"/>
            <a:ext cx="6231287"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Detección de anormalidades con K-means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164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14" name="Rectangle 2"/>
          <p:cNvSpPr>
            <a:spLocks noChangeArrowheads="1"/>
          </p:cNvSpPr>
          <p:nvPr/>
        </p:nvSpPr>
        <p:spPr bwMode="auto">
          <a:xfrm>
            <a:off x="1541463" y="3409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20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Diagrama"/>
          <p:cNvGraphicFramePr/>
          <p:nvPr>
            <p:extLst>
              <p:ext uri="{D42A27DB-BD31-4B8C-83A1-F6EECF244321}">
                <p14:modId xmlns:p14="http://schemas.microsoft.com/office/powerpoint/2010/main" val="699390056"/>
              </p:ext>
            </p:extLst>
          </p:nvPr>
        </p:nvGraphicFramePr>
        <p:xfrm>
          <a:off x="251520" y="1753990"/>
          <a:ext cx="5184576" cy="4843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p:nvPr/>
        </p:nvSpPr>
        <p:spPr>
          <a:xfrm>
            <a:off x="6113463" y="2207389"/>
            <a:ext cx="2817616" cy="2585323"/>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Parámetros de diseño:</a:t>
            </a:r>
          </a:p>
          <a:p>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Función tasa de aprendizaje</a:t>
            </a: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Función de vecindad</a:t>
            </a: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Numero de épocas</a:t>
            </a: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Topología y configuración de malla</a:t>
            </a:r>
            <a:br>
              <a:rPr lang="es-ES" dirty="0" smtClean="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15" name="14 CuadroTexto"/>
          <p:cNvSpPr txBox="1"/>
          <p:nvPr/>
        </p:nvSpPr>
        <p:spPr>
          <a:xfrm>
            <a:off x="1708384" y="1314903"/>
            <a:ext cx="6231287"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SOM</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809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14" name="Rectangle 2"/>
          <p:cNvSpPr>
            <a:spLocks noChangeArrowheads="1"/>
          </p:cNvSpPr>
          <p:nvPr/>
        </p:nvSpPr>
        <p:spPr bwMode="auto">
          <a:xfrm>
            <a:off x="1541463" y="3409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20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 name="3 Diagrama"/>
          <p:cNvGraphicFramePr/>
          <p:nvPr>
            <p:extLst>
              <p:ext uri="{D42A27DB-BD31-4B8C-83A1-F6EECF244321}">
                <p14:modId xmlns:p14="http://schemas.microsoft.com/office/powerpoint/2010/main" val="3370067849"/>
              </p:ext>
            </p:extLst>
          </p:nvPr>
        </p:nvGraphicFramePr>
        <p:xfrm>
          <a:off x="251520" y="1916832"/>
          <a:ext cx="4032448" cy="4746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4540149" y="1772816"/>
            <a:ext cx="4536504" cy="5909310"/>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La zona de seguridad está definida de la siguiente forma:</a:t>
            </a:r>
          </a:p>
          <a:p>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Es una hiperesfera que rodea a cada nodo con un radio “r”.</a:t>
            </a:r>
          </a:p>
          <a:p>
            <a:pPr marL="285750" indent="-285750">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“r” es  la distancia entre el nodo y su vector de entrenamiento más alejado del que es </a:t>
            </a:r>
            <a:r>
              <a:rPr lang="es-ES" dirty="0" err="1" smtClean="0">
                <a:latin typeface="Times New Roman" panose="02020603050405020304" pitchFamily="18" charset="0"/>
                <a:cs typeface="Times New Roman" panose="02020603050405020304" pitchFamily="18" charset="0"/>
              </a:rPr>
              <a:t>BMU</a:t>
            </a:r>
            <a:r>
              <a:rPr lang="es-ES" dirty="0" smtClean="0">
                <a:latin typeface="Times New Roman" panose="02020603050405020304" pitchFamily="18" charset="0"/>
                <a:cs typeface="Times New Roman" panose="02020603050405020304" pitchFamily="18" charset="0"/>
              </a:rPr>
              <a:t>,  a menos que este valor sea mayor al valor predefinido como cota, en ese caso r=cota.</a:t>
            </a:r>
          </a:p>
          <a:p>
            <a:pPr marL="285750" indent="-285750">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A todos las zonas de seguridad se le suma un valor llamado margen r=</a:t>
            </a:r>
            <a:r>
              <a:rPr lang="es-ES" dirty="0" err="1" smtClean="0">
                <a:latin typeface="Times New Roman" panose="02020603050405020304" pitchFamily="18" charset="0"/>
                <a:cs typeface="Times New Roman" panose="02020603050405020304" pitchFamily="18" charset="0"/>
              </a:rPr>
              <a:t>r+margen</a:t>
            </a:r>
            <a:r>
              <a:rPr lang="es-E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Si un nodo no es considerada como </a:t>
            </a:r>
            <a:r>
              <a:rPr lang="es-ES" dirty="0" err="1" smtClean="0">
                <a:latin typeface="Times New Roman" panose="02020603050405020304" pitchFamily="18" charset="0"/>
                <a:cs typeface="Times New Roman" panose="02020603050405020304" pitchFamily="18" charset="0"/>
              </a:rPr>
              <a:t>BMU</a:t>
            </a:r>
            <a:r>
              <a:rPr lang="es-ES" dirty="0" smtClean="0">
                <a:latin typeface="Times New Roman" panose="02020603050405020304" pitchFamily="18" charset="0"/>
                <a:cs typeface="Times New Roman" panose="02020603050405020304" pitchFamily="18" charset="0"/>
              </a:rPr>
              <a:t> para ningún vector de entrenamiento entonces  su zona de seguridad es cero, r=0.</a:t>
            </a:r>
          </a:p>
          <a:p>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endParaRPr lang="es-ES"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1708384" y="1314903"/>
            <a:ext cx="6231287" cy="461665"/>
          </a:xfrm>
          <a:prstGeom prst="rect">
            <a:avLst/>
          </a:prstGeom>
          <a:noFill/>
        </p:spPr>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Detección de anormalidades con SOM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661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3275856"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Resumen</a:t>
            </a:r>
            <a:endParaRPr lang="es-ES" sz="4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2 Diagrama"/>
          <p:cNvGraphicFramePr/>
          <p:nvPr>
            <p:extLst>
              <p:ext uri="{D42A27DB-BD31-4B8C-83A1-F6EECF244321}">
                <p14:modId xmlns:p14="http://schemas.microsoft.com/office/powerpoint/2010/main" val="3071246049"/>
              </p:ext>
            </p:extLst>
          </p:nvPr>
        </p:nvGraphicFramePr>
        <p:xfrm>
          <a:off x="539552" y="1772816"/>
          <a:ext cx="79928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1348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Metodología</a:t>
            </a:r>
            <a:endParaRPr lang="es-ES" sz="4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5 Diagrama"/>
          <p:cNvGraphicFramePr/>
          <p:nvPr>
            <p:extLst>
              <p:ext uri="{D42A27DB-BD31-4B8C-83A1-F6EECF244321}">
                <p14:modId xmlns:p14="http://schemas.microsoft.com/office/powerpoint/2010/main" val="2036054692"/>
              </p:ext>
            </p:extLst>
          </p:nvPr>
        </p:nvGraphicFramePr>
        <p:xfrm>
          <a:off x="532116" y="1484784"/>
          <a:ext cx="828835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776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Metodología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53" name="49 Cuadro de texto"/>
          <p:cNvSpPr txBox="1"/>
          <p:nvPr/>
        </p:nvSpPr>
        <p:spPr>
          <a:xfrm>
            <a:off x="2576990" y="4603581"/>
            <a:ext cx="6416113" cy="2137788"/>
          </a:xfrm>
          <a:prstGeom prst="rect">
            <a:avLst/>
          </a:prstGeom>
          <a:solidFill>
            <a:schemeClr val="lt1"/>
          </a:solidFill>
          <a:ln w="6350">
            <a:solidFill>
              <a:schemeClr val="bg2">
                <a:lumMod val="75000"/>
              </a:schemeClr>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0"/>
              </a:spcAft>
            </a:pPr>
            <a:r>
              <a:rPr lang="es-ES" sz="500" dirty="0">
                <a:effectLst/>
                <a:latin typeface="Times New Roman"/>
                <a:ea typeface="Calibri"/>
              </a:rPr>
              <a:t> </a:t>
            </a:r>
            <a:endParaRPr lang="es-ES" sz="1200" dirty="0">
              <a:effectLst/>
              <a:latin typeface="Times New Roman"/>
              <a:ea typeface="Calibri"/>
            </a:endParaRPr>
          </a:p>
          <a:p>
            <a:pPr indent="180340" algn="just">
              <a:lnSpc>
                <a:spcPct val="200000"/>
              </a:lnSpc>
              <a:spcAft>
                <a:spcPts val="0"/>
              </a:spcAft>
            </a:pPr>
            <a:r>
              <a:rPr lang="es-ES" sz="1400" dirty="0">
                <a:effectLst/>
                <a:latin typeface="Times New Roman"/>
                <a:ea typeface="Calibri"/>
              </a:rPr>
              <a:t> </a:t>
            </a:r>
            <a:endParaRPr lang="es-ES" sz="1200" dirty="0">
              <a:effectLst/>
              <a:latin typeface="Times New Roman"/>
              <a:ea typeface="Calibri"/>
            </a:endParaRPr>
          </a:p>
          <a:p>
            <a:pPr indent="180340" algn="just">
              <a:lnSpc>
                <a:spcPct val="200000"/>
              </a:lnSpc>
              <a:spcAft>
                <a:spcPts val="0"/>
              </a:spcAft>
            </a:pPr>
            <a:r>
              <a:rPr lang="es-ES" sz="500" dirty="0">
                <a:effectLst/>
                <a:latin typeface="Times New Roman"/>
                <a:ea typeface="Calibri"/>
              </a:rPr>
              <a:t> </a:t>
            </a:r>
            <a:endParaRPr lang="es-ES" sz="1200" dirty="0">
              <a:effectLst/>
              <a:latin typeface="Times New Roman"/>
              <a:ea typeface="Calibri"/>
            </a:endParaRPr>
          </a:p>
          <a:p>
            <a:pPr indent="180340" algn="just">
              <a:lnSpc>
                <a:spcPct val="200000"/>
              </a:lnSpc>
              <a:spcAft>
                <a:spcPts val="0"/>
              </a:spcAft>
            </a:pPr>
            <a:r>
              <a:rPr lang="es-ES" sz="500" dirty="0">
                <a:effectLst/>
                <a:latin typeface="Times New Roman"/>
                <a:ea typeface="Calibri"/>
              </a:rPr>
              <a:t> </a:t>
            </a:r>
            <a:endParaRPr lang="es-ES" sz="1200" dirty="0">
              <a:effectLst/>
              <a:latin typeface="Times New Roman"/>
              <a:ea typeface="Calibri"/>
            </a:endParaRPr>
          </a:p>
          <a:p>
            <a:pPr indent="180340" algn="just">
              <a:lnSpc>
                <a:spcPct val="200000"/>
              </a:lnSpc>
              <a:spcAft>
                <a:spcPts val="0"/>
              </a:spcAft>
            </a:pPr>
            <a:r>
              <a:rPr lang="es-ES" sz="800" dirty="0">
                <a:effectLst/>
                <a:latin typeface="Times New Roman"/>
                <a:ea typeface="Calibri"/>
              </a:rPr>
              <a:t> </a:t>
            </a:r>
            <a:endParaRPr lang="es-ES" sz="1200" dirty="0">
              <a:effectLst/>
              <a:latin typeface="Times New Roman"/>
              <a:ea typeface="Calibri"/>
            </a:endParaRPr>
          </a:p>
          <a:p>
            <a:pPr indent="180340" algn="ctr">
              <a:lnSpc>
                <a:spcPct val="115000"/>
              </a:lnSpc>
              <a:spcAft>
                <a:spcPts val="0"/>
              </a:spcAft>
            </a:pPr>
            <a:endParaRPr lang="es-ES" sz="1200" dirty="0" smtClean="0">
              <a:effectLst/>
              <a:latin typeface="Times New Roman"/>
              <a:ea typeface="Calibri"/>
            </a:endParaRPr>
          </a:p>
          <a:p>
            <a:pPr indent="180340" algn="ctr">
              <a:lnSpc>
                <a:spcPct val="115000"/>
              </a:lnSpc>
              <a:spcAft>
                <a:spcPts val="0"/>
              </a:spcAft>
            </a:pPr>
            <a:endParaRPr lang="es-ES" sz="1200" dirty="0">
              <a:latin typeface="Times New Roman"/>
              <a:ea typeface="Calibri"/>
            </a:endParaRPr>
          </a:p>
          <a:p>
            <a:pPr indent="180340" algn="ctr">
              <a:lnSpc>
                <a:spcPct val="115000"/>
              </a:lnSpc>
              <a:spcAft>
                <a:spcPts val="0"/>
              </a:spcAft>
            </a:pPr>
            <a:endParaRPr lang="es-ES" sz="1200" dirty="0" smtClean="0">
              <a:effectLst/>
              <a:latin typeface="Times New Roman"/>
              <a:ea typeface="Calibri"/>
            </a:endParaRPr>
          </a:p>
          <a:p>
            <a:pPr indent="180340">
              <a:lnSpc>
                <a:spcPct val="115000"/>
              </a:lnSpc>
              <a:spcAft>
                <a:spcPts val="0"/>
              </a:spcAft>
            </a:pPr>
            <a:r>
              <a:rPr lang="es-ES" sz="1600" dirty="0" smtClean="0">
                <a:effectLst/>
                <a:latin typeface="Times New Roman"/>
                <a:ea typeface="Calibri"/>
              </a:rPr>
              <a:t>DETECCIÓN </a:t>
            </a:r>
            <a:r>
              <a:rPr lang="es-ES" sz="1600" dirty="0">
                <a:effectLst/>
                <a:latin typeface="Times New Roman"/>
                <a:ea typeface="Calibri"/>
              </a:rPr>
              <a:t>BASADA EN K-MEANS</a:t>
            </a:r>
          </a:p>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p>
        </p:txBody>
      </p:sp>
      <p:sp>
        <p:nvSpPr>
          <p:cNvPr id="54" name="48 Cuadro de texto"/>
          <p:cNvSpPr txBox="1"/>
          <p:nvPr/>
        </p:nvSpPr>
        <p:spPr>
          <a:xfrm>
            <a:off x="2411759" y="2991725"/>
            <a:ext cx="6581344" cy="1419225"/>
          </a:xfrm>
          <a:prstGeom prst="rect">
            <a:avLst/>
          </a:prstGeom>
          <a:solidFill>
            <a:schemeClr val="lt1"/>
          </a:solidFill>
          <a:ln w="6350">
            <a:solidFill>
              <a:schemeClr val="bg2">
                <a:lumMod val="75000"/>
              </a:schemeClr>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nSpc>
                <a:spcPct val="200000"/>
              </a:lnSpc>
              <a:spcAft>
                <a:spcPts val="0"/>
              </a:spcAft>
            </a:pPr>
            <a:r>
              <a:rPr lang="es-ES" sz="500" dirty="0">
                <a:effectLst/>
                <a:latin typeface="Times New Roman"/>
                <a:ea typeface="Calibri"/>
              </a:rPr>
              <a:t> </a:t>
            </a:r>
            <a:endParaRPr lang="es-ES" sz="1200" dirty="0">
              <a:effectLst/>
              <a:latin typeface="Times New Roman"/>
              <a:ea typeface="Calibri"/>
            </a:endParaRPr>
          </a:p>
          <a:p>
            <a:pPr indent="180340">
              <a:lnSpc>
                <a:spcPct val="200000"/>
              </a:lnSpc>
              <a:spcAft>
                <a:spcPts val="0"/>
              </a:spcAft>
            </a:pPr>
            <a:r>
              <a:rPr lang="es-ES" sz="500" dirty="0">
                <a:effectLst/>
                <a:latin typeface="Times New Roman"/>
                <a:ea typeface="Calibri"/>
              </a:rPr>
              <a:t> </a:t>
            </a:r>
            <a:endParaRPr lang="es-ES" sz="1200" dirty="0">
              <a:effectLst/>
              <a:latin typeface="Times New Roman"/>
              <a:ea typeface="Calibri"/>
            </a:endParaRPr>
          </a:p>
          <a:p>
            <a:pPr indent="180340">
              <a:lnSpc>
                <a:spcPct val="200000"/>
              </a:lnSpc>
              <a:spcAft>
                <a:spcPts val="0"/>
              </a:spcAft>
            </a:pPr>
            <a:r>
              <a:rPr lang="es-ES" sz="900" dirty="0">
                <a:effectLst/>
                <a:latin typeface="Times New Roman"/>
                <a:ea typeface="Calibri"/>
              </a:rPr>
              <a:t> </a:t>
            </a:r>
            <a:endParaRPr lang="es-ES" sz="1200" dirty="0">
              <a:effectLst/>
              <a:latin typeface="Times New Roman"/>
              <a:ea typeface="Calibri"/>
            </a:endParaRPr>
          </a:p>
          <a:p>
            <a:pPr indent="180340">
              <a:lnSpc>
                <a:spcPct val="200000"/>
              </a:lnSpc>
              <a:spcAft>
                <a:spcPts val="0"/>
              </a:spcAft>
            </a:pPr>
            <a:r>
              <a:rPr lang="es-ES" sz="500" dirty="0">
                <a:effectLst/>
                <a:latin typeface="Times New Roman"/>
                <a:ea typeface="Calibri"/>
              </a:rPr>
              <a:t> </a:t>
            </a:r>
            <a:endParaRPr lang="es-ES" sz="1200" dirty="0">
              <a:effectLst/>
              <a:latin typeface="Times New Roman"/>
              <a:ea typeface="Calibri"/>
            </a:endParaRPr>
          </a:p>
          <a:p>
            <a:pPr indent="180340">
              <a:lnSpc>
                <a:spcPct val="200000"/>
              </a:lnSpc>
              <a:spcAft>
                <a:spcPts val="0"/>
              </a:spcAft>
            </a:pPr>
            <a:r>
              <a:rPr lang="es-ES" sz="500" dirty="0">
                <a:effectLst/>
                <a:latin typeface="Times New Roman"/>
                <a:ea typeface="Calibri"/>
              </a:rPr>
              <a:t> </a:t>
            </a:r>
            <a:endParaRPr lang="es-ES" sz="1200" dirty="0">
              <a:effectLst/>
              <a:latin typeface="Times New Roman"/>
              <a:ea typeface="Calibri"/>
            </a:endParaRPr>
          </a:p>
          <a:p>
            <a:pPr indent="180340">
              <a:lnSpc>
                <a:spcPct val="200000"/>
              </a:lnSpc>
              <a:spcAft>
                <a:spcPts val="0"/>
              </a:spcAft>
            </a:pPr>
            <a:r>
              <a:rPr lang="es-ES" sz="800" dirty="0">
                <a:effectLst/>
                <a:latin typeface="Times New Roman"/>
                <a:ea typeface="Calibri"/>
              </a:rPr>
              <a:t> </a:t>
            </a:r>
            <a:endParaRPr lang="es-ES" sz="1200" dirty="0">
              <a:effectLst/>
              <a:latin typeface="Times New Roman"/>
              <a:ea typeface="Calibri"/>
            </a:endParaRPr>
          </a:p>
          <a:p>
            <a:pPr indent="180340">
              <a:lnSpc>
                <a:spcPct val="115000"/>
              </a:lnSpc>
              <a:spcAft>
                <a:spcPts val="0"/>
              </a:spcAft>
            </a:pPr>
            <a:r>
              <a:rPr lang="es-ES" sz="1600" dirty="0" smtClean="0">
                <a:effectLst/>
                <a:latin typeface="Times New Roman"/>
                <a:ea typeface="Calibri"/>
              </a:rPr>
              <a:t>           DETECCIÓN </a:t>
            </a:r>
            <a:r>
              <a:rPr lang="es-ES" sz="1600" dirty="0">
                <a:effectLst/>
                <a:latin typeface="Times New Roman"/>
                <a:ea typeface="Calibri"/>
              </a:rPr>
              <a:t>BASADA EN SOM</a:t>
            </a:r>
          </a:p>
          <a:p>
            <a:pPr indent="180340">
              <a:lnSpc>
                <a:spcPct val="200000"/>
              </a:lnSpc>
              <a:spcAft>
                <a:spcPts val="0"/>
              </a:spcAft>
            </a:pPr>
            <a:r>
              <a:rPr lang="es-ES" sz="1200" dirty="0">
                <a:effectLst/>
                <a:latin typeface="Times New Roman"/>
                <a:ea typeface="Calibri"/>
              </a:rPr>
              <a:t> </a:t>
            </a:r>
          </a:p>
          <a:p>
            <a:pPr indent="180340">
              <a:lnSpc>
                <a:spcPct val="200000"/>
              </a:lnSpc>
              <a:spcAft>
                <a:spcPts val="0"/>
              </a:spcAft>
            </a:pPr>
            <a:r>
              <a:rPr lang="es-ES" sz="1200" dirty="0">
                <a:effectLst/>
                <a:latin typeface="Times New Roman"/>
                <a:ea typeface="Calibri"/>
              </a:rPr>
              <a:t> </a:t>
            </a:r>
          </a:p>
        </p:txBody>
      </p:sp>
      <p:sp>
        <p:nvSpPr>
          <p:cNvPr id="55" name="47 Cuadro de texto"/>
          <p:cNvSpPr txBox="1"/>
          <p:nvPr/>
        </p:nvSpPr>
        <p:spPr>
          <a:xfrm>
            <a:off x="2411759" y="1344694"/>
            <a:ext cx="6581343" cy="1563676"/>
          </a:xfrm>
          <a:prstGeom prst="rect">
            <a:avLst/>
          </a:prstGeom>
          <a:solidFill>
            <a:schemeClr val="lt1"/>
          </a:solidFill>
          <a:ln w="6350">
            <a:solidFill>
              <a:schemeClr val="bg2">
                <a:lumMod val="75000"/>
              </a:schemeClr>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0"/>
              </a:spcAft>
            </a:pPr>
            <a:r>
              <a:rPr lang="es-ES" sz="800" dirty="0">
                <a:effectLst/>
                <a:latin typeface="Times New Roman"/>
                <a:ea typeface="Calibri"/>
              </a:rPr>
              <a:t> </a:t>
            </a:r>
            <a:endParaRPr lang="es-ES" sz="1200" dirty="0">
              <a:effectLst/>
              <a:latin typeface="Times New Roman"/>
              <a:ea typeface="Calibri"/>
            </a:endParaRPr>
          </a:p>
          <a:p>
            <a:pPr indent="180340" algn="just">
              <a:lnSpc>
                <a:spcPct val="200000"/>
              </a:lnSpc>
              <a:spcAft>
                <a:spcPts val="0"/>
              </a:spcAft>
            </a:pPr>
            <a:r>
              <a:rPr lang="es-ES" sz="800" dirty="0">
                <a:effectLst/>
                <a:latin typeface="Times New Roman"/>
                <a:ea typeface="Calibri"/>
              </a:rPr>
              <a:t> </a:t>
            </a:r>
            <a:endParaRPr lang="es-ES" sz="1200" dirty="0">
              <a:effectLst/>
              <a:latin typeface="Times New Roman"/>
              <a:ea typeface="Calibri"/>
            </a:endParaRPr>
          </a:p>
          <a:p>
            <a:pPr indent="180340" algn="just">
              <a:lnSpc>
                <a:spcPct val="200000"/>
              </a:lnSpc>
              <a:spcAft>
                <a:spcPts val="0"/>
              </a:spcAft>
            </a:pPr>
            <a:r>
              <a:rPr lang="es-ES" sz="800" dirty="0">
                <a:effectLst/>
                <a:latin typeface="Times New Roman"/>
                <a:ea typeface="Calibri"/>
              </a:rPr>
              <a:t> </a:t>
            </a:r>
            <a:endParaRPr lang="es-ES" sz="1200" dirty="0">
              <a:effectLst/>
              <a:latin typeface="Times New Roman"/>
              <a:ea typeface="Calibri"/>
            </a:endParaRPr>
          </a:p>
          <a:p>
            <a:pPr indent="180340" algn="just">
              <a:lnSpc>
                <a:spcPct val="200000"/>
              </a:lnSpc>
              <a:spcAft>
                <a:spcPts val="0"/>
              </a:spcAft>
            </a:pPr>
            <a:r>
              <a:rPr lang="es-ES" sz="1100" dirty="0">
                <a:effectLst/>
                <a:latin typeface="Times New Roman"/>
                <a:ea typeface="Calibri"/>
              </a:rPr>
              <a:t> </a:t>
            </a:r>
            <a:endParaRPr lang="es-ES" sz="1200" dirty="0" smtClean="0">
              <a:effectLst/>
              <a:latin typeface="Times New Roman"/>
              <a:ea typeface="Calibri"/>
            </a:endParaRPr>
          </a:p>
          <a:p>
            <a:pPr indent="180340" algn="ctr">
              <a:lnSpc>
                <a:spcPct val="115000"/>
              </a:lnSpc>
              <a:spcAft>
                <a:spcPts val="0"/>
              </a:spcAft>
            </a:pPr>
            <a:endParaRPr lang="es-ES" sz="1200" dirty="0" smtClean="0">
              <a:effectLst/>
              <a:latin typeface="Times New Roman"/>
              <a:ea typeface="Calibri"/>
            </a:endParaRPr>
          </a:p>
          <a:p>
            <a:pPr indent="180340">
              <a:lnSpc>
                <a:spcPct val="115000"/>
              </a:lnSpc>
              <a:spcAft>
                <a:spcPts val="0"/>
              </a:spcAft>
            </a:pPr>
            <a:r>
              <a:rPr lang="es-ES" sz="1600" dirty="0" smtClean="0">
                <a:effectLst/>
                <a:latin typeface="Times New Roman"/>
                <a:ea typeface="Calibri"/>
              </a:rPr>
              <a:t>            DETECCIÓN BASADA EN RNA</a:t>
            </a:r>
          </a:p>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endParaRPr lang="es-ES" sz="1200" dirty="0">
              <a:effectLst/>
              <a:latin typeface="Times New Roman"/>
              <a:ea typeface="Calibri"/>
            </a:endParaRPr>
          </a:p>
        </p:txBody>
      </p:sp>
      <p:sp>
        <p:nvSpPr>
          <p:cNvPr id="56" name="46 Cuadro de texto"/>
          <p:cNvSpPr txBox="1"/>
          <p:nvPr/>
        </p:nvSpPr>
        <p:spPr>
          <a:xfrm>
            <a:off x="179513" y="1344695"/>
            <a:ext cx="2088413" cy="3215480"/>
          </a:xfrm>
          <a:prstGeom prst="rect">
            <a:avLst/>
          </a:prstGeom>
          <a:solidFill>
            <a:schemeClr val="lt1"/>
          </a:solidFill>
          <a:ln w="6350">
            <a:solidFill>
              <a:schemeClr val="bg2">
                <a:lumMod val="75000"/>
              </a:schemeClr>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endParaRPr lang="es-ES" sz="1200" dirty="0" smtClean="0">
              <a:effectLst/>
              <a:latin typeface="Times New Roman"/>
              <a:ea typeface="Calibri"/>
            </a:endParaRPr>
          </a:p>
          <a:p>
            <a:pPr indent="180340" algn="ctr">
              <a:spcAft>
                <a:spcPts val="0"/>
              </a:spcAft>
            </a:pPr>
            <a:r>
              <a:rPr lang="es-EC" sz="1600" dirty="0" smtClean="0">
                <a:effectLst/>
                <a:latin typeface="Times New Roman"/>
                <a:ea typeface="Calibri"/>
              </a:rPr>
              <a:t>OBTENCIÓN</a:t>
            </a:r>
            <a:r>
              <a:rPr lang="es-ES" sz="1600" dirty="0" smtClean="0">
                <a:effectLst/>
                <a:latin typeface="Times New Roman"/>
                <a:ea typeface="Calibri"/>
              </a:rPr>
              <a:t> </a:t>
            </a:r>
            <a:r>
              <a:rPr lang="es-ES" sz="1600" dirty="0">
                <a:effectLst/>
                <a:latin typeface="Times New Roman"/>
                <a:ea typeface="Calibri"/>
              </a:rPr>
              <a:t>DE VECTORES</a:t>
            </a:r>
          </a:p>
        </p:txBody>
      </p:sp>
      <p:sp>
        <p:nvSpPr>
          <p:cNvPr id="57" name="45 Cuadro de texto"/>
          <p:cNvSpPr txBox="1"/>
          <p:nvPr/>
        </p:nvSpPr>
        <p:spPr>
          <a:xfrm>
            <a:off x="206180" y="4729920"/>
            <a:ext cx="1976022" cy="2011448"/>
          </a:xfrm>
          <a:prstGeom prst="rect">
            <a:avLst/>
          </a:prstGeom>
          <a:solidFill>
            <a:schemeClr val="lt1"/>
          </a:solidFill>
          <a:ln w="6350">
            <a:solidFill>
              <a:schemeClr val="bg2">
                <a:lumMod val="75000"/>
              </a:schemeClr>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endParaRPr lang="es-ES" sz="1200" dirty="0" smtClean="0">
              <a:effectLst/>
              <a:latin typeface="Times New Roman"/>
              <a:ea typeface="Calibri"/>
            </a:endParaRPr>
          </a:p>
          <a:p>
            <a:pPr indent="180340" algn="just">
              <a:lnSpc>
                <a:spcPct val="200000"/>
              </a:lnSpc>
              <a:spcAft>
                <a:spcPts val="0"/>
              </a:spcAft>
            </a:pPr>
            <a:endParaRPr lang="es-ES" sz="1200" dirty="0">
              <a:latin typeface="Times New Roman"/>
              <a:ea typeface="Calibri"/>
            </a:endParaRPr>
          </a:p>
          <a:p>
            <a:pPr indent="180340" algn="ctr"/>
            <a:endParaRPr lang="es-ES" sz="1600" dirty="0">
              <a:latin typeface="Times New Roman"/>
              <a:ea typeface="Calibri"/>
            </a:endParaRPr>
          </a:p>
          <a:p>
            <a:pPr indent="180340" algn="ctr"/>
            <a:r>
              <a:rPr lang="es-ES" sz="1600" dirty="0" smtClean="0">
                <a:effectLst/>
                <a:latin typeface="Times New Roman"/>
                <a:ea typeface="Calibri"/>
              </a:rPr>
              <a:t>TOMA DE DATOS</a:t>
            </a:r>
          </a:p>
          <a:p>
            <a:pPr indent="180340" algn="just">
              <a:lnSpc>
                <a:spcPct val="200000"/>
              </a:lnSpc>
              <a:spcAft>
                <a:spcPts val="0"/>
              </a:spcAft>
            </a:pPr>
            <a:r>
              <a:rPr lang="es-ES" sz="1200" dirty="0">
                <a:effectLst/>
                <a:latin typeface="Times New Roman"/>
                <a:ea typeface="Calibri"/>
              </a:rPr>
              <a:t> </a:t>
            </a:r>
          </a:p>
          <a:p>
            <a:pPr indent="180340" algn="just">
              <a:lnSpc>
                <a:spcPct val="200000"/>
              </a:lnSpc>
              <a:spcAft>
                <a:spcPts val="0"/>
              </a:spcAft>
            </a:pPr>
            <a:r>
              <a:rPr lang="es-ES" sz="1200" dirty="0">
                <a:effectLst/>
                <a:latin typeface="Times New Roman"/>
                <a:ea typeface="Calibri"/>
              </a:rPr>
              <a:t> </a:t>
            </a:r>
          </a:p>
        </p:txBody>
      </p:sp>
      <p:sp>
        <p:nvSpPr>
          <p:cNvPr id="58" name="Cuadro de texto 2"/>
          <p:cNvSpPr txBox="1">
            <a:spLocks noChangeArrowheads="1"/>
          </p:cNvSpPr>
          <p:nvPr/>
        </p:nvSpPr>
        <p:spPr bwMode="auto">
          <a:xfrm>
            <a:off x="366389" y="4822832"/>
            <a:ext cx="1714657" cy="1126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Recopilación de información y obtención de señales</a:t>
            </a:r>
            <a:endParaRPr lang="es-ES" sz="2400" dirty="0">
              <a:effectLst/>
              <a:latin typeface="Times New Roman"/>
              <a:ea typeface="Calibri"/>
            </a:endParaRPr>
          </a:p>
          <a:p>
            <a:pPr indent="180340" algn="ctr">
              <a:spcAft>
                <a:spcPts val="0"/>
              </a:spcAft>
            </a:pPr>
            <a:endParaRPr lang="es-ES" sz="2400" dirty="0">
              <a:effectLst/>
              <a:latin typeface="Times New Roman"/>
              <a:ea typeface="Calibri"/>
            </a:endParaRPr>
          </a:p>
        </p:txBody>
      </p:sp>
      <p:sp>
        <p:nvSpPr>
          <p:cNvPr id="59" name="Cuadro de texto 2"/>
          <p:cNvSpPr txBox="1">
            <a:spLocks noChangeArrowheads="1"/>
          </p:cNvSpPr>
          <p:nvPr/>
        </p:nvSpPr>
        <p:spPr bwMode="auto">
          <a:xfrm>
            <a:off x="375593" y="2714540"/>
            <a:ext cx="1714657" cy="11387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just">
              <a:spcAft>
                <a:spcPts val="0"/>
              </a:spcAft>
            </a:pPr>
            <a:r>
              <a:rPr lang="es-ES" sz="1600" dirty="0">
                <a:effectLst/>
                <a:latin typeface="Times New Roman"/>
                <a:ea typeface="Calibri"/>
              </a:rPr>
              <a:t>Selección de características en el tiempo y en la frecuencia</a:t>
            </a:r>
            <a:endParaRPr lang="es-ES" sz="2400" dirty="0">
              <a:effectLst/>
              <a:latin typeface="Times New Roman"/>
              <a:ea typeface="Calibri"/>
            </a:endParaRPr>
          </a:p>
        </p:txBody>
      </p:sp>
      <p:sp>
        <p:nvSpPr>
          <p:cNvPr id="60" name="Cuadro de texto 2"/>
          <p:cNvSpPr txBox="1">
            <a:spLocks noChangeArrowheads="1"/>
          </p:cNvSpPr>
          <p:nvPr/>
        </p:nvSpPr>
        <p:spPr bwMode="auto">
          <a:xfrm>
            <a:off x="283644" y="1448248"/>
            <a:ext cx="1898557" cy="8604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smtClean="0">
                <a:effectLst/>
                <a:latin typeface="Times New Roman"/>
                <a:ea typeface="Calibri"/>
              </a:rPr>
              <a:t>Preparación </a:t>
            </a:r>
            <a:r>
              <a:rPr lang="es-ES" sz="1600" dirty="0">
                <a:effectLst/>
                <a:latin typeface="Times New Roman"/>
                <a:ea typeface="Calibri"/>
              </a:rPr>
              <a:t>de los vectores: normalización </a:t>
            </a:r>
            <a:endParaRPr lang="es-ES" sz="2400" dirty="0">
              <a:effectLst/>
              <a:latin typeface="Times New Roman"/>
              <a:ea typeface="Calibri"/>
            </a:endParaRPr>
          </a:p>
        </p:txBody>
      </p:sp>
      <p:sp>
        <p:nvSpPr>
          <p:cNvPr id="61" name="Cuadro de texto 2"/>
          <p:cNvSpPr txBox="1">
            <a:spLocks noChangeArrowheads="1"/>
          </p:cNvSpPr>
          <p:nvPr/>
        </p:nvSpPr>
        <p:spPr bwMode="auto">
          <a:xfrm>
            <a:off x="2555776" y="1448249"/>
            <a:ext cx="1612389" cy="10633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Diseño e implementación  del algoritmo de redes neuronales</a:t>
            </a:r>
            <a:endParaRPr lang="es-ES" sz="2400" dirty="0">
              <a:effectLst/>
              <a:latin typeface="Times New Roman"/>
              <a:ea typeface="Calibri"/>
            </a:endParaRPr>
          </a:p>
        </p:txBody>
      </p:sp>
      <p:sp>
        <p:nvSpPr>
          <p:cNvPr id="62" name="Cuadro de texto 2"/>
          <p:cNvSpPr txBox="1">
            <a:spLocks noChangeArrowheads="1"/>
          </p:cNvSpPr>
          <p:nvPr/>
        </p:nvSpPr>
        <p:spPr bwMode="auto">
          <a:xfrm>
            <a:off x="2555776" y="3038556"/>
            <a:ext cx="1612389" cy="10385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Diseño del algoritmo de agrupamiento SOM</a:t>
            </a:r>
            <a:endParaRPr lang="es-ES" sz="2400" dirty="0">
              <a:effectLst/>
              <a:latin typeface="Times New Roman"/>
              <a:ea typeface="Calibri"/>
            </a:endParaRPr>
          </a:p>
        </p:txBody>
      </p:sp>
      <p:sp>
        <p:nvSpPr>
          <p:cNvPr id="63" name="Cuadro de texto 2"/>
          <p:cNvSpPr txBox="1">
            <a:spLocks noChangeArrowheads="1"/>
          </p:cNvSpPr>
          <p:nvPr/>
        </p:nvSpPr>
        <p:spPr bwMode="auto">
          <a:xfrm>
            <a:off x="2669011" y="4839098"/>
            <a:ext cx="1385918" cy="11103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Diseño del algoritmo de agrupamiento    K-means</a:t>
            </a:r>
            <a:endParaRPr lang="es-ES" sz="2400" dirty="0">
              <a:effectLst/>
              <a:latin typeface="Times New Roman"/>
              <a:ea typeface="Calibri"/>
            </a:endParaRPr>
          </a:p>
          <a:p>
            <a:pPr indent="180340" algn="ctr">
              <a:spcAft>
                <a:spcPts val="0"/>
              </a:spcAft>
            </a:pPr>
            <a:r>
              <a:rPr lang="es-ES" sz="1600" dirty="0">
                <a:effectLst/>
                <a:latin typeface="Times New Roman"/>
                <a:ea typeface="Calibri"/>
              </a:rPr>
              <a:t> </a:t>
            </a:r>
            <a:endParaRPr lang="es-ES" sz="2400" dirty="0">
              <a:effectLst/>
              <a:latin typeface="Times New Roman"/>
              <a:ea typeface="Calibri"/>
            </a:endParaRPr>
          </a:p>
        </p:txBody>
      </p:sp>
      <p:sp>
        <p:nvSpPr>
          <p:cNvPr id="64" name="Cuadro de texto 2"/>
          <p:cNvSpPr txBox="1">
            <a:spLocks noChangeArrowheads="1"/>
          </p:cNvSpPr>
          <p:nvPr/>
        </p:nvSpPr>
        <p:spPr bwMode="auto">
          <a:xfrm>
            <a:off x="4453373" y="4748086"/>
            <a:ext cx="2428362" cy="14955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Selección de número de agrupamientos; y </a:t>
            </a:r>
            <a:r>
              <a:rPr lang="es-ES" sz="1600" dirty="0" smtClean="0">
                <a:effectLst/>
                <a:latin typeface="Times New Roman"/>
                <a:ea typeface="Calibri"/>
              </a:rPr>
              <a:t>optimización </a:t>
            </a:r>
            <a:r>
              <a:rPr lang="es-ES" sz="1600" dirty="0">
                <a:effectLst/>
                <a:latin typeface="Times New Roman"/>
                <a:ea typeface="Calibri"/>
              </a:rPr>
              <a:t>del algoritmo de detección de anormalidades basado en K-means</a:t>
            </a:r>
            <a:endParaRPr lang="es-ES" sz="2400" dirty="0">
              <a:effectLst/>
              <a:latin typeface="Times New Roman"/>
              <a:ea typeface="Calibri"/>
            </a:endParaRPr>
          </a:p>
        </p:txBody>
      </p:sp>
      <p:sp>
        <p:nvSpPr>
          <p:cNvPr id="65" name="Cuadro de texto 2"/>
          <p:cNvSpPr txBox="1">
            <a:spLocks noChangeArrowheads="1"/>
          </p:cNvSpPr>
          <p:nvPr/>
        </p:nvSpPr>
        <p:spPr bwMode="auto">
          <a:xfrm>
            <a:off x="4384674" y="3061660"/>
            <a:ext cx="2565761" cy="9476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Selección de topología y configuración de red; y optimización </a:t>
            </a:r>
            <a:r>
              <a:rPr lang="es-ES" sz="1600" dirty="0" smtClean="0">
                <a:effectLst/>
                <a:latin typeface="Times New Roman"/>
                <a:ea typeface="Calibri"/>
              </a:rPr>
              <a:t>SOM</a:t>
            </a:r>
            <a:endParaRPr lang="es-ES" sz="2400" dirty="0">
              <a:effectLst/>
              <a:latin typeface="Times New Roman"/>
              <a:ea typeface="Calibri"/>
            </a:endParaRPr>
          </a:p>
        </p:txBody>
      </p:sp>
      <p:sp>
        <p:nvSpPr>
          <p:cNvPr id="66" name="Cuadro de texto 2"/>
          <p:cNvSpPr txBox="1">
            <a:spLocks noChangeArrowheads="1"/>
          </p:cNvSpPr>
          <p:nvPr/>
        </p:nvSpPr>
        <p:spPr bwMode="auto">
          <a:xfrm>
            <a:off x="4370082" y="1448249"/>
            <a:ext cx="2594947" cy="105723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Selección de épocas máximas, tasa de aprendizaje y número de neuronas intermedias</a:t>
            </a:r>
            <a:endParaRPr lang="es-ES" sz="2400" dirty="0">
              <a:effectLst/>
              <a:latin typeface="Times New Roman"/>
              <a:ea typeface="Calibri"/>
            </a:endParaRPr>
          </a:p>
        </p:txBody>
      </p:sp>
      <p:sp>
        <p:nvSpPr>
          <p:cNvPr id="67" name="Cuadro de texto 2"/>
          <p:cNvSpPr txBox="1">
            <a:spLocks noChangeArrowheads="1"/>
          </p:cNvSpPr>
          <p:nvPr/>
        </p:nvSpPr>
        <p:spPr bwMode="auto">
          <a:xfrm>
            <a:off x="7130128" y="1709819"/>
            <a:ext cx="1318770" cy="7956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Evaluación de desempeño</a:t>
            </a:r>
            <a:endParaRPr lang="es-ES" sz="2400" dirty="0">
              <a:effectLst/>
              <a:latin typeface="Times New Roman"/>
              <a:ea typeface="Calibri"/>
            </a:endParaRPr>
          </a:p>
        </p:txBody>
      </p:sp>
      <p:sp>
        <p:nvSpPr>
          <p:cNvPr id="68" name="Cuadro de texto 2"/>
          <p:cNvSpPr txBox="1">
            <a:spLocks noChangeArrowheads="1"/>
          </p:cNvSpPr>
          <p:nvPr/>
        </p:nvSpPr>
        <p:spPr bwMode="auto">
          <a:xfrm>
            <a:off x="7128542" y="3420406"/>
            <a:ext cx="1320356" cy="8063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Evaluación de desempeño</a:t>
            </a:r>
            <a:endParaRPr lang="es-ES" sz="2400" dirty="0">
              <a:effectLst/>
              <a:latin typeface="Times New Roman"/>
              <a:ea typeface="Calibri"/>
            </a:endParaRPr>
          </a:p>
        </p:txBody>
      </p:sp>
      <p:sp>
        <p:nvSpPr>
          <p:cNvPr id="69" name="Cuadro de texto 2"/>
          <p:cNvSpPr txBox="1">
            <a:spLocks noChangeArrowheads="1"/>
          </p:cNvSpPr>
          <p:nvPr/>
        </p:nvSpPr>
        <p:spPr bwMode="auto">
          <a:xfrm>
            <a:off x="7146980" y="5202424"/>
            <a:ext cx="1308894" cy="8596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Evaluación de desempeño</a:t>
            </a:r>
            <a:endParaRPr lang="es-ES" sz="2400" dirty="0">
              <a:effectLst/>
              <a:latin typeface="Times New Roman"/>
              <a:ea typeface="Calibri"/>
            </a:endParaRPr>
          </a:p>
        </p:txBody>
      </p:sp>
      <p:cxnSp>
        <p:nvCxnSpPr>
          <p:cNvPr id="71" name="14394 Conector recto de flecha"/>
          <p:cNvCxnSpPr/>
          <p:nvPr/>
        </p:nvCxnSpPr>
        <p:spPr>
          <a:xfrm>
            <a:off x="2196771" y="1878460"/>
            <a:ext cx="380219"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14396 Conector recto de flecha"/>
          <p:cNvCxnSpPr/>
          <p:nvPr/>
        </p:nvCxnSpPr>
        <p:spPr>
          <a:xfrm>
            <a:off x="6977728" y="1992394"/>
            <a:ext cx="15081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14398 Conector recto de flecha"/>
          <p:cNvCxnSpPr/>
          <p:nvPr/>
        </p:nvCxnSpPr>
        <p:spPr>
          <a:xfrm>
            <a:off x="4168165" y="2081395"/>
            <a:ext cx="201917" cy="2625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14399 Conector recto de flecha"/>
          <p:cNvCxnSpPr/>
          <p:nvPr/>
        </p:nvCxnSpPr>
        <p:spPr>
          <a:xfrm>
            <a:off x="4157718" y="3607674"/>
            <a:ext cx="2159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33 Conector recto de flecha"/>
          <p:cNvCxnSpPr/>
          <p:nvPr/>
        </p:nvCxnSpPr>
        <p:spPr>
          <a:xfrm>
            <a:off x="6931080" y="3671175"/>
            <a:ext cx="2159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34 Conector recto de flecha"/>
          <p:cNvCxnSpPr/>
          <p:nvPr/>
        </p:nvCxnSpPr>
        <p:spPr>
          <a:xfrm>
            <a:off x="4546655" y="5704762"/>
            <a:ext cx="17145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36 Conector recto de flecha"/>
          <p:cNvCxnSpPr>
            <a:endCxn id="69" idx="1"/>
          </p:cNvCxnSpPr>
          <p:nvPr/>
        </p:nvCxnSpPr>
        <p:spPr>
          <a:xfrm>
            <a:off x="6881735" y="5632226"/>
            <a:ext cx="265245"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38 Conector recto de flecha"/>
          <p:cNvCxnSpPr>
            <a:stCxn id="59" idx="0"/>
            <a:endCxn id="60" idx="2"/>
          </p:cNvCxnSpPr>
          <p:nvPr/>
        </p:nvCxnSpPr>
        <p:spPr>
          <a:xfrm flipV="1">
            <a:off x="1232922" y="2308673"/>
            <a:ext cx="1" cy="40586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43 Conector recto de flecha"/>
          <p:cNvCxnSpPr/>
          <p:nvPr/>
        </p:nvCxnSpPr>
        <p:spPr>
          <a:xfrm>
            <a:off x="2225063" y="1878460"/>
            <a:ext cx="328276" cy="161998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44 Conector recto de flecha"/>
          <p:cNvCxnSpPr/>
          <p:nvPr/>
        </p:nvCxnSpPr>
        <p:spPr>
          <a:xfrm>
            <a:off x="2196771" y="1878460"/>
            <a:ext cx="456155" cy="349779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8 Conector recto de flecha"/>
          <p:cNvCxnSpPr/>
          <p:nvPr/>
        </p:nvCxnSpPr>
        <p:spPr>
          <a:xfrm flipH="1">
            <a:off x="6936636" y="1483600"/>
            <a:ext cx="63958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10 Conector recto"/>
          <p:cNvCxnSpPr/>
          <p:nvPr/>
        </p:nvCxnSpPr>
        <p:spPr>
          <a:xfrm>
            <a:off x="7576216" y="1514744"/>
            <a:ext cx="0" cy="1950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12 Conector recto de flecha"/>
          <p:cNvCxnSpPr/>
          <p:nvPr/>
        </p:nvCxnSpPr>
        <p:spPr>
          <a:xfrm flipH="1">
            <a:off x="6977728" y="3215561"/>
            <a:ext cx="79650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16 Conector recto de flecha"/>
          <p:cNvCxnSpPr/>
          <p:nvPr/>
        </p:nvCxnSpPr>
        <p:spPr>
          <a:xfrm flipH="1">
            <a:off x="6881735" y="4951196"/>
            <a:ext cx="90698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19 Conector recto"/>
          <p:cNvCxnSpPr/>
          <p:nvPr/>
        </p:nvCxnSpPr>
        <p:spPr>
          <a:xfrm flipH="1">
            <a:off x="7789513" y="4951196"/>
            <a:ext cx="0" cy="269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21 Conector recto"/>
          <p:cNvCxnSpPr/>
          <p:nvPr/>
        </p:nvCxnSpPr>
        <p:spPr>
          <a:xfrm>
            <a:off x="7774234" y="3215561"/>
            <a:ext cx="1" cy="209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Cuadro de texto 2"/>
          <p:cNvSpPr txBox="1">
            <a:spLocks noChangeArrowheads="1"/>
          </p:cNvSpPr>
          <p:nvPr/>
        </p:nvSpPr>
        <p:spPr bwMode="auto">
          <a:xfrm rot="16200000">
            <a:off x="6487545" y="3660262"/>
            <a:ext cx="4576830" cy="2857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indent="180340" algn="ctr">
              <a:spcAft>
                <a:spcPts val="0"/>
              </a:spcAft>
            </a:pPr>
            <a:r>
              <a:rPr lang="es-ES" sz="1600" dirty="0">
                <a:effectLst/>
                <a:latin typeface="Times New Roman"/>
                <a:ea typeface="Calibri"/>
              </a:rPr>
              <a:t>Comparación y discusión de desempeño</a:t>
            </a:r>
            <a:endParaRPr lang="es-ES" sz="2400" dirty="0">
              <a:effectLst/>
              <a:latin typeface="Times New Roman"/>
              <a:ea typeface="Calibri"/>
            </a:endParaRPr>
          </a:p>
        </p:txBody>
      </p:sp>
      <p:cxnSp>
        <p:nvCxnSpPr>
          <p:cNvPr id="94" name="25 Conector recto de flecha"/>
          <p:cNvCxnSpPr/>
          <p:nvPr/>
        </p:nvCxnSpPr>
        <p:spPr>
          <a:xfrm>
            <a:off x="8469550" y="2107652"/>
            <a:ext cx="16351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26 Conector recto de flecha"/>
          <p:cNvCxnSpPr/>
          <p:nvPr/>
        </p:nvCxnSpPr>
        <p:spPr>
          <a:xfrm>
            <a:off x="8417163" y="3673613"/>
            <a:ext cx="2159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30 Conector recto de flecha"/>
          <p:cNvCxnSpPr/>
          <p:nvPr/>
        </p:nvCxnSpPr>
        <p:spPr>
          <a:xfrm>
            <a:off x="8442547" y="5705722"/>
            <a:ext cx="2159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14394 Conector recto de flecha"/>
          <p:cNvCxnSpPr/>
          <p:nvPr/>
        </p:nvCxnSpPr>
        <p:spPr>
          <a:xfrm flipV="1">
            <a:off x="467544" y="3853249"/>
            <a:ext cx="0" cy="96958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14399 Conector recto de flecha"/>
          <p:cNvCxnSpPr>
            <a:endCxn id="64" idx="1"/>
          </p:cNvCxnSpPr>
          <p:nvPr/>
        </p:nvCxnSpPr>
        <p:spPr>
          <a:xfrm>
            <a:off x="4060215" y="5495869"/>
            <a:ext cx="393158"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620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Resultados </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471635" y="1827784"/>
            <a:ext cx="83488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C" altLang="es-ES" b="0" i="0" u="none" strike="noStrike" cap="none" normalizeH="0" baseline="0" dirty="0" smtClean="0" bmk="_Toc9246801">
                <a:ln>
                  <a:noFill/>
                </a:ln>
                <a:solidFill>
                  <a:schemeClr val="tx1"/>
                </a:solidFill>
                <a:effectLst/>
                <a:latin typeface="Times New Roman" pitchFamily="18" charset="0"/>
                <a:ea typeface="Calibri" pitchFamily="34" charset="0"/>
                <a:cs typeface="Times New Roman" pitchFamily="18" charset="0"/>
              </a:rPr>
              <a:t/>
            </a:r>
            <a:br>
              <a:rPr kumimoji="0" lang="es-EC" altLang="es-ES" b="0" i="0" u="none" strike="noStrike" cap="none" normalizeH="0" baseline="0" dirty="0" smtClean="0" bmk="_Toc9246801">
                <a:ln>
                  <a:noFill/>
                </a:ln>
                <a:solidFill>
                  <a:schemeClr val="tx1"/>
                </a:solidFill>
                <a:effectLst/>
                <a:latin typeface="Times New Roman" pitchFamily="18" charset="0"/>
                <a:ea typeface="Calibri" pitchFamily="34" charset="0"/>
                <a:cs typeface="Times New Roman" pitchFamily="18" charset="0"/>
              </a:rPr>
            </a:br>
            <a:r>
              <a:rPr kumimoji="0" lang="es-EC" altLang="es-ES" b="0" i="1" u="none" strike="noStrike" cap="none" normalizeH="0" baseline="0" dirty="0" smtClean="0" bmk="_Toc9246801">
                <a:ln>
                  <a:noFill/>
                </a:ln>
                <a:solidFill>
                  <a:schemeClr val="tx1"/>
                </a:solidFill>
                <a:effectLst/>
                <a:latin typeface="Times New Roman" pitchFamily="18" charset="0"/>
                <a:ea typeface="Calibri" pitchFamily="34" charset="0"/>
                <a:cs typeface="Times New Roman" pitchFamily="18" charset="0"/>
              </a:rPr>
              <a:t>Descripción de los vectores de entrada seleccionados para la evaluación del desempeño final de los  algoritmos</a:t>
            </a:r>
            <a:endParaRPr kumimoji="0" lang="es-EC" altLang="es-E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2288938166"/>
              </p:ext>
            </p:extLst>
          </p:nvPr>
        </p:nvGraphicFramePr>
        <p:xfrm>
          <a:off x="411005" y="2996952"/>
          <a:ext cx="8229599" cy="2926080"/>
        </p:xfrm>
        <a:graphic>
          <a:graphicData uri="http://schemas.openxmlformats.org/drawingml/2006/table">
            <a:tbl>
              <a:tblPr firstRow="1" firstCol="1" bandRow="1">
                <a:tableStyleId>{F2DE63D5-997A-4646-A377-4702673A728D}</a:tableStyleId>
              </a:tblPr>
              <a:tblGrid>
                <a:gridCol w="2300166"/>
                <a:gridCol w="4847238"/>
                <a:gridCol w="1082195"/>
              </a:tblGrid>
              <a:tr h="417499">
                <a:tc>
                  <a:txBody>
                    <a:bodyPr/>
                    <a:lstStyle/>
                    <a:p>
                      <a:pPr indent="180340" algn="ctr">
                        <a:lnSpc>
                          <a:spcPct val="100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Segmento </a:t>
                      </a:r>
                      <a:endParaRPr lang="es-ES"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Características</a:t>
                      </a:r>
                      <a:endParaRPr lang="es-ES"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Numero de valores</a:t>
                      </a:r>
                      <a:endParaRPr lang="es-ES"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071" marR="68071" marT="0" marB="0"/>
                </a:tc>
              </a:tr>
              <a:tr h="208750">
                <a:tc rowSpan="3">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Análisis del tiempo </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RMS de la señal en el tiempo</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1</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r>
              <a:tr h="208750">
                <a:tc vMerge="1">
                  <a:txBody>
                    <a:bodyPr/>
                    <a:lstStyle/>
                    <a:p>
                      <a:endParaRPr lang="es-ES"/>
                    </a:p>
                  </a:txBody>
                  <a:tcPr/>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Curtosis de la señal en el tiempo </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1</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r>
              <a:tr h="208750">
                <a:tc vMerge="1">
                  <a:txBody>
                    <a:bodyPr/>
                    <a:lstStyle/>
                    <a:p>
                      <a:endParaRPr lang="es-ES"/>
                    </a:p>
                  </a:txBody>
                  <a:tcPr/>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Desviación estándar de la señal en el tiempo </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1</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r>
              <a:tr h="417499">
                <a:tc rowSpan="2">
                  <a:txBody>
                    <a:bodyPr/>
                    <a:lstStyle/>
                    <a:p>
                      <a:pPr indent="180340"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Análisis de barras rotas </a:t>
                      </a:r>
                      <a:endParaRPr lang="es-ES" sz="1600" dirty="0">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Promedio de los coeficientes de la transformada de Fourier de la banda de interés aislada  </a:t>
                      </a:r>
                      <a:endParaRPr lang="es-ES" sz="1600" dirty="0">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1</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r>
              <a:tr h="417499">
                <a:tc vMerge="1">
                  <a:txBody>
                    <a:bodyPr/>
                    <a:lstStyle/>
                    <a:p>
                      <a:endParaRPr lang="es-ES"/>
                    </a:p>
                  </a:txBody>
                  <a:tcPr/>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Los 4 valores más altos de la transformada de Fourier de la banda de interés aislada  </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4</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r>
              <a:tr h="417499">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Análisis de fallas en los rodamientos</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Energía de los nodos de la descomposición wavelet de interés </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c>
                  <a:txBody>
                    <a:bodyPr/>
                    <a:lstStyle/>
                    <a:p>
                      <a:pPr indent="180340" algn="ctr">
                        <a:lnSpc>
                          <a:spcPct val="100000"/>
                        </a:lnSpc>
                        <a:spcAft>
                          <a:spcPts val="0"/>
                        </a:spcAft>
                      </a:pPr>
                      <a:r>
                        <a:rPr lang="es-EC" sz="1600">
                          <a:effectLst/>
                          <a:latin typeface="Times New Roman" panose="02020603050405020304" pitchFamily="18" charset="0"/>
                          <a:cs typeface="Times New Roman" panose="02020603050405020304" pitchFamily="18" charset="0"/>
                        </a:rPr>
                        <a:t>6</a:t>
                      </a:r>
                      <a:endParaRPr lang="es-ES" sz="1600">
                        <a:effectLst/>
                        <a:latin typeface="Times New Roman" panose="02020603050405020304" pitchFamily="18" charset="0"/>
                        <a:ea typeface="Calibri"/>
                        <a:cs typeface="Times New Roman" panose="02020603050405020304" pitchFamily="18" charset="0"/>
                      </a:endParaRPr>
                    </a:p>
                  </a:txBody>
                  <a:tcPr marL="68071" marR="68071" marT="0" marB="0"/>
                </a:tc>
              </a:tr>
              <a:tr h="208750">
                <a:tc gridSpan="2">
                  <a:txBody>
                    <a:bodyPr/>
                    <a:lstStyle/>
                    <a:p>
                      <a:pPr indent="180340"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TOTAL</a:t>
                      </a:r>
                      <a:endParaRPr lang="es-ES" sz="1600" dirty="0">
                        <a:effectLst/>
                        <a:latin typeface="Times New Roman" panose="02020603050405020304" pitchFamily="18" charset="0"/>
                        <a:ea typeface="Calibri"/>
                        <a:cs typeface="Times New Roman" panose="02020603050405020304" pitchFamily="18" charset="0"/>
                      </a:endParaRPr>
                    </a:p>
                  </a:txBody>
                  <a:tcPr marL="68071" marR="68071" marT="0" marB="0"/>
                </a:tc>
                <a:tc hMerge="1">
                  <a:txBody>
                    <a:bodyPr/>
                    <a:lstStyle/>
                    <a:p>
                      <a:endParaRPr lang="es-ES"/>
                    </a:p>
                  </a:txBody>
                  <a:tcPr/>
                </a:tc>
                <a:tc>
                  <a:txBody>
                    <a:bodyPr/>
                    <a:lstStyle/>
                    <a:p>
                      <a:pPr indent="180340" algn="ctr">
                        <a:lnSpc>
                          <a:spcPct val="100000"/>
                        </a:lnSpc>
                        <a:spcAft>
                          <a:spcPts val="0"/>
                        </a:spcAft>
                      </a:pPr>
                      <a:r>
                        <a:rPr lang="es-EC" sz="1600" dirty="0">
                          <a:effectLst/>
                          <a:latin typeface="Times New Roman" panose="02020603050405020304" pitchFamily="18" charset="0"/>
                          <a:cs typeface="Times New Roman" panose="02020603050405020304" pitchFamily="18" charset="0"/>
                        </a:rPr>
                        <a:t>14</a:t>
                      </a:r>
                      <a:endParaRPr lang="es-ES" sz="1600" dirty="0">
                        <a:effectLst/>
                        <a:latin typeface="Times New Roman" panose="02020603050405020304" pitchFamily="18" charset="0"/>
                        <a:ea typeface="Calibri"/>
                        <a:cs typeface="Times New Roman" panose="02020603050405020304" pitchFamily="18" charset="0"/>
                      </a:endParaRPr>
                    </a:p>
                  </a:txBody>
                  <a:tcPr marL="68071" marR="68071" marT="0" marB="0"/>
                </a:tc>
              </a:tr>
            </a:tbl>
          </a:graphicData>
        </a:graphic>
      </p:graphicFrame>
    </p:spTree>
    <p:extLst>
      <p:ext uri="{BB962C8B-B14F-4D97-AF65-F5344CB8AC3E}">
        <p14:creationId xmlns:p14="http://schemas.microsoft.com/office/powerpoint/2010/main" val="820029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Resultados</a:t>
            </a:r>
            <a:endParaRPr lang="es-ES" sz="4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105400853"/>
              </p:ext>
            </p:extLst>
          </p:nvPr>
        </p:nvGraphicFramePr>
        <p:xfrm>
          <a:off x="438220" y="1916832"/>
          <a:ext cx="7486687" cy="1653540"/>
        </p:xfrm>
        <a:graphic>
          <a:graphicData uri="http://schemas.openxmlformats.org/drawingml/2006/table">
            <a:tbl>
              <a:tblPr firstRow="1" firstCol="1" bandRow="1">
                <a:tableStyleId>{F5AB1C69-6EDB-4FF4-983F-18BD219EF322}</a:tableStyleId>
              </a:tblPr>
              <a:tblGrid>
                <a:gridCol w="2581331"/>
                <a:gridCol w="2190318"/>
                <a:gridCol w="2715038"/>
              </a:tblGrid>
              <a:tr h="0">
                <a:tc>
                  <a:txBody>
                    <a:bodyPr/>
                    <a:lstStyle/>
                    <a:p>
                      <a:pPr indent="180340"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 </a:t>
                      </a:r>
                      <a:endParaRPr lang="es-ES"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S" sz="2000" dirty="0">
                          <a:effectLst/>
                          <a:latin typeface="Times New Roman" panose="02020603050405020304" pitchFamily="18" charset="0"/>
                          <a:cs typeface="Times New Roman" panose="02020603050405020304" pitchFamily="18" charset="0"/>
                        </a:rPr>
                        <a:t>Sensibilidad</a:t>
                      </a:r>
                      <a:endParaRPr lang="es-ES" sz="20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S" sz="2000" dirty="0">
                          <a:effectLst/>
                          <a:latin typeface="Times New Roman" panose="02020603050405020304" pitchFamily="18" charset="0"/>
                          <a:cs typeface="Times New Roman" panose="02020603050405020304" pitchFamily="18" charset="0"/>
                        </a:rPr>
                        <a:t>Especificidad </a:t>
                      </a:r>
                      <a:endParaRPr lang="es-ES" sz="2000" dirty="0">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Redes neuronales</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99.75%</a:t>
                      </a:r>
                      <a:endParaRPr lang="es-ES"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99.97%</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indent="180340"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K-means</a:t>
                      </a:r>
                      <a:endParaRPr lang="es-ES"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92.08%</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92.83%</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indent="180340"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Mapas auto-organizados</a:t>
                      </a:r>
                      <a:endParaRPr lang="es-ES"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98.89%</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99.67%</a:t>
                      </a:r>
                      <a:endParaRPr lang="es-ES" sz="16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8" name="Rectangle 2"/>
          <p:cNvSpPr>
            <a:spLocks noChangeArrowheads="1"/>
          </p:cNvSpPr>
          <p:nvPr/>
        </p:nvSpPr>
        <p:spPr bwMode="auto">
          <a:xfrm>
            <a:off x="395536" y="1308340"/>
            <a:ext cx="73693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C" altLang="es-ES" b="0" i="0" u="none" strike="noStrike" cap="none" normalizeH="0" baseline="0" dirty="0" smtClean="0" bmk="_Toc9246811">
                <a:ln>
                  <a:noFill/>
                </a:ln>
                <a:solidFill>
                  <a:schemeClr val="tx1"/>
                </a:solidFill>
                <a:effectLst/>
                <a:latin typeface="Times New Roman" pitchFamily="18" charset="0"/>
                <a:ea typeface="Calibri" pitchFamily="34" charset="0"/>
                <a:cs typeface="Times New Roman" pitchFamily="18" charset="0"/>
              </a:rPr>
              <a:t/>
            </a:r>
            <a:br>
              <a:rPr kumimoji="0" lang="es-EC" altLang="es-ES" b="0" i="0" u="none" strike="noStrike" cap="none" normalizeH="0" baseline="0" dirty="0" smtClean="0" bmk="_Toc9246811">
                <a:ln>
                  <a:noFill/>
                </a:ln>
                <a:solidFill>
                  <a:schemeClr val="tx1"/>
                </a:solidFill>
                <a:effectLst/>
                <a:latin typeface="Times New Roman" pitchFamily="18" charset="0"/>
                <a:ea typeface="Calibri" pitchFamily="34" charset="0"/>
                <a:cs typeface="Times New Roman" pitchFamily="18" charset="0"/>
              </a:rPr>
            </a:br>
            <a:r>
              <a:rPr kumimoji="0" lang="es-EC" altLang="es-ES" b="0" i="1" u="none" strike="noStrike" cap="none" normalizeH="0" baseline="0" dirty="0" smtClean="0" bmk="_Toc9246811">
                <a:ln>
                  <a:noFill/>
                </a:ln>
                <a:solidFill>
                  <a:schemeClr val="tx1"/>
                </a:solidFill>
                <a:effectLst/>
                <a:latin typeface="Times New Roman" pitchFamily="18" charset="0"/>
                <a:ea typeface="Calibri" pitchFamily="34" charset="0"/>
                <a:cs typeface="Times New Roman" pitchFamily="18" charset="0"/>
              </a:rPr>
              <a:t>Comparación del </a:t>
            </a:r>
            <a:r>
              <a:rPr kumimoji="0" lang="es-EC" altLang="es-ES" sz="2000" b="1" i="1" u="none" strike="noStrike" cap="none" normalizeH="0" baseline="0" dirty="0" smtClean="0" bmk="_Toc9246811">
                <a:ln>
                  <a:noFill/>
                </a:ln>
                <a:solidFill>
                  <a:schemeClr val="tx1"/>
                </a:solidFill>
                <a:effectLst/>
                <a:latin typeface="Times New Roman" pitchFamily="18" charset="0"/>
                <a:ea typeface="Calibri" pitchFamily="34" charset="0"/>
                <a:cs typeface="Times New Roman" pitchFamily="18" charset="0"/>
              </a:rPr>
              <a:t>desempeño final </a:t>
            </a:r>
            <a:r>
              <a:rPr kumimoji="0" lang="es-EC" altLang="es-ES" b="0" i="1" u="none" strike="noStrike" cap="none" normalizeH="0" baseline="0" dirty="0" smtClean="0" bmk="_Toc9246811">
                <a:ln>
                  <a:noFill/>
                </a:ln>
                <a:solidFill>
                  <a:schemeClr val="tx1"/>
                </a:solidFill>
                <a:effectLst/>
                <a:latin typeface="Times New Roman" pitchFamily="18" charset="0"/>
                <a:ea typeface="Calibri" pitchFamily="34" charset="0"/>
                <a:cs typeface="Times New Roman" pitchFamily="18" charset="0"/>
              </a:rPr>
              <a:t>obtenido por los algoritmo planteados</a:t>
            </a:r>
            <a:r>
              <a:rPr kumimoji="0" lang="es-EC" altLang="es-E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altLang="es-E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2561465774"/>
              </p:ext>
            </p:extLst>
          </p:nvPr>
        </p:nvGraphicFramePr>
        <p:xfrm>
          <a:off x="685713" y="4652064"/>
          <a:ext cx="7270664" cy="1729264"/>
        </p:xfrm>
        <a:graphic>
          <a:graphicData uri="http://schemas.openxmlformats.org/drawingml/2006/table">
            <a:tbl>
              <a:tblPr firstRow="1" firstCol="1" bandRow="1">
                <a:tableStyleId>{F5AB1C69-6EDB-4FF4-983F-18BD219EF322}</a:tableStyleId>
              </a:tblPr>
              <a:tblGrid>
                <a:gridCol w="2633495"/>
                <a:gridCol w="2234581"/>
                <a:gridCol w="2402588"/>
              </a:tblGrid>
              <a:tr h="432316">
                <a:tc>
                  <a:txBody>
                    <a:bodyPr/>
                    <a:lstStyle/>
                    <a:p>
                      <a:pPr indent="180340"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 </a:t>
                      </a:r>
                      <a:endParaRPr lang="es-ES"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S" sz="2000" dirty="0">
                          <a:effectLst/>
                          <a:latin typeface="Times New Roman" panose="02020603050405020304" pitchFamily="18" charset="0"/>
                          <a:cs typeface="Times New Roman" panose="02020603050405020304" pitchFamily="18" charset="0"/>
                        </a:rPr>
                        <a:t>Sensibilidad</a:t>
                      </a:r>
                      <a:endParaRPr lang="es-ES" sz="20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S" sz="2000" dirty="0">
                          <a:effectLst/>
                          <a:latin typeface="Times New Roman" panose="02020603050405020304" pitchFamily="18" charset="0"/>
                          <a:cs typeface="Times New Roman" panose="02020603050405020304" pitchFamily="18" charset="0"/>
                        </a:rPr>
                        <a:t>Especificidad </a:t>
                      </a:r>
                      <a:endParaRPr lang="es-ES" sz="2000" dirty="0">
                        <a:effectLst/>
                        <a:latin typeface="Times New Roman" panose="02020603050405020304" pitchFamily="18" charset="0"/>
                        <a:ea typeface="Calibri"/>
                        <a:cs typeface="Times New Roman" panose="02020603050405020304" pitchFamily="18" charset="0"/>
                      </a:endParaRPr>
                    </a:p>
                  </a:txBody>
                  <a:tcPr marL="68580" marR="68580" marT="0" marB="0"/>
                </a:tc>
              </a:tr>
              <a:tr h="432316">
                <a:tc>
                  <a:txBody>
                    <a:bodyPr/>
                    <a:lstStyle/>
                    <a:p>
                      <a:pPr indent="180340"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Redes neuronales</a:t>
                      </a:r>
                      <a:endParaRPr lang="es-ES"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0.0842%</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0.0688%</a:t>
                      </a:r>
                      <a:endParaRPr lang="es-ES" sz="1600" dirty="0">
                        <a:effectLst/>
                        <a:latin typeface="Times New Roman" panose="02020603050405020304" pitchFamily="18" charset="0"/>
                        <a:ea typeface="Calibri"/>
                        <a:cs typeface="Times New Roman" panose="02020603050405020304" pitchFamily="18" charset="0"/>
                      </a:endParaRPr>
                    </a:p>
                  </a:txBody>
                  <a:tcPr marL="68580" marR="68580" marT="0" marB="0"/>
                </a:tc>
              </a:tr>
              <a:tr h="432316">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K-means</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0.1016%</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0.2635%</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r>
              <a:tr h="432316">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Mapas auto-organizados</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a:effectLst/>
                          <a:latin typeface="Times New Roman" panose="02020603050405020304" pitchFamily="18" charset="0"/>
                          <a:cs typeface="Times New Roman" panose="02020603050405020304" pitchFamily="18" charset="0"/>
                        </a:rPr>
                        <a:t>0.0576%</a:t>
                      </a:r>
                      <a:endParaRPr lang="es-ES"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0.2041%</a:t>
                      </a:r>
                      <a:endParaRPr lang="es-ES" sz="16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11" name="Rectangle 3"/>
          <p:cNvSpPr>
            <a:spLocks noChangeArrowheads="1"/>
          </p:cNvSpPr>
          <p:nvPr/>
        </p:nvSpPr>
        <p:spPr bwMode="auto">
          <a:xfrm>
            <a:off x="539552" y="3989676"/>
            <a:ext cx="7622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es-EC" altLang="es-ES" b="0" i="0" u="none" strike="noStrike" cap="none" normalizeH="0" baseline="0" dirty="0" smtClean="0" bmk="_Toc9246812">
                <a:ln>
                  <a:noFill/>
                </a:ln>
                <a:solidFill>
                  <a:schemeClr val="tx1"/>
                </a:solidFill>
                <a:effectLst/>
                <a:latin typeface="Times New Roman" pitchFamily="18" charset="0"/>
                <a:ea typeface="Calibri" pitchFamily="34" charset="0"/>
                <a:cs typeface="Times New Roman" pitchFamily="18" charset="0"/>
              </a:rPr>
              <a:t/>
            </a:r>
            <a:br>
              <a:rPr kumimoji="0" lang="es-EC" altLang="es-ES" b="0" i="0" u="none" strike="noStrike" cap="none" normalizeH="0" baseline="0" dirty="0" smtClean="0" bmk="_Toc9246812">
                <a:ln>
                  <a:noFill/>
                </a:ln>
                <a:solidFill>
                  <a:schemeClr val="tx1"/>
                </a:solidFill>
                <a:effectLst/>
                <a:latin typeface="Times New Roman" pitchFamily="18" charset="0"/>
                <a:ea typeface="Calibri" pitchFamily="34" charset="0"/>
                <a:cs typeface="Times New Roman" pitchFamily="18" charset="0"/>
              </a:rPr>
            </a:br>
            <a:r>
              <a:rPr kumimoji="0" lang="es-EC" altLang="es-ES" b="0" i="1" u="none" strike="noStrike" cap="none" normalizeH="0" baseline="0" dirty="0" smtClean="0" bmk="_Toc9246812">
                <a:ln>
                  <a:noFill/>
                </a:ln>
                <a:solidFill>
                  <a:schemeClr val="tx1"/>
                </a:solidFill>
                <a:effectLst/>
                <a:latin typeface="Times New Roman" pitchFamily="18" charset="0"/>
                <a:ea typeface="Calibri" pitchFamily="34" charset="0"/>
                <a:cs typeface="Times New Roman" pitchFamily="18" charset="0"/>
              </a:rPr>
              <a:t>Comparación la </a:t>
            </a:r>
            <a:r>
              <a:rPr kumimoji="0" lang="es-EC" altLang="es-ES" sz="2000" b="1" i="1" u="none" strike="noStrike" cap="none" normalizeH="0" baseline="0" dirty="0" smtClean="0" bmk="_Toc9246812">
                <a:ln>
                  <a:noFill/>
                </a:ln>
                <a:solidFill>
                  <a:schemeClr val="tx1"/>
                </a:solidFill>
                <a:effectLst/>
                <a:latin typeface="Times New Roman" pitchFamily="18" charset="0"/>
                <a:ea typeface="Calibri" pitchFamily="34" charset="0"/>
                <a:cs typeface="Times New Roman" pitchFamily="18" charset="0"/>
              </a:rPr>
              <a:t>desviación estándar </a:t>
            </a:r>
            <a:r>
              <a:rPr kumimoji="0" lang="es-EC" altLang="es-ES" b="0" i="1" u="none" strike="noStrike" cap="none" normalizeH="0" baseline="0" dirty="0" smtClean="0" bmk="_Toc9246812">
                <a:ln>
                  <a:noFill/>
                </a:ln>
                <a:solidFill>
                  <a:schemeClr val="tx1"/>
                </a:solidFill>
                <a:effectLst/>
                <a:latin typeface="Times New Roman" pitchFamily="18" charset="0"/>
                <a:ea typeface="Calibri" pitchFamily="34" charset="0"/>
                <a:cs typeface="Times New Roman" pitchFamily="18" charset="0"/>
              </a:rPr>
              <a:t>obtenido por los algoritmo planteados</a:t>
            </a:r>
            <a:r>
              <a:rPr kumimoji="0" lang="es-EC" altLang="es-E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altLang="es-E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502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Conclusiones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611560" y="1700808"/>
            <a:ext cx="7488832" cy="4524315"/>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El algoritmo para la detección de anormalidad basado en K-means presenta un  desempeño inferior, mientras que la red neuronal y la detección de anormalidades basada en SOM tienen desempeños mejores y muy similares entre </a:t>
            </a:r>
            <a:r>
              <a:rPr lang="es-EC" dirty="0" smtClean="0">
                <a:latin typeface="Times New Roman" panose="02020603050405020304" pitchFamily="18" charset="0"/>
                <a:cs typeface="Times New Roman" panose="02020603050405020304" pitchFamily="18" charset="0"/>
              </a:rPr>
              <a:t>ellos</a:t>
            </a:r>
            <a:br>
              <a:rPr lang="es-EC" dirty="0" smtClean="0">
                <a:latin typeface="Times New Roman" panose="02020603050405020304" pitchFamily="18" charset="0"/>
                <a:cs typeface="Times New Roman" panose="02020603050405020304" pitchFamily="18" charset="0"/>
              </a:rPr>
            </a:br>
            <a:r>
              <a:rPr lang="es-EC" dirty="0" smtClean="0">
                <a:latin typeface="Times New Roman" panose="02020603050405020304" pitchFamily="18" charset="0"/>
                <a:cs typeface="Times New Roman" panose="02020603050405020304" pitchFamily="18" charset="0"/>
              </a:rPr>
              <a:t/>
            </a:r>
            <a:br>
              <a:rPr lang="es-EC" dirty="0" smtClean="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El número de nodos, con respecto al algoritmo SOM (45 nodos), y el número de aglomerados con respecto al algoritmo K-Means (3 aglomerados), es mucho menor al número de datos de entrenamiento (600</a:t>
            </a:r>
            <a:r>
              <a:rPr lang="es-ES" dirty="0" smtClean="0">
                <a:latin typeface="Times New Roman" panose="02020603050405020304" pitchFamily="18" charset="0"/>
                <a:cs typeface="Times New Roman" panose="02020603050405020304" pitchFamily="18" charset="0"/>
              </a:rPr>
              <a:t>)</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El número de neuronas óptimas en la capa intermedia para la red neuronal se encuentra entre el número de neuronas de entrada y el número de neuronas de </a:t>
            </a:r>
            <a:r>
              <a:rPr lang="es-ES" dirty="0" smtClean="0">
                <a:latin typeface="Times New Roman" panose="02020603050405020304" pitchFamily="18" charset="0"/>
                <a:cs typeface="Times New Roman" panose="02020603050405020304" pitchFamily="18" charset="0"/>
              </a:rPr>
              <a:t>salida</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La configuración de red con respecto al mapa utilizado en SOM tiene a mejorar ligeramente al utilizar configuraciones lineales y rectangulares más que configuraciones cuadradas</a:t>
            </a:r>
          </a:p>
        </p:txBody>
      </p:sp>
    </p:spTree>
    <p:extLst>
      <p:ext uri="{BB962C8B-B14F-4D97-AF65-F5344CB8AC3E}">
        <p14:creationId xmlns:p14="http://schemas.microsoft.com/office/powerpoint/2010/main" val="573509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Conclusiones</a:t>
            </a:r>
            <a:endParaRPr lang="es-ES" sz="4800" b="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2 CuadroTexto"/>
              <p:cNvSpPr txBox="1"/>
              <p:nvPr/>
            </p:nvSpPr>
            <p:spPr>
              <a:xfrm>
                <a:off x="611560" y="1700808"/>
                <a:ext cx="7488832" cy="2746457"/>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La wavelet madre óptima para la detección de fallas en los rodamientos es la Wavelet </a:t>
                </a:r>
                <a:r>
                  <a:rPr lang="es-ES" dirty="0" err="1">
                    <a:latin typeface="Times New Roman" panose="02020603050405020304" pitchFamily="18" charset="0"/>
                    <a:cs typeface="Times New Roman" panose="02020603050405020304" pitchFamily="18" charset="0"/>
                  </a:rPr>
                  <a:t>Biortogonal</a:t>
                </a:r>
                <a:r>
                  <a:rPr lang="es-ES" dirty="0">
                    <a:latin typeface="Times New Roman" panose="02020603050405020304" pitchFamily="18" charset="0"/>
                    <a:cs typeface="Times New Roman" panose="02020603050405020304" pitchFamily="18" charset="0"/>
                  </a:rPr>
                  <a:t> Reversa 3.5 considerando un número de muestras de 100K y una frecuencia de muestreo de 50KHz</a:t>
                </a:r>
                <a:r>
                  <a:rPr lang="es-ES" dirty="0" smtClean="0">
                    <a:latin typeface="Times New Roman" panose="02020603050405020304" pitchFamily="18" charset="0"/>
                    <a:cs typeface="Times New Roman" panose="02020603050405020304" pitchFamily="18" charset="0"/>
                  </a:rPr>
                  <a:t>.</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De entre las bandas de frecuencias definidas por la ecuación </a:t>
                </a:r>
                <a:r>
                  <a:rPr lang="es-EC" dirty="0">
                    <a:latin typeface="Times New Roman" panose="02020603050405020304" pitchFamily="18" charset="0"/>
                    <a:cs typeface="Times New Roman" panose="02020603050405020304" pitchFamily="18" charset="0"/>
                  </a:rPr>
                  <a:t>(5)</a:t>
                </a:r>
                <a:r>
                  <a:rPr lang="es-ES" dirty="0">
                    <a:latin typeface="Times New Roman" panose="02020603050405020304" pitchFamily="18" charset="0"/>
                    <a:cs typeface="Times New Roman" panose="02020603050405020304" pitchFamily="18" charset="0"/>
                  </a:rPr>
                  <a:t> que describen los efectos producidos por la falla de barras rotas, la que produce mejores resultados bajo la estrategia de caracterización descrita es la relacionada con </a:t>
                </a:r>
                <a14:m>
                  <m:oMath xmlns:m="http://schemas.openxmlformats.org/officeDocument/2006/math">
                    <m:f>
                      <m:fPr>
                        <m:ctrlPr>
                          <a:rPr lang="es-ES" i="1"/>
                        </m:ctrlPr>
                      </m:fPr>
                      <m:num>
                        <m:r>
                          <a:rPr lang="es-ES" i="1"/>
                          <m:t>𝑘</m:t>
                        </m:r>
                      </m:num>
                      <m:den>
                        <m:r>
                          <a:rPr lang="es-ES" i="1"/>
                          <m:t>𝑝</m:t>
                        </m:r>
                      </m:den>
                    </m:f>
                    <m:r>
                      <a:rPr lang="es-ES" i="1"/>
                      <m:t>=7</m:t>
                    </m:r>
                  </m:oMath>
                </a14:m>
                <a:r>
                  <a:rPr lang="es-ES" dirty="0">
                    <a:latin typeface="Times New Roman" panose="02020603050405020304" pitchFamily="18" charset="0"/>
                    <a:cs typeface="Times New Roman" panose="02020603050405020304" pitchFamily="18" charset="0"/>
                  </a:rPr>
                  <a:t>.</a:t>
                </a:r>
              </a:p>
              <a:p>
                <a:endParaRPr lang="es-ES" dirty="0">
                  <a:latin typeface="Times New Roman" panose="02020603050405020304" pitchFamily="18" charset="0"/>
                  <a:cs typeface="Times New Roman" panose="02020603050405020304" pitchFamily="18" charset="0"/>
                </a:endParaRPr>
              </a:p>
            </p:txBody>
          </p:sp>
        </mc:Choice>
        <mc:Fallback>
          <p:sp>
            <p:nvSpPr>
              <p:cNvPr id="3" name="2 CuadroTexto"/>
              <p:cNvSpPr txBox="1">
                <a:spLocks noRot="1" noChangeAspect="1" noMove="1" noResize="1" noEditPoints="1" noAdjustHandles="1" noChangeArrowheads="1" noChangeShapeType="1" noTextEdit="1"/>
              </p:cNvSpPr>
              <p:nvPr/>
            </p:nvSpPr>
            <p:spPr>
              <a:xfrm>
                <a:off x="611560" y="1700808"/>
                <a:ext cx="7488832" cy="2746457"/>
              </a:xfrm>
              <a:prstGeom prst="rect">
                <a:avLst/>
              </a:prstGeom>
              <a:blipFill rotWithShape="1">
                <a:blip r:embed="rId3"/>
                <a:stretch>
                  <a:fillRect l="-651" t="-1109"/>
                </a:stretch>
              </a:blipFill>
            </p:spPr>
            <p:txBody>
              <a:bodyPr/>
              <a:lstStyle/>
              <a:p>
                <a:r>
                  <a:rPr lang="es-ES">
                    <a:noFill/>
                  </a:rPr>
                  <a:t> </a:t>
                </a:r>
              </a:p>
            </p:txBody>
          </p:sp>
        </mc:Fallback>
      </mc:AlternateContent>
    </p:spTree>
    <p:extLst>
      <p:ext uri="{BB962C8B-B14F-4D97-AF65-F5344CB8AC3E}">
        <p14:creationId xmlns:p14="http://schemas.microsoft.com/office/powerpoint/2010/main" val="1897226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Recomendaciones</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611560" y="1700808"/>
            <a:ext cx="7488832" cy="3693319"/>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Al realizar el uso de wavelets lo recomendable es definir que wavelet madre es la ideal, para ello se debe realizar una prueba con todas las wavelet disponibles</a:t>
            </a:r>
            <a:r>
              <a:rPr lang="es-ES" dirty="0" smtClean="0">
                <a:latin typeface="Times New Roman" panose="02020603050405020304" pitchFamily="18" charset="0"/>
                <a:cs typeface="Times New Roman" panose="02020603050405020304" pitchFamily="18" charset="0"/>
              </a:rPr>
              <a:t>.</a:t>
            </a:r>
            <a:br>
              <a:rPr lang="es-ES" dirty="0" smtClean="0">
                <a:latin typeface="Times New Roman" panose="02020603050405020304" pitchFamily="18" charset="0"/>
                <a:cs typeface="Times New Roman" panose="02020603050405020304" pitchFamily="18" charset="0"/>
              </a:rPr>
            </a:br>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Los algoritmos basados en K-means y SOM no se recomiendan para casos en los cuales el desempeño del algoritmo exija 100% de sensibilidad o de especificidad ya que su desempeño tiene un comportamiento aleatorio que dificulta obtener desempeños tan altos.</a:t>
            </a:r>
          </a:p>
          <a:p>
            <a:r>
              <a:rPr lang="es-ES" dirty="0" smtClean="0">
                <a:latin typeface="Times New Roman" panose="02020603050405020304" pitchFamily="18" charset="0"/>
                <a:cs typeface="Times New Roman" panose="02020603050405020304" pitchFamily="18" charset="0"/>
              </a:rPr>
              <a:t/>
            </a:r>
            <a:br>
              <a:rPr lang="es-ES" dirty="0" smtClean="0">
                <a:latin typeface="Times New Roman" panose="02020603050405020304" pitchFamily="18" charset="0"/>
                <a:cs typeface="Times New Roman" panose="02020603050405020304" pitchFamily="18" charset="0"/>
              </a:rPr>
            </a:br>
            <a:r>
              <a:rPr lang="es-ES" dirty="0">
                <a:latin typeface="Times New Roman" panose="02020603050405020304" pitchFamily="18" charset="0"/>
                <a:cs typeface="Times New Roman" panose="02020603050405020304" pitchFamily="18" charset="0"/>
              </a:rPr>
              <a:t>Al realizar un algoritmo de detección lo recomendable es iniciar eligiendo características básicas de las señales que permitan trabajar en ajustes más específicos mediante la evaluación del desempeño del algoritmo en su forma mas básica.</a:t>
            </a:r>
          </a:p>
          <a:p>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958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Dedicatoria </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611560" y="1700808"/>
            <a:ext cx="7488832" cy="3970318"/>
          </a:xfrm>
          <a:prstGeom prst="rect">
            <a:avLst/>
          </a:prstGeom>
          <a:noFill/>
        </p:spPr>
        <p:txBody>
          <a:bodyPr wrap="square" rtlCol="0">
            <a:spAutoFit/>
          </a:bodyPr>
          <a:lstStyle/>
          <a:p>
            <a:r>
              <a:rPr lang="es-ES" sz="2800" dirty="0" smtClean="0">
                <a:latin typeface="Monotype Corsiva" panose="03010101010201010101" pitchFamily="66" charset="0"/>
              </a:rPr>
              <a:t>Ya estuve harto, sentí la presión y el fracaso pero también el éxito, pienso en todo lo que tuve que hacer y pasar, y ahora que el tiempo ha pasado encuentro todo aquello tan entretenido, sí, hubieron muchos momentos duros y aspectos en los que pude mejorar, pero a pesar de todo, lo hice a siempre a mi manera, guiado por mis fuertes principios y apoyado por las personas que me rodean. Dedico esta tesis de grado a mi familia a quienes amo con toda la fuerza de mi corazón.</a:t>
            </a:r>
            <a:endParaRPr lang="es-ES" sz="2800" dirty="0">
              <a:latin typeface="Monotype Corsiva" panose="03010101010201010101" pitchFamily="66" charset="0"/>
            </a:endParaRPr>
          </a:p>
        </p:txBody>
      </p:sp>
    </p:spTree>
    <p:extLst>
      <p:ext uri="{BB962C8B-B14F-4D97-AF65-F5344CB8AC3E}">
        <p14:creationId xmlns:p14="http://schemas.microsoft.com/office/powerpoint/2010/main" val="31215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3275856"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Agenda</a:t>
            </a:r>
            <a:endParaRPr lang="es-ES" sz="4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5 Diagrama">
            <a:extLst>
              <a:ext uri="{FF2B5EF4-FFF2-40B4-BE49-F238E27FC236}">
                <a16:creationId xmlns="" xmlns:a16="http://schemas.microsoft.com/office/drawing/2014/main" xmlns:lc="http://schemas.openxmlformats.org/drawingml/2006/lockedCanvas" id="{CB7A2F70-7982-48EB-AB28-71226D68DDF0}"/>
              </a:ext>
            </a:extLst>
          </p:cNvPr>
          <p:cNvGraphicFramePr/>
          <p:nvPr>
            <p:extLst>
              <p:ext uri="{D42A27DB-BD31-4B8C-83A1-F6EECF244321}">
                <p14:modId xmlns:p14="http://schemas.microsoft.com/office/powerpoint/2010/main" val="129247469"/>
              </p:ext>
            </p:extLst>
          </p:nvPr>
        </p:nvGraphicFramePr>
        <p:xfrm>
          <a:off x="508000" y="1484784"/>
          <a:ext cx="8128000" cy="456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666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3275856"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Objetivos </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4" name="3 CuadroTexto"/>
          <p:cNvSpPr txBox="1"/>
          <p:nvPr/>
        </p:nvSpPr>
        <p:spPr>
          <a:xfrm>
            <a:off x="441950" y="1471844"/>
            <a:ext cx="8162497" cy="5016758"/>
          </a:xfrm>
          <a:prstGeom prst="rect">
            <a:avLst/>
          </a:prstGeom>
          <a:noFill/>
        </p:spPr>
        <p:txBody>
          <a:bodyPr wrap="square" rtlCol="0">
            <a:spAutoFit/>
          </a:bodyPr>
          <a:lstStyle/>
          <a:p>
            <a:r>
              <a:rPr lang="es-EC" sz="2000" b="1" dirty="0" smtClean="0">
                <a:latin typeface="Times New Roman" panose="02020603050405020304" pitchFamily="18" charset="0"/>
                <a:cs typeface="Times New Roman" panose="02020603050405020304" pitchFamily="18" charset="0"/>
              </a:rPr>
              <a:t>Objetivo </a:t>
            </a:r>
            <a:r>
              <a:rPr lang="es-EC" sz="2000" b="1" dirty="0">
                <a:latin typeface="Times New Roman" panose="02020603050405020304" pitchFamily="18" charset="0"/>
                <a:cs typeface="Times New Roman" panose="02020603050405020304" pitchFamily="18" charset="0"/>
              </a:rPr>
              <a:t>General</a:t>
            </a:r>
            <a:endParaRPr lang="es-E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Implementar un algoritmo basado en técnicas de aprendizaje </a:t>
            </a:r>
            <a:r>
              <a:rPr lang="es-EC" sz="2000" dirty="0" smtClean="0">
                <a:latin typeface="Times New Roman" panose="02020603050405020304" pitchFamily="18" charset="0"/>
                <a:cs typeface="Times New Roman" panose="02020603050405020304" pitchFamily="18" charset="0"/>
              </a:rPr>
              <a:t>no </a:t>
            </a:r>
            <a:r>
              <a:rPr lang="es-EC" sz="2000" dirty="0">
                <a:latin typeface="Times New Roman" panose="02020603050405020304" pitchFamily="18" charset="0"/>
                <a:cs typeface="Times New Roman" panose="02020603050405020304" pitchFamily="18" charset="0"/>
              </a:rPr>
              <a:t>supervisadas para la  detección de fallas en los rodamientos y fallas de barras rotas en motores de inducción mediante análisis de corrientes. </a:t>
            </a:r>
            <a:endParaRPr lang="es-EC"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a:p>
            <a:r>
              <a:rPr lang="es-EC" sz="2000" b="1" dirty="0" smtClean="0">
                <a:latin typeface="Times New Roman" panose="02020603050405020304" pitchFamily="18" charset="0"/>
                <a:cs typeface="Times New Roman" panose="02020603050405020304" pitchFamily="18" charset="0"/>
              </a:rPr>
              <a:t>Objetivos </a:t>
            </a:r>
            <a:r>
              <a:rPr lang="es-EC" sz="2000" b="1" dirty="0">
                <a:latin typeface="Times New Roman" panose="02020603050405020304" pitchFamily="18" charset="0"/>
                <a:cs typeface="Times New Roman" panose="02020603050405020304" pitchFamily="18" charset="0"/>
              </a:rPr>
              <a:t>Específicos</a:t>
            </a:r>
            <a:endParaRPr lang="es-ES" sz="2000"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Obtener las señales de corriente del motor en las diferentes condiciones de interés y a varios niveles de cargas de forma segura y fiable para su uso posterior.</a:t>
            </a:r>
            <a:endParaRPr lang="es-E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Extraer características mediante el análisis en el dominio del tiempo y/o frecuencia para determinar las variables de entrada del algoritmo.</a:t>
            </a:r>
            <a:endParaRPr lang="es-E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Implementar el algoritmo de detección mediante el uso de  técnicas de aprendizaje no supervisadas para la posterior comparación.</a:t>
            </a:r>
            <a:endParaRPr lang="es-E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Comparar el algoritmo de detección con un algoritmo basado en técnicas de aprendizaje supervisado para evaluar su desempeño.</a:t>
            </a:r>
            <a:endParaRPr lang="es-ES" sz="2000" dirty="0">
              <a:latin typeface="Times New Roman" panose="02020603050405020304" pitchFamily="18" charset="0"/>
              <a:cs typeface="Times New Roman" panose="02020603050405020304" pitchFamily="18" charset="0"/>
            </a:endParaRPr>
          </a:p>
          <a:p>
            <a:endParaRPr lang="es-ES" sz="2000" dirty="0"/>
          </a:p>
        </p:txBody>
      </p:sp>
    </p:spTree>
    <p:extLst>
      <p:ext uri="{BB962C8B-B14F-4D97-AF65-F5344CB8AC3E}">
        <p14:creationId xmlns:p14="http://schemas.microsoft.com/office/powerpoint/2010/main" val="82561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graphicFrame>
        <p:nvGraphicFramePr>
          <p:cNvPr id="10" name="9 Diagrama"/>
          <p:cNvGraphicFramePr/>
          <p:nvPr>
            <p:extLst>
              <p:ext uri="{D42A27DB-BD31-4B8C-83A1-F6EECF244321}">
                <p14:modId xmlns:p14="http://schemas.microsoft.com/office/powerpoint/2010/main" val="1183343584"/>
              </p:ext>
            </p:extLst>
          </p:nvPr>
        </p:nvGraphicFramePr>
        <p:xfrm>
          <a:off x="827584" y="1556792"/>
          <a:ext cx="705678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Introducción </a:t>
            </a:r>
            <a:endParaRPr lang="es-E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590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5" name="Imagen 20"/>
          <p:cNvPicPr>
            <a:picLocks noChangeAspect="1" noChangeArrowheads="1"/>
          </p:cNvPicPr>
          <p:nvPr/>
        </p:nvPicPr>
        <p:blipFill>
          <a:blip r:embed="rId3">
            <a:extLst>
              <a:ext uri="{28A0092B-C50C-407E-A947-70E740481C1C}">
                <a14:useLocalDpi xmlns:a14="http://schemas.microsoft.com/office/drawing/2010/main" val="0"/>
              </a:ext>
            </a:extLst>
          </a:blip>
          <a:srcRect l="581" t="-478" r="-581" b="7587"/>
          <a:stretch>
            <a:fillRect/>
          </a:stretch>
        </p:blipFill>
        <p:spPr bwMode="auto">
          <a:xfrm>
            <a:off x="621311" y="2210381"/>
            <a:ext cx="8184278"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327714" y="5188551"/>
            <a:ext cx="2422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 (</a:t>
            </a:r>
            <a:r>
              <a:rPr kumimoji="0" lang="es-EC"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Wildi</a:t>
            </a: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2007).</a:t>
            </a:r>
            <a:endParaRPr kumimoji="0" lang="es-EC" altLang="es-E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2987824" y="1305720"/>
            <a:ext cx="4248472" cy="461665"/>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Motor de inducción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42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5"/>
          <p:cNvPicPr>
            <a:picLocks noChangeAspect="1" noChangeArrowheads="1"/>
          </p:cNvPicPr>
          <p:nvPr/>
        </p:nvPicPr>
        <p:blipFill>
          <a:blip r:embed="rId3">
            <a:extLst>
              <a:ext uri="{28A0092B-C50C-407E-A947-70E740481C1C}">
                <a14:useLocalDpi xmlns:a14="http://schemas.microsoft.com/office/drawing/2010/main" val="0"/>
              </a:ext>
            </a:extLst>
          </a:blip>
          <a:srcRect b="24654"/>
          <a:stretch>
            <a:fillRect/>
          </a:stretch>
        </p:blipFill>
        <p:spPr bwMode="auto">
          <a:xfrm>
            <a:off x="636176" y="2132856"/>
            <a:ext cx="7871648" cy="2920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79512" y="4941168"/>
            <a:ext cx="83529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altLang="es-ES" sz="2000" b="0" i="1" u="none" strike="noStrike" cap="none" normalizeH="0" baseline="0" dirty="0" smtClean="0" bmk="_Toc9246819">
                <a:ln>
                  <a:noFill/>
                </a:ln>
                <a:solidFill>
                  <a:schemeClr val="tx1"/>
                </a:solidFill>
                <a:effectLst/>
                <a:latin typeface="Times New Roman" pitchFamily="18" charset="0"/>
                <a:ea typeface="Calibri" pitchFamily="34" charset="0"/>
                <a:cs typeface="Times New Roman" pitchFamily="18" charset="0"/>
              </a:rPr>
              <a:t>Rotor de un motor de inducción antes (derecha) y después (izquierda) de la añadidura química de las laminas</a:t>
            </a:r>
            <a:r>
              <a:rPr kumimoji="0" lang="es-EC" alt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altLang="es-E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 (</a:t>
            </a:r>
            <a:r>
              <a:rPr kumimoji="0" lang="es-ES" altLang="es-E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Fitzgerald</a:t>
            </a:r>
            <a:r>
              <a:rPr kumimoji="0" lang="es-ES" altLang="es-E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al., 2003)</a:t>
            </a:r>
            <a:endParaRPr kumimoji="0" lang="es-ES" altLang="es-E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2987824" y="1305720"/>
            <a:ext cx="4248472" cy="461665"/>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Motor de inducción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033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11"/>
          <p:cNvPicPr>
            <a:picLocks noChangeAspect="1" noChangeArrowheads="1"/>
          </p:cNvPicPr>
          <p:nvPr/>
        </p:nvPicPr>
        <p:blipFill>
          <a:blip r:embed="rId3">
            <a:extLst>
              <a:ext uri="{28A0092B-C50C-407E-A947-70E740481C1C}">
                <a14:useLocalDpi xmlns:a14="http://schemas.microsoft.com/office/drawing/2010/main" val="0"/>
              </a:ext>
            </a:extLst>
          </a:blip>
          <a:srcRect t="7634" b="6107"/>
          <a:stretch>
            <a:fillRect/>
          </a:stretch>
        </p:blipFill>
        <p:spPr bwMode="auto">
          <a:xfrm>
            <a:off x="462739" y="1907492"/>
            <a:ext cx="3312368" cy="37837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13325" y="5624365"/>
            <a:ext cx="44644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altLang="es-ES" b="0" i="1" u="none" strike="noStrike" cap="none" normalizeH="0" baseline="0" dirty="0" smtClean="0" bmk="_Toc9246820">
                <a:ln>
                  <a:noFill/>
                </a:ln>
                <a:solidFill>
                  <a:schemeClr val="tx1"/>
                </a:solidFill>
                <a:effectLst/>
                <a:latin typeface="Times New Roman" pitchFamily="18" charset="0"/>
                <a:ea typeface="Calibri" pitchFamily="34" charset="0"/>
                <a:cs typeface="Times New Roman" pitchFamily="18" charset="0"/>
              </a:rPr>
              <a:t>Estructura de un rodamiento</a:t>
            </a: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altLang="es-E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 </a:t>
            </a: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s-ES"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Blodt</a:t>
            </a: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ES"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Granjon</a:t>
            </a: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ES"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Raison</a:t>
            </a: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&amp; </a:t>
            </a:r>
            <a:r>
              <a:rPr kumimoji="0" lang="es-ES"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Rostaing</a:t>
            </a: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2008</a:t>
            </a:r>
            <a:r>
              <a:rPr kumimoji="0" lang="es-ES" altLang="es-E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s-EC" altLang="es-E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s-EC" alt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6"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053202"/>
            <a:ext cx="3712679" cy="36380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4824028" y="5691254"/>
            <a:ext cx="3635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altLang="es-ES" b="0" i="1" u="none" strike="noStrike" cap="none" normalizeH="0" baseline="0" dirty="0" smtClean="0" bmk="_Toc9246815">
                <a:ln>
                  <a:noFill/>
                </a:ln>
                <a:solidFill>
                  <a:schemeClr val="tx1"/>
                </a:solidFill>
                <a:effectLst/>
                <a:latin typeface="Times New Roman" pitchFamily="18" charset="0"/>
                <a:ea typeface="Calibri" pitchFamily="34" charset="0"/>
                <a:cs typeface="Times New Roman" pitchFamily="18" charset="0"/>
              </a:rPr>
              <a:t>Simulación de falla de rodamientos</a:t>
            </a: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altLang="es-ES" b="0" i="0" u="none" strike="noStrike" cap="none" normalizeH="0" baseline="0" dirty="0" smtClean="0">
              <a:ln>
                <a:noFill/>
              </a:ln>
              <a:solidFill>
                <a:schemeClr val="tx1"/>
              </a:solidFill>
              <a:effectLst/>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 (</a:t>
            </a:r>
            <a:r>
              <a:rPr kumimoji="0" lang="es-EC"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Zarei</a:t>
            </a: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&amp; </a:t>
            </a:r>
            <a:r>
              <a:rPr kumimoji="0" lang="es-EC"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Poshtan</a:t>
            </a: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2007)</a:t>
            </a:r>
            <a:endParaRPr kumimoji="0" lang="es-EC" altLang="es-ES" b="0" i="0" u="none" strike="noStrike" cap="none" normalizeH="0" baseline="0" dirty="0" smtClean="0">
              <a:ln>
                <a:noFill/>
              </a:ln>
              <a:solidFill>
                <a:schemeClr val="tx1"/>
              </a:solidFill>
              <a:effectLst/>
            </a:endParaRPr>
          </a:p>
        </p:txBody>
      </p:sp>
      <p:sp>
        <p:nvSpPr>
          <p:cNvPr id="14" name="13 CuadroTexto"/>
          <p:cNvSpPr txBox="1"/>
          <p:nvPr/>
        </p:nvSpPr>
        <p:spPr>
          <a:xfrm>
            <a:off x="2987824" y="1305720"/>
            <a:ext cx="4248472" cy="461665"/>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Motor de inducción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37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smtClean="0">
                <a:solidFill>
                  <a:schemeClr val="bg1"/>
                </a:solidFill>
                <a:latin typeface="Times New Roman" panose="02020603050405020304" pitchFamily="18" charset="0"/>
                <a:cs typeface="Times New Roman" panose="02020603050405020304" pitchFamily="18" charset="0"/>
              </a:rPr>
              <a:t>Fundamentación teórica</a:t>
            </a:r>
            <a:endParaRPr lang="es-ES" sz="4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4097" name="Imagen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749" y="1692326"/>
            <a:ext cx="6120680" cy="42928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823329" y="5949280"/>
            <a:ext cx="55501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altLang="es-ES" b="0" i="1" u="none" strike="noStrike" cap="none" normalizeH="0" baseline="0" dirty="0" smtClean="0" bmk="_Toc9246821">
                <a:ln>
                  <a:noFill/>
                </a:ln>
                <a:solidFill>
                  <a:schemeClr val="tx1"/>
                </a:solidFill>
                <a:effectLst/>
                <a:latin typeface="Times New Roman" pitchFamily="18" charset="0"/>
                <a:ea typeface="Calibri" pitchFamily="34" charset="0"/>
                <a:cs typeface="Times New Roman" pitchFamily="18" charset="0"/>
              </a:rPr>
              <a:t>Gráfica par-velocidad de un motor de inducción típico</a:t>
            </a:r>
            <a:r>
              <a:rPr kumimoji="0" lang="es-EC"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ES" altLang="es-ES" b="0" i="0" u="none" strike="noStrike" cap="none" normalizeH="0" baseline="0" dirty="0" smtClean="0">
              <a:ln>
                <a:noFill/>
              </a:ln>
              <a:solidFill>
                <a:schemeClr val="tx1"/>
              </a:solidFill>
              <a:effectLst/>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 (</a:t>
            </a:r>
            <a:r>
              <a:rPr kumimoji="0" lang="es-ES" altLang="es-E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Fitzgerald</a:t>
            </a:r>
            <a:r>
              <a:rPr kumimoji="0" lang="es-ES" altLang="es-E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al., 2003)</a:t>
            </a:r>
            <a:endParaRPr kumimoji="0" lang="es-ES" altLang="es-ES" b="0" i="0" u="none" strike="noStrike" cap="none" normalizeH="0" baseline="0" dirty="0" smtClean="0">
              <a:ln>
                <a:noFill/>
              </a:ln>
              <a:solidFill>
                <a:schemeClr val="tx1"/>
              </a:solidFill>
              <a:effectLst/>
            </a:endParaRPr>
          </a:p>
        </p:txBody>
      </p:sp>
      <p:sp>
        <p:nvSpPr>
          <p:cNvPr id="15" name="14 CuadroTexto"/>
          <p:cNvSpPr txBox="1"/>
          <p:nvPr/>
        </p:nvSpPr>
        <p:spPr>
          <a:xfrm>
            <a:off x="2987824" y="1305720"/>
            <a:ext cx="4248472" cy="461665"/>
          </a:xfrm>
          <a:prstGeom prst="rect">
            <a:avLst/>
          </a:prstGeom>
          <a:noFill/>
        </p:spPr>
        <p:txBody>
          <a:bodyPr wrap="square" rtlCol="0">
            <a:spAutoFit/>
          </a:bodyPr>
          <a:lstStyle/>
          <a:p>
            <a:r>
              <a:rPr lang="es-ES" sz="2400" b="1" dirty="0" smtClean="0">
                <a:latin typeface="Times New Roman" panose="02020603050405020304" pitchFamily="18" charset="0"/>
                <a:cs typeface="Times New Roman" panose="02020603050405020304" pitchFamily="18" charset="0"/>
              </a:rPr>
              <a:t>Motor de inducción </a:t>
            </a:r>
            <a:endParaRPr lang="es-E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478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1446</Words>
  <Application>Microsoft Office PowerPoint</Application>
  <PresentationFormat>Presentación en pantalla (4:3)</PresentationFormat>
  <Paragraphs>310</Paragraphs>
  <Slides>27</Slides>
  <Notes>26</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TOSTI</dc:creator>
  <cp:lastModifiedBy>TOSTI</cp:lastModifiedBy>
  <cp:revision>23</cp:revision>
  <dcterms:created xsi:type="dcterms:W3CDTF">2019-06-18T23:15:41Z</dcterms:created>
  <dcterms:modified xsi:type="dcterms:W3CDTF">2019-06-19T05:20:41Z</dcterms:modified>
</cp:coreProperties>
</file>