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charts/chart15.xml" ContentType="application/vnd.openxmlformats-officedocument.drawingml.char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39"/>
  </p:notesMasterIdLst>
  <p:sldIdLst>
    <p:sldId id="256" r:id="rId2"/>
    <p:sldId id="297" r:id="rId3"/>
    <p:sldId id="287" r:id="rId4"/>
    <p:sldId id="257" r:id="rId5"/>
    <p:sldId id="298" r:id="rId6"/>
    <p:sldId id="258" r:id="rId7"/>
    <p:sldId id="259" r:id="rId8"/>
    <p:sldId id="280" r:id="rId9"/>
    <p:sldId id="281" r:id="rId10"/>
    <p:sldId id="282" r:id="rId11"/>
    <p:sldId id="292" r:id="rId12"/>
    <p:sldId id="261" r:id="rId13"/>
    <p:sldId id="262" r:id="rId14"/>
    <p:sldId id="263" r:id="rId15"/>
    <p:sldId id="284" r:id="rId16"/>
    <p:sldId id="268" r:id="rId17"/>
    <p:sldId id="291" r:id="rId18"/>
    <p:sldId id="264" r:id="rId19"/>
    <p:sldId id="285" r:id="rId20"/>
    <p:sldId id="270" r:id="rId21"/>
    <p:sldId id="271" r:id="rId22"/>
    <p:sldId id="273" r:id="rId23"/>
    <p:sldId id="288" r:id="rId24"/>
    <p:sldId id="275" r:id="rId25"/>
    <p:sldId id="276" r:id="rId26"/>
    <p:sldId id="277" r:id="rId27"/>
    <p:sldId id="278" r:id="rId28"/>
    <p:sldId id="289" r:id="rId29"/>
    <p:sldId id="290" r:id="rId30"/>
    <p:sldId id="301" r:id="rId31"/>
    <p:sldId id="260" r:id="rId32"/>
    <p:sldId id="293" r:id="rId33"/>
    <p:sldId id="294" r:id="rId34"/>
    <p:sldId id="299" r:id="rId35"/>
    <p:sldId id="296" r:id="rId36"/>
    <p:sldId id="295" r:id="rId37"/>
    <p:sldId id="300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3EE"/>
    <a:srgbClr val="F2DA4C"/>
    <a:srgbClr val="9900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29" autoAdjust="0"/>
    <p:restoredTop sz="87276" autoAdjust="0"/>
  </p:normalViewPr>
  <p:slideViewPr>
    <p:cSldViewPr>
      <p:cViewPr>
        <p:scale>
          <a:sx n="70" d="100"/>
          <a:sy n="70" d="100"/>
        </p:scale>
        <p:origin x="-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ocuments\PASTELES%20TE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COMPARATIVO!$H$252</c:f>
              <c:strCache>
                <c:ptCount val="1"/>
                <c:pt idx="0">
                  <c:v>Sin música</c:v>
                </c:pt>
              </c:strCache>
            </c:strRef>
          </c:tx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Val val="1"/>
          </c:dLbls>
          <c:cat>
            <c:strRef>
              <c:f>COMPARATIVO!$G$253:$G$255</c:f>
              <c:strCache>
                <c:ptCount val="3"/>
                <c:pt idx="0">
                  <c:v>Adquirido</c:v>
                </c:pt>
                <c:pt idx="1">
                  <c:v>En proceso</c:v>
                </c:pt>
                <c:pt idx="2">
                  <c:v>Iniciado </c:v>
                </c:pt>
              </c:strCache>
            </c:strRef>
          </c:cat>
          <c:val>
            <c:numRef>
              <c:f>COMPARATIVO!$H$253:$H$255</c:f>
              <c:numCache>
                <c:formatCode>0%</c:formatCode>
                <c:ptCount val="3"/>
                <c:pt idx="0">
                  <c:v>0.18000000000000024</c:v>
                </c:pt>
                <c:pt idx="1">
                  <c:v>0.18000000000000024</c:v>
                </c:pt>
                <c:pt idx="2">
                  <c:v>0.64000000000000801</c:v>
                </c:pt>
              </c:numCache>
            </c:numRef>
          </c:val>
        </c:ser>
        <c:dLbls>
          <c:showVal val="1"/>
        </c:dLbls>
        <c:overlap val="-25"/>
        <c:axId val="74688384"/>
        <c:axId val="74689920"/>
      </c:barChart>
      <c:catAx>
        <c:axId val="74688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74689920"/>
        <c:crosses val="autoZero"/>
        <c:auto val="1"/>
        <c:lblAlgn val="ctr"/>
        <c:lblOffset val="100"/>
      </c:catAx>
      <c:valAx>
        <c:axId val="74689920"/>
        <c:scaling>
          <c:orientation val="minMax"/>
        </c:scaling>
        <c:delete val="1"/>
        <c:axPos val="l"/>
        <c:numFmt formatCode="0%" sourceLinked="1"/>
        <c:tickLblPos val="nextTo"/>
        <c:crossAx val="74688384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</c:dLbls>
          <c:cat>
            <c:strRef>
              <c:f>DOCENTES!$A$103:$A$106</c:f>
              <c:strCache>
                <c:ptCount val="4"/>
                <c:pt idx="0">
                  <c:v>Muy capacitado</c:v>
                </c:pt>
                <c:pt idx="1">
                  <c:v>Capacitado</c:v>
                </c:pt>
                <c:pt idx="2">
                  <c:v>Poco capacitado</c:v>
                </c:pt>
                <c:pt idx="3">
                  <c:v>Nada Capacitado</c:v>
                </c:pt>
              </c:strCache>
            </c:strRef>
          </c:cat>
          <c:val>
            <c:numRef>
              <c:f>DOCENTES!$C$103:$C$106</c:f>
              <c:numCache>
                <c:formatCode>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0.60000000000000064</c:v>
                </c:pt>
                <c:pt idx="3" formatCode="General">
                  <c:v>0</c:v>
                </c:pt>
              </c:numCache>
            </c:numRef>
          </c:val>
        </c:ser>
        <c:dLbls>
          <c:showVal val="1"/>
        </c:dLbls>
        <c:overlap val="-25"/>
        <c:axId val="79577088"/>
        <c:axId val="79578624"/>
      </c:barChart>
      <c:catAx>
        <c:axId val="795770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79578624"/>
        <c:crosses val="autoZero"/>
        <c:auto val="1"/>
        <c:lblAlgn val="ctr"/>
        <c:lblOffset val="100"/>
      </c:catAx>
      <c:valAx>
        <c:axId val="79578624"/>
        <c:scaling>
          <c:orientation val="minMax"/>
        </c:scaling>
        <c:delete val="1"/>
        <c:axPos val="l"/>
        <c:numFmt formatCode="0%" sourceLinked="1"/>
        <c:tickLblPos val="nextTo"/>
        <c:crossAx val="7957708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DOCENTES!$A$127:$A$130</c:f>
              <c:strCache>
                <c:ptCount val="4"/>
                <c:pt idx="0">
                  <c:v>Muy útil</c:v>
                </c:pt>
                <c:pt idx="1">
                  <c:v>Útil</c:v>
                </c:pt>
                <c:pt idx="2">
                  <c:v>Poco útil</c:v>
                </c:pt>
                <c:pt idx="3">
                  <c:v>Nada útil</c:v>
                </c:pt>
              </c:strCache>
            </c:strRef>
          </c:cat>
          <c:val>
            <c:numRef>
              <c:f>DOCENTES!$C$127:$C$130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overlap val="-25"/>
        <c:axId val="79585280"/>
        <c:axId val="79586816"/>
      </c:barChart>
      <c:catAx>
        <c:axId val="79585280"/>
        <c:scaling>
          <c:orientation val="minMax"/>
        </c:scaling>
        <c:axPos val="b"/>
        <c:majorTickMark val="none"/>
        <c:tickLblPos val="nextTo"/>
        <c:crossAx val="79586816"/>
        <c:crosses val="autoZero"/>
        <c:auto val="1"/>
        <c:lblAlgn val="ctr"/>
        <c:lblOffset val="100"/>
      </c:catAx>
      <c:valAx>
        <c:axId val="79586816"/>
        <c:scaling>
          <c:orientation val="minMax"/>
        </c:scaling>
        <c:delete val="1"/>
        <c:axPos val="l"/>
        <c:numFmt formatCode="0%" sourceLinked="1"/>
        <c:tickLblPos val="nextTo"/>
        <c:crossAx val="79585280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6.0944739437244912E-2"/>
          <c:y val="0.10740741132281315"/>
          <c:w val="0.93905526056275512"/>
          <c:h val="0.54425111345330779"/>
        </c:manualLayout>
      </c:layout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</c:dLbls>
          <c:cat>
            <c:strRef>
              <c:f>DOCENTES!$A$6:$A$10</c:f>
              <c:strCache>
                <c:ptCount val="5"/>
                <c:pt idx="0">
                  <c:v>Universidad</c:v>
                </c:pt>
                <c:pt idx="1">
                  <c:v>Instituto o academia musical</c:v>
                </c:pt>
                <c:pt idx="2">
                  <c:v>Autodidacta</c:v>
                </c:pt>
                <c:pt idx="3">
                  <c:v>No he recibido</c:v>
                </c:pt>
                <c:pt idx="4">
                  <c:v>Otros</c:v>
                </c:pt>
              </c:strCache>
            </c:strRef>
          </c:cat>
          <c:val>
            <c:numRef>
              <c:f>DOCENTES!$C$6:$C$10</c:f>
              <c:numCache>
                <c:formatCode>0%</c:formatCode>
                <c:ptCount val="5"/>
                <c:pt idx="0">
                  <c:v>0</c:v>
                </c:pt>
                <c:pt idx="1">
                  <c:v>0.60000000000000064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overlap val="-25"/>
        <c:axId val="79620352"/>
        <c:axId val="79499264"/>
      </c:barChart>
      <c:catAx>
        <c:axId val="796203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9499264"/>
        <c:crosses val="autoZero"/>
        <c:auto val="1"/>
        <c:lblAlgn val="ctr"/>
        <c:lblOffset val="100"/>
      </c:catAx>
      <c:valAx>
        <c:axId val="79499264"/>
        <c:scaling>
          <c:orientation val="minMax"/>
        </c:scaling>
        <c:delete val="1"/>
        <c:axPos val="l"/>
        <c:numFmt formatCode="0%" sourceLinked="1"/>
        <c:tickLblPos val="nextTo"/>
        <c:crossAx val="79620352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</c:dLbls>
          <c:cat>
            <c:strRef>
              <c:f>DOCENTES!$A$52:$A$55</c:f>
              <c:strCache>
                <c:ptCount val="4"/>
                <c:pt idx="0">
                  <c:v>Siempre</c:v>
                </c:pt>
                <c:pt idx="1">
                  <c:v>Muy a menudo</c:v>
                </c:pt>
                <c:pt idx="2">
                  <c:v>Pocas veces</c:v>
                </c:pt>
                <c:pt idx="3">
                  <c:v>Nunca</c:v>
                </c:pt>
              </c:strCache>
            </c:strRef>
          </c:cat>
          <c:val>
            <c:numRef>
              <c:f>DOCENTES!$C$52:$C$55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0.60000000000000064</c:v>
                </c:pt>
                <c:pt idx="3">
                  <c:v>0.4</c:v>
                </c:pt>
              </c:numCache>
            </c:numRef>
          </c:val>
        </c:ser>
        <c:dLbls>
          <c:showVal val="1"/>
        </c:dLbls>
        <c:overlap val="-25"/>
        <c:axId val="79519104"/>
        <c:axId val="79541376"/>
      </c:barChart>
      <c:catAx>
        <c:axId val="795191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9541376"/>
        <c:crosses val="autoZero"/>
        <c:auto val="1"/>
        <c:lblAlgn val="ctr"/>
        <c:lblOffset val="100"/>
      </c:catAx>
      <c:valAx>
        <c:axId val="79541376"/>
        <c:scaling>
          <c:orientation val="minMax"/>
        </c:scaling>
        <c:delete val="1"/>
        <c:axPos val="l"/>
        <c:numFmt formatCode="0%" sourceLinked="1"/>
        <c:tickLblPos val="nextTo"/>
        <c:crossAx val="79519104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strRef>
              <c:f>DOCENTES!$A$252:$A$259</c:f>
              <c:strCache>
                <c:ptCount val="8"/>
                <c:pt idx="0">
                  <c:v>Reforzar una clase</c:v>
                </c:pt>
                <c:pt idx="1">
                  <c:v>Memoria, concentración</c:v>
                </c:pt>
                <c:pt idx="2">
                  <c:v>Entretenimiento</c:v>
                </c:pt>
                <c:pt idx="3">
                  <c:v>Cumplir con el currículo</c:v>
                </c:pt>
                <c:pt idx="4">
                  <c:v>Desarrollar vocabulario y habilidades comunicativas</c:v>
                </c:pt>
                <c:pt idx="5">
                  <c:v>Expresión corporal</c:v>
                </c:pt>
                <c:pt idx="6">
                  <c:v>Mejorar habilidades sociales</c:v>
                </c:pt>
                <c:pt idx="7">
                  <c:v>Otro</c:v>
                </c:pt>
              </c:strCache>
            </c:strRef>
          </c:cat>
          <c:val>
            <c:numRef>
              <c:f>DOCENTES!$C$252:$C$259</c:f>
              <c:numCache>
                <c:formatCode>0%</c:formatCode>
                <c:ptCount val="8"/>
                <c:pt idx="0">
                  <c:v>7.0000000000000021E-2</c:v>
                </c:pt>
                <c:pt idx="1">
                  <c:v>0.13</c:v>
                </c:pt>
                <c:pt idx="2">
                  <c:v>0.2</c:v>
                </c:pt>
                <c:pt idx="3">
                  <c:v>7.0000000000000021E-2</c:v>
                </c:pt>
                <c:pt idx="4">
                  <c:v>0.13</c:v>
                </c:pt>
                <c:pt idx="5">
                  <c:v>0.27</c:v>
                </c:pt>
                <c:pt idx="6">
                  <c:v>0.13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overlap val="-25"/>
        <c:axId val="79640064"/>
        <c:axId val="79641600"/>
      </c:barChart>
      <c:catAx>
        <c:axId val="79640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/>
            </a:pPr>
            <a:endParaRPr lang="es-ES"/>
          </a:p>
        </c:txPr>
        <c:crossAx val="79641600"/>
        <c:crosses val="autoZero"/>
        <c:auto val="1"/>
        <c:lblAlgn val="ctr"/>
        <c:lblOffset val="100"/>
      </c:catAx>
      <c:valAx>
        <c:axId val="79641600"/>
        <c:scaling>
          <c:orientation val="minMax"/>
        </c:scaling>
        <c:delete val="1"/>
        <c:axPos val="l"/>
        <c:numFmt formatCode="0%" sourceLinked="1"/>
        <c:tickLblPos val="nextTo"/>
        <c:crossAx val="79640064"/>
        <c:crosses val="autoZero"/>
        <c:crossBetween val="between"/>
      </c:valAx>
    </c:plotArea>
    <c:plotVisOnly val="1"/>
  </c:chart>
  <c:txPr>
    <a:bodyPr/>
    <a:lstStyle/>
    <a:p>
      <a:pPr>
        <a:defRPr sz="105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</c:dLbls>
          <c:cat>
            <c:strRef>
              <c:f>DOCENTES!$A$202:$A$205</c:f>
              <c:strCache>
                <c:ptCount val="4"/>
                <c:pt idx="0">
                  <c:v>1 - 2 veces por semana</c:v>
                </c:pt>
                <c:pt idx="1">
                  <c:v>2 - 3 veces por semana</c:v>
                </c:pt>
                <c:pt idx="2">
                  <c:v>4 o más veces por semana</c:v>
                </c:pt>
                <c:pt idx="3">
                  <c:v>Nunca</c:v>
                </c:pt>
              </c:strCache>
            </c:strRef>
          </c:cat>
          <c:val>
            <c:numRef>
              <c:f>DOCENTES!$C$202:$C$205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overlap val="-25"/>
        <c:axId val="79669504"/>
        <c:axId val="79679488"/>
      </c:barChart>
      <c:catAx>
        <c:axId val="79669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9679488"/>
        <c:crosses val="autoZero"/>
        <c:auto val="1"/>
        <c:lblAlgn val="ctr"/>
        <c:lblOffset val="100"/>
      </c:catAx>
      <c:valAx>
        <c:axId val="79679488"/>
        <c:scaling>
          <c:orientation val="minMax"/>
        </c:scaling>
        <c:delete val="1"/>
        <c:axPos val="l"/>
        <c:numFmt formatCode="0%" sourceLinked="1"/>
        <c:tickLblPos val="nextTo"/>
        <c:crossAx val="79669504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strRef>
              <c:f>DOCENTES!$A$31:$A$34</c:f>
              <c:strCache>
                <c:ptCount val="4"/>
                <c:pt idx="0">
                  <c:v>Siempre</c:v>
                </c:pt>
                <c:pt idx="1">
                  <c:v>Muy a menudo</c:v>
                </c:pt>
                <c:pt idx="2">
                  <c:v>Pocas veces</c:v>
                </c:pt>
                <c:pt idx="3">
                  <c:v>Nunca</c:v>
                </c:pt>
              </c:strCache>
            </c:strRef>
          </c:cat>
          <c:val>
            <c:numRef>
              <c:f>DOCENTES!$C$31:$C$34</c:f>
              <c:numCache>
                <c:formatCode>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0.60000000000000064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overlap val="-25"/>
        <c:axId val="79975168"/>
        <c:axId val="79976704"/>
      </c:barChart>
      <c:catAx>
        <c:axId val="79975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9976704"/>
        <c:crosses val="autoZero"/>
        <c:auto val="1"/>
        <c:lblAlgn val="ctr"/>
        <c:lblOffset val="100"/>
      </c:catAx>
      <c:valAx>
        <c:axId val="79976704"/>
        <c:scaling>
          <c:orientation val="minMax"/>
        </c:scaling>
        <c:delete val="1"/>
        <c:axPos val="l"/>
        <c:numFmt formatCode="0%" sourceLinked="1"/>
        <c:tickLblPos val="nextTo"/>
        <c:crossAx val="79975168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strRef>
              <c:f>DOCENTES!$A$402:$A$405</c:f>
              <c:strCache>
                <c:ptCount val="4"/>
                <c:pt idx="0">
                  <c:v>Muy de acuerdo</c:v>
                </c:pt>
                <c:pt idx="1">
                  <c:v>De acuerdo</c:v>
                </c:pt>
                <c:pt idx="2">
                  <c:v>Indiferente</c:v>
                </c:pt>
                <c:pt idx="3">
                  <c:v>Muy en desacuerdo</c:v>
                </c:pt>
              </c:strCache>
            </c:strRef>
          </c:cat>
          <c:val>
            <c:numRef>
              <c:f>DOCENTES!$C$402:$C$405</c:f>
              <c:numCache>
                <c:formatCode>0%</c:formatCode>
                <c:ptCount val="4"/>
                <c:pt idx="0">
                  <c:v>0.2</c:v>
                </c:pt>
                <c:pt idx="1">
                  <c:v>0.60000000000000064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</c:ser>
        <c:dLbls>
          <c:showVal val="1"/>
        </c:dLbls>
        <c:overlap val="-25"/>
        <c:axId val="79996800"/>
        <c:axId val="79998336"/>
      </c:barChart>
      <c:catAx>
        <c:axId val="799968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79998336"/>
        <c:crosses val="autoZero"/>
        <c:auto val="1"/>
        <c:lblAlgn val="ctr"/>
        <c:lblOffset val="100"/>
      </c:catAx>
      <c:valAx>
        <c:axId val="79998336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7999680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COMPARATIVO!$H$231</c:f>
              <c:strCache>
                <c:ptCount val="1"/>
                <c:pt idx="0">
                  <c:v>Sin música</c:v>
                </c:pt>
              </c:strCache>
            </c:strRef>
          </c:tx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Val val="1"/>
          </c:dLbls>
          <c:cat>
            <c:strRef>
              <c:f>COMPARATIVO!$G$232:$G$234</c:f>
              <c:strCache>
                <c:ptCount val="3"/>
                <c:pt idx="0">
                  <c:v>Adquirido</c:v>
                </c:pt>
                <c:pt idx="1">
                  <c:v>En proceso</c:v>
                </c:pt>
                <c:pt idx="2">
                  <c:v>Iniciado </c:v>
                </c:pt>
              </c:strCache>
            </c:strRef>
          </c:cat>
          <c:val>
            <c:numRef>
              <c:f>COMPARATIVO!$H$232:$H$234</c:f>
              <c:numCache>
                <c:formatCode>0%</c:formatCode>
                <c:ptCount val="3"/>
                <c:pt idx="0">
                  <c:v>0.29000000000000031</c:v>
                </c:pt>
                <c:pt idx="1">
                  <c:v>0.28000000000000008</c:v>
                </c:pt>
                <c:pt idx="2">
                  <c:v>0.43000000000000038</c:v>
                </c:pt>
              </c:numCache>
            </c:numRef>
          </c:val>
        </c:ser>
        <c:dLbls>
          <c:showVal val="1"/>
        </c:dLbls>
        <c:overlap val="-25"/>
        <c:axId val="75271168"/>
        <c:axId val="75277056"/>
      </c:barChart>
      <c:catAx>
        <c:axId val="75271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75277056"/>
        <c:crosses val="autoZero"/>
        <c:auto val="1"/>
        <c:lblAlgn val="ctr"/>
        <c:lblOffset val="100"/>
      </c:catAx>
      <c:valAx>
        <c:axId val="75277056"/>
        <c:scaling>
          <c:orientation val="minMax"/>
        </c:scaling>
        <c:delete val="1"/>
        <c:axPos val="l"/>
        <c:numFmt formatCode="0%" sourceLinked="1"/>
        <c:tickLblPos val="nextTo"/>
        <c:crossAx val="7527116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COMPARATIVO!$H$207</c:f>
              <c:strCache>
                <c:ptCount val="1"/>
                <c:pt idx="0">
                  <c:v>Sin música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Val val="1"/>
          </c:dLbls>
          <c:cat>
            <c:strRef>
              <c:f>COMPARATIVO!$G$208:$G$210</c:f>
              <c:strCache>
                <c:ptCount val="3"/>
                <c:pt idx="0">
                  <c:v>Adquirido</c:v>
                </c:pt>
                <c:pt idx="1">
                  <c:v>En proceso</c:v>
                </c:pt>
                <c:pt idx="2">
                  <c:v>Iniciado </c:v>
                </c:pt>
              </c:strCache>
            </c:strRef>
          </c:cat>
          <c:val>
            <c:numRef>
              <c:f>COMPARATIVO!$H$208:$H$210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showVal val="1"/>
        </c:dLbls>
        <c:overlap val="-25"/>
        <c:axId val="75297152"/>
        <c:axId val="75298688"/>
      </c:barChart>
      <c:catAx>
        <c:axId val="752971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5298688"/>
        <c:crosses val="autoZero"/>
        <c:auto val="1"/>
        <c:lblAlgn val="ctr"/>
        <c:lblOffset val="100"/>
      </c:catAx>
      <c:valAx>
        <c:axId val="7529868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7529715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COMPARATIVO!$C$178</c:f>
              <c:strCache>
                <c:ptCount val="1"/>
                <c:pt idx="0">
                  <c:v>Sin música</c:v>
                </c:pt>
              </c:strCache>
            </c:strRef>
          </c:tx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</c:dLbls>
          <c:cat>
            <c:strRef>
              <c:f>COMPARATIVO!$B$179:$B$181</c:f>
              <c:strCache>
                <c:ptCount val="3"/>
                <c:pt idx="0">
                  <c:v>Adquirido</c:v>
                </c:pt>
                <c:pt idx="1">
                  <c:v>En proceso</c:v>
                </c:pt>
                <c:pt idx="2">
                  <c:v>Iniciado </c:v>
                </c:pt>
              </c:strCache>
            </c:strRef>
          </c:cat>
          <c:val>
            <c:numRef>
              <c:f>COMPARATIVO!$C$179:$C$181</c:f>
              <c:numCache>
                <c:formatCode>0%</c:formatCode>
                <c:ptCount val="3"/>
                <c:pt idx="0">
                  <c:v>0.29000000000000031</c:v>
                </c:pt>
                <c:pt idx="1">
                  <c:v>0.18000000000000024</c:v>
                </c:pt>
                <c:pt idx="2">
                  <c:v>0.53</c:v>
                </c:pt>
              </c:numCache>
            </c:numRef>
          </c:val>
        </c:ser>
        <c:dLbls>
          <c:showVal val="1"/>
        </c:dLbls>
        <c:overlap val="-25"/>
        <c:axId val="75610752"/>
        <c:axId val="75612544"/>
      </c:barChart>
      <c:catAx>
        <c:axId val="756107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5612544"/>
        <c:crosses val="autoZero"/>
        <c:auto val="1"/>
        <c:lblAlgn val="ctr"/>
        <c:lblOffset val="100"/>
      </c:catAx>
      <c:valAx>
        <c:axId val="7561254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7561075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Val val="1"/>
          </c:dLbls>
          <c:cat>
            <c:strRef>
              <c:f>Hoja1!$A$18:$A$20</c:f>
              <c:strCache>
                <c:ptCount val="3"/>
                <c:pt idx="0">
                  <c:v>Adquirido</c:v>
                </c:pt>
                <c:pt idx="1">
                  <c:v>En proceso</c:v>
                </c:pt>
                <c:pt idx="2">
                  <c:v>Iniciado </c:v>
                </c:pt>
              </c:strCache>
            </c:strRef>
          </c:cat>
          <c:val>
            <c:numRef>
              <c:f>Hoja1!$B$18:$B$20</c:f>
              <c:numCache>
                <c:formatCode>0%</c:formatCode>
                <c:ptCount val="3"/>
                <c:pt idx="0">
                  <c:v>0.36000000000000032</c:v>
                </c:pt>
                <c:pt idx="1">
                  <c:v>0.21000000000000021</c:v>
                </c:pt>
                <c:pt idx="2">
                  <c:v>0.43000000000000038</c:v>
                </c:pt>
              </c:numCache>
            </c:numRef>
          </c:val>
        </c:ser>
        <c:dLbls>
          <c:showVal val="1"/>
        </c:dLbls>
        <c:overlap val="-25"/>
        <c:axId val="77090816"/>
        <c:axId val="77092352"/>
      </c:barChart>
      <c:catAx>
        <c:axId val="770908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77092352"/>
        <c:crosses val="autoZero"/>
        <c:auto val="1"/>
        <c:lblAlgn val="ctr"/>
        <c:lblOffset val="100"/>
      </c:catAx>
      <c:valAx>
        <c:axId val="77092352"/>
        <c:scaling>
          <c:orientation val="minMax"/>
        </c:scaling>
        <c:delete val="1"/>
        <c:axPos val="l"/>
        <c:numFmt formatCode="0%" sourceLinked="1"/>
        <c:tickLblPos val="nextTo"/>
        <c:crossAx val="7709081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COMPARATIVO!$C$201</c:f>
              <c:strCache>
                <c:ptCount val="1"/>
                <c:pt idx="0">
                  <c:v>Sin música</c:v>
                </c:pt>
              </c:strCache>
            </c:strRef>
          </c:tx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21%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strRef>
              <c:f>COMPARATIVO!$B$202:$B$204</c:f>
              <c:strCache>
                <c:ptCount val="3"/>
                <c:pt idx="0">
                  <c:v>Adquirido</c:v>
                </c:pt>
                <c:pt idx="1">
                  <c:v>En proceso</c:v>
                </c:pt>
                <c:pt idx="2">
                  <c:v>Iniciado </c:v>
                </c:pt>
              </c:strCache>
            </c:strRef>
          </c:cat>
          <c:val>
            <c:numRef>
              <c:f>COMPARATIVO!$C$202:$C$204</c:f>
              <c:numCache>
                <c:formatCode>0%</c:formatCode>
                <c:ptCount val="3"/>
                <c:pt idx="0">
                  <c:v>0.21000000000000021</c:v>
                </c:pt>
                <c:pt idx="1">
                  <c:v>0.36000000000000032</c:v>
                </c:pt>
                <c:pt idx="2">
                  <c:v>0.43000000000000038</c:v>
                </c:pt>
              </c:numCache>
            </c:numRef>
          </c:val>
        </c:ser>
        <c:dLbls>
          <c:showVal val="1"/>
        </c:dLbls>
        <c:overlap val="-25"/>
        <c:axId val="77104256"/>
        <c:axId val="77105792"/>
      </c:barChart>
      <c:catAx>
        <c:axId val="771042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7105792"/>
        <c:crosses val="autoZero"/>
        <c:auto val="1"/>
        <c:lblAlgn val="ctr"/>
        <c:lblOffset val="100"/>
      </c:catAx>
      <c:valAx>
        <c:axId val="77105792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7710425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4.1783796817006072E-2"/>
          <c:y val="0.37290118018671081"/>
          <c:w val="0.93433974785899154"/>
          <c:h val="0.41154081381737018"/>
        </c:manualLayout>
      </c:layout>
      <c:barChart>
        <c:barDir val="col"/>
        <c:grouping val="clustered"/>
        <c:ser>
          <c:idx val="0"/>
          <c:order val="0"/>
          <c:tx>
            <c:strRef>
              <c:f>COMPARATIVO!$C$226</c:f>
              <c:strCache>
                <c:ptCount val="1"/>
                <c:pt idx="0">
                  <c:v>Sin música</c:v>
                </c:pt>
              </c:strCache>
            </c:strRef>
          </c:tx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Val val="1"/>
          </c:dLbls>
          <c:cat>
            <c:strRef>
              <c:f>COMPARATIVO!$B$227:$B$229</c:f>
              <c:strCache>
                <c:ptCount val="3"/>
                <c:pt idx="0">
                  <c:v>Adquirido</c:v>
                </c:pt>
                <c:pt idx="1">
                  <c:v>En proceso</c:v>
                </c:pt>
                <c:pt idx="2">
                  <c:v>Iniciado </c:v>
                </c:pt>
              </c:strCache>
            </c:strRef>
          </c:cat>
          <c:val>
            <c:numRef>
              <c:f>COMPARATIVO!$C$227:$C$229</c:f>
              <c:numCache>
                <c:formatCode>0%</c:formatCode>
                <c:ptCount val="3"/>
                <c:pt idx="0">
                  <c:v>0.43000000000000038</c:v>
                </c:pt>
                <c:pt idx="1">
                  <c:v>0.46</c:v>
                </c:pt>
                <c:pt idx="2">
                  <c:v>0.11</c:v>
                </c:pt>
              </c:numCache>
            </c:numRef>
          </c:val>
        </c:ser>
        <c:dLbls>
          <c:showVal val="1"/>
        </c:dLbls>
        <c:overlap val="-25"/>
        <c:axId val="75061888"/>
        <c:axId val="75067776"/>
      </c:barChart>
      <c:catAx>
        <c:axId val="750618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75067776"/>
        <c:crosses val="autoZero"/>
        <c:auto val="1"/>
        <c:lblAlgn val="ctr"/>
        <c:lblOffset val="100"/>
      </c:catAx>
      <c:valAx>
        <c:axId val="75067776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7506188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COMPARATIVO!$C$252</c:f>
              <c:strCache>
                <c:ptCount val="1"/>
                <c:pt idx="0">
                  <c:v>Sin música</c:v>
                </c:pt>
              </c:strCache>
            </c:strRef>
          </c:tx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strRef>
              <c:f>COMPARATIVO!$B$253:$B$255</c:f>
              <c:strCache>
                <c:ptCount val="3"/>
                <c:pt idx="0">
                  <c:v>Adquirido</c:v>
                </c:pt>
                <c:pt idx="1">
                  <c:v>En proceso</c:v>
                </c:pt>
                <c:pt idx="2">
                  <c:v>Iniciado </c:v>
                </c:pt>
              </c:strCache>
            </c:strRef>
          </c:cat>
          <c:val>
            <c:numRef>
              <c:f>COMPARATIVO!$C$253:$C$255</c:f>
              <c:numCache>
                <c:formatCode>0%</c:formatCode>
                <c:ptCount val="3"/>
                <c:pt idx="0">
                  <c:v>0.25</c:v>
                </c:pt>
                <c:pt idx="1">
                  <c:v>0.11</c:v>
                </c:pt>
                <c:pt idx="2">
                  <c:v>0.64000000000000801</c:v>
                </c:pt>
              </c:numCache>
            </c:numRef>
          </c:val>
        </c:ser>
        <c:dLbls>
          <c:showVal val="1"/>
        </c:dLbls>
        <c:overlap val="-25"/>
        <c:axId val="75087872"/>
        <c:axId val="75089408"/>
      </c:barChart>
      <c:catAx>
        <c:axId val="75087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5089408"/>
        <c:crosses val="autoZero"/>
        <c:auto val="1"/>
        <c:lblAlgn val="ctr"/>
        <c:lblOffset val="100"/>
      </c:catAx>
      <c:valAx>
        <c:axId val="75089408"/>
        <c:scaling>
          <c:orientation val="minMax"/>
        </c:scaling>
        <c:delete val="1"/>
        <c:axPos val="l"/>
        <c:numFmt formatCode="0%" sourceLinked="1"/>
        <c:tickLblPos val="nextTo"/>
        <c:crossAx val="7508787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COMPARATIVO!$C$287</c:f>
              <c:strCache>
                <c:ptCount val="1"/>
                <c:pt idx="0">
                  <c:v>Sin música</c:v>
                </c:pt>
              </c:strCache>
            </c:strRef>
          </c:tx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</c:dLbls>
          <c:cat>
            <c:strRef>
              <c:f>COMPARATIVO!$B$288:$B$290</c:f>
              <c:strCache>
                <c:ptCount val="3"/>
                <c:pt idx="0">
                  <c:v>Adquirido</c:v>
                </c:pt>
                <c:pt idx="1">
                  <c:v>En proceso</c:v>
                </c:pt>
                <c:pt idx="2">
                  <c:v>Iniciado </c:v>
                </c:pt>
              </c:strCache>
            </c:strRef>
          </c:cat>
          <c:val>
            <c:numRef>
              <c:f>COMPARATIVO!$C$288:$C$290</c:f>
              <c:numCache>
                <c:formatCode>0%</c:formatCode>
                <c:ptCount val="3"/>
                <c:pt idx="0">
                  <c:v>0.21000000000000021</c:v>
                </c:pt>
                <c:pt idx="1">
                  <c:v>0.29000000000000031</c:v>
                </c:pt>
                <c:pt idx="2">
                  <c:v>0.5</c:v>
                </c:pt>
              </c:numCache>
            </c:numRef>
          </c:val>
        </c:ser>
        <c:dLbls>
          <c:showVal val="1"/>
        </c:dLbls>
        <c:axId val="77359360"/>
        <c:axId val="77365248"/>
      </c:barChart>
      <c:catAx>
        <c:axId val="77359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77365248"/>
        <c:crosses val="autoZero"/>
        <c:auto val="1"/>
        <c:lblAlgn val="ctr"/>
        <c:lblOffset val="100"/>
      </c:catAx>
      <c:valAx>
        <c:axId val="7736524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77359360"/>
        <c:crosses val="autoZero"/>
        <c:crossBetween val="between"/>
      </c:valAx>
    </c:plotArea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963C7-23A5-45CF-8013-B7E16FEE2088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A0BFCBC-EBA9-4877-921C-DB5896833EC3}">
      <dgm:prSet phldrT="[Texto]"/>
      <dgm:spPr/>
      <dgm:t>
        <a:bodyPr/>
        <a:lstStyle/>
        <a:p>
          <a:r>
            <a:rPr lang="es-ES" dirty="0" smtClean="0"/>
            <a:t>Grupo humano </a:t>
          </a:r>
          <a:endParaRPr lang="es-ES" dirty="0"/>
        </a:p>
      </dgm:t>
    </dgm:pt>
    <dgm:pt modelId="{A021159D-606D-4F6D-8E49-8E6C62DC0124}" type="parTrans" cxnId="{A6B1C836-3F55-4AD0-875B-AB889C2FC571}">
      <dgm:prSet/>
      <dgm:spPr/>
      <dgm:t>
        <a:bodyPr/>
        <a:lstStyle/>
        <a:p>
          <a:endParaRPr lang="es-ES"/>
        </a:p>
      </dgm:t>
    </dgm:pt>
    <dgm:pt modelId="{A66E2573-2908-4792-881B-CD4C3580952E}" type="sibTrans" cxnId="{A6B1C836-3F55-4AD0-875B-AB889C2FC571}">
      <dgm:prSet/>
      <dgm:spPr/>
      <dgm:t>
        <a:bodyPr/>
        <a:lstStyle/>
        <a:p>
          <a:endParaRPr lang="es-ES"/>
        </a:p>
      </dgm:t>
    </dgm:pt>
    <dgm:pt modelId="{38954181-B3E3-4697-B40C-1CA6F85C5FDB}">
      <dgm:prSet phldrT="[Texto]"/>
      <dgm:spPr/>
      <dgm:t>
        <a:bodyPr/>
        <a:lstStyle/>
        <a:p>
          <a:r>
            <a:rPr lang="es-ES" dirty="0" smtClean="0"/>
            <a:t>Niños y niñas de 4 a 5 años de Inicial II</a:t>
          </a:r>
          <a:endParaRPr lang="es-ES" dirty="0"/>
        </a:p>
      </dgm:t>
    </dgm:pt>
    <dgm:pt modelId="{A2A80730-2EDE-4903-BED8-B4BC02146D01}" type="parTrans" cxnId="{4C9CA8C7-B3B6-4D61-A030-401C50DD0E28}">
      <dgm:prSet/>
      <dgm:spPr/>
      <dgm:t>
        <a:bodyPr/>
        <a:lstStyle/>
        <a:p>
          <a:endParaRPr lang="es-ES"/>
        </a:p>
      </dgm:t>
    </dgm:pt>
    <dgm:pt modelId="{4ECBBCC9-6357-475A-B492-DA3C4560C45B}" type="sibTrans" cxnId="{4C9CA8C7-B3B6-4D61-A030-401C50DD0E28}">
      <dgm:prSet/>
      <dgm:spPr/>
      <dgm:t>
        <a:bodyPr/>
        <a:lstStyle/>
        <a:p>
          <a:endParaRPr lang="es-ES"/>
        </a:p>
      </dgm:t>
    </dgm:pt>
    <dgm:pt modelId="{8CCA517C-032C-4D35-B4E8-6741A33CFE82}">
      <dgm:prSet phldrT="[Texto]"/>
      <dgm:spPr/>
      <dgm:t>
        <a:bodyPr/>
        <a:lstStyle/>
        <a:p>
          <a:r>
            <a:rPr lang="es-ES" dirty="0" smtClean="0"/>
            <a:t> Docentes de nivel Inicial I, subnivel II, preparatoria y expresión artística</a:t>
          </a:r>
          <a:endParaRPr lang="es-ES" dirty="0"/>
        </a:p>
      </dgm:t>
    </dgm:pt>
    <dgm:pt modelId="{5FD87EA7-6E0D-4DD9-8D2D-95FEE00AC520}" type="parTrans" cxnId="{BC0AEA35-9A49-4E21-BCC5-A5A935D93AA1}">
      <dgm:prSet/>
      <dgm:spPr/>
      <dgm:t>
        <a:bodyPr/>
        <a:lstStyle/>
        <a:p>
          <a:endParaRPr lang="es-ES"/>
        </a:p>
      </dgm:t>
    </dgm:pt>
    <dgm:pt modelId="{45CF4CD3-7187-4DBC-A88B-22D421534FE0}" type="sibTrans" cxnId="{BC0AEA35-9A49-4E21-BCC5-A5A935D93AA1}">
      <dgm:prSet/>
      <dgm:spPr/>
      <dgm:t>
        <a:bodyPr/>
        <a:lstStyle/>
        <a:p>
          <a:endParaRPr lang="es-ES"/>
        </a:p>
      </dgm:t>
    </dgm:pt>
    <dgm:pt modelId="{3EBFF97F-54E8-4C62-83FB-7B328E1AD010}">
      <dgm:prSet phldrT="[Texto]"/>
      <dgm:spPr/>
      <dgm:t>
        <a:bodyPr/>
        <a:lstStyle/>
        <a:p>
          <a:r>
            <a:rPr lang="es-ES" dirty="0" smtClean="0"/>
            <a:t>Espacio geográfico y temporal</a:t>
          </a:r>
          <a:endParaRPr lang="es-ES" dirty="0"/>
        </a:p>
      </dgm:t>
    </dgm:pt>
    <dgm:pt modelId="{A00FDDD3-841C-46A1-975B-66ADB8CB834D}" type="parTrans" cxnId="{202D216B-095D-420E-945C-3D2B852EEC9C}">
      <dgm:prSet/>
      <dgm:spPr/>
      <dgm:t>
        <a:bodyPr/>
        <a:lstStyle/>
        <a:p>
          <a:endParaRPr lang="es-ES"/>
        </a:p>
      </dgm:t>
    </dgm:pt>
    <dgm:pt modelId="{7B74ECA1-D2B7-4CB1-A714-94960A26548D}" type="sibTrans" cxnId="{202D216B-095D-420E-945C-3D2B852EEC9C}">
      <dgm:prSet/>
      <dgm:spPr/>
      <dgm:t>
        <a:bodyPr/>
        <a:lstStyle/>
        <a:p>
          <a:endParaRPr lang="es-ES"/>
        </a:p>
      </dgm:t>
    </dgm:pt>
    <dgm:pt modelId="{1AE5EB16-AB0D-49AB-8E1C-360EA8FF4C67}">
      <dgm:prSet phldrT="[Texto]"/>
      <dgm:spPr/>
      <dgm:t>
        <a:bodyPr/>
        <a:lstStyle/>
        <a:p>
          <a:r>
            <a:rPr lang="es-ES" dirty="0" smtClean="0"/>
            <a:t>Unidad Educativa del Milenio San José de Chonta Punta, ubicada en el cantón Tena, provincia de Napo, 2019</a:t>
          </a:r>
          <a:endParaRPr lang="es-ES" dirty="0"/>
        </a:p>
      </dgm:t>
    </dgm:pt>
    <dgm:pt modelId="{EFA72BCB-DBB6-4B01-AC6C-322E7868AC84}" type="parTrans" cxnId="{3AB49B43-1951-4EAC-B273-0B97B8F9A0DF}">
      <dgm:prSet/>
      <dgm:spPr/>
      <dgm:t>
        <a:bodyPr/>
        <a:lstStyle/>
        <a:p>
          <a:endParaRPr lang="es-ES"/>
        </a:p>
      </dgm:t>
    </dgm:pt>
    <dgm:pt modelId="{FCDDC83F-3E57-42DE-9C17-1F8B2DCAFA3C}" type="sibTrans" cxnId="{3AB49B43-1951-4EAC-B273-0B97B8F9A0DF}">
      <dgm:prSet/>
      <dgm:spPr/>
      <dgm:t>
        <a:bodyPr/>
        <a:lstStyle/>
        <a:p>
          <a:endParaRPr lang="es-ES"/>
        </a:p>
      </dgm:t>
    </dgm:pt>
    <dgm:pt modelId="{C5F08986-89C7-4860-8145-D107B002234B}" type="pres">
      <dgm:prSet presAssocID="{938963C7-23A5-45CF-8013-B7E16FEE208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CD5A21-926A-4469-A6DA-31BAA0C626CD}" type="pres">
      <dgm:prSet presAssocID="{FA0BFCBC-EBA9-4877-921C-DB5896833EC3}" presName="linNode" presStyleCnt="0"/>
      <dgm:spPr/>
    </dgm:pt>
    <dgm:pt modelId="{74784353-6011-4D40-8702-4CCCFD955880}" type="pres">
      <dgm:prSet presAssocID="{FA0BFCBC-EBA9-4877-921C-DB5896833EC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D3EE0-DC96-46E3-AD9E-AD77393640B6}" type="pres">
      <dgm:prSet presAssocID="{FA0BFCBC-EBA9-4877-921C-DB5896833EC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6787C-E58E-47B5-A6AB-3C0961544B66}" type="pres">
      <dgm:prSet presAssocID="{A66E2573-2908-4792-881B-CD4C3580952E}" presName="spacing" presStyleCnt="0"/>
      <dgm:spPr/>
    </dgm:pt>
    <dgm:pt modelId="{CC2EFFE6-4DBE-45BE-AFA0-EE55DCF59768}" type="pres">
      <dgm:prSet presAssocID="{3EBFF97F-54E8-4C62-83FB-7B328E1AD010}" presName="linNode" presStyleCnt="0"/>
      <dgm:spPr/>
    </dgm:pt>
    <dgm:pt modelId="{A218386F-C7FB-4204-B07E-4BB446104D28}" type="pres">
      <dgm:prSet presAssocID="{3EBFF97F-54E8-4C62-83FB-7B328E1AD01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00EBE1-2958-4D2B-8055-132B1875BAC9}" type="pres">
      <dgm:prSet presAssocID="{3EBFF97F-54E8-4C62-83FB-7B328E1AD01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A0DECC-19DE-4716-87CD-D479F6D4B5A6}" type="presOf" srcId="{938963C7-23A5-45CF-8013-B7E16FEE2088}" destId="{C5F08986-89C7-4860-8145-D107B002234B}" srcOrd="0" destOrd="0" presId="urn:microsoft.com/office/officeart/2005/8/layout/vList6"/>
    <dgm:cxn modelId="{202D216B-095D-420E-945C-3D2B852EEC9C}" srcId="{938963C7-23A5-45CF-8013-B7E16FEE2088}" destId="{3EBFF97F-54E8-4C62-83FB-7B328E1AD010}" srcOrd="1" destOrd="0" parTransId="{A00FDDD3-841C-46A1-975B-66ADB8CB834D}" sibTransId="{7B74ECA1-D2B7-4CB1-A714-94960A26548D}"/>
    <dgm:cxn modelId="{9307445F-BFA4-4AED-B885-2694C6FCB9B5}" type="presOf" srcId="{FA0BFCBC-EBA9-4877-921C-DB5896833EC3}" destId="{74784353-6011-4D40-8702-4CCCFD955880}" srcOrd="0" destOrd="0" presId="urn:microsoft.com/office/officeart/2005/8/layout/vList6"/>
    <dgm:cxn modelId="{144CBA87-7579-42BE-88C3-297DA6887DC0}" type="presOf" srcId="{3EBFF97F-54E8-4C62-83FB-7B328E1AD010}" destId="{A218386F-C7FB-4204-B07E-4BB446104D28}" srcOrd="0" destOrd="0" presId="urn:microsoft.com/office/officeart/2005/8/layout/vList6"/>
    <dgm:cxn modelId="{D6F00DDC-5DD8-435C-8315-71F38C66BD81}" type="presOf" srcId="{1AE5EB16-AB0D-49AB-8E1C-360EA8FF4C67}" destId="{D800EBE1-2958-4D2B-8055-132B1875BAC9}" srcOrd="0" destOrd="0" presId="urn:microsoft.com/office/officeart/2005/8/layout/vList6"/>
    <dgm:cxn modelId="{BC0AEA35-9A49-4E21-BCC5-A5A935D93AA1}" srcId="{FA0BFCBC-EBA9-4877-921C-DB5896833EC3}" destId="{8CCA517C-032C-4D35-B4E8-6741A33CFE82}" srcOrd="1" destOrd="0" parTransId="{5FD87EA7-6E0D-4DD9-8D2D-95FEE00AC520}" sibTransId="{45CF4CD3-7187-4DBC-A88B-22D421534FE0}"/>
    <dgm:cxn modelId="{A6B1C836-3F55-4AD0-875B-AB889C2FC571}" srcId="{938963C7-23A5-45CF-8013-B7E16FEE2088}" destId="{FA0BFCBC-EBA9-4877-921C-DB5896833EC3}" srcOrd="0" destOrd="0" parTransId="{A021159D-606D-4F6D-8E49-8E6C62DC0124}" sibTransId="{A66E2573-2908-4792-881B-CD4C3580952E}"/>
    <dgm:cxn modelId="{D3C1F15A-1665-488D-8F6E-7042588052C5}" type="presOf" srcId="{38954181-B3E3-4697-B40C-1CA6F85C5FDB}" destId="{4F4D3EE0-DC96-46E3-AD9E-AD77393640B6}" srcOrd="0" destOrd="0" presId="urn:microsoft.com/office/officeart/2005/8/layout/vList6"/>
    <dgm:cxn modelId="{3AB49B43-1951-4EAC-B273-0B97B8F9A0DF}" srcId="{3EBFF97F-54E8-4C62-83FB-7B328E1AD010}" destId="{1AE5EB16-AB0D-49AB-8E1C-360EA8FF4C67}" srcOrd="0" destOrd="0" parTransId="{EFA72BCB-DBB6-4B01-AC6C-322E7868AC84}" sibTransId="{FCDDC83F-3E57-42DE-9C17-1F8B2DCAFA3C}"/>
    <dgm:cxn modelId="{E173CC2D-7D1B-4C75-8CA7-0884D2CEA913}" type="presOf" srcId="{8CCA517C-032C-4D35-B4E8-6741A33CFE82}" destId="{4F4D3EE0-DC96-46E3-AD9E-AD77393640B6}" srcOrd="0" destOrd="1" presId="urn:microsoft.com/office/officeart/2005/8/layout/vList6"/>
    <dgm:cxn modelId="{4C9CA8C7-B3B6-4D61-A030-401C50DD0E28}" srcId="{FA0BFCBC-EBA9-4877-921C-DB5896833EC3}" destId="{38954181-B3E3-4697-B40C-1CA6F85C5FDB}" srcOrd="0" destOrd="0" parTransId="{A2A80730-2EDE-4903-BED8-B4BC02146D01}" sibTransId="{4ECBBCC9-6357-475A-B492-DA3C4560C45B}"/>
    <dgm:cxn modelId="{2DF18616-E23F-4E1C-B326-BE30CC362EBF}" type="presParOf" srcId="{C5F08986-89C7-4860-8145-D107B002234B}" destId="{63CD5A21-926A-4469-A6DA-31BAA0C626CD}" srcOrd="0" destOrd="0" presId="urn:microsoft.com/office/officeart/2005/8/layout/vList6"/>
    <dgm:cxn modelId="{FB0FBEF8-4E2D-4881-A651-F991ED02BB16}" type="presParOf" srcId="{63CD5A21-926A-4469-A6DA-31BAA0C626CD}" destId="{74784353-6011-4D40-8702-4CCCFD955880}" srcOrd="0" destOrd="0" presId="urn:microsoft.com/office/officeart/2005/8/layout/vList6"/>
    <dgm:cxn modelId="{280D2BB9-66F6-436F-80E6-AE01DDCA5A20}" type="presParOf" srcId="{63CD5A21-926A-4469-A6DA-31BAA0C626CD}" destId="{4F4D3EE0-DC96-46E3-AD9E-AD77393640B6}" srcOrd="1" destOrd="0" presId="urn:microsoft.com/office/officeart/2005/8/layout/vList6"/>
    <dgm:cxn modelId="{F7A6F7B6-6AE7-421B-BF74-5E3A33185121}" type="presParOf" srcId="{C5F08986-89C7-4860-8145-D107B002234B}" destId="{3086787C-E58E-47B5-A6AB-3C0961544B66}" srcOrd="1" destOrd="0" presId="urn:microsoft.com/office/officeart/2005/8/layout/vList6"/>
    <dgm:cxn modelId="{B0A21614-43F4-4E78-B85E-139D82E1EEB6}" type="presParOf" srcId="{C5F08986-89C7-4860-8145-D107B002234B}" destId="{CC2EFFE6-4DBE-45BE-AFA0-EE55DCF59768}" srcOrd="2" destOrd="0" presId="urn:microsoft.com/office/officeart/2005/8/layout/vList6"/>
    <dgm:cxn modelId="{ACC38471-88F8-4E91-9AAF-6B4F46FC164A}" type="presParOf" srcId="{CC2EFFE6-4DBE-45BE-AFA0-EE55DCF59768}" destId="{A218386F-C7FB-4204-B07E-4BB446104D28}" srcOrd="0" destOrd="0" presId="urn:microsoft.com/office/officeart/2005/8/layout/vList6"/>
    <dgm:cxn modelId="{364A4442-5028-44A8-AD28-AB28C61A8A1F}" type="presParOf" srcId="{CC2EFFE6-4DBE-45BE-AFA0-EE55DCF59768}" destId="{D800EBE1-2958-4D2B-8055-132B1875BAC9}" srcOrd="1" destOrd="0" presId="urn:microsoft.com/office/officeart/2005/8/layout/v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12844A-0D69-4B56-B34E-C0493288E3F5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8611314-B05C-4596-AA5C-058BF16B6B48}">
      <dgm:prSet custT="1"/>
      <dgm:spPr/>
      <dgm:t>
        <a:bodyPr/>
        <a:lstStyle/>
        <a:p>
          <a:pPr rtl="0"/>
          <a:r>
            <a:rPr lang="es-ES" sz="2000" dirty="0" smtClean="0"/>
            <a:t>Swanwick, 2001:</a:t>
          </a:r>
          <a:endParaRPr lang="es-ES" sz="2000" dirty="0"/>
        </a:p>
      </dgm:t>
    </dgm:pt>
    <dgm:pt modelId="{080BFB85-11A3-4E5C-849C-A7EA931C8289}" type="parTrans" cxnId="{14E9E1E2-1F42-4805-A490-E897320A2505}">
      <dgm:prSet/>
      <dgm:spPr/>
      <dgm:t>
        <a:bodyPr/>
        <a:lstStyle/>
        <a:p>
          <a:endParaRPr lang="es-ES"/>
        </a:p>
      </dgm:t>
    </dgm:pt>
    <dgm:pt modelId="{F9F4B6E6-55B5-4A68-80EE-0E996C13B138}" type="sibTrans" cxnId="{14E9E1E2-1F42-4805-A490-E897320A2505}">
      <dgm:prSet/>
      <dgm:spPr/>
      <dgm:t>
        <a:bodyPr/>
        <a:lstStyle/>
        <a:p>
          <a:endParaRPr lang="es-ES"/>
        </a:p>
      </dgm:t>
    </dgm:pt>
    <dgm:pt modelId="{2A73CF4D-5935-4EEB-99AF-1956E95F972E}">
      <dgm:prSet/>
      <dgm:spPr/>
      <dgm:t>
        <a:bodyPr/>
        <a:lstStyle/>
        <a:p>
          <a:pPr rtl="0"/>
          <a:r>
            <a:rPr lang="es-ES" dirty="0" smtClean="0"/>
            <a:t>3 años, etapa sensorial.- empiezan a diferenciar la altura, intensidad del sonido ,variaciones de la voz, responder a ellas con movimientos corporales básicos, como girar la cabeza para buscar la fuente sonora</a:t>
          </a:r>
          <a:endParaRPr lang="es-ES" dirty="0"/>
        </a:p>
      </dgm:t>
    </dgm:pt>
    <dgm:pt modelId="{F1AEA41E-3CB0-4472-9A26-44DD0104C0E4}" type="parTrans" cxnId="{F56FDB1C-2D0B-4E15-96C0-792C90D3F8B9}">
      <dgm:prSet/>
      <dgm:spPr/>
      <dgm:t>
        <a:bodyPr/>
        <a:lstStyle/>
        <a:p>
          <a:endParaRPr lang="es-ES"/>
        </a:p>
      </dgm:t>
    </dgm:pt>
    <dgm:pt modelId="{FDA7A484-43E7-49DB-8F85-B06B9EAFA36E}" type="sibTrans" cxnId="{F56FDB1C-2D0B-4E15-96C0-792C90D3F8B9}">
      <dgm:prSet/>
      <dgm:spPr/>
      <dgm:t>
        <a:bodyPr/>
        <a:lstStyle/>
        <a:p>
          <a:endParaRPr lang="es-ES"/>
        </a:p>
      </dgm:t>
    </dgm:pt>
    <dgm:pt modelId="{4D30C977-2BE2-45B1-A1EC-5BE08EBAA5DE}">
      <dgm:prSet/>
      <dgm:spPr/>
      <dgm:t>
        <a:bodyPr/>
        <a:lstStyle/>
        <a:p>
          <a:pPr rtl="0"/>
          <a:r>
            <a:rPr lang="es-ES" dirty="0" smtClean="0"/>
            <a:t>4-9 años etapa imitación: distingue con mayor detalle las cualidades del sonido y ruido, inventa canciones, se produce el “modo vernáculo ”</a:t>
          </a:r>
          <a:endParaRPr lang="es-ES" dirty="0"/>
        </a:p>
      </dgm:t>
    </dgm:pt>
    <dgm:pt modelId="{95265EF7-1E65-4B30-A12F-61CB9E150B45}" type="parTrans" cxnId="{30A66C37-99C6-4144-887A-CAEA9A3C3E0C}">
      <dgm:prSet/>
      <dgm:spPr/>
      <dgm:t>
        <a:bodyPr/>
        <a:lstStyle/>
        <a:p>
          <a:endParaRPr lang="es-ES"/>
        </a:p>
      </dgm:t>
    </dgm:pt>
    <dgm:pt modelId="{E00D2EDF-BD57-4257-ADBB-5D3DD7BBB8EF}" type="sibTrans" cxnId="{30A66C37-99C6-4144-887A-CAEA9A3C3E0C}">
      <dgm:prSet/>
      <dgm:spPr/>
      <dgm:t>
        <a:bodyPr/>
        <a:lstStyle/>
        <a:p>
          <a:endParaRPr lang="es-ES"/>
        </a:p>
      </dgm:t>
    </dgm:pt>
    <dgm:pt modelId="{6860E7F6-1719-4126-BFC2-3829E375BC5F}" type="pres">
      <dgm:prSet presAssocID="{9412844A-0D69-4B56-B34E-C0493288E3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F9A8AD-CA86-411F-971D-83124139BBCA}" type="pres">
      <dgm:prSet presAssocID="{C8611314-B05C-4596-AA5C-058BF16B6B48}" presName="linNode" presStyleCnt="0"/>
      <dgm:spPr/>
    </dgm:pt>
    <dgm:pt modelId="{4645A6AA-2933-424F-B3D8-3D4124FFD6AA}" type="pres">
      <dgm:prSet presAssocID="{C8611314-B05C-4596-AA5C-058BF16B6B48}" presName="parentText" presStyleLbl="node1" presStyleIdx="0" presStyleCnt="3" custScaleY="308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914064-9456-4B9A-9F2A-791BFE815593}" type="pres">
      <dgm:prSet presAssocID="{F9F4B6E6-55B5-4A68-80EE-0E996C13B138}" presName="sp" presStyleCnt="0"/>
      <dgm:spPr/>
    </dgm:pt>
    <dgm:pt modelId="{B7C72A5C-20A2-44E1-91B2-BEE6B3EA1698}" type="pres">
      <dgm:prSet presAssocID="{2A73CF4D-5935-4EEB-99AF-1956E95F972E}" presName="linNode" presStyleCnt="0"/>
      <dgm:spPr/>
    </dgm:pt>
    <dgm:pt modelId="{FB85E1CF-8557-4E67-84AD-5EE018320EB2}" type="pres">
      <dgm:prSet presAssocID="{2A73CF4D-5935-4EEB-99AF-1956E95F972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8BCDE-3554-499A-BF2E-8D5023D2D588}" type="pres">
      <dgm:prSet presAssocID="{FDA7A484-43E7-49DB-8F85-B06B9EAFA36E}" presName="sp" presStyleCnt="0"/>
      <dgm:spPr/>
    </dgm:pt>
    <dgm:pt modelId="{06B13603-F989-42E8-8C7B-FACCE5795E0C}" type="pres">
      <dgm:prSet presAssocID="{4D30C977-2BE2-45B1-A1EC-5BE08EBAA5DE}" presName="linNode" presStyleCnt="0"/>
      <dgm:spPr/>
    </dgm:pt>
    <dgm:pt modelId="{1C0FA70B-DC56-40B7-AFEF-40A7A8E3CDE5}" type="pres">
      <dgm:prSet presAssocID="{4D30C977-2BE2-45B1-A1EC-5BE08EBAA5D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782335-0FF7-41C4-A665-012089B6E4ED}" type="presOf" srcId="{C8611314-B05C-4596-AA5C-058BF16B6B48}" destId="{4645A6AA-2933-424F-B3D8-3D4124FFD6AA}" srcOrd="0" destOrd="0" presId="urn:microsoft.com/office/officeart/2005/8/layout/vList5"/>
    <dgm:cxn modelId="{E98B2D91-8E0D-4EC6-B0EE-B66CDB6DBAC5}" type="presOf" srcId="{4D30C977-2BE2-45B1-A1EC-5BE08EBAA5DE}" destId="{1C0FA70B-DC56-40B7-AFEF-40A7A8E3CDE5}" srcOrd="0" destOrd="0" presId="urn:microsoft.com/office/officeart/2005/8/layout/vList5"/>
    <dgm:cxn modelId="{5C3FA1D0-17BD-4A8B-90C0-5E0A3942A8A8}" type="presOf" srcId="{2A73CF4D-5935-4EEB-99AF-1956E95F972E}" destId="{FB85E1CF-8557-4E67-84AD-5EE018320EB2}" srcOrd="0" destOrd="0" presId="urn:microsoft.com/office/officeart/2005/8/layout/vList5"/>
    <dgm:cxn modelId="{30A66C37-99C6-4144-887A-CAEA9A3C3E0C}" srcId="{9412844A-0D69-4B56-B34E-C0493288E3F5}" destId="{4D30C977-2BE2-45B1-A1EC-5BE08EBAA5DE}" srcOrd="2" destOrd="0" parTransId="{95265EF7-1E65-4B30-A12F-61CB9E150B45}" sibTransId="{E00D2EDF-BD57-4257-ADBB-5D3DD7BBB8EF}"/>
    <dgm:cxn modelId="{14E9E1E2-1F42-4805-A490-E897320A2505}" srcId="{9412844A-0D69-4B56-B34E-C0493288E3F5}" destId="{C8611314-B05C-4596-AA5C-058BF16B6B48}" srcOrd="0" destOrd="0" parTransId="{080BFB85-11A3-4E5C-849C-A7EA931C8289}" sibTransId="{F9F4B6E6-55B5-4A68-80EE-0E996C13B138}"/>
    <dgm:cxn modelId="{F56FDB1C-2D0B-4E15-96C0-792C90D3F8B9}" srcId="{9412844A-0D69-4B56-B34E-C0493288E3F5}" destId="{2A73CF4D-5935-4EEB-99AF-1956E95F972E}" srcOrd="1" destOrd="0" parTransId="{F1AEA41E-3CB0-4472-9A26-44DD0104C0E4}" sibTransId="{FDA7A484-43E7-49DB-8F85-B06B9EAFA36E}"/>
    <dgm:cxn modelId="{2E135466-1B2E-4687-AC3E-EC4495CE585D}" type="presOf" srcId="{9412844A-0D69-4B56-B34E-C0493288E3F5}" destId="{6860E7F6-1719-4126-BFC2-3829E375BC5F}" srcOrd="0" destOrd="0" presId="urn:microsoft.com/office/officeart/2005/8/layout/vList5"/>
    <dgm:cxn modelId="{3945D1F5-C876-40F6-9B26-57A74BEE987F}" type="presParOf" srcId="{6860E7F6-1719-4126-BFC2-3829E375BC5F}" destId="{98F9A8AD-CA86-411F-971D-83124139BBCA}" srcOrd="0" destOrd="0" presId="urn:microsoft.com/office/officeart/2005/8/layout/vList5"/>
    <dgm:cxn modelId="{DEE258E2-1A08-4FDB-BE7B-0F264397BD5D}" type="presParOf" srcId="{98F9A8AD-CA86-411F-971D-83124139BBCA}" destId="{4645A6AA-2933-424F-B3D8-3D4124FFD6AA}" srcOrd="0" destOrd="0" presId="urn:microsoft.com/office/officeart/2005/8/layout/vList5"/>
    <dgm:cxn modelId="{4380FECC-8CA3-4449-9AD1-146F08119590}" type="presParOf" srcId="{6860E7F6-1719-4126-BFC2-3829E375BC5F}" destId="{8F914064-9456-4B9A-9F2A-791BFE815593}" srcOrd="1" destOrd="0" presId="urn:microsoft.com/office/officeart/2005/8/layout/vList5"/>
    <dgm:cxn modelId="{A4B5D625-7488-4C9B-96B9-B6C45BA4D044}" type="presParOf" srcId="{6860E7F6-1719-4126-BFC2-3829E375BC5F}" destId="{B7C72A5C-20A2-44E1-91B2-BEE6B3EA1698}" srcOrd="2" destOrd="0" presId="urn:microsoft.com/office/officeart/2005/8/layout/vList5"/>
    <dgm:cxn modelId="{5CB9455A-D3B7-49DD-8C4B-5ECC15451974}" type="presParOf" srcId="{B7C72A5C-20A2-44E1-91B2-BEE6B3EA1698}" destId="{FB85E1CF-8557-4E67-84AD-5EE018320EB2}" srcOrd="0" destOrd="0" presId="urn:microsoft.com/office/officeart/2005/8/layout/vList5"/>
    <dgm:cxn modelId="{318C68D1-E5C8-40DE-9AC8-F3751BA40117}" type="presParOf" srcId="{6860E7F6-1719-4126-BFC2-3829E375BC5F}" destId="{C8C8BCDE-3554-499A-BF2E-8D5023D2D588}" srcOrd="3" destOrd="0" presId="urn:microsoft.com/office/officeart/2005/8/layout/vList5"/>
    <dgm:cxn modelId="{E60AA58C-E732-4AC2-AF44-F80D66300974}" type="presParOf" srcId="{6860E7F6-1719-4126-BFC2-3829E375BC5F}" destId="{06B13603-F989-42E8-8C7B-FACCE5795E0C}" srcOrd="4" destOrd="0" presId="urn:microsoft.com/office/officeart/2005/8/layout/vList5"/>
    <dgm:cxn modelId="{7D14E3A1-4E12-4362-9230-73D8D9ECA52E}" type="presParOf" srcId="{06B13603-F989-42E8-8C7B-FACCE5795E0C}" destId="{1C0FA70B-DC56-40B7-AFEF-40A7A8E3CDE5}" srcOrd="0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D8E743-371B-4572-8C19-25B29A847675}" type="doc">
      <dgm:prSet loTypeId="urn:microsoft.com/office/officeart/2005/8/layout/process2" loCatId="process" qsTypeId="urn:microsoft.com/office/officeart/2005/8/quickstyle/simple5" qsCatId="simple" csTypeId="urn:microsoft.com/office/officeart/2005/8/colors/colorful3" csCatId="colorful" phldr="1"/>
      <dgm:spPr/>
    </dgm:pt>
    <dgm:pt modelId="{3BD40E75-3E7D-4F69-AC40-C8ABBCF2301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Aniruddh Patel (música lenguaje y cerebro):</a:t>
          </a:r>
          <a:endParaRPr lang="es-ES" b="1" dirty="0">
            <a:solidFill>
              <a:schemeClr val="tx1"/>
            </a:solidFill>
          </a:endParaRPr>
        </a:p>
      </dgm:t>
    </dgm:pt>
    <dgm:pt modelId="{843353B5-7362-45C1-8461-9F53AF79347C}" type="parTrans" cxnId="{848B1D03-3E13-4E23-83F6-920C6AD234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B45DDF-7654-4556-8DF5-516BB968756D}" type="sibTrans" cxnId="{848B1D03-3E13-4E23-83F6-920C6AD234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98E4E6-7C36-466E-910E-96B31CB570C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Lóbulo temporal, en ambos casos analiza la información sintáctica y semántica del lenguaje  y armonía de la música</a:t>
          </a:r>
          <a:endParaRPr lang="es-ES" dirty="0">
            <a:solidFill>
              <a:schemeClr val="tx1"/>
            </a:solidFill>
          </a:endParaRPr>
        </a:p>
      </dgm:t>
    </dgm:pt>
    <dgm:pt modelId="{EE640A09-9EBC-402F-B678-673966C131AA}" type="parTrans" cxnId="{CCF0B25A-4A17-488F-B5A1-92D67FF18B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473808-38B2-4DF4-8505-72768C86B2E4}" type="sibTrans" cxnId="{CCF0B25A-4A17-488F-B5A1-92D67FF18B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DFCC67-7E88-4160-8EBF-C6F6819DBBC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 activan el área de la broca y </a:t>
          </a:r>
          <a:r>
            <a:rPr lang="es-ES" dirty="0" err="1" smtClean="0">
              <a:solidFill>
                <a:schemeClr val="tx1"/>
              </a:solidFill>
            </a:rPr>
            <a:t>Wernicke</a:t>
          </a:r>
          <a:r>
            <a:rPr lang="es-ES" dirty="0" smtClean="0">
              <a:solidFill>
                <a:schemeClr val="tx1"/>
              </a:solidFill>
            </a:rPr>
            <a:t> con disonancias, modulaciones y cambios de timbre , anomalías armónicas</a:t>
          </a:r>
          <a:endParaRPr lang="es-ES" dirty="0">
            <a:solidFill>
              <a:schemeClr val="tx1"/>
            </a:solidFill>
          </a:endParaRPr>
        </a:p>
      </dgm:t>
    </dgm:pt>
    <dgm:pt modelId="{034EE2D9-BDF9-4259-8D9E-FC2B90BBC428}" type="parTrans" cxnId="{572D113F-4BDC-4AB5-ABCF-9687292A2E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70E720-1B8E-4E0E-AE58-E8538DB93FB4}" type="sibTrans" cxnId="{572D113F-4BDC-4AB5-ABCF-9687292A2E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AD77AED-0062-4BC7-920F-15DD57F7B58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El idioma influye en las composiciones musicales</a:t>
          </a:r>
          <a:endParaRPr lang="es-ES" dirty="0">
            <a:solidFill>
              <a:schemeClr val="tx1"/>
            </a:solidFill>
          </a:endParaRPr>
        </a:p>
      </dgm:t>
    </dgm:pt>
    <dgm:pt modelId="{E3DCAB72-5128-4746-B952-C16639CD5591}" type="parTrans" cxnId="{53EC6E11-2B31-4315-916F-0F0271DB74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377EFC-FAB9-43CA-BE0D-AED3A866FFB8}" type="sibTrans" cxnId="{53EC6E11-2B31-4315-916F-0F0271DB74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9ECEFB-A0C4-4E7A-9A4E-9CB861BDFC10}" type="pres">
      <dgm:prSet presAssocID="{C2D8E743-371B-4572-8C19-25B29A847675}" presName="linearFlow" presStyleCnt="0">
        <dgm:presLayoutVars>
          <dgm:resizeHandles val="exact"/>
        </dgm:presLayoutVars>
      </dgm:prSet>
      <dgm:spPr/>
    </dgm:pt>
    <dgm:pt modelId="{E2272045-20C6-46E7-AAA5-B6165771F0BD}" type="pres">
      <dgm:prSet presAssocID="{3BD40E75-3E7D-4F69-AC40-C8ABBCF230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A00494-24FF-4B9D-B5AD-4D1835A24BDC}" type="pres">
      <dgm:prSet presAssocID="{17B45DDF-7654-4556-8DF5-516BB968756D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D5B601C-1811-4A1F-AE4B-91EBAEC003D5}" type="pres">
      <dgm:prSet presAssocID="{17B45DDF-7654-4556-8DF5-516BB968756D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DA8E7167-EA83-4B87-8FE2-6AB0FD377EE4}" type="pres">
      <dgm:prSet presAssocID="{5A98E4E6-7C36-466E-910E-96B31CB570CF}" presName="node" presStyleLbl="node1" presStyleIdx="1" presStyleCnt="4" custLinFactNeighborX="-1054" custLinFactNeighborY="-333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B5055-93DE-4DD5-8073-DA07CA321F0C}" type="pres">
      <dgm:prSet presAssocID="{DD473808-38B2-4DF4-8505-72768C86B2E4}" presName="sibTrans" presStyleLbl="sibTrans2D1" presStyleIdx="1" presStyleCnt="3"/>
      <dgm:spPr/>
      <dgm:t>
        <a:bodyPr/>
        <a:lstStyle/>
        <a:p>
          <a:endParaRPr lang="es-ES"/>
        </a:p>
      </dgm:t>
    </dgm:pt>
    <dgm:pt modelId="{20F8BBC1-569A-4865-97A3-2D5287843B67}" type="pres">
      <dgm:prSet presAssocID="{DD473808-38B2-4DF4-8505-72768C86B2E4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6FE306E8-3B04-4043-B1E2-9FAF82EEA30E}" type="pres">
      <dgm:prSet presAssocID="{14DFCC67-7E88-4160-8EBF-C6F6819DBBC9}" presName="node" presStyleLbl="node1" presStyleIdx="2" presStyleCnt="4" custLinFactNeighborX="-1054" custLinFactNeighborY="-666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F555B4-936D-4D26-8DAB-29AF11A9E1A2}" type="pres">
      <dgm:prSet presAssocID="{5C70E720-1B8E-4E0E-AE58-E8538DB93FB4}" presName="sibTrans" presStyleLbl="sibTrans2D1" presStyleIdx="2" presStyleCnt="3" custScaleX="60208" custScaleY="155971"/>
      <dgm:spPr/>
      <dgm:t>
        <a:bodyPr/>
        <a:lstStyle/>
        <a:p>
          <a:endParaRPr lang="es-ES"/>
        </a:p>
      </dgm:t>
    </dgm:pt>
    <dgm:pt modelId="{A1B11C9C-4D63-49D0-A1B8-56D52132DCBF}" type="pres">
      <dgm:prSet presAssocID="{5C70E720-1B8E-4E0E-AE58-E8538DB93FB4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CFFC71B3-2572-486C-B31C-BD0E1B5C59B6}" type="pres">
      <dgm:prSet presAssocID="{3AD77AED-0062-4BC7-920F-15DD57F7B58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B5AA2F-5305-4B73-8496-A54414661D0A}" type="presOf" srcId="{3BD40E75-3E7D-4F69-AC40-C8ABBCF2301A}" destId="{E2272045-20C6-46E7-AAA5-B6165771F0BD}" srcOrd="0" destOrd="0" presId="urn:microsoft.com/office/officeart/2005/8/layout/process2"/>
    <dgm:cxn modelId="{41CE11D4-3CFC-45B3-8B0E-8E536D6C3494}" type="presOf" srcId="{5A98E4E6-7C36-466E-910E-96B31CB570CF}" destId="{DA8E7167-EA83-4B87-8FE2-6AB0FD377EE4}" srcOrd="0" destOrd="0" presId="urn:microsoft.com/office/officeart/2005/8/layout/process2"/>
    <dgm:cxn modelId="{33B79688-2535-4CF6-BE69-A1E1C1B388FC}" type="presOf" srcId="{DD473808-38B2-4DF4-8505-72768C86B2E4}" destId="{20F8BBC1-569A-4865-97A3-2D5287843B67}" srcOrd="1" destOrd="0" presId="urn:microsoft.com/office/officeart/2005/8/layout/process2"/>
    <dgm:cxn modelId="{DC853246-B18D-4CC5-84B2-00EDF93F5514}" type="presOf" srcId="{17B45DDF-7654-4556-8DF5-516BB968756D}" destId="{3D5B601C-1811-4A1F-AE4B-91EBAEC003D5}" srcOrd="1" destOrd="0" presId="urn:microsoft.com/office/officeart/2005/8/layout/process2"/>
    <dgm:cxn modelId="{61733408-480D-4BFA-AFD2-ED3DD83A0CB6}" type="presOf" srcId="{17B45DDF-7654-4556-8DF5-516BB968756D}" destId="{D4A00494-24FF-4B9D-B5AD-4D1835A24BDC}" srcOrd="0" destOrd="0" presId="urn:microsoft.com/office/officeart/2005/8/layout/process2"/>
    <dgm:cxn modelId="{53EC6E11-2B31-4315-916F-0F0271DB749C}" srcId="{C2D8E743-371B-4572-8C19-25B29A847675}" destId="{3AD77AED-0062-4BC7-920F-15DD57F7B586}" srcOrd="3" destOrd="0" parTransId="{E3DCAB72-5128-4746-B952-C16639CD5591}" sibTransId="{34377EFC-FAB9-43CA-BE0D-AED3A866FFB8}"/>
    <dgm:cxn modelId="{7963C0C3-E657-414F-A256-D4941C9A9ACD}" type="presOf" srcId="{DD473808-38B2-4DF4-8505-72768C86B2E4}" destId="{91EB5055-93DE-4DD5-8073-DA07CA321F0C}" srcOrd="0" destOrd="0" presId="urn:microsoft.com/office/officeart/2005/8/layout/process2"/>
    <dgm:cxn modelId="{572D113F-4BDC-4AB5-ABCF-9687292A2E76}" srcId="{C2D8E743-371B-4572-8C19-25B29A847675}" destId="{14DFCC67-7E88-4160-8EBF-C6F6819DBBC9}" srcOrd="2" destOrd="0" parTransId="{034EE2D9-BDF9-4259-8D9E-FC2B90BBC428}" sibTransId="{5C70E720-1B8E-4E0E-AE58-E8538DB93FB4}"/>
    <dgm:cxn modelId="{4F6214E9-08D7-4FFE-B672-38856FEA19D2}" type="presOf" srcId="{5C70E720-1B8E-4E0E-AE58-E8538DB93FB4}" destId="{78F555B4-936D-4D26-8DAB-29AF11A9E1A2}" srcOrd="0" destOrd="0" presId="urn:microsoft.com/office/officeart/2005/8/layout/process2"/>
    <dgm:cxn modelId="{B3BAF3C1-E0C1-460F-AB8A-777E82725F7D}" type="presOf" srcId="{14DFCC67-7E88-4160-8EBF-C6F6819DBBC9}" destId="{6FE306E8-3B04-4043-B1E2-9FAF82EEA30E}" srcOrd="0" destOrd="0" presId="urn:microsoft.com/office/officeart/2005/8/layout/process2"/>
    <dgm:cxn modelId="{D29644D2-3185-403C-9678-074EDDEB80D1}" type="presOf" srcId="{5C70E720-1B8E-4E0E-AE58-E8538DB93FB4}" destId="{A1B11C9C-4D63-49D0-A1B8-56D52132DCBF}" srcOrd="1" destOrd="0" presId="urn:microsoft.com/office/officeart/2005/8/layout/process2"/>
    <dgm:cxn modelId="{CCF0B25A-4A17-488F-B5A1-92D67FF18B2E}" srcId="{C2D8E743-371B-4572-8C19-25B29A847675}" destId="{5A98E4E6-7C36-466E-910E-96B31CB570CF}" srcOrd="1" destOrd="0" parTransId="{EE640A09-9EBC-402F-B678-673966C131AA}" sibTransId="{DD473808-38B2-4DF4-8505-72768C86B2E4}"/>
    <dgm:cxn modelId="{848B1D03-3E13-4E23-83F6-920C6AD234F8}" srcId="{C2D8E743-371B-4572-8C19-25B29A847675}" destId="{3BD40E75-3E7D-4F69-AC40-C8ABBCF2301A}" srcOrd="0" destOrd="0" parTransId="{843353B5-7362-45C1-8461-9F53AF79347C}" sibTransId="{17B45DDF-7654-4556-8DF5-516BB968756D}"/>
    <dgm:cxn modelId="{6E4A6E67-AA11-4282-8561-B55D20DBB267}" type="presOf" srcId="{3AD77AED-0062-4BC7-920F-15DD57F7B586}" destId="{CFFC71B3-2572-486C-B31C-BD0E1B5C59B6}" srcOrd="0" destOrd="0" presId="urn:microsoft.com/office/officeart/2005/8/layout/process2"/>
    <dgm:cxn modelId="{1A784276-0DA3-4FB3-8901-BCBBBCA8D1BF}" type="presOf" srcId="{C2D8E743-371B-4572-8C19-25B29A847675}" destId="{539ECEFB-A0C4-4E7A-9A4E-9CB861BDFC10}" srcOrd="0" destOrd="0" presId="urn:microsoft.com/office/officeart/2005/8/layout/process2"/>
    <dgm:cxn modelId="{5660E699-6E3B-4112-8584-FECC581D7155}" type="presParOf" srcId="{539ECEFB-A0C4-4E7A-9A4E-9CB861BDFC10}" destId="{E2272045-20C6-46E7-AAA5-B6165771F0BD}" srcOrd="0" destOrd="0" presId="urn:microsoft.com/office/officeart/2005/8/layout/process2"/>
    <dgm:cxn modelId="{F205B02A-B1F3-428D-9DFB-1EAEF26CC750}" type="presParOf" srcId="{539ECEFB-A0C4-4E7A-9A4E-9CB861BDFC10}" destId="{D4A00494-24FF-4B9D-B5AD-4D1835A24BDC}" srcOrd="1" destOrd="0" presId="urn:microsoft.com/office/officeart/2005/8/layout/process2"/>
    <dgm:cxn modelId="{AAB5425F-D371-4E92-9414-63DA1F40FC5D}" type="presParOf" srcId="{D4A00494-24FF-4B9D-B5AD-4D1835A24BDC}" destId="{3D5B601C-1811-4A1F-AE4B-91EBAEC003D5}" srcOrd="0" destOrd="0" presId="urn:microsoft.com/office/officeart/2005/8/layout/process2"/>
    <dgm:cxn modelId="{E613EBC2-B391-413A-BD3A-9F2F422C75B3}" type="presParOf" srcId="{539ECEFB-A0C4-4E7A-9A4E-9CB861BDFC10}" destId="{DA8E7167-EA83-4B87-8FE2-6AB0FD377EE4}" srcOrd="2" destOrd="0" presId="urn:microsoft.com/office/officeart/2005/8/layout/process2"/>
    <dgm:cxn modelId="{7EE5DF3C-C4AE-4B4D-ABC9-C2C461850C4C}" type="presParOf" srcId="{539ECEFB-A0C4-4E7A-9A4E-9CB861BDFC10}" destId="{91EB5055-93DE-4DD5-8073-DA07CA321F0C}" srcOrd="3" destOrd="0" presId="urn:microsoft.com/office/officeart/2005/8/layout/process2"/>
    <dgm:cxn modelId="{CA01132B-08E2-4B6E-9823-D7BCC64FF147}" type="presParOf" srcId="{91EB5055-93DE-4DD5-8073-DA07CA321F0C}" destId="{20F8BBC1-569A-4865-97A3-2D5287843B67}" srcOrd="0" destOrd="0" presId="urn:microsoft.com/office/officeart/2005/8/layout/process2"/>
    <dgm:cxn modelId="{4A5858DC-EC30-46E0-A71E-B7B37FD2A878}" type="presParOf" srcId="{539ECEFB-A0C4-4E7A-9A4E-9CB861BDFC10}" destId="{6FE306E8-3B04-4043-B1E2-9FAF82EEA30E}" srcOrd="4" destOrd="0" presId="urn:microsoft.com/office/officeart/2005/8/layout/process2"/>
    <dgm:cxn modelId="{EAC840D4-8770-4457-800A-4EA01789B7B0}" type="presParOf" srcId="{539ECEFB-A0C4-4E7A-9A4E-9CB861BDFC10}" destId="{78F555B4-936D-4D26-8DAB-29AF11A9E1A2}" srcOrd="5" destOrd="0" presId="urn:microsoft.com/office/officeart/2005/8/layout/process2"/>
    <dgm:cxn modelId="{EA0B7F61-D214-4CD5-BB54-1828F8E10A87}" type="presParOf" srcId="{78F555B4-936D-4D26-8DAB-29AF11A9E1A2}" destId="{A1B11C9C-4D63-49D0-A1B8-56D52132DCBF}" srcOrd="0" destOrd="0" presId="urn:microsoft.com/office/officeart/2005/8/layout/process2"/>
    <dgm:cxn modelId="{820D71A9-95A0-4A72-953B-F1DE02A01249}" type="presParOf" srcId="{539ECEFB-A0C4-4E7A-9A4E-9CB861BDFC10}" destId="{CFFC71B3-2572-486C-B31C-BD0E1B5C59B6}" srcOrd="6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1F768-F383-4E90-8EC4-A753821C3B99}" type="doc">
      <dgm:prSet loTypeId="urn:microsoft.com/office/officeart/2005/8/layout/vList4" loCatId="list" qsTypeId="urn:microsoft.com/office/officeart/2005/8/quickstyle/simple3" qsCatId="simple" csTypeId="urn:microsoft.com/office/officeart/2005/8/colors/colorful3" csCatId="colorful" phldr="1"/>
      <dgm:spPr/>
    </dgm:pt>
    <dgm:pt modelId="{6DC4612C-1828-4695-BFC5-C73AFB8F5ACE}">
      <dgm:prSet phldrT="[Texto]" custT="1"/>
      <dgm:spPr/>
      <dgm:t>
        <a:bodyPr/>
        <a:lstStyle/>
        <a:p>
          <a:r>
            <a:rPr lang="es-ES" sz="2100" b="0" dirty="0" smtClean="0"/>
            <a:t>Determinar el nivel de conocimiento de los docentes sobre el uso de la música como estrategia pedagógica para desarrollar habilidades comunicativas</a:t>
          </a:r>
          <a:endParaRPr lang="es-ES" sz="2100" b="0" dirty="0"/>
        </a:p>
      </dgm:t>
    </dgm:pt>
    <dgm:pt modelId="{DB8586B3-7BAC-4525-ADA7-1F52C322FFB5}" type="parTrans" cxnId="{FD81E879-0045-4359-AE07-48EA42073BB6}">
      <dgm:prSet/>
      <dgm:spPr/>
      <dgm:t>
        <a:bodyPr/>
        <a:lstStyle/>
        <a:p>
          <a:endParaRPr lang="es-ES" sz="2100" b="0"/>
        </a:p>
      </dgm:t>
    </dgm:pt>
    <dgm:pt modelId="{2939D5CF-547A-4167-AB18-151EDA7B1C3E}" type="sibTrans" cxnId="{FD81E879-0045-4359-AE07-48EA42073BB6}">
      <dgm:prSet/>
      <dgm:spPr/>
      <dgm:t>
        <a:bodyPr/>
        <a:lstStyle/>
        <a:p>
          <a:endParaRPr lang="es-ES" sz="2100" b="0"/>
        </a:p>
      </dgm:t>
    </dgm:pt>
    <dgm:pt modelId="{4135255A-BC56-40CB-AA78-F7DF66258A2D}">
      <dgm:prSet phldrT="[Texto]" custT="1"/>
      <dgm:spPr/>
      <dgm:t>
        <a:bodyPr/>
        <a:lstStyle/>
        <a:p>
          <a:r>
            <a:rPr lang="es-ES" sz="2100" b="0" dirty="0" smtClean="0"/>
            <a:t>Identificar que habilidades comunicativas deben presentarse en los niños de 4 a 5 años</a:t>
          </a:r>
          <a:endParaRPr lang="es-ES" sz="2100" b="0" dirty="0"/>
        </a:p>
      </dgm:t>
    </dgm:pt>
    <dgm:pt modelId="{63528164-FFD3-4CBB-97CF-FE7B5F625437}" type="parTrans" cxnId="{5F329308-83AD-444F-9000-72CE218F790E}">
      <dgm:prSet/>
      <dgm:spPr/>
      <dgm:t>
        <a:bodyPr/>
        <a:lstStyle/>
        <a:p>
          <a:endParaRPr lang="es-ES" sz="2100" b="0"/>
        </a:p>
      </dgm:t>
    </dgm:pt>
    <dgm:pt modelId="{EBE835AE-BC76-4B6A-A667-31DEE2FD4B0A}" type="sibTrans" cxnId="{5F329308-83AD-444F-9000-72CE218F790E}">
      <dgm:prSet/>
      <dgm:spPr/>
      <dgm:t>
        <a:bodyPr/>
        <a:lstStyle/>
        <a:p>
          <a:endParaRPr lang="es-ES" sz="2100" b="0"/>
        </a:p>
      </dgm:t>
    </dgm:pt>
    <dgm:pt modelId="{7D7FE7A1-7A48-4727-B420-266F42B539EC}">
      <dgm:prSet phldrT="[Texto]" custT="1"/>
      <dgm:spPr/>
      <dgm:t>
        <a:bodyPr/>
        <a:lstStyle/>
        <a:p>
          <a:r>
            <a:rPr lang="es-ES" sz="2100" b="0" dirty="0" smtClean="0"/>
            <a:t>Conocer el nivel de desarrollo de habilidades comunicativas en niños de 4 a 5 años de los niños de  la Unidad Educativa del Milenio San José de Chonta Punta</a:t>
          </a:r>
          <a:endParaRPr lang="es-ES" sz="2100" b="0" dirty="0"/>
        </a:p>
      </dgm:t>
    </dgm:pt>
    <dgm:pt modelId="{C6FA413A-0356-4BEE-8358-E6F6FA93FB8B}" type="parTrans" cxnId="{29B202F8-9DCD-45E1-844C-ABC351C59B45}">
      <dgm:prSet/>
      <dgm:spPr/>
      <dgm:t>
        <a:bodyPr/>
        <a:lstStyle/>
        <a:p>
          <a:endParaRPr lang="es-ES" sz="2100" b="0"/>
        </a:p>
      </dgm:t>
    </dgm:pt>
    <dgm:pt modelId="{24F1751F-DEFE-4AFC-8B33-A75B35F457E9}" type="sibTrans" cxnId="{29B202F8-9DCD-45E1-844C-ABC351C59B45}">
      <dgm:prSet/>
      <dgm:spPr/>
      <dgm:t>
        <a:bodyPr/>
        <a:lstStyle/>
        <a:p>
          <a:endParaRPr lang="es-ES" sz="2100" b="0"/>
        </a:p>
      </dgm:t>
    </dgm:pt>
    <dgm:pt modelId="{33802433-CF11-48BE-B5C5-D80C93058618}">
      <dgm:prSet custT="1"/>
      <dgm:spPr/>
      <dgm:t>
        <a:bodyPr/>
        <a:lstStyle/>
        <a:p>
          <a:r>
            <a:rPr lang="es-ES" sz="2100" b="0" dirty="0" smtClean="0"/>
            <a:t>Proponer un manual con estrategias de intervención pedagógica a través de la música para desarrollar habilidades comunicativas en los niños de 4 a 5 años</a:t>
          </a:r>
          <a:endParaRPr lang="es-ES" sz="2100" b="0" dirty="0"/>
        </a:p>
      </dgm:t>
    </dgm:pt>
    <dgm:pt modelId="{DA499B15-75AE-4B3D-A168-E7857FCE7DCA}" type="parTrans" cxnId="{109F2E9D-58AA-4D49-A106-C35249854C6F}">
      <dgm:prSet/>
      <dgm:spPr/>
      <dgm:t>
        <a:bodyPr/>
        <a:lstStyle/>
        <a:p>
          <a:endParaRPr lang="es-ES" sz="2100" b="0"/>
        </a:p>
      </dgm:t>
    </dgm:pt>
    <dgm:pt modelId="{0CA8E0DF-7944-4203-8673-3E67D5492AA8}" type="sibTrans" cxnId="{109F2E9D-58AA-4D49-A106-C35249854C6F}">
      <dgm:prSet/>
      <dgm:spPr/>
      <dgm:t>
        <a:bodyPr/>
        <a:lstStyle/>
        <a:p>
          <a:endParaRPr lang="es-ES" sz="2100" b="0"/>
        </a:p>
      </dgm:t>
    </dgm:pt>
    <dgm:pt modelId="{26ACC19E-F422-4FA3-A6B5-187E523E2E75}" type="pres">
      <dgm:prSet presAssocID="{10B1F768-F383-4E90-8EC4-A753821C3B99}" presName="linear" presStyleCnt="0">
        <dgm:presLayoutVars>
          <dgm:dir/>
          <dgm:resizeHandles val="exact"/>
        </dgm:presLayoutVars>
      </dgm:prSet>
      <dgm:spPr/>
    </dgm:pt>
    <dgm:pt modelId="{9AD3056F-EC4E-4E65-B9A1-B896A53197C0}" type="pres">
      <dgm:prSet presAssocID="{6DC4612C-1828-4695-BFC5-C73AFB8F5ACE}" presName="comp" presStyleCnt="0"/>
      <dgm:spPr/>
    </dgm:pt>
    <dgm:pt modelId="{B23B2FA0-C848-463B-8603-6F0B430FC84E}" type="pres">
      <dgm:prSet presAssocID="{6DC4612C-1828-4695-BFC5-C73AFB8F5ACE}" presName="box" presStyleLbl="node1" presStyleIdx="0" presStyleCnt="4"/>
      <dgm:spPr/>
      <dgm:t>
        <a:bodyPr/>
        <a:lstStyle/>
        <a:p>
          <a:endParaRPr lang="es-ES"/>
        </a:p>
      </dgm:t>
    </dgm:pt>
    <dgm:pt modelId="{F92FF73A-63BD-4042-8B03-5D23E7D0AE1A}" type="pres">
      <dgm:prSet presAssocID="{6DC4612C-1828-4695-BFC5-C73AFB8F5ACE}" presName="img" presStyleLbl="fgImgPlace1" presStyleIdx="0" presStyleCnt="4" custScaleY="1111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830CB2-AC5D-45A8-8164-B441CBEDB5DF}" type="pres">
      <dgm:prSet presAssocID="{6DC4612C-1828-4695-BFC5-C73AFB8F5AC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62082-AEAB-4616-B300-5D835A668B3A}" type="pres">
      <dgm:prSet presAssocID="{2939D5CF-547A-4167-AB18-151EDA7B1C3E}" presName="spacer" presStyleCnt="0"/>
      <dgm:spPr/>
    </dgm:pt>
    <dgm:pt modelId="{6120C683-F6BC-4D51-849D-73E8099F3CF2}" type="pres">
      <dgm:prSet presAssocID="{4135255A-BC56-40CB-AA78-F7DF66258A2D}" presName="comp" presStyleCnt="0"/>
      <dgm:spPr/>
    </dgm:pt>
    <dgm:pt modelId="{2A7D4212-4990-4087-9229-DE5C4C6D531F}" type="pres">
      <dgm:prSet presAssocID="{4135255A-BC56-40CB-AA78-F7DF66258A2D}" presName="box" presStyleLbl="node1" presStyleIdx="1" presStyleCnt="4"/>
      <dgm:spPr/>
      <dgm:t>
        <a:bodyPr/>
        <a:lstStyle/>
        <a:p>
          <a:endParaRPr lang="es-ES"/>
        </a:p>
      </dgm:t>
    </dgm:pt>
    <dgm:pt modelId="{26ABD65E-C69C-49BC-8FAD-C87B6247BE69}" type="pres">
      <dgm:prSet presAssocID="{4135255A-BC56-40CB-AA78-F7DF66258A2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5E479A-7AA0-45A0-9EEC-C4025F9442BC}" type="pres">
      <dgm:prSet presAssocID="{4135255A-BC56-40CB-AA78-F7DF66258A2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073D89-712F-4579-ACB8-8F85591618F1}" type="pres">
      <dgm:prSet presAssocID="{EBE835AE-BC76-4B6A-A667-31DEE2FD4B0A}" presName="spacer" presStyleCnt="0"/>
      <dgm:spPr/>
    </dgm:pt>
    <dgm:pt modelId="{85F7162D-E9FF-45B2-BEA8-199724712EB4}" type="pres">
      <dgm:prSet presAssocID="{7D7FE7A1-7A48-4727-B420-266F42B539EC}" presName="comp" presStyleCnt="0"/>
      <dgm:spPr/>
    </dgm:pt>
    <dgm:pt modelId="{C8CFFE56-333A-4BB8-BA98-EEC7AF08DE5E}" type="pres">
      <dgm:prSet presAssocID="{7D7FE7A1-7A48-4727-B420-266F42B539EC}" presName="box" presStyleLbl="node1" presStyleIdx="2" presStyleCnt="4"/>
      <dgm:spPr/>
      <dgm:t>
        <a:bodyPr/>
        <a:lstStyle/>
        <a:p>
          <a:endParaRPr lang="es-ES"/>
        </a:p>
      </dgm:t>
    </dgm:pt>
    <dgm:pt modelId="{16F2C23B-F454-437A-8F50-F24603C39939}" type="pres">
      <dgm:prSet presAssocID="{7D7FE7A1-7A48-4727-B420-266F42B539E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860740-AD3B-42FE-A922-D97EA6A44BDF}" type="pres">
      <dgm:prSet presAssocID="{7D7FE7A1-7A48-4727-B420-266F42B539E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0516C5-40C9-4CE3-92BD-C61FC3EB8BCD}" type="pres">
      <dgm:prSet presAssocID="{24F1751F-DEFE-4AFC-8B33-A75B35F457E9}" presName="spacer" presStyleCnt="0"/>
      <dgm:spPr/>
    </dgm:pt>
    <dgm:pt modelId="{78CB3EC1-1578-46BA-8E3E-53CD0BBD4871}" type="pres">
      <dgm:prSet presAssocID="{33802433-CF11-48BE-B5C5-D80C93058618}" presName="comp" presStyleCnt="0"/>
      <dgm:spPr/>
    </dgm:pt>
    <dgm:pt modelId="{43E9D094-3D7F-421B-B9BA-2A207001213D}" type="pres">
      <dgm:prSet presAssocID="{33802433-CF11-48BE-B5C5-D80C93058618}" presName="box" presStyleLbl="node1" presStyleIdx="3" presStyleCnt="4"/>
      <dgm:spPr/>
      <dgm:t>
        <a:bodyPr/>
        <a:lstStyle/>
        <a:p>
          <a:endParaRPr lang="es-ES"/>
        </a:p>
      </dgm:t>
    </dgm:pt>
    <dgm:pt modelId="{0CAE49E5-49D9-4EF7-96BA-61C92DF41EAD}" type="pres">
      <dgm:prSet presAssocID="{33802433-CF11-48BE-B5C5-D80C93058618}" presName="img" presStyleLbl="fgImgPlace1" presStyleIdx="3" presStyleCnt="4" custScaleX="99202" custScaleY="11251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6473088-A275-421C-B3E1-D16A32876C7B}" type="pres">
      <dgm:prSet presAssocID="{33802433-CF11-48BE-B5C5-D80C9305861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329308-83AD-444F-9000-72CE218F790E}" srcId="{10B1F768-F383-4E90-8EC4-A753821C3B99}" destId="{4135255A-BC56-40CB-AA78-F7DF66258A2D}" srcOrd="1" destOrd="0" parTransId="{63528164-FFD3-4CBB-97CF-FE7B5F625437}" sibTransId="{EBE835AE-BC76-4B6A-A667-31DEE2FD4B0A}"/>
    <dgm:cxn modelId="{109F2E9D-58AA-4D49-A106-C35249854C6F}" srcId="{10B1F768-F383-4E90-8EC4-A753821C3B99}" destId="{33802433-CF11-48BE-B5C5-D80C93058618}" srcOrd="3" destOrd="0" parTransId="{DA499B15-75AE-4B3D-A168-E7857FCE7DCA}" sibTransId="{0CA8E0DF-7944-4203-8673-3E67D5492AA8}"/>
    <dgm:cxn modelId="{21BDFA0D-DE52-4D6A-BBAE-56F9BC531378}" type="presOf" srcId="{4135255A-BC56-40CB-AA78-F7DF66258A2D}" destId="{2A7D4212-4990-4087-9229-DE5C4C6D531F}" srcOrd="0" destOrd="0" presId="urn:microsoft.com/office/officeart/2005/8/layout/vList4"/>
    <dgm:cxn modelId="{1ED9CB9E-4A5E-438E-BD3A-5754101E0620}" type="presOf" srcId="{4135255A-BC56-40CB-AA78-F7DF66258A2D}" destId="{AD5E479A-7AA0-45A0-9EEC-C4025F9442BC}" srcOrd="1" destOrd="0" presId="urn:microsoft.com/office/officeart/2005/8/layout/vList4"/>
    <dgm:cxn modelId="{286E20E8-1F5F-4832-AD8F-3E102F950148}" type="presOf" srcId="{6DC4612C-1828-4695-BFC5-C73AFB8F5ACE}" destId="{B23B2FA0-C848-463B-8603-6F0B430FC84E}" srcOrd="0" destOrd="0" presId="urn:microsoft.com/office/officeart/2005/8/layout/vList4"/>
    <dgm:cxn modelId="{FC357096-4078-4ADE-B966-7E1F16835C89}" type="presOf" srcId="{7D7FE7A1-7A48-4727-B420-266F42B539EC}" destId="{D7860740-AD3B-42FE-A922-D97EA6A44BDF}" srcOrd="1" destOrd="0" presId="urn:microsoft.com/office/officeart/2005/8/layout/vList4"/>
    <dgm:cxn modelId="{59AE5CA6-B01C-41E5-AA10-0469BA943034}" type="presOf" srcId="{7D7FE7A1-7A48-4727-B420-266F42B539EC}" destId="{C8CFFE56-333A-4BB8-BA98-EEC7AF08DE5E}" srcOrd="0" destOrd="0" presId="urn:microsoft.com/office/officeart/2005/8/layout/vList4"/>
    <dgm:cxn modelId="{372528AD-816D-4E47-AF72-9B0CC8EC5CD7}" type="presOf" srcId="{33802433-CF11-48BE-B5C5-D80C93058618}" destId="{96473088-A275-421C-B3E1-D16A32876C7B}" srcOrd="1" destOrd="0" presId="urn:microsoft.com/office/officeart/2005/8/layout/vList4"/>
    <dgm:cxn modelId="{29B202F8-9DCD-45E1-844C-ABC351C59B45}" srcId="{10B1F768-F383-4E90-8EC4-A753821C3B99}" destId="{7D7FE7A1-7A48-4727-B420-266F42B539EC}" srcOrd="2" destOrd="0" parTransId="{C6FA413A-0356-4BEE-8358-E6F6FA93FB8B}" sibTransId="{24F1751F-DEFE-4AFC-8B33-A75B35F457E9}"/>
    <dgm:cxn modelId="{4167DC8E-0B84-4168-AC1C-D341C048D3F2}" type="presOf" srcId="{33802433-CF11-48BE-B5C5-D80C93058618}" destId="{43E9D094-3D7F-421B-B9BA-2A207001213D}" srcOrd="0" destOrd="0" presId="urn:microsoft.com/office/officeart/2005/8/layout/vList4"/>
    <dgm:cxn modelId="{0342FC0B-44FE-43A1-8A92-B78A20DF4AFE}" type="presOf" srcId="{10B1F768-F383-4E90-8EC4-A753821C3B99}" destId="{26ACC19E-F422-4FA3-A6B5-187E523E2E75}" srcOrd="0" destOrd="0" presId="urn:microsoft.com/office/officeart/2005/8/layout/vList4"/>
    <dgm:cxn modelId="{FD81E879-0045-4359-AE07-48EA42073BB6}" srcId="{10B1F768-F383-4E90-8EC4-A753821C3B99}" destId="{6DC4612C-1828-4695-BFC5-C73AFB8F5ACE}" srcOrd="0" destOrd="0" parTransId="{DB8586B3-7BAC-4525-ADA7-1F52C322FFB5}" sibTransId="{2939D5CF-547A-4167-AB18-151EDA7B1C3E}"/>
    <dgm:cxn modelId="{3E365894-60B0-4FF1-BD35-563B700BFC6F}" type="presOf" srcId="{6DC4612C-1828-4695-BFC5-C73AFB8F5ACE}" destId="{B2830CB2-AC5D-45A8-8164-B441CBEDB5DF}" srcOrd="1" destOrd="0" presId="urn:microsoft.com/office/officeart/2005/8/layout/vList4"/>
    <dgm:cxn modelId="{228FF738-C69F-4EC8-BEE6-C91B7747D6B8}" type="presParOf" srcId="{26ACC19E-F422-4FA3-A6B5-187E523E2E75}" destId="{9AD3056F-EC4E-4E65-B9A1-B896A53197C0}" srcOrd="0" destOrd="0" presId="urn:microsoft.com/office/officeart/2005/8/layout/vList4"/>
    <dgm:cxn modelId="{469FF1C3-F088-4AAC-93D8-E1613B6F7279}" type="presParOf" srcId="{9AD3056F-EC4E-4E65-B9A1-B896A53197C0}" destId="{B23B2FA0-C848-463B-8603-6F0B430FC84E}" srcOrd="0" destOrd="0" presId="urn:microsoft.com/office/officeart/2005/8/layout/vList4"/>
    <dgm:cxn modelId="{38B1281F-9AE8-412D-8FC6-B91B833EF723}" type="presParOf" srcId="{9AD3056F-EC4E-4E65-B9A1-B896A53197C0}" destId="{F92FF73A-63BD-4042-8B03-5D23E7D0AE1A}" srcOrd="1" destOrd="0" presId="urn:microsoft.com/office/officeart/2005/8/layout/vList4"/>
    <dgm:cxn modelId="{68CA741B-3C22-4A81-8F16-7E9BF0151D3C}" type="presParOf" srcId="{9AD3056F-EC4E-4E65-B9A1-B896A53197C0}" destId="{B2830CB2-AC5D-45A8-8164-B441CBEDB5DF}" srcOrd="2" destOrd="0" presId="urn:microsoft.com/office/officeart/2005/8/layout/vList4"/>
    <dgm:cxn modelId="{F9E67FAD-C9AC-4578-B520-C14761EB76D6}" type="presParOf" srcId="{26ACC19E-F422-4FA3-A6B5-187E523E2E75}" destId="{E7F62082-AEAB-4616-B300-5D835A668B3A}" srcOrd="1" destOrd="0" presId="urn:microsoft.com/office/officeart/2005/8/layout/vList4"/>
    <dgm:cxn modelId="{0B6DA218-8016-46FA-AA1A-C0C7191FA23C}" type="presParOf" srcId="{26ACC19E-F422-4FA3-A6B5-187E523E2E75}" destId="{6120C683-F6BC-4D51-849D-73E8099F3CF2}" srcOrd="2" destOrd="0" presId="urn:microsoft.com/office/officeart/2005/8/layout/vList4"/>
    <dgm:cxn modelId="{647CA8CB-DEA5-44A6-9FCB-13C2D8FE2E88}" type="presParOf" srcId="{6120C683-F6BC-4D51-849D-73E8099F3CF2}" destId="{2A7D4212-4990-4087-9229-DE5C4C6D531F}" srcOrd="0" destOrd="0" presId="urn:microsoft.com/office/officeart/2005/8/layout/vList4"/>
    <dgm:cxn modelId="{033407CA-5272-4532-B774-2FE10BABCF13}" type="presParOf" srcId="{6120C683-F6BC-4D51-849D-73E8099F3CF2}" destId="{26ABD65E-C69C-49BC-8FAD-C87B6247BE69}" srcOrd="1" destOrd="0" presId="urn:microsoft.com/office/officeart/2005/8/layout/vList4"/>
    <dgm:cxn modelId="{4D44E87A-D2DF-4E3D-B664-16ACC6D556E3}" type="presParOf" srcId="{6120C683-F6BC-4D51-849D-73E8099F3CF2}" destId="{AD5E479A-7AA0-45A0-9EEC-C4025F9442BC}" srcOrd="2" destOrd="0" presId="urn:microsoft.com/office/officeart/2005/8/layout/vList4"/>
    <dgm:cxn modelId="{C2E73C69-D070-41B5-9A91-D8CACF30EC3E}" type="presParOf" srcId="{26ACC19E-F422-4FA3-A6B5-187E523E2E75}" destId="{C0073D89-712F-4579-ACB8-8F85591618F1}" srcOrd="3" destOrd="0" presId="urn:microsoft.com/office/officeart/2005/8/layout/vList4"/>
    <dgm:cxn modelId="{588F6677-236F-46AD-BAF2-95F173B69F2C}" type="presParOf" srcId="{26ACC19E-F422-4FA3-A6B5-187E523E2E75}" destId="{85F7162D-E9FF-45B2-BEA8-199724712EB4}" srcOrd="4" destOrd="0" presId="urn:microsoft.com/office/officeart/2005/8/layout/vList4"/>
    <dgm:cxn modelId="{893429EA-6DED-4519-A91B-04F4C8348DB0}" type="presParOf" srcId="{85F7162D-E9FF-45B2-BEA8-199724712EB4}" destId="{C8CFFE56-333A-4BB8-BA98-EEC7AF08DE5E}" srcOrd="0" destOrd="0" presId="urn:microsoft.com/office/officeart/2005/8/layout/vList4"/>
    <dgm:cxn modelId="{E1B93D6C-3789-49C8-BDAB-8C655E8E048E}" type="presParOf" srcId="{85F7162D-E9FF-45B2-BEA8-199724712EB4}" destId="{16F2C23B-F454-437A-8F50-F24603C39939}" srcOrd="1" destOrd="0" presId="urn:microsoft.com/office/officeart/2005/8/layout/vList4"/>
    <dgm:cxn modelId="{097AE477-B8D3-4EE3-9394-CAE1D6FE3A35}" type="presParOf" srcId="{85F7162D-E9FF-45B2-BEA8-199724712EB4}" destId="{D7860740-AD3B-42FE-A922-D97EA6A44BDF}" srcOrd="2" destOrd="0" presId="urn:microsoft.com/office/officeart/2005/8/layout/vList4"/>
    <dgm:cxn modelId="{4077F9A5-5D14-4B16-9CFE-0189DB52C196}" type="presParOf" srcId="{26ACC19E-F422-4FA3-A6B5-187E523E2E75}" destId="{7C0516C5-40C9-4CE3-92BD-C61FC3EB8BCD}" srcOrd="5" destOrd="0" presId="urn:microsoft.com/office/officeart/2005/8/layout/vList4"/>
    <dgm:cxn modelId="{18065DA0-629B-4CFF-85B6-14FFC0B88AF0}" type="presParOf" srcId="{26ACC19E-F422-4FA3-A6B5-187E523E2E75}" destId="{78CB3EC1-1578-46BA-8E3E-53CD0BBD4871}" srcOrd="6" destOrd="0" presId="urn:microsoft.com/office/officeart/2005/8/layout/vList4"/>
    <dgm:cxn modelId="{D862709C-5441-4054-AF60-4A0883FE86CF}" type="presParOf" srcId="{78CB3EC1-1578-46BA-8E3E-53CD0BBD4871}" destId="{43E9D094-3D7F-421B-B9BA-2A207001213D}" srcOrd="0" destOrd="0" presId="urn:microsoft.com/office/officeart/2005/8/layout/vList4"/>
    <dgm:cxn modelId="{FC0B818A-BE9D-4D15-B3AF-3A63CD3A3E01}" type="presParOf" srcId="{78CB3EC1-1578-46BA-8E3E-53CD0BBD4871}" destId="{0CAE49E5-49D9-4EF7-96BA-61C92DF41EAD}" srcOrd="1" destOrd="0" presId="urn:microsoft.com/office/officeart/2005/8/layout/vList4"/>
    <dgm:cxn modelId="{C001546A-E34A-44D4-ACFF-4D1A804FB840}" type="presParOf" srcId="{78CB3EC1-1578-46BA-8E3E-53CD0BBD4871}" destId="{96473088-A275-421C-B3E1-D16A32876C7B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23330B-EC13-406E-AF90-269E87310293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E6C1DED-5A7B-4B86-BAEB-A67F59932D40}">
      <dgm:prSet phldrT="[Texto]"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1800" dirty="0" smtClean="0"/>
            <a:t>¿Cómo logramos que los niños se expresen con libertad a través de las manifestaciones artísticas?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dirty="0"/>
        </a:p>
      </dgm:t>
    </dgm:pt>
    <dgm:pt modelId="{F197D58F-090D-4B6C-A0C8-34625D73AD2F}" type="parTrans" cxnId="{4B0379AA-F92C-405E-BD1D-35EE2EDDE8C5}">
      <dgm:prSet/>
      <dgm:spPr/>
      <dgm:t>
        <a:bodyPr/>
        <a:lstStyle/>
        <a:p>
          <a:endParaRPr lang="es-ES" sz="1800"/>
        </a:p>
      </dgm:t>
    </dgm:pt>
    <dgm:pt modelId="{4391B1A6-7CA1-48F3-8C31-B34805493D85}" type="sibTrans" cxnId="{4B0379AA-F92C-405E-BD1D-35EE2EDDE8C5}">
      <dgm:prSet custT="1"/>
      <dgm:spPr/>
      <dgm:t>
        <a:bodyPr/>
        <a:lstStyle/>
        <a:p>
          <a:endParaRPr lang="es-ES" sz="1800"/>
        </a:p>
      </dgm:t>
    </dgm:pt>
    <dgm:pt modelId="{65C4B9AF-D9A3-449B-98A2-83F99F45F9D2}">
      <dgm:prSet phldrT="[Texto]" custT="1"/>
      <dgm:spPr/>
      <dgm:t>
        <a:bodyPr/>
        <a:lstStyle/>
        <a:p>
          <a:r>
            <a:rPr lang="es-ES" sz="2000" dirty="0" smtClean="0"/>
            <a:t>Aumentar el conocimiento sobre el desarrollo del lenguaje y la comunicación </a:t>
          </a:r>
          <a:endParaRPr lang="es-ES" sz="2000" dirty="0"/>
        </a:p>
      </dgm:t>
    </dgm:pt>
    <dgm:pt modelId="{DB7556A3-AF94-4940-8E64-CB8E2584F3C3}" type="parTrans" cxnId="{51176ED9-BA08-4EE6-ADB8-ACCEDF872276}">
      <dgm:prSet/>
      <dgm:spPr/>
      <dgm:t>
        <a:bodyPr/>
        <a:lstStyle/>
        <a:p>
          <a:endParaRPr lang="es-ES" sz="1800"/>
        </a:p>
      </dgm:t>
    </dgm:pt>
    <dgm:pt modelId="{6966D7A4-3F26-48D2-8AF3-64907D0CAAA9}" type="sibTrans" cxnId="{51176ED9-BA08-4EE6-ADB8-ACCEDF872276}">
      <dgm:prSet custT="1"/>
      <dgm:spPr/>
      <dgm:t>
        <a:bodyPr/>
        <a:lstStyle/>
        <a:p>
          <a:endParaRPr lang="es-ES" sz="1800"/>
        </a:p>
      </dgm:t>
    </dgm:pt>
    <dgm:pt modelId="{26C0260F-FEAE-4DBE-961B-6A0487CCCDFB}">
      <dgm:prSet phldrT="[Texto]" custT="1"/>
      <dgm:spPr/>
      <dgm:t>
        <a:bodyPr/>
        <a:lstStyle/>
        <a:p>
          <a:r>
            <a:rPr lang="es-ES" sz="2000" dirty="0" smtClean="0"/>
            <a:t>Factible</a:t>
          </a:r>
          <a:endParaRPr lang="es-ES" sz="2000" dirty="0"/>
        </a:p>
      </dgm:t>
    </dgm:pt>
    <dgm:pt modelId="{BEC5F94D-5CAB-4C90-A98A-FF5B8758EB59}" type="parTrans" cxnId="{7405E43E-D560-485A-81E1-ECDEFC6CD3EE}">
      <dgm:prSet/>
      <dgm:spPr/>
      <dgm:t>
        <a:bodyPr/>
        <a:lstStyle/>
        <a:p>
          <a:endParaRPr lang="es-ES" sz="1800"/>
        </a:p>
      </dgm:t>
    </dgm:pt>
    <dgm:pt modelId="{793E0686-BD86-4E33-9385-D4C30C9D94DA}" type="sibTrans" cxnId="{7405E43E-D560-485A-81E1-ECDEFC6CD3EE}">
      <dgm:prSet/>
      <dgm:spPr/>
      <dgm:t>
        <a:bodyPr/>
        <a:lstStyle/>
        <a:p>
          <a:endParaRPr lang="es-ES" sz="1800"/>
        </a:p>
      </dgm:t>
    </dgm:pt>
    <dgm:pt modelId="{C6B4297F-C2C2-4726-9FE9-822A0644DC8F}">
      <dgm:prSet phldrT="[Texto]" custT="1"/>
      <dgm:spPr/>
      <dgm:t>
        <a:bodyPr/>
        <a:lstStyle/>
        <a:p>
          <a:r>
            <a:rPr lang="es-ES" sz="1800" dirty="0" smtClean="0"/>
            <a:t>la escuela tiene un papel decisivo en el desarrollo y perfeccionamiento del lenguaje, en especial cuando en la familia está empobrecido y no es estimulado.</a:t>
          </a:r>
          <a:endParaRPr lang="es-ES" sz="1800" dirty="0"/>
        </a:p>
      </dgm:t>
    </dgm:pt>
    <dgm:pt modelId="{B6327F97-7405-4952-BDFC-58BFB0093626}" type="parTrans" cxnId="{621BC299-491D-42F9-9363-E6AE50E14765}">
      <dgm:prSet/>
      <dgm:spPr/>
      <dgm:t>
        <a:bodyPr/>
        <a:lstStyle/>
        <a:p>
          <a:endParaRPr lang="es-ES" sz="1800"/>
        </a:p>
      </dgm:t>
    </dgm:pt>
    <dgm:pt modelId="{EC67D24A-780F-4300-9240-FB1CAFF3A978}" type="sibTrans" cxnId="{621BC299-491D-42F9-9363-E6AE50E14765}">
      <dgm:prSet/>
      <dgm:spPr/>
      <dgm:t>
        <a:bodyPr/>
        <a:lstStyle/>
        <a:p>
          <a:endParaRPr lang="es-ES" sz="1800"/>
        </a:p>
      </dgm:t>
    </dgm:pt>
    <dgm:pt modelId="{DF02534E-06AE-47D5-9F76-00989A1D022D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100" dirty="0" smtClean="0"/>
            <a:t>Música</a:t>
          </a:r>
          <a:r>
            <a:rPr lang="es-ES" sz="2100" baseline="0" dirty="0" smtClean="0"/>
            <a:t> y lenguaje tienen un origen común y comparten mecanismos neurológicos</a:t>
          </a:r>
          <a:endParaRPr lang="es-ES" sz="2100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dirty="0"/>
        </a:p>
      </dgm:t>
    </dgm:pt>
    <dgm:pt modelId="{802AB175-CF54-465B-9452-E1ACC5F0327A}" type="sibTrans" cxnId="{54F36994-5173-468B-B30B-CA57CD5D56C7}">
      <dgm:prSet custT="1"/>
      <dgm:spPr/>
      <dgm:t>
        <a:bodyPr/>
        <a:lstStyle/>
        <a:p>
          <a:endParaRPr lang="es-ES" sz="1800"/>
        </a:p>
      </dgm:t>
    </dgm:pt>
    <dgm:pt modelId="{AAC2958E-4BA9-4B4F-A7E2-199D67B6E5AF}" type="parTrans" cxnId="{54F36994-5173-468B-B30B-CA57CD5D56C7}">
      <dgm:prSet/>
      <dgm:spPr/>
      <dgm:t>
        <a:bodyPr/>
        <a:lstStyle/>
        <a:p>
          <a:endParaRPr lang="es-ES" sz="1800"/>
        </a:p>
      </dgm:t>
    </dgm:pt>
    <dgm:pt modelId="{17603E15-648D-4C9F-89EF-DA6F2A3FBF4F}">
      <dgm:prSet custT="1"/>
      <dgm:spPr/>
      <dgm:t>
        <a:bodyPr/>
        <a:lstStyle/>
        <a:p>
          <a:r>
            <a:rPr lang="es-ES" sz="2100" dirty="0" smtClean="0"/>
            <a:t>El currículo de Educación Inicial, educación general básica y  el programa de escuelas lectoras, mencionan su importancia</a:t>
          </a:r>
          <a:endParaRPr lang="es-ES" sz="2100" dirty="0"/>
        </a:p>
      </dgm:t>
    </dgm:pt>
    <dgm:pt modelId="{15F49C2D-6BD2-41D4-8515-2B75850AC3CF}" type="sibTrans" cxnId="{A05CDE72-C8A6-476B-9214-EF7067983235}">
      <dgm:prSet/>
      <dgm:spPr/>
      <dgm:t>
        <a:bodyPr/>
        <a:lstStyle/>
        <a:p>
          <a:endParaRPr lang="es-ES" sz="1800"/>
        </a:p>
      </dgm:t>
    </dgm:pt>
    <dgm:pt modelId="{E6421458-6FFE-4A73-8921-700AB5E0E8B9}" type="parTrans" cxnId="{A05CDE72-C8A6-476B-9214-EF7067983235}">
      <dgm:prSet/>
      <dgm:spPr/>
      <dgm:t>
        <a:bodyPr/>
        <a:lstStyle/>
        <a:p>
          <a:endParaRPr lang="es-ES" sz="1800"/>
        </a:p>
      </dgm:t>
    </dgm:pt>
    <dgm:pt modelId="{8D32D0D0-1EE6-4AC2-AAF5-3BC5FF47F790}" type="pres">
      <dgm:prSet presAssocID="{6923330B-EC13-406E-AF90-269E8731029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3414CDA-F6C1-4CBC-B96D-CC8DC642734B}" type="pres">
      <dgm:prSet presAssocID="{DF02534E-06AE-47D5-9F76-00989A1D022D}" presName="compNode" presStyleCnt="0"/>
      <dgm:spPr/>
      <dgm:t>
        <a:bodyPr/>
        <a:lstStyle/>
        <a:p>
          <a:endParaRPr lang="es-ES"/>
        </a:p>
      </dgm:t>
    </dgm:pt>
    <dgm:pt modelId="{8FF7500C-93C0-4E40-BBDF-844B4C2B7F38}" type="pres">
      <dgm:prSet presAssocID="{DF02534E-06AE-47D5-9F76-00989A1D022D}" presName="dummyConnPt" presStyleCnt="0"/>
      <dgm:spPr/>
      <dgm:t>
        <a:bodyPr/>
        <a:lstStyle/>
        <a:p>
          <a:endParaRPr lang="es-ES"/>
        </a:p>
      </dgm:t>
    </dgm:pt>
    <dgm:pt modelId="{620232B5-4E1A-44AA-BEB5-DAB7C8E5CEAF}" type="pres">
      <dgm:prSet presAssocID="{DF02534E-06AE-47D5-9F76-00989A1D022D}" presName="node" presStyleLbl="node1" presStyleIdx="0" presStyleCnt="6" custScaleX="330492" custScaleY="3004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20509-6729-4061-A47E-5D4626D9FCAB}" type="pres">
      <dgm:prSet presAssocID="{802AB175-CF54-465B-9452-E1ACC5F0327A}" presName="sibTrans" presStyleLbl="bgSibTrans2D1" presStyleIdx="0" presStyleCnt="5"/>
      <dgm:spPr/>
      <dgm:t>
        <a:bodyPr/>
        <a:lstStyle/>
        <a:p>
          <a:endParaRPr lang="es-ES"/>
        </a:p>
      </dgm:t>
    </dgm:pt>
    <dgm:pt modelId="{7A9D516A-E9B8-4F4F-8E63-95ED442D80DF}" type="pres">
      <dgm:prSet presAssocID="{17603E15-648D-4C9F-89EF-DA6F2A3FBF4F}" presName="compNode" presStyleCnt="0"/>
      <dgm:spPr/>
      <dgm:t>
        <a:bodyPr/>
        <a:lstStyle/>
        <a:p>
          <a:endParaRPr lang="es-ES"/>
        </a:p>
      </dgm:t>
    </dgm:pt>
    <dgm:pt modelId="{F60E7DD6-E0CD-49D7-9200-5A021D98C596}" type="pres">
      <dgm:prSet presAssocID="{17603E15-648D-4C9F-89EF-DA6F2A3FBF4F}" presName="dummyConnPt" presStyleCnt="0"/>
      <dgm:spPr/>
      <dgm:t>
        <a:bodyPr/>
        <a:lstStyle/>
        <a:p>
          <a:endParaRPr lang="es-ES"/>
        </a:p>
      </dgm:t>
    </dgm:pt>
    <dgm:pt modelId="{B24262F0-2C73-48EC-B54E-ABAAC5B155A5}" type="pres">
      <dgm:prSet presAssocID="{17603E15-648D-4C9F-89EF-DA6F2A3FBF4F}" presName="node" presStyleLbl="node1" presStyleIdx="1" presStyleCnt="6" custScaleX="330492" custScaleY="3004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5751FD-AB81-4ECF-858D-74E593F39047}" type="pres">
      <dgm:prSet presAssocID="{15F49C2D-6BD2-41D4-8515-2B75850AC3CF}" presName="sibTrans" presStyleLbl="bgSibTrans2D1" presStyleIdx="1" presStyleCnt="5"/>
      <dgm:spPr/>
      <dgm:t>
        <a:bodyPr/>
        <a:lstStyle/>
        <a:p>
          <a:endParaRPr lang="es-ES"/>
        </a:p>
      </dgm:t>
    </dgm:pt>
    <dgm:pt modelId="{CB1E91C1-7744-4630-A53F-A51F37102898}" type="pres">
      <dgm:prSet presAssocID="{4E6C1DED-5A7B-4B86-BAEB-A67F59932D40}" presName="compNode" presStyleCnt="0"/>
      <dgm:spPr/>
      <dgm:t>
        <a:bodyPr/>
        <a:lstStyle/>
        <a:p>
          <a:endParaRPr lang="es-ES"/>
        </a:p>
      </dgm:t>
    </dgm:pt>
    <dgm:pt modelId="{11540A87-EA66-4200-8312-C10936C7F7FC}" type="pres">
      <dgm:prSet presAssocID="{4E6C1DED-5A7B-4B86-BAEB-A67F59932D40}" presName="dummyConnPt" presStyleCnt="0"/>
      <dgm:spPr/>
      <dgm:t>
        <a:bodyPr/>
        <a:lstStyle/>
        <a:p>
          <a:endParaRPr lang="es-ES"/>
        </a:p>
      </dgm:t>
    </dgm:pt>
    <dgm:pt modelId="{2506D2D4-1F02-4692-BC26-6F4D35400CB3}" type="pres">
      <dgm:prSet presAssocID="{4E6C1DED-5A7B-4B86-BAEB-A67F59932D40}" presName="node" presStyleLbl="node1" presStyleIdx="2" presStyleCnt="6" custScaleX="330492" custScaleY="3004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DC0BE-9437-4BC1-AAD8-2E43773B6FA6}" type="pres">
      <dgm:prSet presAssocID="{4391B1A6-7CA1-48F3-8C31-B34805493D85}" presName="sibTrans" presStyleLbl="bgSibTrans2D1" presStyleIdx="2" presStyleCnt="5"/>
      <dgm:spPr/>
      <dgm:t>
        <a:bodyPr/>
        <a:lstStyle/>
        <a:p>
          <a:endParaRPr lang="es-ES"/>
        </a:p>
      </dgm:t>
    </dgm:pt>
    <dgm:pt modelId="{3FB0352D-E94D-44D6-AD71-B2B47317CE79}" type="pres">
      <dgm:prSet presAssocID="{C6B4297F-C2C2-4726-9FE9-822A0644DC8F}" presName="compNode" presStyleCnt="0"/>
      <dgm:spPr/>
      <dgm:t>
        <a:bodyPr/>
        <a:lstStyle/>
        <a:p>
          <a:endParaRPr lang="es-ES"/>
        </a:p>
      </dgm:t>
    </dgm:pt>
    <dgm:pt modelId="{DB61F96A-B746-4E38-85DE-EC8EF3B26C6C}" type="pres">
      <dgm:prSet presAssocID="{C6B4297F-C2C2-4726-9FE9-822A0644DC8F}" presName="dummyConnPt" presStyleCnt="0"/>
      <dgm:spPr/>
      <dgm:t>
        <a:bodyPr/>
        <a:lstStyle/>
        <a:p>
          <a:endParaRPr lang="es-ES"/>
        </a:p>
      </dgm:t>
    </dgm:pt>
    <dgm:pt modelId="{AA43C482-40EA-4817-A72A-D6BF7EB67170}" type="pres">
      <dgm:prSet presAssocID="{C6B4297F-C2C2-4726-9FE9-822A0644DC8F}" presName="node" presStyleLbl="node1" presStyleIdx="3" presStyleCnt="6" custScaleX="330492" custScaleY="3004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9E066B-B1B6-4B5D-9B9E-5CE35868BA34}" type="pres">
      <dgm:prSet presAssocID="{EC67D24A-780F-4300-9240-FB1CAFF3A978}" presName="sibTrans" presStyleLbl="bgSibTrans2D1" presStyleIdx="3" presStyleCnt="5"/>
      <dgm:spPr/>
      <dgm:t>
        <a:bodyPr/>
        <a:lstStyle/>
        <a:p>
          <a:endParaRPr lang="es-ES"/>
        </a:p>
      </dgm:t>
    </dgm:pt>
    <dgm:pt modelId="{E4D55690-ACF5-46ED-A98E-C7D09C02B54D}" type="pres">
      <dgm:prSet presAssocID="{65C4B9AF-D9A3-449B-98A2-83F99F45F9D2}" presName="compNode" presStyleCnt="0"/>
      <dgm:spPr/>
      <dgm:t>
        <a:bodyPr/>
        <a:lstStyle/>
        <a:p>
          <a:endParaRPr lang="es-ES"/>
        </a:p>
      </dgm:t>
    </dgm:pt>
    <dgm:pt modelId="{BBB887ED-7853-497B-84D1-CFCC234A19EA}" type="pres">
      <dgm:prSet presAssocID="{65C4B9AF-D9A3-449B-98A2-83F99F45F9D2}" presName="dummyConnPt" presStyleCnt="0"/>
      <dgm:spPr/>
      <dgm:t>
        <a:bodyPr/>
        <a:lstStyle/>
        <a:p>
          <a:endParaRPr lang="es-ES"/>
        </a:p>
      </dgm:t>
    </dgm:pt>
    <dgm:pt modelId="{04E7129D-24B5-4007-AD23-587EBB3D61B8}" type="pres">
      <dgm:prSet presAssocID="{65C4B9AF-D9A3-449B-98A2-83F99F45F9D2}" presName="node" presStyleLbl="node1" presStyleIdx="4" presStyleCnt="6" custScaleX="330492" custScaleY="3004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2CE7D4-5C50-499F-8505-A9EF2480AFED}" type="pres">
      <dgm:prSet presAssocID="{6966D7A4-3F26-48D2-8AF3-64907D0CAAA9}" presName="sibTrans" presStyleLbl="bgSibTrans2D1" presStyleIdx="4" presStyleCnt="5"/>
      <dgm:spPr/>
      <dgm:t>
        <a:bodyPr/>
        <a:lstStyle/>
        <a:p>
          <a:endParaRPr lang="es-ES"/>
        </a:p>
      </dgm:t>
    </dgm:pt>
    <dgm:pt modelId="{0443B419-7A46-45B8-97EC-55A4A59DE345}" type="pres">
      <dgm:prSet presAssocID="{26C0260F-FEAE-4DBE-961B-6A0487CCCDFB}" presName="compNode" presStyleCnt="0"/>
      <dgm:spPr/>
      <dgm:t>
        <a:bodyPr/>
        <a:lstStyle/>
        <a:p>
          <a:endParaRPr lang="es-ES"/>
        </a:p>
      </dgm:t>
    </dgm:pt>
    <dgm:pt modelId="{2C417E88-1000-45EA-B9EB-5569679A80AF}" type="pres">
      <dgm:prSet presAssocID="{26C0260F-FEAE-4DBE-961B-6A0487CCCDFB}" presName="dummyConnPt" presStyleCnt="0"/>
      <dgm:spPr/>
      <dgm:t>
        <a:bodyPr/>
        <a:lstStyle/>
        <a:p>
          <a:endParaRPr lang="es-ES"/>
        </a:p>
      </dgm:t>
    </dgm:pt>
    <dgm:pt modelId="{8B9C3C6B-2BE6-4344-AFE0-656A1A2F4E50}" type="pres">
      <dgm:prSet presAssocID="{26C0260F-FEAE-4DBE-961B-6A0487CCCDFB}" presName="node" presStyleLbl="node1" presStyleIdx="5" presStyleCnt="6" custScaleX="330492" custScaleY="3004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6116FF-A8F7-495F-AB65-43E227C7F1EE}" type="presOf" srcId="{6923330B-EC13-406E-AF90-269E87310293}" destId="{8D32D0D0-1EE6-4AC2-AAF5-3BC5FF47F790}" srcOrd="0" destOrd="0" presId="urn:microsoft.com/office/officeart/2005/8/layout/bProcess4"/>
    <dgm:cxn modelId="{5F5119DE-A323-4F6B-900D-3AF64A928379}" type="presOf" srcId="{4E6C1DED-5A7B-4B86-BAEB-A67F59932D40}" destId="{2506D2D4-1F02-4692-BC26-6F4D35400CB3}" srcOrd="0" destOrd="0" presId="urn:microsoft.com/office/officeart/2005/8/layout/bProcess4"/>
    <dgm:cxn modelId="{621BC299-491D-42F9-9363-E6AE50E14765}" srcId="{6923330B-EC13-406E-AF90-269E87310293}" destId="{C6B4297F-C2C2-4726-9FE9-822A0644DC8F}" srcOrd="3" destOrd="0" parTransId="{B6327F97-7405-4952-BDFC-58BFB0093626}" sibTransId="{EC67D24A-780F-4300-9240-FB1CAFF3A978}"/>
    <dgm:cxn modelId="{69C8AF46-7941-4126-B124-28A0A42AD16D}" type="presOf" srcId="{4391B1A6-7CA1-48F3-8C31-B34805493D85}" destId="{BE3DC0BE-9437-4BC1-AAD8-2E43773B6FA6}" srcOrd="0" destOrd="0" presId="urn:microsoft.com/office/officeart/2005/8/layout/bProcess4"/>
    <dgm:cxn modelId="{B204C73B-3F8F-4A5F-92AB-2360CB0C74BE}" type="presOf" srcId="{C6B4297F-C2C2-4726-9FE9-822A0644DC8F}" destId="{AA43C482-40EA-4817-A72A-D6BF7EB67170}" srcOrd="0" destOrd="0" presId="urn:microsoft.com/office/officeart/2005/8/layout/bProcess4"/>
    <dgm:cxn modelId="{4B0379AA-F92C-405E-BD1D-35EE2EDDE8C5}" srcId="{6923330B-EC13-406E-AF90-269E87310293}" destId="{4E6C1DED-5A7B-4B86-BAEB-A67F59932D40}" srcOrd="2" destOrd="0" parTransId="{F197D58F-090D-4B6C-A0C8-34625D73AD2F}" sibTransId="{4391B1A6-7CA1-48F3-8C31-B34805493D85}"/>
    <dgm:cxn modelId="{FD4A8479-8701-40A8-8E2B-65BDD9406A02}" type="presOf" srcId="{6966D7A4-3F26-48D2-8AF3-64907D0CAAA9}" destId="{2E2CE7D4-5C50-499F-8505-A9EF2480AFED}" srcOrd="0" destOrd="0" presId="urn:microsoft.com/office/officeart/2005/8/layout/bProcess4"/>
    <dgm:cxn modelId="{D1383DB2-F945-41B5-95B0-090A10F66B9D}" type="presOf" srcId="{65C4B9AF-D9A3-449B-98A2-83F99F45F9D2}" destId="{04E7129D-24B5-4007-AD23-587EBB3D61B8}" srcOrd="0" destOrd="0" presId="urn:microsoft.com/office/officeart/2005/8/layout/bProcess4"/>
    <dgm:cxn modelId="{197D83C7-ED5F-4CD8-B246-7885D26A435F}" type="presOf" srcId="{DF02534E-06AE-47D5-9F76-00989A1D022D}" destId="{620232B5-4E1A-44AA-BEB5-DAB7C8E5CEAF}" srcOrd="0" destOrd="0" presId="urn:microsoft.com/office/officeart/2005/8/layout/bProcess4"/>
    <dgm:cxn modelId="{7405E43E-D560-485A-81E1-ECDEFC6CD3EE}" srcId="{6923330B-EC13-406E-AF90-269E87310293}" destId="{26C0260F-FEAE-4DBE-961B-6A0487CCCDFB}" srcOrd="5" destOrd="0" parTransId="{BEC5F94D-5CAB-4C90-A98A-FF5B8758EB59}" sibTransId="{793E0686-BD86-4E33-9385-D4C30C9D94DA}"/>
    <dgm:cxn modelId="{29B6E242-85E4-4F5A-A1A7-FDDC03D8288A}" type="presOf" srcId="{EC67D24A-780F-4300-9240-FB1CAFF3A978}" destId="{D99E066B-B1B6-4B5D-9B9E-5CE35868BA34}" srcOrd="0" destOrd="0" presId="urn:microsoft.com/office/officeart/2005/8/layout/bProcess4"/>
    <dgm:cxn modelId="{54F36994-5173-468B-B30B-CA57CD5D56C7}" srcId="{6923330B-EC13-406E-AF90-269E87310293}" destId="{DF02534E-06AE-47D5-9F76-00989A1D022D}" srcOrd="0" destOrd="0" parTransId="{AAC2958E-4BA9-4B4F-A7E2-199D67B6E5AF}" sibTransId="{802AB175-CF54-465B-9452-E1ACC5F0327A}"/>
    <dgm:cxn modelId="{6B878988-1D55-44E5-AFCE-3D2DE2F700C2}" type="presOf" srcId="{802AB175-CF54-465B-9452-E1ACC5F0327A}" destId="{EAA20509-6729-4061-A47E-5D4626D9FCAB}" srcOrd="0" destOrd="0" presId="urn:microsoft.com/office/officeart/2005/8/layout/bProcess4"/>
    <dgm:cxn modelId="{A05CDE72-C8A6-476B-9214-EF7067983235}" srcId="{6923330B-EC13-406E-AF90-269E87310293}" destId="{17603E15-648D-4C9F-89EF-DA6F2A3FBF4F}" srcOrd="1" destOrd="0" parTransId="{E6421458-6FFE-4A73-8921-700AB5E0E8B9}" sibTransId="{15F49C2D-6BD2-41D4-8515-2B75850AC3CF}"/>
    <dgm:cxn modelId="{49042BD0-8462-4175-85E8-FBD3C857611D}" type="presOf" srcId="{26C0260F-FEAE-4DBE-961B-6A0487CCCDFB}" destId="{8B9C3C6B-2BE6-4344-AFE0-656A1A2F4E50}" srcOrd="0" destOrd="0" presId="urn:microsoft.com/office/officeart/2005/8/layout/bProcess4"/>
    <dgm:cxn modelId="{51176ED9-BA08-4EE6-ADB8-ACCEDF872276}" srcId="{6923330B-EC13-406E-AF90-269E87310293}" destId="{65C4B9AF-D9A3-449B-98A2-83F99F45F9D2}" srcOrd="4" destOrd="0" parTransId="{DB7556A3-AF94-4940-8E64-CB8E2584F3C3}" sibTransId="{6966D7A4-3F26-48D2-8AF3-64907D0CAAA9}"/>
    <dgm:cxn modelId="{39595CFA-2E07-498D-92A5-F8BD9E63B730}" type="presOf" srcId="{17603E15-648D-4C9F-89EF-DA6F2A3FBF4F}" destId="{B24262F0-2C73-48EC-B54E-ABAAC5B155A5}" srcOrd="0" destOrd="0" presId="urn:microsoft.com/office/officeart/2005/8/layout/bProcess4"/>
    <dgm:cxn modelId="{55F0516C-F27D-4469-88BB-B0B985D6CC63}" type="presOf" srcId="{15F49C2D-6BD2-41D4-8515-2B75850AC3CF}" destId="{D55751FD-AB81-4ECF-858D-74E593F39047}" srcOrd="0" destOrd="0" presId="urn:microsoft.com/office/officeart/2005/8/layout/bProcess4"/>
    <dgm:cxn modelId="{EB265934-7A79-438C-8E2A-D6711E6E9DA4}" type="presParOf" srcId="{8D32D0D0-1EE6-4AC2-AAF5-3BC5FF47F790}" destId="{E3414CDA-F6C1-4CBC-B96D-CC8DC642734B}" srcOrd="0" destOrd="0" presId="urn:microsoft.com/office/officeart/2005/8/layout/bProcess4"/>
    <dgm:cxn modelId="{444491C8-C119-4C19-91B6-625AF25D9AAF}" type="presParOf" srcId="{E3414CDA-F6C1-4CBC-B96D-CC8DC642734B}" destId="{8FF7500C-93C0-4E40-BBDF-844B4C2B7F38}" srcOrd="0" destOrd="0" presId="urn:microsoft.com/office/officeart/2005/8/layout/bProcess4"/>
    <dgm:cxn modelId="{F9062BDA-2527-4880-BC2A-27A3D22F6497}" type="presParOf" srcId="{E3414CDA-F6C1-4CBC-B96D-CC8DC642734B}" destId="{620232B5-4E1A-44AA-BEB5-DAB7C8E5CEAF}" srcOrd="1" destOrd="0" presId="urn:microsoft.com/office/officeart/2005/8/layout/bProcess4"/>
    <dgm:cxn modelId="{A3BBD21D-C0CB-4D63-B33F-AF28CBEA4D68}" type="presParOf" srcId="{8D32D0D0-1EE6-4AC2-AAF5-3BC5FF47F790}" destId="{EAA20509-6729-4061-A47E-5D4626D9FCAB}" srcOrd="1" destOrd="0" presId="urn:microsoft.com/office/officeart/2005/8/layout/bProcess4"/>
    <dgm:cxn modelId="{99D1A17E-E250-4ABC-BB96-603996D6ED61}" type="presParOf" srcId="{8D32D0D0-1EE6-4AC2-AAF5-3BC5FF47F790}" destId="{7A9D516A-E9B8-4F4F-8E63-95ED442D80DF}" srcOrd="2" destOrd="0" presId="urn:microsoft.com/office/officeart/2005/8/layout/bProcess4"/>
    <dgm:cxn modelId="{03CAB4E9-CA04-4581-B819-0F06782922EB}" type="presParOf" srcId="{7A9D516A-E9B8-4F4F-8E63-95ED442D80DF}" destId="{F60E7DD6-E0CD-49D7-9200-5A021D98C596}" srcOrd="0" destOrd="0" presId="urn:microsoft.com/office/officeart/2005/8/layout/bProcess4"/>
    <dgm:cxn modelId="{165BD9D7-E700-4943-AC2C-8ECBDE8C9467}" type="presParOf" srcId="{7A9D516A-E9B8-4F4F-8E63-95ED442D80DF}" destId="{B24262F0-2C73-48EC-B54E-ABAAC5B155A5}" srcOrd="1" destOrd="0" presId="urn:microsoft.com/office/officeart/2005/8/layout/bProcess4"/>
    <dgm:cxn modelId="{6C54B93F-E77A-4193-9C57-F30A4CE566EF}" type="presParOf" srcId="{8D32D0D0-1EE6-4AC2-AAF5-3BC5FF47F790}" destId="{D55751FD-AB81-4ECF-858D-74E593F39047}" srcOrd="3" destOrd="0" presId="urn:microsoft.com/office/officeart/2005/8/layout/bProcess4"/>
    <dgm:cxn modelId="{8A537C0B-90CB-4F2E-B268-F57F9C3514AF}" type="presParOf" srcId="{8D32D0D0-1EE6-4AC2-AAF5-3BC5FF47F790}" destId="{CB1E91C1-7744-4630-A53F-A51F37102898}" srcOrd="4" destOrd="0" presId="urn:microsoft.com/office/officeart/2005/8/layout/bProcess4"/>
    <dgm:cxn modelId="{E774F1EA-D37B-49A8-8789-85566479AD29}" type="presParOf" srcId="{CB1E91C1-7744-4630-A53F-A51F37102898}" destId="{11540A87-EA66-4200-8312-C10936C7F7FC}" srcOrd="0" destOrd="0" presId="urn:microsoft.com/office/officeart/2005/8/layout/bProcess4"/>
    <dgm:cxn modelId="{6835B93C-5166-4AC1-B2D6-178E19F04FC0}" type="presParOf" srcId="{CB1E91C1-7744-4630-A53F-A51F37102898}" destId="{2506D2D4-1F02-4692-BC26-6F4D35400CB3}" srcOrd="1" destOrd="0" presId="urn:microsoft.com/office/officeart/2005/8/layout/bProcess4"/>
    <dgm:cxn modelId="{933B62C9-2911-470C-8F6D-B3D50B9BBC41}" type="presParOf" srcId="{8D32D0D0-1EE6-4AC2-AAF5-3BC5FF47F790}" destId="{BE3DC0BE-9437-4BC1-AAD8-2E43773B6FA6}" srcOrd="5" destOrd="0" presId="urn:microsoft.com/office/officeart/2005/8/layout/bProcess4"/>
    <dgm:cxn modelId="{958DB8B4-8E27-4E31-8F00-0D61B317ABE6}" type="presParOf" srcId="{8D32D0D0-1EE6-4AC2-AAF5-3BC5FF47F790}" destId="{3FB0352D-E94D-44D6-AD71-B2B47317CE79}" srcOrd="6" destOrd="0" presId="urn:microsoft.com/office/officeart/2005/8/layout/bProcess4"/>
    <dgm:cxn modelId="{E7F9850E-00FB-45D6-B95B-A327B9DF51AB}" type="presParOf" srcId="{3FB0352D-E94D-44D6-AD71-B2B47317CE79}" destId="{DB61F96A-B746-4E38-85DE-EC8EF3B26C6C}" srcOrd="0" destOrd="0" presId="urn:microsoft.com/office/officeart/2005/8/layout/bProcess4"/>
    <dgm:cxn modelId="{551269DA-5217-4410-A9B1-9BF68D38E489}" type="presParOf" srcId="{3FB0352D-E94D-44D6-AD71-B2B47317CE79}" destId="{AA43C482-40EA-4817-A72A-D6BF7EB67170}" srcOrd="1" destOrd="0" presId="urn:microsoft.com/office/officeart/2005/8/layout/bProcess4"/>
    <dgm:cxn modelId="{27D342B0-7542-443E-ACBE-143B5A590F8E}" type="presParOf" srcId="{8D32D0D0-1EE6-4AC2-AAF5-3BC5FF47F790}" destId="{D99E066B-B1B6-4B5D-9B9E-5CE35868BA34}" srcOrd="7" destOrd="0" presId="urn:microsoft.com/office/officeart/2005/8/layout/bProcess4"/>
    <dgm:cxn modelId="{4E202F66-42FA-46ED-8BD0-FC627AB6B119}" type="presParOf" srcId="{8D32D0D0-1EE6-4AC2-AAF5-3BC5FF47F790}" destId="{E4D55690-ACF5-46ED-A98E-C7D09C02B54D}" srcOrd="8" destOrd="0" presId="urn:microsoft.com/office/officeart/2005/8/layout/bProcess4"/>
    <dgm:cxn modelId="{5F5BFF4A-2062-4DE7-B660-5F5D94CE32A5}" type="presParOf" srcId="{E4D55690-ACF5-46ED-A98E-C7D09C02B54D}" destId="{BBB887ED-7853-497B-84D1-CFCC234A19EA}" srcOrd="0" destOrd="0" presId="urn:microsoft.com/office/officeart/2005/8/layout/bProcess4"/>
    <dgm:cxn modelId="{639AC9F4-05B3-464C-9884-402CD7A2449F}" type="presParOf" srcId="{E4D55690-ACF5-46ED-A98E-C7D09C02B54D}" destId="{04E7129D-24B5-4007-AD23-587EBB3D61B8}" srcOrd="1" destOrd="0" presId="urn:microsoft.com/office/officeart/2005/8/layout/bProcess4"/>
    <dgm:cxn modelId="{CB31852A-225B-4676-85B2-3EC27E58BD30}" type="presParOf" srcId="{8D32D0D0-1EE6-4AC2-AAF5-3BC5FF47F790}" destId="{2E2CE7D4-5C50-499F-8505-A9EF2480AFED}" srcOrd="9" destOrd="0" presId="urn:microsoft.com/office/officeart/2005/8/layout/bProcess4"/>
    <dgm:cxn modelId="{40879645-59A7-4B18-A2EA-BC3272F65189}" type="presParOf" srcId="{8D32D0D0-1EE6-4AC2-AAF5-3BC5FF47F790}" destId="{0443B419-7A46-45B8-97EC-55A4A59DE345}" srcOrd="10" destOrd="0" presId="urn:microsoft.com/office/officeart/2005/8/layout/bProcess4"/>
    <dgm:cxn modelId="{8DE72001-8F45-478C-A053-64AAD7C58A5A}" type="presParOf" srcId="{0443B419-7A46-45B8-97EC-55A4A59DE345}" destId="{2C417E88-1000-45EA-B9EB-5569679A80AF}" srcOrd="0" destOrd="0" presId="urn:microsoft.com/office/officeart/2005/8/layout/bProcess4"/>
    <dgm:cxn modelId="{18CB799C-2818-479E-8708-0BBE94883BCE}" type="presParOf" srcId="{0443B419-7A46-45B8-97EC-55A4A59DE345}" destId="{8B9C3C6B-2BE6-4344-AFE0-656A1A2F4E50}" srcOrd="1" destOrd="0" presId="urn:microsoft.com/office/officeart/2005/8/layout/b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BEF9E2-B349-4779-8D44-6BFB794EE3FB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193F119-BFC6-493E-B01A-A632730248AC}">
      <dgm:prSet phldrT="[Texto]" custT="1"/>
      <dgm:spPr/>
      <dgm:t>
        <a:bodyPr/>
        <a:lstStyle/>
        <a:p>
          <a:r>
            <a:rPr lang="es-ES" sz="1600" b="1" dirty="0" smtClean="0"/>
            <a:t>Michael </a:t>
          </a:r>
          <a:r>
            <a:rPr lang="es-ES" sz="1600" b="1" dirty="0" err="1" smtClean="0"/>
            <a:t>Halliday</a:t>
          </a:r>
          <a:endParaRPr lang="es-ES" sz="1600" b="1" dirty="0"/>
        </a:p>
      </dgm:t>
    </dgm:pt>
    <dgm:pt modelId="{B607DBF7-32A3-4785-8A73-C76B14D1408C}" type="parTrans" cxnId="{441FF67F-C661-46B3-BFEE-C1A0EB089F32}">
      <dgm:prSet/>
      <dgm:spPr/>
      <dgm:t>
        <a:bodyPr/>
        <a:lstStyle/>
        <a:p>
          <a:endParaRPr lang="es-ES"/>
        </a:p>
      </dgm:t>
    </dgm:pt>
    <dgm:pt modelId="{4EA137E1-E0E0-4870-9318-A8D20E0B6C61}" type="sibTrans" cxnId="{441FF67F-C661-46B3-BFEE-C1A0EB089F32}">
      <dgm:prSet/>
      <dgm:spPr/>
      <dgm:t>
        <a:bodyPr/>
        <a:lstStyle/>
        <a:p>
          <a:endParaRPr lang="es-ES"/>
        </a:p>
      </dgm:t>
    </dgm:pt>
    <dgm:pt modelId="{9EE75916-0594-4FEB-B38E-65C57CA97D04}">
      <dgm:prSet phldrT="[Texto]" custT="1"/>
      <dgm:spPr/>
      <dgm:t>
        <a:bodyPr/>
        <a:lstStyle/>
        <a:p>
          <a:r>
            <a:rPr lang="es-ES" sz="1600" dirty="0" smtClean="0"/>
            <a:t>Teoría lingüística funcional sistémica, sociolingüística, fases funcionales del lenguaje, similitudes del aprendizaje de la música y lenguaje</a:t>
          </a:r>
          <a:endParaRPr lang="es-ES" sz="1600" dirty="0"/>
        </a:p>
      </dgm:t>
    </dgm:pt>
    <dgm:pt modelId="{9809DFF6-3C89-436B-A11A-E7D47977C738}" type="parTrans" cxnId="{393883D6-91BD-4F59-9F01-FD98B8F4C8EB}">
      <dgm:prSet/>
      <dgm:spPr/>
      <dgm:t>
        <a:bodyPr/>
        <a:lstStyle/>
        <a:p>
          <a:endParaRPr lang="es-ES"/>
        </a:p>
      </dgm:t>
    </dgm:pt>
    <dgm:pt modelId="{57C133F7-DA02-4E6D-A2A5-FC3047735886}" type="sibTrans" cxnId="{393883D6-91BD-4F59-9F01-FD98B8F4C8EB}">
      <dgm:prSet/>
      <dgm:spPr/>
      <dgm:t>
        <a:bodyPr/>
        <a:lstStyle/>
        <a:p>
          <a:endParaRPr lang="es-ES"/>
        </a:p>
      </dgm:t>
    </dgm:pt>
    <dgm:pt modelId="{1695AA19-5D91-48D8-8698-3B5282D5F51A}">
      <dgm:prSet phldrT="[Texto]" custT="1"/>
      <dgm:spPr/>
      <dgm:t>
        <a:bodyPr/>
        <a:lstStyle/>
        <a:p>
          <a:r>
            <a:rPr lang="es-ES" sz="1600" b="1" dirty="0" smtClean="0"/>
            <a:t>Isabel </a:t>
          </a:r>
          <a:r>
            <a:rPr lang="es-ES" sz="1600" b="1" dirty="0" err="1" smtClean="0"/>
            <a:t>Peretz</a:t>
          </a:r>
          <a:endParaRPr lang="es-ES" sz="1600" b="1" dirty="0"/>
        </a:p>
      </dgm:t>
    </dgm:pt>
    <dgm:pt modelId="{540D9273-2F0B-4809-8691-12E7EF86266A}" type="parTrans" cxnId="{14EA90E2-9F54-4110-8B5D-D8A1EFA1149A}">
      <dgm:prSet/>
      <dgm:spPr/>
      <dgm:t>
        <a:bodyPr/>
        <a:lstStyle/>
        <a:p>
          <a:endParaRPr lang="es-ES"/>
        </a:p>
      </dgm:t>
    </dgm:pt>
    <dgm:pt modelId="{9F955972-2952-42DD-9F9E-7B182DA8D634}" type="sibTrans" cxnId="{14EA90E2-9F54-4110-8B5D-D8A1EFA1149A}">
      <dgm:prSet/>
      <dgm:spPr/>
      <dgm:t>
        <a:bodyPr/>
        <a:lstStyle/>
        <a:p>
          <a:endParaRPr lang="es-ES"/>
        </a:p>
      </dgm:t>
    </dgm:pt>
    <dgm:pt modelId="{59F7B4F7-51A3-4619-8DF9-EB413965DAE1}">
      <dgm:prSet phldrT="[Texto]" custT="1"/>
      <dgm:spPr/>
      <dgm:t>
        <a:bodyPr/>
        <a:lstStyle/>
        <a:p>
          <a:r>
            <a:rPr lang="es-ES" sz="1600" dirty="0" smtClean="0"/>
            <a:t>Modularidad del procesamiento de la música y el lenguaje en el cerebro, mediante sus estudios en el campo de la amusia con neuroimágenes </a:t>
          </a:r>
          <a:endParaRPr lang="es-ES" sz="1600" dirty="0"/>
        </a:p>
      </dgm:t>
    </dgm:pt>
    <dgm:pt modelId="{4CAAF489-2DA0-4904-A85A-5941A6E6E616}" type="parTrans" cxnId="{0D8F29A5-5413-46DC-B645-D6A23D40425C}">
      <dgm:prSet/>
      <dgm:spPr/>
      <dgm:t>
        <a:bodyPr/>
        <a:lstStyle/>
        <a:p>
          <a:endParaRPr lang="es-ES"/>
        </a:p>
      </dgm:t>
    </dgm:pt>
    <dgm:pt modelId="{35F63CB1-CFA6-4F26-8366-050A19613089}" type="sibTrans" cxnId="{0D8F29A5-5413-46DC-B645-D6A23D40425C}">
      <dgm:prSet/>
      <dgm:spPr/>
      <dgm:t>
        <a:bodyPr/>
        <a:lstStyle/>
        <a:p>
          <a:endParaRPr lang="es-ES"/>
        </a:p>
      </dgm:t>
    </dgm:pt>
    <dgm:pt modelId="{A40EE87D-B000-47F9-B5D3-0C76D88A0FB3}">
      <dgm:prSet phldrT="[Texto]" custT="1"/>
      <dgm:spPr/>
      <dgm:t>
        <a:bodyPr/>
        <a:lstStyle/>
        <a:p>
          <a:r>
            <a:rPr lang="es-ES" sz="1600" dirty="0" smtClean="0"/>
            <a:t>Aniruddh Patel y Anthony Brandt : el infante aprende a diferencias  sonidos antes del lenguaje</a:t>
          </a:r>
          <a:endParaRPr lang="es-ES" sz="1600" dirty="0"/>
        </a:p>
      </dgm:t>
    </dgm:pt>
    <dgm:pt modelId="{63C28D84-18BC-4E07-A675-67DC2E81799F}" type="parTrans" cxnId="{6F642AE2-4DEC-4B06-8F78-12020FF6BBED}">
      <dgm:prSet/>
      <dgm:spPr/>
      <dgm:t>
        <a:bodyPr/>
        <a:lstStyle/>
        <a:p>
          <a:endParaRPr lang="es-ES"/>
        </a:p>
      </dgm:t>
    </dgm:pt>
    <dgm:pt modelId="{2229886C-DD5C-47AD-9A98-865664F8596F}" type="sibTrans" cxnId="{6F642AE2-4DEC-4B06-8F78-12020FF6BBED}">
      <dgm:prSet/>
      <dgm:spPr/>
      <dgm:t>
        <a:bodyPr/>
        <a:lstStyle/>
        <a:p>
          <a:endParaRPr lang="es-ES"/>
        </a:p>
      </dgm:t>
    </dgm:pt>
    <dgm:pt modelId="{3E94EAC3-1ECB-48A2-AB33-7B25663A10D3}">
      <dgm:prSet phldrT="[Texto]" custT="1"/>
      <dgm:spPr/>
      <dgm:t>
        <a:bodyPr/>
        <a:lstStyle/>
        <a:p>
          <a:r>
            <a:rPr lang="es-ES" sz="1600" b="1" dirty="0" smtClean="0"/>
            <a:t>Edgar Willems</a:t>
          </a:r>
        </a:p>
      </dgm:t>
    </dgm:pt>
    <dgm:pt modelId="{6A2BB048-16A0-4B9A-9224-6A476317813A}" type="parTrans" cxnId="{F98A8860-734E-4DC4-87E8-A44CF388AA2D}">
      <dgm:prSet/>
      <dgm:spPr/>
      <dgm:t>
        <a:bodyPr/>
        <a:lstStyle/>
        <a:p>
          <a:endParaRPr lang="es-ES"/>
        </a:p>
      </dgm:t>
    </dgm:pt>
    <dgm:pt modelId="{0B42AB7A-CC11-4A5A-8CFD-6F2AE5AEB3AE}" type="sibTrans" cxnId="{F98A8860-734E-4DC4-87E8-A44CF388AA2D}">
      <dgm:prSet/>
      <dgm:spPr/>
      <dgm:t>
        <a:bodyPr/>
        <a:lstStyle/>
        <a:p>
          <a:endParaRPr lang="es-ES"/>
        </a:p>
      </dgm:t>
    </dgm:pt>
    <dgm:pt modelId="{2BD162FA-3C4C-4D92-82A5-9219BD2D6CEF}">
      <dgm:prSet phldrT="[Texto]"/>
      <dgm:spPr/>
      <dgm:t>
        <a:bodyPr/>
        <a:lstStyle/>
        <a:p>
          <a:r>
            <a:rPr lang="es-ES" dirty="0" smtClean="0"/>
            <a:t> Bases psicológicas de la educación musical, el ritmo es innato en los niños, discriminación auditiva, función del maestro es ser guía</a:t>
          </a:r>
          <a:endParaRPr lang="es-ES" dirty="0"/>
        </a:p>
      </dgm:t>
    </dgm:pt>
    <dgm:pt modelId="{A0F8C628-426F-44D6-A01D-29F6A4B653C4}" type="parTrans" cxnId="{A5644237-78F1-49BB-AEE6-3806C7B506BD}">
      <dgm:prSet/>
      <dgm:spPr/>
      <dgm:t>
        <a:bodyPr/>
        <a:lstStyle/>
        <a:p>
          <a:endParaRPr lang="es-ES"/>
        </a:p>
      </dgm:t>
    </dgm:pt>
    <dgm:pt modelId="{8B7A802D-6693-47B1-B385-18C100BE01FB}" type="sibTrans" cxnId="{A5644237-78F1-49BB-AEE6-3806C7B506BD}">
      <dgm:prSet/>
      <dgm:spPr/>
      <dgm:t>
        <a:bodyPr/>
        <a:lstStyle/>
        <a:p>
          <a:endParaRPr lang="es-ES"/>
        </a:p>
      </dgm:t>
    </dgm:pt>
    <dgm:pt modelId="{BEA398CE-B4E4-4B28-9B9F-ADEAF425B146}">
      <dgm:prSet phldrT="[Texto]" custT="1"/>
      <dgm:spPr/>
      <dgm:t>
        <a:bodyPr/>
        <a:lstStyle/>
        <a:p>
          <a:r>
            <a:rPr lang="es-ES" sz="1600" b="1" dirty="0" smtClean="0"/>
            <a:t>Urie Bronfenbrenner </a:t>
          </a:r>
          <a:endParaRPr lang="es-ES" sz="1600" b="1" dirty="0"/>
        </a:p>
      </dgm:t>
    </dgm:pt>
    <dgm:pt modelId="{A445119B-AB11-4741-AD7E-99DB0D0674D4}" type="parTrans" cxnId="{A5D35CEA-DC04-458E-8CD4-0FD69CA8D91F}">
      <dgm:prSet/>
      <dgm:spPr/>
      <dgm:t>
        <a:bodyPr/>
        <a:lstStyle/>
        <a:p>
          <a:endParaRPr lang="es-ES"/>
        </a:p>
      </dgm:t>
    </dgm:pt>
    <dgm:pt modelId="{68C2E954-FDC6-4863-8237-34A9D910055F}" type="sibTrans" cxnId="{A5D35CEA-DC04-458E-8CD4-0FD69CA8D91F}">
      <dgm:prSet/>
      <dgm:spPr/>
      <dgm:t>
        <a:bodyPr/>
        <a:lstStyle/>
        <a:p>
          <a:endParaRPr lang="es-ES"/>
        </a:p>
      </dgm:t>
    </dgm:pt>
    <dgm:pt modelId="{4650ADB7-9DD4-4B0D-9A70-64D1DE0D8562}" type="pres">
      <dgm:prSet presAssocID="{D6BEF9E2-B349-4779-8D44-6BFB794EE3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7D2464-25C9-481C-8772-DC00381A5672}" type="pres">
      <dgm:prSet presAssocID="{BEA398CE-B4E4-4B28-9B9F-ADEAF425B146}" presName="linNode" presStyleCnt="0"/>
      <dgm:spPr/>
      <dgm:t>
        <a:bodyPr/>
        <a:lstStyle/>
        <a:p>
          <a:endParaRPr lang="es-ES"/>
        </a:p>
      </dgm:t>
    </dgm:pt>
    <dgm:pt modelId="{2DEA1BBF-6289-460B-A064-1BE76C510C32}" type="pres">
      <dgm:prSet presAssocID="{BEA398CE-B4E4-4B28-9B9F-ADEAF425B146}" presName="parentText" presStyleLbl="node1" presStyleIdx="0" presStyleCnt="4" custScaleX="57213" custScaleY="771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843BF4-8AE1-4506-BCEB-35A030948F01}" type="pres">
      <dgm:prSet presAssocID="{68C2E954-FDC6-4863-8237-34A9D910055F}" presName="sp" presStyleCnt="0"/>
      <dgm:spPr/>
      <dgm:t>
        <a:bodyPr/>
        <a:lstStyle/>
        <a:p>
          <a:endParaRPr lang="es-ES"/>
        </a:p>
      </dgm:t>
    </dgm:pt>
    <dgm:pt modelId="{642F677F-2EED-4806-9CF8-7F1B1193C0FC}" type="pres">
      <dgm:prSet presAssocID="{6193F119-BFC6-493E-B01A-A632730248AC}" presName="linNode" presStyleCnt="0"/>
      <dgm:spPr/>
      <dgm:t>
        <a:bodyPr/>
        <a:lstStyle/>
        <a:p>
          <a:endParaRPr lang="es-ES"/>
        </a:p>
      </dgm:t>
    </dgm:pt>
    <dgm:pt modelId="{25DAB0B1-CA93-4774-AED7-07DB68C28659}" type="pres">
      <dgm:prSet presAssocID="{6193F119-BFC6-493E-B01A-A632730248AC}" presName="parentText" presStyleLbl="node1" presStyleIdx="1" presStyleCnt="4" custScaleX="83367" custScaleY="6814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DC00D5-D6B5-42A7-83CA-B45BBBB2FD69}" type="pres">
      <dgm:prSet presAssocID="{6193F119-BFC6-493E-B01A-A632730248AC}" presName="descendantText" presStyleLbl="alignAccFollowNode1" presStyleIdx="0" presStyleCnt="3" custScaleX="1747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A0EBC-9B5D-4930-B88E-3E6461558CF5}" type="pres">
      <dgm:prSet presAssocID="{4EA137E1-E0E0-4870-9318-A8D20E0B6C61}" presName="sp" presStyleCnt="0"/>
      <dgm:spPr/>
      <dgm:t>
        <a:bodyPr/>
        <a:lstStyle/>
        <a:p>
          <a:endParaRPr lang="es-ES"/>
        </a:p>
      </dgm:t>
    </dgm:pt>
    <dgm:pt modelId="{A0D8776E-5A4E-4379-86BE-0040A1E9E954}" type="pres">
      <dgm:prSet presAssocID="{1695AA19-5D91-48D8-8698-3B5282D5F51A}" presName="linNode" presStyleCnt="0"/>
      <dgm:spPr/>
      <dgm:t>
        <a:bodyPr/>
        <a:lstStyle/>
        <a:p>
          <a:endParaRPr lang="es-ES"/>
        </a:p>
      </dgm:t>
    </dgm:pt>
    <dgm:pt modelId="{421BDF44-7F00-496C-8075-0C5CA6BBECE0}" type="pres">
      <dgm:prSet presAssocID="{1695AA19-5D91-48D8-8698-3B5282D5F51A}" presName="parentText" presStyleLbl="node1" presStyleIdx="2" presStyleCnt="4" custScaleX="64900" custScaleY="571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F87A66-E5F5-48F1-9E96-0FA4FCA1866E}" type="pres">
      <dgm:prSet presAssocID="{1695AA19-5D91-48D8-8698-3B5282D5F51A}" presName="descendantText" presStyleLbl="alignAccFollowNode1" presStyleIdx="1" presStyleCnt="3" custScaleX="153129" custScaleY="1349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610BF3-24CF-43F5-A6F9-1A0F7CF09990}" type="pres">
      <dgm:prSet presAssocID="{9F955972-2952-42DD-9F9E-7B182DA8D634}" presName="sp" presStyleCnt="0"/>
      <dgm:spPr/>
      <dgm:t>
        <a:bodyPr/>
        <a:lstStyle/>
        <a:p>
          <a:endParaRPr lang="es-ES"/>
        </a:p>
      </dgm:t>
    </dgm:pt>
    <dgm:pt modelId="{29DB59C1-D12A-4567-B495-B991B5D6F4FF}" type="pres">
      <dgm:prSet presAssocID="{3E94EAC3-1ECB-48A2-AB33-7B25663A10D3}" presName="linNode" presStyleCnt="0"/>
      <dgm:spPr/>
      <dgm:t>
        <a:bodyPr/>
        <a:lstStyle/>
        <a:p>
          <a:endParaRPr lang="es-ES"/>
        </a:p>
      </dgm:t>
    </dgm:pt>
    <dgm:pt modelId="{3AE879D3-C1D7-401C-AF2D-3765A42864C9}" type="pres">
      <dgm:prSet presAssocID="{3E94EAC3-1ECB-48A2-AB33-7B25663A10D3}" presName="parentText" presStyleLbl="node1" presStyleIdx="3" presStyleCnt="4" custScaleX="58581" custScaleY="6387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DC4AE8-E98E-4C08-BD01-B66A31B9BFB5}" type="pres">
      <dgm:prSet presAssocID="{3E94EAC3-1ECB-48A2-AB33-7B25663A10D3}" presName="descendantText" presStyleLbl="alignAccFollowNode1" presStyleIdx="2" presStyleCnt="3" custScaleX="1332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3883D6-91BD-4F59-9F01-FD98B8F4C8EB}" srcId="{6193F119-BFC6-493E-B01A-A632730248AC}" destId="{9EE75916-0594-4FEB-B38E-65C57CA97D04}" srcOrd="0" destOrd="0" parTransId="{9809DFF6-3C89-436B-A11A-E7D47977C738}" sibTransId="{57C133F7-DA02-4E6D-A2A5-FC3047735886}"/>
    <dgm:cxn modelId="{89253659-0A75-4333-890D-77ED9EA817A3}" type="presOf" srcId="{1695AA19-5D91-48D8-8698-3B5282D5F51A}" destId="{421BDF44-7F00-496C-8075-0C5CA6BBECE0}" srcOrd="0" destOrd="0" presId="urn:microsoft.com/office/officeart/2005/8/layout/vList5"/>
    <dgm:cxn modelId="{B1EA8E95-4E8C-406D-B5DF-661FA30374BA}" type="presOf" srcId="{D6BEF9E2-B349-4779-8D44-6BFB794EE3FB}" destId="{4650ADB7-9DD4-4B0D-9A70-64D1DE0D8562}" srcOrd="0" destOrd="0" presId="urn:microsoft.com/office/officeart/2005/8/layout/vList5"/>
    <dgm:cxn modelId="{2A142BE0-F0FA-4101-ACDA-305047681A85}" type="presOf" srcId="{3E94EAC3-1ECB-48A2-AB33-7B25663A10D3}" destId="{3AE879D3-C1D7-401C-AF2D-3765A42864C9}" srcOrd="0" destOrd="0" presId="urn:microsoft.com/office/officeart/2005/8/layout/vList5"/>
    <dgm:cxn modelId="{14EA90E2-9F54-4110-8B5D-D8A1EFA1149A}" srcId="{D6BEF9E2-B349-4779-8D44-6BFB794EE3FB}" destId="{1695AA19-5D91-48D8-8698-3B5282D5F51A}" srcOrd="2" destOrd="0" parTransId="{540D9273-2F0B-4809-8691-12E7EF86266A}" sibTransId="{9F955972-2952-42DD-9F9E-7B182DA8D634}"/>
    <dgm:cxn modelId="{A5D35CEA-DC04-458E-8CD4-0FD69CA8D91F}" srcId="{D6BEF9E2-B349-4779-8D44-6BFB794EE3FB}" destId="{BEA398CE-B4E4-4B28-9B9F-ADEAF425B146}" srcOrd="0" destOrd="0" parTransId="{A445119B-AB11-4741-AD7E-99DB0D0674D4}" sibTransId="{68C2E954-FDC6-4863-8237-34A9D910055F}"/>
    <dgm:cxn modelId="{48F95716-0EAF-49E6-B0DE-2C9249E1CC9B}" type="presOf" srcId="{59F7B4F7-51A3-4619-8DF9-EB413965DAE1}" destId="{A5F87A66-E5F5-48F1-9E96-0FA4FCA1866E}" srcOrd="0" destOrd="0" presId="urn:microsoft.com/office/officeart/2005/8/layout/vList5"/>
    <dgm:cxn modelId="{D01125BB-E9FE-4522-8F50-71086A6B39A2}" type="presOf" srcId="{6193F119-BFC6-493E-B01A-A632730248AC}" destId="{25DAB0B1-CA93-4774-AED7-07DB68C28659}" srcOrd="0" destOrd="0" presId="urn:microsoft.com/office/officeart/2005/8/layout/vList5"/>
    <dgm:cxn modelId="{441FF67F-C661-46B3-BFEE-C1A0EB089F32}" srcId="{D6BEF9E2-B349-4779-8D44-6BFB794EE3FB}" destId="{6193F119-BFC6-493E-B01A-A632730248AC}" srcOrd="1" destOrd="0" parTransId="{B607DBF7-32A3-4785-8A73-C76B14D1408C}" sibTransId="{4EA137E1-E0E0-4870-9318-A8D20E0B6C61}"/>
    <dgm:cxn modelId="{F98A8860-734E-4DC4-87E8-A44CF388AA2D}" srcId="{D6BEF9E2-B349-4779-8D44-6BFB794EE3FB}" destId="{3E94EAC3-1ECB-48A2-AB33-7B25663A10D3}" srcOrd="3" destOrd="0" parTransId="{6A2BB048-16A0-4B9A-9224-6A476317813A}" sibTransId="{0B42AB7A-CC11-4A5A-8CFD-6F2AE5AEB3AE}"/>
    <dgm:cxn modelId="{CB169E2B-294A-41E3-AB30-129D0F538EAE}" type="presOf" srcId="{9EE75916-0594-4FEB-B38E-65C57CA97D04}" destId="{81DC00D5-D6B5-42A7-83CA-B45BBBB2FD69}" srcOrd="0" destOrd="0" presId="urn:microsoft.com/office/officeart/2005/8/layout/vList5"/>
    <dgm:cxn modelId="{5206D17F-4CCE-43F3-8FEE-47EC7E9B7AC3}" type="presOf" srcId="{2BD162FA-3C4C-4D92-82A5-9219BD2D6CEF}" destId="{64DC4AE8-E98E-4C08-BD01-B66A31B9BFB5}" srcOrd="0" destOrd="0" presId="urn:microsoft.com/office/officeart/2005/8/layout/vList5"/>
    <dgm:cxn modelId="{A5644237-78F1-49BB-AEE6-3806C7B506BD}" srcId="{3E94EAC3-1ECB-48A2-AB33-7B25663A10D3}" destId="{2BD162FA-3C4C-4D92-82A5-9219BD2D6CEF}" srcOrd="0" destOrd="0" parTransId="{A0F8C628-426F-44D6-A01D-29F6A4B653C4}" sibTransId="{8B7A802D-6693-47B1-B385-18C100BE01FB}"/>
    <dgm:cxn modelId="{8AB35A10-1FED-43D2-BFEF-34CB3FDB0E75}" type="presOf" srcId="{BEA398CE-B4E4-4B28-9B9F-ADEAF425B146}" destId="{2DEA1BBF-6289-460B-A064-1BE76C510C32}" srcOrd="0" destOrd="0" presId="urn:microsoft.com/office/officeart/2005/8/layout/vList5"/>
    <dgm:cxn modelId="{0D8F29A5-5413-46DC-B645-D6A23D40425C}" srcId="{1695AA19-5D91-48D8-8698-3B5282D5F51A}" destId="{59F7B4F7-51A3-4619-8DF9-EB413965DAE1}" srcOrd="0" destOrd="0" parTransId="{4CAAF489-2DA0-4904-A85A-5941A6E6E616}" sibTransId="{35F63CB1-CFA6-4F26-8366-050A19613089}"/>
    <dgm:cxn modelId="{48010D83-F5E5-408C-A74C-CE73CD04997E}" type="presOf" srcId="{A40EE87D-B000-47F9-B5D3-0C76D88A0FB3}" destId="{A5F87A66-E5F5-48F1-9E96-0FA4FCA1866E}" srcOrd="0" destOrd="1" presId="urn:microsoft.com/office/officeart/2005/8/layout/vList5"/>
    <dgm:cxn modelId="{6F642AE2-4DEC-4B06-8F78-12020FF6BBED}" srcId="{1695AA19-5D91-48D8-8698-3B5282D5F51A}" destId="{A40EE87D-B000-47F9-B5D3-0C76D88A0FB3}" srcOrd="1" destOrd="0" parTransId="{63C28D84-18BC-4E07-A675-67DC2E81799F}" sibTransId="{2229886C-DD5C-47AD-9A98-865664F8596F}"/>
    <dgm:cxn modelId="{584BEAB5-EB23-48FA-8013-4D9C78F62BFF}" type="presParOf" srcId="{4650ADB7-9DD4-4B0D-9A70-64D1DE0D8562}" destId="{D67D2464-25C9-481C-8772-DC00381A5672}" srcOrd="0" destOrd="0" presId="urn:microsoft.com/office/officeart/2005/8/layout/vList5"/>
    <dgm:cxn modelId="{898BB42B-681A-4CEF-B6B4-BEC51DC2AEAF}" type="presParOf" srcId="{D67D2464-25C9-481C-8772-DC00381A5672}" destId="{2DEA1BBF-6289-460B-A064-1BE76C510C32}" srcOrd="0" destOrd="0" presId="urn:microsoft.com/office/officeart/2005/8/layout/vList5"/>
    <dgm:cxn modelId="{FE54EB4C-E64D-4FF3-A4A0-36EFBFC53386}" type="presParOf" srcId="{4650ADB7-9DD4-4B0D-9A70-64D1DE0D8562}" destId="{F4843BF4-8AE1-4506-BCEB-35A030948F01}" srcOrd="1" destOrd="0" presId="urn:microsoft.com/office/officeart/2005/8/layout/vList5"/>
    <dgm:cxn modelId="{92507F14-82A6-47B2-9C89-F02B52CC86D6}" type="presParOf" srcId="{4650ADB7-9DD4-4B0D-9A70-64D1DE0D8562}" destId="{642F677F-2EED-4806-9CF8-7F1B1193C0FC}" srcOrd="2" destOrd="0" presId="urn:microsoft.com/office/officeart/2005/8/layout/vList5"/>
    <dgm:cxn modelId="{AED72083-6BE5-40CD-8E99-36453E230ED1}" type="presParOf" srcId="{642F677F-2EED-4806-9CF8-7F1B1193C0FC}" destId="{25DAB0B1-CA93-4774-AED7-07DB68C28659}" srcOrd="0" destOrd="0" presId="urn:microsoft.com/office/officeart/2005/8/layout/vList5"/>
    <dgm:cxn modelId="{0F6825B8-F747-4D2C-9F62-3438CC0BD0C3}" type="presParOf" srcId="{642F677F-2EED-4806-9CF8-7F1B1193C0FC}" destId="{81DC00D5-D6B5-42A7-83CA-B45BBBB2FD69}" srcOrd="1" destOrd="0" presId="urn:microsoft.com/office/officeart/2005/8/layout/vList5"/>
    <dgm:cxn modelId="{8A50F46A-EFB0-4323-98BB-7C1ABF5E1661}" type="presParOf" srcId="{4650ADB7-9DD4-4B0D-9A70-64D1DE0D8562}" destId="{B52A0EBC-9B5D-4930-B88E-3E6461558CF5}" srcOrd="3" destOrd="0" presId="urn:microsoft.com/office/officeart/2005/8/layout/vList5"/>
    <dgm:cxn modelId="{A8358101-1482-4852-B166-52F24B6B3446}" type="presParOf" srcId="{4650ADB7-9DD4-4B0D-9A70-64D1DE0D8562}" destId="{A0D8776E-5A4E-4379-86BE-0040A1E9E954}" srcOrd="4" destOrd="0" presId="urn:microsoft.com/office/officeart/2005/8/layout/vList5"/>
    <dgm:cxn modelId="{8E14F0E1-5570-41E7-A878-6F1425C7335C}" type="presParOf" srcId="{A0D8776E-5A4E-4379-86BE-0040A1E9E954}" destId="{421BDF44-7F00-496C-8075-0C5CA6BBECE0}" srcOrd="0" destOrd="0" presId="urn:microsoft.com/office/officeart/2005/8/layout/vList5"/>
    <dgm:cxn modelId="{E3937D68-16FF-4091-95C9-24542B1300B9}" type="presParOf" srcId="{A0D8776E-5A4E-4379-86BE-0040A1E9E954}" destId="{A5F87A66-E5F5-48F1-9E96-0FA4FCA1866E}" srcOrd="1" destOrd="0" presId="urn:microsoft.com/office/officeart/2005/8/layout/vList5"/>
    <dgm:cxn modelId="{3F380A65-9740-493A-970D-AD5543114782}" type="presParOf" srcId="{4650ADB7-9DD4-4B0D-9A70-64D1DE0D8562}" destId="{E9610BF3-24CF-43F5-A6F9-1A0F7CF09990}" srcOrd="5" destOrd="0" presId="urn:microsoft.com/office/officeart/2005/8/layout/vList5"/>
    <dgm:cxn modelId="{5881E640-0D7F-4C78-B755-69DDC2D88724}" type="presParOf" srcId="{4650ADB7-9DD4-4B0D-9A70-64D1DE0D8562}" destId="{29DB59C1-D12A-4567-B495-B991B5D6F4FF}" srcOrd="6" destOrd="0" presId="urn:microsoft.com/office/officeart/2005/8/layout/vList5"/>
    <dgm:cxn modelId="{F4A272B6-B866-4D19-A03F-CB54AC0961F9}" type="presParOf" srcId="{29DB59C1-D12A-4567-B495-B991B5D6F4FF}" destId="{3AE879D3-C1D7-401C-AF2D-3765A42864C9}" srcOrd="0" destOrd="0" presId="urn:microsoft.com/office/officeart/2005/8/layout/vList5"/>
    <dgm:cxn modelId="{5B03C5DB-6958-4CD5-BF7A-AD9681B4B41B}" type="presParOf" srcId="{29DB59C1-D12A-4567-B495-B991B5D6F4FF}" destId="{64DC4AE8-E98E-4C08-BD01-B66A31B9BFB5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2DBB1-E52F-455A-8BEE-49F35EBF48E8}" type="doc">
      <dgm:prSet loTypeId="urn:microsoft.com/office/officeart/2005/8/layout/v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22466EB-EF55-4DC6-8882-78B1C3989DF9}">
      <dgm:prSet phldrT="[Texto]"/>
      <dgm:spPr/>
      <dgm:t>
        <a:bodyPr/>
        <a:lstStyle/>
        <a:p>
          <a:r>
            <a:rPr lang="es-ES" dirty="0" smtClean="0"/>
            <a:t>Currículo de Educación Inicial 2014</a:t>
          </a:r>
          <a:endParaRPr lang="es-ES" dirty="0"/>
        </a:p>
      </dgm:t>
    </dgm:pt>
    <dgm:pt modelId="{95C00025-C745-4F64-AC9B-9B7C612B920C}" type="parTrans" cxnId="{F3072013-074C-4304-ABF8-81A041F337CD}">
      <dgm:prSet/>
      <dgm:spPr/>
      <dgm:t>
        <a:bodyPr/>
        <a:lstStyle/>
        <a:p>
          <a:endParaRPr lang="es-ES"/>
        </a:p>
      </dgm:t>
    </dgm:pt>
    <dgm:pt modelId="{B5CF34A3-763C-4902-B104-D26DF6B0894C}" type="sibTrans" cxnId="{F3072013-074C-4304-ABF8-81A041F337CD}">
      <dgm:prSet/>
      <dgm:spPr/>
      <dgm:t>
        <a:bodyPr/>
        <a:lstStyle/>
        <a:p>
          <a:endParaRPr lang="es-ES"/>
        </a:p>
      </dgm:t>
    </dgm:pt>
    <dgm:pt modelId="{AF55D364-21F6-4B14-A8BE-E9E80A872C60}">
      <dgm:prSet phldrT="[Texto]" custT="1"/>
      <dgm:spPr/>
      <dgm:t>
        <a:bodyPr/>
        <a:lstStyle/>
        <a:p>
          <a:r>
            <a:rPr lang="es-ES" sz="1800" dirty="0" smtClean="0"/>
            <a:t>disfrute del arte y la estética que los invite a participar y formar de ella con creaciones propias y libres</a:t>
          </a:r>
          <a:endParaRPr lang="es-ES" sz="1800" dirty="0"/>
        </a:p>
      </dgm:t>
    </dgm:pt>
    <dgm:pt modelId="{AE86DDC9-4492-45E4-A035-0367281771BE}" type="parTrans" cxnId="{02CE89AF-0AAD-4C5F-8BB3-FE0F4C1FF724}">
      <dgm:prSet/>
      <dgm:spPr/>
      <dgm:t>
        <a:bodyPr/>
        <a:lstStyle/>
        <a:p>
          <a:endParaRPr lang="es-ES"/>
        </a:p>
      </dgm:t>
    </dgm:pt>
    <dgm:pt modelId="{E5FF5F38-20B5-4262-968E-E126C9C87D00}" type="sibTrans" cxnId="{02CE89AF-0AAD-4C5F-8BB3-FE0F4C1FF724}">
      <dgm:prSet/>
      <dgm:spPr/>
      <dgm:t>
        <a:bodyPr/>
        <a:lstStyle/>
        <a:p>
          <a:endParaRPr lang="es-ES"/>
        </a:p>
      </dgm:t>
    </dgm:pt>
    <dgm:pt modelId="{CE963F38-7E66-4F2A-A87D-FCBEB27A46F6}">
      <dgm:prSet phldrT="[Texto]" custT="1"/>
      <dgm:spPr/>
      <dgm:t>
        <a:bodyPr/>
        <a:lstStyle/>
        <a:p>
          <a:r>
            <a:rPr lang="es-ES" sz="1800" dirty="0" smtClean="0"/>
            <a:t>expresión artística en los niños para que funcionen de vínculo que les permita expresar sus ideas, pensamientos y sentimientos</a:t>
          </a:r>
          <a:endParaRPr lang="es-ES" sz="1800" dirty="0"/>
        </a:p>
      </dgm:t>
    </dgm:pt>
    <dgm:pt modelId="{93B9FF2F-3747-4D7A-BD30-118C0ACDCE1F}" type="parTrans" cxnId="{CE7AB76A-881E-410E-9D3B-6262C60BC05C}">
      <dgm:prSet/>
      <dgm:spPr/>
      <dgm:t>
        <a:bodyPr/>
        <a:lstStyle/>
        <a:p>
          <a:endParaRPr lang="es-ES"/>
        </a:p>
      </dgm:t>
    </dgm:pt>
    <dgm:pt modelId="{56BF82ED-A3F2-4FFB-B581-9A6B680D506C}" type="sibTrans" cxnId="{CE7AB76A-881E-410E-9D3B-6262C60BC05C}">
      <dgm:prSet/>
      <dgm:spPr/>
      <dgm:t>
        <a:bodyPr/>
        <a:lstStyle/>
        <a:p>
          <a:endParaRPr lang="es-ES"/>
        </a:p>
      </dgm:t>
    </dgm:pt>
    <dgm:pt modelId="{2E627F7C-7899-45C5-BC1F-05BFF25C8624}">
      <dgm:prSet phldrT="[Texto]"/>
      <dgm:spPr/>
      <dgm:t>
        <a:bodyPr/>
        <a:lstStyle/>
        <a:p>
          <a:r>
            <a:rPr lang="es-ES" dirty="0" smtClean="0"/>
            <a:t>Constitución del Ecuador</a:t>
          </a:r>
          <a:endParaRPr lang="es-ES" dirty="0"/>
        </a:p>
      </dgm:t>
    </dgm:pt>
    <dgm:pt modelId="{E6EEAEE0-DD59-4571-843A-004BB54597EC}" type="parTrans" cxnId="{784AF217-A5A8-42EC-9023-8A8C780A80BD}">
      <dgm:prSet/>
      <dgm:spPr/>
      <dgm:t>
        <a:bodyPr/>
        <a:lstStyle/>
        <a:p>
          <a:endParaRPr lang="es-ES"/>
        </a:p>
      </dgm:t>
    </dgm:pt>
    <dgm:pt modelId="{5F2E8631-FEFD-451F-AD07-EE3BF9ECD76A}" type="sibTrans" cxnId="{784AF217-A5A8-42EC-9023-8A8C780A80BD}">
      <dgm:prSet/>
      <dgm:spPr/>
      <dgm:t>
        <a:bodyPr/>
        <a:lstStyle/>
        <a:p>
          <a:endParaRPr lang="es-ES"/>
        </a:p>
      </dgm:t>
    </dgm:pt>
    <dgm:pt modelId="{8DA35C2C-B985-49C0-8CAB-5740A19A5685}">
      <dgm:prSet phldrT="[Texto]" custT="1"/>
      <dgm:spPr/>
      <dgm:t>
        <a:bodyPr/>
        <a:lstStyle/>
        <a:p>
          <a:r>
            <a:rPr lang="es-ES" sz="1800" dirty="0" smtClean="0"/>
            <a:t>el Art. 27: la educación debe centrarse en la participación y estimulación en el arte</a:t>
          </a:r>
          <a:endParaRPr lang="es-ES" sz="1800" dirty="0"/>
        </a:p>
      </dgm:t>
    </dgm:pt>
    <dgm:pt modelId="{6AC77B02-E620-47D4-9949-5FECEBCF62E3}" type="parTrans" cxnId="{64F8B2E9-AE7A-49BD-90C4-62B85849CD97}">
      <dgm:prSet/>
      <dgm:spPr/>
      <dgm:t>
        <a:bodyPr/>
        <a:lstStyle/>
        <a:p>
          <a:endParaRPr lang="es-ES"/>
        </a:p>
      </dgm:t>
    </dgm:pt>
    <dgm:pt modelId="{41587A44-CAB3-4F48-92D3-0D1DD88818D3}" type="sibTrans" cxnId="{64F8B2E9-AE7A-49BD-90C4-62B85849CD97}">
      <dgm:prSet/>
      <dgm:spPr/>
      <dgm:t>
        <a:bodyPr/>
        <a:lstStyle/>
        <a:p>
          <a:endParaRPr lang="es-ES"/>
        </a:p>
      </dgm:t>
    </dgm:pt>
    <dgm:pt modelId="{88D490B1-E60D-48D0-BB87-86D192DAD468}">
      <dgm:prSet phldrT="[Texto]" custT="1"/>
      <dgm:spPr/>
      <dgm:t>
        <a:bodyPr/>
        <a:lstStyle/>
        <a:p>
          <a:r>
            <a:rPr lang="es-ES" sz="1800" dirty="0" smtClean="0"/>
            <a:t> Art. 343: desarrollar capacidades que permitan aprender y generar conocimientos</a:t>
          </a:r>
          <a:endParaRPr lang="es-ES" sz="1800" dirty="0"/>
        </a:p>
      </dgm:t>
    </dgm:pt>
    <dgm:pt modelId="{9B75DD54-4B51-4810-951D-C847B13C6432}" type="parTrans" cxnId="{E5F2C105-250F-4E3A-9EF8-0E1DC42F00FC}">
      <dgm:prSet/>
      <dgm:spPr/>
      <dgm:t>
        <a:bodyPr/>
        <a:lstStyle/>
        <a:p>
          <a:endParaRPr lang="es-ES"/>
        </a:p>
      </dgm:t>
    </dgm:pt>
    <dgm:pt modelId="{6CA968AF-88CE-4D7A-81C6-4556C3047108}" type="sibTrans" cxnId="{E5F2C105-250F-4E3A-9EF8-0E1DC42F00FC}">
      <dgm:prSet/>
      <dgm:spPr/>
      <dgm:t>
        <a:bodyPr/>
        <a:lstStyle/>
        <a:p>
          <a:endParaRPr lang="es-ES"/>
        </a:p>
      </dgm:t>
    </dgm:pt>
    <dgm:pt modelId="{6ABB98FD-879C-41B8-A702-869BFED667FA}">
      <dgm:prSet phldrT="[Texto]" custT="1"/>
      <dgm:spPr/>
      <dgm:t>
        <a:bodyPr/>
        <a:lstStyle/>
        <a:p>
          <a:endParaRPr lang="es-ES" sz="1800" dirty="0"/>
        </a:p>
      </dgm:t>
    </dgm:pt>
    <dgm:pt modelId="{CFEA5DA6-FF8D-4FA1-B372-FA67DC2E39FA}" type="parTrans" cxnId="{54D69C8C-A86F-4146-A616-B874865396F2}">
      <dgm:prSet/>
      <dgm:spPr/>
      <dgm:t>
        <a:bodyPr/>
        <a:lstStyle/>
        <a:p>
          <a:endParaRPr lang="es-ES"/>
        </a:p>
      </dgm:t>
    </dgm:pt>
    <dgm:pt modelId="{285ADDE8-FB7D-4FBD-B759-0A633C2E5301}" type="sibTrans" cxnId="{54D69C8C-A86F-4146-A616-B874865396F2}">
      <dgm:prSet/>
      <dgm:spPr/>
      <dgm:t>
        <a:bodyPr/>
        <a:lstStyle/>
        <a:p>
          <a:endParaRPr lang="es-ES"/>
        </a:p>
      </dgm:t>
    </dgm:pt>
    <dgm:pt modelId="{BB2CDDC2-F250-4A91-9C80-C682A71FCDAA}" type="pres">
      <dgm:prSet presAssocID="{2452DBB1-E52F-455A-8BEE-49F35EBF48E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015EB48-2705-4579-8B3A-EBCFC3322C15}" type="pres">
      <dgm:prSet presAssocID="{922466EB-EF55-4DC6-8882-78B1C3989DF9}" presName="linNode" presStyleCnt="0"/>
      <dgm:spPr/>
      <dgm:t>
        <a:bodyPr/>
        <a:lstStyle/>
        <a:p>
          <a:endParaRPr lang="es-ES"/>
        </a:p>
      </dgm:t>
    </dgm:pt>
    <dgm:pt modelId="{82C431FC-7B2F-4383-A828-4DC49E33B3E6}" type="pres">
      <dgm:prSet presAssocID="{922466EB-EF55-4DC6-8882-78B1C3989DF9}" presName="parentShp" presStyleLbl="node1" presStyleIdx="0" presStyleCnt="2" custScaleX="71875" custScaleY="66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1253B-3618-495C-99F8-7F99000B62FF}" type="pres">
      <dgm:prSet presAssocID="{922466EB-EF55-4DC6-8882-78B1C3989DF9}" presName="childShp" presStyleLbl="bgAccFollowNode1" presStyleIdx="0" presStyleCnt="2" custScaleX="108334" custScaleY="85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0A0EFD-91AF-4B0A-B2A2-FF6276468274}" type="pres">
      <dgm:prSet presAssocID="{B5CF34A3-763C-4902-B104-D26DF6B0894C}" presName="spacing" presStyleCnt="0"/>
      <dgm:spPr/>
      <dgm:t>
        <a:bodyPr/>
        <a:lstStyle/>
        <a:p>
          <a:endParaRPr lang="es-ES"/>
        </a:p>
      </dgm:t>
    </dgm:pt>
    <dgm:pt modelId="{10A62AC0-9D96-42C1-963B-DD6E1F25BE9F}" type="pres">
      <dgm:prSet presAssocID="{2E627F7C-7899-45C5-BC1F-05BFF25C8624}" presName="linNode" presStyleCnt="0"/>
      <dgm:spPr/>
      <dgm:t>
        <a:bodyPr/>
        <a:lstStyle/>
        <a:p>
          <a:endParaRPr lang="es-ES"/>
        </a:p>
      </dgm:t>
    </dgm:pt>
    <dgm:pt modelId="{14000D91-BB70-45A5-BA27-26F0AE6F6E9C}" type="pres">
      <dgm:prSet presAssocID="{2E627F7C-7899-45C5-BC1F-05BFF25C8624}" presName="parentShp" presStyleLbl="node1" presStyleIdx="1" presStyleCnt="2" custScaleX="76215" custScaleY="50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B5919F-5257-41BA-AC60-998334F30E93}" type="pres">
      <dgm:prSet presAssocID="{2E627F7C-7899-45C5-BC1F-05BFF25C8624}" presName="childShp" presStyleLbl="bgAccFollowNode1" presStyleIdx="1" presStyleCnt="2" custScaleX="105441" custScaleY="813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072013-074C-4304-ABF8-81A041F337CD}" srcId="{2452DBB1-E52F-455A-8BEE-49F35EBF48E8}" destId="{922466EB-EF55-4DC6-8882-78B1C3989DF9}" srcOrd="0" destOrd="0" parTransId="{95C00025-C745-4F64-AC9B-9B7C612B920C}" sibTransId="{B5CF34A3-763C-4902-B104-D26DF6B0894C}"/>
    <dgm:cxn modelId="{CE7AB76A-881E-410E-9D3B-6262C60BC05C}" srcId="{922466EB-EF55-4DC6-8882-78B1C3989DF9}" destId="{CE963F38-7E66-4F2A-A87D-FCBEB27A46F6}" srcOrd="1" destOrd="0" parTransId="{93B9FF2F-3747-4D7A-BD30-118C0ACDCE1F}" sibTransId="{56BF82ED-A3F2-4FFB-B581-9A6B680D506C}"/>
    <dgm:cxn modelId="{B1341129-203B-4CB6-AD49-A0466CF249E6}" type="presOf" srcId="{2452DBB1-E52F-455A-8BEE-49F35EBF48E8}" destId="{BB2CDDC2-F250-4A91-9C80-C682A71FCDAA}" srcOrd="0" destOrd="0" presId="urn:microsoft.com/office/officeart/2005/8/layout/vList6"/>
    <dgm:cxn modelId="{6FA83FE5-CFD7-40C7-B5E2-AC47C5F04153}" type="presOf" srcId="{922466EB-EF55-4DC6-8882-78B1C3989DF9}" destId="{82C431FC-7B2F-4383-A828-4DC49E33B3E6}" srcOrd="0" destOrd="0" presId="urn:microsoft.com/office/officeart/2005/8/layout/vList6"/>
    <dgm:cxn modelId="{BDD1EDF9-5467-4FC2-B55C-DE220754D188}" type="presOf" srcId="{2E627F7C-7899-45C5-BC1F-05BFF25C8624}" destId="{14000D91-BB70-45A5-BA27-26F0AE6F6E9C}" srcOrd="0" destOrd="0" presId="urn:microsoft.com/office/officeart/2005/8/layout/vList6"/>
    <dgm:cxn modelId="{784AF217-A5A8-42EC-9023-8A8C780A80BD}" srcId="{2452DBB1-E52F-455A-8BEE-49F35EBF48E8}" destId="{2E627F7C-7899-45C5-BC1F-05BFF25C8624}" srcOrd="1" destOrd="0" parTransId="{E6EEAEE0-DD59-4571-843A-004BB54597EC}" sibTransId="{5F2E8631-FEFD-451F-AD07-EE3BF9ECD76A}"/>
    <dgm:cxn modelId="{E433CEB7-CCE4-42C6-A5A4-BE5B11473BEC}" type="presOf" srcId="{CE963F38-7E66-4F2A-A87D-FCBEB27A46F6}" destId="{DCC1253B-3618-495C-99F8-7F99000B62FF}" srcOrd="0" destOrd="1" presId="urn:microsoft.com/office/officeart/2005/8/layout/vList6"/>
    <dgm:cxn modelId="{02CE89AF-0AAD-4C5F-8BB3-FE0F4C1FF724}" srcId="{922466EB-EF55-4DC6-8882-78B1C3989DF9}" destId="{AF55D364-21F6-4B14-A8BE-E9E80A872C60}" srcOrd="0" destOrd="0" parTransId="{AE86DDC9-4492-45E4-A035-0367281771BE}" sibTransId="{E5FF5F38-20B5-4262-968E-E126C9C87D00}"/>
    <dgm:cxn modelId="{296F3A7C-5D08-4D1F-8865-B990EDD069DA}" type="presOf" srcId="{8DA35C2C-B985-49C0-8CAB-5740A19A5685}" destId="{F6B5919F-5257-41BA-AC60-998334F30E93}" srcOrd="0" destOrd="1" presId="urn:microsoft.com/office/officeart/2005/8/layout/vList6"/>
    <dgm:cxn modelId="{933DA2A2-91FF-4AE6-904F-17C2AD47C9A3}" type="presOf" srcId="{AF55D364-21F6-4B14-A8BE-E9E80A872C60}" destId="{DCC1253B-3618-495C-99F8-7F99000B62FF}" srcOrd="0" destOrd="0" presId="urn:microsoft.com/office/officeart/2005/8/layout/vList6"/>
    <dgm:cxn modelId="{AE6F4C8A-02BB-4AC6-B509-4A6904D7AE34}" type="presOf" srcId="{88D490B1-E60D-48D0-BB87-86D192DAD468}" destId="{F6B5919F-5257-41BA-AC60-998334F30E93}" srcOrd="0" destOrd="2" presId="urn:microsoft.com/office/officeart/2005/8/layout/vList6"/>
    <dgm:cxn modelId="{64F8B2E9-AE7A-49BD-90C4-62B85849CD97}" srcId="{2E627F7C-7899-45C5-BC1F-05BFF25C8624}" destId="{8DA35C2C-B985-49C0-8CAB-5740A19A5685}" srcOrd="1" destOrd="0" parTransId="{6AC77B02-E620-47D4-9949-5FECEBCF62E3}" sibTransId="{41587A44-CAB3-4F48-92D3-0D1DD88818D3}"/>
    <dgm:cxn modelId="{54D69C8C-A86F-4146-A616-B874865396F2}" srcId="{2E627F7C-7899-45C5-BC1F-05BFF25C8624}" destId="{6ABB98FD-879C-41B8-A702-869BFED667FA}" srcOrd="0" destOrd="0" parTransId="{CFEA5DA6-FF8D-4FA1-B372-FA67DC2E39FA}" sibTransId="{285ADDE8-FB7D-4FBD-B759-0A633C2E5301}"/>
    <dgm:cxn modelId="{26113F1E-0B49-403F-8FFD-F15F0D7922A8}" type="presOf" srcId="{6ABB98FD-879C-41B8-A702-869BFED667FA}" destId="{F6B5919F-5257-41BA-AC60-998334F30E93}" srcOrd="0" destOrd="0" presId="urn:microsoft.com/office/officeart/2005/8/layout/vList6"/>
    <dgm:cxn modelId="{E5F2C105-250F-4E3A-9EF8-0E1DC42F00FC}" srcId="{2E627F7C-7899-45C5-BC1F-05BFF25C8624}" destId="{88D490B1-E60D-48D0-BB87-86D192DAD468}" srcOrd="2" destOrd="0" parTransId="{9B75DD54-4B51-4810-951D-C847B13C6432}" sibTransId="{6CA968AF-88CE-4D7A-81C6-4556C3047108}"/>
    <dgm:cxn modelId="{296F0C5C-9B82-415E-B3DC-84800211C3B3}" type="presParOf" srcId="{BB2CDDC2-F250-4A91-9C80-C682A71FCDAA}" destId="{0015EB48-2705-4579-8B3A-EBCFC3322C15}" srcOrd="0" destOrd="0" presId="urn:microsoft.com/office/officeart/2005/8/layout/vList6"/>
    <dgm:cxn modelId="{F313DDAB-76A3-46E1-B865-80DAA16EC65B}" type="presParOf" srcId="{0015EB48-2705-4579-8B3A-EBCFC3322C15}" destId="{82C431FC-7B2F-4383-A828-4DC49E33B3E6}" srcOrd="0" destOrd="0" presId="urn:microsoft.com/office/officeart/2005/8/layout/vList6"/>
    <dgm:cxn modelId="{B90A4CFD-3757-4741-BB41-DCE419AAFCFE}" type="presParOf" srcId="{0015EB48-2705-4579-8B3A-EBCFC3322C15}" destId="{DCC1253B-3618-495C-99F8-7F99000B62FF}" srcOrd="1" destOrd="0" presId="urn:microsoft.com/office/officeart/2005/8/layout/vList6"/>
    <dgm:cxn modelId="{837E29ED-064E-4737-82D6-B96A8B148ADD}" type="presParOf" srcId="{BB2CDDC2-F250-4A91-9C80-C682A71FCDAA}" destId="{FB0A0EFD-91AF-4B0A-B2A2-FF6276468274}" srcOrd="1" destOrd="0" presId="urn:microsoft.com/office/officeart/2005/8/layout/vList6"/>
    <dgm:cxn modelId="{E362301B-9108-45F8-810F-62BFA261F1D2}" type="presParOf" srcId="{BB2CDDC2-F250-4A91-9C80-C682A71FCDAA}" destId="{10A62AC0-9D96-42C1-963B-DD6E1F25BE9F}" srcOrd="2" destOrd="0" presId="urn:microsoft.com/office/officeart/2005/8/layout/vList6"/>
    <dgm:cxn modelId="{BAD3B6B6-01F6-45CE-B1C8-48CDFCC3065C}" type="presParOf" srcId="{10A62AC0-9D96-42C1-963B-DD6E1F25BE9F}" destId="{14000D91-BB70-45A5-BA27-26F0AE6F6E9C}" srcOrd="0" destOrd="0" presId="urn:microsoft.com/office/officeart/2005/8/layout/vList6"/>
    <dgm:cxn modelId="{A3434F87-AF0F-46CE-AF0E-1CB02E8F6E8A}" type="presParOf" srcId="{10A62AC0-9D96-42C1-963B-DD6E1F25BE9F}" destId="{F6B5919F-5257-41BA-AC60-998334F30E93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5D281C-F674-4F77-8DD6-94D41137FDDC}" type="doc">
      <dgm:prSet loTypeId="urn:microsoft.com/office/officeart/2005/8/layout/lProcess3" loCatId="process" qsTypeId="urn:microsoft.com/office/officeart/2005/8/quickstyle/simple3" qsCatId="simple" csTypeId="urn:microsoft.com/office/officeart/2005/8/colors/colorful1" csCatId="colorful" phldr="1"/>
      <dgm:spPr/>
    </dgm:pt>
    <dgm:pt modelId="{56EFFFA2-A1A8-4553-9BF3-58D1C05D3702}">
      <dgm:prSet phldrT="[Texto]" custT="1"/>
      <dgm:spPr/>
      <dgm:t>
        <a:bodyPr/>
        <a:lstStyle/>
        <a:p>
          <a:r>
            <a:rPr lang="es-ES" sz="2000" dirty="0" smtClean="0"/>
            <a:t>Enfoque cualitativo y modalidad de campo</a:t>
          </a:r>
          <a:endParaRPr lang="es-ES" sz="2000" dirty="0"/>
        </a:p>
      </dgm:t>
    </dgm:pt>
    <dgm:pt modelId="{42C07196-CD24-47BE-BEE4-8EA6F8CC213E}" type="parTrans" cxnId="{1BA86655-090A-4034-B055-D3B501007D0D}">
      <dgm:prSet/>
      <dgm:spPr/>
      <dgm:t>
        <a:bodyPr/>
        <a:lstStyle/>
        <a:p>
          <a:endParaRPr lang="es-ES" sz="2000"/>
        </a:p>
      </dgm:t>
    </dgm:pt>
    <dgm:pt modelId="{8AC673AF-F284-4E56-8E31-96A134F91E31}" type="sibTrans" cxnId="{1BA86655-090A-4034-B055-D3B501007D0D}">
      <dgm:prSet/>
      <dgm:spPr/>
      <dgm:t>
        <a:bodyPr/>
        <a:lstStyle/>
        <a:p>
          <a:endParaRPr lang="es-ES" sz="2000"/>
        </a:p>
      </dgm:t>
    </dgm:pt>
    <dgm:pt modelId="{47D21296-03C8-48A1-9F4C-D587A0269D1E}">
      <dgm:prSet phldrT="[Texto]" custT="1"/>
      <dgm:spPr/>
      <dgm:t>
        <a:bodyPr/>
        <a:lstStyle/>
        <a:p>
          <a:r>
            <a:rPr lang="es-ES" sz="2400" dirty="0" smtClean="0"/>
            <a:t>Tipo descriptiva</a:t>
          </a:r>
          <a:endParaRPr lang="es-ES" sz="2400" dirty="0"/>
        </a:p>
      </dgm:t>
    </dgm:pt>
    <dgm:pt modelId="{23714F45-C43C-454F-90E2-1D65207DD754}" type="parTrans" cxnId="{AB00F28D-4518-4EA1-8BB9-C183E454D207}">
      <dgm:prSet/>
      <dgm:spPr/>
      <dgm:t>
        <a:bodyPr/>
        <a:lstStyle/>
        <a:p>
          <a:endParaRPr lang="es-ES" sz="2000"/>
        </a:p>
      </dgm:t>
    </dgm:pt>
    <dgm:pt modelId="{51A668C5-70C2-45BD-A949-E817FD83B032}" type="sibTrans" cxnId="{AB00F28D-4518-4EA1-8BB9-C183E454D207}">
      <dgm:prSet/>
      <dgm:spPr/>
      <dgm:t>
        <a:bodyPr/>
        <a:lstStyle/>
        <a:p>
          <a:endParaRPr lang="es-ES" sz="2000"/>
        </a:p>
      </dgm:t>
    </dgm:pt>
    <dgm:pt modelId="{0627852B-EE35-44D5-B38C-02F2BB43E1D3}">
      <dgm:prSet phldrT="[Texto]" custT="1"/>
      <dgm:spPr/>
      <dgm:t>
        <a:bodyPr/>
        <a:lstStyle/>
        <a:p>
          <a:r>
            <a:rPr lang="es-ES" sz="1800" dirty="0" smtClean="0"/>
            <a:t>Niños y niñas de 4 a 5 años de subnivel inicial II (28)</a:t>
          </a:r>
          <a:endParaRPr lang="es-ES" sz="1800" dirty="0"/>
        </a:p>
      </dgm:t>
    </dgm:pt>
    <dgm:pt modelId="{EF5D6B59-B975-4863-9694-1F4A949E35E5}" type="parTrans" cxnId="{18677413-E0B0-4C3E-BED0-4FDFD789D22F}">
      <dgm:prSet/>
      <dgm:spPr/>
      <dgm:t>
        <a:bodyPr/>
        <a:lstStyle/>
        <a:p>
          <a:endParaRPr lang="es-ES"/>
        </a:p>
      </dgm:t>
    </dgm:pt>
    <dgm:pt modelId="{10A3F9D8-D291-47C8-9D72-C951ABE05B52}" type="sibTrans" cxnId="{18677413-E0B0-4C3E-BED0-4FDFD789D22F}">
      <dgm:prSet/>
      <dgm:spPr/>
      <dgm:t>
        <a:bodyPr/>
        <a:lstStyle/>
        <a:p>
          <a:endParaRPr lang="es-ES"/>
        </a:p>
      </dgm:t>
    </dgm:pt>
    <dgm:pt modelId="{9BF66E49-9E52-4D15-B68C-72736B220E8E}">
      <dgm:prSet phldrT="[Texto]" custT="1"/>
      <dgm:spPr/>
      <dgm:t>
        <a:bodyPr/>
        <a:lstStyle/>
        <a:p>
          <a:r>
            <a:rPr lang="es-ES" sz="1600" dirty="0" smtClean="0"/>
            <a:t>Docentes de Inicial I, II,  preparatoria A- B y docente de expresión artística (5)</a:t>
          </a:r>
          <a:endParaRPr lang="es-ES" sz="1600" dirty="0"/>
        </a:p>
      </dgm:t>
    </dgm:pt>
    <dgm:pt modelId="{0B2A07BF-8565-4AD5-976C-01F02D1E55DA}" type="parTrans" cxnId="{5FA8D30C-168D-4B7F-B2AB-8538AE07474A}">
      <dgm:prSet/>
      <dgm:spPr/>
      <dgm:t>
        <a:bodyPr/>
        <a:lstStyle/>
        <a:p>
          <a:endParaRPr lang="es-ES"/>
        </a:p>
      </dgm:t>
    </dgm:pt>
    <dgm:pt modelId="{C18100AA-8709-4762-A81E-FB20669B637D}" type="sibTrans" cxnId="{5FA8D30C-168D-4B7F-B2AB-8538AE07474A}">
      <dgm:prSet/>
      <dgm:spPr/>
      <dgm:t>
        <a:bodyPr/>
        <a:lstStyle/>
        <a:p>
          <a:endParaRPr lang="es-ES"/>
        </a:p>
      </dgm:t>
    </dgm:pt>
    <dgm:pt modelId="{D56B41D4-F053-4D4D-BE24-CAADBB03779F}" type="pres">
      <dgm:prSet presAssocID="{4D5D281C-F674-4F77-8DD6-94D41137FDD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953C876-290A-44DB-96BD-DC1E66C3A258}" type="pres">
      <dgm:prSet presAssocID="{56EFFFA2-A1A8-4553-9BF3-58D1C05D3702}" presName="horFlow" presStyleCnt="0"/>
      <dgm:spPr/>
    </dgm:pt>
    <dgm:pt modelId="{58328592-6C1E-4CCA-8AA2-F52561B222C8}" type="pres">
      <dgm:prSet presAssocID="{56EFFFA2-A1A8-4553-9BF3-58D1C05D3702}" presName="bigChev" presStyleLbl="node1" presStyleIdx="0" presStyleCnt="4"/>
      <dgm:spPr/>
      <dgm:t>
        <a:bodyPr/>
        <a:lstStyle/>
        <a:p>
          <a:endParaRPr lang="es-ES"/>
        </a:p>
      </dgm:t>
    </dgm:pt>
    <dgm:pt modelId="{23F4E255-F84A-43EA-8BA4-572E0260BD45}" type="pres">
      <dgm:prSet presAssocID="{56EFFFA2-A1A8-4553-9BF3-58D1C05D3702}" presName="vSp" presStyleCnt="0"/>
      <dgm:spPr/>
    </dgm:pt>
    <dgm:pt modelId="{7F725508-4DA1-42B5-9CDC-82D6B8556C96}" type="pres">
      <dgm:prSet presAssocID="{47D21296-03C8-48A1-9F4C-D587A0269D1E}" presName="horFlow" presStyleCnt="0"/>
      <dgm:spPr/>
    </dgm:pt>
    <dgm:pt modelId="{DF2F6394-ADB3-4311-BA45-3472BC7A34F2}" type="pres">
      <dgm:prSet presAssocID="{47D21296-03C8-48A1-9F4C-D587A0269D1E}" presName="bigChev" presStyleLbl="node1" presStyleIdx="1" presStyleCnt="4" custLinFactNeighborX="-246" custLinFactNeighborY="-14620"/>
      <dgm:spPr/>
      <dgm:t>
        <a:bodyPr/>
        <a:lstStyle/>
        <a:p>
          <a:endParaRPr lang="es-ES"/>
        </a:p>
      </dgm:t>
    </dgm:pt>
    <dgm:pt modelId="{21522D68-43D3-474C-9D6D-B129266A7C96}" type="pres">
      <dgm:prSet presAssocID="{47D21296-03C8-48A1-9F4C-D587A0269D1E}" presName="vSp" presStyleCnt="0"/>
      <dgm:spPr/>
    </dgm:pt>
    <dgm:pt modelId="{0B625F2F-AE52-4177-81AD-243803C7FFB3}" type="pres">
      <dgm:prSet presAssocID="{0627852B-EE35-44D5-B38C-02F2BB43E1D3}" presName="horFlow" presStyleCnt="0"/>
      <dgm:spPr/>
    </dgm:pt>
    <dgm:pt modelId="{95D9733A-603A-4E86-A2A5-2DFAB75277AF}" type="pres">
      <dgm:prSet presAssocID="{0627852B-EE35-44D5-B38C-02F2BB43E1D3}" presName="bigChev" presStyleLbl="node1" presStyleIdx="2" presStyleCnt="4" custLinFactNeighborX="-4176" custLinFactNeighborY="15113"/>
      <dgm:spPr/>
      <dgm:t>
        <a:bodyPr/>
        <a:lstStyle/>
        <a:p>
          <a:endParaRPr lang="es-ES"/>
        </a:p>
      </dgm:t>
    </dgm:pt>
    <dgm:pt modelId="{BDAD152A-CE13-4222-94F8-185B1A405090}" type="pres">
      <dgm:prSet presAssocID="{0627852B-EE35-44D5-B38C-02F2BB43E1D3}" presName="vSp" presStyleCnt="0"/>
      <dgm:spPr/>
    </dgm:pt>
    <dgm:pt modelId="{8D41C5C8-0552-45C5-B75E-6CA395338B9D}" type="pres">
      <dgm:prSet presAssocID="{9BF66E49-9E52-4D15-B68C-72736B220E8E}" presName="horFlow" presStyleCnt="0"/>
      <dgm:spPr/>
    </dgm:pt>
    <dgm:pt modelId="{6050439C-4F23-46A8-84E2-F51860A246C5}" type="pres">
      <dgm:prSet presAssocID="{9BF66E49-9E52-4D15-B68C-72736B220E8E}" presName="bigChev" presStyleLbl="node1" presStyleIdx="3" presStyleCnt="4" custLinFactNeighborX="-4176" custLinFactNeighborY="128"/>
      <dgm:spPr/>
      <dgm:t>
        <a:bodyPr/>
        <a:lstStyle/>
        <a:p>
          <a:endParaRPr lang="es-ES"/>
        </a:p>
      </dgm:t>
    </dgm:pt>
  </dgm:ptLst>
  <dgm:cxnLst>
    <dgm:cxn modelId="{D29BDC7A-2311-4B19-8DAA-45B6D5E90895}" type="presOf" srcId="{4D5D281C-F674-4F77-8DD6-94D41137FDDC}" destId="{D56B41D4-F053-4D4D-BE24-CAADBB03779F}" srcOrd="0" destOrd="0" presId="urn:microsoft.com/office/officeart/2005/8/layout/lProcess3"/>
    <dgm:cxn modelId="{378C0CC1-98CA-4D44-B77B-9652DF1B1639}" type="presOf" srcId="{47D21296-03C8-48A1-9F4C-D587A0269D1E}" destId="{DF2F6394-ADB3-4311-BA45-3472BC7A34F2}" srcOrd="0" destOrd="0" presId="urn:microsoft.com/office/officeart/2005/8/layout/lProcess3"/>
    <dgm:cxn modelId="{5FA8D30C-168D-4B7F-B2AB-8538AE07474A}" srcId="{4D5D281C-F674-4F77-8DD6-94D41137FDDC}" destId="{9BF66E49-9E52-4D15-B68C-72736B220E8E}" srcOrd="3" destOrd="0" parTransId="{0B2A07BF-8565-4AD5-976C-01F02D1E55DA}" sibTransId="{C18100AA-8709-4762-A81E-FB20669B637D}"/>
    <dgm:cxn modelId="{1BA86655-090A-4034-B055-D3B501007D0D}" srcId="{4D5D281C-F674-4F77-8DD6-94D41137FDDC}" destId="{56EFFFA2-A1A8-4553-9BF3-58D1C05D3702}" srcOrd="0" destOrd="0" parTransId="{42C07196-CD24-47BE-BEE4-8EA6F8CC213E}" sibTransId="{8AC673AF-F284-4E56-8E31-96A134F91E31}"/>
    <dgm:cxn modelId="{18677413-E0B0-4C3E-BED0-4FDFD789D22F}" srcId="{4D5D281C-F674-4F77-8DD6-94D41137FDDC}" destId="{0627852B-EE35-44D5-B38C-02F2BB43E1D3}" srcOrd="2" destOrd="0" parTransId="{EF5D6B59-B975-4863-9694-1F4A949E35E5}" sibTransId="{10A3F9D8-D291-47C8-9D72-C951ABE05B52}"/>
    <dgm:cxn modelId="{AB00F28D-4518-4EA1-8BB9-C183E454D207}" srcId="{4D5D281C-F674-4F77-8DD6-94D41137FDDC}" destId="{47D21296-03C8-48A1-9F4C-D587A0269D1E}" srcOrd="1" destOrd="0" parTransId="{23714F45-C43C-454F-90E2-1D65207DD754}" sibTransId="{51A668C5-70C2-45BD-A949-E817FD83B032}"/>
    <dgm:cxn modelId="{26853F58-DD62-40C5-A675-710124FEB0FB}" type="presOf" srcId="{56EFFFA2-A1A8-4553-9BF3-58D1C05D3702}" destId="{58328592-6C1E-4CCA-8AA2-F52561B222C8}" srcOrd="0" destOrd="0" presId="urn:microsoft.com/office/officeart/2005/8/layout/lProcess3"/>
    <dgm:cxn modelId="{FE9BF4D5-CD8D-44EC-9156-0F52DB2695C1}" type="presOf" srcId="{9BF66E49-9E52-4D15-B68C-72736B220E8E}" destId="{6050439C-4F23-46A8-84E2-F51860A246C5}" srcOrd="0" destOrd="0" presId="urn:microsoft.com/office/officeart/2005/8/layout/lProcess3"/>
    <dgm:cxn modelId="{5A433F42-DA95-4B52-91A7-029EC81AD0F6}" type="presOf" srcId="{0627852B-EE35-44D5-B38C-02F2BB43E1D3}" destId="{95D9733A-603A-4E86-A2A5-2DFAB75277AF}" srcOrd="0" destOrd="0" presId="urn:microsoft.com/office/officeart/2005/8/layout/lProcess3"/>
    <dgm:cxn modelId="{83F8439C-DEC8-4EB3-B7E6-AA7E6D3EE27F}" type="presParOf" srcId="{D56B41D4-F053-4D4D-BE24-CAADBB03779F}" destId="{B953C876-290A-44DB-96BD-DC1E66C3A258}" srcOrd="0" destOrd="0" presId="urn:microsoft.com/office/officeart/2005/8/layout/lProcess3"/>
    <dgm:cxn modelId="{A5CF7519-12A5-4B7D-BDF1-103B656903DE}" type="presParOf" srcId="{B953C876-290A-44DB-96BD-DC1E66C3A258}" destId="{58328592-6C1E-4CCA-8AA2-F52561B222C8}" srcOrd="0" destOrd="0" presId="urn:microsoft.com/office/officeart/2005/8/layout/lProcess3"/>
    <dgm:cxn modelId="{5CEE2B86-9C76-40BE-A5AD-A40898D149CF}" type="presParOf" srcId="{D56B41D4-F053-4D4D-BE24-CAADBB03779F}" destId="{23F4E255-F84A-43EA-8BA4-572E0260BD45}" srcOrd="1" destOrd="0" presId="urn:microsoft.com/office/officeart/2005/8/layout/lProcess3"/>
    <dgm:cxn modelId="{66F009DE-E1A3-400D-A8B2-B549EA9CE62F}" type="presParOf" srcId="{D56B41D4-F053-4D4D-BE24-CAADBB03779F}" destId="{7F725508-4DA1-42B5-9CDC-82D6B8556C96}" srcOrd="2" destOrd="0" presId="urn:microsoft.com/office/officeart/2005/8/layout/lProcess3"/>
    <dgm:cxn modelId="{E7284532-83DE-426C-9A43-E36B8789042A}" type="presParOf" srcId="{7F725508-4DA1-42B5-9CDC-82D6B8556C96}" destId="{DF2F6394-ADB3-4311-BA45-3472BC7A34F2}" srcOrd="0" destOrd="0" presId="urn:microsoft.com/office/officeart/2005/8/layout/lProcess3"/>
    <dgm:cxn modelId="{D22892A1-0D98-40FA-A133-2334117745B3}" type="presParOf" srcId="{D56B41D4-F053-4D4D-BE24-CAADBB03779F}" destId="{21522D68-43D3-474C-9D6D-B129266A7C96}" srcOrd="3" destOrd="0" presId="urn:microsoft.com/office/officeart/2005/8/layout/lProcess3"/>
    <dgm:cxn modelId="{C659FEC9-67E6-48B3-8FE1-9496BEE260D1}" type="presParOf" srcId="{D56B41D4-F053-4D4D-BE24-CAADBB03779F}" destId="{0B625F2F-AE52-4177-81AD-243803C7FFB3}" srcOrd="4" destOrd="0" presId="urn:microsoft.com/office/officeart/2005/8/layout/lProcess3"/>
    <dgm:cxn modelId="{9D4BEEEB-8980-4E0A-9A6E-F8CAA214B7DF}" type="presParOf" srcId="{0B625F2F-AE52-4177-81AD-243803C7FFB3}" destId="{95D9733A-603A-4E86-A2A5-2DFAB75277AF}" srcOrd="0" destOrd="0" presId="urn:microsoft.com/office/officeart/2005/8/layout/lProcess3"/>
    <dgm:cxn modelId="{E051F57E-F826-496B-B00F-990AE65871E1}" type="presParOf" srcId="{D56B41D4-F053-4D4D-BE24-CAADBB03779F}" destId="{BDAD152A-CE13-4222-94F8-185B1A405090}" srcOrd="5" destOrd="0" presId="urn:microsoft.com/office/officeart/2005/8/layout/lProcess3"/>
    <dgm:cxn modelId="{C1A354D1-3991-4110-BC32-583F20F1F028}" type="presParOf" srcId="{D56B41D4-F053-4D4D-BE24-CAADBB03779F}" destId="{8D41C5C8-0552-45C5-B75E-6CA395338B9D}" srcOrd="6" destOrd="0" presId="urn:microsoft.com/office/officeart/2005/8/layout/lProcess3"/>
    <dgm:cxn modelId="{F165BE6A-1073-47CB-BCA4-15045A1453A7}" type="presParOf" srcId="{8D41C5C8-0552-45C5-B75E-6CA395338B9D}" destId="{6050439C-4F23-46A8-84E2-F51860A246C5}" srcOrd="0" destOrd="0" presId="urn:microsoft.com/office/officeart/2005/8/layout/lProcess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C6F8C9-D533-41F3-8B66-59A83F500FCE}" type="doc">
      <dgm:prSet loTypeId="urn:microsoft.com/office/officeart/2005/8/layout/hList3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EFCFE63-4785-41D7-ABEC-492037A0E243}">
      <dgm:prSet phldrT="[Texto]" custT="1"/>
      <dgm:spPr/>
      <dgm:t>
        <a:bodyPr/>
        <a:lstStyle/>
        <a:p>
          <a:r>
            <a:rPr lang="es-ES" sz="3200" b="1" dirty="0" smtClean="0"/>
            <a:t>Técnica e instrumentos</a:t>
          </a:r>
          <a:endParaRPr lang="es-ES" sz="3200" b="1" dirty="0"/>
        </a:p>
      </dgm:t>
    </dgm:pt>
    <dgm:pt modelId="{C7664D6A-817E-44A6-9E7C-E1FB32ECC23F}" type="parTrans" cxnId="{95441405-DB3F-42F7-9FA9-39D6CBCCBF92}">
      <dgm:prSet/>
      <dgm:spPr/>
      <dgm:t>
        <a:bodyPr/>
        <a:lstStyle/>
        <a:p>
          <a:endParaRPr lang="es-ES"/>
        </a:p>
      </dgm:t>
    </dgm:pt>
    <dgm:pt modelId="{E588A12C-F9BF-4E68-8442-707A729022C2}" type="sibTrans" cxnId="{95441405-DB3F-42F7-9FA9-39D6CBCCBF92}">
      <dgm:prSet/>
      <dgm:spPr/>
      <dgm:t>
        <a:bodyPr/>
        <a:lstStyle/>
        <a:p>
          <a:endParaRPr lang="es-ES"/>
        </a:p>
      </dgm:t>
    </dgm:pt>
    <dgm:pt modelId="{BB7176FD-1CDD-4316-BF76-63DB15A35DB3}">
      <dgm:prSet phldrT="[Texto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2000" b="1" dirty="0" smtClean="0"/>
            <a:t>Encuesta de docentes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1" dirty="0" smtClean="0"/>
            <a:t>(17 preguntas)</a:t>
          </a:r>
          <a:r>
            <a:rPr lang="es-ES" sz="2800" dirty="0" smtClean="0"/>
            <a:t>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2800" dirty="0" smtClean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/>
            <a:t>- Conocimientos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/>
            <a:t>- Didáctica 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/>
            <a:t>- Relación con habilidades comunicativas</a:t>
          </a:r>
        </a:p>
        <a:p>
          <a:pPr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dirty="0"/>
        </a:p>
      </dgm:t>
    </dgm:pt>
    <dgm:pt modelId="{7857A1E1-C297-4BDD-9F1A-A5D2A713BDB8}" type="parTrans" cxnId="{1B755EC2-B2B4-42F4-B3B0-99635DF56215}">
      <dgm:prSet/>
      <dgm:spPr/>
      <dgm:t>
        <a:bodyPr/>
        <a:lstStyle/>
        <a:p>
          <a:endParaRPr lang="es-ES"/>
        </a:p>
      </dgm:t>
    </dgm:pt>
    <dgm:pt modelId="{CAEB5A53-8E75-4C91-B952-EE47AD0AF67C}" type="sibTrans" cxnId="{1B755EC2-B2B4-42F4-B3B0-99635DF56215}">
      <dgm:prSet/>
      <dgm:spPr/>
      <dgm:t>
        <a:bodyPr/>
        <a:lstStyle/>
        <a:p>
          <a:endParaRPr lang="es-ES"/>
        </a:p>
      </dgm:t>
    </dgm:pt>
    <dgm:pt modelId="{51FC20E8-5746-470B-8A29-EB5427101F5B}">
      <dgm:prSet phldrT="[Texto]" custT="1"/>
      <dgm:spPr/>
      <dgm:t>
        <a:bodyPr/>
        <a:lstStyle/>
        <a:p>
          <a:pPr algn="ctr"/>
          <a:r>
            <a:rPr lang="es-ES" sz="1800" b="1" dirty="0" smtClean="0"/>
            <a:t>Ficha de observación a niños de 4 a 5 años de edad </a:t>
          </a:r>
        </a:p>
        <a:p>
          <a:pPr algn="ctr"/>
          <a:r>
            <a:rPr lang="es-ES" sz="1400" b="1" dirty="0" smtClean="0"/>
            <a:t>(20 ítems)</a:t>
          </a:r>
        </a:p>
        <a:p>
          <a:pPr algn="ctr"/>
          <a:endParaRPr lang="es-ES" sz="1800" b="1" dirty="0" smtClean="0"/>
        </a:p>
        <a:p>
          <a:pPr algn="l"/>
          <a:r>
            <a:rPr lang="es-ES" sz="1800" b="0" dirty="0" smtClean="0"/>
            <a:t>- Lenguaje verbal y escucha</a:t>
          </a:r>
        </a:p>
        <a:p>
          <a:pPr algn="l"/>
          <a:r>
            <a:rPr lang="es-ES" sz="1800" b="0" dirty="0" smtClean="0"/>
            <a:t>- Discriminación, atención y concentración auditiva</a:t>
          </a:r>
        </a:p>
        <a:p>
          <a:pPr algn="l"/>
          <a:r>
            <a:rPr lang="es-ES" sz="1800" b="0" dirty="0" smtClean="0"/>
            <a:t>- Interacción </a:t>
          </a:r>
        </a:p>
        <a:p>
          <a:pPr algn="l"/>
          <a:r>
            <a:rPr lang="es-ES" sz="1800" b="0" dirty="0" smtClean="0"/>
            <a:t>- Lenguaje no verbal o expresión corporal</a:t>
          </a:r>
        </a:p>
        <a:p>
          <a:pPr algn="ctr"/>
          <a:endParaRPr lang="es-ES" sz="1800" b="1" dirty="0" smtClean="0"/>
        </a:p>
        <a:p>
          <a:pPr algn="ctr"/>
          <a:endParaRPr lang="es-ES" sz="1800" b="1" dirty="0" smtClean="0"/>
        </a:p>
      </dgm:t>
    </dgm:pt>
    <dgm:pt modelId="{EB59A20A-573F-4595-B1A1-EF6148448321}" type="parTrans" cxnId="{2B4E4CE8-A2A0-4291-B2A6-F4904FD92101}">
      <dgm:prSet/>
      <dgm:spPr/>
      <dgm:t>
        <a:bodyPr/>
        <a:lstStyle/>
        <a:p>
          <a:endParaRPr lang="es-ES"/>
        </a:p>
      </dgm:t>
    </dgm:pt>
    <dgm:pt modelId="{E88DD3B1-BE26-49D7-BA74-5712E835D90A}" type="sibTrans" cxnId="{2B4E4CE8-A2A0-4291-B2A6-F4904FD92101}">
      <dgm:prSet/>
      <dgm:spPr/>
      <dgm:t>
        <a:bodyPr/>
        <a:lstStyle/>
        <a:p>
          <a:endParaRPr lang="es-ES"/>
        </a:p>
      </dgm:t>
    </dgm:pt>
    <dgm:pt modelId="{B80DD1D3-FD61-412B-9FAC-F6326C2C593F}" type="pres">
      <dgm:prSet presAssocID="{1CC6F8C9-D533-41F3-8B66-59A83F500F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20706B-1C74-44FB-993A-A579F543FDC6}" type="pres">
      <dgm:prSet presAssocID="{2EFCFE63-4785-41D7-ABEC-492037A0E243}" presName="roof" presStyleLbl="dkBgShp" presStyleIdx="0" presStyleCnt="2" custLinFactNeighborX="2667" custLinFactNeighborY="-25047"/>
      <dgm:spPr/>
      <dgm:t>
        <a:bodyPr/>
        <a:lstStyle/>
        <a:p>
          <a:endParaRPr lang="es-ES"/>
        </a:p>
      </dgm:t>
    </dgm:pt>
    <dgm:pt modelId="{F22A9C6A-F77F-45C5-90CC-BB002AF88698}" type="pres">
      <dgm:prSet presAssocID="{2EFCFE63-4785-41D7-ABEC-492037A0E243}" presName="pillars" presStyleCnt="0"/>
      <dgm:spPr/>
    </dgm:pt>
    <dgm:pt modelId="{7A01A3BA-2F0A-42F0-A72F-9B6EF3E44DDA}" type="pres">
      <dgm:prSet presAssocID="{2EFCFE63-4785-41D7-ABEC-492037A0E243}" presName="pillar1" presStyleLbl="node1" presStyleIdx="0" presStyleCnt="2" custScaleX="93915" custScaleY="119250" custLinFactNeighborY="-5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16D880-B878-4DDC-BBFC-20704708EAFA}" type="pres">
      <dgm:prSet presAssocID="{51FC20E8-5746-470B-8A29-EB5427101F5B}" presName="pillarX" presStyleLbl="node1" presStyleIdx="1" presStyleCnt="2" custScaleY="128169" custLinFactNeighborY="-7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AFC64-EA38-444F-BAF8-3785527FE396}" type="pres">
      <dgm:prSet presAssocID="{2EFCFE63-4785-41D7-ABEC-492037A0E243}" presName="base" presStyleLbl="dkBgShp" presStyleIdx="1" presStyleCnt="2" custLinFactNeighborY="33501"/>
      <dgm:spPr/>
    </dgm:pt>
  </dgm:ptLst>
  <dgm:cxnLst>
    <dgm:cxn modelId="{2B4E4CE8-A2A0-4291-B2A6-F4904FD92101}" srcId="{2EFCFE63-4785-41D7-ABEC-492037A0E243}" destId="{51FC20E8-5746-470B-8A29-EB5427101F5B}" srcOrd="1" destOrd="0" parTransId="{EB59A20A-573F-4595-B1A1-EF6148448321}" sibTransId="{E88DD3B1-BE26-49D7-BA74-5712E835D90A}"/>
    <dgm:cxn modelId="{4F61DD69-199C-43B6-8897-C6E658C0C1FF}" type="presOf" srcId="{2EFCFE63-4785-41D7-ABEC-492037A0E243}" destId="{B220706B-1C74-44FB-993A-A579F543FDC6}" srcOrd="0" destOrd="0" presId="urn:microsoft.com/office/officeart/2005/8/layout/hList3"/>
    <dgm:cxn modelId="{1B755EC2-B2B4-42F4-B3B0-99635DF56215}" srcId="{2EFCFE63-4785-41D7-ABEC-492037A0E243}" destId="{BB7176FD-1CDD-4316-BF76-63DB15A35DB3}" srcOrd="0" destOrd="0" parTransId="{7857A1E1-C297-4BDD-9F1A-A5D2A713BDB8}" sibTransId="{CAEB5A53-8E75-4C91-B952-EE47AD0AF67C}"/>
    <dgm:cxn modelId="{8FCB2338-DE37-43E7-A2F8-F0CB73C7D715}" type="presOf" srcId="{51FC20E8-5746-470B-8A29-EB5427101F5B}" destId="{5616D880-B878-4DDC-BBFC-20704708EAFA}" srcOrd="0" destOrd="0" presId="urn:microsoft.com/office/officeart/2005/8/layout/hList3"/>
    <dgm:cxn modelId="{95441405-DB3F-42F7-9FA9-39D6CBCCBF92}" srcId="{1CC6F8C9-D533-41F3-8B66-59A83F500FCE}" destId="{2EFCFE63-4785-41D7-ABEC-492037A0E243}" srcOrd="0" destOrd="0" parTransId="{C7664D6A-817E-44A6-9E7C-E1FB32ECC23F}" sibTransId="{E588A12C-F9BF-4E68-8442-707A729022C2}"/>
    <dgm:cxn modelId="{3F205F5D-9836-4EF6-BABF-DF2935839FB1}" type="presOf" srcId="{1CC6F8C9-D533-41F3-8B66-59A83F500FCE}" destId="{B80DD1D3-FD61-412B-9FAC-F6326C2C593F}" srcOrd="0" destOrd="0" presId="urn:microsoft.com/office/officeart/2005/8/layout/hList3"/>
    <dgm:cxn modelId="{960DF1A8-C5FE-4F71-9D80-B1E57C750CE5}" type="presOf" srcId="{BB7176FD-1CDD-4316-BF76-63DB15A35DB3}" destId="{7A01A3BA-2F0A-42F0-A72F-9B6EF3E44DDA}" srcOrd="0" destOrd="0" presId="urn:microsoft.com/office/officeart/2005/8/layout/hList3"/>
    <dgm:cxn modelId="{6BC581E5-2949-45C1-AB7F-90701A2393B4}" type="presParOf" srcId="{B80DD1D3-FD61-412B-9FAC-F6326C2C593F}" destId="{B220706B-1C74-44FB-993A-A579F543FDC6}" srcOrd="0" destOrd="0" presId="urn:microsoft.com/office/officeart/2005/8/layout/hList3"/>
    <dgm:cxn modelId="{742F3B8C-7196-4F64-86BD-CA3BF24E2EC8}" type="presParOf" srcId="{B80DD1D3-FD61-412B-9FAC-F6326C2C593F}" destId="{F22A9C6A-F77F-45C5-90CC-BB002AF88698}" srcOrd="1" destOrd="0" presId="urn:microsoft.com/office/officeart/2005/8/layout/hList3"/>
    <dgm:cxn modelId="{16FF1040-4DBA-4555-829C-8F18EC7B361E}" type="presParOf" srcId="{F22A9C6A-F77F-45C5-90CC-BB002AF88698}" destId="{7A01A3BA-2F0A-42F0-A72F-9B6EF3E44DDA}" srcOrd="0" destOrd="0" presId="urn:microsoft.com/office/officeart/2005/8/layout/hList3"/>
    <dgm:cxn modelId="{BC08CDAE-D2F1-4B62-B551-873ABBB29FA3}" type="presParOf" srcId="{F22A9C6A-F77F-45C5-90CC-BB002AF88698}" destId="{5616D880-B878-4DDC-BBFC-20704708EAFA}" srcOrd="1" destOrd="0" presId="urn:microsoft.com/office/officeart/2005/8/layout/hList3"/>
    <dgm:cxn modelId="{D50AF79B-F435-4F35-AA3F-CF7399CBC27C}" type="presParOf" srcId="{B80DD1D3-FD61-412B-9FAC-F6326C2C593F}" destId="{AA1AFC64-EA38-444F-BAF8-3785527FE396}" srcOrd="2" destOrd="0" presId="urn:microsoft.com/office/officeart/2005/8/layout/h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0337C5-17C3-41DA-B619-D81B139B154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4BCF41B-AB2D-4D02-9F4F-DCCC2F65F270}">
      <dgm:prSet phldrT="[Texto]" custT="1"/>
      <dgm:spPr/>
      <dgm:t>
        <a:bodyPr/>
        <a:lstStyle/>
        <a:p>
          <a:r>
            <a:rPr lang="es-ES" sz="1600" dirty="0">
              <a:latin typeface="Arial" pitchFamily="34" charset="0"/>
              <a:cs typeface="Arial" pitchFamily="34" charset="0"/>
            </a:rPr>
            <a:t>Contribuir al docente la información necesaria sobre educación musical para su aplicación adecuada en el desarrollo de las habilidades comunicativas</a:t>
          </a:r>
        </a:p>
      </dgm:t>
    </dgm:pt>
    <dgm:pt modelId="{2CC2C7CC-3B43-4F30-A3CB-321EA0D1A2DB}" type="parTrans" cxnId="{4CE4AA94-B121-4E60-8A52-F8B0B1BBD67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B1D6AB6-AA97-4D3A-A1AA-2FA7C6E1BB0A}" type="sibTrans" cxnId="{4CE4AA94-B121-4E60-8A52-F8B0B1BBD67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F275380D-F7C7-43D9-92E6-C580871EFC8D}">
      <dgm:prSet phldrT="[Texto]"/>
      <dgm:spPr/>
      <dgm:t>
        <a:bodyPr/>
        <a:lstStyle/>
        <a:p>
          <a:r>
            <a:rPr lang="es-ES" dirty="0">
              <a:latin typeface="Arial" pitchFamily="34" charset="0"/>
              <a:cs typeface="Arial" pitchFamily="34" charset="0"/>
            </a:rPr>
            <a:t>Proporcionar actividades que apoyen y guíen al docente en la aplicación consciente y responsable de la música en el aula de clase en base a las destrezas para niños de 4-5 años del </a:t>
          </a:r>
          <a:r>
            <a:rPr lang="es-ES" dirty="0" smtClean="0">
              <a:latin typeface="Arial" pitchFamily="34" charset="0"/>
              <a:cs typeface="Arial" pitchFamily="34" charset="0"/>
            </a:rPr>
            <a:t>Currículo </a:t>
          </a:r>
          <a:r>
            <a:rPr lang="es-ES" dirty="0">
              <a:latin typeface="Arial" pitchFamily="34" charset="0"/>
              <a:cs typeface="Arial" pitchFamily="34" charset="0"/>
            </a:rPr>
            <a:t>de Educación Inicial Ecuatoriano, 2014</a:t>
          </a:r>
        </a:p>
      </dgm:t>
    </dgm:pt>
    <dgm:pt modelId="{131349C6-8B3E-4325-A6B5-58DEF3012CCA}" type="parTrans" cxnId="{BACF30DF-3DB1-421F-852F-00ED6D7F0AF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D5C58672-E3C2-4FBB-BAB6-9F43E272806F}" type="sibTrans" cxnId="{BACF30DF-3DB1-421F-852F-00ED6D7F0AF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898E307-DCC4-44F4-8C84-2B05774E1F9D}">
      <dgm:prSet phldrT="[Texto]" custT="1"/>
      <dgm:spPr/>
      <dgm:t>
        <a:bodyPr/>
        <a:lstStyle/>
        <a:p>
          <a:r>
            <a:rPr lang="es-ES" sz="1400">
              <a:latin typeface="Arial" pitchFamily="34" charset="0"/>
              <a:cs typeface="Arial" pitchFamily="34" charset="0"/>
            </a:rPr>
            <a:t>Indicar la relación entre la música y el lenguaje para potenciar el aprendizaje de las habilidades comunicativas</a:t>
          </a:r>
        </a:p>
      </dgm:t>
    </dgm:pt>
    <dgm:pt modelId="{8C1C6D72-EDFC-412F-8F08-0E65451B7ACB}" type="parTrans" cxnId="{1BF2EB2C-2F38-43A0-B850-E5B134A02B61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5BBF4311-69B3-430C-AF86-65B50C6C5B09}" type="sibTrans" cxnId="{1BF2EB2C-2F38-43A0-B850-E5B134A02B61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741AE94-3C9D-4C7A-AB15-735395C1353C}" type="pres">
      <dgm:prSet presAssocID="{730337C5-17C3-41DA-B619-D81B139B15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765532-0EE1-4B49-A9EE-7A99C5037D72}" type="pres">
      <dgm:prSet presAssocID="{E4BCF41B-AB2D-4D02-9F4F-DCCC2F65F2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2579EA-C92C-48DD-8229-C41104A832D4}" type="pres">
      <dgm:prSet presAssocID="{AB1D6AB6-AA97-4D3A-A1AA-2FA7C6E1BB0A}" presName="sibTrans" presStyleCnt="0"/>
      <dgm:spPr/>
    </dgm:pt>
    <dgm:pt modelId="{9A0A35AE-2B45-41B8-A090-362CB82101AA}" type="pres">
      <dgm:prSet presAssocID="{F275380D-F7C7-43D9-92E6-C580871EFC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A4DC9-E92C-49C7-AF53-F0806F17E820}" type="pres">
      <dgm:prSet presAssocID="{D5C58672-E3C2-4FBB-BAB6-9F43E272806F}" presName="sibTrans" presStyleCnt="0"/>
      <dgm:spPr/>
    </dgm:pt>
    <dgm:pt modelId="{C4268AF8-2C1C-41B5-9304-6465BF8C1DA4}" type="pres">
      <dgm:prSet presAssocID="{0898E307-DCC4-44F4-8C84-2B05774E1F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E4AA94-B121-4E60-8A52-F8B0B1BBD67D}" srcId="{730337C5-17C3-41DA-B619-D81B139B1540}" destId="{E4BCF41B-AB2D-4D02-9F4F-DCCC2F65F270}" srcOrd="0" destOrd="0" parTransId="{2CC2C7CC-3B43-4F30-A3CB-321EA0D1A2DB}" sibTransId="{AB1D6AB6-AA97-4D3A-A1AA-2FA7C6E1BB0A}"/>
    <dgm:cxn modelId="{B8BA81C6-D9B9-481B-A946-DA7324B6297B}" type="presOf" srcId="{F275380D-F7C7-43D9-92E6-C580871EFC8D}" destId="{9A0A35AE-2B45-41B8-A090-362CB82101AA}" srcOrd="0" destOrd="0" presId="urn:microsoft.com/office/officeart/2005/8/layout/default"/>
    <dgm:cxn modelId="{BACF30DF-3DB1-421F-852F-00ED6D7F0AF9}" srcId="{730337C5-17C3-41DA-B619-D81B139B1540}" destId="{F275380D-F7C7-43D9-92E6-C580871EFC8D}" srcOrd="1" destOrd="0" parTransId="{131349C6-8B3E-4325-A6B5-58DEF3012CCA}" sibTransId="{D5C58672-E3C2-4FBB-BAB6-9F43E272806F}"/>
    <dgm:cxn modelId="{388CF0F6-7C47-49BD-8521-0F5D4ADE5498}" type="presOf" srcId="{0898E307-DCC4-44F4-8C84-2B05774E1F9D}" destId="{C4268AF8-2C1C-41B5-9304-6465BF8C1DA4}" srcOrd="0" destOrd="0" presId="urn:microsoft.com/office/officeart/2005/8/layout/default"/>
    <dgm:cxn modelId="{C4A488DE-CD2D-47AA-8BA9-3A938473D819}" type="presOf" srcId="{730337C5-17C3-41DA-B619-D81B139B1540}" destId="{0741AE94-3C9D-4C7A-AB15-735395C1353C}" srcOrd="0" destOrd="0" presId="urn:microsoft.com/office/officeart/2005/8/layout/default"/>
    <dgm:cxn modelId="{ACF9BD86-4E3E-4FC4-8BF9-732148BED5AF}" type="presOf" srcId="{E4BCF41B-AB2D-4D02-9F4F-DCCC2F65F270}" destId="{80765532-0EE1-4B49-A9EE-7A99C5037D72}" srcOrd="0" destOrd="0" presId="urn:microsoft.com/office/officeart/2005/8/layout/default"/>
    <dgm:cxn modelId="{1BF2EB2C-2F38-43A0-B850-E5B134A02B61}" srcId="{730337C5-17C3-41DA-B619-D81B139B1540}" destId="{0898E307-DCC4-44F4-8C84-2B05774E1F9D}" srcOrd="2" destOrd="0" parTransId="{8C1C6D72-EDFC-412F-8F08-0E65451B7ACB}" sibTransId="{5BBF4311-69B3-430C-AF86-65B50C6C5B09}"/>
    <dgm:cxn modelId="{87B42182-04E7-47CD-A083-777BC843A556}" type="presParOf" srcId="{0741AE94-3C9D-4C7A-AB15-735395C1353C}" destId="{80765532-0EE1-4B49-A9EE-7A99C5037D72}" srcOrd="0" destOrd="0" presId="urn:microsoft.com/office/officeart/2005/8/layout/default"/>
    <dgm:cxn modelId="{DF270B0B-5490-4C6A-966A-8A113FCAAD10}" type="presParOf" srcId="{0741AE94-3C9D-4C7A-AB15-735395C1353C}" destId="{C42579EA-C92C-48DD-8229-C41104A832D4}" srcOrd="1" destOrd="0" presId="urn:microsoft.com/office/officeart/2005/8/layout/default"/>
    <dgm:cxn modelId="{F4CF8B1A-E512-4AA5-89DF-074B4A115514}" type="presParOf" srcId="{0741AE94-3C9D-4C7A-AB15-735395C1353C}" destId="{9A0A35AE-2B45-41B8-A090-362CB82101AA}" srcOrd="2" destOrd="0" presId="urn:microsoft.com/office/officeart/2005/8/layout/default"/>
    <dgm:cxn modelId="{7128A3B6-7DB9-4984-9EB6-915EF351FF24}" type="presParOf" srcId="{0741AE94-3C9D-4C7A-AB15-735395C1353C}" destId="{7C7A4DC9-E92C-49C7-AF53-F0806F17E820}" srcOrd="3" destOrd="0" presId="urn:microsoft.com/office/officeart/2005/8/layout/default"/>
    <dgm:cxn modelId="{510A983A-EA56-4E64-98CD-3EED83464DD1}" type="presParOf" srcId="{0741AE94-3C9D-4C7A-AB15-735395C1353C}" destId="{C4268AF8-2C1C-41B5-9304-6465BF8C1DA4}" srcOrd="4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BEEFCC-BE71-4E10-9CC8-43717C93A164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117F4835-B8C8-41FB-9FFE-0A1997B8E6D3}">
      <dgm:prSet phldrT="[Texto]"/>
      <dgm:spPr/>
      <dgm:t>
        <a:bodyPr/>
        <a:lstStyle/>
        <a:p>
          <a:r>
            <a:rPr lang="es-ES" dirty="0" smtClean="0"/>
            <a:t>Plano sensorial</a:t>
          </a:r>
          <a:endParaRPr lang="es-ES" dirty="0"/>
        </a:p>
      </dgm:t>
    </dgm:pt>
    <dgm:pt modelId="{B48A4B93-B139-475B-84AB-A8634D0CDC27}" type="parTrans" cxnId="{3CE6E659-FCA6-4529-812F-74667DB6F270}">
      <dgm:prSet/>
      <dgm:spPr/>
      <dgm:t>
        <a:bodyPr/>
        <a:lstStyle/>
        <a:p>
          <a:endParaRPr lang="es-ES"/>
        </a:p>
      </dgm:t>
    </dgm:pt>
    <dgm:pt modelId="{A7B9E13F-E773-4C64-9039-5B123F6DDFB5}" type="sibTrans" cxnId="{3CE6E659-FCA6-4529-812F-74667DB6F270}">
      <dgm:prSet/>
      <dgm:spPr/>
      <dgm:t>
        <a:bodyPr/>
        <a:lstStyle/>
        <a:p>
          <a:endParaRPr lang="es-ES"/>
        </a:p>
      </dgm:t>
    </dgm:pt>
    <dgm:pt modelId="{C7627E1F-A638-49B4-A69E-1AA075D9DF88}">
      <dgm:prSet phldrT="[Texto]"/>
      <dgm:spPr/>
      <dgm:t>
        <a:bodyPr/>
        <a:lstStyle/>
        <a:p>
          <a:r>
            <a:rPr lang="es-ES" dirty="0" smtClean="0"/>
            <a:t>Plano descriptivo</a:t>
          </a:r>
          <a:endParaRPr lang="es-ES" dirty="0"/>
        </a:p>
      </dgm:t>
    </dgm:pt>
    <dgm:pt modelId="{899F4CD0-6813-4542-9C11-891475A21CC6}" type="parTrans" cxnId="{9C704A7D-0260-421C-AE30-920A99919446}">
      <dgm:prSet/>
      <dgm:spPr/>
      <dgm:t>
        <a:bodyPr/>
        <a:lstStyle/>
        <a:p>
          <a:endParaRPr lang="es-ES"/>
        </a:p>
      </dgm:t>
    </dgm:pt>
    <dgm:pt modelId="{0533A68E-581D-4181-8EF7-101DC3EBAE09}" type="sibTrans" cxnId="{9C704A7D-0260-421C-AE30-920A99919446}">
      <dgm:prSet/>
      <dgm:spPr/>
      <dgm:t>
        <a:bodyPr/>
        <a:lstStyle/>
        <a:p>
          <a:endParaRPr lang="es-ES"/>
        </a:p>
      </dgm:t>
    </dgm:pt>
    <dgm:pt modelId="{43EC9C0D-D1C1-498A-9A17-DD8D22FAD518}">
      <dgm:prSet phldrT="[Texto]"/>
      <dgm:spPr/>
      <dgm:t>
        <a:bodyPr/>
        <a:lstStyle/>
        <a:p>
          <a:r>
            <a:rPr lang="es-ES" dirty="0" smtClean="0"/>
            <a:t>Plano musical</a:t>
          </a:r>
          <a:endParaRPr lang="es-ES" dirty="0"/>
        </a:p>
      </dgm:t>
    </dgm:pt>
    <dgm:pt modelId="{DBED338E-08CE-4D55-A37C-79A934EA5B41}" type="parTrans" cxnId="{ED853D44-9280-4159-87E1-5EF5257AA60A}">
      <dgm:prSet/>
      <dgm:spPr/>
      <dgm:t>
        <a:bodyPr/>
        <a:lstStyle/>
        <a:p>
          <a:endParaRPr lang="es-ES"/>
        </a:p>
      </dgm:t>
    </dgm:pt>
    <dgm:pt modelId="{FBD6BA0C-6585-4719-85C4-24C279D0F6B5}" type="sibTrans" cxnId="{ED853D44-9280-4159-87E1-5EF5257AA60A}">
      <dgm:prSet/>
      <dgm:spPr/>
      <dgm:t>
        <a:bodyPr/>
        <a:lstStyle/>
        <a:p>
          <a:endParaRPr lang="es-ES"/>
        </a:p>
      </dgm:t>
    </dgm:pt>
    <dgm:pt modelId="{03F060CF-880C-4D8B-B63C-8DD5C69BE535}">
      <dgm:prSet phldrT="[Texto]"/>
      <dgm:spPr/>
      <dgm:t>
        <a:bodyPr/>
        <a:lstStyle/>
        <a:p>
          <a:pPr algn="l"/>
          <a:r>
            <a:rPr lang="es-ES" b="1" dirty="0" smtClean="0"/>
            <a:t>Wuytack:</a:t>
          </a:r>
          <a:endParaRPr lang="es-ES" b="1" dirty="0"/>
        </a:p>
      </dgm:t>
    </dgm:pt>
    <dgm:pt modelId="{B4180C3B-D75E-4A4F-A852-903695ADF4A2}" type="parTrans" cxnId="{F36389FB-EC10-4CD6-AE00-73DC3D5BD839}">
      <dgm:prSet/>
      <dgm:spPr/>
      <dgm:t>
        <a:bodyPr/>
        <a:lstStyle/>
        <a:p>
          <a:endParaRPr lang="es-ES"/>
        </a:p>
      </dgm:t>
    </dgm:pt>
    <dgm:pt modelId="{3C2FF8C8-90B8-48B9-83BE-1DFFD3129F7E}" type="sibTrans" cxnId="{F36389FB-EC10-4CD6-AE00-73DC3D5BD839}">
      <dgm:prSet/>
      <dgm:spPr/>
      <dgm:t>
        <a:bodyPr/>
        <a:lstStyle/>
        <a:p>
          <a:endParaRPr lang="es-ES"/>
        </a:p>
      </dgm:t>
    </dgm:pt>
    <dgm:pt modelId="{5D0A48BC-8A37-4105-ADD8-998FA5F03077}" type="pres">
      <dgm:prSet presAssocID="{DEBEEFCC-BE71-4E10-9CC8-43717C93A164}" presName="linearFlow" presStyleCnt="0">
        <dgm:presLayoutVars>
          <dgm:resizeHandles val="exact"/>
        </dgm:presLayoutVars>
      </dgm:prSet>
      <dgm:spPr/>
    </dgm:pt>
    <dgm:pt modelId="{C698627C-5BEA-441E-B777-C2516B295348}" type="pres">
      <dgm:prSet presAssocID="{03F060CF-880C-4D8B-B63C-8DD5C69BE535}" presName="node" presStyleLbl="node1" presStyleIdx="0" presStyleCnt="4" custScaleY="472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54335D-392A-4B54-91E9-F1B8552F0946}" type="pres">
      <dgm:prSet presAssocID="{3C2FF8C8-90B8-48B9-83BE-1DFFD3129F7E}" presName="sibTrans" presStyleLbl="sibTrans2D1" presStyleIdx="0" presStyleCnt="3"/>
      <dgm:spPr/>
      <dgm:t>
        <a:bodyPr/>
        <a:lstStyle/>
        <a:p>
          <a:endParaRPr lang="es-ES"/>
        </a:p>
      </dgm:t>
    </dgm:pt>
    <dgm:pt modelId="{409A3A50-E99E-4CDC-9559-5106F717C893}" type="pres">
      <dgm:prSet presAssocID="{3C2FF8C8-90B8-48B9-83BE-1DFFD3129F7E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B712CE15-8A42-4242-AC0C-67B653020557}" type="pres">
      <dgm:prSet presAssocID="{117F4835-B8C8-41FB-9FFE-0A1997B8E6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6CFC77-841F-45FF-BF71-4B8B8DB2C8B4}" type="pres">
      <dgm:prSet presAssocID="{A7B9E13F-E773-4C64-9039-5B123F6DDFB5}" presName="sibTrans" presStyleLbl="sibTrans2D1" presStyleIdx="1" presStyleCnt="3"/>
      <dgm:spPr/>
      <dgm:t>
        <a:bodyPr/>
        <a:lstStyle/>
        <a:p>
          <a:endParaRPr lang="es-ES"/>
        </a:p>
      </dgm:t>
    </dgm:pt>
    <dgm:pt modelId="{F9956EA2-E5BE-46F0-8F97-F2F45B79E378}" type="pres">
      <dgm:prSet presAssocID="{A7B9E13F-E773-4C64-9039-5B123F6DDFB5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8E449A76-207B-44DD-872E-215A125856A8}" type="pres">
      <dgm:prSet presAssocID="{C7627E1F-A638-49B4-A69E-1AA075D9DF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10850-722D-4FEB-9ADB-A1A98725FFC1}" type="pres">
      <dgm:prSet presAssocID="{0533A68E-581D-4181-8EF7-101DC3EBAE09}" presName="sibTrans" presStyleLbl="sibTrans2D1" presStyleIdx="2" presStyleCnt="3"/>
      <dgm:spPr/>
      <dgm:t>
        <a:bodyPr/>
        <a:lstStyle/>
        <a:p>
          <a:endParaRPr lang="es-ES"/>
        </a:p>
      </dgm:t>
    </dgm:pt>
    <dgm:pt modelId="{B5B679B6-8C58-4063-BE5F-9CD2C1A12E92}" type="pres">
      <dgm:prSet presAssocID="{0533A68E-581D-4181-8EF7-101DC3EBAE09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1238C6BA-32A1-4AD0-98F3-C393B7F18EC9}" type="pres">
      <dgm:prSet presAssocID="{43EC9C0D-D1C1-498A-9A17-DD8D22FAD5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82E153-96BA-4DFC-AE42-82E847F062B8}" type="presOf" srcId="{A7B9E13F-E773-4C64-9039-5B123F6DDFB5}" destId="{1A6CFC77-841F-45FF-BF71-4B8B8DB2C8B4}" srcOrd="0" destOrd="0" presId="urn:microsoft.com/office/officeart/2005/8/layout/process2"/>
    <dgm:cxn modelId="{9C704A7D-0260-421C-AE30-920A99919446}" srcId="{DEBEEFCC-BE71-4E10-9CC8-43717C93A164}" destId="{C7627E1F-A638-49B4-A69E-1AA075D9DF88}" srcOrd="2" destOrd="0" parTransId="{899F4CD0-6813-4542-9C11-891475A21CC6}" sibTransId="{0533A68E-581D-4181-8EF7-101DC3EBAE09}"/>
    <dgm:cxn modelId="{1372FD61-411D-4317-9967-B7953AB6C92F}" type="presOf" srcId="{117F4835-B8C8-41FB-9FFE-0A1997B8E6D3}" destId="{B712CE15-8A42-4242-AC0C-67B653020557}" srcOrd="0" destOrd="0" presId="urn:microsoft.com/office/officeart/2005/8/layout/process2"/>
    <dgm:cxn modelId="{F7DE1667-39B7-4345-BD44-A4FF2D9A255C}" type="presOf" srcId="{03F060CF-880C-4D8B-B63C-8DD5C69BE535}" destId="{C698627C-5BEA-441E-B777-C2516B295348}" srcOrd="0" destOrd="0" presId="urn:microsoft.com/office/officeart/2005/8/layout/process2"/>
    <dgm:cxn modelId="{ED853D44-9280-4159-87E1-5EF5257AA60A}" srcId="{DEBEEFCC-BE71-4E10-9CC8-43717C93A164}" destId="{43EC9C0D-D1C1-498A-9A17-DD8D22FAD518}" srcOrd="3" destOrd="0" parTransId="{DBED338E-08CE-4D55-A37C-79A934EA5B41}" sibTransId="{FBD6BA0C-6585-4719-85C4-24C279D0F6B5}"/>
    <dgm:cxn modelId="{6385E31E-EA2A-4F85-8CAA-445D3A2A61F4}" type="presOf" srcId="{C7627E1F-A638-49B4-A69E-1AA075D9DF88}" destId="{8E449A76-207B-44DD-872E-215A125856A8}" srcOrd="0" destOrd="0" presId="urn:microsoft.com/office/officeart/2005/8/layout/process2"/>
    <dgm:cxn modelId="{27F4EB7B-4185-41E6-A39B-FB4AADA4D7B2}" type="presOf" srcId="{A7B9E13F-E773-4C64-9039-5B123F6DDFB5}" destId="{F9956EA2-E5BE-46F0-8F97-F2F45B79E378}" srcOrd="1" destOrd="0" presId="urn:microsoft.com/office/officeart/2005/8/layout/process2"/>
    <dgm:cxn modelId="{3CE6E659-FCA6-4529-812F-74667DB6F270}" srcId="{DEBEEFCC-BE71-4E10-9CC8-43717C93A164}" destId="{117F4835-B8C8-41FB-9FFE-0A1997B8E6D3}" srcOrd="1" destOrd="0" parTransId="{B48A4B93-B139-475B-84AB-A8634D0CDC27}" sibTransId="{A7B9E13F-E773-4C64-9039-5B123F6DDFB5}"/>
    <dgm:cxn modelId="{EF7A1048-1149-46E2-A4A8-17B3D22D6989}" type="presOf" srcId="{3C2FF8C8-90B8-48B9-83BE-1DFFD3129F7E}" destId="{D054335D-392A-4B54-91E9-F1B8552F0946}" srcOrd="0" destOrd="0" presId="urn:microsoft.com/office/officeart/2005/8/layout/process2"/>
    <dgm:cxn modelId="{9FEC8773-0645-4FE0-96F7-8A0265B79AB9}" type="presOf" srcId="{0533A68E-581D-4181-8EF7-101DC3EBAE09}" destId="{7E710850-722D-4FEB-9ADB-A1A98725FFC1}" srcOrd="0" destOrd="0" presId="urn:microsoft.com/office/officeart/2005/8/layout/process2"/>
    <dgm:cxn modelId="{2D676815-BA50-402E-8A5C-9BE4D9287237}" type="presOf" srcId="{43EC9C0D-D1C1-498A-9A17-DD8D22FAD518}" destId="{1238C6BA-32A1-4AD0-98F3-C393B7F18EC9}" srcOrd="0" destOrd="0" presId="urn:microsoft.com/office/officeart/2005/8/layout/process2"/>
    <dgm:cxn modelId="{1C9A19D6-CE92-45F2-AA3F-A76726609EFB}" type="presOf" srcId="{3C2FF8C8-90B8-48B9-83BE-1DFFD3129F7E}" destId="{409A3A50-E99E-4CDC-9559-5106F717C893}" srcOrd="1" destOrd="0" presId="urn:microsoft.com/office/officeart/2005/8/layout/process2"/>
    <dgm:cxn modelId="{F36389FB-EC10-4CD6-AE00-73DC3D5BD839}" srcId="{DEBEEFCC-BE71-4E10-9CC8-43717C93A164}" destId="{03F060CF-880C-4D8B-B63C-8DD5C69BE535}" srcOrd="0" destOrd="0" parTransId="{B4180C3B-D75E-4A4F-A852-903695ADF4A2}" sibTransId="{3C2FF8C8-90B8-48B9-83BE-1DFFD3129F7E}"/>
    <dgm:cxn modelId="{94A72852-D35C-45B6-8ABA-4430831BB801}" type="presOf" srcId="{DEBEEFCC-BE71-4E10-9CC8-43717C93A164}" destId="{5D0A48BC-8A37-4105-ADD8-998FA5F03077}" srcOrd="0" destOrd="0" presId="urn:microsoft.com/office/officeart/2005/8/layout/process2"/>
    <dgm:cxn modelId="{7F51D212-F3DD-432B-8E19-399082FBCD24}" type="presOf" srcId="{0533A68E-581D-4181-8EF7-101DC3EBAE09}" destId="{B5B679B6-8C58-4063-BE5F-9CD2C1A12E92}" srcOrd="1" destOrd="0" presId="urn:microsoft.com/office/officeart/2005/8/layout/process2"/>
    <dgm:cxn modelId="{59FEEDD9-0750-482D-AA53-4204B2A246B2}" type="presParOf" srcId="{5D0A48BC-8A37-4105-ADD8-998FA5F03077}" destId="{C698627C-5BEA-441E-B777-C2516B295348}" srcOrd="0" destOrd="0" presId="urn:microsoft.com/office/officeart/2005/8/layout/process2"/>
    <dgm:cxn modelId="{02295EB6-0D09-4C96-865D-CA01EDEFCFA0}" type="presParOf" srcId="{5D0A48BC-8A37-4105-ADD8-998FA5F03077}" destId="{D054335D-392A-4B54-91E9-F1B8552F0946}" srcOrd="1" destOrd="0" presId="urn:microsoft.com/office/officeart/2005/8/layout/process2"/>
    <dgm:cxn modelId="{759992F5-2238-4C59-87ED-E62E21109E2F}" type="presParOf" srcId="{D054335D-392A-4B54-91E9-F1B8552F0946}" destId="{409A3A50-E99E-4CDC-9559-5106F717C893}" srcOrd="0" destOrd="0" presId="urn:microsoft.com/office/officeart/2005/8/layout/process2"/>
    <dgm:cxn modelId="{8CAB9D73-2625-49A1-8197-17BF276385F7}" type="presParOf" srcId="{5D0A48BC-8A37-4105-ADD8-998FA5F03077}" destId="{B712CE15-8A42-4242-AC0C-67B653020557}" srcOrd="2" destOrd="0" presId="urn:microsoft.com/office/officeart/2005/8/layout/process2"/>
    <dgm:cxn modelId="{68F16CD3-A18B-44AA-AC0A-D45A58987E96}" type="presParOf" srcId="{5D0A48BC-8A37-4105-ADD8-998FA5F03077}" destId="{1A6CFC77-841F-45FF-BF71-4B8B8DB2C8B4}" srcOrd="3" destOrd="0" presId="urn:microsoft.com/office/officeart/2005/8/layout/process2"/>
    <dgm:cxn modelId="{5766FDC0-AEC7-41A8-A8E9-5428BBB11770}" type="presParOf" srcId="{1A6CFC77-841F-45FF-BF71-4B8B8DB2C8B4}" destId="{F9956EA2-E5BE-46F0-8F97-F2F45B79E378}" srcOrd="0" destOrd="0" presId="urn:microsoft.com/office/officeart/2005/8/layout/process2"/>
    <dgm:cxn modelId="{6DF7D9AD-0A55-498A-B307-B659476EBD6A}" type="presParOf" srcId="{5D0A48BC-8A37-4105-ADD8-998FA5F03077}" destId="{8E449A76-207B-44DD-872E-215A125856A8}" srcOrd="4" destOrd="0" presId="urn:microsoft.com/office/officeart/2005/8/layout/process2"/>
    <dgm:cxn modelId="{CCC630B0-B785-46F5-A594-8F087A821E92}" type="presParOf" srcId="{5D0A48BC-8A37-4105-ADD8-998FA5F03077}" destId="{7E710850-722D-4FEB-9ADB-A1A98725FFC1}" srcOrd="5" destOrd="0" presId="urn:microsoft.com/office/officeart/2005/8/layout/process2"/>
    <dgm:cxn modelId="{25F2CA87-7275-45C1-8B5A-D4DB55799A5D}" type="presParOf" srcId="{7E710850-722D-4FEB-9ADB-A1A98725FFC1}" destId="{B5B679B6-8C58-4063-BE5F-9CD2C1A12E92}" srcOrd="0" destOrd="0" presId="urn:microsoft.com/office/officeart/2005/8/layout/process2"/>
    <dgm:cxn modelId="{9124FE11-DC33-404E-BE7E-67D085551729}" type="presParOf" srcId="{5D0A48BC-8A37-4105-ADD8-998FA5F03077}" destId="{1238C6BA-32A1-4AD0-98F3-C393B7F18EC9}" srcOrd="6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71888-5994-4B61-9D95-C4AA5D488C16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65DEF-7D52-4539-A988-D9C5CEFE22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5DEF-7D52-4539-A988-D9C5CEFE22DC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F2792-B5EF-4119-8D20-C86C2178264D}" type="datetimeFigureOut">
              <a:rPr lang="es-ES" smtClean="0"/>
              <a:pPr/>
              <a:t>24/06/2019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910B-D76D-4AC4-862A-4FEC710B1D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10" Type="http://schemas.openxmlformats.org/officeDocument/2006/relationships/slide" Target="slide35.xml"/><Relationship Id="rId4" Type="http://schemas.openxmlformats.org/officeDocument/2006/relationships/slide" Target="slide30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slide" Target="slide2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14.xml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../Proyecto%20Titulaci&#243;n/propuesta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slide" Target="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slide" Target="slide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slide" Target="slide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0.xml"/><Relationship Id="rId7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slide" Target="slid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45.pn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slide" Target="slide13.xm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46.png"/><Relationship Id="rId9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500307"/>
            <a:ext cx="7772400" cy="1470025"/>
          </a:xfrm>
        </p:spPr>
        <p:txBody>
          <a:bodyPr>
            <a:noAutofit/>
          </a:bodyPr>
          <a:lstStyle/>
          <a:p>
            <a:r>
              <a:rPr lang="es-ES" sz="1900" b="1" dirty="0" smtClean="0"/>
              <a:t>DEPARTAMENTO DE CIENCIAS HUMANAS</a:t>
            </a:r>
            <a:br>
              <a:rPr lang="es-ES" sz="1900" b="1" dirty="0" smtClean="0"/>
            </a:br>
            <a:r>
              <a:rPr lang="es-ES" sz="1900" b="1" dirty="0" smtClean="0"/>
              <a:t/>
            </a:r>
            <a:br>
              <a:rPr lang="es-ES" sz="1900" b="1" dirty="0" smtClean="0"/>
            </a:br>
            <a:r>
              <a:rPr lang="es-ES" sz="1900" b="1" dirty="0" smtClean="0"/>
              <a:t>CARRERA DE LICENCIATURA EN EDUCACIÓN INFANTIL</a:t>
            </a:r>
            <a:br>
              <a:rPr lang="es-ES" sz="1900" b="1" dirty="0" smtClean="0"/>
            </a:br>
            <a:r>
              <a:rPr lang="es-ES" sz="1900" b="1" dirty="0" smtClean="0"/>
              <a:t/>
            </a:r>
            <a:br>
              <a:rPr lang="es-ES" sz="1900" b="1" dirty="0" smtClean="0"/>
            </a:br>
            <a:r>
              <a:rPr lang="es-ES" sz="1900" b="1" dirty="0"/>
              <a:t/>
            </a:r>
            <a:br>
              <a:rPr lang="es-ES" sz="1900" b="1" dirty="0"/>
            </a:b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TEMA: “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LA MÚSICA COMO ESTRATEGIA PEDAGÓGICA PARA EL DESARROLLO DE HABILIDADES COMUNICATIVAS EN NIÑOS DE 4 A 5 AÑOS, DE LA UNIDAD EDUCATIVA DEL MILENIO “SAN JOSÉ DE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CHONTA PUNTA- TENA”</a:t>
            </a:r>
            <a:endParaRPr lang="es-ES" sz="1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1" y="5105400"/>
            <a:ext cx="6400800" cy="1752600"/>
          </a:xfrm>
        </p:spPr>
        <p:txBody>
          <a:bodyPr>
            <a:normAutofit/>
          </a:bodyPr>
          <a:lstStyle/>
          <a:p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AUTORA: MOSQUERA ZULETA ANA GABRIELA</a:t>
            </a:r>
          </a:p>
          <a:p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DIRECTORA: MSC. RUTH RÍOS</a:t>
            </a:r>
          </a:p>
          <a:p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SANGOLQUÍ</a:t>
            </a:r>
          </a:p>
          <a:p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2019</a:t>
            </a:r>
            <a:endParaRPr lang="es-E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72" name="AutoShape 8" descr="Resultado de imagen para LOGO ES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4" name="Picture 10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5"/>
            <a:ext cx="3829051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Fundamentación legal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nota musica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1429" t="21429" r="20879" b="20878"/>
          <a:stretch>
            <a:fillRect/>
          </a:stretch>
        </p:blipFill>
        <p:spPr bwMode="auto">
          <a:xfrm>
            <a:off x="71406" y="6000768"/>
            <a:ext cx="785786" cy="78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" y="-142900"/>
            <a:ext cx="2786082" cy="714380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Educación musical</a:t>
            </a:r>
            <a:endParaRPr lang="es-ES" sz="2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3643306" y="0"/>
            <a:ext cx="257148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43012" name="Picture 4" descr="Resultado de imagen para niÃ±o dibujo cuerpo ent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50" y="619147"/>
            <a:ext cx="3048000" cy="6096001"/>
          </a:xfrm>
          <a:prstGeom prst="rect">
            <a:avLst/>
          </a:prstGeom>
          <a:noFill/>
        </p:spPr>
      </p:pic>
      <p:grpSp>
        <p:nvGrpSpPr>
          <p:cNvPr id="9" name="8 Grupo"/>
          <p:cNvGrpSpPr/>
          <p:nvPr/>
        </p:nvGrpSpPr>
        <p:grpSpPr>
          <a:xfrm>
            <a:off x="5643570" y="500042"/>
            <a:ext cx="3286148" cy="714380"/>
            <a:chOff x="5643570" y="642918"/>
            <a:chExt cx="3286148" cy="714380"/>
          </a:xfrm>
        </p:grpSpPr>
        <p:cxnSp>
          <p:nvCxnSpPr>
            <p:cNvPr id="7" name="6 Conector recto de flecha"/>
            <p:cNvCxnSpPr/>
            <p:nvPr/>
          </p:nvCxnSpPr>
          <p:spPr>
            <a:xfrm rot="10800000" flipV="1">
              <a:off x="5643570" y="928670"/>
              <a:ext cx="928694" cy="35719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Rectángulo redondeado">
              <a:hlinkClick r:id="rId4" action="ppaction://hlinksldjump"/>
            </p:cNvPr>
            <p:cNvSpPr/>
            <p:nvPr/>
          </p:nvSpPr>
          <p:spPr>
            <a:xfrm>
              <a:off x="6572264" y="642918"/>
              <a:ext cx="2357454" cy="7143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Neurociencia y música</a:t>
              </a:r>
              <a:endParaRPr lang="es-ES" sz="2400" b="1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715008" y="1500174"/>
            <a:ext cx="3214710" cy="1285884"/>
            <a:chOff x="5715008" y="642918"/>
            <a:chExt cx="3214710" cy="1285884"/>
          </a:xfrm>
        </p:grpSpPr>
        <p:cxnSp>
          <p:nvCxnSpPr>
            <p:cNvPr id="11" name="10 Conector recto de flecha"/>
            <p:cNvCxnSpPr/>
            <p:nvPr/>
          </p:nvCxnSpPr>
          <p:spPr>
            <a:xfrm rot="5400000">
              <a:off x="5572132" y="1071546"/>
              <a:ext cx="1000132" cy="714380"/>
            </a:xfrm>
            <a:prstGeom prst="straightConnector1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Rectángulo redondeado"/>
            <p:cNvSpPr/>
            <p:nvPr/>
          </p:nvSpPr>
          <p:spPr>
            <a:xfrm>
              <a:off x="6429388" y="642918"/>
              <a:ext cx="2500330" cy="7143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/>
                <a:t>Iniciación musical del niño</a:t>
              </a:r>
              <a:endParaRPr lang="es-ES" sz="24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214942" y="2714620"/>
            <a:ext cx="3643338" cy="714380"/>
            <a:chOff x="5214942" y="-24"/>
            <a:chExt cx="3643338" cy="714380"/>
          </a:xfrm>
        </p:grpSpPr>
        <p:cxnSp>
          <p:nvCxnSpPr>
            <p:cNvPr id="14" name="13 Conector recto de flecha"/>
            <p:cNvCxnSpPr/>
            <p:nvPr/>
          </p:nvCxnSpPr>
          <p:spPr>
            <a:xfrm rot="10800000">
              <a:off x="5214942" y="428604"/>
              <a:ext cx="1285884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15" name="14 Rectángulo redondeado">
              <a:hlinkClick r:id="rId5" action="ppaction://hlinksldjump"/>
            </p:cNvPr>
            <p:cNvSpPr/>
            <p:nvPr/>
          </p:nvSpPr>
          <p:spPr>
            <a:xfrm>
              <a:off x="6429388" y="-24"/>
              <a:ext cx="2428892" cy="7143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/>
                <a:t>La voz como primer instrumento</a:t>
              </a:r>
              <a:endParaRPr lang="es-ES" sz="2000" b="1" dirty="0"/>
            </a:p>
          </p:txBody>
        </p:sp>
      </p:grpSp>
      <p:sp>
        <p:nvSpPr>
          <p:cNvPr id="17" name="16 Abrir llave"/>
          <p:cNvSpPr/>
          <p:nvPr/>
        </p:nvSpPr>
        <p:spPr>
          <a:xfrm>
            <a:off x="1357290" y="500042"/>
            <a:ext cx="714380" cy="607223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53547" y="1285860"/>
            <a:ext cx="1589495" cy="8036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s-ES" dirty="0" smtClean="0"/>
              <a:t>El ritmo natural en el niño</a:t>
            </a:r>
            <a:endParaRPr lang="es-ES" sz="1400" dirty="0"/>
          </a:p>
        </p:txBody>
      </p:sp>
      <p:cxnSp>
        <p:nvCxnSpPr>
          <p:cNvPr id="20" name="19 Conector recto de flecha"/>
          <p:cNvCxnSpPr>
            <a:stCxn id="18" idx="2"/>
          </p:cNvCxnSpPr>
          <p:nvPr/>
        </p:nvCxnSpPr>
        <p:spPr>
          <a:xfrm rot="16200000" flipH="1">
            <a:off x="611656" y="2326175"/>
            <a:ext cx="482207" cy="89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71406" y="2571744"/>
            <a:ext cx="1500166" cy="17859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Carl Orff: Palabra es “Célula generadora” diferenciar características</a:t>
            </a:r>
            <a:endParaRPr lang="es-ES" dirty="0"/>
          </a:p>
        </p:txBody>
      </p:sp>
      <p:grpSp>
        <p:nvGrpSpPr>
          <p:cNvPr id="22" name="21 Grupo"/>
          <p:cNvGrpSpPr/>
          <p:nvPr/>
        </p:nvGrpSpPr>
        <p:grpSpPr>
          <a:xfrm>
            <a:off x="1928794" y="2857496"/>
            <a:ext cx="2928958" cy="1500198"/>
            <a:chOff x="6715108" y="-785842"/>
            <a:chExt cx="2928958" cy="1108842"/>
          </a:xfrm>
        </p:grpSpPr>
        <p:cxnSp>
          <p:nvCxnSpPr>
            <p:cNvPr id="23" name="22 Conector recto de flecha"/>
            <p:cNvCxnSpPr/>
            <p:nvPr/>
          </p:nvCxnSpPr>
          <p:spPr>
            <a:xfrm flipV="1">
              <a:off x="8358182" y="-785842"/>
              <a:ext cx="1285884" cy="57150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24" name="23 Rectángulo redondeado"/>
            <p:cNvSpPr/>
            <p:nvPr/>
          </p:nvSpPr>
          <p:spPr>
            <a:xfrm>
              <a:off x="6715108" y="-285776"/>
              <a:ext cx="2428892" cy="6087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dirty="0" smtClean="0"/>
                <a:t>Silencio: relajación y respiración</a:t>
              </a:r>
              <a:endParaRPr lang="es-ES" sz="2000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1928794" y="1714488"/>
            <a:ext cx="1928826" cy="1143008"/>
            <a:chOff x="4143372" y="1214422"/>
            <a:chExt cx="1928826" cy="1143008"/>
          </a:xfrm>
        </p:grpSpPr>
        <p:cxnSp>
          <p:nvCxnSpPr>
            <p:cNvPr id="29" name="28 Conector recto de flecha"/>
            <p:cNvCxnSpPr/>
            <p:nvPr/>
          </p:nvCxnSpPr>
          <p:spPr>
            <a:xfrm>
              <a:off x="5429256" y="1928802"/>
              <a:ext cx="642942" cy="4286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30" name="29 Rectángulo redondeado">
              <a:hlinkClick r:id="rId6" action="ppaction://hlinksldjump"/>
            </p:cNvPr>
            <p:cNvSpPr/>
            <p:nvPr/>
          </p:nvSpPr>
          <p:spPr>
            <a:xfrm>
              <a:off x="4143372" y="1214422"/>
              <a:ext cx="1785950" cy="78581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Atención y audición</a:t>
              </a:r>
              <a:endParaRPr lang="es-ES" sz="2400" b="1" dirty="0"/>
            </a:p>
          </p:txBody>
        </p:sp>
      </p:grp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7" cstate="print"/>
          <a:srcRect l="10000" t="3448" r="7499"/>
          <a:stretch>
            <a:fillRect/>
          </a:stretch>
        </p:blipFill>
        <p:spPr bwMode="auto">
          <a:xfrm>
            <a:off x="2000232" y="4572008"/>
            <a:ext cx="226003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37 CuadroTexto">
            <a:hlinkClick r:id="rId8" action="ppaction://hlinksldjump"/>
          </p:cNvPr>
          <p:cNvSpPr txBox="1"/>
          <p:nvPr/>
        </p:nvSpPr>
        <p:spPr>
          <a:xfrm>
            <a:off x="2214546" y="5072074"/>
            <a:ext cx="1571636" cy="1123712"/>
          </a:xfrm>
          <a:prstGeom prst="roundRect">
            <a:avLst/>
          </a:prstGeom>
          <a:solidFill>
            <a:srgbClr val="FDD3EE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Música en etapa de Ed. Inicial </a:t>
            </a:r>
            <a:endParaRPr lang="es-ES" sz="2000" b="1" dirty="0"/>
          </a:p>
        </p:txBody>
      </p:sp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9" cstate="print"/>
          <a:srcRect l="2344" t="3703" r="1529" b="3704"/>
          <a:stretch>
            <a:fillRect/>
          </a:stretch>
        </p:blipFill>
        <p:spPr bwMode="auto">
          <a:xfrm>
            <a:off x="6072198" y="4143380"/>
            <a:ext cx="3071802" cy="208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42 Rectángulo redondeado">
            <a:hlinkClick r:id="rId10" action="ppaction://hlinksldjump"/>
          </p:cNvPr>
          <p:cNvSpPr/>
          <p:nvPr/>
        </p:nvSpPr>
        <p:spPr>
          <a:xfrm>
            <a:off x="6286512" y="6000768"/>
            <a:ext cx="278608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Intervención familiar, ambiente y contexto</a:t>
            </a:r>
            <a:endParaRPr lang="es-ES" b="1" dirty="0"/>
          </a:p>
        </p:txBody>
      </p:sp>
      <p:sp>
        <p:nvSpPr>
          <p:cNvPr id="31" name="30 Rectángulo"/>
          <p:cNvSpPr/>
          <p:nvPr/>
        </p:nvSpPr>
        <p:spPr>
          <a:xfrm>
            <a:off x="71438" y="4643446"/>
            <a:ext cx="1500166" cy="785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E. Willems: Elemento pre- musical</a:t>
            </a:r>
            <a:endParaRPr lang="es-ES" dirty="0"/>
          </a:p>
        </p:txBody>
      </p:sp>
      <p:cxnSp>
        <p:nvCxnSpPr>
          <p:cNvPr id="32" name="31 Conector recto de flecha"/>
          <p:cNvCxnSpPr/>
          <p:nvPr/>
        </p:nvCxnSpPr>
        <p:spPr>
          <a:xfrm rot="5400000">
            <a:off x="660777" y="4482703"/>
            <a:ext cx="285752" cy="357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1414"/>
            <a:ext cx="4329114" cy="71438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MARCO TEÓRICO 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8992" y="3357562"/>
            <a:ext cx="2143140" cy="642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s-ES" sz="1600" b="1" dirty="0" smtClean="0"/>
              <a:t>Habilidades</a:t>
            </a:r>
          </a:p>
          <a:p>
            <a:pPr algn="ctr">
              <a:buNone/>
            </a:pPr>
            <a:r>
              <a:rPr lang="es-ES" sz="1600" b="1" dirty="0" smtClean="0"/>
              <a:t>comunicativas </a:t>
            </a:r>
            <a:endParaRPr lang="es-ES" sz="16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4282" y="0"/>
            <a:ext cx="47863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5400000" flipH="1" flipV="1">
            <a:off x="5268520" y="2803918"/>
            <a:ext cx="892976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3" idx="3"/>
            <a:endCxn id="18" idx="1"/>
          </p:cNvCxnSpPr>
          <p:nvPr/>
        </p:nvCxnSpPr>
        <p:spPr>
          <a:xfrm flipV="1">
            <a:off x="5572132" y="3250405"/>
            <a:ext cx="57150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3" idx="1"/>
          </p:cNvCxnSpPr>
          <p:nvPr/>
        </p:nvCxnSpPr>
        <p:spPr>
          <a:xfrm rot="10800000" flipV="1">
            <a:off x="3000364" y="3679032"/>
            <a:ext cx="428628" cy="321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5572132" y="4000504"/>
            <a:ext cx="500066" cy="1785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5400000">
            <a:off x="2608249" y="4178305"/>
            <a:ext cx="1000132" cy="6445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38 Grupo"/>
          <p:cNvGrpSpPr/>
          <p:nvPr/>
        </p:nvGrpSpPr>
        <p:grpSpPr>
          <a:xfrm>
            <a:off x="428596" y="1071546"/>
            <a:ext cx="8286808" cy="5572140"/>
            <a:chOff x="428596" y="1071546"/>
            <a:chExt cx="8286808" cy="5572140"/>
          </a:xfrm>
        </p:grpSpPr>
        <p:grpSp>
          <p:nvGrpSpPr>
            <p:cNvPr id="8" name="7 Grupo"/>
            <p:cNvGrpSpPr/>
            <p:nvPr/>
          </p:nvGrpSpPr>
          <p:grpSpPr>
            <a:xfrm>
              <a:off x="642910" y="1071546"/>
              <a:ext cx="2928958" cy="2286016"/>
              <a:chOff x="714348" y="2500306"/>
              <a:chExt cx="2714644" cy="2286016"/>
            </a:xfrm>
          </p:grpSpPr>
          <p:cxnSp>
            <p:nvCxnSpPr>
              <p:cNvPr id="6" name="5 Conector recto de flecha"/>
              <p:cNvCxnSpPr/>
              <p:nvPr/>
            </p:nvCxnSpPr>
            <p:spPr>
              <a:xfrm rot="16200000" flipV="1">
                <a:off x="2678894" y="4036224"/>
                <a:ext cx="1143006" cy="35719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7" name="6 Rectángulo redondeado"/>
              <p:cNvSpPr/>
              <p:nvPr/>
            </p:nvSpPr>
            <p:spPr>
              <a:xfrm>
                <a:off x="714348" y="2500306"/>
                <a:ext cx="2286016" cy="200026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Competencia comunicativa </a:t>
                </a:r>
                <a:r>
                  <a:rPr lang="es-ES" dirty="0" smtClean="0"/>
                  <a:t>(significado social del lenguaje)</a:t>
                </a:r>
                <a:r>
                  <a:rPr lang="es-ES" b="1" dirty="0" smtClean="0"/>
                  <a:t>: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s-ES" dirty="0" smtClean="0"/>
                  <a:t>Gramatical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s-ES" dirty="0" smtClean="0"/>
                  <a:t>Sociolingüística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s-ES" dirty="0" smtClean="0"/>
                  <a:t>Estratégica</a:t>
                </a:r>
                <a:endParaRPr lang="es-ES" dirty="0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3500430" y="1142984"/>
              <a:ext cx="2000264" cy="2215372"/>
              <a:chOff x="3500430" y="1142984"/>
              <a:chExt cx="2000264" cy="2215372"/>
            </a:xfrm>
          </p:grpSpPr>
          <p:cxnSp>
            <p:nvCxnSpPr>
              <p:cNvPr id="10" name="9 Conector recto de flecha"/>
              <p:cNvCxnSpPr>
                <a:stCxn id="3" idx="0"/>
              </p:cNvCxnSpPr>
              <p:nvPr/>
            </p:nvCxnSpPr>
            <p:spPr>
              <a:xfrm rot="5400000" flipH="1" flipV="1">
                <a:off x="4357686" y="3214686"/>
                <a:ext cx="285752" cy="158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11" name="10 Rectángulo redondeado"/>
              <p:cNvSpPr/>
              <p:nvPr/>
            </p:nvSpPr>
            <p:spPr>
              <a:xfrm>
                <a:off x="3500430" y="1142984"/>
                <a:ext cx="2000264" cy="18573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b="1" dirty="0" smtClean="0"/>
                  <a:t>Tipos de habilidades comunicativas:</a:t>
                </a:r>
              </a:p>
              <a:p>
                <a:r>
                  <a:rPr lang="es-ES" dirty="0" smtClean="0"/>
                  <a:t>Cassany: escuchar, hablar, leer y escribir</a:t>
                </a:r>
                <a:endParaRPr lang="es-ES" dirty="0"/>
              </a:p>
            </p:txBody>
          </p:sp>
        </p:grpSp>
        <p:sp>
          <p:nvSpPr>
            <p:cNvPr id="15" name="14 Rectángulo redondeado">
              <a:hlinkClick r:id="rId3" action="ppaction://hlinksldjump"/>
            </p:cNvPr>
            <p:cNvSpPr/>
            <p:nvPr/>
          </p:nvSpPr>
          <p:spPr>
            <a:xfrm>
              <a:off x="5857884" y="1785926"/>
              <a:ext cx="2000264" cy="714380"/>
            </a:xfrm>
            <a:prstGeom prst="roundRect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Lenguaje y habla</a:t>
              </a:r>
              <a:endParaRPr lang="es-ES" dirty="0"/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6143636" y="2857496"/>
              <a:ext cx="2357454" cy="78581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Etapa prelingüística y lingüística o verbal</a:t>
              </a:r>
              <a:endParaRPr lang="es-ES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6143636" y="3929066"/>
              <a:ext cx="2571768" cy="257176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Microhabilidades  macrohabilidades de la expresión oral: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Seleccionar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Reconocer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Interpretar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Anticipar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Inferir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Retener </a:t>
              </a:r>
              <a:endParaRPr lang="es-ES" dirty="0"/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428596" y="4786322"/>
              <a:ext cx="2357454" cy="18573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Evaluación de habilidades comunicativas: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Vocalización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Comunicación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Capacidad cognitiva</a:t>
              </a:r>
              <a:endParaRPr lang="es-ES" dirty="0"/>
            </a:p>
          </p:txBody>
        </p:sp>
        <p:sp>
          <p:nvSpPr>
            <p:cNvPr id="38" name="37 Rectángulo redondeado"/>
            <p:cNvSpPr/>
            <p:nvPr/>
          </p:nvSpPr>
          <p:spPr>
            <a:xfrm>
              <a:off x="3643306" y="5000636"/>
              <a:ext cx="2000264" cy="8572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Desarrollo de la oralidad en la Educación Inicial</a:t>
              </a:r>
              <a:endParaRPr lang="es-ES" dirty="0"/>
            </a:p>
          </p:txBody>
        </p:sp>
      </p:grpSp>
      <p:sp>
        <p:nvSpPr>
          <p:cNvPr id="28" name="27 Rectángulo redondeado"/>
          <p:cNvSpPr/>
          <p:nvPr/>
        </p:nvSpPr>
        <p:spPr>
          <a:xfrm>
            <a:off x="500034" y="3571876"/>
            <a:ext cx="2357454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familia y el docente en el desarrollo de las HC</a:t>
            </a:r>
            <a:endParaRPr lang="es-ES" dirty="0"/>
          </a:p>
        </p:txBody>
      </p:sp>
      <p:cxnSp>
        <p:nvCxnSpPr>
          <p:cNvPr id="31" name="30 Conector recto de flecha"/>
          <p:cNvCxnSpPr>
            <a:endCxn id="38" idx="0"/>
          </p:cNvCxnSpPr>
          <p:nvPr/>
        </p:nvCxnSpPr>
        <p:spPr>
          <a:xfrm rot="5400000">
            <a:off x="4143372" y="4500570"/>
            <a:ext cx="10001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es-ES" sz="38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La música y las habilidades comunicativas </a:t>
            </a:r>
            <a:r>
              <a:rPr lang="es-ES" sz="36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s-ES" sz="36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3600" dirty="0" smtClean="0"/>
              <a:t>  </a:t>
            </a:r>
            <a:endParaRPr lang="es-ES" sz="3600" dirty="0"/>
          </a:p>
        </p:txBody>
      </p:sp>
      <p:pic>
        <p:nvPicPr>
          <p:cNvPr id="4" name="Picture 2" descr="Resultado de imagen para nota musica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1429" t="21429" r="20879" b="20878"/>
          <a:stretch>
            <a:fillRect/>
          </a:stretch>
        </p:blipFill>
        <p:spPr bwMode="auto">
          <a:xfrm>
            <a:off x="71438" y="6000768"/>
            <a:ext cx="785786" cy="785786"/>
          </a:xfrm>
          <a:prstGeom prst="rect">
            <a:avLst/>
          </a:prstGeom>
          <a:noFill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643050"/>
            <a:ext cx="425767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10 Grupo"/>
          <p:cNvGrpSpPr/>
          <p:nvPr/>
        </p:nvGrpSpPr>
        <p:grpSpPr>
          <a:xfrm>
            <a:off x="642910" y="1785926"/>
            <a:ext cx="2428892" cy="1714512"/>
            <a:chOff x="500034" y="2500306"/>
            <a:chExt cx="2428892" cy="1714512"/>
          </a:xfrm>
        </p:grpSpPr>
        <p:cxnSp>
          <p:nvCxnSpPr>
            <p:cNvPr id="9" name="8 Conector recto de flecha"/>
            <p:cNvCxnSpPr/>
            <p:nvPr/>
          </p:nvCxnSpPr>
          <p:spPr>
            <a:xfrm>
              <a:off x="1214414" y="3429000"/>
              <a:ext cx="1714512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10" name="9 Rectángulo redondeado"/>
            <p:cNvSpPr/>
            <p:nvPr/>
          </p:nvSpPr>
          <p:spPr>
            <a:xfrm>
              <a:off x="500034" y="2500306"/>
              <a:ext cx="1785950" cy="164307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 smtClean="0"/>
            </a:p>
            <a:p>
              <a:pPr algn="ctr"/>
              <a:r>
                <a:rPr lang="es-ES" b="1" dirty="0" smtClean="0"/>
                <a:t>Sonidos y habla: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Fonética.-</a:t>
              </a:r>
            </a:p>
            <a:p>
              <a:pPr marL="288000">
                <a:buFont typeface="Arial" pitchFamily="34" charset="0"/>
                <a:buChar char="•"/>
              </a:pPr>
              <a:r>
                <a:rPr lang="es-ES" sz="1600" dirty="0" smtClean="0"/>
                <a:t>Articulatoria</a:t>
              </a:r>
            </a:p>
            <a:p>
              <a:pPr marL="288000">
                <a:buFont typeface="Arial" pitchFamily="34" charset="0"/>
                <a:buChar char="•"/>
              </a:pPr>
              <a:r>
                <a:rPr lang="es-ES" sz="1600" dirty="0" smtClean="0"/>
                <a:t>Acústica</a:t>
              </a:r>
            </a:p>
            <a:p>
              <a:pPr marL="288000">
                <a:buFont typeface="Arial" pitchFamily="34" charset="0"/>
                <a:buChar char="•"/>
              </a:pPr>
              <a:r>
                <a:rPr lang="es-ES" sz="1600" dirty="0" smtClean="0"/>
                <a:t>Perceptiva</a:t>
              </a:r>
            </a:p>
            <a:p>
              <a:pPr algn="ctr">
                <a:buFont typeface="Arial" pitchFamily="34" charset="0"/>
                <a:buChar char="•"/>
              </a:pPr>
              <a:endParaRPr lang="es-ES" dirty="0"/>
            </a:p>
          </p:txBody>
        </p:sp>
      </p:grpSp>
      <p:sp>
        <p:nvSpPr>
          <p:cNvPr id="18437" name="AutoShape 5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3" name="12 Grupo"/>
          <p:cNvGrpSpPr/>
          <p:nvPr/>
        </p:nvGrpSpPr>
        <p:grpSpPr>
          <a:xfrm>
            <a:off x="714348" y="4071942"/>
            <a:ext cx="2071702" cy="928694"/>
            <a:chOff x="357158" y="2714620"/>
            <a:chExt cx="2071702" cy="928694"/>
          </a:xfrm>
        </p:grpSpPr>
        <p:cxnSp>
          <p:nvCxnSpPr>
            <p:cNvPr id="14" name="13 Conector recto de flecha"/>
            <p:cNvCxnSpPr/>
            <p:nvPr/>
          </p:nvCxnSpPr>
          <p:spPr>
            <a:xfrm>
              <a:off x="1214414" y="3429000"/>
              <a:ext cx="121444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15" name="14 Rectángulo redondeado">
              <a:hlinkClick r:id="rId6" action="ppaction://hlinksldjump"/>
            </p:cNvPr>
            <p:cNvSpPr/>
            <p:nvPr/>
          </p:nvSpPr>
          <p:spPr>
            <a:xfrm>
              <a:off x="357158" y="2714620"/>
              <a:ext cx="1785950" cy="78581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Relación entre música y lenguaje</a:t>
              </a:r>
              <a:endParaRPr lang="es-ES" b="1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357950" y="1357298"/>
            <a:ext cx="2571768" cy="2143140"/>
            <a:chOff x="71406" y="2357430"/>
            <a:chExt cx="2571768" cy="2143140"/>
          </a:xfrm>
        </p:grpSpPr>
        <p:cxnSp>
          <p:nvCxnSpPr>
            <p:cNvPr id="21" name="20 Conector recto de flecha"/>
            <p:cNvCxnSpPr/>
            <p:nvPr/>
          </p:nvCxnSpPr>
          <p:spPr>
            <a:xfrm rot="10800000" flipV="1">
              <a:off x="71406" y="3429000"/>
              <a:ext cx="1143008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22" name="21 Rectángulo redondeado"/>
            <p:cNvSpPr/>
            <p:nvPr/>
          </p:nvSpPr>
          <p:spPr>
            <a:xfrm>
              <a:off x="500034" y="2357430"/>
              <a:ext cx="2143140" cy="214314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Expresión corporal y lenguaje no verbal:</a:t>
              </a:r>
            </a:p>
            <a:p>
              <a:pPr algn="ctr"/>
              <a:r>
                <a:rPr lang="es-ES" dirty="0" smtClean="0"/>
                <a:t>Tipos de gestos.-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Función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/>
                <a:t> </a:t>
              </a:r>
              <a:r>
                <a:rPr lang="es-ES" dirty="0" smtClean="0"/>
                <a:t>origen 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representativo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6072198" y="4000504"/>
            <a:ext cx="2643206" cy="2000264"/>
            <a:chOff x="-32" y="2714620"/>
            <a:chExt cx="2643206" cy="2000264"/>
          </a:xfrm>
        </p:grpSpPr>
        <p:cxnSp>
          <p:nvCxnSpPr>
            <p:cNvPr id="30" name="29 Conector recto de flecha"/>
            <p:cNvCxnSpPr/>
            <p:nvPr/>
          </p:nvCxnSpPr>
          <p:spPr>
            <a:xfrm rot="10800000">
              <a:off x="-32" y="3214686"/>
              <a:ext cx="50006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1" name="30 Rectángulo redondeado"/>
            <p:cNvSpPr/>
            <p:nvPr/>
          </p:nvSpPr>
          <p:spPr>
            <a:xfrm>
              <a:off x="500034" y="2714620"/>
              <a:ext cx="2143140" cy="200026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Clima afectivo, tipos de niños: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Seguros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Invisibles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Desconfiados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Asustadizos </a:t>
              </a:r>
              <a:endParaRPr lang="es-ES" dirty="0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1643042" y="5500702"/>
            <a:ext cx="3143272" cy="1071570"/>
            <a:chOff x="-2214610" y="3643314"/>
            <a:chExt cx="3143272" cy="1071570"/>
          </a:xfrm>
        </p:grpSpPr>
        <p:cxnSp>
          <p:nvCxnSpPr>
            <p:cNvPr id="35" name="34 Conector recto de flecha"/>
            <p:cNvCxnSpPr/>
            <p:nvPr/>
          </p:nvCxnSpPr>
          <p:spPr>
            <a:xfrm flipV="1">
              <a:off x="-642974" y="3643314"/>
              <a:ext cx="357190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36" name="35 Rectángulo redondeado"/>
            <p:cNvSpPr/>
            <p:nvPr/>
          </p:nvSpPr>
          <p:spPr>
            <a:xfrm>
              <a:off x="-2214610" y="3929066"/>
              <a:ext cx="3143272" cy="78581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Comprensión musical para personas no iniciadas en la música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METODOLOGÍA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14281" y="1000109"/>
          <a:ext cx="3643339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786182" y="1142984"/>
          <a:ext cx="5214943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14283" y="3857629"/>
            <a:ext cx="142876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es-ES" sz="2400" dirty="0" smtClean="0"/>
              <a:t>Población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Picture 2" descr="Resultado de imagen para nota musical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21429" t="21429" r="20879" b="20878"/>
          <a:stretch>
            <a:fillRect/>
          </a:stretch>
        </p:blipFill>
        <p:spPr bwMode="auto">
          <a:xfrm>
            <a:off x="0" y="0"/>
            <a:ext cx="785786" cy="78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4" y="1000108"/>
            <a:ext cx="4929190" cy="5715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i="1" u="sng" dirty="0" smtClean="0"/>
              <a:t>Ficha de observación a niños de 4 a 5 años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42908" y="0"/>
            <a:ext cx="6357982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ANÁLISIS DE RESULTADOS</a:t>
            </a:r>
            <a:endParaRPr lang="es-ES" sz="36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8596" y="1785926"/>
            <a:ext cx="36433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Entiende el tema o idea central de la historia </a:t>
            </a:r>
            <a:endParaRPr kumimoji="0" lang="es-EC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214282" y="2357430"/>
          <a:ext cx="4149497" cy="199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4841986" y="2466803"/>
          <a:ext cx="3819303" cy="205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4857752" y="1698957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Formula frases estructuradas y emite comentarios de manera coherente</a:t>
            </a:r>
            <a:endParaRPr lang="es-ES" sz="2000" b="1" dirty="0"/>
          </a:p>
        </p:txBody>
      </p:sp>
      <p:graphicFrame>
        <p:nvGraphicFramePr>
          <p:cNvPr id="8" name="7 Gráfico"/>
          <p:cNvGraphicFramePr/>
          <p:nvPr/>
        </p:nvGraphicFramePr>
        <p:xfrm>
          <a:off x="3929058" y="4929174"/>
          <a:ext cx="417019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28729" y="5072074"/>
            <a:ext cx="25717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nterpreta un canción, una rima, poemas entre otros, manteniendo el ritmo  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14876" y="1643050"/>
            <a:ext cx="4143404" cy="28575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85720" y="1643050"/>
            <a:ext cx="4143404" cy="28575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214414" y="4714884"/>
            <a:ext cx="7000924" cy="207167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57158" y="1071546"/>
          <a:ext cx="4126688" cy="191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428596" y="353777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 Inicia, mantiene y termina charlas con otros niños y niñas de modo adecuado</a:t>
            </a:r>
            <a:endParaRPr lang="es-ES" b="1" dirty="0"/>
          </a:p>
        </p:txBody>
      </p:sp>
      <p:graphicFrame>
        <p:nvGraphicFramePr>
          <p:cNvPr id="6" name="5 Gráfico"/>
          <p:cNvGraphicFramePr/>
          <p:nvPr/>
        </p:nvGraphicFramePr>
        <p:xfrm>
          <a:off x="4714876" y="1000108"/>
          <a:ext cx="4059555" cy="190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5143504" y="363660"/>
            <a:ext cx="3500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Comunica acciones que ve en los demás</a:t>
            </a:r>
            <a:endParaRPr lang="es-ES" sz="2000" b="1" dirty="0"/>
          </a:p>
        </p:txBody>
      </p:sp>
      <p:graphicFrame>
        <p:nvGraphicFramePr>
          <p:cNvPr id="8" name="7 Gráfico"/>
          <p:cNvGraphicFramePr/>
          <p:nvPr/>
        </p:nvGraphicFramePr>
        <p:xfrm>
          <a:off x="2357422" y="4214818"/>
          <a:ext cx="4389177" cy="236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Rectángulo"/>
          <p:cNvSpPr/>
          <p:nvPr/>
        </p:nvSpPr>
        <p:spPr>
          <a:xfrm>
            <a:off x="2428860" y="3571876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Se comunica ajustando las palabras a la entonación, acentuación, pausa, entre otros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428596" y="214290"/>
            <a:ext cx="4143404" cy="28575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786314" y="214290"/>
            <a:ext cx="4143404" cy="28575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357422" y="3500438"/>
            <a:ext cx="4286280" cy="307183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01090" y="1785926"/>
            <a:ext cx="185710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214282" y="571480"/>
          <a:ext cx="435771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357158" y="357166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Utiliza el cuerpo como medio de expresión, sus gestos y movimientos faciales indican cómo se siente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5143504" y="559338"/>
            <a:ext cx="3444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Demuestra afecto hacia los demás</a:t>
            </a:r>
            <a:endParaRPr lang="es-ES" b="1" dirty="0"/>
          </a:p>
        </p:txBody>
      </p:sp>
      <p:graphicFrame>
        <p:nvGraphicFramePr>
          <p:cNvPr id="7" name="6 Gráfico"/>
          <p:cNvGraphicFramePr/>
          <p:nvPr/>
        </p:nvGraphicFramePr>
        <p:xfrm>
          <a:off x="5072066" y="1000108"/>
          <a:ext cx="3857652" cy="196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71736" y="3571876"/>
            <a:ext cx="40719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49263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Usa gestos para explicar alguna palabra que desconoce 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(por ejemplo acción de martillar para tratar de decir martillo)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2357422" y="4286256"/>
          <a:ext cx="4555264" cy="240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57158" y="285728"/>
            <a:ext cx="4143404" cy="28575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786314" y="285728"/>
            <a:ext cx="4143404" cy="28575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428860" y="3429000"/>
            <a:ext cx="4357718" cy="314324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19" y="171370"/>
            <a:ext cx="4071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/>
              <a:t>Encuesta a docentes</a:t>
            </a:r>
            <a:endParaRPr lang="es-ES" sz="2000" i="1" u="sng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 flipV="1">
            <a:off x="457200" y="6126164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dirty="0" smtClean="0"/>
              <a:t>   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14314" y="3791554"/>
            <a:ext cx="428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¿</a:t>
            </a:r>
            <a:r>
              <a:rPr lang="es-ES" b="1" dirty="0" smtClean="0"/>
              <a:t>Se siente en la capacidad de aplicar sus conocimientos sobre educación musical en el aula de clase?</a:t>
            </a:r>
            <a:endParaRPr lang="es-ES" b="1" dirty="0"/>
          </a:p>
        </p:txBody>
      </p:sp>
      <p:graphicFrame>
        <p:nvGraphicFramePr>
          <p:cNvPr id="10" name="9 Gráfico"/>
          <p:cNvGraphicFramePr/>
          <p:nvPr/>
        </p:nvGraphicFramePr>
        <p:xfrm>
          <a:off x="214282" y="4643446"/>
          <a:ext cx="4143404" cy="22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4857752" y="3500438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¿</a:t>
            </a:r>
            <a:r>
              <a:rPr lang="es-ES" b="1" dirty="0" smtClean="0"/>
              <a:t>Considera a la música como estrategia útil y facilitadora del proceso de aprendizaje del lenguaje y habilidades comunicativas?</a:t>
            </a:r>
            <a:endParaRPr lang="es-ES" b="1" dirty="0"/>
          </a:p>
        </p:txBody>
      </p:sp>
      <p:graphicFrame>
        <p:nvGraphicFramePr>
          <p:cNvPr id="12" name="11 Gráfico"/>
          <p:cNvGraphicFramePr/>
          <p:nvPr/>
        </p:nvGraphicFramePr>
        <p:xfrm>
          <a:off x="5000628" y="4500570"/>
          <a:ext cx="392909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357190" y="785794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¿Dónde recibió preparación sobre expresión musical infantil?</a:t>
            </a:r>
            <a:endParaRPr lang="es-ES" b="1" dirty="0"/>
          </a:p>
        </p:txBody>
      </p:sp>
      <p:graphicFrame>
        <p:nvGraphicFramePr>
          <p:cNvPr id="14" name="13 Gráfico"/>
          <p:cNvGraphicFramePr/>
          <p:nvPr/>
        </p:nvGraphicFramePr>
        <p:xfrm>
          <a:off x="1" y="1285860"/>
          <a:ext cx="4429124" cy="239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5000628" y="428604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¿</a:t>
            </a:r>
            <a:r>
              <a:rPr lang="es-ES" b="1" dirty="0" smtClean="0"/>
              <a:t>Recibe capacitación sobre educación musical en la Unidad Educativa donde ejerce su labor como docente?</a:t>
            </a:r>
            <a:endParaRPr lang="es-ES" b="1" dirty="0"/>
          </a:p>
        </p:txBody>
      </p:sp>
      <p:graphicFrame>
        <p:nvGraphicFramePr>
          <p:cNvPr id="16" name="15 Gráfico"/>
          <p:cNvGraphicFramePr/>
          <p:nvPr/>
        </p:nvGraphicFramePr>
        <p:xfrm>
          <a:off x="4857752" y="1357298"/>
          <a:ext cx="3782585" cy="165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8743976" y="0"/>
            <a:ext cx="400024" cy="1539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42876" y="714356"/>
            <a:ext cx="4286248" cy="28575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4643438" y="357166"/>
            <a:ext cx="4286248" cy="28575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214282" y="3714776"/>
            <a:ext cx="4286248" cy="30718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4643438" y="3429000"/>
            <a:ext cx="4286248" cy="30718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571472" y="6634946"/>
            <a:ext cx="8229600" cy="4461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000628" y="353777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¿</a:t>
            </a:r>
            <a:r>
              <a:rPr lang="es-ES" b="1" dirty="0" smtClean="0"/>
              <a:t>Con que fin utiliza la música en sus clases?</a:t>
            </a:r>
            <a:endParaRPr lang="es-ES" b="1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4282339" y="1142984"/>
          <a:ext cx="4861661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1071538" y="4643446"/>
          <a:ext cx="3628040" cy="22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85786" y="3714752"/>
            <a:ext cx="4000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 que frecuencia estimula el lenguaje verbal en los niños a través de la música?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4282" y="291092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¿Ha buscado información referente a expresión musical infantil para desarrollar habilidades comunicativas?</a:t>
            </a:r>
            <a:endParaRPr lang="es-ES" b="1" dirty="0"/>
          </a:p>
        </p:txBody>
      </p:sp>
      <p:graphicFrame>
        <p:nvGraphicFramePr>
          <p:cNvPr id="11" name="10 Gráfico"/>
          <p:cNvGraphicFramePr/>
          <p:nvPr/>
        </p:nvGraphicFramePr>
        <p:xfrm>
          <a:off x="285720" y="1285860"/>
          <a:ext cx="3857652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4941636" y="5079941"/>
          <a:ext cx="4202364" cy="177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286380" y="3857628"/>
            <a:ext cx="37147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¿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Cree que la insuficiencia de recursos y medios para la educación musical limita el logro de los objetivos de esta área?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1406" y="142876"/>
            <a:ext cx="4214842" cy="3500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4357686" y="142876"/>
            <a:ext cx="4714876" cy="3500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928662" y="3714752"/>
            <a:ext cx="3857652" cy="3071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857752" y="3714752"/>
            <a:ext cx="4214842" cy="3071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 descr="Resultado de imagen para nota musica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21429" t="21429" r="20879" b="20878"/>
          <a:stretch>
            <a:fillRect/>
          </a:stretch>
        </p:blipFill>
        <p:spPr bwMode="auto">
          <a:xfrm>
            <a:off x="71438" y="5857892"/>
            <a:ext cx="785786" cy="78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357174"/>
            <a:ext cx="3571900" cy="714372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Índice</a:t>
            </a:r>
            <a:r>
              <a:rPr lang="es-ES" sz="4800" dirty="0" smtClean="0"/>
              <a:t> 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457200" y="6126164"/>
            <a:ext cx="45719" cy="8891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357158" y="1500174"/>
            <a:ext cx="2357454" cy="2357454"/>
            <a:chOff x="357158" y="1500174"/>
            <a:chExt cx="2357454" cy="2357454"/>
          </a:xfrm>
        </p:grpSpPr>
        <p:sp>
          <p:nvSpPr>
            <p:cNvPr id="4" name="3 Rectángulo redondeado"/>
            <p:cNvSpPr/>
            <p:nvPr/>
          </p:nvSpPr>
          <p:spPr>
            <a:xfrm>
              <a:off x="357158" y="1500174"/>
              <a:ext cx="2357454" cy="6429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haroni" pitchFamily="2" charset="-79"/>
                  <a:cs typeface="Aharoni" pitchFamily="2" charset="-79"/>
                </a:rPr>
                <a:t>Capítulo I</a:t>
              </a:r>
              <a:endParaRPr lang="es-E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28596" y="2357430"/>
              <a:ext cx="2214578" cy="150019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2" action="ppaction://hlinksldjump"/>
                </a:rPr>
                <a:t>Problema</a:t>
              </a:r>
              <a:endParaRPr lang="es-ES" dirty="0" smtClean="0"/>
            </a:p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3" action="ppaction://hlinksldjump"/>
                </a:rPr>
                <a:t>Delimitación de la investigación </a:t>
              </a:r>
              <a:endParaRPr lang="es-ES" dirty="0" smtClean="0"/>
            </a:p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4" action="ppaction://hlinksldjump"/>
                </a:rPr>
                <a:t>Objetivos</a:t>
              </a:r>
              <a:endParaRPr lang="es-ES" dirty="0" smtClean="0"/>
            </a:p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5" action="ppaction://hlinksldjump"/>
                </a:rPr>
                <a:t>Justificación</a:t>
              </a:r>
              <a:endParaRPr lang="es-ES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428992" y="1500174"/>
            <a:ext cx="2357454" cy="2357454"/>
            <a:chOff x="3428992" y="1500174"/>
            <a:chExt cx="2357454" cy="2357454"/>
          </a:xfrm>
        </p:grpSpPr>
        <p:sp>
          <p:nvSpPr>
            <p:cNvPr id="7" name="6 Rectángulo redondeado"/>
            <p:cNvSpPr/>
            <p:nvPr/>
          </p:nvSpPr>
          <p:spPr>
            <a:xfrm>
              <a:off x="3428992" y="1500174"/>
              <a:ext cx="2357454" cy="64294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haroni" pitchFamily="2" charset="-79"/>
                  <a:cs typeface="Aharoni" pitchFamily="2" charset="-79"/>
                </a:rPr>
                <a:t>Capítulo II</a:t>
              </a:r>
              <a:endParaRPr lang="es-E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3500430" y="2357430"/>
              <a:ext cx="2214578" cy="15001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endParaRPr lang="es-ES" dirty="0" smtClean="0"/>
            </a:p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6" action="ppaction://hlinksldjump"/>
                </a:rPr>
                <a:t>Fundamentación psicopedagógica y legal</a:t>
              </a:r>
              <a:endParaRPr lang="es-ES" dirty="0" smtClean="0"/>
            </a:p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7" action="ppaction://hlinksldjump"/>
                </a:rPr>
                <a:t>Marco Teórico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s-ES" dirty="0" smtClean="0">
                  <a:hlinkClick r:id="rId7" action="ppaction://hlinksldjump"/>
                </a:rPr>
                <a:t>Unidades</a:t>
              </a:r>
              <a:endParaRPr lang="es-ES" dirty="0" smtClean="0"/>
            </a:p>
            <a:p>
              <a:endParaRPr lang="es-ES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429388" y="1500174"/>
            <a:ext cx="2357454" cy="2357454"/>
            <a:chOff x="6429388" y="1500174"/>
            <a:chExt cx="2357454" cy="2357454"/>
          </a:xfrm>
        </p:grpSpPr>
        <p:sp>
          <p:nvSpPr>
            <p:cNvPr id="10" name="9 Rectángulo redondeado"/>
            <p:cNvSpPr/>
            <p:nvPr/>
          </p:nvSpPr>
          <p:spPr>
            <a:xfrm>
              <a:off x="6429388" y="1500174"/>
              <a:ext cx="2357454" cy="64294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haroni" pitchFamily="2" charset="-79"/>
                  <a:cs typeface="Aharoni" pitchFamily="2" charset="-79"/>
                </a:rPr>
                <a:t>Capítulo III</a:t>
              </a:r>
              <a:endParaRPr lang="es-E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500826" y="2357430"/>
              <a:ext cx="2214578" cy="150019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8" action="ppaction://hlinksldjump"/>
                </a:rPr>
                <a:t>Metodología de la Investigación </a:t>
              </a:r>
              <a:endParaRPr lang="es-ES" dirty="0" smtClean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28596" y="4429132"/>
            <a:ext cx="2357454" cy="2286016"/>
            <a:chOff x="428596" y="4429132"/>
            <a:chExt cx="2357454" cy="2286016"/>
          </a:xfrm>
        </p:grpSpPr>
        <p:sp>
          <p:nvSpPr>
            <p:cNvPr id="8" name="7 Rectángulo redondeado"/>
            <p:cNvSpPr/>
            <p:nvPr/>
          </p:nvSpPr>
          <p:spPr>
            <a:xfrm>
              <a:off x="428596" y="4429132"/>
              <a:ext cx="2357454" cy="6429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haroni" pitchFamily="2" charset="-79"/>
                  <a:cs typeface="Aharoni" pitchFamily="2" charset="-79"/>
                </a:rPr>
                <a:t>Capítulo IV</a:t>
              </a:r>
              <a:endParaRPr lang="es-E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28596" y="5214950"/>
              <a:ext cx="2214578" cy="150019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9" action="ppaction://hlinksldjump"/>
                </a:rPr>
                <a:t>Análisis e interpretación de resultados</a:t>
              </a:r>
              <a:endParaRPr lang="es-ES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500430" y="4429132"/>
            <a:ext cx="2357454" cy="2286016"/>
            <a:chOff x="3500430" y="4429132"/>
            <a:chExt cx="2357454" cy="2286016"/>
          </a:xfrm>
        </p:grpSpPr>
        <p:sp>
          <p:nvSpPr>
            <p:cNvPr id="6" name="5 Rectángulo redondeado"/>
            <p:cNvSpPr/>
            <p:nvPr/>
          </p:nvSpPr>
          <p:spPr>
            <a:xfrm>
              <a:off x="3500430" y="4429132"/>
              <a:ext cx="2357454" cy="64294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haroni" pitchFamily="2" charset="-79"/>
                  <a:cs typeface="Aharoni" pitchFamily="2" charset="-79"/>
                </a:rPr>
                <a:t>Capítulo V</a:t>
              </a:r>
              <a:endParaRPr lang="es-E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3571868" y="5214950"/>
              <a:ext cx="2214578" cy="1500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10" action="ppaction://hlinksldjump"/>
                </a:rPr>
                <a:t>Conclusiones y recomendaciones</a:t>
              </a:r>
              <a:endParaRPr lang="es-ES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6500826" y="4429132"/>
            <a:ext cx="2357454" cy="2286016"/>
            <a:chOff x="6500826" y="4429132"/>
            <a:chExt cx="2357454" cy="2286016"/>
          </a:xfrm>
        </p:grpSpPr>
        <p:sp>
          <p:nvSpPr>
            <p:cNvPr id="9" name="8 Rectángulo redondeado"/>
            <p:cNvSpPr/>
            <p:nvPr/>
          </p:nvSpPr>
          <p:spPr>
            <a:xfrm>
              <a:off x="6500826" y="4429132"/>
              <a:ext cx="2357454" cy="6429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Aharoni" pitchFamily="2" charset="-79"/>
                  <a:cs typeface="Aharoni" pitchFamily="2" charset="-79"/>
                </a:rPr>
                <a:t>Capítulo VI</a:t>
              </a:r>
              <a:endParaRPr lang="es-E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6572264" y="5214950"/>
              <a:ext cx="2214578" cy="15001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s-ES" dirty="0" smtClean="0">
                  <a:hlinkClick r:id="rId11" action="ppaction://hlinksldjump"/>
                </a:rPr>
                <a:t>Propuesta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2908" y="0"/>
            <a:ext cx="4357718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CONCLUSIONES </a:t>
            </a:r>
            <a:endParaRPr lang="es-ES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-32" y="928670"/>
            <a:ext cx="3071834" cy="31432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Existe un paralelismo entre la música y el lenguaje, cuando trabajan en conjunto se obtienen resultados y aprendizajes significativos, se estimula el cerebro, se ve implicada la parte afectiva y la capacidad de expresarse</a:t>
            </a:r>
          </a:p>
          <a:p>
            <a:pPr algn="ctr"/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3071802" y="928670"/>
            <a:ext cx="3071834" cy="3143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Se comprueba que las habilidades comunicativas son necesarias para el desarrollo adecuado del lenguaje y su interacción con el mundo que los rodea</a:t>
            </a:r>
          </a:p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143636" y="928670"/>
            <a:ext cx="3071834" cy="3143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Los niños observados en esta investigación presentan falencias en cuanto a la comprensión y expresión del lenguaje verbal, escucha e interacción o se encuentran en proceso de aprendizaje.</a:t>
            </a:r>
          </a:p>
          <a:p>
            <a:pPr algn="ctr"/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643438" y="4214818"/>
            <a:ext cx="4357686" cy="25717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Los recursos didácticos musicales son escasos ya que al ser una zona de difícil acceso es complicado interactuar con una mayor cantidad de instrumentos y desarrollar una cultura musical</a:t>
            </a:r>
          </a:p>
          <a:p>
            <a:pPr algn="ctr"/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85720" y="4214818"/>
            <a:ext cx="4214842" cy="25717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Los docentes no poseen la formación necesaria en educación musical por lo que al no estar seguros de sus conocimientos se limitan a usarla como relleno de la clase o entretenimiento, demostrando que no la emplean para trabajar otros ejes de desarrollo y aprendizaje</a:t>
            </a:r>
          </a:p>
          <a:p>
            <a:pPr lvl="0" algn="ctr"/>
            <a:endParaRPr lang="es-ES" dirty="0" smtClean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RECOMENDACIONES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40005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214282" y="714356"/>
            <a:ext cx="8572560" cy="4429156"/>
            <a:chOff x="214282" y="1142984"/>
            <a:chExt cx="8572560" cy="4429156"/>
          </a:xfrm>
        </p:grpSpPr>
        <p:grpSp>
          <p:nvGrpSpPr>
            <p:cNvPr id="13" name="12 Grupo"/>
            <p:cNvGrpSpPr/>
            <p:nvPr/>
          </p:nvGrpSpPr>
          <p:grpSpPr>
            <a:xfrm>
              <a:off x="214282" y="1142984"/>
              <a:ext cx="8572560" cy="4429156"/>
              <a:chOff x="214282" y="1214422"/>
              <a:chExt cx="8572560" cy="4429156"/>
            </a:xfrm>
          </p:grpSpPr>
          <p:sp>
            <p:nvSpPr>
              <p:cNvPr id="6" name="5 Elipse"/>
              <p:cNvSpPr/>
              <p:nvPr/>
            </p:nvSpPr>
            <p:spPr>
              <a:xfrm>
                <a:off x="214282" y="1357298"/>
                <a:ext cx="5000660" cy="421484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6 Elipse"/>
              <p:cNvSpPr/>
              <p:nvPr/>
            </p:nvSpPr>
            <p:spPr>
              <a:xfrm>
                <a:off x="3428992" y="1214422"/>
                <a:ext cx="5357850" cy="4429156"/>
              </a:xfrm>
              <a:prstGeom prst="ellipse">
                <a:avLst/>
              </a:prstGeom>
              <a:noFill/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7 CuadroTexto"/>
            <p:cNvSpPr txBox="1"/>
            <p:nvPr/>
          </p:nvSpPr>
          <p:spPr>
            <a:xfrm>
              <a:off x="3643306" y="2737490"/>
              <a:ext cx="14287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accent1">
                      <a:lumMod val="50000"/>
                    </a:schemeClr>
                  </a:solidFill>
                </a:rPr>
                <a:t>Considerar a la música como estrategia pedagógica </a:t>
              </a:r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286412" y="1521631"/>
              <a:ext cx="3500430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/>
                <a:t>	Docente</a:t>
              </a:r>
            </a:p>
            <a:p>
              <a:pPr algn="ctr"/>
              <a:endParaRPr lang="es-ES" dirty="0" smtClean="0"/>
            </a:p>
            <a:p>
              <a:pPr algn="ctr"/>
              <a:endParaRPr lang="es-ES" dirty="0" smtClean="0"/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Investigación para implementar actividades y material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Reforzar  la habilidades comunicativas en las que tienen falencias los niños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Ofrecer actividades musicales interactivas para potenciar la audición, expresión corporal, verbal en función de las necesidades e intereses</a:t>
              </a:r>
              <a:endParaRPr lang="es-ES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14348" y="1643050"/>
              <a:ext cx="2714612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dirty="0" smtClean="0"/>
                <a:t>	</a:t>
              </a:r>
              <a:r>
                <a:rPr lang="es-ES" b="1" dirty="0" smtClean="0"/>
                <a:t>Autoridades</a:t>
              </a:r>
            </a:p>
            <a:p>
              <a:endParaRPr lang="es-ES" dirty="0" smtClean="0"/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Impartir capacitaciones para formar a los docentes acerca de la temática</a:t>
              </a:r>
            </a:p>
            <a:p>
              <a:pPr>
                <a:buFont typeface="Arial" pitchFamily="34" charset="0"/>
                <a:buChar char="•"/>
              </a:pPr>
              <a:r>
                <a:rPr lang="es-ES" dirty="0" smtClean="0"/>
                <a:t>Reforzar el amor por el arte, considérala como estrategia, realzar su valor pedagógico y evitar usarla solo como un medio para el entretenimiento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1500166" y="5357826"/>
            <a:ext cx="578647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Crear un manual didáctico para docentes que oriente en el uso de la música como estrategia de intervención pedagógica para desarrollar habilidades comunicativas en niños de 4 a 5 años</a:t>
            </a:r>
            <a:endParaRPr lang="es-ES" dirty="0"/>
          </a:p>
        </p:txBody>
      </p:sp>
      <p:pic>
        <p:nvPicPr>
          <p:cNvPr id="15" name="Picture 2" descr="Resultado de imagen para nota musica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1429" t="21429" r="20879" b="20878"/>
          <a:stretch>
            <a:fillRect/>
          </a:stretch>
        </p:blipFill>
        <p:spPr bwMode="auto">
          <a:xfrm>
            <a:off x="285720" y="5572140"/>
            <a:ext cx="785786" cy="78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Abrir llave"/>
          <p:cNvSpPr/>
          <p:nvPr/>
        </p:nvSpPr>
        <p:spPr>
          <a:xfrm>
            <a:off x="4357686" y="928670"/>
            <a:ext cx="857256" cy="5286412"/>
          </a:xfrm>
          <a:prstGeom prst="lef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85860"/>
            <a:ext cx="409069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3" y="214322"/>
            <a:ext cx="3714775" cy="10001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PROPUESTA</a:t>
            </a:r>
            <a:endParaRPr lang="es-ES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3929058" y="214290"/>
          <a:ext cx="664373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131" y="0"/>
            <a:ext cx="8123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357160" y="71338"/>
            <a:ext cx="7303201" cy="6786687"/>
            <a:chOff x="766" y="203"/>
            <a:chExt cx="9593" cy="12562"/>
          </a:xfrm>
        </p:grpSpPr>
        <p:grpSp>
          <p:nvGrpSpPr>
            <p:cNvPr id="45062" name="Group 6"/>
            <p:cNvGrpSpPr>
              <a:grpSpLocks/>
            </p:cNvGrpSpPr>
            <p:nvPr/>
          </p:nvGrpSpPr>
          <p:grpSpPr bwMode="auto">
            <a:xfrm>
              <a:off x="766" y="203"/>
              <a:ext cx="9593" cy="12562"/>
              <a:chOff x="711" y="500"/>
              <a:chExt cx="9593" cy="12562"/>
            </a:xfrm>
          </p:grpSpPr>
          <p:sp>
            <p:nvSpPr>
              <p:cNvPr id="45063" name="Rectangle 7" descr="Diagonal hacia abajo ancha"/>
              <p:cNvSpPr>
                <a:spLocks noChangeArrowheads="1"/>
              </p:cNvSpPr>
              <p:nvPr/>
            </p:nvSpPr>
            <p:spPr bwMode="auto">
              <a:xfrm rot="16200000">
                <a:off x="-5335" y="6546"/>
                <a:ext cx="12562" cy="469"/>
              </a:xfrm>
              <a:prstGeom prst="rect">
                <a:avLst/>
              </a:prstGeom>
              <a:pattFill prst="wdDnDiag">
                <a:fgClr>
                  <a:srgbClr val="F4B083"/>
                </a:fgClr>
                <a:bgClr>
                  <a:srgbClr val="7030A0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5064" name="Text Box 8"/>
              <p:cNvSpPr txBox="1">
                <a:spLocks noChangeArrowheads="1"/>
              </p:cNvSpPr>
              <p:nvPr/>
            </p:nvSpPr>
            <p:spPr bwMode="auto">
              <a:xfrm>
                <a:off x="711" y="764"/>
                <a:ext cx="9593" cy="1458"/>
              </a:xfrm>
              <a:prstGeom prst="rect">
                <a:avLst/>
              </a:prstGeom>
              <a:gradFill rotWithShape="0">
                <a:gsLst>
                  <a:gs pos="0">
                    <a:srgbClr val="C5E0B3">
                      <a:alpha val="20000"/>
                    </a:srgbClr>
                  </a:gs>
                  <a:gs pos="100000">
                    <a:srgbClr val="FFD966">
                      <a:alpha val="46001"/>
                    </a:srgbClr>
                  </a:gs>
                </a:gsLst>
                <a:lin ang="2700000" scaled="1"/>
              </a:gradFill>
              <a:ln w="38100">
                <a:solidFill>
                  <a:srgbClr val="00B05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2800" b="0" i="0" u="none" strike="noStrike" cap="none" normalizeH="0" baseline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</a:t>
                </a:r>
                <a:r>
                  <a:rPr kumimoji="0" lang="es-ES" sz="4800" b="0" i="0" u="none" strike="noStrike" cap="none" normalizeH="0" baseline="0" smtClean="0">
                    <a:ln>
                      <a:noFill/>
                    </a:ln>
                    <a:solidFill>
                      <a:srgbClr val="31849B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Estructura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072" name="Group 16"/>
            <p:cNvGrpSpPr>
              <a:grpSpLocks/>
            </p:cNvGrpSpPr>
            <p:nvPr/>
          </p:nvGrpSpPr>
          <p:grpSpPr bwMode="auto">
            <a:xfrm>
              <a:off x="1704" y="2187"/>
              <a:ext cx="8539" cy="9915"/>
              <a:chOff x="1704" y="2187"/>
              <a:chExt cx="8539" cy="9915"/>
            </a:xfrm>
          </p:grpSpPr>
          <p:sp>
            <p:nvSpPr>
              <p:cNvPr id="45073" name="Text Box 17"/>
              <p:cNvSpPr txBox="1">
                <a:spLocks noChangeArrowheads="1"/>
              </p:cNvSpPr>
              <p:nvPr/>
            </p:nvSpPr>
            <p:spPr bwMode="auto">
              <a:xfrm>
                <a:off x="1704" y="3091"/>
                <a:ext cx="2989" cy="160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7CAAC"/>
                  </a:gs>
                </a:gsLst>
                <a:lin ang="5400000" scaled="1"/>
              </a:gradFill>
              <a:ln w="12700">
                <a:solidFill>
                  <a:srgbClr val="F4B083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823B0B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Discriminación,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s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concentración y atención musical</a:t>
                </a:r>
                <a:endParaRPr kumimoji="0" lang="es-E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5074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5008" y="2775"/>
                <a:ext cx="1268" cy="407"/>
              </a:xfrm>
              <a:prstGeom prst="straightConnector1">
                <a:avLst/>
              </a:prstGeom>
              <a:noFill/>
              <a:ln w="12700">
                <a:solidFill>
                  <a:srgbClr val="ED7D3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5075" name="AutoShape 19"/>
              <p:cNvCxnSpPr>
                <a:cxnSpLocks noChangeShapeType="1"/>
              </p:cNvCxnSpPr>
              <p:nvPr/>
            </p:nvCxnSpPr>
            <p:spPr bwMode="auto">
              <a:xfrm>
                <a:off x="4978" y="3635"/>
                <a:ext cx="1230" cy="270"/>
              </a:xfrm>
              <a:prstGeom prst="straightConnector1">
                <a:avLst/>
              </a:prstGeom>
              <a:noFill/>
              <a:ln w="12700">
                <a:solidFill>
                  <a:srgbClr val="ED7D3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5076" name="AutoShape 20"/>
              <p:cNvCxnSpPr>
                <a:cxnSpLocks noChangeShapeType="1"/>
              </p:cNvCxnSpPr>
              <p:nvPr/>
            </p:nvCxnSpPr>
            <p:spPr bwMode="auto">
              <a:xfrm>
                <a:off x="4928" y="3929"/>
                <a:ext cx="1281" cy="769"/>
              </a:xfrm>
              <a:prstGeom prst="straightConnector1">
                <a:avLst/>
              </a:prstGeom>
              <a:noFill/>
              <a:ln w="12700">
                <a:solidFill>
                  <a:srgbClr val="ED7D31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5077" name="Text Box 21"/>
              <p:cNvSpPr txBox="1">
                <a:spLocks noChangeArrowheads="1"/>
              </p:cNvSpPr>
              <p:nvPr/>
            </p:nvSpPr>
            <p:spPr bwMode="auto">
              <a:xfrm>
                <a:off x="6302" y="2187"/>
                <a:ext cx="3941" cy="118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ED7D3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Elementos y cualidades de la música relacionadas con el lenguaje</a:t>
                </a:r>
                <a:endParaRPr kumimoji="0" lang="es-E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8" name="Text Box 22"/>
              <p:cNvSpPr txBox="1">
                <a:spLocks noChangeArrowheads="1"/>
              </p:cNvSpPr>
              <p:nvPr/>
            </p:nvSpPr>
            <p:spPr bwMode="auto">
              <a:xfrm>
                <a:off x="6302" y="3667"/>
                <a:ext cx="3847" cy="76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ED7D3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Instrumentos musicales</a:t>
                </a:r>
                <a:endParaRPr kumimoji="0" lang="es-E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9" name="Text Box 23"/>
              <p:cNvSpPr txBox="1">
                <a:spLocks noChangeArrowheads="1"/>
              </p:cNvSpPr>
              <p:nvPr/>
            </p:nvSpPr>
            <p:spPr bwMode="auto">
              <a:xfrm>
                <a:off x="6346" y="4827"/>
                <a:ext cx="3804" cy="66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ED7D3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Actividades</a:t>
                </a: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5080" name="Group 24"/>
              <p:cNvGrpSpPr>
                <a:grpSpLocks/>
              </p:cNvGrpSpPr>
              <p:nvPr/>
            </p:nvGrpSpPr>
            <p:grpSpPr bwMode="auto">
              <a:xfrm>
                <a:off x="1798" y="5843"/>
                <a:ext cx="8352" cy="6259"/>
                <a:chOff x="1798" y="5843"/>
                <a:chExt cx="8352" cy="6259"/>
              </a:xfrm>
            </p:grpSpPr>
            <p:grpSp>
              <p:nvGrpSpPr>
                <p:cNvPr id="45081" name="Group 25"/>
                <p:cNvGrpSpPr>
                  <a:grpSpLocks/>
                </p:cNvGrpSpPr>
                <p:nvPr/>
              </p:nvGrpSpPr>
              <p:grpSpPr bwMode="auto">
                <a:xfrm>
                  <a:off x="1798" y="5843"/>
                  <a:ext cx="8352" cy="3219"/>
                  <a:chOff x="1798" y="5843"/>
                  <a:chExt cx="8352" cy="3219"/>
                </a:xfrm>
              </p:grpSpPr>
              <p:sp>
                <p:nvSpPr>
                  <p:cNvPr id="45082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8" y="6682"/>
                    <a:ext cx="3103" cy="12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BDD6EE"/>
                      </a:gs>
                    </a:gsLst>
                    <a:lin ang="5400000" scaled="1"/>
                  </a:gradFill>
                  <a:ln w="12700">
                    <a:solidFill>
                      <a:srgbClr val="9CC2E5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1F4D78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rPr>
                      <a:t>Lenguaje verbal y escucha activa</a:t>
                    </a:r>
                    <a:endParaRPr kumimoji="0" lang="es-E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45083" name="AutoShape 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89" y="6452"/>
                    <a:ext cx="1329" cy="36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4472C4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</p:spPr>
              </p:cxnSp>
              <p:cxnSp>
                <p:nvCxnSpPr>
                  <p:cNvPr id="45084" name="AutoShape 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29" y="7283"/>
                    <a:ext cx="1359" cy="4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4472C4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</p:spPr>
              </p:cxnSp>
              <p:cxnSp>
                <p:nvCxnSpPr>
                  <p:cNvPr id="45085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78" y="7425"/>
                    <a:ext cx="1395" cy="85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4472C4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</p:spPr>
              </p:cxnSp>
              <p:sp>
                <p:nvSpPr>
                  <p:cNvPr id="45086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77" y="5843"/>
                    <a:ext cx="3723" cy="83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4472C4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rPr>
                      <a:t>Música y lenguaje</a:t>
                    </a:r>
                    <a:endParaRPr kumimoji="0" lang="es-E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087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75" y="6986"/>
                    <a:ext cx="3775" cy="101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4472C4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rPr>
                      <a:t>Conciencia lingüística y fonológica</a:t>
                    </a:r>
                    <a:endParaRPr kumimoji="0" lang="es-E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08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75" y="8350"/>
                    <a:ext cx="3775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4472C4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rPr>
                      <a:t>Actividades</a:t>
                    </a:r>
                    <a:endParaRPr kumimoji="0" lang="es-E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5089" name="Group 33"/>
                <p:cNvGrpSpPr>
                  <a:grpSpLocks/>
                </p:cNvGrpSpPr>
                <p:nvPr/>
              </p:nvGrpSpPr>
              <p:grpSpPr bwMode="auto">
                <a:xfrm>
                  <a:off x="1892" y="9591"/>
                  <a:ext cx="8258" cy="2511"/>
                  <a:chOff x="1892" y="9591"/>
                  <a:chExt cx="8258" cy="2511"/>
                </a:xfrm>
              </p:grpSpPr>
              <p:sp>
                <p:nvSpPr>
                  <p:cNvPr id="4509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2" y="9987"/>
                    <a:ext cx="2895" cy="14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E599"/>
                      </a:gs>
                    </a:gsLst>
                    <a:lin ang="5400000" scaled="1"/>
                  </a:gradFill>
                  <a:ln w="12700">
                    <a:solidFill>
                      <a:srgbClr val="FFD966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7F5F0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rPr>
                      <a:t>Interacción, lenguaje no verbal o expresión corporal</a:t>
                    </a:r>
                    <a:endParaRPr kumimoji="0" lang="es-E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45091" name="AutoShape 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89" y="10234"/>
                    <a:ext cx="1222" cy="282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FFC000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</p:spPr>
              </p:cxnSp>
              <p:cxnSp>
                <p:nvCxnSpPr>
                  <p:cNvPr id="45092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82" y="11310"/>
                    <a:ext cx="1222" cy="219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FFC000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</p:spPr>
              </p:cxnSp>
              <p:sp>
                <p:nvSpPr>
                  <p:cNvPr id="4509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6" y="9591"/>
                    <a:ext cx="3753" cy="92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FFC000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rPr>
                      <a:t>Expresión corporal, gesticulación</a:t>
                    </a:r>
                    <a:endParaRPr kumimoji="0" lang="es-E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094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0" y="11290"/>
                    <a:ext cx="3660" cy="812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FFC000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rPr>
                      <a:t>Actividades</a:t>
                    </a:r>
                    <a:endParaRPr kumimoji="0" lang="es-E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5230"/>
          <a:stretch>
            <a:fillRect/>
          </a:stretch>
        </p:blipFill>
        <p:spPr bwMode="auto">
          <a:xfrm>
            <a:off x="-32" y="0"/>
            <a:ext cx="6472267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b="8914"/>
          <a:stretch>
            <a:fillRect/>
          </a:stretch>
        </p:blipFill>
        <p:spPr bwMode="auto">
          <a:xfrm>
            <a:off x="1500166" y="1747865"/>
            <a:ext cx="6810375" cy="511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 b="43221"/>
          <a:stretch>
            <a:fillRect/>
          </a:stretch>
        </p:blipFill>
        <p:spPr bwMode="auto">
          <a:xfrm>
            <a:off x="2443195" y="3738604"/>
            <a:ext cx="6772275" cy="319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471"/>
          <a:stretch>
            <a:fillRect/>
          </a:stretch>
        </p:blipFill>
        <p:spPr bwMode="auto">
          <a:xfrm>
            <a:off x="28540" y="428604"/>
            <a:ext cx="3971956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753"/>
          <a:stretch>
            <a:fillRect/>
          </a:stretch>
        </p:blipFill>
        <p:spPr bwMode="auto">
          <a:xfrm>
            <a:off x="4071934" y="-24"/>
            <a:ext cx="5072066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92088" y="6089650"/>
            <a:ext cx="8666192" cy="768350"/>
            <a:chOff x="179" y="11527"/>
            <a:chExt cx="11734" cy="1210"/>
          </a:xfrm>
        </p:grpSpPr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179" y="11527"/>
              <a:ext cx="11734" cy="874"/>
              <a:chOff x="944" y="1454"/>
              <a:chExt cx="10640" cy="1906"/>
            </a:xfrm>
          </p:grpSpPr>
          <p:sp>
            <p:nvSpPr>
              <p:cNvPr id="3078" name="Arc 6"/>
              <p:cNvSpPr>
                <a:spLocks/>
              </p:cNvSpPr>
              <p:nvPr/>
            </p:nvSpPr>
            <p:spPr bwMode="auto">
              <a:xfrm flipV="1">
                <a:off x="1169" y="2166"/>
                <a:ext cx="10415" cy="5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79" name="Arc 7"/>
              <p:cNvSpPr>
                <a:spLocks/>
              </p:cNvSpPr>
              <p:nvPr/>
            </p:nvSpPr>
            <p:spPr bwMode="auto">
              <a:xfrm flipV="1">
                <a:off x="944" y="1454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2F54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80" name="Arc 8"/>
              <p:cNvSpPr>
                <a:spLocks/>
              </p:cNvSpPr>
              <p:nvPr/>
            </p:nvSpPr>
            <p:spPr bwMode="auto">
              <a:xfrm flipV="1">
                <a:off x="1174" y="2007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81" name="Arc 9"/>
              <p:cNvSpPr>
                <a:spLocks/>
              </p:cNvSpPr>
              <p:nvPr/>
            </p:nvSpPr>
            <p:spPr bwMode="auto">
              <a:xfrm flipV="1">
                <a:off x="1174" y="2666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82" name="Arc 10"/>
              <p:cNvSpPr>
                <a:spLocks/>
              </p:cNvSpPr>
              <p:nvPr/>
            </p:nvSpPr>
            <p:spPr bwMode="auto">
              <a:xfrm flipV="1">
                <a:off x="944" y="3013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347" y="11570"/>
              <a:ext cx="522" cy="1167"/>
            </a:xfrm>
            <a:custGeom>
              <a:avLst/>
              <a:gdLst/>
              <a:ahLst/>
              <a:cxnLst>
                <a:cxn ang="0">
                  <a:pos x="873" y="1579"/>
                </a:cxn>
                <a:cxn ang="0">
                  <a:pos x="805" y="1647"/>
                </a:cxn>
                <a:cxn ang="0">
                  <a:pos x="507" y="1556"/>
                </a:cxn>
                <a:cxn ang="0">
                  <a:pos x="507" y="1259"/>
                </a:cxn>
                <a:cxn ang="0">
                  <a:pos x="645" y="1190"/>
                </a:cxn>
                <a:cxn ang="0">
                  <a:pos x="873" y="1099"/>
                </a:cxn>
                <a:cxn ang="0">
                  <a:pos x="1102" y="1122"/>
                </a:cxn>
                <a:cxn ang="0">
                  <a:pos x="1285" y="1396"/>
                </a:cxn>
                <a:cxn ang="0">
                  <a:pos x="1262" y="1876"/>
                </a:cxn>
                <a:cxn ang="0">
                  <a:pos x="782" y="2196"/>
                </a:cxn>
                <a:cxn ang="0">
                  <a:pos x="279" y="2173"/>
                </a:cxn>
                <a:cxn ang="0">
                  <a:pos x="210" y="2104"/>
                </a:cxn>
                <a:cxn ang="0">
                  <a:pos x="96" y="1899"/>
                </a:cxn>
                <a:cxn ang="0">
                  <a:pos x="370" y="962"/>
                </a:cxn>
                <a:cxn ang="0">
                  <a:pos x="599" y="664"/>
                </a:cxn>
                <a:cxn ang="0">
                  <a:pos x="667" y="596"/>
                </a:cxn>
                <a:cxn ang="0">
                  <a:pos x="782" y="344"/>
                </a:cxn>
                <a:cxn ang="0">
                  <a:pos x="667" y="2"/>
                </a:cxn>
                <a:cxn ang="0">
                  <a:pos x="599" y="24"/>
                </a:cxn>
                <a:cxn ang="0">
                  <a:pos x="690" y="596"/>
                </a:cxn>
                <a:cxn ang="0">
                  <a:pos x="713" y="710"/>
                </a:cxn>
                <a:cxn ang="0">
                  <a:pos x="759" y="847"/>
                </a:cxn>
                <a:cxn ang="0">
                  <a:pos x="873" y="1464"/>
                </a:cxn>
                <a:cxn ang="0">
                  <a:pos x="942" y="1807"/>
                </a:cxn>
                <a:cxn ang="0">
                  <a:pos x="919" y="2424"/>
                </a:cxn>
                <a:cxn ang="0">
                  <a:pos x="622" y="2744"/>
                </a:cxn>
                <a:cxn ang="0">
                  <a:pos x="485" y="2722"/>
                </a:cxn>
                <a:cxn ang="0">
                  <a:pos x="416" y="2379"/>
                </a:cxn>
              </a:cxnLst>
              <a:rect l="0" t="0" r="r" b="b"/>
              <a:pathLst>
                <a:path w="1291" h="2752">
                  <a:moveTo>
                    <a:pt x="873" y="1579"/>
                  </a:moveTo>
                  <a:cubicBezTo>
                    <a:pt x="850" y="1602"/>
                    <a:pt x="837" y="1643"/>
                    <a:pt x="805" y="1647"/>
                  </a:cubicBezTo>
                  <a:cubicBezTo>
                    <a:pt x="566" y="1681"/>
                    <a:pt x="587" y="1675"/>
                    <a:pt x="507" y="1556"/>
                  </a:cubicBezTo>
                  <a:cubicBezTo>
                    <a:pt x="471" y="1443"/>
                    <a:pt x="454" y="1420"/>
                    <a:pt x="507" y="1259"/>
                  </a:cubicBezTo>
                  <a:cubicBezTo>
                    <a:pt x="518" y="1226"/>
                    <a:pt x="618" y="1199"/>
                    <a:pt x="645" y="1190"/>
                  </a:cubicBezTo>
                  <a:cubicBezTo>
                    <a:pt x="725" y="1136"/>
                    <a:pt x="784" y="1129"/>
                    <a:pt x="873" y="1099"/>
                  </a:cubicBezTo>
                  <a:cubicBezTo>
                    <a:pt x="949" y="1107"/>
                    <a:pt x="1029" y="1100"/>
                    <a:pt x="1102" y="1122"/>
                  </a:cubicBezTo>
                  <a:cubicBezTo>
                    <a:pt x="1177" y="1145"/>
                    <a:pt x="1243" y="1332"/>
                    <a:pt x="1285" y="1396"/>
                  </a:cubicBezTo>
                  <a:cubicBezTo>
                    <a:pt x="1277" y="1556"/>
                    <a:pt x="1291" y="1719"/>
                    <a:pt x="1262" y="1876"/>
                  </a:cubicBezTo>
                  <a:cubicBezTo>
                    <a:pt x="1230" y="2049"/>
                    <a:pt x="926" y="2160"/>
                    <a:pt x="782" y="2196"/>
                  </a:cubicBezTo>
                  <a:cubicBezTo>
                    <a:pt x="614" y="2188"/>
                    <a:pt x="445" y="2200"/>
                    <a:pt x="279" y="2173"/>
                  </a:cubicBezTo>
                  <a:cubicBezTo>
                    <a:pt x="247" y="2168"/>
                    <a:pt x="231" y="2129"/>
                    <a:pt x="210" y="2104"/>
                  </a:cubicBezTo>
                  <a:cubicBezTo>
                    <a:pt x="158" y="2042"/>
                    <a:pt x="141" y="1966"/>
                    <a:pt x="96" y="1899"/>
                  </a:cubicBezTo>
                  <a:cubicBezTo>
                    <a:pt x="0" y="1515"/>
                    <a:pt x="52" y="1173"/>
                    <a:pt x="370" y="962"/>
                  </a:cubicBezTo>
                  <a:cubicBezTo>
                    <a:pt x="448" y="858"/>
                    <a:pt x="526" y="773"/>
                    <a:pt x="599" y="664"/>
                  </a:cubicBezTo>
                  <a:cubicBezTo>
                    <a:pt x="617" y="637"/>
                    <a:pt x="648" y="622"/>
                    <a:pt x="667" y="596"/>
                  </a:cubicBezTo>
                  <a:cubicBezTo>
                    <a:pt x="718" y="525"/>
                    <a:pt x="743" y="422"/>
                    <a:pt x="782" y="344"/>
                  </a:cubicBezTo>
                  <a:cubicBezTo>
                    <a:pt x="760" y="151"/>
                    <a:pt x="790" y="123"/>
                    <a:pt x="667" y="2"/>
                  </a:cubicBezTo>
                  <a:cubicBezTo>
                    <a:pt x="644" y="9"/>
                    <a:pt x="602" y="0"/>
                    <a:pt x="599" y="24"/>
                  </a:cubicBezTo>
                  <a:cubicBezTo>
                    <a:pt x="572" y="256"/>
                    <a:pt x="624" y="398"/>
                    <a:pt x="690" y="596"/>
                  </a:cubicBezTo>
                  <a:cubicBezTo>
                    <a:pt x="702" y="633"/>
                    <a:pt x="703" y="673"/>
                    <a:pt x="713" y="710"/>
                  </a:cubicBezTo>
                  <a:cubicBezTo>
                    <a:pt x="726" y="756"/>
                    <a:pt x="759" y="847"/>
                    <a:pt x="759" y="847"/>
                  </a:cubicBezTo>
                  <a:cubicBezTo>
                    <a:pt x="793" y="1052"/>
                    <a:pt x="828" y="1261"/>
                    <a:pt x="873" y="1464"/>
                  </a:cubicBezTo>
                  <a:cubicBezTo>
                    <a:pt x="899" y="1579"/>
                    <a:pt x="904" y="1696"/>
                    <a:pt x="942" y="1807"/>
                  </a:cubicBezTo>
                  <a:cubicBezTo>
                    <a:pt x="934" y="2013"/>
                    <a:pt x="938" y="2219"/>
                    <a:pt x="919" y="2424"/>
                  </a:cubicBezTo>
                  <a:cubicBezTo>
                    <a:pt x="900" y="2633"/>
                    <a:pt x="766" y="2649"/>
                    <a:pt x="622" y="2744"/>
                  </a:cubicBezTo>
                  <a:cubicBezTo>
                    <a:pt x="576" y="2737"/>
                    <a:pt x="520" y="2752"/>
                    <a:pt x="485" y="2722"/>
                  </a:cubicBezTo>
                  <a:cubicBezTo>
                    <a:pt x="433" y="2677"/>
                    <a:pt x="416" y="2436"/>
                    <a:pt x="416" y="2379"/>
                  </a:cubicBezTo>
                </a:path>
              </a:pathLst>
            </a:custGeom>
            <a:noFill/>
            <a:ln w="28575">
              <a:solidFill>
                <a:srgbClr val="823B0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476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941" r="2941"/>
          <a:stretch>
            <a:fillRect/>
          </a:stretch>
        </p:blipFill>
        <p:spPr bwMode="auto">
          <a:xfrm>
            <a:off x="4500562" y="428604"/>
            <a:ext cx="457203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92088" y="6089650"/>
            <a:ext cx="8666192" cy="768350"/>
            <a:chOff x="179" y="11527"/>
            <a:chExt cx="11734" cy="1210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179" y="11527"/>
              <a:ext cx="11734" cy="874"/>
              <a:chOff x="944" y="1454"/>
              <a:chExt cx="10640" cy="1906"/>
            </a:xfrm>
          </p:grpSpPr>
          <p:sp>
            <p:nvSpPr>
              <p:cNvPr id="2053" name="Arc 5"/>
              <p:cNvSpPr>
                <a:spLocks/>
              </p:cNvSpPr>
              <p:nvPr/>
            </p:nvSpPr>
            <p:spPr bwMode="auto">
              <a:xfrm flipV="1">
                <a:off x="1169" y="2166"/>
                <a:ext cx="10415" cy="5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4" name="Arc 6"/>
              <p:cNvSpPr>
                <a:spLocks/>
              </p:cNvSpPr>
              <p:nvPr/>
            </p:nvSpPr>
            <p:spPr bwMode="auto">
              <a:xfrm flipV="1">
                <a:off x="944" y="1454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2F54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V="1">
                <a:off x="1174" y="2007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6" name="Arc 8"/>
              <p:cNvSpPr>
                <a:spLocks/>
              </p:cNvSpPr>
              <p:nvPr/>
            </p:nvSpPr>
            <p:spPr bwMode="auto">
              <a:xfrm flipV="1">
                <a:off x="1174" y="2666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7" name="Arc 9"/>
              <p:cNvSpPr>
                <a:spLocks/>
              </p:cNvSpPr>
              <p:nvPr/>
            </p:nvSpPr>
            <p:spPr bwMode="auto">
              <a:xfrm flipV="1">
                <a:off x="944" y="3013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347" y="11570"/>
              <a:ext cx="522" cy="1167"/>
            </a:xfrm>
            <a:custGeom>
              <a:avLst/>
              <a:gdLst/>
              <a:ahLst/>
              <a:cxnLst>
                <a:cxn ang="0">
                  <a:pos x="873" y="1579"/>
                </a:cxn>
                <a:cxn ang="0">
                  <a:pos x="805" y="1647"/>
                </a:cxn>
                <a:cxn ang="0">
                  <a:pos x="507" y="1556"/>
                </a:cxn>
                <a:cxn ang="0">
                  <a:pos x="507" y="1259"/>
                </a:cxn>
                <a:cxn ang="0">
                  <a:pos x="645" y="1190"/>
                </a:cxn>
                <a:cxn ang="0">
                  <a:pos x="873" y="1099"/>
                </a:cxn>
                <a:cxn ang="0">
                  <a:pos x="1102" y="1122"/>
                </a:cxn>
                <a:cxn ang="0">
                  <a:pos x="1285" y="1396"/>
                </a:cxn>
                <a:cxn ang="0">
                  <a:pos x="1262" y="1876"/>
                </a:cxn>
                <a:cxn ang="0">
                  <a:pos x="782" y="2196"/>
                </a:cxn>
                <a:cxn ang="0">
                  <a:pos x="279" y="2173"/>
                </a:cxn>
                <a:cxn ang="0">
                  <a:pos x="210" y="2104"/>
                </a:cxn>
                <a:cxn ang="0">
                  <a:pos x="96" y="1899"/>
                </a:cxn>
                <a:cxn ang="0">
                  <a:pos x="370" y="962"/>
                </a:cxn>
                <a:cxn ang="0">
                  <a:pos x="599" y="664"/>
                </a:cxn>
                <a:cxn ang="0">
                  <a:pos x="667" y="596"/>
                </a:cxn>
                <a:cxn ang="0">
                  <a:pos x="782" y="344"/>
                </a:cxn>
                <a:cxn ang="0">
                  <a:pos x="667" y="2"/>
                </a:cxn>
                <a:cxn ang="0">
                  <a:pos x="599" y="24"/>
                </a:cxn>
                <a:cxn ang="0">
                  <a:pos x="690" y="596"/>
                </a:cxn>
                <a:cxn ang="0">
                  <a:pos x="713" y="710"/>
                </a:cxn>
                <a:cxn ang="0">
                  <a:pos x="759" y="847"/>
                </a:cxn>
                <a:cxn ang="0">
                  <a:pos x="873" y="1464"/>
                </a:cxn>
                <a:cxn ang="0">
                  <a:pos x="942" y="1807"/>
                </a:cxn>
                <a:cxn ang="0">
                  <a:pos x="919" y="2424"/>
                </a:cxn>
                <a:cxn ang="0">
                  <a:pos x="622" y="2744"/>
                </a:cxn>
                <a:cxn ang="0">
                  <a:pos x="485" y="2722"/>
                </a:cxn>
                <a:cxn ang="0">
                  <a:pos x="416" y="2379"/>
                </a:cxn>
              </a:cxnLst>
              <a:rect l="0" t="0" r="r" b="b"/>
              <a:pathLst>
                <a:path w="1291" h="2752">
                  <a:moveTo>
                    <a:pt x="873" y="1579"/>
                  </a:moveTo>
                  <a:cubicBezTo>
                    <a:pt x="850" y="1602"/>
                    <a:pt x="837" y="1643"/>
                    <a:pt x="805" y="1647"/>
                  </a:cubicBezTo>
                  <a:cubicBezTo>
                    <a:pt x="566" y="1681"/>
                    <a:pt x="587" y="1675"/>
                    <a:pt x="507" y="1556"/>
                  </a:cubicBezTo>
                  <a:cubicBezTo>
                    <a:pt x="471" y="1443"/>
                    <a:pt x="454" y="1420"/>
                    <a:pt x="507" y="1259"/>
                  </a:cubicBezTo>
                  <a:cubicBezTo>
                    <a:pt x="518" y="1226"/>
                    <a:pt x="618" y="1199"/>
                    <a:pt x="645" y="1190"/>
                  </a:cubicBezTo>
                  <a:cubicBezTo>
                    <a:pt x="725" y="1136"/>
                    <a:pt x="784" y="1129"/>
                    <a:pt x="873" y="1099"/>
                  </a:cubicBezTo>
                  <a:cubicBezTo>
                    <a:pt x="949" y="1107"/>
                    <a:pt x="1029" y="1100"/>
                    <a:pt x="1102" y="1122"/>
                  </a:cubicBezTo>
                  <a:cubicBezTo>
                    <a:pt x="1177" y="1145"/>
                    <a:pt x="1243" y="1332"/>
                    <a:pt x="1285" y="1396"/>
                  </a:cubicBezTo>
                  <a:cubicBezTo>
                    <a:pt x="1277" y="1556"/>
                    <a:pt x="1291" y="1719"/>
                    <a:pt x="1262" y="1876"/>
                  </a:cubicBezTo>
                  <a:cubicBezTo>
                    <a:pt x="1230" y="2049"/>
                    <a:pt x="926" y="2160"/>
                    <a:pt x="782" y="2196"/>
                  </a:cubicBezTo>
                  <a:cubicBezTo>
                    <a:pt x="614" y="2188"/>
                    <a:pt x="445" y="2200"/>
                    <a:pt x="279" y="2173"/>
                  </a:cubicBezTo>
                  <a:cubicBezTo>
                    <a:pt x="247" y="2168"/>
                    <a:pt x="231" y="2129"/>
                    <a:pt x="210" y="2104"/>
                  </a:cubicBezTo>
                  <a:cubicBezTo>
                    <a:pt x="158" y="2042"/>
                    <a:pt x="141" y="1966"/>
                    <a:pt x="96" y="1899"/>
                  </a:cubicBezTo>
                  <a:cubicBezTo>
                    <a:pt x="0" y="1515"/>
                    <a:pt x="52" y="1173"/>
                    <a:pt x="370" y="962"/>
                  </a:cubicBezTo>
                  <a:cubicBezTo>
                    <a:pt x="448" y="858"/>
                    <a:pt x="526" y="773"/>
                    <a:pt x="599" y="664"/>
                  </a:cubicBezTo>
                  <a:cubicBezTo>
                    <a:pt x="617" y="637"/>
                    <a:pt x="648" y="622"/>
                    <a:pt x="667" y="596"/>
                  </a:cubicBezTo>
                  <a:cubicBezTo>
                    <a:pt x="718" y="525"/>
                    <a:pt x="743" y="422"/>
                    <a:pt x="782" y="344"/>
                  </a:cubicBezTo>
                  <a:cubicBezTo>
                    <a:pt x="760" y="151"/>
                    <a:pt x="790" y="123"/>
                    <a:pt x="667" y="2"/>
                  </a:cubicBezTo>
                  <a:cubicBezTo>
                    <a:pt x="644" y="9"/>
                    <a:pt x="602" y="0"/>
                    <a:pt x="599" y="24"/>
                  </a:cubicBezTo>
                  <a:cubicBezTo>
                    <a:pt x="572" y="256"/>
                    <a:pt x="624" y="398"/>
                    <a:pt x="690" y="596"/>
                  </a:cubicBezTo>
                  <a:cubicBezTo>
                    <a:pt x="702" y="633"/>
                    <a:pt x="703" y="673"/>
                    <a:pt x="713" y="710"/>
                  </a:cubicBezTo>
                  <a:cubicBezTo>
                    <a:pt x="726" y="756"/>
                    <a:pt x="759" y="847"/>
                    <a:pt x="759" y="847"/>
                  </a:cubicBezTo>
                  <a:cubicBezTo>
                    <a:pt x="793" y="1052"/>
                    <a:pt x="828" y="1261"/>
                    <a:pt x="873" y="1464"/>
                  </a:cubicBezTo>
                  <a:cubicBezTo>
                    <a:pt x="899" y="1579"/>
                    <a:pt x="904" y="1696"/>
                    <a:pt x="942" y="1807"/>
                  </a:cubicBezTo>
                  <a:cubicBezTo>
                    <a:pt x="934" y="2013"/>
                    <a:pt x="938" y="2219"/>
                    <a:pt x="919" y="2424"/>
                  </a:cubicBezTo>
                  <a:cubicBezTo>
                    <a:pt x="900" y="2633"/>
                    <a:pt x="766" y="2649"/>
                    <a:pt x="622" y="2744"/>
                  </a:cubicBezTo>
                  <a:cubicBezTo>
                    <a:pt x="576" y="2737"/>
                    <a:pt x="520" y="2752"/>
                    <a:pt x="485" y="2722"/>
                  </a:cubicBezTo>
                  <a:cubicBezTo>
                    <a:pt x="433" y="2677"/>
                    <a:pt x="416" y="2436"/>
                    <a:pt x="416" y="2379"/>
                  </a:cubicBezTo>
                </a:path>
              </a:pathLst>
            </a:custGeom>
            <a:noFill/>
            <a:ln w="28575">
              <a:solidFill>
                <a:srgbClr val="823B0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255501"/>
            <a:ext cx="4357686" cy="545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52"/>
            <a:ext cx="3799455" cy="597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71406" y="6143644"/>
            <a:ext cx="9072594" cy="768350"/>
            <a:chOff x="179" y="11527"/>
            <a:chExt cx="11734" cy="1210"/>
          </a:xfrm>
        </p:grpSpPr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179" y="11527"/>
              <a:ext cx="11734" cy="874"/>
              <a:chOff x="944" y="1454"/>
              <a:chExt cx="10640" cy="1906"/>
            </a:xfrm>
          </p:grpSpPr>
          <p:sp>
            <p:nvSpPr>
              <p:cNvPr id="40967" name="Arc 7"/>
              <p:cNvSpPr>
                <a:spLocks/>
              </p:cNvSpPr>
              <p:nvPr/>
            </p:nvSpPr>
            <p:spPr bwMode="auto">
              <a:xfrm flipV="1">
                <a:off x="1169" y="2166"/>
                <a:ext cx="10415" cy="5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968" name="Arc 8"/>
              <p:cNvSpPr>
                <a:spLocks/>
              </p:cNvSpPr>
              <p:nvPr/>
            </p:nvSpPr>
            <p:spPr bwMode="auto">
              <a:xfrm flipV="1">
                <a:off x="944" y="1454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2F54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969" name="Arc 9"/>
              <p:cNvSpPr>
                <a:spLocks/>
              </p:cNvSpPr>
              <p:nvPr/>
            </p:nvSpPr>
            <p:spPr bwMode="auto">
              <a:xfrm flipV="1">
                <a:off x="1174" y="2007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970" name="Arc 10"/>
              <p:cNvSpPr>
                <a:spLocks/>
              </p:cNvSpPr>
              <p:nvPr/>
            </p:nvSpPr>
            <p:spPr bwMode="auto">
              <a:xfrm flipV="1">
                <a:off x="1174" y="2666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0971" name="Arc 11"/>
              <p:cNvSpPr>
                <a:spLocks/>
              </p:cNvSpPr>
              <p:nvPr/>
            </p:nvSpPr>
            <p:spPr bwMode="auto">
              <a:xfrm flipV="1">
                <a:off x="944" y="3013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40972" name="Freeform 12"/>
            <p:cNvSpPr>
              <a:spLocks/>
            </p:cNvSpPr>
            <p:nvPr/>
          </p:nvSpPr>
          <p:spPr bwMode="auto">
            <a:xfrm>
              <a:off x="347" y="11570"/>
              <a:ext cx="522" cy="1167"/>
            </a:xfrm>
            <a:custGeom>
              <a:avLst/>
              <a:gdLst/>
              <a:ahLst/>
              <a:cxnLst>
                <a:cxn ang="0">
                  <a:pos x="873" y="1579"/>
                </a:cxn>
                <a:cxn ang="0">
                  <a:pos x="805" y="1647"/>
                </a:cxn>
                <a:cxn ang="0">
                  <a:pos x="507" y="1556"/>
                </a:cxn>
                <a:cxn ang="0">
                  <a:pos x="507" y="1259"/>
                </a:cxn>
                <a:cxn ang="0">
                  <a:pos x="645" y="1190"/>
                </a:cxn>
                <a:cxn ang="0">
                  <a:pos x="873" y="1099"/>
                </a:cxn>
                <a:cxn ang="0">
                  <a:pos x="1102" y="1122"/>
                </a:cxn>
                <a:cxn ang="0">
                  <a:pos x="1285" y="1396"/>
                </a:cxn>
                <a:cxn ang="0">
                  <a:pos x="1262" y="1876"/>
                </a:cxn>
                <a:cxn ang="0">
                  <a:pos x="782" y="2196"/>
                </a:cxn>
                <a:cxn ang="0">
                  <a:pos x="279" y="2173"/>
                </a:cxn>
                <a:cxn ang="0">
                  <a:pos x="210" y="2104"/>
                </a:cxn>
                <a:cxn ang="0">
                  <a:pos x="96" y="1899"/>
                </a:cxn>
                <a:cxn ang="0">
                  <a:pos x="370" y="962"/>
                </a:cxn>
                <a:cxn ang="0">
                  <a:pos x="599" y="664"/>
                </a:cxn>
                <a:cxn ang="0">
                  <a:pos x="667" y="596"/>
                </a:cxn>
                <a:cxn ang="0">
                  <a:pos x="782" y="344"/>
                </a:cxn>
                <a:cxn ang="0">
                  <a:pos x="667" y="2"/>
                </a:cxn>
                <a:cxn ang="0">
                  <a:pos x="599" y="24"/>
                </a:cxn>
                <a:cxn ang="0">
                  <a:pos x="690" y="596"/>
                </a:cxn>
                <a:cxn ang="0">
                  <a:pos x="713" y="710"/>
                </a:cxn>
                <a:cxn ang="0">
                  <a:pos x="759" y="847"/>
                </a:cxn>
                <a:cxn ang="0">
                  <a:pos x="873" y="1464"/>
                </a:cxn>
                <a:cxn ang="0">
                  <a:pos x="942" y="1807"/>
                </a:cxn>
                <a:cxn ang="0">
                  <a:pos x="919" y="2424"/>
                </a:cxn>
                <a:cxn ang="0">
                  <a:pos x="622" y="2744"/>
                </a:cxn>
                <a:cxn ang="0">
                  <a:pos x="485" y="2722"/>
                </a:cxn>
                <a:cxn ang="0">
                  <a:pos x="416" y="2379"/>
                </a:cxn>
              </a:cxnLst>
              <a:rect l="0" t="0" r="r" b="b"/>
              <a:pathLst>
                <a:path w="1291" h="2752">
                  <a:moveTo>
                    <a:pt x="873" y="1579"/>
                  </a:moveTo>
                  <a:cubicBezTo>
                    <a:pt x="850" y="1602"/>
                    <a:pt x="837" y="1643"/>
                    <a:pt x="805" y="1647"/>
                  </a:cubicBezTo>
                  <a:cubicBezTo>
                    <a:pt x="566" y="1681"/>
                    <a:pt x="587" y="1675"/>
                    <a:pt x="507" y="1556"/>
                  </a:cubicBezTo>
                  <a:cubicBezTo>
                    <a:pt x="471" y="1443"/>
                    <a:pt x="454" y="1420"/>
                    <a:pt x="507" y="1259"/>
                  </a:cubicBezTo>
                  <a:cubicBezTo>
                    <a:pt x="518" y="1226"/>
                    <a:pt x="618" y="1199"/>
                    <a:pt x="645" y="1190"/>
                  </a:cubicBezTo>
                  <a:cubicBezTo>
                    <a:pt x="725" y="1136"/>
                    <a:pt x="784" y="1129"/>
                    <a:pt x="873" y="1099"/>
                  </a:cubicBezTo>
                  <a:cubicBezTo>
                    <a:pt x="949" y="1107"/>
                    <a:pt x="1029" y="1100"/>
                    <a:pt x="1102" y="1122"/>
                  </a:cubicBezTo>
                  <a:cubicBezTo>
                    <a:pt x="1177" y="1145"/>
                    <a:pt x="1243" y="1332"/>
                    <a:pt x="1285" y="1396"/>
                  </a:cubicBezTo>
                  <a:cubicBezTo>
                    <a:pt x="1277" y="1556"/>
                    <a:pt x="1291" y="1719"/>
                    <a:pt x="1262" y="1876"/>
                  </a:cubicBezTo>
                  <a:cubicBezTo>
                    <a:pt x="1230" y="2049"/>
                    <a:pt x="926" y="2160"/>
                    <a:pt x="782" y="2196"/>
                  </a:cubicBezTo>
                  <a:cubicBezTo>
                    <a:pt x="614" y="2188"/>
                    <a:pt x="445" y="2200"/>
                    <a:pt x="279" y="2173"/>
                  </a:cubicBezTo>
                  <a:cubicBezTo>
                    <a:pt x="247" y="2168"/>
                    <a:pt x="231" y="2129"/>
                    <a:pt x="210" y="2104"/>
                  </a:cubicBezTo>
                  <a:cubicBezTo>
                    <a:pt x="158" y="2042"/>
                    <a:pt x="141" y="1966"/>
                    <a:pt x="96" y="1899"/>
                  </a:cubicBezTo>
                  <a:cubicBezTo>
                    <a:pt x="0" y="1515"/>
                    <a:pt x="52" y="1173"/>
                    <a:pt x="370" y="962"/>
                  </a:cubicBezTo>
                  <a:cubicBezTo>
                    <a:pt x="448" y="858"/>
                    <a:pt x="526" y="773"/>
                    <a:pt x="599" y="664"/>
                  </a:cubicBezTo>
                  <a:cubicBezTo>
                    <a:pt x="617" y="637"/>
                    <a:pt x="648" y="622"/>
                    <a:pt x="667" y="596"/>
                  </a:cubicBezTo>
                  <a:cubicBezTo>
                    <a:pt x="718" y="525"/>
                    <a:pt x="743" y="422"/>
                    <a:pt x="782" y="344"/>
                  </a:cubicBezTo>
                  <a:cubicBezTo>
                    <a:pt x="760" y="151"/>
                    <a:pt x="790" y="123"/>
                    <a:pt x="667" y="2"/>
                  </a:cubicBezTo>
                  <a:cubicBezTo>
                    <a:pt x="644" y="9"/>
                    <a:pt x="602" y="0"/>
                    <a:pt x="599" y="24"/>
                  </a:cubicBezTo>
                  <a:cubicBezTo>
                    <a:pt x="572" y="256"/>
                    <a:pt x="624" y="398"/>
                    <a:pt x="690" y="596"/>
                  </a:cubicBezTo>
                  <a:cubicBezTo>
                    <a:pt x="702" y="633"/>
                    <a:pt x="703" y="673"/>
                    <a:pt x="713" y="710"/>
                  </a:cubicBezTo>
                  <a:cubicBezTo>
                    <a:pt x="726" y="756"/>
                    <a:pt x="759" y="847"/>
                    <a:pt x="759" y="847"/>
                  </a:cubicBezTo>
                  <a:cubicBezTo>
                    <a:pt x="793" y="1052"/>
                    <a:pt x="828" y="1261"/>
                    <a:pt x="873" y="1464"/>
                  </a:cubicBezTo>
                  <a:cubicBezTo>
                    <a:pt x="899" y="1579"/>
                    <a:pt x="904" y="1696"/>
                    <a:pt x="942" y="1807"/>
                  </a:cubicBezTo>
                  <a:cubicBezTo>
                    <a:pt x="934" y="2013"/>
                    <a:pt x="938" y="2219"/>
                    <a:pt x="919" y="2424"/>
                  </a:cubicBezTo>
                  <a:cubicBezTo>
                    <a:pt x="900" y="2633"/>
                    <a:pt x="766" y="2649"/>
                    <a:pt x="622" y="2744"/>
                  </a:cubicBezTo>
                  <a:cubicBezTo>
                    <a:pt x="576" y="2737"/>
                    <a:pt x="520" y="2752"/>
                    <a:pt x="485" y="2722"/>
                  </a:cubicBezTo>
                  <a:cubicBezTo>
                    <a:pt x="433" y="2677"/>
                    <a:pt x="416" y="2436"/>
                    <a:pt x="416" y="2379"/>
                  </a:cubicBezTo>
                </a:path>
              </a:pathLst>
            </a:custGeom>
            <a:noFill/>
            <a:ln w="28575">
              <a:solidFill>
                <a:srgbClr val="823B0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14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880984"/>
            <a:ext cx="1143008" cy="76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" y="1857364"/>
            <a:ext cx="9144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es-E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es-E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s-E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s-E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s-E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s-E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endParaRPr lang="es-ES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0" y="5715016"/>
            <a:ext cx="9144000" cy="928694"/>
            <a:chOff x="179" y="11527"/>
            <a:chExt cx="11734" cy="1210"/>
          </a:xfrm>
        </p:grpSpPr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>
              <a:off x="179" y="11527"/>
              <a:ext cx="11734" cy="874"/>
              <a:chOff x="944" y="1454"/>
              <a:chExt cx="10640" cy="1906"/>
            </a:xfrm>
          </p:grpSpPr>
          <p:sp>
            <p:nvSpPr>
              <p:cNvPr id="41989" name="Arc 5"/>
              <p:cNvSpPr>
                <a:spLocks/>
              </p:cNvSpPr>
              <p:nvPr/>
            </p:nvSpPr>
            <p:spPr bwMode="auto">
              <a:xfrm flipV="1">
                <a:off x="1169" y="2166"/>
                <a:ext cx="10415" cy="5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990" name="Arc 6"/>
              <p:cNvSpPr>
                <a:spLocks/>
              </p:cNvSpPr>
              <p:nvPr/>
            </p:nvSpPr>
            <p:spPr bwMode="auto">
              <a:xfrm flipV="1">
                <a:off x="944" y="1454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2F54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991" name="Arc 7"/>
              <p:cNvSpPr>
                <a:spLocks/>
              </p:cNvSpPr>
              <p:nvPr/>
            </p:nvSpPr>
            <p:spPr bwMode="auto">
              <a:xfrm flipV="1">
                <a:off x="1174" y="2007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992" name="Arc 8"/>
              <p:cNvSpPr>
                <a:spLocks/>
              </p:cNvSpPr>
              <p:nvPr/>
            </p:nvSpPr>
            <p:spPr bwMode="auto">
              <a:xfrm flipV="1">
                <a:off x="1174" y="2666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1993" name="Arc 9"/>
              <p:cNvSpPr>
                <a:spLocks/>
              </p:cNvSpPr>
              <p:nvPr/>
            </p:nvSpPr>
            <p:spPr bwMode="auto">
              <a:xfrm flipV="1">
                <a:off x="944" y="3013"/>
                <a:ext cx="10410" cy="3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41994" name="Freeform 10"/>
            <p:cNvSpPr>
              <a:spLocks/>
            </p:cNvSpPr>
            <p:nvPr/>
          </p:nvSpPr>
          <p:spPr bwMode="auto">
            <a:xfrm>
              <a:off x="347" y="11570"/>
              <a:ext cx="522" cy="1167"/>
            </a:xfrm>
            <a:custGeom>
              <a:avLst/>
              <a:gdLst/>
              <a:ahLst/>
              <a:cxnLst>
                <a:cxn ang="0">
                  <a:pos x="873" y="1579"/>
                </a:cxn>
                <a:cxn ang="0">
                  <a:pos x="805" y="1647"/>
                </a:cxn>
                <a:cxn ang="0">
                  <a:pos x="507" y="1556"/>
                </a:cxn>
                <a:cxn ang="0">
                  <a:pos x="507" y="1259"/>
                </a:cxn>
                <a:cxn ang="0">
                  <a:pos x="645" y="1190"/>
                </a:cxn>
                <a:cxn ang="0">
                  <a:pos x="873" y="1099"/>
                </a:cxn>
                <a:cxn ang="0">
                  <a:pos x="1102" y="1122"/>
                </a:cxn>
                <a:cxn ang="0">
                  <a:pos x="1285" y="1396"/>
                </a:cxn>
                <a:cxn ang="0">
                  <a:pos x="1262" y="1876"/>
                </a:cxn>
                <a:cxn ang="0">
                  <a:pos x="782" y="2196"/>
                </a:cxn>
                <a:cxn ang="0">
                  <a:pos x="279" y="2173"/>
                </a:cxn>
                <a:cxn ang="0">
                  <a:pos x="210" y="2104"/>
                </a:cxn>
                <a:cxn ang="0">
                  <a:pos x="96" y="1899"/>
                </a:cxn>
                <a:cxn ang="0">
                  <a:pos x="370" y="962"/>
                </a:cxn>
                <a:cxn ang="0">
                  <a:pos x="599" y="664"/>
                </a:cxn>
                <a:cxn ang="0">
                  <a:pos x="667" y="596"/>
                </a:cxn>
                <a:cxn ang="0">
                  <a:pos x="782" y="344"/>
                </a:cxn>
                <a:cxn ang="0">
                  <a:pos x="667" y="2"/>
                </a:cxn>
                <a:cxn ang="0">
                  <a:pos x="599" y="24"/>
                </a:cxn>
                <a:cxn ang="0">
                  <a:pos x="690" y="596"/>
                </a:cxn>
                <a:cxn ang="0">
                  <a:pos x="713" y="710"/>
                </a:cxn>
                <a:cxn ang="0">
                  <a:pos x="759" y="847"/>
                </a:cxn>
                <a:cxn ang="0">
                  <a:pos x="873" y="1464"/>
                </a:cxn>
                <a:cxn ang="0">
                  <a:pos x="942" y="1807"/>
                </a:cxn>
                <a:cxn ang="0">
                  <a:pos x="919" y="2424"/>
                </a:cxn>
                <a:cxn ang="0">
                  <a:pos x="622" y="2744"/>
                </a:cxn>
                <a:cxn ang="0">
                  <a:pos x="485" y="2722"/>
                </a:cxn>
                <a:cxn ang="0">
                  <a:pos x="416" y="2379"/>
                </a:cxn>
              </a:cxnLst>
              <a:rect l="0" t="0" r="r" b="b"/>
              <a:pathLst>
                <a:path w="1291" h="2752">
                  <a:moveTo>
                    <a:pt x="873" y="1579"/>
                  </a:moveTo>
                  <a:cubicBezTo>
                    <a:pt x="850" y="1602"/>
                    <a:pt x="837" y="1643"/>
                    <a:pt x="805" y="1647"/>
                  </a:cubicBezTo>
                  <a:cubicBezTo>
                    <a:pt x="566" y="1681"/>
                    <a:pt x="587" y="1675"/>
                    <a:pt x="507" y="1556"/>
                  </a:cubicBezTo>
                  <a:cubicBezTo>
                    <a:pt x="471" y="1443"/>
                    <a:pt x="454" y="1420"/>
                    <a:pt x="507" y="1259"/>
                  </a:cubicBezTo>
                  <a:cubicBezTo>
                    <a:pt x="518" y="1226"/>
                    <a:pt x="618" y="1199"/>
                    <a:pt x="645" y="1190"/>
                  </a:cubicBezTo>
                  <a:cubicBezTo>
                    <a:pt x="725" y="1136"/>
                    <a:pt x="784" y="1129"/>
                    <a:pt x="873" y="1099"/>
                  </a:cubicBezTo>
                  <a:cubicBezTo>
                    <a:pt x="949" y="1107"/>
                    <a:pt x="1029" y="1100"/>
                    <a:pt x="1102" y="1122"/>
                  </a:cubicBezTo>
                  <a:cubicBezTo>
                    <a:pt x="1177" y="1145"/>
                    <a:pt x="1243" y="1332"/>
                    <a:pt x="1285" y="1396"/>
                  </a:cubicBezTo>
                  <a:cubicBezTo>
                    <a:pt x="1277" y="1556"/>
                    <a:pt x="1291" y="1719"/>
                    <a:pt x="1262" y="1876"/>
                  </a:cubicBezTo>
                  <a:cubicBezTo>
                    <a:pt x="1230" y="2049"/>
                    <a:pt x="926" y="2160"/>
                    <a:pt x="782" y="2196"/>
                  </a:cubicBezTo>
                  <a:cubicBezTo>
                    <a:pt x="614" y="2188"/>
                    <a:pt x="445" y="2200"/>
                    <a:pt x="279" y="2173"/>
                  </a:cubicBezTo>
                  <a:cubicBezTo>
                    <a:pt x="247" y="2168"/>
                    <a:pt x="231" y="2129"/>
                    <a:pt x="210" y="2104"/>
                  </a:cubicBezTo>
                  <a:cubicBezTo>
                    <a:pt x="158" y="2042"/>
                    <a:pt x="141" y="1966"/>
                    <a:pt x="96" y="1899"/>
                  </a:cubicBezTo>
                  <a:cubicBezTo>
                    <a:pt x="0" y="1515"/>
                    <a:pt x="52" y="1173"/>
                    <a:pt x="370" y="962"/>
                  </a:cubicBezTo>
                  <a:cubicBezTo>
                    <a:pt x="448" y="858"/>
                    <a:pt x="526" y="773"/>
                    <a:pt x="599" y="664"/>
                  </a:cubicBezTo>
                  <a:cubicBezTo>
                    <a:pt x="617" y="637"/>
                    <a:pt x="648" y="622"/>
                    <a:pt x="667" y="596"/>
                  </a:cubicBezTo>
                  <a:cubicBezTo>
                    <a:pt x="718" y="525"/>
                    <a:pt x="743" y="422"/>
                    <a:pt x="782" y="344"/>
                  </a:cubicBezTo>
                  <a:cubicBezTo>
                    <a:pt x="760" y="151"/>
                    <a:pt x="790" y="123"/>
                    <a:pt x="667" y="2"/>
                  </a:cubicBezTo>
                  <a:cubicBezTo>
                    <a:pt x="644" y="9"/>
                    <a:pt x="602" y="0"/>
                    <a:pt x="599" y="24"/>
                  </a:cubicBezTo>
                  <a:cubicBezTo>
                    <a:pt x="572" y="256"/>
                    <a:pt x="624" y="398"/>
                    <a:pt x="690" y="596"/>
                  </a:cubicBezTo>
                  <a:cubicBezTo>
                    <a:pt x="702" y="633"/>
                    <a:pt x="703" y="673"/>
                    <a:pt x="713" y="710"/>
                  </a:cubicBezTo>
                  <a:cubicBezTo>
                    <a:pt x="726" y="756"/>
                    <a:pt x="759" y="847"/>
                    <a:pt x="759" y="847"/>
                  </a:cubicBezTo>
                  <a:cubicBezTo>
                    <a:pt x="793" y="1052"/>
                    <a:pt x="828" y="1261"/>
                    <a:pt x="873" y="1464"/>
                  </a:cubicBezTo>
                  <a:cubicBezTo>
                    <a:pt x="899" y="1579"/>
                    <a:pt x="904" y="1696"/>
                    <a:pt x="942" y="1807"/>
                  </a:cubicBezTo>
                  <a:cubicBezTo>
                    <a:pt x="934" y="2013"/>
                    <a:pt x="938" y="2219"/>
                    <a:pt x="919" y="2424"/>
                  </a:cubicBezTo>
                  <a:cubicBezTo>
                    <a:pt x="900" y="2633"/>
                    <a:pt x="766" y="2649"/>
                    <a:pt x="622" y="2744"/>
                  </a:cubicBezTo>
                  <a:cubicBezTo>
                    <a:pt x="576" y="2737"/>
                    <a:pt x="520" y="2752"/>
                    <a:pt x="485" y="2722"/>
                  </a:cubicBezTo>
                  <a:cubicBezTo>
                    <a:pt x="433" y="2677"/>
                    <a:pt x="416" y="2436"/>
                    <a:pt x="416" y="2379"/>
                  </a:cubicBezTo>
                </a:path>
              </a:pathLst>
            </a:custGeom>
            <a:noFill/>
            <a:ln w="28575">
              <a:solidFill>
                <a:srgbClr val="823B0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6146" name="Picture 2" descr="Resultado de imagen para nota musica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19780" t="20879" r="19230" b="19780"/>
          <a:stretch>
            <a:fillRect/>
          </a:stretch>
        </p:blipFill>
        <p:spPr bwMode="auto">
          <a:xfrm>
            <a:off x="857224" y="5715016"/>
            <a:ext cx="857256" cy="83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929190" y="4500570"/>
            <a:ext cx="3286148" cy="1928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La música no se integra adecuadamente a las aulas de Educación Infantil, porque los docentes desconocen su importancia</a:t>
            </a:r>
            <a:endParaRPr lang="es-ES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143504" y="1571612"/>
            <a:ext cx="3143272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/>
              <a:t>No se aprovechan las manifestaciones artísticas sugeridas por el currículo de Educación Inicial para desarrollar  habilidades que permitan una comunicación adecuada </a:t>
            </a:r>
            <a:endParaRPr lang="es-E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85786" y="5072074"/>
            <a:ext cx="300039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Por miedo a equivocarse  los niños no comunican sus deseos, ideas  pensamientos</a:t>
            </a:r>
            <a:endParaRPr lang="es-ES" sz="2000" dirty="0"/>
          </a:p>
        </p:txBody>
      </p:sp>
      <p:pic>
        <p:nvPicPr>
          <p:cNvPr id="1031" name="Picture 7" descr="Resultado de imagen para niÃ±o triste dibu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3519159" cy="3481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286116" y="14285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Capítulo I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71604" y="142836"/>
            <a:ext cx="5715040" cy="92871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u="sng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PROBLEMA</a:t>
            </a:r>
            <a:endParaRPr lang="es-ES" b="1" u="sng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2086"/>
          <a:stretch>
            <a:fillRect/>
          </a:stretch>
        </p:blipFill>
        <p:spPr bwMode="auto">
          <a:xfrm>
            <a:off x="-32" y="1357298"/>
            <a:ext cx="49292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268" r="327"/>
          <a:stretch>
            <a:fillRect/>
          </a:stretch>
        </p:blipFill>
        <p:spPr bwMode="auto">
          <a:xfrm>
            <a:off x="4929190" y="1228747"/>
            <a:ext cx="421481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</a:t>
            </a:r>
            <a:endParaRPr lang="es-ES" dirty="0"/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Música y cerebro 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Educación musical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726" t="13463" r="12701" b="10156"/>
          <a:stretch>
            <a:fillRect/>
          </a:stretch>
        </p:blipFill>
        <p:spPr bwMode="auto">
          <a:xfrm>
            <a:off x="71405" y="928669"/>
            <a:ext cx="8858313" cy="517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esultado de imagen para nota musica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t="15385" b="7695"/>
          <a:stretch>
            <a:fillRect/>
          </a:stretch>
        </p:blipFill>
        <p:spPr bwMode="auto">
          <a:xfrm>
            <a:off x="142844" y="6143644"/>
            <a:ext cx="928694" cy="714356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haroni" pitchFamily="2" charset="-79"/>
                <a:cs typeface="Aharoni" pitchFamily="2" charset="-79"/>
              </a:rPr>
              <a:t>La voz como primer instrumento</a:t>
            </a:r>
            <a:endParaRPr lang="es-E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 </a:t>
            </a:r>
          </a:p>
        </p:txBody>
      </p:sp>
      <p:pic>
        <p:nvPicPr>
          <p:cNvPr id="44034" name="Picture 2" descr="Resultado de imagen para el sistema vocal"/>
          <p:cNvPicPr>
            <a:picLocks noChangeAspect="1" noChangeArrowheads="1"/>
          </p:cNvPicPr>
          <p:nvPr/>
        </p:nvPicPr>
        <p:blipFill>
          <a:blip r:embed="rId3"/>
          <a:srcRect r="5510" b="9091"/>
          <a:stretch>
            <a:fillRect/>
          </a:stretch>
        </p:blipFill>
        <p:spPr bwMode="auto">
          <a:xfrm>
            <a:off x="210752" y="1285884"/>
            <a:ext cx="8576090" cy="5500702"/>
          </a:xfrm>
          <a:prstGeom prst="rect">
            <a:avLst/>
          </a:prstGeom>
          <a:noFill/>
        </p:spPr>
      </p:pic>
      <p:pic>
        <p:nvPicPr>
          <p:cNvPr id="44036" name="Picture 4" descr="Resultado de imagen para nota musica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21429" t="21429" r="20879" b="19230"/>
          <a:stretch>
            <a:fillRect/>
          </a:stretch>
        </p:blipFill>
        <p:spPr bwMode="auto">
          <a:xfrm>
            <a:off x="214282" y="5857892"/>
            <a:ext cx="581426" cy="598038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>
            <a:off x="714348" y="3571876"/>
            <a:ext cx="857256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Nube"/>
          <p:cNvSpPr/>
          <p:nvPr/>
        </p:nvSpPr>
        <p:spPr>
          <a:xfrm>
            <a:off x="214282" y="2571744"/>
            <a:ext cx="1285884" cy="857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aire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rot="16200000" flipH="1">
            <a:off x="2107389" y="4321975"/>
            <a:ext cx="571504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6200000" flipH="1">
            <a:off x="2071670" y="5357826"/>
            <a:ext cx="114300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1785918" y="4786322"/>
            <a:ext cx="185738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sistema auditi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67" y="1647338"/>
            <a:ext cx="3767753" cy="335329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haroni" pitchFamily="2" charset="-79"/>
                <a:cs typeface="Aharoni" pitchFamily="2" charset="-79"/>
              </a:rPr>
              <a:t>Atención y audición musical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45058" name="Picture 2" descr="Resultado de imagen para niÃ±o escuchan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71678"/>
            <a:ext cx="2368069" cy="3851405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/>
        </p:nvGraphicFramePr>
        <p:xfrm>
          <a:off x="6357950" y="1857364"/>
          <a:ext cx="2500330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4011756" y="3193495"/>
            <a:ext cx="988872" cy="789439"/>
            <a:chOff x="3235869" y="3193495"/>
            <a:chExt cx="988872" cy="789439"/>
          </a:xfrm>
        </p:grpSpPr>
        <p:sp>
          <p:nvSpPr>
            <p:cNvPr id="7" name="6 Arco"/>
            <p:cNvSpPr/>
            <p:nvPr/>
          </p:nvSpPr>
          <p:spPr>
            <a:xfrm rot="17570075">
              <a:off x="3235869" y="3193495"/>
              <a:ext cx="785818" cy="785818"/>
            </a:xfrm>
            <a:prstGeom prst="arc">
              <a:avLst>
                <a:gd name="adj1" fmla="val 10775638"/>
                <a:gd name="adj2" fmla="val 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Arco"/>
            <p:cNvSpPr/>
            <p:nvPr/>
          </p:nvSpPr>
          <p:spPr>
            <a:xfrm rot="17570075">
              <a:off x="3515260" y="3365379"/>
              <a:ext cx="593750" cy="623821"/>
            </a:xfrm>
            <a:prstGeom prst="arc">
              <a:avLst>
                <a:gd name="adj1" fmla="val 10775638"/>
                <a:gd name="adj2" fmla="val 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Arco"/>
            <p:cNvSpPr/>
            <p:nvPr/>
          </p:nvSpPr>
          <p:spPr>
            <a:xfrm rot="17570075">
              <a:off x="3790701" y="3548895"/>
              <a:ext cx="409581" cy="458498"/>
            </a:xfrm>
            <a:prstGeom prst="arc">
              <a:avLst>
                <a:gd name="adj1" fmla="val 10775638"/>
                <a:gd name="adj2" fmla="val 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1214414" y="5000636"/>
            <a:ext cx="2928958" cy="16430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r>
              <a:rPr lang="es-ES" b="1" dirty="0" smtClean="0"/>
              <a:t>Edwin Gordon.-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Pre- audiación: </a:t>
            </a:r>
            <a:r>
              <a:rPr lang="es-ES" dirty="0" smtClean="0"/>
              <a:t>influencia y adaptación al medio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Audiación: </a:t>
            </a:r>
            <a:r>
              <a:rPr lang="es-ES" dirty="0" smtClean="0"/>
              <a:t> discriminación y percepción de sonidos , reconocer melodías</a:t>
            </a:r>
          </a:p>
          <a:p>
            <a:pPr algn="ctr"/>
            <a:endParaRPr lang="es-ES" dirty="0"/>
          </a:p>
        </p:txBody>
      </p:sp>
      <p:pic>
        <p:nvPicPr>
          <p:cNvPr id="45060" name="Picture 4" descr="Resultado de imagen para nota musical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19780" t="19780" r="20879" b="19230"/>
          <a:stretch>
            <a:fillRect/>
          </a:stretch>
        </p:blipFill>
        <p:spPr bwMode="auto">
          <a:xfrm>
            <a:off x="142844" y="6072206"/>
            <a:ext cx="642942" cy="660802"/>
          </a:xfrm>
          <a:prstGeom prst="rect">
            <a:avLst/>
          </a:prstGeom>
          <a:noFill/>
        </p:spPr>
      </p:pic>
      <p:sp>
        <p:nvSpPr>
          <p:cNvPr id="14" name="13 Llamada rectangular redondeada"/>
          <p:cNvSpPr/>
          <p:nvPr/>
        </p:nvSpPr>
        <p:spPr>
          <a:xfrm>
            <a:off x="3428992" y="1643050"/>
            <a:ext cx="1500198" cy="857256"/>
          </a:xfrm>
          <a:prstGeom prst="wedgeRoundRectCallout">
            <a:avLst>
              <a:gd name="adj1" fmla="val 1032"/>
              <a:gd name="adj2" fmla="val 11062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Acústica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 rot="16200000" flipH="1">
            <a:off x="464315" y="3036091"/>
            <a:ext cx="285752" cy="21431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Nube"/>
          <p:cNvSpPr/>
          <p:nvPr/>
        </p:nvSpPr>
        <p:spPr>
          <a:xfrm>
            <a:off x="0" y="2500306"/>
            <a:ext cx="1285852" cy="50006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sonido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1285852" y="3429000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6200000" flipH="1">
            <a:off x="2107389" y="2964653"/>
            <a:ext cx="285752" cy="21431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2928926" y="2786058"/>
            <a:ext cx="2143140" cy="714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642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Resultado de imagen para nota musica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19780" t="18132" r="20879" b="20879"/>
          <a:stretch>
            <a:fillRect/>
          </a:stretch>
        </p:blipFill>
        <p:spPr bwMode="auto">
          <a:xfrm>
            <a:off x="214282" y="5857892"/>
            <a:ext cx="714380" cy="734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7962" t="982" r="7438" b="14529"/>
          <a:stretch>
            <a:fillRect/>
          </a:stretch>
        </p:blipFill>
        <p:spPr bwMode="auto">
          <a:xfrm>
            <a:off x="2143108" y="571480"/>
            <a:ext cx="607223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786314" y="5786454"/>
            <a:ext cx="928694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786182" y="4786322"/>
            <a:ext cx="928694" cy="376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 l="8333" t="89807" b="3486"/>
          <a:stretch>
            <a:fillRect/>
          </a:stretch>
        </p:blipFill>
        <p:spPr bwMode="auto">
          <a:xfrm>
            <a:off x="71406" y="6572272"/>
            <a:ext cx="39290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Resultado de imagen para nota musica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9780" t="21429" r="20879" b="20878"/>
          <a:stretch>
            <a:fillRect/>
          </a:stretch>
        </p:blipFill>
        <p:spPr bwMode="auto">
          <a:xfrm>
            <a:off x="285720" y="5857892"/>
            <a:ext cx="642942" cy="625083"/>
          </a:xfrm>
          <a:prstGeom prst="rect">
            <a:avLst/>
          </a:prstGeom>
          <a:noFill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Intervención familiar, ambiente  contexto en la enseñanza de la música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8501090" y="6126164"/>
            <a:ext cx="18571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0328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Función que los niños dan al lenguaje</a:t>
            </a:r>
            <a:endParaRPr lang="es-ES" sz="3600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59" y="2000239"/>
          <a:ext cx="8501122" cy="442915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585088"/>
                <a:gridCol w="4347822"/>
                <a:gridCol w="2568212"/>
              </a:tblGrid>
              <a:tr h="354081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 dirty="0"/>
                        <a:t>Función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 dirty="0"/>
                        <a:t>Descripción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 dirty="0"/>
                        <a:t>Uso que le dan los niños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4081"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/>
                        <a:t>Instrumental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Para solicitar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 dirty="0"/>
                        <a:t>“Yo quiero, dame”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</a:tr>
              <a:tr h="452545"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 dirty="0"/>
                        <a:t>Reguladora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Para regular el comportamiento de otro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Haz como yo te lo pido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</a:tr>
              <a:tr h="354081"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/>
                        <a:t>Interaccional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Relación social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Delimitar el yo y el tú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</a:tr>
              <a:tr h="410077"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/>
                        <a:t>Personal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Expresar ideas, sentimientos, reacciones.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“Aquí estoy yo, así soy yo”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</a:tr>
              <a:tr h="708159"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/>
                        <a:t>Heurística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Entender otro pensamiento, adquirir conocimiento, explorar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 dirty="0"/>
                        <a:t>¿Y esto por qué?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</a:tr>
              <a:tr h="733893"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/>
                        <a:t>Imaginativa</a:t>
                      </a:r>
                      <a:endParaRPr lang="es-E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Crear escenarios y personajes imaginarios, explorar el lenguaje.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/>
                        <a:t>Hagamos como si…</a:t>
                      </a:r>
                      <a:endParaRPr lang="es-E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</a:tr>
              <a:tr h="1062240"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600" b="1" dirty="0"/>
                        <a:t>Representativa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 dirty="0"/>
                        <a:t>Explicar o informar algo sobre personas, objetos, abstracciones, estados, entre otros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 dirty="0"/>
                        <a:t>“Esto sirva para…”</a:t>
                      </a:r>
                      <a:endParaRPr lang="es-ES" sz="1100" dirty="0"/>
                    </a:p>
                    <a:p>
                      <a:pPr marL="0" indent="0" algn="l"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MX" sz="1400" dirty="0"/>
                        <a:t>Su uso varia y aumenta en base a su desarrollo</a:t>
                      </a:r>
                      <a:endParaRPr lang="es-E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59" marR="67859" marT="0" marB="0"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1071546"/>
            <a:ext cx="7429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49263" algn="l"/>
              </a:tabLst>
            </a:pP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Halliday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citado por (Ruiz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Bikandi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2000) propone un modelo donde explica la función que los niños le dan al lenguaje, así: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49263" algn="l"/>
              </a:tabLst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roid Sans" charset="0"/>
                <a:cs typeface="Calibri" pitchFamily="34" charset="0"/>
              </a:rPr>
              <a:t>T</a:t>
            </a:r>
            <a:r>
              <a:rPr kumimoji="0" lang="es-MX" sz="11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roid Sans" charset="0"/>
                <a:cs typeface="Calibri" pitchFamily="34" charset="0"/>
              </a:rPr>
              <a:t>abla </a:t>
            </a:r>
            <a:r>
              <a:rPr kumimoji="0" lang="es-MX" sz="1100" b="1" i="0" u="none" strike="noStrike" cap="none" normalizeH="0" baseline="0" dirty="0" smtClean="0" bmk="_Toc11075415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roid Sans" charset="0"/>
                <a:cs typeface="Calibri" pitchFamily="34" charset="0"/>
              </a:rPr>
              <a:t>1</a:t>
            </a:r>
            <a:br>
              <a:rPr kumimoji="0" lang="es-MX" sz="1100" b="1" i="0" u="none" strike="noStrike" cap="none" normalizeH="0" baseline="0" dirty="0" smtClean="0" bmk="_Toc11075415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roid Sans" charset="0"/>
                <a:cs typeface="Calibri" pitchFamily="34" charset="0"/>
              </a:rPr>
            </a:br>
            <a:r>
              <a:rPr kumimoji="0" lang="es-MX" sz="1100" b="0" i="1" u="none" strike="noStrike" cap="none" normalizeH="0" baseline="0" dirty="0" smtClean="0" bmk="_Toc11075415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roid Sans" charset="0"/>
                <a:cs typeface="Calibri" pitchFamily="34" charset="0"/>
              </a:rPr>
              <a:t>Función que los niños dan al lenguaje</a:t>
            </a:r>
            <a:r>
              <a:rPr kumimoji="0" lang="es-MX" sz="900" b="0" i="1" u="none" strike="noStrike" cap="none" normalizeH="0" baseline="0" dirty="0" smtClean="0" bmk="_Toc11075415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roid Sans" charset="0"/>
                <a:cs typeface="Calibri" pitchFamily="34" charset="0"/>
              </a:rPr>
              <a:t>.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35781" y="6429396"/>
            <a:ext cx="2021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</a:pPr>
            <a:r>
              <a:rPr lang="es-ES" sz="11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Fuente:</a:t>
            </a:r>
            <a:r>
              <a:rPr lang="es-E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(Ruiz </a:t>
            </a:r>
            <a:r>
              <a:rPr lang="es-ES" sz="11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Bikandi</a:t>
            </a:r>
            <a:r>
              <a:rPr lang="es-E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2000)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Resultado de imagen para nota musica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9780" t="19780" r="20879" b="19230"/>
          <a:stretch>
            <a:fillRect/>
          </a:stretch>
        </p:blipFill>
        <p:spPr bwMode="auto">
          <a:xfrm>
            <a:off x="0" y="6197222"/>
            <a:ext cx="642942" cy="66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 l="12628" t="20934" r="12152" b="16015"/>
          <a:stretch>
            <a:fillRect/>
          </a:stretch>
        </p:blipFill>
        <p:spPr bwMode="auto">
          <a:xfrm>
            <a:off x="0" y="4063730"/>
            <a:ext cx="5929322" cy="27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 l="27489" t="17773" r="23645" b="15820"/>
          <a:stretch>
            <a:fillRect/>
          </a:stretch>
        </p:blipFill>
        <p:spPr bwMode="auto">
          <a:xfrm>
            <a:off x="3786182" y="0"/>
            <a:ext cx="5357818" cy="409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 descr="Resultado de imagen para nota music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18132" t="19780" r="20879" b="19230"/>
          <a:stretch>
            <a:fillRect/>
          </a:stretch>
        </p:blipFill>
        <p:spPr bwMode="auto">
          <a:xfrm>
            <a:off x="8001024" y="5715016"/>
            <a:ext cx="857256" cy="857256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357158" y="142852"/>
          <a:ext cx="314327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"/>
          <p:cNvSpPr/>
          <p:nvPr/>
        </p:nvSpPr>
        <p:spPr>
          <a:xfrm>
            <a:off x="6572264" y="4572008"/>
            <a:ext cx="207170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música imita nuestro discurso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599" r="4185" b="6916"/>
          <a:stretch>
            <a:fillRect/>
          </a:stretch>
        </p:blipFill>
        <p:spPr bwMode="auto">
          <a:xfrm>
            <a:off x="19397" y="71438"/>
            <a:ext cx="9158503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Llamada rectangular"/>
          <p:cNvSpPr/>
          <p:nvPr/>
        </p:nvSpPr>
        <p:spPr>
          <a:xfrm>
            <a:off x="357158" y="1214422"/>
            <a:ext cx="2643206" cy="1643074"/>
          </a:xfrm>
          <a:prstGeom prst="wedgeRectCallout">
            <a:avLst>
              <a:gd name="adj1" fmla="val 65664"/>
              <a:gd name="adj2" fmla="val 13008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</a:rPr>
              <a:t>Promoción del arte en los espacios educativos, pero en la praxis no se cumple.</a:t>
            </a:r>
          </a:p>
          <a:p>
            <a:pPr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</a:rPr>
              <a:t>Música usada como entretenimiento</a:t>
            </a:r>
          </a:p>
          <a:p>
            <a:r>
              <a:rPr lang="es-ES" sz="1400" dirty="0" smtClean="0">
                <a:solidFill>
                  <a:schemeClr val="tx1"/>
                </a:solidFill>
              </a:rPr>
              <a:t>Currículo de Educación Inicial  ecuatoriano</a:t>
            </a:r>
          </a:p>
        </p:txBody>
      </p:sp>
      <p:sp>
        <p:nvSpPr>
          <p:cNvPr id="9" name="8 Llamada rectangular"/>
          <p:cNvSpPr/>
          <p:nvPr/>
        </p:nvSpPr>
        <p:spPr>
          <a:xfrm>
            <a:off x="285720" y="4143380"/>
            <a:ext cx="2857520" cy="2714620"/>
          </a:xfrm>
          <a:prstGeom prst="wedgeRectCallout">
            <a:avLst>
              <a:gd name="adj1" fmla="val 64096"/>
              <a:gd name="adj2" fmla="val -5182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- </a:t>
            </a:r>
            <a:r>
              <a:rPr lang="es-ES" sz="1600" b="1" dirty="0" smtClean="0">
                <a:solidFill>
                  <a:schemeClr val="tx1"/>
                </a:solidFill>
              </a:rPr>
              <a:t>Salones destinados a la música usados como bodega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- No utilizan instrumentos musicales porque no saben como usarlos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- Pocos rincones</a:t>
            </a:r>
          </a:p>
          <a:p>
            <a:pPr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</a:rPr>
              <a:t>Falta de interés del docente</a:t>
            </a:r>
            <a:endParaRPr lang="es-ES" sz="1100" b="1" dirty="0" smtClean="0">
              <a:solidFill>
                <a:schemeClr val="tx1"/>
              </a:solidFill>
            </a:endParaRPr>
          </a:p>
          <a:p>
            <a:r>
              <a:rPr lang="es-ES" sz="1100" dirty="0" smtClean="0"/>
              <a:t>(Choin, 2017. Estado de la formación cultural y artística de las Unidades de Ed. Inicial y ed. General básica de Azogues Cuenca, por la Universidad  Nacional de Educación y la Universidad de Cuenca)</a:t>
            </a:r>
            <a:endParaRPr lang="es-ES" sz="1100" dirty="0"/>
          </a:p>
        </p:txBody>
      </p:sp>
      <p:sp>
        <p:nvSpPr>
          <p:cNvPr id="10" name="9 Llamada rectangular"/>
          <p:cNvSpPr/>
          <p:nvPr/>
        </p:nvSpPr>
        <p:spPr>
          <a:xfrm>
            <a:off x="5857884" y="2714620"/>
            <a:ext cx="3286116" cy="1571636"/>
          </a:xfrm>
          <a:prstGeom prst="wedgeRectCallout">
            <a:avLst>
              <a:gd name="adj1" fmla="val -26509"/>
              <a:gd name="adj2" fmla="val -6137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Galicia y Granada: </a:t>
            </a:r>
          </a:p>
          <a:p>
            <a:r>
              <a:rPr lang="es-ES" sz="1600" b="1" dirty="0" smtClean="0"/>
              <a:t>- 93,8% sin preparación musical</a:t>
            </a:r>
          </a:p>
          <a:p>
            <a:r>
              <a:rPr lang="es-ES" sz="1600" b="1" dirty="0" smtClean="0"/>
              <a:t>- 85,6% sin preparación suficiente</a:t>
            </a:r>
          </a:p>
          <a:p>
            <a:r>
              <a:rPr lang="es-ES" sz="1600" b="1" dirty="0" smtClean="0"/>
              <a:t>- 77% único acercamiento a la expresión musical en la Universidad</a:t>
            </a:r>
          </a:p>
          <a:p>
            <a:r>
              <a:rPr lang="es-ES" sz="1200" dirty="0" smtClean="0"/>
              <a:t>(López de la Calle. Formación del profesorado en Centros de Educación.  G Molina, 2014)</a:t>
            </a:r>
            <a:endParaRPr lang="es-ES" dirty="0" smtClean="0"/>
          </a:p>
        </p:txBody>
      </p:sp>
      <p:pic>
        <p:nvPicPr>
          <p:cNvPr id="1028" name="Picture 4" descr="Resultado de imagen para alemania mapa band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428736"/>
            <a:ext cx="500066" cy="500066"/>
          </a:xfrm>
          <a:prstGeom prst="rect">
            <a:avLst/>
          </a:prstGeom>
          <a:noFill/>
        </p:spPr>
      </p:pic>
      <p:sp>
        <p:nvSpPr>
          <p:cNvPr id="12" name="11 Llamada rectangular"/>
          <p:cNvSpPr/>
          <p:nvPr/>
        </p:nvSpPr>
        <p:spPr>
          <a:xfrm>
            <a:off x="3929058" y="71414"/>
            <a:ext cx="4143404" cy="1285860"/>
          </a:xfrm>
          <a:prstGeom prst="wedgeRectCallout">
            <a:avLst>
              <a:gd name="adj1" fmla="val 22503"/>
              <a:gd name="adj2" fmla="val 656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Análisis de las políticas públicas en Educación Musical de los gobiernos latinoamericanos que promovieron el Socialismo del siglo XXI</a:t>
            </a:r>
          </a:p>
          <a:p>
            <a:r>
              <a:rPr lang="en-US" sz="1600" dirty="0" smtClean="0"/>
              <a:t>International Society for Music Education, 2018</a:t>
            </a:r>
          </a:p>
        </p:txBody>
      </p:sp>
      <p:sp>
        <p:nvSpPr>
          <p:cNvPr id="1032" name="AutoShape 8" descr="Resultado de imagen para chile bander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9" name="Picture 15" descr="Resultado de imagen para chile bandera ma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072074"/>
            <a:ext cx="821537" cy="1643074"/>
          </a:xfrm>
          <a:prstGeom prst="rect">
            <a:avLst/>
          </a:prstGeom>
          <a:noFill/>
        </p:spPr>
      </p:pic>
      <p:pic>
        <p:nvPicPr>
          <p:cNvPr id="1050" name="Picture 26" descr="C:\Users\Casa\Favorites\Downloads\c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857628"/>
            <a:ext cx="416290" cy="642918"/>
          </a:xfrm>
          <a:prstGeom prst="rect">
            <a:avLst/>
          </a:prstGeom>
          <a:noFill/>
        </p:spPr>
      </p:pic>
      <p:pic>
        <p:nvPicPr>
          <p:cNvPr id="1052" name="Picture 28" descr="Resultado de imagen para cuba bandera map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12445">
            <a:off x="3588100" y="3193304"/>
            <a:ext cx="694289" cy="270435"/>
          </a:xfrm>
          <a:prstGeom prst="rect">
            <a:avLst/>
          </a:prstGeom>
          <a:noFill/>
        </p:spPr>
      </p:pic>
      <p:pic>
        <p:nvPicPr>
          <p:cNvPr id="1055" name="Picture 31" descr="C:\Users\Casa\Favorites\Downloads\pa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072074"/>
            <a:ext cx="234244" cy="254635"/>
          </a:xfrm>
          <a:prstGeom prst="rect">
            <a:avLst/>
          </a:prstGeom>
          <a:noFill/>
        </p:spPr>
      </p:pic>
      <p:sp>
        <p:nvSpPr>
          <p:cNvPr id="29" name="28 Llamada rectangular"/>
          <p:cNvSpPr/>
          <p:nvPr/>
        </p:nvSpPr>
        <p:spPr>
          <a:xfrm>
            <a:off x="5786446" y="4429132"/>
            <a:ext cx="3214710" cy="2428892"/>
          </a:xfrm>
          <a:prstGeom prst="wedgeRectCallout">
            <a:avLst>
              <a:gd name="adj1" fmla="val -61053"/>
              <a:gd name="adj2" fmla="val -21559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-Gobiernos centralizados que tienen el control sobre decisiones administrativas (no permite autogestión para recursos)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- Consideran a la música como menos importante o útil que otras disciplinas</a:t>
            </a:r>
          </a:p>
          <a:p>
            <a:pPr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</a:rPr>
              <a:t>Escasez de docentes preparados</a:t>
            </a:r>
            <a:endParaRPr lang="es-ES" sz="1100" b="1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(J, E Abríl. </a:t>
            </a:r>
            <a:r>
              <a:rPr lang="es-ES" sz="1100" dirty="0" smtClean="0">
                <a:solidFill>
                  <a:schemeClr val="tx1"/>
                </a:solidFill>
              </a:rPr>
              <a:t>Educación Musical Escolar en las Américas: Condiciones, Prácticas, y Políticas desde una Perspectiva Socio-Ecológica, 2017)</a:t>
            </a:r>
            <a:endParaRPr lang="es-ES" sz="1100" b="1" dirty="0" smtClean="0">
              <a:solidFill>
                <a:schemeClr val="tx1"/>
              </a:solidFill>
            </a:endParaRPr>
          </a:p>
        </p:txBody>
      </p:sp>
      <p:pic>
        <p:nvPicPr>
          <p:cNvPr id="1057" name="Picture 33" descr="Resultado de imagen para america central bandera map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357562"/>
            <a:ext cx="703209" cy="571457"/>
          </a:xfrm>
          <a:prstGeom prst="rect">
            <a:avLst/>
          </a:prstGeom>
          <a:noFill/>
        </p:spPr>
      </p:pic>
      <p:sp>
        <p:nvSpPr>
          <p:cNvPr id="31" name="30 Cerrar llave"/>
          <p:cNvSpPr/>
          <p:nvPr/>
        </p:nvSpPr>
        <p:spPr>
          <a:xfrm>
            <a:off x="4929190" y="3143248"/>
            <a:ext cx="500066" cy="3500462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5857885" y="1695450"/>
            <a:ext cx="1095366" cy="376228"/>
          </a:xfrm>
          <a:custGeom>
            <a:avLst/>
            <a:gdLst>
              <a:gd name="connsiteX0" fmla="*/ 200025 w 200025"/>
              <a:gd name="connsiteY0" fmla="*/ 0 h 62434"/>
              <a:gd name="connsiteX1" fmla="*/ 142875 w 200025"/>
              <a:gd name="connsiteY1" fmla="*/ 9525 h 62434"/>
              <a:gd name="connsiteX2" fmla="*/ 95250 w 200025"/>
              <a:gd name="connsiteY2" fmla="*/ 28575 h 62434"/>
              <a:gd name="connsiteX3" fmla="*/ 57150 w 200025"/>
              <a:gd name="connsiteY3" fmla="*/ 38100 h 62434"/>
              <a:gd name="connsiteX4" fmla="*/ 0 w 200025"/>
              <a:gd name="connsiteY4" fmla="*/ 57150 h 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5" h="62434">
                <a:moveTo>
                  <a:pt x="200025" y="0"/>
                </a:moveTo>
                <a:cubicBezTo>
                  <a:pt x="180975" y="3175"/>
                  <a:pt x="161507" y="4443"/>
                  <a:pt x="142875" y="9525"/>
                </a:cubicBezTo>
                <a:cubicBezTo>
                  <a:pt x="126380" y="14024"/>
                  <a:pt x="111470" y="23168"/>
                  <a:pt x="95250" y="28575"/>
                </a:cubicBezTo>
                <a:cubicBezTo>
                  <a:pt x="82831" y="32715"/>
                  <a:pt x="69850" y="34925"/>
                  <a:pt x="57150" y="38100"/>
                </a:cubicBezTo>
                <a:cubicBezTo>
                  <a:pt x="20650" y="62434"/>
                  <a:pt x="40023" y="57150"/>
                  <a:pt x="0" y="57150"/>
                </a:cubicBezTo>
              </a:path>
            </a:pathLst>
          </a:custGeom>
          <a:ln w="28575">
            <a:solidFill>
              <a:srgbClr val="99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072198" y="2000240"/>
            <a:ext cx="285752" cy="71438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20" name="Picture 2" descr="Resultado de imagen para nota musical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21429" t="21429" r="20879" b="20878"/>
          <a:stretch>
            <a:fillRect/>
          </a:stretch>
        </p:blipFill>
        <p:spPr bwMode="auto">
          <a:xfrm>
            <a:off x="0" y="0"/>
            <a:ext cx="785786" cy="78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Delimitación de la investigación </a:t>
            </a:r>
            <a:endParaRPr lang="es-ES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nota musica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1426" t="21428" r="21429" b="21427"/>
          <a:stretch>
            <a:fillRect/>
          </a:stretch>
        </p:blipFill>
        <p:spPr bwMode="auto">
          <a:xfrm>
            <a:off x="71406" y="6215082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OBJETIVOS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285720" y="1500175"/>
            <a:ext cx="7072363" cy="50006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3200" dirty="0" smtClean="0"/>
          </a:p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Analizar</a:t>
            </a:r>
            <a:r>
              <a:rPr lang="es-ES" sz="3200" b="1" dirty="0" smtClean="0"/>
              <a:t> </a:t>
            </a:r>
            <a:r>
              <a:rPr lang="es-ES" sz="3200" dirty="0" smtClean="0"/>
              <a:t>la música como estrategia pedagógica para el desarrollo de las habilidades comunicativas en los niños de 4 a 5 años de edad de la Unidad Educativa del Milenio</a:t>
            </a:r>
            <a:r>
              <a:rPr lang="es-ES" sz="3200" b="1" dirty="0" smtClean="0"/>
              <a:t> </a:t>
            </a:r>
            <a:r>
              <a:rPr lang="es-ES" sz="3200" dirty="0" smtClean="0"/>
              <a:t>San José de Chonta Punta- Tena</a:t>
            </a:r>
            <a:endParaRPr lang="es-ES" sz="3200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29698" name="Picture 2" descr="C:\Users\Casa\Desktop\Documentos\Tesis Habilidades comunicativas\Fotos Chontapunta\BeautyPlus_20190130231807142_sa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339" y="357166"/>
            <a:ext cx="251223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285721" y="1571613"/>
            <a:ext cx="178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 General: 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atin typeface="Aharoni" pitchFamily="2" charset="-79"/>
                <a:cs typeface="Aharoni" pitchFamily="2" charset="-79"/>
              </a:rPr>
              <a:t>Objetivos específicos: </a:t>
            </a:r>
            <a:endParaRPr lang="es-ES" sz="32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857256"/>
          <a:ext cx="8429684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nota musica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9780" t="21429" r="20879" b="19230"/>
          <a:stretch>
            <a:fillRect/>
          </a:stretch>
        </p:blipFill>
        <p:spPr bwMode="auto">
          <a:xfrm>
            <a:off x="8143900" y="71414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3614734" cy="71438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Justificación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0" y="785794"/>
          <a:ext cx="957266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Resultado de imagen para nota musica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21429" t="21429" r="20879" b="20878"/>
          <a:stretch>
            <a:fillRect/>
          </a:stretch>
        </p:blipFill>
        <p:spPr bwMode="auto">
          <a:xfrm>
            <a:off x="142844" y="5857892"/>
            <a:ext cx="785786" cy="78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Fundamentación psicopedagógica 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3571868" y="17859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8" name="7 Redondear rectángulo de esquina del mismo lado"/>
          <p:cNvSpPr/>
          <p:nvPr/>
        </p:nvSpPr>
        <p:spPr>
          <a:xfrm rot="5400000">
            <a:off x="4922018" y="-1221643"/>
            <a:ext cx="943038" cy="6500858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r>
              <a:rPr lang="es-ES" dirty="0" smtClean="0"/>
              <a:t>Teoría ecológica, divide en sistemas los diferentes ambientes y los actores que intervienen en el desarrollo y conducta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3577</TotalTime>
  <Words>2083</Words>
  <Application>Microsoft Office PowerPoint</Application>
  <PresentationFormat>Presentación en pantalla (4:3)</PresentationFormat>
  <Paragraphs>325</Paragraphs>
  <Slides>37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DEPARTAMENTO DE CIENCIAS HUMANAS  CARRERA DE LICENCIATURA EN EDUCACIÓN INFANTIL   TEMA: “LA MÚSICA COMO ESTRATEGIA PEDAGÓGICA PARA EL DESARROLLO DE HABILIDADES COMUNICATIVAS EN NIÑOS DE 4 A 5 AÑOS, DE LA UNIDAD EDUCATIVA DEL MILENIO “SAN JOSÉ DE CHONTA PUNTA- TENA”</vt:lpstr>
      <vt:lpstr>Índice </vt:lpstr>
      <vt:lpstr>PROBLEMA</vt:lpstr>
      <vt:lpstr>   </vt:lpstr>
      <vt:lpstr>Delimitación de la investigación </vt:lpstr>
      <vt:lpstr>OBJETIVOS </vt:lpstr>
      <vt:lpstr>Objetivos específicos: </vt:lpstr>
      <vt:lpstr>Justificación </vt:lpstr>
      <vt:lpstr>Fundamentación psicopedagógica </vt:lpstr>
      <vt:lpstr>Fundamentación legal</vt:lpstr>
      <vt:lpstr>Educación musical</vt:lpstr>
      <vt:lpstr>MARCO TEÓRICO </vt:lpstr>
      <vt:lpstr>La música y las habilidades comunicativas    </vt:lpstr>
      <vt:lpstr>METODOLOGÍA</vt:lpstr>
      <vt:lpstr>ANÁLISIS DE RESULTADOS</vt:lpstr>
      <vt:lpstr>   </vt:lpstr>
      <vt:lpstr>   </vt:lpstr>
      <vt:lpstr>   </vt:lpstr>
      <vt:lpstr>   </vt:lpstr>
      <vt:lpstr>CONCLUSIONES </vt:lpstr>
      <vt:lpstr>RECOMENDACIONES </vt:lpstr>
      <vt:lpstr>PROPUESTA</vt:lpstr>
      <vt:lpstr>Diapositiva 23</vt:lpstr>
      <vt:lpstr>    </vt:lpstr>
      <vt:lpstr>   </vt:lpstr>
      <vt:lpstr>  </vt:lpstr>
      <vt:lpstr>   </vt:lpstr>
      <vt:lpstr>    </vt:lpstr>
      <vt:lpstr>   </vt:lpstr>
      <vt:lpstr>    </vt:lpstr>
      <vt:lpstr>   </vt:lpstr>
      <vt:lpstr>La voz como primer instrumento</vt:lpstr>
      <vt:lpstr>Atención y audición musical</vt:lpstr>
      <vt:lpstr>Diapositiva 34</vt:lpstr>
      <vt:lpstr>  </vt:lpstr>
      <vt:lpstr>Función que los niños dan al lenguaje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HUMANAS  CARRERA DE LICENCIATURA EN EDUCACIÓN INFANTIL  TRABAJO DE TITULACIÓN PREVIO A LA OBTENCIÓN DEL TÍTULO DE LICENCIADA EN EDUCACIÓN INFANTIL TEMA: “LA MÚSICA COMO ESTRATEGIA PEDAGÓGICA PARA EL DESARROLLO DE HABILIDADES COMUNICATIVAS EN NIÑOS DE 4 A 5 AÑOS, DE LA UNIDAD EDUCATIVA DEL MILENIO “SAN JOSÉ DE CHONTAPUNTA- TENA”</dc:title>
  <dc:creator>Casa</dc:creator>
  <cp:lastModifiedBy>Casa</cp:lastModifiedBy>
  <cp:revision>271</cp:revision>
  <dcterms:created xsi:type="dcterms:W3CDTF">2019-05-09T02:44:10Z</dcterms:created>
  <dcterms:modified xsi:type="dcterms:W3CDTF">2019-06-25T01:52:14Z</dcterms:modified>
</cp:coreProperties>
</file>