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5"/>
  </p:notesMasterIdLst>
  <p:handoutMasterIdLst>
    <p:handoutMasterId r:id="rId36"/>
  </p:handoutMasterIdLst>
  <p:sldIdLst>
    <p:sldId id="276" r:id="rId2"/>
    <p:sldId id="277" r:id="rId3"/>
    <p:sldId id="310" r:id="rId4"/>
    <p:sldId id="311" r:id="rId5"/>
    <p:sldId id="258" r:id="rId6"/>
    <p:sldId id="260" r:id="rId7"/>
    <p:sldId id="261" r:id="rId8"/>
    <p:sldId id="297" r:id="rId9"/>
    <p:sldId id="291" r:id="rId10"/>
    <p:sldId id="299" r:id="rId11"/>
    <p:sldId id="298" r:id="rId12"/>
    <p:sldId id="262" r:id="rId13"/>
    <p:sldId id="279" r:id="rId14"/>
    <p:sldId id="303" r:id="rId15"/>
    <p:sldId id="281" r:id="rId16"/>
    <p:sldId id="286" r:id="rId17"/>
    <p:sldId id="293" r:id="rId18"/>
    <p:sldId id="312" r:id="rId19"/>
    <p:sldId id="292" r:id="rId20"/>
    <p:sldId id="304" r:id="rId21"/>
    <p:sldId id="302" r:id="rId22"/>
    <p:sldId id="313" r:id="rId23"/>
    <p:sldId id="314" r:id="rId24"/>
    <p:sldId id="307" r:id="rId25"/>
    <p:sldId id="315" r:id="rId26"/>
    <p:sldId id="305" r:id="rId27"/>
    <p:sldId id="269" r:id="rId28"/>
    <p:sldId id="287" r:id="rId29"/>
    <p:sldId id="270" r:id="rId30"/>
    <p:sldId id="289" r:id="rId31"/>
    <p:sldId id="288" r:id="rId32"/>
    <p:sldId id="271" r:id="rId33"/>
    <p:sldId id="301" r:id="rId3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TON EFRAIN GUAMAN GUANOPATIN" initials="MEGG" lastIdx="15" clrIdx="0">
    <p:extLst/>
  </p:cmAuthor>
  <p:cmAuthor id="2" name="admin"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F0F0F"/>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4434" autoAdjust="0"/>
  </p:normalViewPr>
  <p:slideViewPr>
    <p:cSldViewPr snapToGrid="0">
      <p:cViewPr varScale="1">
        <p:scale>
          <a:sx n="54" d="100"/>
          <a:sy n="54" d="100"/>
        </p:scale>
        <p:origin x="-446" y="-77"/>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276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726E2-3EE1-41E4-AA55-47DD1129EFB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66B4BEEF-B968-4EDB-B6EC-662273A0174F}">
      <dgm:prSet phldrT="[Texto]" custT="1"/>
      <dgm:spPr/>
      <dgm:t>
        <a:bodyPr/>
        <a:lstStyle/>
        <a:p>
          <a:r>
            <a:rPr lang="es-EC" sz="3200" dirty="0"/>
            <a:t>Validar</a:t>
          </a:r>
        </a:p>
      </dgm:t>
    </dgm:pt>
    <dgm:pt modelId="{73FEDF37-C234-42A7-BF76-75671F0CDC4F}" type="sibTrans" cxnId="{3208583B-60E5-4A7C-9ADB-91E0A7816502}">
      <dgm:prSet/>
      <dgm:spPr/>
      <dgm:t>
        <a:bodyPr/>
        <a:lstStyle/>
        <a:p>
          <a:endParaRPr lang="es-EC" sz="1100"/>
        </a:p>
      </dgm:t>
    </dgm:pt>
    <dgm:pt modelId="{0AEF6A88-948E-4799-96DF-274914A880D2}" type="parTrans" cxnId="{3208583B-60E5-4A7C-9ADB-91E0A7816502}">
      <dgm:prSet/>
      <dgm:spPr/>
      <dgm:t>
        <a:bodyPr/>
        <a:lstStyle/>
        <a:p>
          <a:endParaRPr lang="es-EC" sz="1100"/>
        </a:p>
      </dgm:t>
    </dgm:pt>
    <dgm:pt modelId="{3A8E6BC2-A114-4697-AFCE-7A4B1E16959D}">
      <dgm:prSet phldrT="[Texto]" custT="1"/>
      <dgm:spPr/>
      <dgm:t>
        <a:bodyPr/>
        <a:lstStyle/>
        <a:p>
          <a:r>
            <a:rPr lang="es-EC" sz="3200" dirty="0"/>
            <a:t>Hacer</a:t>
          </a:r>
        </a:p>
      </dgm:t>
    </dgm:pt>
    <dgm:pt modelId="{870CECDB-02A3-40BC-9C12-FA3CA66DC11C}" type="sibTrans" cxnId="{A34AC8C7-DC1E-4043-88CF-D57238ADE74C}">
      <dgm:prSet/>
      <dgm:spPr/>
      <dgm:t>
        <a:bodyPr/>
        <a:lstStyle/>
        <a:p>
          <a:endParaRPr lang="es-EC" sz="1100"/>
        </a:p>
      </dgm:t>
    </dgm:pt>
    <dgm:pt modelId="{892C2F3F-D58D-4C6E-9FD3-E112D62BF7B5}" type="parTrans" cxnId="{A34AC8C7-DC1E-4043-88CF-D57238ADE74C}">
      <dgm:prSet/>
      <dgm:spPr/>
      <dgm:t>
        <a:bodyPr/>
        <a:lstStyle/>
        <a:p>
          <a:endParaRPr lang="es-EC" sz="1100"/>
        </a:p>
      </dgm:t>
    </dgm:pt>
    <dgm:pt modelId="{6ACD22DD-DA3E-4C26-BD5F-AB638414CD3D}">
      <dgm:prSet phldrT="[Texto]" custT="1"/>
      <dgm:spPr/>
      <dgm:t>
        <a:bodyPr/>
        <a:lstStyle/>
        <a:p>
          <a:r>
            <a:rPr lang="es-EC" sz="3200" dirty="0"/>
            <a:t> Actuar</a:t>
          </a:r>
        </a:p>
      </dgm:t>
    </dgm:pt>
    <dgm:pt modelId="{45645EBF-4F2C-4C31-A5AF-873AC0288ADE}" type="sibTrans" cxnId="{6B3921AA-1ED4-40AD-B47E-90C0364DDE6D}">
      <dgm:prSet/>
      <dgm:spPr/>
      <dgm:t>
        <a:bodyPr/>
        <a:lstStyle/>
        <a:p>
          <a:endParaRPr lang="es-EC" sz="1100"/>
        </a:p>
      </dgm:t>
    </dgm:pt>
    <dgm:pt modelId="{75030FC9-5343-43BB-B099-127D8AFDDA2F}" type="parTrans" cxnId="{6B3921AA-1ED4-40AD-B47E-90C0364DDE6D}">
      <dgm:prSet/>
      <dgm:spPr/>
      <dgm:t>
        <a:bodyPr/>
        <a:lstStyle/>
        <a:p>
          <a:endParaRPr lang="es-EC" sz="1100"/>
        </a:p>
      </dgm:t>
    </dgm:pt>
    <dgm:pt modelId="{C246D183-AB97-4DAE-BD4D-1DCAFE3357FD}">
      <dgm:prSet phldrT="[Texto]" custT="1"/>
      <dgm:spPr/>
      <dgm:t>
        <a:bodyPr/>
        <a:lstStyle/>
        <a:p>
          <a:r>
            <a:rPr lang="es-EC" sz="3200" dirty="0"/>
            <a:t>Planear</a:t>
          </a:r>
        </a:p>
      </dgm:t>
    </dgm:pt>
    <dgm:pt modelId="{2FFE8354-9DB5-43C0-A561-C3CCF62DF8D6}" type="sibTrans" cxnId="{A6B34F3B-328B-4CFF-836E-156A39214316}">
      <dgm:prSet/>
      <dgm:spPr/>
      <dgm:t>
        <a:bodyPr/>
        <a:lstStyle/>
        <a:p>
          <a:endParaRPr lang="es-EC" sz="1100"/>
        </a:p>
      </dgm:t>
    </dgm:pt>
    <dgm:pt modelId="{7E9B6A42-DADB-442D-B8AF-3D76521DC58A}" type="parTrans" cxnId="{A6B34F3B-328B-4CFF-836E-156A39214316}">
      <dgm:prSet/>
      <dgm:spPr/>
      <dgm:t>
        <a:bodyPr/>
        <a:lstStyle/>
        <a:p>
          <a:endParaRPr lang="es-EC" sz="1100"/>
        </a:p>
      </dgm:t>
    </dgm:pt>
    <dgm:pt modelId="{43C1F7FA-2CAD-4068-B399-7E4670CC20FA}" type="pres">
      <dgm:prSet presAssocID="{766726E2-3EE1-41E4-AA55-47DD1129EFB3}" presName="cycle" presStyleCnt="0">
        <dgm:presLayoutVars>
          <dgm:dir/>
          <dgm:resizeHandles val="exact"/>
        </dgm:presLayoutVars>
      </dgm:prSet>
      <dgm:spPr/>
      <dgm:t>
        <a:bodyPr/>
        <a:lstStyle/>
        <a:p>
          <a:endParaRPr lang="es-ES"/>
        </a:p>
      </dgm:t>
    </dgm:pt>
    <dgm:pt modelId="{536F4D08-614A-4770-AE08-1FBDE471EE22}" type="pres">
      <dgm:prSet presAssocID="{66B4BEEF-B968-4EDB-B6EC-662273A0174F}" presName="dummy" presStyleCnt="0"/>
      <dgm:spPr/>
    </dgm:pt>
    <dgm:pt modelId="{99146469-01B0-41FD-9EB0-40567FE02F1B}" type="pres">
      <dgm:prSet presAssocID="{66B4BEEF-B968-4EDB-B6EC-662273A0174F}" presName="node" presStyleLbl="revTx" presStyleIdx="0" presStyleCnt="4">
        <dgm:presLayoutVars>
          <dgm:bulletEnabled val="1"/>
        </dgm:presLayoutVars>
      </dgm:prSet>
      <dgm:spPr/>
      <dgm:t>
        <a:bodyPr/>
        <a:lstStyle/>
        <a:p>
          <a:endParaRPr lang="es-ES"/>
        </a:p>
      </dgm:t>
    </dgm:pt>
    <dgm:pt modelId="{102433E8-2F92-493F-B860-AB1570314041}" type="pres">
      <dgm:prSet presAssocID="{73FEDF37-C234-42A7-BF76-75671F0CDC4F}" presName="sibTrans" presStyleLbl="node1" presStyleIdx="0" presStyleCnt="4"/>
      <dgm:spPr/>
      <dgm:t>
        <a:bodyPr/>
        <a:lstStyle/>
        <a:p>
          <a:endParaRPr lang="es-ES"/>
        </a:p>
      </dgm:t>
    </dgm:pt>
    <dgm:pt modelId="{55CA205A-B431-4EB9-B96B-251E0DAA6348}" type="pres">
      <dgm:prSet presAssocID="{3A8E6BC2-A114-4697-AFCE-7A4B1E16959D}" presName="dummy" presStyleCnt="0"/>
      <dgm:spPr/>
    </dgm:pt>
    <dgm:pt modelId="{ADFC5483-7D25-438B-9C6F-759E1AA0547D}" type="pres">
      <dgm:prSet presAssocID="{3A8E6BC2-A114-4697-AFCE-7A4B1E16959D}" presName="node" presStyleLbl="revTx" presStyleIdx="1" presStyleCnt="4">
        <dgm:presLayoutVars>
          <dgm:bulletEnabled val="1"/>
        </dgm:presLayoutVars>
      </dgm:prSet>
      <dgm:spPr/>
      <dgm:t>
        <a:bodyPr/>
        <a:lstStyle/>
        <a:p>
          <a:endParaRPr lang="es-ES"/>
        </a:p>
      </dgm:t>
    </dgm:pt>
    <dgm:pt modelId="{FFCEF77A-91B8-4720-A3D3-BA43A19D3B27}" type="pres">
      <dgm:prSet presAssocID="{870CECDB-02A3-40BC-9C12-FA3CA66DC11C}" presName="sibTrans" presStyleLbl="node1" presStyleIdx="1" presStyleCnt="4"/>
      <dgm:spPr/>
      <dgm:t>
        <a:bodyPr/>
        <a:lstStyle/>
        <a:p>
          <a:endParaRPr lang="es-ES"/>
        </a:p>
      </dgm:t>
    </dgm:pt>
    <dgm:pt modelId="{C58E9484-A8FB-44A1-9C64-F68440E7E56A}" type="pres">
      <dgm:prSet presAssocID="{C246D183-AB97-4DAE-BD4D-1DCAFE3357FD}" presName="dummy" presStyleCnt="0"/>
      <dgm:spPr/>
    </dgm:pt>
    <dgm:pt modelId="{CC00E849-9D6D-49B1-BE6B-19F165DC250D}" type="pres">
      <dgm:prSet presAssocID="{C246D183-AB97-4DAE-BD4D-1DCAFE3357FD}" presName="node" presStyleLbl="revTx" presStyleIdx="2" presStyleCnt="4">
        <dgm:presLayoutVars>
          <dgm:bulletEnabled val="1"/>
        </dgm:presLayoutVars>
      </dgm:prSet>
      <dgm:spPr/>
      <dgm:t>
        <a:bodyPr/>
        <a:lstStyle/>
        <a:p>
          <a:endParaRPr lang="es-ES"/>
        </a:p>
      </dgm:t>
    </dgm:pt>
    <dgm:pt modelId="{B609B880-4CA8-486F-ADAA-95E5AB2D370C}" type="pres">
      <dgm:prSet presAssocID="{2FFE8354-9DB5-43C0-A561-C3CCF62DF8D6}" presName="sibTrans" presStyleLbl="node1" presStyleIdx="2" presStyleCnt="4"/>
      <dgm:spPr/>
      <dgm:t>
        <a:bodyPr/>
        <a:lstStyle/>
        <a:p>
          <a:endParaRPr lang="es-ES"/>
        </a:p>
      </dgm:t>
    </dgm:pt>
    <dgm:pt modelId="{88885C83-D771-4F57-80F7-C3C8FFE49DE0}" type="pres">
      <dgm:prSet presAssocID="{6ACD22DD-DA3E-4C26-BD5F-AB638414CD3D}" presName="dummy" presStyleCnt="0"/>
      <dgm:spPr/>
    </dgm:pt>
    <dgm:pt modelId="{DA1DC67B-306E-47FA-88AD-E0E6A34B8597}" type="pres">
      <dgm:prSet presAssocID="{6ACD22DD-DA3E-4C26-BD5F-AB638414CD3D}" presName="node" presStyleLbl="revTx" presStyleIdx="3" presStyleCnt="4">
        <dgm:presLayoutVars>
          <dgm:bulletEnabled val="1"/>
        </dgm:presLayoutVars>
      </dgm:prSet>
      <dgm:spPr/>
      <dgm:t>
        <a:bodyPr/>
        <a:lstStyle/>
        <a:p>
          <a:endParaRPr lang="es-ES"/>
        </a:p>
      </dgm:t>
    </dgm:pt>
    <dgm:pt modelId="{F30A1123-EB2D-495E-8B44-C295CE8099E1}" type="pres">
      <dgm:prSet presAssocID="{45645EBF-4F2C-4C31-A5AF-873AC0288ADE}" presName="sibTrans" presStyleLbl="node1" presStyleIdx="3" presStyleCnt="4"/>
      <dgm:spPr/>
      <dgm:t>
        <a:bodyPr/>
        <a:lstStyle/>
        <a:p>
          <a:endParaRPr lang="es-ES"/>
        </a:p>
      </dgm:t>
    </dgm:pt>
  </dgm:ptLst>
  <dgm:cxnLst>
    <dgm:cxn modelId="{C04298FA-53E6-4F90-BDE2-32A51E72D827}" type="presOf" srcId="{73FEDF37-C234-42A7-BF76-75671F0CDC4F}" destId="{102433E8-2F92-493F-B860-AB1570314041}" srcOrd="0" destOrd="0" presId="urn:microsoft.com/office/officeart/2005/8/layout/cycle1"/>
    <dgm:cxn modelId="{186F3526-6601-4FAD-870A-4D4A384780B4}" type="presOf" srcId="{3A8E6BC2-A114-4697-AFCE-7A4B1E16959D}" destId="{ADFC5483-7D25-438B-9C6F-759E1AA0547D}" srcOrd="0" destOrd="0" presId="urn:microsoft.com/office/officeart/2005/8/layout/cycle1"/>
    <dgm:cxn modelId="{86AC0718-10F6-4CCE-B081-667530227836}" type="presOf" srcId="{C246D183-AB97-4DAE-BD4D-1DCAFE3357FD}" destId="{CC00E849-9D6D-49B1-BE6B-19F165DC250D}" srcOrd="0" destOrd="0" presId="urn:microsoft.com/office/officeart/2005/8/layout/cycle1"/>
    <dgm:cxn modelId="{A6B34F3B-328B-4CFF-836E-156A39214316}" srcId="{766726E2-3EE1-41E4-AA55-47DD1129EFB3}" destId="{C246D183-AB97-4DAE-BD4D-1DCAFE3357FD}" srcOrd="2" destOrd="0" parTransId="{7E9B6A42-DADB-442D-B8AF-3D76521DC58A}" sibTransId="{2FFE8354-9DB5-43C0-A561-C3CCF62DF8D6}"/>
    <dgm:cxn modelId="{76710485-7CFE-4E81-9A53-F3891E89A715}" type="presOf" srcId="{66B4BEEF-B968-4EDB-B6EC-662273A0174F}" destId="{99146469-01B0-41FD-9EB0-40567FE02F1B}" srcOrd="0" destOrd="0" presId="urn:microsoft.com/office/officeart/2005/8/layout/cycle1"/>
    <dgm:cxn modelId="{B1DB1F97-FF26-4FF3-8D39-7C5AED117D18}" type="presOf" srcId="{766726E2-3EE1-41E4-AA55-47DD1129EFB3}" destId="{43C1F7FA-2CAD-4068-B399-7E4670CC20FA}" srcOrd="0" destOrd="0" presId="urn:microsoft.com/office/officeart/2005/8/layout/cycle1"/>
    <dgm:cxn modelId="{EC351C7A-26E0-4440-9BA2-D905C9046A57}" type="presOf" srcId="{6ACD22DD-DA3E-4C26-BD5F-AB638414CD3D}" destId="{DA1DC67B-306E-47FA-88AD-E0E6A34B8597}" srcOrd="0" destOrd="0" presId="urn:microsoft.com/office/officeart/2005/8/layout/cycle1"/>
    <dgm:cxn modelId="{E85774B4-D715-4D24-BDBC-0FDAB5C3BFD2}" type="presOf" srcId="{45645EBF-4F2C-4C31-A5AF-873AC0288ADE}" destId="{F30A1123-EB2D-495E-8B44-C295CE8099E1}" srcOrd="0" destOrd="0" presId="urn:microsoft.com/office/officeart/2005/8/layout/cycle1"/>
    <dgm:cxn modelId="{3208583B-60E5-4A7C-9ADB-91E0A7816502}" srcId="{766726E2-3EE1-41E4-AA55-47DD1129EFB3}" destId="{66B4BEEF-B968-4EDB-B6EC-662273A0174F}" srcOrd="0" destOrd="0" parTransId="{0AEF6A88-948E-4799-96DF-274914A880D2}" sibTransId="{73FEDF37-C234-42A7-BF76-75671F0CDC4F}"/>
    <dgm:cxn modelId="{6B3921AA-1ED4-40AD-B47E-90C0364DDE6D}" srcId="{766726E2-3EE1-41E4-AA55-47DD1129EFB3}" destId="{6ACD22DD-DA3E-4C26-BD5F-AB638414CD3D}" srcOrd="3" destOrd="0" parTransId="{75030FC9-5343-43BB-B099-127D8AFDDA2F}" sibTransId="{45645EBF-4F2C-4C31-A5AF-873AC0288ADE}"/>
    <dgm:cxn modelId="{A34AC8C7-DC1E-4043-88CF-D57238ADE74C}" srcId="{766726E2-3EE1-41E4-AA55-47DD1129EFB3}" destId="{3A8E6BC2-A114-4697-AFCE-7A4B1E16959D}" srcOrd="1" destOrd="0" parTransId="{892C2F3F-D58D-4C6E-9FD3-E112D62BF7B5}" sibTransId="{870CECDB-02A3-40BC-9C12-FA3CA66DC11C}"/>
    <dgm:cxn modelId="{E61BE92C-E125-4172-B8EE-514AC485959F}" type="presOf" srcId="{2FFE8354-9DB5-43C0-A561-C3CCF62DF8D6}" destId="{B609B880-4CA8-486F-ADAA-95E5AB2D370C}" srcOrd="0" destOrd="0" presId="urn:microsoft.com/office/officeart/2005/8/layout/cycle1"/>
    <dgm:cxn modelId="{F3DCD9CC-6B51-4851-B3A8-73E2FD1359BF}" type="presOf" srcId="{870CECDB-02A3-40BC-9C12-FA3CA66DC11C}" destId="{FFCEF77A-91B8-4720-A3D3-BA43A19D3B27}" srcOrd="0" destOrd="0" presId="urn:microsoft.com/office/officeart/2005/8/layout/cycle1"/>
    <dgm:cxn modelId="{23AEC559-AB2A-4604-B294-738E15E554BB}" type="presParOf" srcId="{43C1F7FA-2CAD-4068-B399-7E4670CC20FA}" destId="{536F4D08-614A-4770-AE08-1FBDE471EE22}" srcOrd="0" destOrd="0" presId="urn:microsoft.com/office/officeart/2005/8/layout/cycle1"/>
    <dgm:cxn modelId="{8CCE3004-4BC2-4F54-A910-A859887CEECB}" type="presParOf" srcId="{43C1F7FA-2CAD-4068-B399-7E4670CC20FA}" destId="{99146469-01B0-41FD-9EB0-40567FE02F1B}" srcOrd="1" destOrd="0" presId="urn:microsoft.com/office/officeart/2005/8/layout/cycle1"/>
    <dgm:cxn modelId="{84629C02-7A06-4E8A-BD92-743D3AA5A1BC}" type="presParOf" srcId="{43C1F7FA-2CAD-4068-B399-7E4670CC20FA}" destId="{102433E8-2F92-493F-B860-AB1570314041}" srcOrd="2" destOrd="0" presId="urn:microsoft.com/office/officeart/2005/8/layout/cycle1"/>
    <dgm:cxn modelId="{3E6A6AB2-4405-407F-BA4C-ACE3FC0C9D82}" type="presParOf" srcId="{43C1F7FA-2CAD-4068-B399-7E4670CC20FA}" destId="{55CA205A-B431-4EB9-B96B-251E0DAA6348}" srcOrd="3" destOrd="0" presId="urn:microsoft.com/office/officeart/2005/8/layout/cycle1"/>
    <dgm:cxn modelId="{E88D402A-EC0E-4381-807A-9F84F68F9D82}" type="presParOf" srcId="{43C1F7FA-2CAD-4068-B399-7E4670CC20FA}" destId="{ADFC5483-7D25-438B-9C6F-759E1AA0547D}" srcOrd="4" destOrd="0" presId="urn:microsoft.com/office/officeart/2005/8/layout/cycle1"/>
    <dgm:cxn modelId="{96BEFCC5-D2A3-45BD-883B-D7819B5F42D1}" type="presParOf" srcId="{43C1F7FA-2CAD-4068-B399-7E4670CC20FA}" destId="{FFCEF77A-91B8-4720-A3D3-BA43A19D3B27}" srcOrd="5" destOrd="0" presId="urn:microsoft.com/office/officeart/2005/8/layout/cycle1"/>
    <dgm:cxn modelId="{4E2F8575-01BE-4347-AFF8-6FD1531E217F}" type="presParOf" srcId="{43C1F7FA-2CAD-4068-B399-7E4670CC20FA}" destId="{C58E9484-A8FB-44A1-9C64-F68440E7E56A}" srcOrd="6" destOrd="0" presId="urn:microsoft.com/office/officeart/2005/8/layout/cycle1"/>
    <dgm:cxn modelId="{4A645FCF-C63E-4CA9-937B-CF2E66E989DC}" type="presParOf" srcId="{43C1F7FA-2CAD-4068-B399-7E4670CC20FA}" destId="{CC00E849-9D6D-49B1-BE6B-19F165DC250D}" srcOrd="7" destOrd="0" presId="urn:microsoft.com/office/officeart/2005/8/layout/cycle1"/>
    <dgm:cxn modelId="{58254E32-F54A-4DD0-93C6-3C48C3878F42}" type="presParOf" srcId="{43C1F7FA-2CAD-4068-B399-7E4670CC20FA}" destId="{B609B880-4CA8-486F-ADAA-95E5AB2D370C}" srcOrd="8" destOrd="0" presId="urn:microsoft.com/office/officeart/2005/8/layout/cycle1"/>
    <dgm:cxn modelId="{1FC7A907-D705-478A-A2A4-D661C3D8D88D}" type="presParOf" srcId="{43C1F7FA-2CAD-4068-B399-7E4670CC20FA}" destId="{88885C83-D771-4F57-80F7-C3C8FFE49DE0}" srcOrd="9" destOrd="0" presId="urn:microsoft.com/office/officeart/2005/8/layout/cycle1"/>
    <dgm:cxn modelId="{2FCD1BCA-C7DA-48DF-924B-1F2BB6B60CD2}" type="presParOf" srcId="{43C1F7FA-2CAD-4068-B399-7E4670CC20FA}" destId="{DA1DC67B-306E-47FA-88AD-E0E6A34B8597}" srcOrd="10" destOrd="0" presId="urn:microsoft.com/office/officeart/2005/8/layout/cycle1"/>
    <dgm:cxn modelId="{F3A75DA6-7011-4107-B1C2-2814D5E2155E}" type="presParOf" srcId="{43C1F7FA-2CAD-4068-B399-7E4670CC20FA}" destId="{F30A1123-EB2D-495E-8B44-C295CE8099E1}" srcOrd="11"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B03C2-AEB1-4A50-8323-86E31576335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22873D93-592F-41A5-866E-2DBFFE06A5C3}">
      <dgm:prSet phldrT="[Texto]" custT="1"/>
      <dgm:spPr/>
      <dgm:t>
        <a:bodyPr/>
        <a:lstStyle/>
        <a:p>
          <a:r>
            <a:rPr lang="es-EC" sz="4000" dirty="0"/>
            <a:t>Planear</a:t>
          </a:r>
        </a:p>
      </dgm:t>
    </dgm:pt>
    <dgm:pt modelId="{A5ED73EE-3C83-46D1-94CE-F5B1DDF3BF20}" type="parTrans" cxnId="{0299FE7E-3F5C-4A87-A650-18B624188FC1}">
      <dgm:prSet/>
      <dgm:spPr/>
      <dgm:t>
        <a:bodyPr/>
        <a:lstStyle/>
        <a:p>
          <a:endParaRPr lang="es-EC" sz="1800"/>
        </a:p>
      </dgm:t>
    </dgm:pt>
    <dgm:pt modelId="{795344DA-B484-4E8F-9A0C-6C7DFCE62EFA}" type="sibTrans" cxnId="{0299FE7E-3F5C-4A87-A650-18B624188FC1}">
      <dgm:prSet/>
      <dgm:spPr/>
      <dgm:t>
        <a:bodyPr/>
        <a:lstStyle/>
        <a:p>
          <a:endParaRPr lang="es-EC" sz="1800"/>
        </a:p>
      </dgm:t>
    </dgm:pt>
    <dgm:pt modelId="{F61E0045-20FE-46C1-8187-BF9670DEF4BB}">
      <dgm:prSet phldrT="[Texto]" custT="1"/>
      <dgm:spPr/>
      <dgm:t>
        <a:bodyPr/>
        <a:lstStyle/>
        <a:p>
          <a:r>
            <a:rPr lang="es-EC" sz="1800" dirty="0"/>
            <a:t>Levantamiento y análisis del proceso actual</a:t>
          </a:r>
        </a:p>
      </dgm:t>
    </dgm:pt>
    <dgm:pt modelId="{BD0DFEE2-2490-447A-A763-F30CF4E73509}" type="parTrans" cxnId="{FF100EDB-74D4-42CE-A59E-5F9A48E1450D}">
      <dgm:prSet/>
      <dgm:spPr/>
      <dgm:t>
        <a:bodyPr/>
        <a:lstStyle/>
        <a:p>
          <a:endParaRPr lang="es-EC" sz="1800"/>
        </a:p>
      </dgm:t>
    </dgm:pt>
    <dgm:pt modelId="{203ABD0E-E315-470E-B7D1-88BBB2E36589}" type="sibTrans" cxnId="{FF100EDB-74D4-42CE-A59E-5F9A48E1450D}">
      <dgm:prSet/>
      <dgm:spPr/>
      <dgm:t>
        <a:bodyPr/>
        <a:lstStyle/>
        <a:p>
          <a:endParaRPr lang="es-EC" sz="1800"/>
        </a:p>
      </dgm:t>
    </dgm:pt>
    <dgm:pt modelId="{051675C9-95E3-49CA-93BD-9A84F2C00CE7}">
      <dgm:prSet phldrT="[Texto]" custT="1"/>
      <dgm:spPr/>
      <dgm:t>
        <a:bodyPr/>
        <a:lstStyle/>
        <a:p>
          <a:r>
            <a:rPr lang="es-EC" sz="1800" dirty="0"/>
            <a:t>Comparación del proceso con objetivos y prácticas CMMI</a:t>
          </a:r>
        </a:p>
      </dgm:t>
    </dgm:pt>
    <dgm:pt modelId="{6DDBFC81-94FE-4E23-8152-8010E46217A1}" type="parTrans" cxnId="{1C4B1F21-826B-48A9-BBB4-70C9E3001444}">
      <dgm:prSet/>
      <dgm:spPr/>
      <dgm:t>
        <a:bodyPr/>
        <a:lstStyle/>
        <a:p>
          <a:endParaRPr lang="es-EC" sz="1800"/>
        </a:p>
      </dgm:t>
    </dgm:pt>
    <dgm:pt modelId="{F409AFD9-A22B-497F-B643-1DC52046FFA0}" type="sibTrans" cxnId="{1C4B1F21-826B-48A9-BBB4-70C9E3001444}">
      <dgm:prSet/>
      <dgm:spPr/>
      <dgm:t>
        <a:bodyPr/>
        <a:lstStyle/>
        <a:p>
          <a:endParaRPr lang="es-EC" sz="1800"/>
        </a:p>
      </dgm:t>
    </dgm:pt>
    <dgm:pt modelId="{7801C33F-AF68-4846-867C-6F67346C8432}">
      <dgm:prSet phldrT="[Texto]" custT="1"/>
      <dgm:spPr/>
      <dgm:t>
        <a:bodyPr/>
        <a:lstStyle/>
        <a:p>
          <a:r>
            <a:rPr lang="es-EC" sz="4000" dirty="0"/>
            <a:t>Hacer</a:t>
          </a:r>
        </a:p>
      </dgm:t>
    </dgm:pt>
    <dgm:pt modelId="{5C055EA8-3F0C-4C78-90F0-D68152432462}" type="parTrans" cxnId="{9F698257-C9CB-4DEB-8B7C-39FDC9F67649}">
      <dgm:prSet/>
      <dgm:spPr/>
      <dgm:t>
        <a:bodyPr/>
        <a:lstStyle/>
        <a:p>
          <a:endParaRPr lang="es-EC" sz="1800"/>
        </a:p>
      </dgm:t>
    </dgm:pt>
    <dgm:pt modelId="{A4D3AF71-B0D1-47C5-8E81-A4045881E210}" type="sibTrans" cxnId="{9F698257-C9CB-4DEB-8B7C-39FDC9F67649}">
      <dgm:prSet/>
      <dgm:spPr/>
      <dgm:t>
        <a:bodyPr/>
        <a:lstStyle/>
        <a:p>
          <a:endParaRPr lang="es-EC" sz="1800"/>
        </a:p>
      </dgm:t>
    </dgm:pt>
    <dgm:pt modelId="{777C5953-DF92-4F59-BBAD-EEC0486661F0}">
      <dgm:prSet phldrT="[Texto]" custT="1"/>
      <dgm:spPr/>
      <dgm:t>
        <a:bodyPr/>
        <a:lstStyle/>
        <a:p>
          <a:r>
            <a:rPr lang="es-EC" sz="1800" dirty="0"/>
            <a:t>Diseño del manual del proceso</a:t>
          </a:r>
        </a:p>
      </dgm:t>
    </dgm:pt>
    <dgm:pt modelId="{73E40776-BD17-4961-B753-B3FDDCEF0BED}" type="parTrans" cxnId="{4C3F9B9D-E768-49C8-AA61-3386AE19592E}">
      <dgm:prSet/>
      <dgm:spPr/>
      <dgm:t>
        <a:bodyPr/>
        <a:lstStyle/>
        <a:p>
          <a:endParaRPr lang="es-EC" sz="1800"/>
        </a:p>
      </dgm:t>
    </dgm:pt>
    <dgm:pt modelId="{57695069-67E7-4D6D-A2B8-8B6DD7383D6E}" type="sibTrans" cxnId="{4C3F9B9D-E768-49C8-AA61-3386AE19592E}">
      <dgm:prSet/>
      <dgm:spPr/>
      <dgm:t>
        <a:bodyPr/>
        <a:lstStyle/>
        <a:p>
          <a:endParaRPr lang="es-EC" sz="1800"/>
        </a:p>
      </dgm:t>
    </dgm:pt>
    <dgm:pt modelId="{99A41B5E-DEF8-4930-AFEA-9B4A97728391}">
      <dgm:prSet phldrT="[Texto]" custT="1"/>
      <dgm:spPr/>
      <dgm:t>
        <a:bodyPr/>
        <a:lstStyle/>
        <a:p>
          <a:r>
            <a:rPr lang="es-EC" sz="1800" dirty="0"/>
            <a:t>Alineamiento del manual del proceso</a:t>
          </a:r>
        </a:p>
      </dgm:t>
    </dgm:pt>
    <dgm:pt modelId="{18ECA1F2-0419-4172-984C-3A539A3C6837}" type="parTrans" cxnId="{3AB13862-F778-4DF1-8129-F1AF16A2EFAD}">
      <dgm:prSet/>
      <dgm:spPr/>
      <dgm:t>
        <a:bodyPr/>
        <a:lstStyle/>
        <a:p>
          <a:endParaRPr lang="es-EC" sz="1800"/>
        </a:p>
      </dgm:t>
    </dgm:pt>
    <dgm:pt modelId="{1BA9D58C-C7A7-4AB8-9617-196A49AB2341}" type="sibTrans" cxnId="{3AB13862-F778-4DF1-8129-F1AF16A2EFAD}">
      <dgm:prSet/>
      <dgm:spPr/>
      <dgm:t>
        <a:bodyPr/>
        <a:lstStyle/>
        <a:p>
          <a:endParaRPr lang="es-EC" sz="1800"/>
        </a:p>
      </dgm:t>
    </dgm:pt>
    <dgm:pt modelId="{CA7705FD-5E5A-4745-97F9-37EEADA8D433}">
      <dgm:prSet phldrT="[Texto]" custT="1"/>
      <dgm:spPr/>
      <dgm:t>
        <a:bodyPr/>
        <a:lstStyle/>
        <a:p>
          <a:r>
            <a:rPr lang="es-EC" sz="4000" dirty="0"/>
            <a:t>Validar</a:t>
          </a:r>
        </a:p>
      </dgm:t>
    </dgm:pt>
    <dgm:pt modelId="{0F76A366-A0C0-4648-9122-0444CD1677AE}" type="parTrans" cxnId="{4A2CC648-052B-4092-9555-729D0D2E9C31}">
      <dgm:prSet/>
      <dgm:spPr/>
      <dgm:t>
        <a:bodyPr/>
        <a:lstStyle/>
        <a:p>
          <a:endParaRPr lang="es-EC" sz="1800"/>
        </a:p>
      </dgm:t>
    </dgm:pt>
    <dgm:pt modelId="{FA5CBA22-E4BD-4B2D-9E4F-AE425D05EADB}" type="sibTrans" cxnId="{4A2CC648-052B-4092-9555-729D0D2E9C31}">
      <dgm:prSet/>
      <dgm:spPr/>
      <dgm:t>
        <a:bodyPr/>
        <a:lstStyle/>
        <a:p>
          <a:endParaRPr lang="es-EC" sz="1800"/>
        </a:p>
      </dgm:t>
    </dgm:pt>
    <dgm:pt modelId="{7E150126-02D9-40A9-A90D-FF903473C53D}">
      <dgm:prSet phldrT="[Texto]" custT="1"/>
      <dgm:spPr/>
      <dgm:t>
        <a:bodyPr/>
        <a:lstStyle/>
        <a:p>
          <a:r>
            <a:rPr lang="es-EC" sz="1800" dirty="0"/>
            <a:t>Evaluación final con base a CMMI</a:t>
          </a:r>
        </a:p>
      </dgm:t>
    </dgm:pt>
    <dgm:pt modelId="{86AE1095-F589-4939-AD60-7F5E7E0AF90F}" type="parTrans" cxnId="{5F7D3FC2-2F32-4BD2-B6CF-A54BC6CC1472}">
      <dgm:prSet/>
      <dgm:spPr/>
      <dgm:t>
        <a:bodyPr/>
        <a:lstStyle/>
        <a:p>
          <a:endParaRPr lang="es-EC" sz="1800"/>
        </a:p>
      </dgm:t>
    </dgm:pt>
    <dgm:pt modelId="{9B1D474E-A0B3-490E-8CC0-29FE3E475F39}" type="sibTrans" cxnId="{5F7D3FC2-2F32-4BD2-B6CF-A54BC6CC1472}">
      <dgm:prSet/>
      <dgm:spPr/>
      <dgm:t>
        <a:bodyPr/>
        <a:lstStyle/>
        <a:p>
          <a:endParaRPr lang="es-EC" sz="1800"/>
        </a:p>
      </dgm:t>
    </dgm:pt>
    <dgm:pt modelId="{F01CA6EA-6F7B-4012-8476-F01F1D5493DE}">
      <dgm:prSet phldrT="[Texto]" custT="1"/>
      <dgm:spPr/>
      <dgm:t>
        <a:bodyPr/>
        <a:lstStyle/>
        <a:p>
          <a:r>
            <a:rPr lang="es-EC" sz="1800" dirty="0"/>
            <a:t>Evaluación inicial del proceso con base a CMMI</a:t>
          </a:r>
        </a:p>
      </dgm:t>
    </dgm:pt>
    <dgm:pt modelId="{A9FF0232-C34B-4B90-9C4D-742F6E197033}" type="parTrans" cxnId="{FA67BC91-02B7-4F52-8E80-17F01D239E80}">
      <dgm:prSet/>
      <dgm:spPr/>
      <dgm:t>
        <a:bodyPr/>
        <a:lstStyle/>
        <a:p>
          <a:endParaRPr lang="es-EC" sz="1800"/>
        </a:p>
      </dgm:t>
    </dgm:pt>
    <dgm:pt modelId="{79369325-9698-4B88-A6D4-87E1B1ED9B22}" type="sibTrans" cxnId="{FA67BC91-02B7-4F52-8E80-17F01D239E80}">
      <dgm:prSet/>
      <dgm:spPr/>
      <dgm:t>
        <a:bodyPr/>
        <a:lstStyle/>
        <a:p>
          <a:endParaRPr lang="es-EC" sz="1800"/>
        </a:p>
      </dgm:t>
    </dgm:pt>
    <dgm:pt modelId="{1CB04A03-9B72-421D-9ED5-19B53C12A8B1}">
      <dgm:prSet phldrT="[Texto]" custT="1"/>
      <dgm:spPr/>
      <dgm:t>
        <a:bodyPr/>
        <a:lstStyle/>
        <a:p>
          <a:r>
            <a:rPr lang="es-EC" sz="1800" dirty="0"/>
            <a:t>Documentar el manual del </a:t>
          </a:r>
          <a:r>
            <a:rPr lang="es-EC" sz="1800" dirty="0" smtClean="0"/>
            <a:t>proceso y procedimientos</a:t>
          </a:r>
          <a:endParaRPr lang="es-EC" sz="1800" dirty="0"/>
        </a:p>
      </dgm:t>
    </dgm:pt>
    <dgm:pt modelId="{A7DB49F5-3090-41C3-98D2-5908C94685B0}" type="parTrans" cxnId="{4E8E8459-7614-4542-92B0-00DF0C62D087}">
      <dgm:prSet/>
      <dgm:spPr/>
      <dgm:t>
        <a:bodyPr/>
        <a:lstStyle/>
        <a:p>
          <a:endParaRPr lang="es-EC" sz="2400"/>
        </a:p>
      </dgm:t>
    </dgm:pt>
    <dgm:pt modelId="{B5901E56-872C-4B68-B8F8-8BEBACC95355}" type="sibTrans" cxnId="{4E8E8459-7614-4542-92B0-00DF0C62D087}">
      <dgm:prSet/>
      <dgm:spPr/>
      <dgm:t>
        <a:bodyPr/>
        <a:lstStyle/>
        <a:p>
          <a:endParaRPr lang="es-EC" sz="2400"/>
        </a:p>
      </dgm:t>
    </dgm:pt>
    <dgm:pt modelId="{FD84781F-37DF-46B8-BD06-EAECB17DA476}">
      <dgm:prSet phldrT="[Texto]" custT="1"/>
      <dgm:spPr/>
      <dgm:t>
        <a:bodyPr/>
        <a:lstStyle/>
        <a:p>
          <a:r>
            <a:rPr lang="es-EC" sz="1800" dirty="0"/>
            <a:t>Despliegue organizacional</a:t>
          </a:r>
        </a:p>
      </dgm:t>
    </dgm:pt>
    <dgm:pt modelId="{1B87A817-120C-4049-9180-22ACD90BAA72}" type="parTrans" cxnId="{D9E5D139-6142-4F9F-BCAF-1345B5E9A87D}">
      <dgm:prSet/>
      <dgm:spPr/>
      <dgm:t>
        <a:bodyPr/>
        <a:lstStyle/>
        <a:p>
          <a:endParaRPr lang="es-EC" sz="2400"/>
        </a:p>
      </dgm:t>
    </dgm:pt>
    <dgm:pt modelId="{10733FCA-5E56-4E5E-99AF-02B78A67C9EC}" type="sibTrans" cxnId="{D9E5D139-6142-4F9F-BCAF-1345B5E9A87D}">
      <dgm:prSet/>
      <dgm:spPr/>
      <dgm:t>
        <a:bodyPr/>
        <a:lstStyle/>
        <a:p>
          <a:endParaRPr lang="es-EC" sz="2400"/>
        </a:p>
      </dgm:t>
    </dgm:pt>
    <dgm:pt modelId="{EBB535E2-A48C-458E-B639-BA1B7A921F1C}">
      <dgm:prSet phldrT="[Texto]" custT="1"/>
      <dgm:spPr/>
      <dgm:t>
        <a:bodyPr/>
        <a:lstStyle/>
        <a:p>
          <a:r>
            <a:rPr lang="es-EC" sz="4000" dirty="0"/>
            <a:t>Actuar</a:t>
          </a:r>
          <a:endParaRPr lang="es-EC" sz="4400" dirty="0"/>
        </a:p>
      </dgm:t>
    </dgm:pt>
    <dgm:pt modelId="{CACDD8F6-683E-4F6C-B301-8F7321F0328F}" type="parTrans" cxnId="{C7D6FF55-9072-40DE-A71A-B9555307F99B}">
      <dgm:prSet/>
      <dgm:spPr/>
      <dgm:t>
        <a:bodyPr/>
        <a:lstStyle/>
        <a:p>
          <a:endParaRPr lang="es-EC" sz="2400"/>
        </a:p>
      </dgm:t>
    </dgm:pt>
    <dgm:pt modelId="{488E908A-2F16-4DCC-BEB9-695CA33FCB82}" type="sibTrans" cxnId="{C7D6FF55-9072-40DE-A71A-B9555307F99B}">
      <dgm:prSet/>
      <dgm:spPr/>
      <dgm:t>
        <a:bodyPr/>
        <a:lstStyle/>
        <a:p>
          <a:endParaRPr lang="es-EC" sz="2400"/>
        </a:p>
      </dgm:t>
    </dgm:pt>
    <dgm:pt modelId="{D7F7F721-AB26-44C0-8472-469186376042}">
      <dgm:prSet phldrT="[Texto]" custT="1"/>
      <dgm:spPr/>
      <dgm:t>
        <a:bodyPr/>
        <a:lstStyle/>
        <a:p>
          <a:r>
            <a:rPr lang="es-EC" sz="1800" dirty="0"/>
            <a:t>Recomendaciones levantadas en la revisión CMMI</a:t>
          </a:r>
        </a:p>
      </dgm:t>
    </dgm:pt>
    <dgm:pt modelId="{E07185DF-110D-45B5-AA63-7F35EA85E0BE}" type="parTrans" cxnId="{FDB7391B-2DA7-4B75-BD42-FB41271F38F1}">
      <dgm:prSet/>
      <dgm:spPr/>
      <dgm:t>
        <a:bodyPr/>
        <a:lstStyle/>
        <a:p>
          <a:endParaRPr lang="es-EC" sz="2400"/>
        </a:p>
      </dgm:t>
    </dgm:pt>
    <dgm:pt modelId="{1ED90E22-5B6C-4DBA-A381-890766C10709}" type="sibTrans" cxnId="{FDB7391B-2DA7-4B75-BD42-FB41271F38F1}">
      <dgm:prSet/>
      <dgm:spPr/>
      <dgm:t>
        <a:bodyPr/>
        <a:lstStyle/>
        <a:p>
          <a:endParaRPr lang="es-EC" sz="2400"/>
        </a:p>
      </dgm:t>
    </dgm:pt>
    <dgm:pt modelId="{2FD844C5-45C4-44FC-8FAF-65DB9E41A258}">
      <dgm:prSet phldrT="[Texto]" custT="1"/>
      <dgm:spPr/>
      <dgm:t>
        <a:bodyPr/>
        <a:lstStyle/>
        <a:p>
          <a:r>
            <a:rPr lang="es-EC" sz="1800" dirty="0"/>
            <a:t>No conformidades levantas en las auditorias internas</a:t>
          </a:r>
        </a:p>
      </dgm:t>
    </dgm:pt>
    <dgm:pt modelId="{0748DCB9-14F7-43ED-911A-597094B8783C}" type="parTrans" cxnId="{72414E28-66D5-4CE3-8F33-F72CB8BCF00C}">
      <dgm:prSet/>
      <dgm:spPr/>
      <dgm:t>
        <a:bodyPr/>
        <a:lstStyle/>
        <a:p>
          <a:endParaRPr lang="es-EC" sz="2400"/>
        </a:p>
      </dgm:t>
    </dgm:pt>
    <dgm:pt modelId="{F17609EF-110D-49F9-BDC1-C4E0D73BD1AE}" type="sibTrans" cxnId="{72414E28-66D5-4CE3-8F33-F72CB8BCF00C}">
      <dgm:prSet/>
      <dgm:spPr/>
      <dgm:t>
        <a:bodyPr/>
        <a:lstStyle/>
        <a:p>
          <a:endParaRPr lang="es-EC" sz="2400"/>
        </a:p>
      </dgm:t>
    </dgm:pt>
    <dgm:pt modelId="{1D952FA9-DAE6-4122-B991-D499F2147E26}">
      <dgm:prSet phldrT="[Texto]" custT="1"/>
      <dgm:spPr/>
      <dgm:t>
        <a:bodyPr/>
        <a:lstStyle/>
        <a:p>
          <a:r>
            <a:rPr lang="es-EC" sz="1800" dirty="0"/>
            <a:t>Incidentes en producción provocados por los proyectos</a:t>
          </a:r>
        </a:p>
      </dgm:t>
    </dgm:pt>
    <dgm:pt modelId="{A6FD19A7-0398-457A-87C0-96693D87269F}" type="parTrans" cxnId="{23791672-A8C9-4AA0-9ED7-8301BFE662E8}">
      <dgm:prSet/>
      <dgm:spPr/>
      <dgm:t>
        <a:bodyPr/>
        <a:lstStyle/>
        <a:p>
          <a:endParaRPr lang="es-EC" sz="2400"/>
        </a:p>
      </dgm:t>
    </dgm:pt>
    <dgm:pt modelId="{A0746272-6C4A-4043-B53F-F9FC921D820B}" type="sibTrans" cxnId="{23791672-A8C9-4AA0-9ED7-8301BFE662E8}">
      <dgm:prSet/>
      <dgm:spPr/>
      <dgm:t>
        <a:bodyPr/>
        <a:lstStyle/>
        <a:p>
          <a:endParaRPr lang="es-EC" sz="2400"/>
        </a:p>
      </dgm:t>
    </dgm:pt>
    <dgm:pt modelId="{6F44B3F5-E2CC-4643-88F5-F71D2915D894}" type="pres">
      <dgm:prSet presAssocID="{FBDB03C2-AEB1-4A50-8323-86E315763351}" presName="layout" presStyleCnt="0">
        <dgm:presLayoutVars>
          <dgm:chMax/>
          <dgm:chPref/>
          <dgm:dir/>
          <dgm:resizeHandles/>
        </dgm:presLayoutVars>
      </dgm:prSet>
      <dgm:spPr/>
      <dgm:t>
        <a:bodyPr/>
        <a:lstStyle/>
        <a:p>
          <a:endParaRPr lang="es-ES"/>
        </a:p>
      </dgm:t>
    </dgm:pt>
    <dgm:pt modelId="{25B08F36-A1EE-4F81-965C-4C8FCE10B232}" type="pres">
      <dgm:prSet presAssocID="{EBB535E2-A48C-458E-B639-BA1B7A921F1C}" presName="root" presStyleCnt="0">
        <dgm:presLayoutVars>
          <dgm:chMax/>
          <dgm:chPref/>
        </dgm:presLayoutVars>
      </dgm:prSet>
      <dgm:spPr/>
    </dgm:pt>
    <dgm:pt modelId="{F25B32D5-CCAC-40B4-A6D1-050EFA1FBDC5}" type="pres">
      <dgm:prSet presAssocID="{EBB535E2-A48C-458E-B639-BA1B7A921F1C}" presName="rootComposite" presStyleCnt="0">
        <dgm:presLayoutVars/>
      </dgm:prSet>
      <dgm:spPr/>
    </dgm:pt>
    <dgm:pt modelId="{FA37BEBA-F904-4ADB-AFBF-3D48F106E4DC}" type="pres">
      <dgm:prSet presAssocID="{EBB535E2-A48C-458E-B639-BA1B7A921F1C}" presName="ParentAccent" presStyleLbl="alignNode1" presStyleIdx="0" presStyleCnt="4"/>
      <dgm:spPr/>
    </dgm:pt>
    <dgm:pt modelId="{546B833F-9A65-4DFA-AC62-6CEE619C3DFF}" type="pres">
      <dgm:prSet presAssocID="{EBB535E2-A48C-458E-B639-BA1B7A921F1C}" presName="ParentSmallAccent" presStyleLbl="fgAcc1" presStyleIdx="0" presStyleCnt="4"/>
      <dgm:spPr/>
    </dgm:pt>
    <dgm:pt modelId="{75523348-A2AC-40DE-A84D-6E30646D44D1}" type="pres">
      <dgm:prSet presAssocID="{EBB535E2-A48C-458E-B639-BA1B7A921F1C}" presName="Parent" presStyleLbl="revTx" presStyleIdx="0" presStyleCnt="15">
        <dgm:presLayoutVars>
          <dgm:chMax/>
          <dgm:chPref val="4"/>
          <dgm:bulletEnabled val="1"/>
        </dgm:presLayoutVars>
      </dgm:prSet>
      <dgm:spPr/>
      <dgm:t>
        <a:bodyPr/>
        <a:lstStyle/>
        <a:p>
          <a:endParaRPr lang="es-ES"/>
        </a:p>
      </dgm:t>
    </dgm:pt>
    <dgm:pt modelId="{59948D37-3010-4176-BB34-12C6D52ADC70}" type="pres">
      <dgm:prSet presAssocID="{EBB535E2-A48C-458E-B639-BA1B7A921F1C}" presName="childShape" presStyleCnt="0">
        <dgm:presLayoutVars>
          <dgm:chMax val="0"/>
          <dgm:chPref val="0"/>
        </dgm:presLayoutVars>
      </dgm:prSet>
      <dgm:spPr/>
    </dgm:pt>
    <dgm:pt modelId="{7D1D311F-CC45-4034-89D4-FE85B143D970}" type="pres">
      <dgm:prSet presAssocID="{D7F7F721-AB26-44C0-8472-469186376042}" presName="childComposite" presStyleCnt="0">
        <dgm:presLayoutVars>
          <dgm:chMax val="0"/>
          <dgm:chPref val="0"/>
        </dgm:presLayoutVars>
      </dgm:prSet>
      <dgm:spPr/>
    </dgm:pt>
    <dgm:pt modelId="{37F2B487-E364-4A78-A800-7D4715C23706}" type="pres">
      <dgm:prSet presAssocID="{D7F7F721-AB26-44C0-8472-469186376042}" presName="ChildAccent" presStyleLbl="solidFgAcc1" presStyleIdx="0" presStyleCnt="11"/>
      <dgm:spPr/>
    </dgm:pt>
    <dgm:pt modelId="{8A7ED298-5C81-43A1-933D-E12596622F22}" type="pres">
      <dgm:prSet presAssocID="{D7F7F721-AB26-44C0-8472-469186376042}" presName="Child" presStyleLbl="revTx" presStyleIdx="1" presStyleCnt="15">
        <dgm:presLayoutVars>
          <dgm:chMax val="0"/>
          <dgm:chPref val="0"/>
          <dgm:bulletEnabled val="1"/>
        </dgm:presLayoutVars>
      </dgm:prSet>
      <dgm:spPr/>
      <dgm:t>
        <a:bodyPr/>
        <a:lstStyle/>
        <a:p>
          <a:endParaRPr lang="es-ES"/>
        </a:p>
      </dgm:t>
    </dgm:pt>
    <dgm:pt modelId="{D63176B1-D14E-4D8A-A727-62925047EF11}" type="pres">
      <dgm:prSet presAssocID="{2FD844C5-45C4-44FC-8FAF-65DB9E41A258}" presName="childComposite" presStyleCnt="0">
        <dgm:presLayoutVars>
          <dgm:chMax val="0"/>
          <dgm:chPref val="0"/>
        </dgm:presLayoutVars>
      </dgm:prSet>
      <dgm:spPr/>
    </dgm:pt>
    <dgm:pt modelId="{26A2D088-D509-4D6D-AAD6-38355C71DB05}" type="pres">
      <dgm:prSet presAssocID="{2FD844C5-45C4-44FC-8FAF-65DB9E41A258}" presName="ChildAccent" presStyleLbl="solidFgAcc1" presStyleIdx="1" presStyleCnt="11" custLinFactY="100000" custLinFactNeighborY="112995"/>
      <dgm:spPr/>
    </dgm:pt>
    <dgm:pt modelId="{60B492C5-3CAC-4141-8B2B-B8F10FEA9BAE}" type="pres">
      <dgm:prSet presAssocID="{2FD844C5-45C4-44FC-8FAF-65DB9E41A258}" presName="Child" presStyleLbl="revTx" presStyleIdx="2" presStyleCnt="15" custLinFactNeighborY="62830">
        <dgm:presLayoutVars>
          <dgm:chMax val="0"/>
          <dgm:chPref val="0"/>
          <dgm:bulletEnabled val="1"/>
        </dgm:presLayoutVars>
      </dgm:prSet>
      <dgm:spPr/>
      <dgm:t>
        <a:bodyPr/>
        <a:lstStyle/>
        <a:p>
          <a:endParaRPr lang="es-ES"/>
        </a:p>
      </dgm:t>
    </dgm:pt>
    <dgm:pt modelId="{5B4879CE-02AE-40C1-9F97-17DEA31A186B}" type="pres">
      <dgm:prSet presAssocID="{1D952FA9-DAE6-4122-B991-D499F2147E26}" presName="childComposite" presStyleCnt="0">
        <dgm:presLayoutVars>
          <dgm:chMax val="0"/>
          <dgm:chPref val="0"/>
        </dgm:presLayoutVars>
      </dgm:prSet>
      <dgm:spPr/>
    </dgm:pt>
    <dgm:pt modelId="{5FE2B856-4B42-403B-928F-BFCE6428760C}" type="pres">
      <dgm:prSet presAssocID="{1D952FA9-DAE6-4122-B991-D499F2147E26}" presName="ChildAccent" presStyleLbl="solidFgAcc1" presStyleIdx="2" presStyleCnt="11" custLinFactY="173991" custLinFactNeighborY="200000"/>
      <dgm:spPr/>
    </dgm:pt>
    <dgm:pt modelId="{520C2572-48BE-4B33-A540-19EF8FCA793F}" type="pres">
      <dgm:prSet presAssocID="{1D952FA9-DAE6-4122-B991-D499F2147E26}" presName="Child" presStyleLbl="revTx" presStyleIdx="3" presStyleCnt="15" custLinFactY="31886" custLinFactNeighborY="100000">
        <dgm:presLayoutVars>
          <dgm:chMax val="0"/>
          <dgm:chPref val="0"/>
          <dgm:bulletEnabled val="1"/>
        </dgm:presLayoutVars>
      </dgm:prSet>
      <dgm:spPr/>
      <dgm:t>
        <a:bodyPr/>
        <a:lstStyle/>
        <a:p>
          <a:endParaRPr lang="es-ES"/>
        </a:p>
      </dgm:t>
    </dgm:pt>
    <dgm:pt modelId="{F7447431-13C0-4471-8F4B-E8E4829C7E9C}" type="pres">
      <dgm:prSet presAssocID="{22873D93-592F-41A5-866E-2DBFFE06A5C3}" presName="root" presStyleCnt="0">
        <dgm:presLayoutVars>
          <dgm:chMax/>
          <dgm:chPref/>
        </dgm:presLayoutVars>
      </dgm:prSet>
      <dgm:spPr/>
    </dgm:pt>
    <dgm:pt modelId="{3BCFB9FC-5DB4-4072-8E52-66C5B62754D3}" type="pres">
      <dgm:prSet presAssocID="{22873D93-592F-41A5-866E-2DBFFE06A5C3}" presName="rootComposite" presStyleCnt="0">
        <dgm:presLayoutVars/>
      </dgm:prSet>
      <dgm:spPr/>
    </dgm:pt>
    <dgm:pt modelId="{BA040EC6-4AFD-4651-8A88-0FA599985EDA}" type="pres">
      <dgm:prSet presAssocID="{22873D93-592F-41A5-866E-2DBFFE06A5C3}" presName="ParentAccent" presStyleLbl="alignNode1" presStyleIdx="1" presStyleCnt="4"/>
      <dgm:spPr/>
    </dgm:pt>
    <dgm:pt modelId="{AA7B2943-A787-44FA-A670-0DBDA459AAF3}" type="pres">
      <dgm:prSet presAssocID="{22873D93-592F-41A5-866E-2DBFFE06A5C3}" presName="ParentSmallAccent" presStyleLbl="fgAcc1" presStyleIdx="1" presStyleCnt="4"/>
      <dgm:spPr/>
    </dgm:pt>
    <dgm:pt modelId="{36499185-9000-4AF0-A89A-1597CCAB08FD}" type="pres">
      <dgm:prSet presAssocID="{22873D93-592F-41A5-866E-2DBFFE06A5C3}" presName="Parent" presStyleLbl="revTx" presStyleIdx="4" presStyleCnt="15">
        <dgm:presLayoutVars>
          <dgm:chMax/>
          <dgm:chPref val="4"/>
          <dgm:bulletEnabled val="1"/>
        </dgm:presLayoutVars>
      </dgm:prSet>
      <dgm:spPr/>
      <dgm:t>
        <a:bodyPr/>
        <a:lstStyle/>
        <a:p>
          <a:endParaRPr lang="es-ES"/>
        </a:p>
      </dgm:t>
    </dgm:pt>
    <dgm:pt modelId="{ED9FDFCF-6AB3-48ED-8570-1069B2F38F8C}" type="pres">
      <dgm:prSet presAssocID="{22873D93-592F-41A5-866E-2DBFFE06A5C3}" presName="childShape" presStyleCnt="0">
        <dgm:presLayoutVars>
          <dgm:chMax val="0"/>
          <dgm:chPref val="0"/>
        </dgm:presLayoutVars>
      </dgm:prSet>
      <dgm:spPr/>
    </dgm:pt>
    <dgm:pt modelId="{E7E4118D-CE81-4DE2-91DC-A6DB1CF2E0FB}" type="pres">
      <dgm:prSet presAssocID="{F61E0045-20FE-46C1-8187-BF9670DEF4BB}" presName="childComposite" presStyleCnt="0">
        <dgm:presLayoutVars>
          <dgm:chMax val="0"/>
          <dgm:chPref val="0"/>
        </dgm:presLayoutVars>
      </dgm:prSet>
      <dgm:spPr/>
    </dgm:pt>
    <dgm:pt modelId="{B655FFFE-B01E-41A6-B780-56339BF5101A}" type="pres">
      <dgm:prSet presAssocID="{F61E0045-20FE-46C1-8187-BF9670DEF4BB}" presName="ChildAccent" presStyleLbl="solidFgAcc1" presStyleIdx="3" presStyleCnt="11"/>
      <dgm:spPr/>
    </dgm:pt>
    <dgm:pt modelId="{E4113E0A-751A-45C6-9FB1-44D9D3BCCE23}" type="pres">
      <dgm:prSet presAssocID="{F61E0045-20FE-46C1-8187-BF9670DEF4BB}" presName="Child" presStyleLbl="revTx" presStyleIdx="5" presStyleCnt="15">
        <dgm:presLayoutVars>
          <dgm:chMax val="0"/>
          <dgm:chPref val="0"/>
          <dgm:bulletEnabled val="1"/>
        </dgm:presLayoutVars>
      </dgm:prSet>
      <dgm:spPr/>
      <dgm:t>
        <a:bodyPr/>
        <a:lstStyle/>
        <a:p>
          <a:endParaRPr lang="es-ES"/>
        </a:p>
      </dgm:t>
    </dgm:pt>
    <dgm:pt modelId="{DFE8C57F-B62E-472F-A5C0-4EA028F3B4D9}" type="pres">
      <dgm:prSet presAssocID="{051675C9-95E3-49CA-93BD-9A84F2C00CE7}" presName="childComposite" presStyleCnt="0">
        <dgm:presLayoutVars>
          <dgm:chMax val="0"/>
          <dgm:chPref val="0"/>
        </dgm:presLayoutVars>
      </dgm:prSet>
      <dgm:spPr/>
    </dgm:pt>
    <dgm:pt modelId="{DBC146E0-B13F-4CFD-BAFC-79B52215A422}" type="pres">
      <dgm:prSet presAssocID="{051675C9-95E3-49CA-93BD-9A84F2C00CE7}" presName="ChildAccent" presStyleLbl="solidFgAcc1" presStyleIdx="4" presStyleCnt="11" custLinFactY="100000" custLinFactNeighborY="112995"/>
      <dgm:spPr/>
    </dgm:pt>
    <dgm:pt modelId="{F8B50AFE-133C-4077-A0BA-191AFADA58DF}" type="pres">
      <dgm:prSet presAssocID="{051675C9-95E3-49CA-93BD-9A84F2C00CE7}" presName="Child" presStyleLbl="revTx" presStyleIdx="6" presStyleCnt="15" custLinFactNeighborY="62830">
        <dgm:presLayoutVars>
          <dgm:chMax val="0"/>
          <dgm:chPref val="0"/>
          <dgm:bulletEnabled val="1"/>
        </dgm:presLayoutVars>
      </dgm:prSet>
      <dgm:spPr/>
      <dgm:t>
        <a:bodyPr/>
        <a:lstStyle/>
        <a:p>
          <a:endParaRPr lang="es-ES"/>
        </a:p>
      </dgm:t>
    </dgm:pt>
    <dgm:pt modelId="{806325FF-3BE4-45FF-B9BB-C7CF188160C5}" type="pres">
      <dgm:prSet presAssocID="{F01CA6EA-6F7B-4012-8476-F01F1D5493DE}" presName="childComposite" presStyleCnt="0">
        <dgm:presLayoutVars>
          <dgm:chMax val="0"/>
          <dgm:chPref val="0"/>
        </dgm:presLayoutVars>
      </dgm:prSet>
      <dgm:spPr/>
    </dgm:pt>
    <dgm:pt modelId="{061EB9A4-DDDC-4E07-8692-BD9BA133A2C3}" type="pres">
      <dgm:prSet presAssocID="{F01CA6EA-6F7B-4012-8476-F01F1D5493DE}" presName="ChildAccent" presStyleLbl="solidFgAcc1" presStyleIdx="5" presStyleCnt="11" custLinFactY="173991" custLinFactNeighborY="200000"/>
      <dgm:spPr/>
    </dgm:pt>
    <dgm:pt modelId="{5B2BD757-596D-4211-8A34-2F56D034F799}" type="pres">
      <dgm:prSet presAssocID="{F01CA6EA-6F7B-4012-8476-F01F1D5493DE}" presName="Child" presStyleLbl="revTx" presStyleIdx="7" presStyleCnt="15" custLinFactY="31886" custLinFactNeighborY="100000">
        <dgm:presLayoutVars>
          <dgm:chMax val="0"/>
          <dgm:chPref val="0"/>
          <dgm:bulletEnabled val="1"/>
        </dgm:presLayoutVars>
      </dgm:prSet>
      <dgm:spPr/>
      <dgm:t>
        <a:bodyPr/>
        <a:lstStyle/>
        <a:p>
          <a:endParaRPr lang="es-ES"/>
        </a:p>
      </dgm:t>
    </dgm:pt>
    <dgm:pt modelId="{BE498150-7A01-47FC-B5F3-95E4A488C703}" type="pres">
      <dgm:prSet presAssocID="{7801C33F-AF68-4846-867C-6F67346C8432}" presName="root" presStyleCnt="0">
        <dgm:presLayoutVars>
          <dgm:chMax/>
          <dgm:chPref/>
        </dgm:presLayoutVars>
      </dgm:prSet>
      <dgm:spPr/>
    </dgm:pt>
    <dgm:pt modelId="{6AB8F00A-2068-4369-BEDA-F1D36990E955}" type="pres">
      <dgm:prSet presAssocID="{7801C33F-AF68-4846-867C-6F67346C8432}" presName="rootComposite" presStyleCnt="0">
        <dgm:presLayoutVars/>
      </dgm:prSet>
      <dgm:spPr/>
    </dgm:pt>
    <dgm:pt modelId="{2B8F1AA0-0368-4A81-85A5-80F3CD84FBB2}" type="pres">
      <dgm:prSet presAssocID="{7801C33F-AF68-4846-867C-6F67346C8432}" presName="ParentAccent" presStyleLbl="alignNode1" presStyleIdx="2" presStyleCnt="4"/>
      <dgm:spPr/>
    </dgm:pt>
    <dgm:pt modelId="{448A8C0F-FCFE-478D-B28F-7EE7D719E366}" type="pres">
      <dgm:prSet presAssocID="{7801C33F-AF68-4846-867C-6F67346C8432}" presName="ParentSmallAccent" presStyleLbl="fgAcc1" presStyleIdx="2" presStyleCnt="4"/>
      <dgm:spPr/>
    </dgm:pt>
    <dgm:pt modelId="{49E0D4F2-C7D1-40E2-8008-811CD8DCFEDC}" type="pres">
      <dgm:prSet presAssocID="{7801C33F-AF68-4846-867C-6F67346C8432}" presName="Parent" presStyleLbl="revTx" presStyleIdx="8" presStyleCnt="15">
        <dgm:presLayoutVars>
          <dgm:chMax/>
          <dgm:chPref val="4"/>
          <dgm:bulletEnabled val="1"/>
        </dgm:presLayoutVars>
      </dgm:prSet>
      <dgm:spPr/>
      <dgm:t>
        <a:bodyPr/>
        <a:lstStyle/>
        <a:p>
          <a:endParaRPr lang="es-ES"/>
        </a:p>
      </dgm:t>
    </dgm:pt>
    <dgm:pt modelId="{F554CC5A-01B3-46DE-92CE-CE3A47B4DA87}" type="pres">
      <dgm:prSet presAssocID="{7801C33F-AF68-4846-867C-6F67346C8432}" presName="childShape" presStyleCnt="0">
        <dgm:presLayoutVars>
          <dgm:chMax val="0"/>
          <dgm:chPref val="0"/>
        </dgm:presLayoutVars>
      </dgm:prSet>
      <dgm:spPr/>
    </dgm:pt>
    <dgm:pt modelId="{B4E63D35-5F4D-41FA-AEB1-420FDA6110EF}" type="pres">
      <dgm:prSet presAssocID="{777C5953-DF92-4F59-BBAD-EEC0486661F0}" presName="childComposite" presStyleCnt="0">
        <dgm:presLayoutVars>
          <dgm:chMax val="0"/>
          <dgm:chPref val="0"/>
        </dgm:presLayoutVars>
      </dgm:prSet>
      <dgm:spPr/>
    </dgm:pt>
    <dgm:pt modelId="{2B9C59A1-61DF-4B0D-A36F-DB33530BFDBC}" type="pres">
      <dgm:prSet presAssocID="{777C5953-DF92-4F59-BBAD-EEC0486661F0}" presName="ChildAccent" presStyleLbl="solidFgAcc1" presStyleIdx="6" presStyleCnt="11"/>
      <dgm:spPr/>
    </dgm:pt>
    <dgm:pt modelId="{63D9D8E4-4027-441C-9404-CAD8278D8100}" type="pres">
      <dgm:prSet presAssocID="{777C5953-DF92-4F59-BBAD-EEC0486661F0}" presName="Child" presStyleLbl="revTx" presStyleIdx="9" presStyleCnt="15">
        <dgm:presLayoutVars>
          <dgm:chMax val="0"/>
          <dgm:chPref val="0"/>
          <dgm:bulletEnabled val="1"/>
        </dgm:presLayoutVars>
      </dgm:prSet>
      <dgm:spPr/>
      <dgm:t>
        <a:bodyPr/>
        <a:lstStyle/>
        <a:p>
          <a:endParaRPr lang="es-ES"/>
        </a:p>
      </dgm:t>
    </dgm:pt>
    <dgm:pt modelId="{8BA7ACC7-0105-4FB0-B6CB-CF5A51B42A2E}" type="pres">
      <dgm:prSet presAssocID="{99A41B5E-DEF8-4930-AFEA-9B4A97728391}" presName="childComposite" presStyleCnt="0">
        <dgm:presLayoutVars>
          <dgm:chMax val="0"/>
          <dgm:chPref val="0"/>
        </dgm:presLayoutVars>
      </dgm:prSet>
      <dgm:spPr/>
    </dgm:pt>
    <dgm:pt modelId="{C64C710F-7E00-4A84-81F2-59B46EFC2275}" type="pres">
      <dgm:prSet presAssocID="{99A41B5E-DEF8-4930-AFEA-9B4A97728391}" presName="ChildAccent" presStyleLbl="solidFgAcc1" presStyleIdx="7" presStyleCnt="11" custLinFactY="100000" custLinFactNeighborY="112995"/>
      <dgm:spPr/>
    </dgm:pt>
    <dgm:pt modelId="{35236923-D9A9-4AE0-A74B-45B9BAC7DA7F}" type="pres">
      <dgm:prSet presAssocID="{99A41B5E-DEF8-4930-AFEA-9B4A97728391}" presName="Child" presStyleLbl="revTx" presStyleIdx="10" presStyleCnt="15" custLinFactNeighborY="62830">
        <dgm:presLayoutVars>
          <dgm:chMax val="0"/>
          <dgm:chPref val="0"/>
          <dgm:bulletEnabled val="1"/>
        </dgm:presLayoutVars>
      </dgm:prSet>
      <dgm:spPr/>
      <dgm:t>
        <a:bodyPr/>
        <a:lstStyle/>
        <a:p>
          <a:endParaRPr lang="es-ES"/>
        </a:p>
      </dgm:t>
    </dgm:pt>
    <dgm:pt modelId="{37B296F2-A1C8-4073-BC6B-43818CF18384}" type="pres">
      <dgm:prSet presAssocID="{1CB04A03-9B72-421D-9ED5-19B53C12A8B1}" presName="childComposite" presStyleCnt="0">
        <dgm:presLayoutVars>
          <dgm:chMax val="0"/>
          <dgm:chPref val="0"/>
        </dgm:presLayoutVars>
      </dgm:prSet>
      <dgm:spPr/>
    </dgm:pt>
    <dgm:pt modelId="{650402CE-3919-4DE9-8A36-756159469838}" type="pres">
      <dgm:prSet presAssocID="{1CB04A03-9B72-421D-9ED5-19B53C12A8B1}" presName="ChildAccent" presStyleLbl="solidFgAcc1" presStyleIdx="8" presStyleCnt="11" custLinFactY="173991" custLinFactNeighborY="200000"/>
      <dgm:spPr/>
    </dgm:pt>
    <dgm:pt modelId="{4766833D-820A-4A07-8736-7100D578395E}" type="pres">
      <dgm:prSet presAssocID="{1CB04A03-9B72-421D-9ED5-19B53C12A8B1}" presName="Child" presStyleLbl="revTx" presStyleIdx="11" presStyleCnt="15" custLinFactY="31886" custLinFactNeighborY="100000">
        <dgm:presLayoutVars>
          <dgm:chMax val="0"/>
          <dgm:chPref val="0"/>
          <dgm:bulletEnabled val="1"/>
        </dgm:presLayoutVars>
      </dgm:prSet>
      <dgm:spPr/>
      <dgm:t>
        <a:bodyPr/>
        <a:lstStyle/>
        <a:p>
          <a:endParaRPr lang="es-ES"/>
        </a:p>
      </dgm:t>
    </dgm:pt>
    <dgm:pt modelId="{DB4F3A1F-F987-434A-9238-160F5702ACF5}" type="pres">
      <dgm:prSet presAssocID="{CA7705FD-5E5A-4745-97F9-37EEADA8D433}" presName="root" presStyleCnt="0">
        <dgm:presLayoutVars>
          <dgm:chMax/>
          <dgm:chPref/>
        </dgm:presLayoutVars>
      </dgm:prSet>
      <dgm:spPr/>
    </dgm:pt>
    <dgm:pt modelId="{70E4CB05-4666-4CC6-B767-61BC0399CF64}" type="pres">
      <dgm:prSet presAssocID="{CA7705FD-5E5A-4745-97F9-37EEADA8D433}" presName="rootComposite" presStyleCnt="0">
        <dgm:presLayoutVars/>
      </dgm:prSet>
      <dgm:spPr/>
    </dgm:pt>
    <dgm:pt modelId="{FBADE7C6-CFB5-477A-AE4A-0F9E35447A6E}" type="pres">
      <dgm:prSet presAssocID="{CA7705FD-5E5A-4745-97F9-37EEADA8D433}" presName="ParentAccent" presStyleLbl="alignNode1" presStyleIdx="3" presStyleCnt="4"/>
      <dgm:spPr/>
    </dgm:pt>
    <dgm:pt modelId="{81B6E674-5085-43F9-B7C3-574F16A30F33}" type="pres">
      <dgm:prSet presAssocID="{CA7705FD-5E5A-4745-97F9-37EEADA8D433}" presName="ParentSmallAccent" presStyleLbl="fgAcc1" presStyleIdx="3" presStyleCnt="4"/>
      <dgm:spPr/>
    </dgm:pt>
    <dgm:pt modelId="{62A45EBB-3D05-4442-83E9-1999EB73BDFA}" type="pres">
      <dgm:prSet presAssocID="{CA7705FD-5E5A-4745-97F9-37EEADA8D433}" presName="Parent" presStyleLbl="revTx" presStyleIdx="12" presStyleCnt="15">
        <dgm:presLayoutVars>
          <dgm:chMax/>
          <dgm:chPref val="4"/>
          <dgm:bulletEnabled val="1"/>
        </dgm:presLayoutVars>
      </dgm:prSet>
      <dgm:spPr/>
      <dgm:t>
        <a:bodyPr/>
        <a:lstStyle/>
        <a:p>
          <a:endParaRPr lang="es-ES"/>
        </a:p>
      </dgm:t>
    </dgm:pt>
    <dgm:pt modelId="{9179ED90-08EB-4D68-A6D5-5A22ADC6AE2A}" type="pres">
      <dgm:prSet presAssocID="{CA7705FD-5E5A-4745-97F9-37EEADA8D433}" presName="childShape" presStyleCnt="0">
        <dgm:presLayoutVars>
          <dgm:chMax val="0"/>
          <dgm:chPref val="0"/>
        </dgm:presLayoutVars>
      </dgm:prSet>
      <dgm:spPr/>
    </dgm:pt>
    <dgm:pt modelId="{C7D24D2B-CA17-4717-87F8-BFCD2A1F2756}" type="pres">
      <dgm:prSet presAssocID="{7E150126-02D9-40A9-A90D-FF903473C53D}" presName="childComposite" presStyleCnt="0">
        <dgm:presLayoutVars>
          <dgm:chMax val="0"/>
          <dgm:chPref val="0"/>
        </dgm:presLayoutVars>
      </dgm:prSet>
      <dgm:spPr/>
    </dgm:pt>
    <dgm:pt modelId="{E543612F-F61C-482E-A635-9686CDF7E077}" type="pres">
      <dgm:prSet presAssocID="{7E150126-02D9-40A9-A90D-FF903473C53D}" presName="ChildAccent" presStyleLbl="solidFgAcc1" presStyleIdx="9" presStyleCnt="11"/>
      <dgm:spPr/>
    </dgm:pt>
    <dgm:pt modelId="{2CB09C09-BE66-4040-B5DC-F292CAB76480}" type="pres">
      <dgm:prSet presAssocID="{7E150126-02D9-40A9-A90D-FF903473C53D}" presName="Child" presStyleLbl="revTx" presStyleIdx="13" presStyleCnt="15">
        <dgm:presLayoutVars>
          <dgm:chMax val="0"/>
          <dgm:chPref val="0"/>
          <dgm:bulletEnabled val="1"/>
        </dgm:presLayoutVars>
      </dgm:prSet>
      <dgm:spPr/>
      <dgm:t>
        <a:bodyPr/>
        <a:lstStyle/>
        <a:p>
          <a:endParaRPr lang="es-ES"/>
        </a:p>
      </dgm:t>
    </dgm:pt>
    <dgm:pt modelId="{45582693-B06D-49E5-9B3B-151C61C9C43C}" type="pres">
      <dgm:prSet presAssocID="{FD84781F-37DF-46B8-BD06-EAECB17DA476}" presName="childComposite" presStyleCnt="0">
        <dgm:presLayoutVars>
          <dgm:chMax val="0"/>
          <dgm:chPref val="0"/>
        </dgm:presLayoutVars>
      </dgm:prSet>
      <dgm:spPr/>
    </dgm:pt>
    <dgm:pt modelId="{AB6AC954-0C37-4FC5-952A-C1BDD007E22D}" type="pres">
      <dgm:prSet presAssocID="{FD84781F-37DF-46B8-BD06-EAECB17DA476}" presName="ChildAccent" presStyleLbl="solidFgAcc1" presStyleIdx="10" presStyleCnt="11" custLinFactY="100000" custLinFactNeighborY="112995"/>
      <dgm:spPr/>
    </dgm:pt>
    <dgm:pt modelId="{6B3C9C5B-518E-4C46-9748-54929B410E4A}" type="pres">
      <dgm:prSet presAssocID="{FD84781F-37DF-46B8-BD06-EAECB17DA476}" presName="Child" presStyleLbl="revTx" presStyleIdx="14" presStyleCnt="15" custLinFactNeighborY="62830">
        <dgm:presLayoutVars>
          <dgm:chMax val="0"/>
          <dgm:chPref val="0"/>
          <dgm:bulletEnabled val="1"/>
        </dgm:presLayoutVars>
      </dgm:prSet>
      <dgm:spPr/>
      <dgm:t>
        <a:bodyPr/>
        <a:lstStyle/>
        <a:p>
          <a:endParaRPr lang="es-ES"/>
        </a:p>
      </dgm:t>
    </dgm:pt>
  </dgm:ptLst>
  <dgm:cxnLst>
    <dgm:cxn modelId="{1CAFBA9A-2CF5-4E9C-B4A9-A1F7B5601735}" type="presOf" srcId="{22873D93-592F-41A5-866E-2DBFFE06A5C3}" destId="{36499185-9000-4AF0-A89A-1597CCAB08FD}" srcOrd="0" destOrd="0" presId="urn:microsoft.com/office/officeart/2008/layout/SquareAccentList"/>
    <dgm:cxn modelId="{FA67BC91-02B7-4F52-8E80-17F01D239E80}" srcId="{22873D93-592F-41A5-866E-2DBFFE06A5C3}" destId="{F01CA6EA-6F7B-4012-8476-F01F1D5493DE}" srcOrd="2" destOrd="0" parTransId="{A9FF0232-C34B-4B90-9C4D-742F6E197033}" sibTransId="{79369325-9698-4B88-A6D4-87E1B1ED9B22}"/>
    <dgm:cxn modelId="{08E71442-ADD5-49A4-BF78-E3B799C2D1D7}" type="presOf" srcId="{1CB04A03-9B72-421D-9ED5-19B53C12A8B1}" destId="{4766833D-820A-4A07-8736-7100D578395E}" srcOrd="0" destOrd="0" presId="urn:microsoft.com/office/officeart/2008/layout/SquareAccentList"/>
    <dgm:cxn modelId="{0299FE7E-3F5C-4A87-A650-18B624188FC1}" srcId="{FBDB03C2-AEB1-4A50-8323-86E315763351}" destId="{22873D93-592F-41A5-866E-2DBFFE06A5C3}" srcOrd="1" destOrd="0" parTransId="{A5ED73EE-3C83-46D1-94CE-F5B1DDF3BF20}" sibTransId="{795344DA-B484-4E8F-9A0C-6C7DFCE62EFA}"/>
    <dgm:cxn modelId="{D9E5D139-6142-4F9F-BCAF-1345B5E9A87D}" srcId="{CA7705FD-5E5A-4745-97F9-37EEADA8D433}" destId="{FD84781F-37DF-46B8-BD06-EAECB17DA476}" srcOrd="1" destOrd="0" parTransId="{1B87A817-120C-4049-9180-22ACD90BAA72}" sibTransId="{10733FCA-5E56-4E5E-99AF-02B78A67C9EC}"/>
    <dgm:cxn modelId="{BAD3D60C-2F52-4FAC-ACE9-E0EA0B871E38}" type="presOf" srcId="{7801C33F-AF68-4846-867C-6F67346C8432}" destId="{49E0D4F2-C7D1-40E2-8008-811CD8DCFEDC}" srcOrd="0" destOrd="0" presId="urn:microsoft.com/office/officeart/2008/layout/SquareAccentList"/>
    <dgm:cxn modelId="{23752F9E-3AA2-48B5-8FA6-618719735FC5}" type="presOf" srcId="{F01CA6EA-6F7B-4012-8476-F01F1D5493DE}" destId="{5B2BD757-596D-4211-8A34-2F56D034F799}" srcOrd="0" destOrd="0" presId="urn:microsoft.com/office/officeart/2008/layout/SquareAccentList"/>
    <dgm:cxn modelId="{4C3F9B9D-E768-49C8-AA61-3386AE19592E}" srcId="{7801C33F-AF68-4846-867C-6F67346C8432}" destId="{777C5953-DF92-4F59-BBAD-EEC0486661F0}" srcOrd="0" destOrd="0" parTransId="{73E40776-BD17-4961-B753-B3FDDCEF0BED}" sibTransId="{57695069-67E7-4D6D-A2B8-8B6DD7383D6E}"/>
    <dgm:cxn modelId="{FF100EDB-74D4-42CE-A59E-5F9A48E1450D}" srcId="{22873D93-592F-41A5-866E-2DBFFE06A5C3}" destId="{F61E0045-20FE-46C1-8187-BF9670DEF4BB}" srcOrd="0" destOrd="0" parTransId="{BD0DFEE2-2490-447A-A763-F30CF4E73509}" sibTransId="{203ABD0E-E315-470E-B7D1-88BBB2E36589}"/>
    <dgm:cxn modelId="{4A2CC648-052B-4092-9555-729D0D2E9C31}" srcId="{FBDB03C2-AEB1-4A50-8323-86E315763351}" destId="{CA7705FD-5E5A-4745-97F9-37EEADA8D433}" srcOrd="3" destOrd="0" parTransId="{0F76A366-A0C0-4648-9122-0444CD1677AE}" sibTransId="{FA5CBA22-E4BD-4B2D-9E4F-AE425D05EADB}"/>
    <dgm:cxn modelId="{9F698257-C9CB-4DEB-8B7C-39FDC9F67649}" srcId="{FBDB03C2-AEB1-4A50-8323-86E315763351}" destId="{7801C33F-AF68-4846-867C-6F67346C8432}" srcOrd="2" destOrd="0" parTransId="{5C055EA8-3F0C-4C78-90F0-D68152432462}" sibTransId="{A4D3AF71-B0D1-47C5-8E81-A4045881E210}"/>
    <dgm:cxn modelId="{6CD32707-371E-4E09-8BA9-D4E5432CC7C2}" type="presOf" srcId="{99A41B5E-DEF8-4930-AFEA-9B4A97728391}" destId="{35236923-D9A9-4AE0-A74B-45B9BAC7DA7F}" srcOrd="0" destOrd="0" presId="urn:microsoft.com/office/officeart/2008/layout/SquareAccentList"/>
    <dgm:cxn modelId="{A84D4B97-D9F4-4E9C-869A-54F0CA554D11}" type="presOf" srcId="{7E150126-02D9-40A9-A90D-FF903473C53D}" destId="{2CB09C09-BE66-4040-B5DC-F292CAB76480}" srcOrd="0" destOrd="0" presId="urn:microsoft.com/office/officeart/2008/layout/SquareAccentList"/>
    <dgm:cxn modelId="{5F7D3FC2-2F32-4BD2-B6CF-A54BC6CC1472}" srcId="{CA7705FD-5E5A-4745-97F9-37EEADA8D433}" destId="{7E150126-02D9-40A9-A90D-FF903473C53D}" srcOrd="0" destOrd="0" parTransId="{86AE1095-F589-4939-AD60-7F5E7E0AF90F}" sibTransId="{9B1D474E-A0B3-490E-8CC0-29FE3E475F39}"/>
    <dgm:cxn modelId="{160FF631-D4B5-4F87-A33C-F3C1409B0FAF}" type="presOf" srcId="{CA7705FD-5E5A-4745-97F9-37EEADA8D433}" destId="{62A45EBB-3D05-4442-83E9-1999EB73BDFA}" srcOrd="0" destOrd="0" presId="urn:microsoft.com/office/officeart/2008/layout/SquareAccentList"/>
    <dgm:cxn modelId="{1C4B1F21-826B-48A9-BBB4-70C9E3001444}" srcId="{22873D93-592F-41A5-866E-2DBFFE06A5C3}" destId="{051675C9-95E3-49CA-93BD-9A84F2C00CE7}" srcOrd="1" destOrd="0" parTransId="{6DDBFC81-94FE-4E23-8152-8010E46217A1}" sibTransId="{F409AFD9-A22B-497F-B643-1DC52046FFA0}"/>
    <dgm:cxn modelId="{16AFB44B-1D7A-4A47-A190-6FA0118B3D70}" type="presOf" srcId="{777C5953-DF92-4F59-BBAD-EEC0486661F0}" destId="{63D9D8E4-4027-441C-9404-CAD8278D8100}" srcOrd="0" destOrd="0" presId="urn:microsoft.com/office/officeart/2008/layout/SquareAccentList"/>
    <dgm:cxn modelId="{64F59F5C-FD2A-4235-A646-F6816EC4396B}" type="presOf" srcId="{051675C9-95E3-49CA-93BD-9A84F2C00CE7}" destId="{F8B50AFE-133C-4077-A0BA-191AFADA58DF}" srcOrd="0" destOrd="0" presId="urn:microsoft.com/office/officeart/2008/layout/SquareAccentList"/>
    <dgm:cxn modelId="{72414E28-66D5-4CE3-8F33-F72CB8BCF00C}" srcId="{EBB535E2-A48C-458E-B639-BA1B7A921F1C}" destId="{2FD844C5-45C4-44FC-8FAF-65DB9E41A258}" srcOrd="1" destOrd="0" parTransId="{0748DCB9-14F7-43ED-911A-597094B8783C}" sibTransId="{F17609EF-110D-49F9-BDC1-C4E0D73BD1AE}"/>
    <dgm:cxn modelId="{8719B559-B77F-472F-B3CE-BFB87A1EC002}" type="presOf" srcId="{1D952FA9-DAE6-4122-B991-D499F2147E26}" destId="{520C2572-48BE-4B33-A540-19EF8FCA793F}" srcOrd="0" destOrd="0" presId="urn:microsoft.com/office/officeart/2008/layout/SquareAccentList"/>
    <dgm:cxn modelId="{7A1E5E63-8E6A-491D-8F69-6F2BEEFE70B9}" type="presOf" srcId="{EBB535E2-A48C-458E-B639-BA1B7A921F1C}" destId="{75523348-A2AC-40DE-A84D-6E30646D44D1}" srcOrd="0" destOrd="0" presId="urn:microsoft.com/office/officeart/2008/layout/SquareAccentList"/>
    <dgm:cxn modelId="{FDB7391B-2DA7-4B75-BD42-FB41271F38F1}" srcId="{EBB535E2-A48C-458E-B639-BA1B7A921F1C}" destId="{D7F7F721-AB26-44C0-8472-469186376042}" srcOrd="0" destOrd="0" parTransId="{E07185DF-110D-45B5-AA63-7F35EA85E0BE}" sibTransId="{1ED90E22-5B6C-4DBA-A381-890766C10709}"/>
    <dgm:cxn modelId="{0BF28235-F79E-4EDD-B283-64E0393DED03}" type="presOf" srcId="{FD84781F-37DF-46B8-BD06-EAECB17DA476}" destId="{6B3C9C5B-518E-4C46-9748-54929B410E4A}" srcOrd="0" destOrd="0" presId="urn:microsoft.com/office/officeart/2008/layout/SquareAccentList"/>
    <dgm:cxn modelId="{423537EB-2755-46EC-928D-9BC65AB3542C}" type="presOf" srcId="{2FD844C5-45C4-44FC-8FAF-65DB9E41A258}" destId="{60B492C5-3CAC-4141-8B2B-B8F10FEA9BAE}" srcOrd="0" destOrd="0" presId="urn:microsoft.com/office/officeart/2008/layout/SquareAccentList"/>
    <dgm:cxn modelId="{ADAF43EE-0A02-4FF8-818C-91DDE9930F67}" type="presOf" srcId="{D7F7F721-AB26-44C0-8472-469186376042}" destId="{8A7ED298-5C81-43A1-933D-E12596622F22}" srcOrd="0" destOrd="0" presId="urn:microsoft.com/office/officeart/2008/layout/SquareAccentList"/>
    <dgm:cxn modelId="{C7D6FF55-9072-40DE-A71A-B9555307F99B}" srcId="{FBDB03C2-AEB1-4A50-8323-86E315763351}" destId="{EBB535E2-A48C-458E-B639-BA1B7A921F1C}" srcOrd="0" destOrd="0" parTransId="{CACDD8F6-683E-4F6C-B301-8F7321F0328F}" sibTransId="{488E908A-2F16-4DCC-BEB9-695CA33FCB82}"/>
    <dgm:cxn modelId="{4E8E8459-7614-4542-92B0-00DF0C62D087}" srcId="{7801C33F-AF68-4846-867C-6F67346C8432}" destId="{1CB04A03-9B72-421D-9ED5-19B53C12A8B1}" srcOrd="2" destOrd="0" parTransId="{A7DB49F5-3090-41C3-98D2-5908C94685B0}" sibTransId="{B5901E56-872C-4B68-B8F8-8BEBACC95355}"/>
    <dgm:cxn modelId="{3AB13862-F778-4DF1-8129-F1AF16A2EFAD}" srcId="{7801C33F-AF68-4846-867C-6F67346C8432}" destId="{99A41B5E-DEF8-4930-AFEA-9B4A97728391}" srcOrd="1" destOrd="0" parTransId="{18ECA1F2-0419-4172-984C-3A539A3C6837}" sibTransId="{1BA9D58C-C7A7-4AB8-9617-196A49AB2341}"/>
    <dgm:cxn modelId="{4E82B2B0-2D72-4606-AAF8-5A26C8F3E358}" type="presOf" srcId="{FBDB03C2-AEB1-4A50-8323-86E315763351}" destId="{6F44B3F5-E2CC-4643-88F5-F71D2915D894}" srcOrd="0" destOrd="0" presId="urn:microsoft.com/office/officeart/2008/layout/SquareAccentList"/>
    <dgm:cxn modelId="{23791672-A8C9-4AA0-9ED7-8301BFE662E8}" srcId="{EBB535E2-A48C-458E-B639-BA1B7A921F1C}" destId="{1D952FA9-DAE6-4122-B991-D499F2147E26}" srcOrd="2" destOrd="0" parTransId="{A6FD19A7-0398-457A-87C0-96693D87269F}" sibTransId="{A0746272-6C4A-4043-B53F-F9FC921D820B}"/>
    <dgm:cxn modelId="{E667149F-E189-4506-A31B-48337F8D50CF}" type="presOf" srcId="{F61E0045-20FE-46C1-8187-BF9670DEF4BB}" destId="{E4113E0A-751A-45C6-9FB1-44D9D3BCCE23}" srcOrd="0" destOrd="0" presId="urn:microsoft.com/office/officeart/2008/layout/SquareAccentList"/>
    <dgm:cxn modelId="{3A5312D2-8066-43BA-AF70-08F17C3A95FD}" type="presParOf" srcId="{6F44B3F5-E2CC-4643-88F5-F71D2915D894}" destId="{25B08F36-A1EE-4F81-965C-4C8FCE10B232}" srcOrd="0" destOrd="0" presId="urn:microsoft.com/office/officeart/2008/layout/SquareAccentList"/>
    <dgm:cxn modelId="{FE412F82-432E-4A73-BEAE-7A4ED9D82A4C}" type="presParOf" srcId="{25B08F36-A1EE-4F81-965C-4C8FCE10B232}" destId="{F25B32D5-CCAC-40B4-A6D1-050EFA1FBDC5}" srcOrd="0" destOrd="0" presId="urn:microsoft.com/office/officeart/2008/layout/SquareAccentList"/>
    <dgm:cxn modelId="{E546A22A-6B2D-47B2-8557-A06391ECA365}" type="presParOf" srcId="{F25B32D5-CCAC-40B4-A6D1-050EFA1FBDC5}" destId="{FA37BEBA-F904-4ADB-AFBF-3D48F106E4DC}" srcOrd="0" destOrd="0" presId="urn:microsoft.com/office/officeart/2008/layout/SquareAccentList"/>
    <dgm:cxn modelId="{B382582E-91D3-4E38-8E1B-79643B66537B}" type="presParOf" srcId="{F25B32D5-CCAC-40B4-A6D1-050EFA1FBDC5}" destId="{546B833F-9A65-4DFA-AC62-6CEE619C3DFF}" srcOrd="1" destOrd="0" presId="urn:microsoft.com/office/officeart/2008/layout/SquareAccentList"/>
    <dgm:cxn modelId="{81424001-B0AA-4B83-B225-3791ED26BB32}" type="presParOf" srcId="{F25B32D5-CCAC-40B4-A6D1-050EFA1FBDC5}" destId="{75523348-A2AC-40DE-A84D-6E30646D44D1}" srcOrd="2" destOrd="0" presId="urn:microsoft.com/office/officeart/2008/layout/SquareAccentList"/>
    <dgm:cxn modelId="{AB526C74-5C57-4004-ADE5-A1861B04B56B}" type="presParOf" srcId="{25B08F36-A1EE-4F81-965C-4C8FCE10B232}" destId="{59948D37-3010-4176-BB34-12C6D52ADC70}" srcOrd="1" destOrd="0" presId="urn:microsoft.com/office/officeart/2008/layout/SquareAccentList"/>
    <dgm:cxn modelId="{BA3C90BC-7575-47B4-8D21-0D3D1B163A12}" type="presParOf" srcId="{59948D37-3010-4176-BB34-12C6D52ADC70}" destId="{7D1D311F-CC45-4034-89D4-FE85B143D970}" srcOrd="0" destOrd="0" presId="urn:microsoft.com/office/officeart/2008/layout/SquareAccentList"/>
    <dgm:cxn modelId="{021F119F-A20A-4722-A8F5-0861E694ADD3}" type="presParOf" srcId="{7D1D311F-CC45-4034-89D4-FE85B143D970}" destId="{37F2B487-E364-4A78-A800-7D4715C23706}" srcOrd="0" destOrd="0" presId="urn:microsoft.com/office/officeart/2008/layout/SquareAccentList"/>
    <dgm:cxn modelId="{4A31ABAE-2D46-488C-92DB-0E415C02E9C0}" type="presParOf" srcId="{7D1D311F-CC45-4034-89D4-FE85B143D970}" destId="{8A7ED298-5C81-43A1-933D-E12596622F22}" srcOrd="1" destOrd="0" presId="urn:microsoft.com/office/officeart/2008/layout/SquareAccentList"/>
    <dgm:cxn modelId="{6F64D81C-B706-4451-A1FB-21373749686F}" type="presParOf" srcId="{59948D37-3010-4176-BB34-12C6D52ADC70}" destId="{D63176B1-D14E-4D8A-A727-62925047EF11}" srcOrd="1" destOrd="0" presId="urn:microsoft.com/office/officeart/2008/layout/SquareAccentList"/>
    <dgm:cxn modelId="{6FABD3C8-3E5A-4C5C-88C3-B892071E12A8}" type="presParOf" srcId="{D63176B1-D14E-4D8A-A727-62925047EF11}" destId="{26A2D088-D509-4D6D-AAD6-38355C71DB05}" srcOrd="0" destOrd="0" presId="urn:microsoft.com/office/officeart/2008/layout/SquareAccentList"/>
    <dgm:cxn modelId="{13662886-4026-4F13-9A09-DE403451E66B}" type="presParOf" srcId="{D63176B1-D14E-4D8A-A727-62925047EF11}" destId="{60B492C5-3CAC-4141-8B2B-B8F10FEA9BAE}" srcOrd="1" destOrd="0" presId="urn:microsoft.com/office/officeart/2008/layout/SquareAccentList"/>
    <dgm:cxn modelId="{FE53C2D7-E8DC-4E3C-B1BE-7AF42D395E1F}" type="presParOf" srcId="{59948D37-3010-4176-BB34-12C6D52ADC70}" destId="{5B4879CE-02AE-40C1-9F97-17DEA31A186B}" srcOrd="2" destOrd="0" presId="urn:microsoft.com/office/officeart/2008/layout/SquareAccentList"/>
    <dgm:cxn modelId="{370FEB47-9158-4CFD-9F89-92B85C8E4C38}" type="presParOf" srcId="{5B4879CE-02AE-40C1-9F97-17DEA31A186B}" destId="{5FE2B856-4B42-403B-928F-BFCE6428760C}" srcOrd="0" destOrd="0" presId="urn:microsoft.com/office/officeart/2008/layout/SquareAccentList"/>
    <dgm:cxn modelId="{9AEF47C4-D8D2-46BC-ACC8-DE7F87578D0A}" type="presParOf" srcId="{5B4879CE-02AE-40C1-9F97-17DEA31A186B}" destId="{520C2572-48BE-4B33-A540-19EF8FCA793F}" srcOrd="1" destOrd="0" presId="urn:microsoft.com/office/officeart/2008/layout/SquareAccentList"/>
    <dgm:cxn modelId="{51284529-D98B-4847-A84C-D1706C910D94}" type="presParOf" srcId="{6F44B3F5-E2CC-4643-88F5-F71D2915D894}" destId="{F7447431-13C0-4471-8F4B-E8E4829C7E9C}" srcOrd="1" destOrd="0" presId="urn:microsoft.com/office/officeart/2008/layout/SquareAccentList"/>
    <dgm:cxn modelId="{524F79A8-91BE-489A-B0D1-C104BE0F3936}" type="presParOf" srcId="{F7447431-13C0-4471-8F4B-E8E4829C7E9C}" destId="{3BCFB9FC-5DB4-4072-8E52-66C5B62754D3}" srcOrd="0" destOrd="0" presId="urn:microsoft.com/office/officeart/2008/layout/SquareAccentList"/>
    <dgm:cxn modelId="{29A488E9-48E0-4A28-B2FB-6CFD73913788}" type="presParOf" srcId="{3BCFB9FC-5DB4-4072-8E52-66C5B62754D3}" destId="{BA040EC6-4AFD-4651-8A88-0FA599985EDA}" srcOrd="0" destOrd="0" presId="urn:microsoft.com/office/officeart/2008/layout/SquareAccentList"/>
    <dgm:cxn modelId="{7177D9A9-0898-401C-A4AC-E86F3D18FD46}" type="presParOf" srcId="{3BCFB9FC-5DB4-4072-8E52-66C5B62754D3}" destId="{AA7B2943-A787-44FA-A670-0DBDA459AAF3}" srcOrd="1" destOrd="0" presId="urn:microsoft.com/office/officeart/2008/layout/SquareAccentList"/>
    <dgm:cxn modelId="{D85C351D-C1C3-4389-9674-8F1B5A770270}" type="presParOf" srcId="{3BCFB9FC-5DB4-4072-8E52-66C5B62754D3}" destId="{36499185-9000-4AF0-A89A-1597CCAB08FD}" srcOrd="2" destOrd="0" presId="urn:microsoft.com/office/officeart/2008/layout/SquareAccentList"/>
    <dgm:cxn modelId="{3ADF611B-0CAC-4993-8221-DA2CE8A74ED5}" type="presParOf" srcId="{F7447431-13C0-4471-8F4B-E8E4829C7E9C}" destId="{ED9FDFCF-6AB3-48ED-8570-1069B2F38F8C}" srcOrd="1" destOrd="0" presId="urn:microsoft.com/office/officeart/2008/layout/SquareAccentList"/>
    <dgm:cxn modelId="{EBC8F3FE-E0AE-48A2-9A4C-B356F52D0764}" type="presParOf" srcId="{ED9FDFCF-6AB3-48ED-8570-1069B2F38F8C}" destId="{E7E4118D-CE81-4DE2-91DC-A6DB1CF2E0FB}" srcOrd="0" destOrd="0" presId="urn:microsoft.com/office/officeart/2008/layout/SquareAccentList"/>
    <dgm:cxn modelId="{1E1A3890-6408-429C-B8F5-3C0C3B195B88}" type="presParOf" srcId="{E7E4118D-CE81-4DE2-91DC-A6DB1CF2E0FB}" destId="{B655FFFE-B01E-41A6-B780-56339BF5101A}" srcOrd="0" destOrd="0" presId="urn:microsoft.com/office/officeart/2008/layout/SquareAccentList"/>
    <dgm:cxn modelId="{D1510933-B320-486F-85E6-82FA7B478381}" type="presParOf" srcId="{E7E4118D-CE81-4DE2-91DC-A6DB1CF2E0FB}" destId="{E4113E0A-751A-45C6-9FB1-44D9D3BCCE23}" srcOrd="1" destOrd="0" presId="urn:microsoft.com/office/officeart/2008/layout/SquareAccentList"/>
    <dgm:cxn modelId="{EE250F68-2FF7-42DC-B3B6-73E0368B3ED9}" type="presParOf" srcId="{ED9FDFCF-6AB3-48ED-8570-1069B2F38F8C}" destId="{DFE8C57F-B62E-472F-A5C0-4EA028F3B4D9}" srcOrd="1" destOrd="0" presId="urn:microsoft.com/office/officeart/2008/layout/SquareAccentList"/>
    <dgm:cxn modelId="{29942798-A31C-4482-902A-CC357B6079DB}" type="presParOf" srcId="{DFE8C57F-B62E-472F-A5C0-4EA028F3B4D9}" destId="{DBC146E0-B13F-4CFD-BAFC-79B52215A422}" srcOrd="0" destOrd="0" presId="urn:microsoft.com/office/officeart/2008/layout/SquareAccentList"/>
    <dgm:cxn modelId="{A2741500-269B-4703-BBC0-B4E2E7ECD5FB}" type="presParOf" srcId="{DFE8C57F-B62E-472F-A5C0-4EA028F3B4D9}" destId="{F8B50AFE-133C-4077-A0BA-191AFADA58DF}" srcOrd="1" destOrd="0" presId="urn:microsoft.com/office/officeart/2008/layout/SquareAccentList"/>
    <dgm:cxn modelId="{8CE7CD49-048E-4C4E-9313-23360F016FA0}" type="presParOf" srcId="{ED9FDFCF-6AB3-48ED-8570-1069B2F38F8C}" destId="{806325FF-3BE4-45FF-B9BB-C7CF188160C5}" srcOrd="2" destOrd="0" presId="urn:microsoft.com/office/officeart/2008/layout/SquareAccentList"/>
    <dgm:cxn modelId="{A15E3682-89F2-4C6F-9182-55A35A2B68F6}" type="presParOf" srcId="{806325FF-3BE4-45FF-B9BB-C7CF188160C5}" destId="{061EB9A4-DDDC-4E07-8692-BD9BA133A2C3}" srcOrd="0" destOrd="0" presId="urn:microsoft.com/office/officeart/2008/layout/SquareAccentList"/>
    <dgm:cxn modelId="{0C81C905-A8C6-4B38-BB20-83B4608F1487}" type="presParOf" srcId="{806325FF-3BE4-45FF-B9BB-C7CF188160C5}" destId="{5B2BD757-596D-4211-8A34-2F56D034F799}" srcOrd="1" destOrd="0" presId="urn:microsoft.com/office/officeart/2008/layout/SquareAccentList"/>
    <dgm:cxn modelId="{ED9D4ED6-3259-4C7C-9F0B-5693B09385D0}" type="presParOf" srcId="{6F44B3F5-E2CC-4643-88F5-F71D2915D894}" destId="{BE498150-7A01-47FC-B5F3-95E4A488C703}" srcOrd="2" destOrd="0" presId="urn:microsoft.com/office/officeart/2008/layout/SquareAccentList"/>
    <dgm:cxn modelId="{795419E4-1885-4749-AF9B-85274423F340}" type="presParOf" srcId="{BE498150-7A01-47FC-B5F3-95E4A488C703}" destId="{6AB8F00A-2068-4369-BEDA-F1D36990E955}" srcOrd="0" destOrd="0" presId="urn:microsoft.com/office/officeart/2008/layout/SquareAccentList"/>
    <dgm:cxn modelId="{C4FCC485-43F8-495C-A6BF-A2E301B09CB1}" type="presParOf" srcId="{6AB8F00A-2068-4369-BEDA-F1D36990E955}" destId="{2B8F1AA0-0368-4A81-85A5-80F3CD84FBB2}" srcOrd="0" destOrd="0" presId="urn:microsoft.com/office/officeart/2008/layout/SquareAccentList"/>
    <dgm:cxn modelId="{0607AF6A-1246-4226-A155-D780D61B8FCB}" type="presParOf" srcId="{6AB8F00A-2068-4369-BEDA-F1D36990E955}" destId="{448A8C0F-FCFE-478D-B28F-7EE7D719E366}" srcOrd="1" destOrd="0" presId="urn:microsoft.com/office/officeart/2008/layout/SquareAccentList"/>
    <dgm:cxn modelId="{F74A0DA1-5060-465B-B823-2E943CFE6A0D}" type="presParOf" srcId="{6AB8F00A-2068-4369-BEDA-F1D36990E955}" destId="{49E0D4F2-C7D1-40E2-8008-811CD8DCFEDC}" srcOrd="2" destOrd="0" presId="urn:microsoft.com/office/officeart/2008/layout/SquareAccentList"/>
    <dgm:cxn modelId="{626B81FC-7692-4A87-A546-4DBF54FC2594}" type="presParOf" srcId="{BE498150-7A01-47FC-B5F3-95E4A488C703}" destId="{F554CC5A-01B3-46DE-92CE-CE3A47B4DA87}" srcOrd="1" destOrd="0" presId="urn:microsoft.com/office/officeart/2008/layout/SquareAccentList"/>
    <dgm:cxn modelId="{16A6D51C-2404-430B-B379-ECC27BB5C95B}" type="presParOf" srcId="{F554CC5A-01B3-46DE-92CE-CE3A47B4DA87}" destId="{B4E63D35-5F4D-41FA-AEB1-420FDA6110EF}" srcOrd="0" destOrd="0" presId="urn:microsoft.com/office/officeart/2008/layout/SquareAccentList"/>
    <dgm:cxn modelId="{6EDD4417-3107-4DAF-B538-C39DA92952ED}" type="presParOf" srcId="{B4E63D35-5F4D-41FA-AEB1-420FDA6110EF}" destId="{2B9C59A1-61DF-4B0D-A36F-DB33530BFDBC}" srcOrd="0" destOrd="0" presId="urn:microsoft.com/office/officeart/2008/layout/SquareAccentList"/>
    <dgm:cxn modelId="{D2382F03-05C2-4FB8-8154-88816632A519}" type="presParOf" srcId="{B4E63D35-5F4D-41FA-AEB1-420FDA6110EF}" destId="{63D9D8E4-4027-441C-9404-CAD8278D8100}" srcOrd="1" destOrd="0" presId="urn:microsoft.com/office/officeart/2008/layout/SquareAccentList"/>
    <dgm:cxn modelId="{47314A3A-F346-4270-A68D-2BA1F7FE45B5}" type="presParOf" srcId="{F554CC5A-01B3-46DE-92CE-CE3A47B4DA87}" destId="{8BA7ACC7-0105-4FB0-B6CB-CF5A51B42A2E}" srcOrd="1" destOrd="0" presId="urn:microsoft.com/office/officeart/2008/layout/SquareAccentList"/>
    <dgm:cxn modelId="{A68831F4-24ED-4E4C-AB58-802367342414}" type="presParOf" srcId="{8BA7ACC7-0105-4FB0-B6CB-CF5A51B42A2E}" destId="{C64C710F-7E00-4A84-81F2-59B46EFC2275}" srcOrd="0" destOrd="0" presId="urn:microsoft.com/office/officeart/2008/layout/SquareAccentList"/>
    <dgm:cxn modelId="{D4BB8C8A-E6D6-434B-8A2C-F235D536E5D7}" type="presParOf" srcId="{8BA7ACC7-0105-4FB0-B6CB-CF5A51B42A2E}" destId="{35236923-D9A9-4AE0-A74B-45B9BAC7DA7F}" srcOrd="1" destOrd="0" presId="urn:microsoft.com/office/officeart/2008/layout/SquareAccentList"/>
    <dgm:cxn modelId="{1C089682-5335-49E5-B605-C1D9EEBC46F1}" type="presParOf" srcId="{F554CC5A-01B3-46DE-92CE-CE3A47B4DA87}" destId="{37B296F2-A1C8-4073-BC6B-43818CF18384}" srcOrd="2" destOrd="0" presId="urn:microsoft.com/office/officeart/2008/layout/SquareAccentList"/>
    <dgm:cxn modelId="{7CC302D0-19AA-41D7-A3A7-F60B2C8803E7}" type="presParOf" srcId="{37B296F2-A1C8-4073-BC6B-43818CF18384}" destId="{650402CE-3919-4DE9-8A36-756159469838}" srcOrd="0" destOrd="0" presId="urn:microsoft.com/office/officeart/2008/layout/SquareAccentList"/>
    <dgm:cxn modelId="{8D710683-2C01-45CC-BBC9-9DF14E8FB23C}" type="presParOf" srcId="{37B296F2-A1C8-4073-BC6B-43818CF18384}" destId="{4766833D-820A-4A07-8736-7100D578395E}" srcOrd="1" destOrd="0" presId="urn:microsoft.com/office/officeart/2008/layout/SquareAccentList"/>
    <dgm:cxn modelId="{D078127F-6B98-4C10-BFC8-480492FE24C9}" type="presParOf" srcId="{6F44B3F5-E2CC-4643-88F5-F71D2915D894}" destId="{DB4F3A1F-F987-434A-9238-160F5702ACF5}" srcOrd="3" destOrd="0" presId="urn:microsoft.com/office/officeart/2008/layout/SquareAccentList"/>
    <dgm:cxn modelId="{F56155AB-598B-4B05-A0A2-97D9CA1B4B4A}" type="presParOf" srcId="{DB4F3A1F-F987-434A-9238-160F5702ACF5}" destId="{70E4CB05-4666-4CC6-B767-61BC0399CF64}" srcOrd="0" destOrd="0" presId="urn:microsoft.com/office/officeart/2008/layout/SquareAccentList"/>
    <dgm:cxn modelId="{8C75A155-39F1-48A5-A9DA-BABD04673A53}" type="presParOf" srcId="{70E4CB05-4666-4CC6-B767-61BC0399CF64}" destId="{FBADE7C6-CFB5-477A-AE4A-0F9E35447A6E}" srcOrd="0" destOrd="0" presId="urn:microsoft.com/office/officeart/2008/layout/SquareAccentList"/>
    <dgm:cxn modelId="{4A0051C3-0D14-4ECE-B96E-49F75A8255B0}" type="presParOf" srcId="{70E4CB05-4666-4CC6-B767-61BC0399CF64}" destId="{81B6E674-5085-43F9-B7C3-574F16A30F33}" srcOrd="1" destOrd="0" presId="urn:microsoft.com/office/officeart/2008/layout/SquareAccentList"/>
    <dgm:cxn modelId="{F4E710B3-53D2-456B-87B5-0BD1F85B7D38}" type="presParOf" srcId="{70E4CB05-4666-4CC6-B767-61BC0399CF64}" destId="{62A45EBB-3D05-4442-83E9-1999EB73BDFA}" srcOrd="2" destOrd="0" presId="urn:microsoft.com/office/officeart/2008/layout/SquareAccentList"/>
    <dgm:cxn modelId="{3B5D4C1B-7570-4348-8188-167738D3AD59}" type="presParOf" srcId="{DB4F3A1F-F987-434A-9238-160F5702ACF5}" destId="{9179ED90-08EB-4D68-A6D5-5A22ADC6AE2A}" srcOrd="1" destOrd="0" presId="urn:microsoft.com/office/officeart/2008/layout/SquareAccentList"/>
    <dgm:cxn modelId="{F2C03F1D-F0B5-406F-BC60-60F0ECC3BE30}" type="presParOf" srcId="{9179ED90-08EB-4D68-A6D5-5A22ADC6AE2A}" destId="{C7D24D2B-CA17-4717-87F8-BFCD2A1F2756}" srcOrd="0" destOrd="0" presId="urn:microsoft.com/office/officeart/2008/layout/SquareAccentList"/>
    <dgm:cxn modelId="{376265FF-E70A-45DA-A26B-F762E306EC19}" type="presParOf" srcId="{C7D24D2B-CA17-4717-87F8-BFCD2A1F2756}" destId="{E543612F-F61C-482E-A635-9686CDF7E077}" srcOrd="0" destOrd="0" presId="urn:microsoft.com/office/officeart/2008/layout/SquareAccentList"/>
    <dgm:cxn modelId="{C848DF00-7E80-4481-BB06-4636AE430ED8}" type="presParOf" srcId="{C7D24D2B-CA17-4717-87F8-BFCD2A1F2756}" destId="{2CB09C09-BE66-4040-B5DC-F292CAB76480}" srcOrd="1" destOrd="0" presId="urn:microsoft.com/office/officeart/2008/layout/SquareAccentList"/>
    <dgm:cxn modelId="{C531B522-BA3C-4E42-9B83-377358D80609}" type="presParOf" srcId="{9179ED90-08EB-4D68-A6D5-5A22ADC6AE2A}" destId="{45582693-B06D-49E5-9B3B-151C61C9C43C}" srcOrd="1" destOrd="0" presId="urn:microsoft.com/office/officeart/2008/layout/SquareAccentList"/>
    <dgm:cxn modelId="{AE1EEDFA-B6D3-4B6B-84AE-057169703217}" type="presParOf" srcId="{45582693-B06D-49E5-9B3B-151C61C9C43C}" destId="{AB6AC954-0C37-4FC5-952A-C1BDD007E22D}" srcOrd="0" destOrd="0" presId="urn:microsoft.com/office/officeart/2008/layout/SquareAccentList"/>
    <dgm:cxn modelId="{31E6014A-7E53-41A4-A7DC-F97B544CBBA0}" type="presParOf" srcId="{45582693-B06D-49E5-9B3B-151C61C9C43C}" destId="{6B3C9C5B-518E-4C46-9748-54929B410E4A}"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93045-AACF-4776-8384-6099DC221E56}"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s-ES"/>
        </a:p>
      </dgm:t>
    </dgm:pt>
    <dgm:pt modelId="{248F026E-9F8F-4F46-A460-8773F20F8470}">
      <dgm:prSet phldrT="[Texto]" custT="1"/>
      <dgm:spPr>
        <a:solidFill>
          <a:schemeClr val="tx2">
            <a:lumMod val="40000"/>
            <a:lumOff val="60000"/>
          </a:schemeClr>
        </a:solidFill>
      </dgm:spPr>
      <dgm:t>
        <a:bodyPr/>
        <a:lstStyle/>
        <a:p>
          <a:r>
            <a:rPr lang="es-ES" sz="1000" dirty="0">
              <a:solidFill>
                <a:sysClr val="windowText" lastClr="000000"/>
              </a:solidFill>
              <a:latin typeface="Arial" panose="020B0604020202020204" pitchFamily="34" charset="0"/>
              <a:cs typeface="Arial" panose="020B0604020202020204" pitchFamily="34" charset="0"/>
            </a:rPr>
            <a:t>Gerente TI</a:t>
          </a:r>
        </a:p>
      </dgm:t>
    </dgm:pt>
    <dgm:pt modelId="{B69279A8-94DD-4AD5-BB08-BD31E4FFA700}" type="parTrans" cxnId="{AC9B7AA1-DF51-46E4-A131-B8677705C31A}">
      <dgm:prSet/>
      <dgm:spPr/>
      <dgm:t>
        <a:bodyPr/>
        <a:lstStyle/>
        <a:p>
          <a:endParaRPr lang="es-ES" sz="1000">
            <a:latin typeface="Arial" panose="020B0604020202020204" pitchFamily="34" charset="0"/>
            <a:cs typeface="Arial" panose="020B0604020202020204" pitchFamily="34" charset="0"/>
          </a:endParaRPr>
        </a:p>
      </dgm:t>
    </dgm:pt>
    <dgm:pt modelId="{A7F1E570-F84C-4D0D-A9BC-5293CDC6F1E0}" type="sibTrans" cxnId="{AC9B7AA1-DF51-46E4-A131-B8677705C31A}">
      <dgm:prSet/>
      <dgm:spPr/>
      <dgm:t>
        <a:bodyPr/>
        <a:lstStyle/>
        <a:p>
          <a:endParaRPr lang="es-ES" sz="1000">
            <a:latin typeface="Arial" panose="020B0604020202020204" pitchFamily="34" charset="0"/>
            <a:cs typeface="Arial" panose="020B0604020202020204" pitchFamily="34" charset="0"/>
          </a:endParaRPr>
        </a:p>
      </dgm:t>
    </dgm:pt>
    <dgm:pt modelId="{A7822396-54FB-4EF7-BEFD-FFCD4EF7B1D1}" type="asst">
      <dgm:prSet phldrT="[Texto]" custT="1"/>
      <dgm:spPr>
        <a:solidFill>
          <a:schemeClr val="accent6">
            <a:lumMod val="60000"/>
            <a:lumOff val="40000"/>
          </a:schemeClr>
        </a:solidFill>
      </dgm:spPr>
      <dgm:t>
        <a:bodyPr/>
        <a:lstStyle/>
        <a:p>
          <a:r>
            <a:rPr lang="es-ES" sz="1000" b="0" dirty="0">
              <a:solidFill>
                <a:sysClr val="windowText" lastClr="000000"/>
              </a:solidFill>
              <a:latin typeface="Arial" panose="020B0604020202020204" pitchFamily="34" charset="0"/>
              <a:cs typeface="Arial" panose="020B0604020202020204" pitchFamily="34" charset="0"/>
            </a:rPr>
            <a:t>Gerente Cliente</a:t>
          </a:r>
        </a:p>
      </dgm:t>
    </dgm:pt>
    <dgm:pt modelId="{A2DB774E-534B-4F56-AF54-36DB8A4A3382}" type="parTrans" cxnId="{D9A44191-3F77-43C9-A687-26455C774779}">
      <dgm:prSet/>
      <dgm:spPr/>
      <dgm:t>
        <a:bodyPr/>
        <a:lstStyle/>
        <a:p>
          <a:endParaRPr lang="es-ES" sz="1000">
            <a:latin typeface="Arial" panose="020B0604020202020204" pitchFamily="34" charset="0"/>
            <a:cs typeface="Arial" panose="020B0604020202020204" pitchFamily="34" charset="0"/>
          </a:endParaRPr>
        </a:p>
      </dgm:t>
    </dgm:pt>
    <dgm:pt modelId="{FAAA2F39-F88E-46C5-BB41-5D45DC7B720E}" type="sibTrans" cxnId="{D9A44191-3F77-43C9-A687-26455C774779}">
      <dgm:prSet/>
      <dgm:spPr/>
      <dgm:t>
        <a:bodyPr/>
        <a:lstStyle/>
        <a:p>
          <a:endParaRPr lang="es-ES" sz="1000">
            <a:latin typeface="Arial" panose="020B0604020202020204" pitchFamily="34" charset="0"/>
            <a:cs typeface="Arial" panose="020B0604020202020204" pitchFamily="34" charset="0"/>
          </a:endParaRPr>
        </a:p>
      </dgm:t>
    </dgm:pt>
    <dgm:pt modelId="{6FBF5756-3691-4350-A73C-74D2CF969F79}">
      <dgm:prSet phldrT="[Texto]" custT="1"/>
      <dgm:spPr>
        <a:solidFill>
          <a:schemeClr val="accent3">
            <a:lumMod val="40000"/>
            <a:lumOff val="60000"/>
          </a:schemeClr>
        </a:solidFill>
      </dgm:spPr>
      <dgm:t>
        <a:bodyPr/>
        <a:lstStyle/>
        <a:p>
          <a:r>
            <a:rPr lang="es-ES" sz="900" b="0" dirty="0" smtClean="0">
              <a:solidFill>
                <a:sysClr val="windowText" lastClr="000000"/>
              </a:solidFill>
              <a:latin typeface="Arial" panose="020B0604020202020204" pitchFamily="34" charset="0"/>
              <a:cs typeface="Arial" panose="020B0604020202020204" pitchFamily="34" charset="0"/>
            </a:rPr>
            <a:t>Líder </a:t>
          </a:r>
          <a:r>
            <a:rPr lang="es-ES" sz="900" b="0" dirty="0">
              <a:solidFill>
                <a:sysClr val="windowText" lastClr="000000"/>
              </a:solidFill>
              <a:latin typeface="Arial" panose="020B0604020202020204" pitchFamily="34" charset="0"/>
              <a:cs typeface="Arial" panose="020B0604020202020204" pitchFamily="34" charset="0"/>
            </a:rPr>
            <a:t>Funcional</a:t>
          </a:r>
        </a:p>
      </dgm:t>
    </dgm:pt>
    <dgm:pt modelId="{66527622-F9D8-4BBF-9B85-E64C8C135C9A}" type="parTrans" cxnId="{C7F8C17C-6DD1-42D8-972F-D8D9FD1FB9E1}">
      <dgm:prSet/>
      <dgm:spPr/>
      <dgm:t>
        <a:bodyPr/>
        <a:lstStyle/>
        <a:p>
          <a:endParaRPr lang="es-ES" sz="1000">
            <a:latin typeface="Arial" panose="020B0604020202020204" pitchFamily="34" charset="0"/>
            <a:cs typeface="Arial" panose="020B0604020202020204" pitchFamily="34" charset="0"/>
          </a:endParaRPr>
        </a:p>
      </dgm:t>
    </dgm:pt>
    <dgm:pt modelId="{51276576-6480-44FA-B23A-BD8F38807103}" type="sibTrans" cxnId="{C7F8C17C-6DD1-42D8-972F-D8D9FD1FB9E1}">
      <dgm:prSet/>
      <dgm:spPr/>
      <dgm:t>
        <a:bodyPr/>
        <a:lstStyle/>
        <a:p>
          <a:endParaRPr lang="es-ES" sz="1000">
            <a:latin typeface="Arial" panose="020B0604020202020204" pitchFamily="34" charset="0"/>
            <a:cs typeface="Arial" panose="020B0604020202020204" pitchFamily="34" charset="0"/>
          </a:endParaRPr>
        </a:p>
      </dgm:t>
    </dgm:pt>
    <dgm:pt modelId="{9B1D2228-12FE-4242-8D58-30762C2999D6}">
      <dgm:prSet phldrT="[Texto]" custT="1"/>
      <dgm:spPr>
        <a:solidFill>
          <a:schemeClr val="accent3">
            <a:lumMod val="40000"/>
            <a:lumOff val="60000"/>
          </a:schemeClr>
        </a:solidFill>
      </dgm:spPr>
      <dgm:t>
        <a:bodyPr/>
        <a:lstStyle/>
        <a:p>
          <a:r>
            <a:rPr lang="es-ES" sz="900" b="0" dirty="0">
              <a:solidFill>
                <a:sysClr val="windowText" lastClr="000000"/>
              </a:solidFill>
              <a:latin typeface="Arial" panose="020B0604020202020204" pitchFamily="34" charset="0"/>
              <a:cs typeface="Arial" panose="020B0604020202020204" pitchFamily="34" charset="0"/>
            </a:rPr>
            <a:t>Auspiciante del proyecto</a:t>
          </a:r>
        </a:p>
      </dgm:t>
    </dgm:pt>
    <dgm:pt modelId="{CB1FB982-349E-4B61-AE8D-5C6A04510FF7}" type="parTrans" cxnId="{D6B657EF-A609-4C19-A96C-EEBA191117F6}">
      <dgm:prSet/>
      <dgm:spPr/>
      <dgm:t>
        <a:bodyPr/>
        <a:lstStyle/>
        <a:p>
          <a:endParaRPr lang="es-ES" sz="1000">
            <a:latin typeface="Arial" panose="020B0604020202020204" pitchFamily="34" charset="0"/>
            <a:cs typeface="Arial" panose="020B0604020202020204" pitchFamily="34" charset="0"/>
          </a:endParaRPr>
        </a:p>
      </dgm:t>
    </dgm:pt>
    <dgm:pt modelId="{2F46E7F4-8CBB-4403-AB99-4CF2B72E4792}" type="sibTrans" cxnId="{D6B657EF-A609-4C19-A96C-EEBA191117F6}">
      <dgm:prSet/>
      <dgm:spPr/>
      <dgm:t>
        <a:bodyPr/>
        <a:lstStyle/>
        <a:p>
          <a:endParaRPr lang="es-ES" sz="1000">
            <a:latin typeface="Arial" panose="020B0604020202020204" pitchFamily="34" charset="0"/>
            <a:cs typeface="Arial" panose="020B0604020202020204" pitchFamily="34" charset="0"/>
          </a:endParaRPr>
        </a:p>
      </dgm:t>
    </dgm:pt>
    <dgm:pt modelId="{835854F2-F8F0-4B73-B2A4-3DC68D651CEA}">
      <dgm:prSet phldrT="[Texto]" custT="1"/>
      <dgm:spPr>
        <a:solidFill>
          <a:schemeClr val="accent5">
            <a:lumMod val="20000"/>
            <a:lumOff val="80000"/>
          </a:schemeClr>
        </a:solidFill>
      </dgm:spPr>
      <dgm:t>
        <a:bodyPr/>
        <a:lstStyle/>
        <a:p>
          <a:r>
            <a:rPr lang="es-ES" sz="900" dirty="0">
              <a:solidFill>
                <a:sysClr val="windowText" lastClr="000000"/>
              </a:solidFill>
              <a:latin typeface="Arial" panose="020B0604020202020204" pitchFamily="34" charset="0"/>
              <a:cs typeface="Arial" panose="020B0604020202020204" pitchFamily="34" charset="0"/>
            </a:rPr>
            <a:t>Líder de Proyecto</a:t>
          </a:r>
        </a:p>
      </dgm:t>
    </dgm:pt>
    <dgm:pt modelId="{5E9A07A4-E7F6-4F29-88BF-0809DA230CAC}" type="parTrans" cxnId="{9FC61780-B321-44D2-827B-68D876D797E7}">
      <dgm:prSet/>
      <dgm:spPr/>
      <dgm:t>
        <a:bodyPr/>
        <a:lstStyle/>
        <a:p>
          <a:endParaRPr lang="es-ES" sz="1000">
            <a:latin typeface="Arial" panose="020B0604020202020204" pitchFamily="34" charset="0"/>
            <a:cs typeface="Arial" panose="020B0604020202020204" pitchFamily="34" charset="0"/>
          </a:endParaRPr>
        </a:p>
      </dgm:t>
    </dgm:pt>
    <dgm:pt modelId="{CA3812AF-33FF-4229-AFE3-4984D17F208C}" type="sibTrans" cxnId="{9FC61780-B321-44D2-827B-68D876D797E7}">
      <dgm:prSet/>
      <dgm:spPr/>
      <dgm:t>
        <a:bodyPr/>
        <a:lstStyle/>
        <a:p>
          <a:endParaRPr lang="es-ES" sz="1000">
            <a:latin typeface="Arial" panose="020B0604020202020204" pitchFamily="34" charset="0"/>
            <a:cs typeface="Arial" panose="020B0604020202020204" pitchFamily="34" charset="0"/>
          </a:endParaRPr>
        </a:p>
      </dgm:t>
    </dgm:pt>
    <dgm:pt modelId="{34B06D45-44F4-4EC0-AEC6-80F448FABCD1}" type="asst">
      <dgm:prSet phldrT="[Texto]" custT="1"/>
      <dgm:spPr>
        <a:solidFill>
          <a:schemeClr val="bg2">
            <a:lumMod val="75000"/>
          </a:schemeClr>
        </a:solidFill>
      </dgm:spPr>
      <dgm:t>
        <a:bodyPr/>
        <a:lstStyle/>
        <a:p>
          <a:r>
            <a:rPr lang="es-ES" sz="1000" dirty="0">
              <a:solidFill>
                <a:sysClr val="windowText" lastClr="000000"/>
              </a:solidFill>
              <a:latin typeface="Arial" panose="020B0604020202020204" pitchFamily="34" charset="0"/>
              <a:cs typeface="Arial" panose="020B0604020202020204" pitchFamily="34" charset="0"/>
            </a:rPr>
            <a:t>Grupos de Soporte</a:t>
          </a:r>
        </a:p>
      </dgm:t>
    </dgm:pt>
    <dgm:pt modelId="{7FD68A0D-1DCB-41EC-B6EF-D4D45CFF7840}" type="parTrans" cxnId="{C97AE810-B969-41FB-B6C8-897B789069E0}">
      <dgm:prSet/>
      <dgm:spPr/>
      <dgm:t>
        <a:bodyPr/>
        <a:lstStyle/>
        <a:p>
          <a:endParaRPr lang="es-ES" sz="1000">
            <a:latin typeface="Arial" panose="020B0604020202020204" pitchFamily="34" charset="0"/>
            <a:cs typeface="Arial" panose="020B0604020202020204" pitchFamily="34" charset="0"/>
          </a:endParaRPr>
        </a:p>
      </dgm:t>
    </dgm:pt>
    <dgm:pt modelId="{33AB23B7-FA8E-4061-9A90-5E7748B39390}" type="sibTrans" cxnId="{C97AE810-B969-41FB-B6C8-897B789069E0}">
      <dgm:prSet/>
      <dgm:spPr/>
      <dgm:t>
        <a:bodyPr/>
        <a:lstStyle/>
        <a:p>
          <a:endParaRPr lang="es-ES" sz="1000">
            <a:latin typeface="Arial" panose="020B0604020202020204" pitchFamily="34" charset="0"/>
            <a:cs typeface="Arial" panose="020B0604020202020204" pitchFamily="34" charset="0"/>
          </a:endParaRPr>
        </a:p>
      </dgm:t>
    </dgm:pt>
    <dgm:pt modelId="{2FB9B6D2-5495-4626-B028-E7862633C704}">
      <dgm:prSet phldrT="[Texto]" custT="1"/>
      <dgm:spPr>
        <a:solidFill>
          <a:schemeClr val="accent1">
            <a:lumMod val="20000"/>
            <a:lumOff val="80000"/>
          </a:schemeClr>
        </a:solidFill>
      </dgm:spPr>
      <dgm:t>
        <a:bodyPr/>
        <a:lstStyle/>
        <a:p>
          <a:r>
            <a:rPr lang="es-ES" sz="900" dirty="0">
              <a:solidFill>
                <a:sysClr val="windowText" lastClr="000000"/>
              </a:solidFill>
              <a:latin typeface="Arial" panose="020B0604020202020204" pitchFamily="34" charset="0"/>
              <a:cs typeface="Arial" panose="020B0604020202020204" pitchFamily="34" charset="0"/>
            </a:rPr>
            <a:t>Equipo de Soporte</a:t>
          </a:r>
        </a:p>
      </dgm:t>
    </dgm:pt>
    <dgm:pt modelId="{1D9A7248-43B4-472D-A7C9-88142403F631}" type="parTrans" cxnId="{997B6888-8AB3-4A8B-B231-6BB579337129}">
      <dgm:prSet/>
      <dgm:spPr/>
      <dgm:t>
        <a:bodyPr/>
        <a:lstStyle/>
        <a:p>
          <a:endParaRPr lang="es-ES" sz="1000">
            <a:latin typeface="Arial" panose="020B0604020202020204" pitchFamily="34" charset="0"/>
            <a:cs typeface="Arial" panose="020B0604020202020204" pitchFamily="34" charset="0"/>
          </a:endParaRPr>
        </a:p>
      </dgm:t>
    </dgm:pt>
    <dgm:pt modelId="{152DCA1D-E69A-4045-A437-DF9F09DE8A76}" type="sibTrans" cxnId="{997B6888-8AB3-4A8B-B231-6BB579337129}">
      <dgm:prSet/>
      <dgm:spPr/>
      <dgm:t>
        <a:bodyPr/>
        <a:lstStyle/>
        <a:p>
          <a:endParaRPr lang="es-ES" sz="1000">
            <a:latin typeface="Arial" panose="020B0604020202020204" pitchFamily="34" charset="0"/>
            <a:cs typeface="Arial" panose="020B0604020202020204" pitchFamily="34" charset="0"/>
          </a:endParaRPr>
        </a:p>
      </dgm:t>
    </dgm:pt>
    <dgm:pt modelId="{3E786FE4-8F64-439A-A114-4E96606D2A31}">
      <dgm:prSet phldrT="[Texto]" custT="1"/>
      <dgm:spPr>
        <a:solidFill>
          <a:schemeClr val="accent5">
            <a:lumMod val="20000"/>
            <a:lumOff val="80000"/>
          </a:schemeClr>
        </a:solidFill>
      </dgm:spPr>
      <dgm:t>
        <a:bodyPr/>
        <a:lstStyle/>
        <a:p>
          <a:r>
            <a:rPr lang="es-ES" sz="900" dirty="0">
              <a:solidFill>
                <a:sysClr val="windowText" lastClr="000000"/>
              </a:solidFill>
              <a:latin typeface="Arial" panose="020B0604020202020204" pitchFamily="34" charset="0"/>
              <a:cs typeface="Arial" panose="020B0604020202020204" pitchFamily="34" charset="0"/>
            </a:rPr>
            <a:t>Oficial PMO</a:t>
          </a:r>
        </a:p>
      </dgm:t>
    </dgm:pt>
    <dgm:pt modelId="{954142B7-7506-4D22-BE59-EA29F7665370}" type="parTrans" cxnId="{28BE2353-9B31-4AA2-AB7C-E2DFA95DFA48}">
      <dgm:prSet/>
      <dgm:spPr/>
      <dgm:t>
        <a:bodyPr/>
        <a:lstStyle/>
        <a:p>
          <a:endParaRPr lang="es-ES" sz="1000">
            <a:latin typeface="Arial" panose="020B0604020202020204" pitchFamily="34" charset="0"/>
            <a:cs typeface="Arial" panose="020B0604020202020204" pitchFamily="34" charset="0"/>
          </a:endParaRPr>
        </a:p>
      </dgm:t>
    </dgm:pt>
    <dgm:pt modelId="{FB635EB1-2ABE-4F35-8F8D-267D25C3534F}" type="sibTrans" cxnId="{28BE2353-9B31-4AA2-AB7C-E2DFA95DFA48}">
      <dgm:prSet/>
      <dgm:spPr/>
      <dgm:t>
        <a:bodyPr/>
        <a:lstStyle/>
        <a:p>
          <a:endParaRPr lang="es-ES" sz="1000">
            <a:latin typeface="Arial" panose="020B0604020202020204" pitchFamily="34" charset="0"/>
            <a:cs typeface="Arial" panose="020B0604020202020204" pitchFamily="34" charset="0"/>
          </a:endParaRPr>
        </a:p>
      </dgm:t>
    </dgm:pt>
    <dgm:pt modelId="{44262E1A-4A8E-49B4-812E-037F4B0320AE}">
      <dgm:prSet phldrT="[Texto]" custT="1"/>
      <dgm:spPr>
        <a:solidFill>
          <a:schemeClr val="accent5">
            <a:lumMod val="20000"/>
            <a:lumOff val="80000"/>
          </a:schemeClr>
        </a:solidFill>
      </dgm:spPr>
      <dgm:t>
        <a:bodyPr/>
        <a:lstStyle/>
        <a:p>
          <a:r>
            <a:rPr lang="es-ES" sz="900" dirty="0">
              <a:solidFill>
                <a:sysClr val="windowText" lastClr="000000"/>
              </a:solidFill>
              <a:latin typeface="Arial" panose="020B0604020202020204" pitchFamily="34" charset="0"/>
              <a:cs typeface="Arial" panose="020B0604020202020204" pitchFamily="34" charset="0"/>
            </a:rPr>
            <a:t>Equipo de desarrollo</a:t>
          </a:r>
        </a:p>
      </dgm:t>
    </dgm:pt>
    <dgm:pt modelId="{DCF61E64-55C0-4795-AF6C-073DDCCAD06E}" type="parTrans" cxnId="{8B43DB78-D13C-450A-B55F-0FF328E373FE}">
      <dgm:prSet/>
      <dgm:spPr/>
      <dgm:t>
        <a:bodyPr/>
        <a:lstStyle/>
        <a:p>
          <a:endParaRPr lang="es-ES"/>
        </a:p>
      </dgm:t>
    </dgm:pt>
    <dgm:pt modelId="{EA1DDAC7-E7E4-4069-B2F4-A60033DAA596}" type="sibTrans" cxnId="{8B43DB78-D13C-450A-B55F-0FF328E373FE}">
      <dgm:prSet/>
      <dgm:spPr/>
      <dgm:t>
        <a:bodyPr/>
        <a:lstStyle/>
        <a:p>
          <a:endParaRPr lang="es-ES"/>
        </a:p>
      </dgm:t>
    </dgm:pt>
    <dgm:pt modelId="{2183599B-1CC1-40C1-9169-7C29E9A98895}" type="pres">
      <dgm:prSet presAssocID="{90993045-AACF-4776-8384-6099DC221E56}" presName="hierChild1" presStyleCnt="0">
        <dgm:presLayoutVars>
          <dgm:orgChart val="1"/>
          <dgm:chPref val="1"/>
          <dgm:dir/>
          <dgm:animOne val="branch"/>
          <dgm:animLvl val="lvl"/>
          <dgm:resizeHandles/>
        </dgm:presLayoutVars>
      </dgm:prSet>
      <dgm:spPr/>
      <dgm:t>
        <a:bodyPr/>
        <a:lstStyle/>
        <a:p>
          <a:endParaRPr lang="es-ES"/>
        </a:p>
      </dgm:t>
    </dgm:pt>
    <dgm:pt modelId="{B83FD4FE-6BDF-4D3A-B2CB-425154C806D9}" type="pres">
      <dgm:prSet presAssocID="{248F026E-9F8F-4F46-A460-8773F20F8470}" presName="hierRoot1" presStyleCnt="0">
        <dgm:presLayoutVars>
          <dgm:hierBranch val="init"/>
        </dgm:presLayoutVars>
      </dgm:prSet>
      <dgm:spPr/>
    </dgm:pt>
    <dgm:pt modelId="{39A7062D-AACF-45E3-9394-166E8451C8C5}" type="pres">
      <dgm:prSet presAssocID="{248F026E-9F8F-4F46-A460-8773F20F8470}" presName="rootComposite1" presStyleCnt="0"/>
      <dgm:spPr/>
    </dgm:pt>
    <dgm:pt modelId="{E862A6F6-1470-4EA5-B1FF-576DD777816F}" type="pres">
      <dgm:prSet presAssocID="{248F026E-9F8F-4F46-A460-8773F20F8470}" presName="rootText1" presStyleLbl="node0" presStyleIdx="0" presStyleCnt="3">
        <dgm:presLayoutVars>
          <dgm:chPref val="3"/>
        </dgm:presLayoutVars>
      </dgm:prSet>
      <dgm:spPr/>
      <dgm:t>
        <a:bodyPr/>
        <a:lstStyle/>
        <a:p>
          <a:endParaRPr lang="es-ES"/>
        </a:p>
      </dgm:t>
    </dgm:pt>
    <dgm:pt modelId="{89ECD79D-794E-46FB-8CBA-AE75052E60D3}" type="pres">
      <dgm:prSet presAssocID="{248F026E-9F8F-4F46-A460-8773F20F8470}" presName="rootConnector1" presStyleLbl="node1" presStyleIdx="0" presStyleCnt="0"/>
      <dgm:spPr/>
      <dgm:t>
        <a:bodyPr/>
        <a:lstStyle/>
        <a:p>
          <a:endParaRPr lang="es-ES"/>
        </a:p>
      </dgm:t>
    </dgm:pt>
    <dgm:pt modelId="{52E4FAA0-E892-4F1D-BE30-985E7D837A10}" type="pres">
      <dgm:prSet presAssocID="{248F026E-9F8F-4F46-A460-8773F20F8470}" presName="hierChild2" presStyleCnt="0"/>
      <dgm:spPr/>
    </dgm:pt>
    <dgm:pt modelId="{71CC3A3A-2256-48B4-BE12-24372AB5A1A3}" type="pres">
      <dgm:prSet presAssocID="{5E9A07A4-E7F6-4F29-88BF-0809DA230CAC}" presName="Name37" presStyleLbl="parChTrans1D2" presStyleIdx="0" presStyleCnt="5"/>
      <dgm:spPr/>
      <dgm:t>
        <a:bodyPr/>
        <a:lstStyle/>
        <a:p>
          <a:endParaRPr lang="es-ES"/>
        </a:p>
      </dgm:t>
    </dgm:pt>
    <dgm:pt modelId="{8F9C11C8-2BF1-4869-9783-7DDF3783BA4D}" type="pres">
      <dgm:prSet presAssocID="{835854F2-F8F0-4B73-B2A4-3DC68D651CEA}" presName="hierRoot2" presStyleCnt="0">
        <dgm:presLayoutVars>
          <dgm:hierBranch val="init"/>
        </dgm:presLayoutVars>
      </dgm:prSet>
      <dgm:spPr/>
    </dgm:pt>
    <dgm:pt modelId="{2E88FA4F-F993-456B-AE48-74E84B490B60}" type="pres">
      <dgm:prSet presAssocID="{835854F2-F8F0-4B73-B2A4-3DC68D651CEA}" presName="rootComposite" presStyleCnt="0"/>
      <dgm:spPr/>
    </dgm:pt>
    <dgm:pt modelId="{21A6A7A6-1463-4461-B05B-08DC40CEEA64}" type="pres">
      <dgm:prSet presAssocID="{835854F2-F8F0-4B73-B2A4-3DC68D651CEA}" presName="rootText" presStyleLbl="node2" presStyleIdx="0" presStyleCnt="5">
        <dgm:presLayoutVars>
          <dgm:chPref val="3"/>
        </dgm:presLayoutVars>
      </dgm:prSet>
      <dgm:spPr/>
      <dgm:t>
        <a:bodyPr/>
        <a:lstStyle/>
        <a:p>
          <a:endParaRPr lang="es-ES"/>
        </a:p>
      </dgm:t>
    </dgm:pt>
    <dgm:pt modelId="{EEFB0D16-7CEB-4C7E-8A65-EC84AFEE6404}" type="pres">
      <dgm:prSet presAssocID="{835854F2-F8F0-4B73-B2A4-3DC68D651CEA}" presName="rootConnector" presStyleLbl="node2" presStyleIdx="0" presStyleCnt="5"/>
      <dgm:spPr/>
      <dgm:t>
        <a:bodyPr/>
        <a:lstStyle/>
        <a:p>
          <a:endParaRPr lang="es-ES"/>
        </a:p>
      </dgm:t>
    </dgm:pt>
    <dgm:pt modelId="{BFCF5B63-CD64-4890-88B9-1888A514EE15}" type="pres">
      <dgm:prSet presAssocID="{835854F2-F8F0-4B73-B2A4-3DC68D651CEA}" presName="hierChild4" presStyleCnt="0"/>
      <dgm:spPr/>
    </dgm:pt>
    <dgm:pt modelId="{908F2CF0-5A7E-4C6C-A492-02A767DC3F1D}" type="pres">
      <dgm:prSet presAssocID="{DCF61E64-55C0-4795-AF6C-073DDCCAD06E}" presName="Name37" presStyleLbl="parChTrans1D3" presStyleIdx="0" presStyleCnt="1"/>
      <dgm:spPr/>
      <dgm:t>
        <a:bodyPr/>
        <a:lstStyle/>
        <a:p>
          <a:endParaRPr lang="es-ES"/>
        </a:p>
      </dgm:t>
    </dgm:pt>
    <dgm:pt modelId="{300CB0C5-844D-4AAF-8803-DAAA96E72D4E}" type="pres">
      <dgm:prSet presAssocID="{44262E1A-4A8E-49B4-812E-037F4B0320AE}" presName="hierRoot2" presStyleCnt="0">
        <dgm:presLayoutVars>
          <dgm:hierBranch val="init"/>
        </dgm:presLayoutVars>
      </dgm:prSet>
      <dgm:spPr/>
    </dgm:pt>
    <dgm:pt modelId="{E98B0024-E3FE-432B-8100-3461C86D4641}" type="pres">
      <dgm:prSet presAssocID="{44262E1A-4A8E-49B4-812E-037F4B0320AE}" presName="rootComposite" presStyleCnt="0"/>
      <dgm:spPr/>
    </dgm:pt>
    <dgm:pt modelId="{4DAEA9D4-CDD4-4D61-8D02-4BA7D8F59FF8}" type="pres">
      <dgm:prSet presAssocID="{44262E1A-4A8E-49B4-812E-037F4B0320AE}" presName="rootText" presStyleLbl="node3" presStyleIdx="0" presStyleCnt="1">
        <dgm:presLayoutVars>
          <dgm:chPref val="3"/>
        </dgm:presLayoutVars>
      </dgm:prSet>
      <dgm:spPr/>
      <dgm:t>
        <a:bodyPr/>
        <a:lstStyle/>
        <a:p>
          <a:endParaRPr lang="es-ES"/>
        </a:p>
      </dgm:t>
    </dgm:pt>
    <dgm:pt modelId="{070BFB99-320E-43A0-A46B-61C588162FE0}" type="pres">
      <dgm:prSet presAssocID="{44262E1A-4A8E-49B4-812E-037F4B0320AE}" presName="rootConnector" presStyleLbl="node3" presStyleIdx="0" presStyleCnt="1"/>
      <dgm:spPr/>
      <dgm:t>
        <a:bodyPr/>
        <a:lstStyle/>
        <a:p>
          <a:endParaRPr lang="es-ES"/>
        </a:p>
      </dgm:t>
    </dgm:pt>
    <dgm:pt modelId="{147C74F1-C899-44FC-8239-884C9B89C3E4}" type="pres">
      <dgm:prSet presAssocID="{44262E1A-4A8E-49B4-812E-037F4B0320AE}" presName="hierChild4" presStyleCnt="0"/>
      <dgm:spPr/>
    </dgm:pt>
    <dgm:pt modelId="{2746391B-AEF1-4849-8845-455013DE842E}" type="pres">
      <dgm:prSet presAssocID="{44262E1A-4A8E-49B4-812E-037F4B0320AE}" presName="hierChild5" presStyleCnt="0"/>
      <dgm:spPr/>
    </dgm:pt>
    <dgm:pt modelId="{0BCA7A19-A454-406D-AA39-B57D27E60E1C}" type="pres">
      <dgm:prSet presAssocID="{835854F2-F8F0-4B73-B2A4-3DC68D651CEA}" presName="hierChild5" presStyleCnt="0"/>
      <dgm:spPr/>
    </dgm:pt>
    <dgm:pt modelId="{C5F27E05-771A-4E0B-8D4D-76BB5792FB94}" type="pres">
      <dgm:prSet presAssocID="{954142B7-7506-4D22-BE59-EA29F7665370}" presName="Name37" presStyleLbl="parChTrans1D2" presStyleIdx="1" presStyleCnt="5"/>
      <dgm:spPr/>
      <dgm:t>
        <a:bodyPr/>
        <a:lstStyle/>
        <a:p>
          <a:endParaRPr lang="es-ES"/>
        </a:p>
      </dgm:t>
    </dgm:pt>
    <dgm:pt modelId="{8DDE8936-45D4-4010-B8B6-7A0768315788}" type="pres">
      <dgm:prSet presAssocID="{3E786FE4-8F64-439A-A114-4E96606D2A31}" presName="hierRoot2" presStyleCnt="0">
        <dgm:presLayoutVars>
          <dgm:hierBranch val="init"/>
        </dgm:presLayoutVars>
      </dgm:prSet>
      <dgm:spPr/>
    </dgm:pt>
    <dgm:pt modelId="{FBA5A61D-810D-4488-8C87-D4D79CDCB9EA}" type="pres">
      <dgm:prSet presAssocID="{3E786FE4-8F64-439A-A114-4E96606D2A31}" presName="rootComposite" presStyleCnt="0"/>
      <dgm:spPr/>
    </dgm:pt>
    <dgm:pt modelId="{67A2BBC7-9635-4D26-9A78-4DE4AC075046}" type="pres">
      <dgm:prSet presAssocID="{3E786FE4-8F64-439A-A114-4E96606D2A31}" presName="rootText" presStyleLbl="node2" presStyleIdx="1" presStyleCnt="5">
        <dgm:presLayoutVars>
          <dgm:chPref val="3"/>
        </dgm:presLayoutVars>
      </dgm:prSet>
      <dgm:spPr/>
      <dgm:t>
        <a:bodyPr/>
        <a:lstStyle/>
        <a:p>
          <a:endParaRPr lang="es-ES"/>
        </a:p>
      </dgm:t>
    </dgm:pt>
    <dgm:pt modelId="{237BF588-4016-47D5-9DF5-5C7762B4B558}" type="pres">
      <dgm:prSet presAssocID="{3E786FE4-8F64-439A-A114-4E96606D2A31}" presName="rootConnector" presStyleLbl="node2" presStyleIdx="1" presStyleCnt="5"/>
      <dgm:spPr/>
      <dgm:t>
        <a:bodyPr/>
        <a:lstStyle/>
        <a:p>
          <a:endParaRPr lang="es-ES"/>
        </a:p>
      </dgm:t>
    </dgm:pt>
    <dgm:pt modelId="{007C0607-11DB-4D65-9652-3A9AAE7956A2}" type="pres">
      <dgm:prSet presAssocID="{3E786FE4-8F64-439A-A114-4E96606D2A31}" presName="hierChild4" presStyleCnt="0"/>
      <dgm:spPr/>
    </dgm:pt>
    <dgm:pt modelId="{DB6512BE-3FDD-4A0D-B767-6DCF99CB1917}" type="pres">
      <dgm:prSet presAssocID="{3E786FE4-8F64-439A-A114-4E96606D2A31}" presName="hierChild5" presStyleCnt="0"/>
      <dgm:spPr/>
    </dgm:pt>
    <dgm:pt modelId="{41505B6B-A647-4DF2-8602-79FA3A5ECC76}" type="pres">
      <dgm:prSet presAssocID="{248F026E-9F8F-4F46-A460-8773F20F8470}" presName="hierChild3" presStyleCnt="0"/>
      <dgm:spPr/>
    </dgm:pt>
    <dgm:pt modelId="{54EEA034-828C-42D0-8731-D4F39B5F35A7}" type="pres">
      <dgm:prSet presAssocID="{A7822396-54FB-4EF7-BEFD-FFCD4EF7B1D1}" presName="hierRoot1" presStyleCnt="0">
        <dgm:presLayoutVars>
          <dgm:hierBranch val="init"/>
        </dgm:presLayoutVars>
      </dgm:prSet>
      <dgm:spPr/>
    </dgm:pt>
    <dgm:pt modelId="{FA3E7E04-161D-451D-AF0F-3B74A681FE79}" type="pres">
      <dgm:prSet presAssocID="{A7822396-54FB-4EF7-BEFD-FFCD4EF7B1D1}" presName="rootComposite1" presStyleCnt="0"/>
      <dgm:spPr/>
    </dgm:pt>
    <dgm:pt modelId="{5829FC1B-F234-48EA-8A59-79FA396519CF}" type="pres">
      <dgm:prSet presAssocID="{A7822396-54FB-4EF7-BEFD-FFCD4EF7B1D1}" presName="rootText1" presStyleLbl="node0" presStyleIdx="1" presStyleCnt="3">
        <dgm:presLayoutVars>
          <dgm:chPref val="3"/>
        </dgm:presLayoutVars>
      </dgm:prSet>
      <dgm:spPr/>
      <dgm:t>
        <a:bodyPr/>
        <a:lstStyle/>
        <a:p>
          <a:endParaRPr lang="es-ES"/>
        </a:p>
      </dgm:t>
    </dgm:pt>
    <dgm:pt modelId="{9899428F-6624-4C83-8B2A-0B19016B519F}" type="pres">
      <dgm:prSet presAssocID="{A7822396-54FB-4EF7-BEFD-FFCD4EF7B1D1}" presName="rootConnector1" presStyleLbl="asst0" presStyleIdx="0" presStyleCnt="0"/>
      <dgm:spPr/>
      <dgm:t>
        <a:bodyPr/>
        <a:lstStyle/>
        <a:p>
          <a:endParaRPr lang="es-ES"/>
        </a:p>
      </dgm:t>
    </dgm:pt>
    <dgm:pt modelId="{FB73B704-0BDF-4A50-8F18-D4079D4EDF8B}" type="pres">
      <dgm:prSet presAssocID="{A7822396-54FB-4EF7-BEFD-FFCD4EF7B1D1}" presName="hierChild2" presStyleCnt="0"/>
      <dgm:spPr/>
    </dgm:pt>
    <dgm:pt modelId="{89D3CABA-E00F-4554-B98B-6E6200A2B876}" type="pres">
      <dgm:prSet presAssocID="{66527622-F9D8-4BBF-9B85-E64C8C135C9A}" presName="Name37" presStyleLbl="parChTrans1D2" presStyleIdx="2" presStyleCnt="5"/>
      <dgm:spPr/>
      <dgm:t>
        <a:bodyPr/>
        <a:lstStyle/>
        <a:p>
          <a:endParaRPr lang="es-ES"/>
        </a:p>
      </dgm:t>
    </dgm:pt>
    <dgm:pt modelId="{19B7BD7A-A9F1-4C97-ADD3-CF55B613BE59}" type="pres">
      <dgm:prSet presAssocID="{6FBF5756-3691-4350-A73C-74D2CF969F79}" presName="hierRoot2" presStyleCnt="0">
        <dgm:presLayoutVars>
          <dgm:hierBranch val="init"/>
        </dgm:presLayoutVars>
      </dgm:prSet>
      <dgm:spPr/>
    </dgm:pt>
    <dgm:pt modelId="{0286C55C-97CB-425D-B6A9-CF5D4A7386F2}" type="pres">
      <dgm:prSet presAssocID="{6FBF5756-3691-4350-A73C-74D2CF969F79}" presName="rootComposite" presStyleCnt="0"/>
      <dgm:spPr/>
    </dgm:pt>
    <dgm:pt modelId="{EDD7D771-B57D-4CA9-9278-6B9B47C28D69}" type="pres">
      <dgm:prSet presAssocID="{6FBF5756-3691-4350-A73C-74D2CF969F79}" presName="rootText" presStyleLbl="node2" presStyleIdx="2" presStyleCnt="5">
        <dgm:presLayoutVars>
          <dgm:chPref val="3"/>
        </dgm:presLayoutVars>
      </dgm:prSet>
      <dgm:spPr/>
      <dgm:t>
        <a:bodyPr/>
        <a:lstStyle/>
        <a:p>
          <a:endParaRPr lang="es-ES"/>
        </a:p>
      </dgm:t>
    </dgm:pt>
    <dgm:pt modelId="{D53895F5-5D7E-4465-AE7B-1648F8D752AC}" type="pres">
      <dgm:prSet presAssocID="{6FBF5756-3691-4350-A73C-74D2CF969F79}" presName="rootConnector" presStyleLbl="node2" presStyleIdx="2" presStyleCnt="5"/>
      <dgm:spPr/>
      <dgm:t>
        <a:bodyPr/>
        <a:lstStyle/>
        <a:p>
          <a:endParaRPr lang="es-ES"/>
        </a:p>
      </dgm:t>
    </dgm:pt>
    <dgm:pt modelId="{7D0A1585-BACD-4D33-A4C4-40D5D45330AC}" type="pres">
      <dgm:prSet presAssocID="{6FBF5756-3691-4350-A73C-74D2CF969F79}" presName="hierChild4" presStyleCnt="0"/>
      <dgm:spPr/>
    </dgm:pt>
    <dgm:pt modelId="{EE7CDEEC-0F91-43C2-BF2F-809464F33DFF}" type="pres">
      <dgm:prSet presAssocID="{6FBF5756-3691-4350-A73C-74D2CF969F79}" presName="hierChild5" presStyleCnt="0"/>
      <dgm:spPr/>
    </dgm:pt>
    <dgm:pt modelId="{3C5C5A9E-0678-45E7-B66B-4DD2F8EF3AD3}" type="pres">
      <dgm:prSet presAssocID="{CB1FB982-349E-4B61-AE8D-5C6A04510FF7}" presName="Name37" presStyleLbl="parChTrans1D2" presStyleIdx="3" presStyleCnt="5"/>
      <dgm:spPr/>
      <dgm:t>
        <a:bodyPr/>
        <a:lstStyle/>
        <a:p>
          <a:endParaRPr lang="es-ES"/>
        </a:p>
      </dgm:t>
    </dgm:pt>
    <dgm:pt modelId="{39CA5B99-D1E9-4D22-97B0-253CD421D801}" type="pres">
      <dgm:prSet presAssocID="{9B1D2228-12FE-4242-8D58-30762C2999D6}" presName="hierRoot2" presStyleCnt="0">
        <dgm:presLayoutVars>
          <dgm:hierBranch val="init"/>
        </dgm:presLayoutVars>
      </dgm:prSet>
      <dgm:spPr/>
    </dgm:pt>
    <dgm:pt modelId="{DB87CB31-1805-43F8-B3E2-C0B9330E3676}" type="pres">
      <dgm:prSet presAssocID="{9B1D2228-12FE-4242-8D58-30762C2999D6}" presName="rootComposite" presStyleCnt="0"/>
      <dgm:spPr/>
    </dgm:pt>
    <dgm:pt modelId="{B23AC679-9A59-4728-A2DB-F8695D260981}" type="pres">
      <dgm:prSet presAssocID="{9B1D2228-12FE-4242-8D58-30762C2999D6}" presName="rootText" presStyleLbl="node2" presStyleIdx="3" presStyleCnt="5">
        <dgm:presLayoutVars>
          <dgm:chPref val="3"/>
        </dgm:presLayoutVars>
      </dgm:prSet>
      <dgm:spPr/>
      <dgm:t>
        <a:bodyPr/>
        <a:lstStyle/>
        <a:p>
          <a:endParaRPr lang="es-ES"/>
        </a:p>
      </dgm:t>
    </dgm:pt>
    <dgm:pt modelId="{B218A699-5114-4BEA-A7A2-F765D1F3B4A7}" type="pres">
      <dgm:prSet presAssocID="{9B1D2228-12FE-4242-8D58-30762C2999D6}" presName="rootConnector" presStyleLbl="node2" presStyleIdx="3" presStyleCnt="5"/>
      <dgm:spPr/>
      <dgm:t>
        <a:bodyPr/>
        <a:lstStyle/>
        <a:p>
          <a:endParaRPr lang="es-ES"/>
        </a:p>
      </dgm:t>
    </dgm:pt>
    <dgm:pt modelId="{AA87B726-D0C5-4FB6-B5A8-626EFA095B56}" type="pres">
      <dgm:prSet presAssocID="{9B1D2228-12FE-4242-8D58-30762C2999D6}" presName="hierChild4" presStyleCnt="0"/>
      <dgm:spPr/>
    </dgm:pt>
    <dgm:pt modelId="{51C030F8-A92F-4991-9D0A-89A255ADF968}" type="pres">
      <dgm:prSet presAssocID="{9B1D2228-12FE-4242-8D58-30762C2999D6}" presName="hierChild5" presStyleCnt="0"/>
      <dgm:spPr/>
    </dgm:pt>
    <dgm:pt modelId="{A27DED0E-3E45-448F-B28B-259B0013D9AB}" type="pres">
      <dgm:prSet presAssocID="{A7822396-54FB-4EF7-BEFD-FFCD4EF7B1D1}" presName="hierChild3" presStyleCnt="0"/>
      <dgm:spPr/>
    </dgm:pt>
    <dgm:pt modelId="{2D03DC41-CF94-460E-AED9-C220EDD72A78}" type="pres">
      <dgm:prSet presAssocID="{34B06D45-44F4-4EC0-AEC6-80F448FABCD1}" presName="hierRoot1" presStyleCnt="0">
        <dgm:presLayoutVars>
          <dgm:hierBranch val="init"/>
        </dgm:presLayoutVars>
      </dgm:prSet>
      <dgm:spPr/>
    </dgm:pt>
    <dgm:pt modelId="{478F567B-B419-40BC-A8DD-20A8296B2F2A}" type="pres">
      <dgm:prSet presAssocID="{34B06D45-44F4-4EC0-AEC6-80F448FABCD1}" presName="rootComposite1" presStyleCnt="0"/>
      <dgm:spPr/>
    </dgm:pt>
    <dgm:pt modelId="{49007A22-2980-42F9-816C-405A1E7AEDAE}" type="pres">
      <dgm:prSet presAssocID="{34B06D45-44F4-4EC0-AEC6-80F448FABCD1}" presName="rootText1" presStyleLbl="node0" presStyleIdx="2" presStyleCnt="3">
        <dgm:presLayoutVars>
          <dgm:chPref val="3"/>
        </dgm:presLayoutVars>
      </dgm:prSet>
      <dgm:spPr/>
      <dgm:t>
        <a:bodyPr/>
        <a:lstStyle/>
        <a:p>
          <a:endParaRPr lang="es-ES"/>
        </a:p>
      </dgm:t>
    </dgm:pt>
    <dgm:pt modelId="{9D5BEEE2-F506-496E-88B0-4098048CF83E}" type="pres">
      <dgm:prSet presAssocID="{34B06D45-44F4-4EC0-AEC6-80F448FABCD1}" presName="rootConnector1" presStyleLbl="asst0" presStyleIdx="0" presStyleCnt="0"/>
      <dgm:spPr/>
      <dgm:t>
        <a:bodyPr/>
        <a:lstStyle/>
        <a:p>
          <a:endParaRPr lang="es-ES"/>
        </a:p>
      </dgm:t>
    </dgm:pt>
    <dgm:pt modelId="{C5A909CE-CE99-488C-8ABA-FF8D68F7ABF4}" type="pres">
      <dgm:prSet presAssocID="{34B06D45-44F4-4EC0-AEC6-80F448FABCD1}" presName="hierChild2" presStyleCnt="0"/>
      <dgm:spPr/>
    </dgm:pt>
    <dgm:pt modelId="{7B278AD3-C264-4406-9097-C1B732D21FFE}" type="pres">
      <dgm:prSet presAssocID="{1D9A7248-43B4-472D-A7C9-88142403F631}" presName="Name37" presStyleLbl="parChTrans1D2" presStyleIdx="4" presStyleCnt="5"/>
      <dgm:spPr/>
      <dgm:t>
        <a:bodyPr/>
        <a:lstStyle/>
        <a:p>
          <a:endParaRPr lang="es-ES"/>
        </a:p>
      </dgm:t>
    </dgm:pt>
    <dgm:pt modelId="{18BDD503-581B-4F47-892F-6A09C9C44AEC}" type="pres">
      <dgm:prSet presAssocID="{2FB9B6D2-5495-4626-B028-E7862633C704}" presName="hierRoot2" presStyleCnt="0">
        <dgm:presLayoutVars>
          <dgm:hierBranch val="init"/>
        </dgm:presLayoutVars>
      </dgm:prSet>
      <dgm:spPr/>
    </dgm:pt>
    <dgm:pt modelId="{7D39ED02-E7A6-4CBB-9A7B-3A8D838A3AC3}" type="pres">
      <dgm:prSet presAssocID="{2FB9B6D2-5495-4626-B028-E7862633C704}" presName="rootComposite" presStyleCnt="0"/>
      <dgm:spPr/>
    </dgm:pt>
    <dgm:pt modelId="{4ABE5689-94DE-4ED8-8F46-36AEE6FEFC04}" type="pres">
      <dgm:prSet presAssocID="{2FB9B6D2-5495-4626-B028-E7862633C704}" presName="rootText" presStyleLbl="node2" presStyleIdx="4" presStyleCnt="5">
        <dgm:presLayoutVars>
          <dgm:chPref val="3"/>
        </dgm:presLayoutVars>
      </dgm:prSet>
      <dgm:spPr/>
      <dgm:t>
        <a:bodyPr/>
        <a:lstStyle/>
        <a:p>
          <a:endParaRPr lang="es-ES"/>
        </a:p>
      </dgm:t>
    </dgm:pt>
    <dgm:pt modelId="{EA1466B2-D657-45CF-B43F-E5DCF4A2C5FC}" type="pres">
      <dgm:prSet presAssocID="{2FB9B6D2-5495-4626-B028-E7862633C704}" presName="rootConnector" presStyleLbl="node2" presStyleIdx="4" presStyleCnt="5"/>
      <dgm:spPr/>
      <dgm:t>
        <a:bodyPr/>
        <a:lstStyle/>
        <a:p>
          <a:endParaRPr lang="es-ES"/>
        </a:p>
      </dgm:t>
    </dgm:pt>
    <dgm:pt modelId="{5B2BB84A-229F-4889-8A35-AC22F2A8B3FC}" type="pres">
      <dgm:prSet presAssocID="{2FB9B6D2-5495-4626-B028-E7862633C704}" presName="hierChild4" presStyleCnt="0"/>
      <dgm:spPr/>
    </dgm:pt>
    <dgm:pt modelId="{6EFF0E05-E649-4E18-8047-C8335CA0AFE4}" type="pres">
      <dgm:prSet presAssocID="{2FB9B6D2-5495-4626-B028-E7862633C704}" presName="hierChild5" presStyleCnt="0"/>
      <dgm:spPr/>
    </dgm:pt>
    <dgm:pt modelId="{A1C47C7E-02A3-44EA-86E5-CF95B4DE9E6B}" type="pres">
      <dgm:prSet presAssocID="{34B06D45-44F4-4EC0-AEC6-80F448FABCD1}" presName="hierChild3" presStyleCnt="0"/>
      <dgm:spPr/>
    </dgm:pt>
  </dgm:ptLst>
  <dgm:cxnLst>
    <dgm:cxn modelId="{21A6C319-BDA9-4360-84A4-2D882B2D3418}" type="presOf" srcId="{44262E1A-4A8E-49B4-812E-037F4B0320AE}" destId="{4DAEA9D4-CDD4-4D61-8D02-4BA7D8F59FF8}" srcOrd="0" destOrd="0" presId="urn:microsoft.com/office/officeart/2005/8/layout/orgChart1"/>
    <dgm:cxn modelId="{DD88E943-F4AE-455D-8C41-EE0782FEABA6}" type="presOf" srcId="{90993045-AACF-4776-8384-6099DC221E56}" destId="{2183599B-1CC1-40C1-9169-7C29E9A98895}" srcOrd="0" destOrd="0" presId="urn:microsoft.com/office/officeart/2005/8/layout/orgChart1"/>
    <dgm:cxn modelId="{FF9BD877-2666-43E8-8EBB-E126C508C883}" type="presOf" srcId="{44262E1A-4A8E-49B4-812E-037F4B0320AE}" destId="{070BFB99-320E-43A0-A46B-61C588162FE0}" srcOrd="1" destOrd="0" presId="urn:microsoft.com/office/officeart/2005/8/layout/orgChart1"/>
    <dgm:cxn modelId="{C97AE810-B969-41FB-B6C8-897B789069E0}" srcId="{90993045-AACF-4776-8384-6099DC221E56}" destId="{34B06D45-44F4-4EC0-AEC6-80F448FABCD1}" srcOrd="2" destOrd="0" parTransId="{7FD68A0D-1DCB-41EC-B6EF-D4D45CFF7840}" sibTransId="{33AB23B7-FA8E-4061-9A90-5E7748B39390}"/>
    <dgm:cxn modelId="{3CC108AC-7A95-4CB6-91AD-A4DE95F733B0}" type="presOf" srcId="{6FBF5756-3691-4350-A73C-74D2CF969F79}" destId="{D53895F5-5D7E-4465-AE7B-1648F8D752AC}" srcOrd="1" destOrd="0" presId="urn:microsoft.com/office/officeart/2005/8/layout/orgChart1"/>
    <dgm:cxn modelId="{B0D93542-4D97-4561-9064-2208A2C4E4EE}" type="presOf" srcId="{6FBF5756-3691-4350-A73C-74D2CF969F79}" destId="{EDD7D771-B57D-4CA9-9278-6B9B47C28D69}" srcOrd="0" destOrd="0" presId="urn:microsoft.com/office/officeart/2005/8/layout/orgChart1"/>
    <dgm:cxn modelId="{C7F8C17C-6DD1-42D8-972F-D8D9FD1FB9E1}" srcId="{A7822396-54FB-4EF7-BEFD-FFCD4EF7B1D1}" destId="{6FBF5756-3691-4350-A73C-74D2CF969F79}" srcOrd="0" destOrd="0" parTransId="{66527622-F9D8-4BBF-9B85-E64C8C135C9A}" sibTransId="{51276576-6480-44FA-B23A-BD8F38807103}"/>
    <dgm:cxn modelId="{28BE2353-9B31-4AA2-AB7C-E2DFA95DFA48}" srcId="{248F026E-9F8F-4F46-A460-8773F20F8470}" destId="{3E786FE4-8F64-439A-A114-4E96606D2A31}" srcOrd="1" destOrd="0" parTransId="{954142B7-7506-4D22-BE59-EA29F7665370}" sibTransId="{FB635EB1-2ABE-4F35-8F8D-267D25C3534F}"/>
    <dgm:cxn modelId="{AA9945DC-64A3-4FB4-A4F7-1078EA0AAE97}" type="presOf" srcId="{9B1D2228-12FE-4242-8D58-30762C2999D6}" destId="{B23AC679-9A59-4728-A2DB-F8695D260981}" srcOrd="0" destOrd="0" presId="urn:microsoft.com/office/officeart/2005/8/layout/orgChart1"/>
    <dgm:cxn modelId="{98B83CCF-6DBA-4FF8-812C-7BD645EED3B2}" type="presOf" srcId="{34B06D45-44F4-4EC0-AEC6-80F448FABCD1}" destId="{49007A22-2980-42F9-816C-405A1E7AEDAE}" srcOrd="0" destOrd="0" presId="urn:microsoft.com/office/officeart/2005/8/layout/orgChart1"/>
    <dgm:cxn modelId="{1CDAFFC9-19EA-41C9-94AD-96349C3DB61E}" type="presOf" srcId="{2FB9B6D2-5495-4626-B028-E7862633C704}" destId="{4ABE5689-94DE-4ED8-8F46-36AEE6FEFC04}" srcOrd="0" destOrd="0" presId="urn:microsoft.com/office/officeart/2005/8/layout/orgChart1"/>
    <dgm:cxn modelId="{E3080B5F-1405-424A-AB93-5C4D3664DB26}" type="presOf" srcId="{248F026E-9F8F-4F46-A460-8773F20F8470}" destId="{E862A6F6-1470-4EA5-B1FF-576DD777816F}" srcOrd="0" destOrd="0" presId="urn:microsoft.com/office/officeart/2005/8/layout/orgChart1"/>
    <dgm:cxn modelId="{43EDEC74-6580-4E04-9E10-7A14BB8D0AAF}" type="presOf" srcId="{DCF61E64-55C0-4795-AF6C-073DDCCAD06E}" destId="{908F2CF0-5A7E-4C6C-A492-02A767DC3F1D}" srcOrd="0" destOrd="0" presId="urn:microsoft.com/office/officeart/2005/8/layout/orgChart1"/>
    <dgm:cxn modelId="{AC9B7AA1-DF51-46E4-A131-B8677705C31A}" srcId="{90993045-AACF-4776-8384-6099DC221E56}" destId="{248F026E-9F8F-4F46-A460-8773F20F8470}" srcOrd="0" destOrd="0" parTransId="{B69279A8-94DD-4AD5-BB08-BD31E4FFA700}" sibTransId="{A7F1E570-F84C-4D0D-A9BC-5293CDC6F1E0}"/>
    <dgm:cxn modelId="{F9B04CB6-5BBF-4ECF-9DCC-4571072642D5}" type="presOf" srcId="{248F026E-9F8F-4F46-A460-8773F20F8470}" destId="{89ECD79D-794E-46FB-8CBA-AE75052E60D3}" srcOrd="1" destOrd="0" presId="urn:microsoft.com/office/officeart/2005/8/layout/orgChart1"/>
    <dgm:cxn modelId="{39BDCEF7-C012-4848-8D81-0A7BD023072D}" type="presOf" srcId="{9B1D2228-12FE-4242-8D58-30762C2999D6}" destId="{B218A699-5114-4BEA-A7A2-F765D1F3B4A7}" srcOrd="1" destOrd="0" presId="urn:microsoft.com/office/officeart/2005/8/layout/orgChart1"/>
    <dgm:cxn modelId="{BDCD13BA-9260-478B-8FE2-67C609878294}" type="presOf" srcId="{835854F2-F8F0-4B73-B2A4-3DC68D651CEA}" destId="{21A6A7A6-1463-4461-B05B-08DC40CEEA64}" srcOrd="0" destOrd="0" presId="urn:microsoft.com/office/officeart/2005/8/layout/orgChart1"/>
    <dgm:cxn modelId="{E2C8FF8D-4E5C-4808-A051-36FAEF5D2589}" type="presOf" srcId="{835854F2-F8F0-4B73-B2A4-3DC68D651CEA}" destId="{EEFB0D16-7CEB-4C7E-8A65-EC84AFEE6404}" srcOrd="1" destOrd="0" presId="urn:microsoft.com/office/officeart/2005/8/layout/orgChart1"/>
    <dgm:cxn modelId="{C76739F8-E694-49CD-892B-FFAB0F8374C7}" type="presOf" srcId="{3E786FE4-8F64-439A-A114-4E96606D2A31}" destId="{237BF588-4016-47D5-9DF5-5C7762B4B558}" srcOrd="1" destOrd="0" presId="urn:microsoft.com/office/officeart/2005/8/layout/orgChart1"/>
    <dgm:cxn modelId="{874066D5-A5B8-4DE4-9901-BA30CB6E2DBB}" type="presOf" srcId="{A7822396-54FB-4EF7-BEFD-FFCD4EF7B1D1}" destId="{5829FC1B-F234-48EA-8A59-79FA396519CF}" srcOrd="0" destOrd="0" presId="urn:microsoft.com/office/officeart/2005/8/layout/orgChart1"/>
    <dgm:cxn modelId="{B49B661D-B88F-4A1C-9D93-57E2D7D3D646}" type="presOf" srcId="{1D9A7248-43B4-472D-A7C9-88142403F631}" destId="{7B278AD3-C264-4406-9097-C1B732D21FFE}" srcOrd="0" destOrd="0" presId="urn:microsoft.com/office/officeart/2005/8/layout/orgChart1"/>
    <dgm:cxn modelId="{9EFB4E7D-428E-4BF3-983B-06910135DA6E}" type="presOf" srcId="{66527622-F9D8-4BBF-9B85-E64C8C135C9A}" destId="{89D3CABA-E00F-4554-B98B-6E6200A2B876}" srcOrd="0" destOrd="0" presId="urn:microsoft.com/office/officeart/2005/8/layout/orgChart1"/>
    <dgm:cxn modelId="{997B6888-8AB3-4A8B-B231-6BB579337129}" srcId="{34B06D45-44F4-4EC0-AEC6-80F448FABCD1}" destId="{2FB9B6D2-5495-4626-B028-E7862633C704}" srcOrd="0" destOrd="0" parTransId="{1D9A7248-43B4-472D-A7C9-88142403F631}" sibTransId="{152DCA1D-E69A-4045-A437-DF9F09DE8A76}"/>
    <dgm:cxn modelId="{D9A44191-3F77-43C9-A687-26455C774779}" srcId="{90993045-AACF-4776-8384-6099DC221E56}" destId="{A7822396-54FB-4EF7-BEFD-FFCD4EF7B1D1}" srcOrd="1" destOrd="0" parTransId="{A2DB774E-534B-4F56-AF54-36DB8A4A3382}" sibTransId="{FAAA2F39-F88E-46C5-BB41-5D45DC7B720E}"/>
    <dgm:cxn modelId="{8B43DB78-D13C-450A-B55F-0FF328E373FE}" srcId="{835854F2-F8F0-4B73-B2A4-3DC68D651CEA}" destId="{44262E1A-4A8E-49B4-812E-037F4B0320AE}" srcOrd="0" destOrd="0" parTransId="{DCF61E64-55C0-4795-AF6C-073DDCCAD06E}" sibTransId="{EA1DDAC7-E7E4-4069-B2F4-A60033DAA596}"/>
    <dgm:cxn modelId="{A2909690-3A89-48E9-BE23-2AFE5BA06325}" type="presOf" srcId="{2FB9B6D2-5495-4626-B028-E7862633C704}" destId="{EA1466B2-D657-45CF-B43F-E5DCF4A2C5FC}" srcOrd="1" destOrd="0" presId="urn:microsoft.com/office/officeart/2005/8/layout/orgChart1"/>
    <dgm:cxn modelId="{D6B657EF-A609-4C19-A96C-EEBA191117F6}" srcId="{A7822396-54FB-4EF7-BEFD-FFCD4EF7B1D1}" destId="{9B1D2228-12FE-4242-8D58-30762C2999D6}" srcOrd="1" destOrd="0" parTransId="{CB1FB982-349E-4B61-AE8D-5C6A04510FF7}" sibTransId="{2F46E7F4-8CBB-4403-AB99-4CF2B72E4792}"/>
    <dgm:cxn modelId="{9FC61780-B321-44D2-827B-68D876D797E7}" srcId="{248F026E-9F8F-4F46-A460-8773F20F8470}" destId="{835854F2-F8F0-4B73-B2A4-3DC68D651CEA}" srcOrd="0" destOrd="0" parTransId="{5E9A07A4-E7F6-4F29-88BF-0809DA230CAC}" sibTransId="{CA3812AF-33FF-4229-AFE3-4984D17F208C}"/>
    <dgm:cxn modelId="{701E954F-A6D9-45D2-A43F-988BB6E12CD6}" type="presOf" srcId="{A7822396-54FB-4EF7-BEFD-FFCD4EF7B1D1}" destId="{9899428F-6624-4C83-8B2A-0B19016B519F}" srcOrd="1" destOrd="0" presId="urn:microsoft.com/office/officeart/2005/8/layout/orgChart1"/>
    <dgm:cxn modelId="{DB342E9F-15E3-49CC-BC7E-02910ACAEBE6}" type="presOf" srcId="{CB1FB982-349E-4B61-AE8D-5C6A04510FF7}" destId="{3C5C5A9E-0678-45E7-B66B-4DD2F8EF3AD3}" srcOrd="0" destOrd="0" presId="urn:microsoft.com/office/officeart/2005/8/layout/orgChart1"/>
    <dgm:cxn modelId="{704096C5-6BEA-4CE2-9C02-EC0EF013DCD6}" type="presOf" srcId="{34B06D45-44F4-4EC0-AEC6-80F448FABCD1}" destId="{9D5BEEE2-F506-496E-88B0-4098048CF83E}" srcOrd="1" destOrd="0" presId="urn:microsoft.com/office/officeart/2005/8/layout/orgChart1"/>
    <dgm:cxn modelId="{1CD7AF1C-D4BD-47F7-A9D2-607B1D9FA0F1}" type="presOf" srcId="{5E9A07A4-E7F6-4F29-88BF-0809DA230CAC}" destId="{71CC3A3A-2256-48B4-BE12-24372AB5A1A3}" srcOrd="0" destOrd="0" presId="urn:microsoft.com/office/officeart/2005/8/layout/orgChart1"/>
    <dgm:cxn modelId="{AD7F9114-2A27-420E-8087-95A80D1C1287}" type="presOf" srcId="{3E786FE4-8F64-439A-A114-4E96606D2A31}" destId="{67A2BBC7-9635-4D26-9A78-4DE4AC075046}" srcOrd="0" destOrd="0" presId="urn:microsoft.com/office/officeart/2005/8/layout/orgChart1"/>
    <dgm:cxn modelId="{51871986-B917-404B-9494-F4356F8BB21C}" type="presOf" srcId="{954142B7-7506-4D22-BE59-EA29F7665370}" destId="{C5F27E05-771A-4E0B-8D4D-76BB5792FB94}" srcOrd="0" destOrd="0" presId="urn:microsoft.com/office/officeart/2005/8/layout/orgChart1"/>
    <dgm:cxn modelId="{0858A833-EF72-4236-8EB7-6C95B7C7D238}" type="presParOf" srcId="{2183599B-1CC1-40C1-9169-7C29E9A98895}" destId="{B83FD4FE-6BDF-4D3A-B2CB-425154C806D9}" srcOrd="0" destOrd="0" presId="urn:microsoft.com/office/officeart/2005/8/layout/orgChart1"/>
    <dgm:cxn modelId="{21F3F18A-C3DF-45CF-B15D-055E1D90A0D1}" type="presParOf" srcId="{B83FD4FE-6BDF-4D3A-B2CB-425154C806D9}" destId="{39A7062D-AACF-45E3-9394-166E8451C8C5}" srcOrd="0" destOrd="0" presId="urn:microsoft.com/office/officeart/2005/8/layout/orgChart1"/>
    <dgm:cxn modelId="{CCB9D25B-FF1E-40F6-8C57-5D78EB624F1C}" type="presParOf" srcId="{39A7062D-AACF-45E3-9394-166E8451C8C5}" destId="{E862A6F6-1470-4EA5-B1FF-576DD777816F}" srcOrd="0" destOrd="0" presId="urn:microsoft.com/office/officeart/2005/8/layout/orgChart1"/>
    <dgm:cxn modelId="{2602E775-E411-4262-9854-B64FA6CD7D1A}" type="presParOf" srcId="{39A7062D-AACF-45E3-9394-166E8451C8C5}" destId="{89ECD79D-794E-46FB-8CBA-AE75052E60D3}" srcOrd="1" destOrd="0" presId="urn:microsoft.com/office/officeart/2005/8/layout/orgChart1"/>
    <dgm:cxn modelId="{CF5E5FEB-66F8-4924-862B-91EAFA02FECB}" type="presParOf" srcId="{B83FD4FE-6BDF-4D3A-B2CB-425154C806D9}" destId="{52E4FAA0-E892-4F1D-BE30-985E7D837A10}" srcOrd="1" destOrd="0" presId="urn:microsoft.com/office/officeart/2005/8/layout/orgChart1"/>
    <dgm:cxn modelId="{FFEE7CD6-BA0F-4D5E-B26F-84CFA1C0A2C3}" type="presParOf" srcId="{52E4FAA0-E892-4F1D-BE30-985E7D837A10}" destId="{71CC3A3A-2256-48B4-BE12-24372AB5A1A3}" srcOrd="0" destOrd="0" presId="urn:microsoft.com/office/officeart/2005/8/layout/orgChart1"/>
    <dgm:cxn modelId="{5D71FA4B-7694-40D2-A646-31D2BD0981A1}" type="presParOf" srcId="{52E4FAA0-E892-4F1D-BE30-985E7D837A10}" destId="{8F9C11C8-2BF1-4869-9783-7DDF3783BA4D}" srcOrd="1" destOrd="0" presId="urn:microsoft.com/office/officeart/2005/8/layout/orgChart1"/>
    <dgm:cxn modelId="{822939B5-78B4-4CA1-98E2-4529B2298B32}" type="presParOf" srcId="{8F9C11C8-2BF1-4869-9783-7DDF3783BA4D}" destId="{2E88FA4F-F993-456B-AE48-74E84B490B60}" srcOrd="0" destOrd="0" presId="urn:microsoft.com/office/officeart/2005/8/layout/orgChart1"/>
    <dgm:cxn modelId="{17871238-85CF-4F24-9143-B2B026903091}" type="presParOf" srcId="{2E88FA4F-F993-456B-AE48-74E84B490B60}" destId="{21A6A7A6-1463-4461-B05B-08DC40CEEA64}" srcOrd="0" destOrd="0" presId="urn:microsoft.com/office/officeart/2005/8/layout/orgChart1"/>
    <dgm:cxn modelId="{56CF55C0-77A4-4D0E-9F38-20CDD086D1E9}" type="presParOf" srcId="{2E88FA4F-F993-456B-AE48-74E84B490B60}" destId="{EEFB0D16-7CEB-4C7E-8A65-EC84AFEE6404}" srcOrd="1" destOrd="0" presId="urn:microsoft.com/office/officeart/2005/8/layout/orgChart1"/>
    <dgm:cxn modelId="{F1971ED4-BD01-47A8-8131-1305DF49FF3E}" type="presParOf" srcId="{8F9C11C8-2BF1-4869-9783-7DDF3783BA4D}" destId="{BFCF5B63-CD64-4890-88B9-1888A514EE15}" srcOrd="1" destOrd="0" presId="urn:microsoft.com/office/officeart/2005/8/layout/orgChart1"/>
    <dgm:cxn modelId="{3B3360BC-8D49-4EB6-9DD9-429A12A90DB0}" type="presParOf" srcId="{BFCF5B63-CD64-4890-88B9-1888A514EE15}" destId="{908F2CF0-5A7E-4C6C-A492-02A767DC3F1D}" srcOrd="0" destOrd="0" presId="urn:microsoft.com/office/officeart/2005/8/layout/orgChart1"/>
    <dgm:cxn modelId="{C4C404A7-301C-4C91-A100-CA0288914055}" type="presParOf" srcId="{BFCF5B63-CD64-4890-88B9-1888A514EE15}" destId="{300CB0C5-844D-4AAF-8803-DAAA96E72D4E}" srcOrd="1" destOrd="0" presId="urn:microsoft.com/office/officeart/2005/8/layout/orgChart1"/>
    <dgm:cxn modelId="{D86562EF-AF28-49F8-AE86-398ABC1274A3}" type="presParOf" srcId="{300CB0C5-844D-4AAF-8803-DAAA96E72D4E}" destId="{E98B0024-E3FE-432B-8100-3461C86D4641}" srcOrd="0" destOrd="0" presId="urn:microsoft.com/office/officeart/2005/8/layout/orgChart1"/>
    <dgm:cxn modelId="{7063B870-6752-4681-9C6B-C9E0AF38C2A0}" type="presParOf" srcId="{E98B0024-E3FE-432B-8100-3461C86D4641}" destId="{4DAEA9D4-CDD4-4D61-8D02-4BA7D8F59FF8}" srcOrd="0" destOrd="0" presId="urn:microsoft.com/office/officeart/2005/8/layout/orgChart1"/>
    <dgm:cxn modelId="{936B51BB-252C-4CD9-955D-B9F9EB47DFF4}" type="presParOf" srcId="{E98B0024-E3FE-432B-8100-3461C86D4641}" destId="{070BFB99-320E-43A0-A46B-61C588162FE0}" srcOrd="1" destOrd="0" presId="urn:microsoft.com/office/officeart/2005/8/layout/orgChart1"/>
    <dgm:cxn modelId="{6E6C1E84-3B2D-46D7-B144-E5FF457AD5C3}" type="presParOf" srcId="{300CB0C5-844D-4AAF-8803-DAAA96E72D4E}" destId="{147C74F1-C899-44FC-8239-884C9B89C3E4}" srcOrd="1" destOrd="0" presId="urn:microsoft.com/office/officeart/2005/8/layout/orgChart1"/>
    <dgm:cxn modelId="{5CE996F9-6C4A-4C4C-9E63-BC7D05AC2D41}" type="presParOf" srcId="{300CB0C5-844D-4AAF-8803-DAAA96E72D4E}" destId="{2746391B-AEF1-4849-8845-455013DE842E}" srcOrd="2" destOrd="0" presId="urn:microsoft.com/office/officeart/2005/8/layout/orgChart1"/>
    <dgm:cxn modelId="{2C7EB846-0EA3-4B2E-972D-3A0E63FEBF38}" type="presParOf" srcId="{8F9C11C8-2BF1-4869-9783-7DDF3783BA4D}" destId="{0BCA7A19-A454-406D-AA39-B57D27E60E1C}" srcOrd="2" destOrd="0" presId="urn:microsoft.com/office/officeart/2005/8/layout/orgChart1"/>
    <dgm:cxn modelId="{976A011A-61A8-4994-BDD2-BEA113FF35E6}" type="presParOf" srcId="{52E4FAA0-E892-4F1D-BE30-985E7D837A10}" destId="{C5F27E05-771A-4E0B-8D4D-76BB5792FB94}" srcOrd="2" destOrd="0" presId="urn:microsoft.com/office/officeart/2005/8/layout/orgChart1"/>
    <dgm:cxn modelId="{081AA04A-CE69-41BC-A858-36EB4BC35E9A}" type="presParOf" srcId="{52E4FAA0-E892-4F1D-BE30-985E7D837A10}" destId="{8DDE8936-45D4-4010-B8B6-7A0768315788}" srcOrd="3" destOrd="0" presId="urn:microsoft.com/office/officeart/2005/8/layout/orgChart1"/>
    <dgm:cxn modelId="{D367AEF8-D3EA-43CF-951E-92DB8BCD5FF6}" type="presParOf" srcId="{8DDE8936-45D4-4010-B8B6-7A0768315788}" destId="{FBA5A61D-810D-4488-8C87-D4D79CDCB9EA}" srcOrd="0" destOrd="0" presId="urn:microsoft.com/office/officeart/2005/8/layout/orgChart1"/>
    <dgm:cxn modelId="{0FE95C69-E557-4879-A41B-D3FB5185EAA0}" type="presParOf" srcId="{FBA5A61D-810D-4488-8C87-D4D79CDCB9EA}" destId="{67A2BBC7-9635-4D26-9A78-4DE4AC075046}" srcOrd="0" destOrd="0" presId="urn:microsoft.com/office/officeart/2005/8/layout/orgChart1"/>
    <dgm:cxn modelId="{A73B1A4F-D5D5-46DC-A8C8-348DC5408BFA}" type="presParOf" srcId="{FBA5A61D-810D-4488-8C87-D4D79CDCB9EA}" destId="{237BF588-4016-47D5-9DF5-5C7762B4B558}" srcOrd="1" destOrd="0" presId="urn:microsoft.com/office/officeart/2005/8/layout/orgChart1"/>
    <dgm:cxn modelId="{FC08ABBC-160E-40C7-B571-B5568E26848B}" type="presParOf" srcId="{8DDE8936-45D4-4010-B8B6-7A0768315788}" destId="{007C0607-11DB-4D65-9652-3A9AAE7956A2}" srcOrd="1" destOrd="0" presId="urn:microsoft.com/office/officeart/2005/8/layout/orgChart1"/>
    <dgm:cxn modelId="{2C91724E-5B35-427D-B39A-71B50C5393CA}" type="presParOf" srcId="{8DDE8936-45D4-4010-B8B6-7A0768315788}" destId="{DB6512BE-3FDD-4A0D-B767-6DCF99CB1917}" srcOrd="2" destOrd="0" presId="urn:microsoft.com/office/officeart/2005/8/layout/orgChart1"/>
    <dgm:cxn modelId="{714E6E8A-FAD7-4DFF-B537-FE45D7F5DB0A}" type="presParOf" srcId="{B83FD4FE-6BDF-4D3A-B2CB-425154C806D9}" destId="{41505B6B-A647-4DF2-8602-79FA3A5ECC76}" srcOrd="2" destOrd="0" presId="urn:microsoft.com/office/officeart/2005/8/layout/orgChart1"/>
    <dgm:cxn modelId="{A3F169FA-A23C-456B-9BD9-315974F77DFF}" type="presParOf" srcId="{2183599B-1CC1-40C1-9169-7C29E9A98895}" destId="{54EEA034-828C-42D0-8731-D4F39B5F35A7}" srcOrd="1" destOrd="0" presId="urn:microsoft.com/office/officeart/2005/8/layout/orgChart1"/>
    <dgm:cxn modelId="{37C2D81B-AD8D-4C0A-A8BC-696E4424B8AA}" type="presParOf" srcId="{54EEA034-828C-42D0-8731-D4F39B5F35A7}" destId="{FA3E7E04-161D-451D-AF0F-3B74A681FE79}" srcOrd="0" destOrd="0" presId="urn:microsoft.com/office/officeart/2005/8/layout/orgChart1"/>
    <dgm:cxn modelId="{D8E9580D-3D81-4D22-BD6B-0C3E5D91FC1A}" type="presParOf" srcId="{FA3E7E04-161D-451D-AF0F-3B74A681FE79}" destId="{5829FC1B-F234-48EA-8A59-79FA396519CF}" srcOrd="0" destOrd="0" presId="urn:microsoft.com/office/officeart/2005/8/layout/orgChart1"/>
    <dgm:cxn modelId="{A89454EB-988C-4F40-9436-FB2B666CFFF0}" type="presParOf" srcId="{FA3E7E04-161D-451D-AF0F-3B74A681FE79}" destId="{9899428F-6624-4C83-8B2A-0B19016B519F}" srcOrd="1" destOrd="0" presId="urn:microsoft.com/office/officeart/2005/8/layout/orgChart1"/>
    <dgm:cxn modelId="{9268615B-A0C4-4AF1-8300-2D8D5AF45B1D}" type="presParOf" srcId="{54EEA034-828C-42D0-8731-D4F39B5F35A7}" destId="{FB73B704-0BDF-4A50-8F18-D4079D4EDF8B}" srcOrd="1" destOrd="0" presId="urn:microsoft.com/office/officeart/2005/8/layout/orgChart1"/>
    <dgm:cxn modelId="{10CD1961-93E6-436A-9DD1-3850DE476026}" type="presParOf" srcId="{FB73B704-0BDF-4A50-8F18-D4079D4EDF8B}" destId="{89D3CABA-E00F-4554-B98B-6E6200A2B876}" srcOrd="0" destOrd="0" presId="urn:microsoft.com/office/officeart/2005/8/layout/orgChart1"/>
    <dgm:cxn modelId="{0C519F6E-40C8-4A34-B071-1B7C5AE66AA4}" type="presParOf" srcId="{FB73B704-0BDF-4A50-8F18-D4079D4EDF8B}" destId="{19B7BD7A-A9F1-4C97-ADD3-CF55B613BE59}" srcOrd="1" destOrd="0" presId="urn:microsoft.com/office/officeart/2005/8/layout/orgChart1"/>
    <dgm:cxn modelId="{877D9AC5-C86C-4A84-B40E-1326EC0B0FE5}" type="presParOf" srcId="{19B7BD7A-A9F1-4C97-ADD3-CF55B613BE59}" destId="{0286C55C-97CB-425D-B6A9-CF5D4A7386F2}" srcOrd="0" destOrd="0" presId="urn:microsoft.com/office/officeart/2005/8/layout/orgChart1"/>
    <dgm:cxn modelId="{2DC78141-FE58-4859-B28B-B68C2A3EF729}" type="presParOf" srcId="{0286C55C-97CB-425D-B6A9-CF5D4A7386F2}" destId="{EDD7D771-B57D-4CA9-9278-6B9B47C28D69}" srcOrd="0" destOrd="0" presId="urn:microsoft.com/office/officeart/2005/8/layout/orgChart1"/>
    <dgm:cxn modelId="{C9B4D387-0D48-4293-A8E0-50DCA9E03C58}" type="presParOf" srcId="{0286C55C-97CB-425D-B6A9-CF5D4A7386F2}" destId="{D53895F5-5D7E-4465-AE7B-1648F8D752AC}" srcOrd="1" destOrd="0" presId="urn:microsoft.com/office/officeart/2005/8/layout/orgChart1"/>
    <dgm:cxn modelId="{FAABE3B1-E851-4F0D-BEE1-174097A506EE}" type="presParOf" srcId="{19B7BD7A-A9F1-4C97-ADD3-CF55B613BE59}" destId="{7D0A1585-BACD-4D33-A4C4-40D5D45330AC}" srcOrd="1" destOrd="0" presId="urn:microsoft.com/office/officeart/2005/8/layout/orgChart1"/>
    <dgm:cxn modelId="{94F62DC1-BF7F-4BCB-BFEE-2C52BFE27C9B}" type="presParOf" srcId="{19B7BD7A-A9F1-4C97-ADD3-CF55B613BE59}" destId="{EE7CDEEC-0F91-43C2-BF2F-809464F33DFF}" srcOrd="2" destOrd="0" presId="urn:microsoft.com/office/officeart/2005/8/layout/orgChart1"/>
    <dgm:cxn modelId="{BEA174BE-FEAD-49E8-9FDF-8A994371EE73}" type="presParOf" srcId="{FB73B704-0BDF-4A50-8F18-D4079D4EDF8B}" destId="{3C5C5A9E-0678-45E7-B66B-4DD2F8EF3AD3}" srcOrd="2" destOrd="0" presId="urn:microsoft.com/office/officeart/2005/8/layout/orgChart1"/>
    <dgm:cxn modelId="{89C78580-A455-40AE-B8C4-73DE904F3C77}" type="presParOf" srcId="{FB73B704-0BDF-4A50-8F18-D4079D4EDF8B}" destId="{39CA5B99-D1E9-4D22-97B0-253CD421D801}" srcOrd="3" destOrd="0" presId="urn:microsoft.com/office/officeart/2005/8/layout/orgChart1"/>
    <dgm:cxn modelId="{6075E2CB-5B0F-4C2E-ADCF-0B343D8D676F}" type="presParOf" srcId="{39CA5B99-D1E9-4D22-97B0-253CD421D801}" destId="{DB87CB31-1805-43F8-B3E2-C0B9330E3676}" srcOrd="0" destOrd="0" presId="urn:microsoft.com/office/officeart/2005/8/layout/orgChart1"/>
    <dgm:cxn modelId="{09A26D8C-D71E-474D-9558-628EC943AD29}" type="presParOf" srcId="{DB87CB31-1805-43F8-B3E2-C0B9330E3676}" destId="{B23AC679-9A59-4728-A2DB-F8695D260981}" srcOrd="0" destOrd="0" presId="urn:microsoft.com/office/officeart/2005/8/layout/orgChart1"/>
    <dgm:cxn modelId="{E8458EF4-4372-426E-A483-7071AC4A07FE}" type="presParOf" srcId="{DB87CB31-1805-43F8-B3E2-C0B9330E3676}" destId="{B218A699-5114-4BEA-A7A2-F765D1F3B4A7}" srcOrd="1" destOrd="0" presId="urn:microsoft.com/office/officeart/2005/8/layout/orgChart1"/>
    <dgm:cxn modelId="{522C6C35-194F-4B6E-8206-2BEE40C0ACFD}" type="presParOf" srcId="{39CA5B99-D1E9-4D22-97B0-253CD421D801}" destId="{AA87B726-D0C5-4FB6-B5A8-626EFA095B56}" srcOrd="1" destOrd="0" presId="urn:microsoft.com/office/officeart/2005/8/layout/orgChart1"/>
    <dgm:cxn modelId="{A97C3280-5ACF-495C-93DF-9E84283B8228}" type="presParOf" srcId="{39CA5B99-D1E9-4D22-97B0-253CD421D801}" destId="{51C030F8-A92F-4991-9D0A-89A255ADF968}" srcOrd="2" destOrd="0" presId="urn:microsoft.com/office/officeart/2005/8/layout/orgChart1"/>
    <dgm:cxn modelId="{BC41308A-1193-4839-A8BF-0D9C53D551C8}" type="presParOf" srcId="{54EEA034-828C-42D0-8731-D4F39B5F35A7}" destId="{A27DED0E-3E45-448F-B28B-259B0013D9AB}" srcOrd="2" destOrd="0" presId="urn:microsoft.com/office/officeart/2005/8/layout/orgChart1"/>
    <dgm:cxn modelId="{D70EB332-AE05-4470-8CA5-E570BB221330}" type="presParOf" srcId="{2183599B-1CC1-40C1-9169-7C29E9A98895}" destId="{2D03DC41-CF94-460E-AED9-C220EDD72A78}" srcOrd="2" destOrd="0" presId="urn:microsoft.com/office/officeart/2005/8/layout/orgChart1"/>
    <dgm:cxn modelId="{F2E46EDE-39B2-430F-B205-D35987E89A49}" type="presParOf" srcId="{2D03DC41-CF94-460E-AED9-C220EDD72A78}" destId="{478F567B-B419-40BC-A8DD-20A8296B2F2A}" srcOrd="0" destOrd="0" presId="urn:microsoft.com/office/officeart/2005/8/layout/orgChart1"/>
    <dgm:cxn modelId="{4491B3D2-C32B-44A5-88C8-045394FC0A3F}" type="presParOf" srcId="{478F567B-B419-40BC-A8DD-20A8296B2F2A}" destId="{49007A22-2980-42F9-816C-405A1E7AEDAE}" srcOrd="0" destOrd="0" presId="urn:microsoft.com/office/officeart/2005/8/layout/orgChart1"/>
    <dgm:cxn modelId="{1944FFBC-1EED-4194-8A0F-FF4D7C4DB4CE}" type="presParOf" srcId="{478F567B-B419-40BC-A8DD-20A8296B2F2A}" destId="{9D5BEEE2-F506-496E-88B0-4098048CF83E}" srcOrd="1" destOrd="0" presId="urn:microsoft.com/office/officeart/2005/8/layout/orgChart1"/>
    <dgm:cxn modelId="{7879D286-F685-4618-BE1F-D3653264BDD6}" type="presParOf" srcId="{2D03DC41-CF94-460E-AED9-C220EDD72A78}" destId="{C5A909CE-CE99-488C-8ABA-FF8D68F7ABF4}" srcOrd="1" destOrd="0" presId="urn:microsoft.com/office/officeart/2005/8/layout/orgChart1"/>
    <dgm:cxn modelId="{D2366F87-D441-497F-9FA1-323116F909E6}" type="presParOf" srcId="{C5A909CE-CE99-488C-8ABA-FF8D68F7ABF4}" destId="{7B278AD3-C264-4406-9097-C1B732D21FFE}" srcOrd="0" destOrd="0" presId="urn:microsoft.com/office/officeart/2005/8/layout/orgChart1"/>
    <dgm:cxn modelId="{8DF289E4-0299-4200-BA7D-4619B15C0A8B}" type="presParOf" srcId="{C5A909CE-CE99-488C-8ABA-FF8D68F7ABF4}" destId="{18BDD503-581B-4F47-892F-6A09C9C44AEC}" srcOrd="1" destOrd="0" presId="urn:microsoft.com/office/officeart/2005/8/layout/orgChart1"/>
    <dgm:cxn modelId="{0B2E4DA0-4E48-4E50-882B-6CBFF9E29BCF}" type="presParOf" srcId="{18BDD503-581B-4F47-892F-6A09C9C44AEC}" destId="{7D39ED02-E7A6-4CBB-9A7B-3A8D838A3AC3}" srcOrd="0" destOrd="0" presId="urn:microsoft.com/office/officeart/2005/8/layout/orgChart1"/>
    <dgm:cxn modelId="{7B114CA0-BC56-410A-A4AA-7FBCD56BFC6B}" type="presParOf" srcId="{7D39ED02-E7A6-4CBB-9A7B-3A8D838A3AC3}" destId="{4ABE5689-94DE-4ED8-8F46-36AEE6FEFC04}" srcOrd="0" destOrd="0" presId="urn:microsoft.com/office/officeart/2005/8/layout/orgChart1"/>
    <dgm:cxn modelId="{F5AD5371-A3AE-4E84-8815-982CE8B4DBC7}" type="presParOf" srcId="{7D39ED02-E7A6-4CBB-9A7B-3A8D838A3AC3}" destId="{EA1466B2-D657-45CF-B43F-E5DCF4A2C5FC}" srcOrd="1" destOrd="0" presId="urn:microsoft.com/office/officeart/2005/8/layout/orgChart1"/>
    <dgm:cxn modelId="{FC3D93C2-26CF-4479-8B31-D5A3E5AFCEB5}" type="presParOf" srcId="{18BDD503-581B-4F47-892F-6A09C9C44AEC}" destId="{5B2BB84A-229F-4889-8A35-AC22F2A8B3FC}" srcOrd="1" destOrd="0" presId="urn:microsoft.com/office/officeart/2005/8/layout/orgChart1"/>
    <dgm:cxn modelId="{803D5E54-595C-4DB4-93DB-1ED450EF0D4D}" type="presParOf" srcId="{18BDD503-581B-4F47-892F-6A09C9C44AEC}" destId="{6EFF0E05-E649-4E18-8047-C8335CA0AFE4}" srcOrd="2" destOrd="0" presId="urn:microsoft.com/office/officeart/2005/8/layout/orgChart1"/>
    <dgm:cxn modelId="{AA71709B-4CD6-4E61-990B-D001EAF86C22}" type="presParOf" srcId="{2D03DC41-CF94-460E-AED9-C220EDD72A78}" destId="{A1C47C7E-02A3-44EA-86E5-CF95B4DE9E6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809412-E3F9-47BC-A66D-3FC08BE81ED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BD1920DB-C454-48B5-8CD3-D24C7122BA3C}">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2800" dirty="0" smtClean="0"/>
            <a:t>Entrada</a:t>
          </a:r>
          <a:endParaRPr lang="es-ES" sz="2800" dirty="0"/>
        </a:p>
      </dgm:t>
    </dgm:pt>
    <dgm:pt modelId="{D740F7C2-77F5-45F5-B766-8A567C929234}" type="parTrans" cxnId="{447081E9-9F10-4B5E-9F7F-7E62745FB855}">
      <dgm:prSet/>
      <dgm:spPr/>
      <dgm:t>
        <a:bodyPr/>
        <a:lstStyle/>
        <a:p>
          <a:endParaRPr lang="es-ES" sz="2000"/>
        </a:p>
      </dgm:t>
    </dgm:pt>
    <dgm:pt modelId="{D4EBCDD9-9125-4AC3-8327-6BF92EEF9D25}" type="sibTrans" cxnId="{447081E9-9F10-4B5E-9F7F-7E62745FB855}">
      <dgm:prSet/>
      <dgm:spPr/>
      <dgm:t>
        <a:bodyPr/>
        <a:lstStyle/>
        <a:p>
          <a:endParaRPr lang="es-ES" sz="2000"/>
        </a:p>
      </dgm:t>
    </dgm:pt>
    <dgm:pt modelId="{99C46DB9-0404-4D15-B5D4-558117B2B31B}">
      <dgm:prSet phldrT="[Texto]" custT="1"/>
      <dgm:spPr/>
      <dgm:t>
        <a:bodyPr/>
        <a:lstStyle/>
        <a:p>
          <a:endParaRPr lang="es-EC" sz="1400" dirty="0" smtClean="0">
            <a:solidFill>
              <a:schemeClr val="tx1"/>
            </a:solidFill>
          </a:endParaRPr>
        </a:p>
        <a:p>
          <a:r>
            <a:rPr lang="es-EC" sz="1400" dirty="0" smtClean="0">
              <a:solidFill>
                <a:schemeClr val="tx1"/>
              </a:solidFill>
            </a:rPr>
            <a:t>- El contrato ha sido revisado y autorizado. (PP3010).</a:t>
          </a:r>
          <a:endParaRPr lang="es-ES" sz="1400" dirty="0">
            <a:solidFill>
              <a:schemeClr val="tx1"/>
            </a:solidFill>
          </a:endParaRPr>
        </a:p>
      </dgm:t>
    </dgm:pt>
    <dgm:pt modelId="{F976263D-8174-42AB-AEF5-4C3EDE782CFA}" type="parTrans" cxnId="{7BCD6238-B5BD-498F-8D2C-C4A5DA062390}">
      <dgm:prSet/>
      <dgm:spPr/>
      <dgm:t>
        <a:bodyPr/>
        <a:lstStyle/>
        <a:p>
          <a:endParaRPr lang="es-ES" sz="2000"/>
        </a:p>
      </dgm:t>
    </dgm:pt>
    <dgm:pt modelId="{716652F7-D838-44F4-B626-3BFF32DCF1F3}" type="sibTrans" cxnId="{7BCD6238-B5BD-498F-8D2C-C4A5DA062390}">
      <dgm:prSet/>
      <dgm:spPr/>
      <dgm:t>
        <a:bodyPr/>
        <a:lstStyle/>
        <a:p>
          <a:endParaRPr lang="es-ES" sz="2000"/>
        </a:p>
      </dgm:t>
    </dgm:pt>
    <dgm:pt modelId="{5135E499-D23D-4B5C-B9F4-5F99907C6991}">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S" sz="2800" dirty="0" smtClean="0">
              <a:solidFill>
                <a:schemeClr val="tx1"/>
              </a:solidFill>
            </a:rPr>
            <a:t>Actividades</a:t>
          </a:r>
          <a:endParaRPr lang="es-ES" sz="2800" dirty="0">
            <a:solidFill>
              <a:schemeClr val="tx1"/>
            </a:solidFill>
          </a:endParaRPr>
        </a:p>
      </dgm:t>
    </dgm:pt>
    <dgm:pt modelId="{A91234CA-2D3F-48CA-BA9B-28EF5DBD82BF}" type="parTrans" cxnId="{72FECD1E-5BB3-490D-82B8-80D62C9C6616}">
      <dgm:prSet/>
      <dgm:spPr/>
      <dgm:t>
        <a:bodyPr/>
        <a:lstStyle/>
        <a:p>
          <a:endParaRPr lang="es-ES" sz="2000"/>
        </a:p>
      </dgm:t>
    </dgm:pt>
    <dgm:pt modelId="{CFB47573-9F4C-4671-8369-C8052DF32FCA}" type="sibTrans" cxnId="{72FECD1E-5BB3-490D-82B8-80D62C9C6616}">
      <dgm:prSet/>
      <dgm:spPr/>
      <dgm:t>
        <a:bodyPr/>
        <a:lstStyle/>
        <a:p>
          <a:endParaRPr lang="es-ES" sz="2000"/>
        </a:p>
      </dgm:t>
    </dgm:pt>
    <dgm:pt modelId="{C38B40B1-93F0-40B5-A8BE-2BBAECFA5A7A}">
      <dgm:prSet phldrT="[Texto]" custT="1"/>
      <dgm:spPr/>
      <dgm:t>
        <a:bodyPr/>
        <a:lstStyle/>
        <a:p>
          <a:endParaRPr lang="es-EC" sz="1200" dirty="0" smtClean="0">
            <a:solidFill>
              <a:schemeClr val="tx1"/>
            </a:solidFill>
          </a:endParaRPr>
        </a:p>
        <a:p>
          <a:r>
            <a:rPr lang="es-EC" sz="1200" dirty="0" smtClean="0">
              <a:solidFill>
                <a:schemeClr val="tx1"/>
              </a:solidFill>
            </a:rPr>
            <a:t>I</a:t>
          </a:r>
          <a:r>
            <a:rPr lang="es-EC" sz="1400" b="1" dirty="0" smtClean="0">
              <a:solidFill>
                <a:schemeClr val="tx1"/>
              </a:solidFill>
            </a:rPr>
            <a:t>niciación del proyecto</a:t>
          </a:r>
          <a:endParaRPr lang="es-ES" sz="1400" b="1" dirty="0">
            <a:solidFill>
              <a:schemeClr val="tx1"/>
            </a:solidFill>
          </a:endParaRPr>
        </a:p>
      </dgm:t>
    </dgm:pt>
    <dgm:pt modelId="{62097FD7-195A-485D-B377-A1EBB7B7D0D3}" type="parTrans" cxnId="{39C8510D-26CB-4C3A-97E1-24AC7D3FF2E2}">
      <dgm:prSet/>
      <dgm:spPr/>
      <dgm:t>
        <a:bodyPr/>
        <a:lstStyle/>
        <a:p>
          <a:endParaRPr lang="es-ES" sz="2000"/>
        </a:p>
      </dgm:t>
    </dgm:pt>
    <dgm:pt modelId="{89CAF0B7-EFD5-483E-B7A6-16A48886FB1B}" type="sibTrans" cxnId="{39C8510D-26CB-4C3A-97E1-24AC7D3FF2E2}">
      <dgm:prSet/>
      <dgm:spPr/>
      <dgm:t>
        <a:bodyPr/>
        <a:lstStyle/>
        <a:p>
          <a:endParaRPr lang="es-ES" sz="2000"/>
        </a:p>
      </dgm:t>
    </dgm:pt>
    <dgm:pt modelId="{E663BC3E-E2C7-4B37-9D14-56B2338DE5FD}">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2800" dirty="0" smtClean="0"/>
            <a:t>Validación</a:t>
          </a:r>
          <a:endParaRPr lang="es-ES" sz="2800" dirty="0"/>
        </a:p>
      </dgm:t>
    </dgm:pt>
    <dgm:pt modelId="{2664FCB3-3B09-45EF-8600-CF22217C9074}" type="parTrans" cxnId="{F7440E9B-396A-475E-8B22-7CC371978389}">
      <dgm:prSet/>
      <dgm:spPr/>
      <dgm:t>
        <a:bodyPr/>
        <a:lstStyle/>
        <a:p>
          <a:endParaRPr lang="es-ES" sz="2000"/>
        </a:p>
      </dgm:t>
    </dgm:pt>
    <dgm:pt modelId="{DEA383C6-2C5C-468A-A9F1-9B41EBEDC344}" type="sibTrans" cxnId="{F7440E9B-396A-475E-8B22-7CC371978389}">
      <dgm:prSet/>
      <dgm:spPr/>
      <dgm:t>
        <a:bodyPr/>
        <a:lstStyle/>
        <a:p>
          <a:endParaRPr lang="es-ES" sz="2000"/>
        </a:p>
      </dgm:t>
    </dgm:pt>
    <dgm:pt modelId="{5735BAB6-E379-4392-BBA7-14A3B7363272}">
      <dgm:prSet phldrT="[Texto]" custT="1"/>
      <dgm:spPr/>
      <dgm:t>
        <a:bodyPr/>
        <a:lstStyle/>
        <a:p>
          <a:endParaRPr lang="es-EC" sz="1200" dirty="0" smtClean="0">
            <a:solidFill>
              <a:schemeClr val="tx1"/>
            </a:solidFill>
          </a:endParaRPr>
        </a:p>
        <a:p>
          <a:r>
            <a:rPr lang="es-EC" sz="1200" dirty="0" smtClean="0">
              <a:solidFill>
                <a:schemeClr val="tx1"/>
              </a:solidFill>
            </a:rPr>
            <a:t>Revisión del plan del proyecto</a:t>
          </a:r>
          <a:endParaRPr lang="es-ES" sz="1200" dirty="0">
            <a:solidFill>
              <a:schemeClr val="tx1"/>
            </a:solidFill>
          </a:endParaRPr>
        </a:p>
      </dgm:t>
    </dgm:pt>
    <dgm:pt modelId="{8747C269-AC4A-46E8-8D31-2E69773075ED}" type="parTrans" cxnId="{7B4B2BF0-38B6-44EF-BBA5-B2F3501C37BE}">
      <dgm:prSet/>
      <dgm:spPr/>
      <dgm:t>
        <a:bodyPr/>
        <a:lstStyle/>
        <a:p>
          <a:endParaRPr lang="es-ES" sz="2000"/>
        </a:p>
      </dgm:t>
    </dgm:pt>
    <dgm:pt modelId="{C4F5B020-BF3E-4F99-B3EB-B72A455758E5}" type="sibTrans" cxnId="{7B4B2BF0-38B6-44EF-BBA5-B2F3501C37BE}">
      <dgm:prSet/>
      <dgm:spPr/>
      <dgm:t>
        <a:bodyPr/>
        <a:lstStyle/>
        <a:p>
          <a:endParaRPr lang="es-ES" sz="2000"/>
        </a:p>
      </dgm:t>
    </dgm:pt>
    <dgm:pt modelId="{1A3C53FB-EBAF-42C7-BDB7-96ADA9D345C5}">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S" sz="2800" dirty="0" smtClean="0"/>
            <a:t>Salida</a:t>
          </a:r>
          <a:endParaRPr lang="es-ES" sz="2800" dirty="0"/>
        </a:p>
      </dgm:t>
    </dgm:pt>
    <dgm:pt modelId="{8BFAB7B9-F7B2-408E-943F-F74660059B85}" type="parTrans" cxnId="{12E5CC2C-33D9-4EA7-AD8B-8F81E692ECC8}">
      <dgm:prSet/>
      <dgm:spPr/>
      <dgm:t>
        <a:bodyPr/>
        <a:lstStyle/>
        <a:p>
          <a:endParaRPr lang="es-ES" sz="2000"/>
        </a:p>
      </dgm:t>
    </dgm:pt>
    <dgm:pt modelId="{5A1341EA-78F7-46F6-8667-12515B17DDB1}" type="sibTrans" cxnId="{12E5CC2C-33D9-4EA7-AD8B-8F81E692ECC8}">
      <dgm:prSet/>
      <dgm:spPr/>
      <dgm:t>
        <a:bodyPr/>
        <a:lstStyle/>
        <a:p>
          <a:endParaRPr lang="es-ES" sz="2000"/>
        </a:p>
      </dgm:t>
    </dgm:pt>
    <dgm:pt modelId="{A4A89D4B-9169-460C-A116-E72ACC4522B8}">
      <dgm:prSet phldrT="[Texto]" custT="1"/>
      <dgm:spPr/>
      <dgm:t>
        <a:bodyPr/>
        <a:lstStyle/>
        <a:p>
          <a:endParaRPr lang="es-EC" sz="1100" dirty="0" smtClean="0">
            <a:solidFill>
              <a:schemeClr val="tx1"/>
            </a:solidFill>
          </a:endParaRPr>
        </a:p>
        <a:p>
          <a:r>
            <a:rPr lang="es-EC" sz="1400" dirty="0" smtClean="0">
              <a:solidFill>
                <a:schemeClr val="tx1"/>
              </a:solidFill>
            </a:rPr>
            <a:t>Nota Inicio del proyecto (PIN)</a:t>
          </a:r>
        </a:p>
        <a:p>
          <a:r>
            <a:rPr lang="es-EC" sz="1200" dirty="0" smtClean="0">
              <a:solidFill>
                <a:schemeClr val="tx1"/>
              </a:solidFill>
            </a:rPr>
            <a:t>Liberación del plan del proyecto</a:t>
          </a:r>
          <a:endParaRPr lang="es-ES" sz="1200" dirty="0">
            <a:solidFill>
              <a:schemeClr val="tx1"/>
            </a:solidFill>
          </a:endParaRPr>
        </a:p>
      </dgm:t>
    </dgm:pt>
    <dgm:pt modelId="{562724F0-7410-4F0B-9AAA-3CA0346EA268}" type="parTrans" cxnId="{4FECCBC0-5B7E-479E-B759-2DA5355E8EC2}">
      <dgm:prSet/>
      <dgm:spPr/>
      <dgm:t>
        <a:bodyPr/>
        <a:lstStyle/>
        <a:p>
          <a:endParaRPr lang="es-ES" sz="2000"/>
        </a:p>
      </dgm:t>
    </dgm:pt>
    <dgm:pt modelId="{AE72E42F-5A10-451B-AD47-E75657AFFBA0}" type="sibTrans" cxnId="{4FECCBC0-5B7E-479E-B759-2DA5355E8EC2}">
      <dgm:prSet/>
      <dgm:spPr/>
      <dgm:t>
        <a:bodyPr/>
        <a:lstStyle/>
        <a:p>
          <a:endParaRPr lang="es-ES" sz="2000"/>
        </a:p>
      </dgm:t>
    </dgm:pt>
    <dgm:pt modelId="{FEEB297A-899D-433D-8E83-488F4A93C859}">
      <dgm:prSet custT="1"/>
      <dgm:spPr/>
      <dgm:t>
        <a:bodyPr/>
        <a:lstStyle/>
        <a:p>
          <a:r>
            <a:rPr lang="es-EC" sz="1400" dirty="0" smtClean="0">
              <a:solidFill>
                <a:schemeClr val="tx1"/>
              </a:solidFill>
            </a:rPr>
            <a:t>- Deben realizarse las Actividades comunes de un proyecto. </a:t>
          </a:r>
        </a:p>
        <a:p>
          <a:r>
            <a:rPr lang="es-EC" sz="1400" dirty="0" smtClean="0">
              <a:solidFill>
                <a:schemeClr val="tx1"/>
              </a:solidFill>
            </a:rPr>
            <a:t>Ver el detalle en el punto (3.1.9.1. “Actividades comunes de un proyecto”).</a:t>
          </a:r>
          <a:endParaRPr lang="es-EC" sz="1400" dirty="0">
            <a:solidFill>
              <a:schemeClr val="tx1"/>
            </a:solidFill>
          </a:endParaRPr>
        </a:p>
      </dgm:t>
    </dgm:pt>
    <dgm:pt modelId="{EB913AAB-FD1D-4368-B729-DE9CED4E361B}" type="parTrans" cxnId="{54FBDDB5-FBC5-439C-918D-4F5EEB627DE5}">
      <dgm:prSet/>
      <dgm:spPr/>
      <dgm:t>
        <a:bodyPr/>
        <a:lstStyle/>
        <a:p>
          <a:endParaRPr lang="es-ES" sz="2000"/>
        </a:p>
      </dgm:t>
    </dgm:pt>
    <dgm:pt modelId="{7CB4D31A-DDA9-4F57-AD8C-AE2D63217BFD}" type="sibTrans" cxnId="{54FBDDB5-FBC5-439C-918D-4F5EEB627DE5}">
      <dgm:prSet/>
      <dgm:spPr/>
      <dgm:t>
        <a:bodyPr/>
        <a:lstStyle/>
        <a:p>
          <a:endParaRPr lang="es-ES" sz="2000"/>
        </a:p>
      </dgm:t>
    </dgm:pt>
    <dgm:pt modelId="{642A943F-8FE6-40E4-A9C1-B549CD4EF84B}">
      <dgm:prSet custT="1"/>
      <dgm:spPr/>
      <dgm:t>
        <a:bodyPr/>
        <a:lstStyle/>
        <a:p>
          <a:r>
            <a:rPr lang="es-EC" sz="1200" dirty="0" smtClean="0">
              <a:solidFill>
                <a:schemeClr val="tx1"/>
              </a:solidFill>
            </a:rPr>
            <a:t>Revisión del producto del cliente/proveedor (si aplica)</a:t>
          </a:r>
          <a:endParaRPr lang="es-EC" sz="1200" dirty="0">
            <a:solidFill>
              <a:schemeClr val="tx1"/>
            </a:solidFill>
          </a:endParaRPr>
        </a:p>
      </dgm:t>
    </dgm:pt>
    <dgm:pt modelId="{5ACFA5C3-225C-46F7-90A2-F66FF1223233}" type="parTrans" cxnId="{CC4F14A0-B79A-4C88-B22F-9206EC551769}">
      <dgm:prSet/>
      <dgm:spPr/>
      <dgm:t>
        <a:bodyPr/>
        <a:lstStyle/>
        <a:p>
          <a:endParaRPr lang="es-ES" sz="2000"/>
        </a:p>
      </dgm:t>
    </dgm:pt>
    <dgm:pt modelId="{15F28BC9-F633-4FD9-9298-084978E46CCE}" type="sibTrans" cxnId="{CC4F14A0-B79A-4C88-B22F-9206EC551769}">
      <dgm:prSet/>
      <dgm:spPr/>
      <dgm:t>
        <a:bodyPr/>
        <a:lstStyle/>
        <a:p>
          <a:endParaRPr lang="es-ES" sz="2000"/>
        </a:p>
      </dgm:t>
    </dgm:pt>
    <dgm:pt modelId="{56654239-37AC-40E4-9ECA-3DA0B31C2D16}">
      <dgm:prSet custT="1"/>
      <dgm:spPr/>
      <dgm:t>
        <a:bodyPr/>
        <a:lstStyle/>
        <a:p>
          <a:r>
            <a:rPr lang="es-EC" sz="1200" dirty="0" smtClean="0">
              <a:solidFill>
                <a:schemeClr val="tx1"/>
              </a:solidFill>
            </a:rPr>
            <a:t>Revisión del manual de inducción (si aplica) </a:t>
          </a:r>
        </a:p>
        <a:p>
          <a:r>
            <a:rPr lang="es-EC" sz="1200" dirty="0" smtClean="0">
              <a:solidFill>
                <a:schemeClr val="tx1"/>
              </a:solidFill>
            </a:rPr>
            <a:t>   GP-P0800</a:t>
          </a:r>
          <a:endParaRPr lang="es-EC" sz="1200" dirty="0">
            <a:solidFill>
              <a:schemeClr val="tx1"/>
            </a:solidFill>
          </a:endParaRPr>
        </a:p>
      </dgm:t>
    </dgm:pt>
    <dgm:pt modelId="{72E20A9B-983F-49E7-B8EE-D30B3D049978}" type="parTrans" cxnId="{0FA8C4F2-E5A9-41FA-A08E-6154AE3D209E}">
      <dgm:prSet/>
      <dgm:spPr/>
      <dgm:t>
        <a:bodyPr/>
        <a:lstStyle/>
        <a:p>
          <a:endParaRPr lang="es-ES" sz="2000"/>
        </a:p>
      </dgm:t>
    </dgm:pt>
    <dgm:pt modelId="{F2740F47-4B38-46AC-AA3A-4EA2C68C0F98}" type="sibTrans" cxnId="{0FA8C4F2-E5A9-41FA-A08E-6154AE3D209E}">
      <dgm:prSet/>
      <dgm:spPr/>
      <dgm:t>
        <a:bodyPr/>
        <a:lstStyle/>
        <a:p>
          <a:endParaRPr lang="es-ES" sz="2000"/>
        </a:p>
      </dgm:t>
    </dgm:pt>
    <dgm:pt modelId="{3F24312C-E460-4DFB-8C8A-502FC6287A2F}">
      <dgm:prSet custT="1"/>
      <dgm:spPr/>
      <dgm:t>
        <a:bodyPr/>
        <a:lstStyle/>
        <a:p>
          <a:r>
            <a:rPr lang="es-EC" sz="1200" dirty="0" smtClean="0">
              <a:solidFill>
                <a:schemeClr val="tx1"/>
              </a:solidFill>
            </a:rPr>
            <a:t>Conducción de la prueba al finalizar la fase inducción</a:t>
          </a:r>
          <a:endParaRPr lang="es-EC" sz="1200" dirty="0">
            <a:solidFill>
              <a:schemeClr val="tx1"/>
            </a:solidFill>
          </a:endParaRPr>
        </a:p>
      </dgm:t>
    </dgm:pt>
    <dgm:pt modelId="{F2C3F9A9-B818-4DE5-912F-3E8DB7D2C0DA}" type="parTrans" cxnId="{004F55CD-F433-44C6-A755-3182D8E0E321}">
      <dgm:prSet/>
      <dgm:spPr/>
      <dgm:t>
        <a:bodyPr/>
        <a:lstStyle/>
        <a:p>
          <a:endParaRPr lang="es-ES" sz="2000"/>
        </a:p>
      </dgm:t>
    </dgm:pt>
    <dgm:pt modelId="{6A9802D1-0B4A-4C39-8058-A6772B640229}" type="sibTrans" cxnId="{004F55CD-F433-44C6-A755-3182D8E0E321}">
      <dgm:prSet/>
      <dgm:spPr/>
      <dgm:t>
        <a:bodyPr/>
        <a:lstStyle/>
        <a:p>
          <a:endParaRPr lang="es-ES" sz="2000"/>
        </a:p>
      </dgm:t>
    </dgm:pt>
    <dgm:pt modelId="{D46E1E54-8A1D-4D74-8898-34A250349CC9}">
      <dgm:prSet custT="1"/>
      <dgm:spPr/>
      <dgm:t>
        <a:bodyPr/>
        <a:lstStyle/>
        <a:p>
          <a:r>
            <a:rPr lang="es-EC" sz="1200" dirty="0" smtClean="0">
              <a:solidFill>
                <a:schemeClr val="tx1"/>
              </a:solidFill>
            </a:rPr>
            <a:t>Autorización de la Orden de trabajo</a:t>
          </a:r>
          <a:endParaRPr lang="es-EC" sz="1200" dirty="0">
            <a:solidFill>
              <a:schemeClr val="tx1"/>
            </a:solidFill>
          </a:endParaRPr>
        </a:p>
      </dgm:t>
    </dgm:pt>
    <dgm:pt modelId="{EEFDD0F9-29AF-440E-9B94-414C910B5CD7}" type="parTrans" cxnId="{02512A2C-6BD1-477F-A65E-3F429EC97056}">
      <dgm:prSet/>
      <dgm:spPr/>
      <dgm:t>
        <a:bodyPr/>
        <a:lstStyle/>
        <a:p>
          <a:endParaRPr lang="es-ES" sz="2000"/>
        </a:p>
      </dgm:t>
    </dgm:pt>
    <dgm:pt modelId="{14D40E88-7FB4-4818-B775-B6DD5AFB468B}" type="sibTrans" cxnId="{02512A2C-6BD1-477F-A65E-3F429EC97056}">
      <dgm:prSet/>
      <dgm:spPr/>
      <dgm:t>
        <a:bodyPr/>
        <a:lstStyle/>
        <a:p>
          <a:endParaRPr lang="es-ES" sz="2000"/>
        </a:p>
      </dgm:t>
    </dgm:pt>
    <dgm:pt modelId="{8413524F-DEAC-47D0-8655-994A87C24A00}">
      <dgm:prSet custT="1"/>
      <dgm:spPr/>
      <dgm:t>
        <a:bodyPr/>
        <a:lstStyle/>
        <a:p>
          <a:r>
            <a:rPr lang="es-EC" sz="1200" dirty="0" smtClean="0">
              <a:solidFill>
                <a:schemeClr val="tx1"/>
              </a:solidFill>
            </a:rPr>
            <a:t>Actualización de la Lista de Verificación de la fase de Inicio</a:t>
          </a:r>
          <a:endParaRPr lang="es-EC" sz="1200" dirty="0">
            <a:solidFill>
              <a:schemeClr val="tx1"/>
            </a:solidFill>
          </a:endParaRPr>
        </a:p>
      </dgm:t>
    </dgm:pt>
    <dgm:pt modelId="{D6BEB5BC-67AA-445A-B1A9-B7D4F1710904}" type="parTrans" cxnId="{BE5E5D46-E075-4B23-8D7C-8E5A247B522B}">
      <dgm:prSet/>
      <dgm:spPr/>
      <dgm:t>
        <a:bodyPr/>
        <a:lstStyle/>
        <a:p>
          <a:endParaRPr lang="es-ES" sz="2000"/>
        </a:p>
      </dgm:t>
    </dgm:pt>
    <dgm:pt modelId="{AA97255F-061E-4F6B-BBDB-B0A98B3C977F}" type="sibTrans" cxnId="{BE5E5D46-E075-4B23-8D7C-8E5A247B522B}">
      <dgm:prSet/>
      <dgm:spPr/>
      <dgm:t>
        <a:bodyPr/>
        <a:lstStyle/>
        <a:p>
          <a:endParaRPr lang="es-ES" sz="2000"/>
        </a:p>
      </dgm:t>
    </dgm:pt>
    <dgm:pt modelId="{E180B3E4-00AF-4B04-B4AA-978659A91BDD}">
      <dgm:prSet custT="1"/>
      <dgm:spPr/>
      <dgm:t>
        <a:bodyPr/>
        <a:lstStyle/>
        <a:p>
          <a:r>
            <a:rPr lang="es-EC" sz="1200" dirty="0" smtClean="0">
              <a:solidFill>
                <a:schemeClr val="tx1"/>
              </a:solidFill>
            </a:rPr>
            <a:t>Conducción de la reunión de Inicio con el cliente</a:t>
          </a:r>
          <a:endParaRPr lang="es-EC" sz="1200" dirty="0">
            <a:solidFill>
              <a:schemeClr val="tx1"/>
            </a:solidFill>
          </a:endParaRPr>
        </a:p>
      </dgm:t>
    </dgm:pt>
    <dgm:pt modelId="{516D51A2-3A19-4136-8F16-81412917A94F}" type="parTrans" cxnId="{0D02F072-F2DB-4A91-9247-3CC93A25BDA3}">
      <dgm:prSet/>
      <dgm:spPr/>
      <dgm:t>
        <a:bodyPr/>
        <a:lstStyle/>
        <a:p>
          <a:endParaRPr lang="es-ES" sz="2000"/>
        </a:p>
      </dgm:t>
    </dgm:pt>
    <dgm:pt modelId="{1F05470E-1279-4836-978E-F472EA0274ED}" type="sibTrans" cxnId="{0D02F072-F2DB-4A91-9247-3CC93A25BDA3}">
      <dgm:prSet/>
      <dgm:spPr/>
      <dgm:t>
        <a:bodyPr/>
        <a:lstStyle/>
        <a:p>
          <a:endParaRPr lang="es-ES" sz="2000"/>
        </a:p>
      </dgm:t>
    </dgm:pt>
    <dgm:pt modelId="{9B517394-5F1B-4060-A5BB-8951F164A783}">
      <dgm:prSet custT="1"/>
      <dgm:spPr/>
      <dgm:t>
        <a:bodyPr/>
        <a:lstStyle/>
        <a:p>
          <a:r>
            <a:rPr lang="es-EC" sz="1200" dirty="0" smtClean="0">
              <a:solidFill>
                <a:schemeClr val="tx1"/>
              </a:solidFill>
            </a:rPr>
            <a:t>Aceptación de completar la Fase de Inicio.</a:t>
          </a:r>
        </a:p>
        <a:p>
          <a:r>
            <a:rPr lang="es-EC" sz="1000" dirty="0" smtClean="0">
              <a:solidFill>
                <a:schemeClr val="tx1"/>
              </a:solidFill>
            </a:rPr>
            <a:t> </a:t>
          </a:r>
          <a:endParaRPr lang="es-EC" sz="1000" dirty="0">
            <a:solidFill>
              <a:schemeClr val="tx1"/>
            </a:solidFill>
          </a:endParaRPr>
        </a:p>
      </dgm:t>
    </dgm:pt>
    <dgm:pt modelId="{E437B2AD-EE89-4DDF-846B-B9DDDF79F3C0}" type="parTrans" cxnId="{A6A50912-F66B-476B-AB92-75C31358AB83}">
      <dgm:prSet/>
      <dgm:spPr/>
      <dgm:t>
        <a:bodyPr/>
        <a:lstStyle/>
        <a:p>
          <a:endParaRPr lang="es-ES" sz="2000"/>
        </a:p>
      </dgm:t>
    </dgm:pt>
    <dgm:pt modelId="{8E794CC1-09E1-420B-B5A7-7BDBB76FE15B}" type="sibTrans" cxnId="{A6A50912-F66B-476B-AB92-75C31358AB83}">
      <dgm:prSet/>
      <dgm:spPr/>
      <dgm:t>
        <a:bodyPr/>
        <a:lstStyle/>
        <a:p>
          <a:endParaRPr lang="es-ES" sz="2000"/>
        </a:p>
      </dgm:t>
    </dgm:pt>
    <dgm:pt modelId="{36EC3DE8-8BFD-40F0-9C90-E795CEEB57DC}">
      <dgm:prSet custT="1"/>
      <dgm:spPr/>
      <dgm:t>
        <a:bodyPr/>
        <a:lstStyle/>
        <a:p>
          <a:r>
            <a:rPr lang="es-EC" sz="1400" b="1" dirty="0" smtClean="0">
              <a:solidFill>
                <a:schemeClr val="tx1"/>
              </a:solidFill>
            </a:rPr>
            <a:t>   (GP-P0200)</a:t>
          </a:r>
          <a:endParaRPr lang="es-EC" sz="1400" b="1" dirty="0">
            <a:solidFill>
              <a:schemeClr val="tx1"/>
            </a:solidFill>
          </a:endParaRPr>
        </a:p>
      </dgm:t>
    </dgm:pt>
    <dgm:pt modelId="{3F38A3E1-99B0-4136-BE3A-D378B07EFA1C}" type="parTrans" cxnId="{BB91B9C2-51C5-4496-A80F-30A05B596AFB}">
      <dgm:prSet/>
      <dgm:spPr/>
      <dgm:t>
        <a:bodyPr/>
        <a:lstStyle/>
        <a:p>
          <a:endParaRPr lang="es-ES" sz="2000"/>
        </a:p>
      </dgm:t>
    </dgm:pt>
    <dgm:pt modelId="{998B19D5-7045-4ECB-8A7C-38F75F03229F}" type="sibTrans" cxnId="{BB91B9C2-51C5-4496-A80F-30A05B596AFB}">
      <dgm:prSet/>
      <dgm:spPr/>
      <dgm:t>
        <a:bodyPr/>
        <a:lstStyle/>
        <a:p>
          <a:endParaRPr lang="es-ES" sz="2000"/>
        </a:p>
      </dgm:t>
    </dgm:pt>
    <dgm:pt modelId="{7CD66B3B-2C05-4E31-BE74-248FBC28D620}">
      <dgm:prSet custT="1"/>
      <dgm:spPr/>
      <dgm:t>
        <a:bodyPr/>
        <a:lstStyle/>
        <a:p>
          <a:r>
            <a:rPr lang="es-EC" sz="1200" dirty="0" smtClean="0">
              <a:solidFill>
                <a:schemeClr val="tx1"/>
              </a:solidFill>
            </a:rPr>
            <a:t>Conducir la sesión de inicio con el cliente</a:t>
          </a:r>
          <a:endParaRPr lang="es-EC" sz="1200" dirty="0">
            <a:solidFill>
              <a:schemeClr val="tx1"/>
            </a:solidFill>
          </a:endParaRPr>
        </a:p>
      </dgm:t>
    </dgm:pt>
    <dgm:pt modelId="{B5FB3A66-B1FE-4362-B35D-C58061660F1B}" type="parTrans" cxnId="{1C7B3A7B-30C0-4F7F-BB7F-EB43944A29A8}">
      <dgm:prSet/>
      <dgm:spPr/>
      <dgm:t>
        <a:bodyPr/>
        <a:lstStyle/>
        <a:p>
          <a:endParaRPr lang="es-ES" sz="2000"/>
        </a:p>
      </dgm:t>
    </dgm:pt>
    <dgm:pt modelId="{D1DB82AA-CCC5-4EA6-9C6F-9EFF4110FB2D}" type="sibTrans" cxnId="{1C7B3A7B-30C0-4F7F-BB7F-EB43944A29A8}">
      <dgm:prSet/>
      <dgm:spPr/>
      <dgm:t>
        <a:bodyPr/>
        <a:lstStyle/>
        <a:p>
          <a:endParaRPr lang="es-ES" sz="2000"/>
        </a:p>
      </dgm:t>
    </dgm:pt>
    <dgm:pt modelId="{A37F968D-F9EC-4B29-9BA1-4A6AF6CFD2AA}">
      <dgm:prSet custT="1"/>
      <dgm:spPr/>
      <dgm:t>
        <a:bodyPr/>
        <a:lstStyle/>
        <a:p>
          <a:r>
            <a:rPr lang="es-EC" sz="1050" dirty="0" smtClean="0">
              <a:solidFill>
                <a:schemeClr val="tx1"/>
              </a:solidFill>
            </a:rPr>
            <a:t>  (GP-P0300)</a:t>
          </a:r>
          <a:endParaRPr lang="es-EC" sz="1050" dirty="0">
            <a:solidFill>
              <a:schemeClr val="tx1"/>
            </a:solidFill>
          </a:endParaRPr>
        </a:p>
      </dgm:t>
    </dgm:pt>
    <dgm:pt modelId="{AAF84787-D13B-4909-8EF3-F4F20CDF1F63}" type="parTrans" cxnId="{E6F4D335-F170-4DB8-9863-90F28C534CD4}">
      <dgm:prSet/>
      <dgm:spPr/>
      <dgm:t>
        <a:bodyPr/>
        <a:lstStyle/>
        <a:p>
          <a:endParaRPr lang="es-ES" sz="2000"/>
        </a:p>
      </dgm:t>
    </dgm:pt>
    <dgm:pt modelId="{9677B71F-91CA-47B0-8415-A8A141CA7AC5}" type="sibTrans" cxnId="{E6F4D335-F170-4DB8-9863-90F28C534CD4}">
      <dgm:prSet/>
      <dgm:spPr/>
      <dgm:t>
        <a:bodyPr/>
        <a:lstStyle/>
        <a:p>
          <a:endParaRPr lang="es-ES" sz="2000"/>
        </a:p>
      </dgm:t>
    </dgm:pt>
    <dgm:pt modelId="{9BB688AC-62DC-45E0-AE77-E08F647ECE08}">
      <dgm:prSet custT="1"/>
      <dgm:spPr/>
      <dgm:t>
        <a:bodyPr/>
        <a:lstStyle/>
        <a:p>
          <a:r>
            <a:rPr lang="es-EC" sz="1200" dirty="0" smtClean="0">
              <a:solidFill>
                <a:schemeClr val="tx1"/>
              </a:solidFill>
            </a:rPr>
            <a:t>Preparar la orden de trabajo </a:t>
          </a:r>
          <a:endParaRPr lang="es-EC" sz="1200" dirty="0">
            <a:solidFill>
              <a:schemeClr val="tx1"/>
            </a:solidFill>
          </a:endParaRPr>
        </a:p>
      </dgm:t>
    </dgm:pt>
    <dgm:pt modelId="{19455FFE-A9D0-4228-936E-847998BC182E}" type="parTrans" cxnId="{48AF9002-B86D-4BA6-A519-D4254C33E9AB}">
      <dgm:prSet/>
      <dgm:spPr/>
      <dgm:t>
        <a:bodyPr/>
        <a:lstStyle/>
        <a:p>
          <a:endParaRPr lang="es-ES" sz="2000"/>
        </a:p>
      </dgm:t>
    </dgm:pt>
    <dgm:pt modelId="{BB827C26-586C-4689-832F-595AAA35C138}" type="sibTrans" cxnId="{48AF9002-B86D-4BA6-A519-D4254C33E9AB}">
      <dgm:prSet/>
      <dgm:spPr/>
      <dgm:t>
        <a:bodyPr/>
        <a:lstStyle/>
        <a:p>
          <a:endParaRPr lang="es-ES" sz="2000"/>
        </a:p>
      </dgm:t>
    </dgm:pt>
    <dgm:pt modelId="{6BE7A0AA-CCE9-4DCF-8514-3754FEAA35FC}">
      <dgm:prSet custT="1"/>
      <dgm:spPr/>
      <dgm:t>
        <a:bodyPr/>
        <a:lstStyle/>
        <a:p>
          <a:r>
            <a:rPr lang="es-EC" sz="1050" dirty="0" smtClean="0">
              <a:solidFill>
                <a:schemeClr val="tx1"/>
              </a:solidFill>
            </a:rPr>
            <a:t>  (GP-P0700)</a:t>
          </a:r>
          <a:endParaRPr lang="es-EC" sz="1050" dirty="0">
            <a:solidFill>
              <a:schemeClr val="tx1"/>
            </a:solidFill>
          </a:endParaRPr>
        </a:p>
      </dgm:t>
    </dgm:pt>
    <dgm:pt modelId="{A51FB16D-834D-423E-B294-2F0560FAE1D3}" type="parTrans" cxnId="{271AEFE4-527B-4B84-B0DE-A03B20A66E1E}">
      <dgm:prSet/>
      <dgm:spPr/>
      <dgm:t>
        <a:bodyPr/>
        <a:lstStyle/>
        <a:p>
          <a:endParaRPr lang="es-ES" sz="2000"/>
        </a:p>
      </dgm:t>
    </dgm:pt>
    <dgm:pt modelId="{7F7D5C3C-D1BD-4887-B50C-EF59D78208D3}" type="sibTrans" cxnId="{271AEFE4-527B-4B84-B0DE-A03B20A66E1E}">
      <dgm:prSet/>
      <dgm:spPr/>
      <dgm:t>
        <a:bodyPr/>
        <a:lstStyle/>
        <a:p>
          <a:endParaRPr lang="es-ES" sz="2000"/>
        </a:p>
      </dgm:t>
    </dgm:pt>
    <dgm:pt modelId="{9B03E290-061D-4F4E-9FA9-9FBD6F80A170}">
      <dgm:prSet custT="1"/>
      <dgm:spPr/>
      <dgm:t>
        <a:bodyPr/>
        <a:lstStyle/>
        <a:p>
          <a:r>
            <a:rPr lang="es-EC" sz="1200" dirty="0" smtClean="0">
              <a:solidFill>
                <a:schemeClr val="tx1"/>
              </a:solidFill>
            </a:rPr>
            <a:t>inicio del proyecto </a:t>
          </a:r>
          <a:endParaRPr lang="es-EC" sz="1200" dirty="0">
            <a:solidFill>
              <a:schemeClr val="tx1"/>
            </a:solidFill>
          </a:endParaRPr>
        </a:p>
      </dgm:t>
    </dgm:pt>
    <dgm:pt modelId="{3AD3D021-7E46-4B6A-83EB-D4F69D8A4041}" type="parTrans" cxnId="{2FA63600-9211-493C-B630-45E4961A04E8}">
      <dgm:prSet/>
      <dgm:spPr/>
      <dgm:t>
        <a:bodyPr/>
        <a:lstStyle/>
        <a:p>
          <a:endParaRPr lang="es-ES" sz="2000"/>
        </a:p>
      </dgm:t>
    </dgm:pt>
    <dgm:pt modelId="{2EE178F6-26FD-472C-9E24-15266B94F029}" type="sibTrans" cxnId="{2FA63600-9211-493C-B630-45E4961A04E8}">
      <dgm:prSet/>
      <dgm:spPr/>
      <dgm:t>
        <a:bodyPr/>
        <a:lstStyle/>
        <a:p>
          <a:endParaRPr lang="es-ES" sz="2000"/>
        </a:p>
      </dgm:t>
    </dgm:pt>
    <dgm:pt modelId="{0589423E-20E6-4689-BE77-0454CE5BC31B}">
      <dgm:prSet custT="1"/>
      <dgm:spPr/>
      <dgm:t>
        <a:bodyPr/>
        <a:lstStyle/>
        <a:p>
          <a:r>
            <a:rPr lang="es-EC" sz="1050" dirty="0" smtClean="0">
              <a:solidFill>
                <a:schemeClr val="tx1"/>
              </a:solidFill>
            </a:rPr>
            <a:t> (GP-P0400)</a:t>
          </a:r>
          <a:endParaRPr lang="es-EC" sz="1050" dirty="0">
            <a:solidFill>
              <a:schemeClr val="tx1"/>
            </a:solidFill>
          </a:endParaRPr>
        </a:p>
      </dgm:t>
    </dgm:pt>
    <dgm:pt modelId="{25D8893D-1340-4043-9353-4F4BE33464C1}" type="parTrans" cxnId="{B74ED838-C7E3-4660-944D-8561EAF6E2A5}">
      <dgm:prSet/>
      <dgm:spPr/>
      <dgm:t>
        <a:bodyPr/>
        <a:lstStyle/>
        <a:p>
          <a:endParaRPr lang="es-ES" sz="2000"/>
        </a:p>
      </dgm:t>
    </dgm:pt>
    <dgm:pt modelId="{6E97DB77-DA01-4D56-BF81-405B3BA6208D}" type="sibTrans" cxnId="{B74ED838-C7E3-4660-944D-8561EAF6E2A5}">
      <dgm:prSet/>
      <dgm:spPr/>
      <dgm:t>
        <a:bodyPr/>
        <a:lstStyle/>
        <a:p>
          <a:endParaRPr lang="es-ES" sz="2000"/>
        </a:p>
      </dgm:t>
    </dgm:pt>
    <dgm:pt modelId="{295D3281-8FF3-4ABF-86AC-804AD5A8853A}">
      <dgm:prSet custT="1"/>
      <dgm:spPr/>
      <dgm:t>
        <a:bodyPr/>
        <a:lstStyle/>
        <a:p>
          <a:r>
            <a:rPr lang="es-EC" sz="1200" dirty="0" smtClean="0">
              <a:solidFill>
                <a:schemeClr val="tx1"/>
              </a:solidFill>
            </a:rPr>
            <a:t>Preparar y revisar las estimaciones</a:t>
          </a:r>
          <a:endParaRPr lang="es-EC" sz="1200" dirty="0">
            <a:solidFill>
              <a:schemeClr val="tx1"/>
            </a:solidFill>
          </a:endParaRPr>
        </a:p>
      </dgm:t>
    </dgm:pt>
    <dgm:pt modelId="{AA11E6AA-608A-439C-A126-9612A7435B4E}" type="parTrans" cxnId="{63267DF2-8B60-43E0-992F-8416738FDFEB}">
      <dgm:prSet/>
      <dgm:spPr/>
      <dgm:t>
        <a:bodyPr/>
        <a:lstStyle/>
        <a:p>
          <a:endParaRPr lang="es-ES" sz="2000"/>
        </a:p>
      </dgm:t>
    </dgm:pt>
    <dgm:pt modelId="{F7EF52CC-BEDD-4154-AC50-F913DDF2F78B}" type="sibTrans" cxnId="{63267DF2-8B60-43E0-992F-8416738FDFEB}">
      <dgm:prSet/>
      <dgm:spPr/>
      <dgm:t>
        <a:bodyPr/>
        <a:lstStyle/>
        <a:p>
          <a:endParaRPr lang="es-ES" sz="2000"/>
        </a:p>
      </dgm:t>
    </dgm:pt>
    <dgm:pt modelId="{0BBABF82-AFCE-45E9-8857-CD3C2FE70D4F}">
      <dgm:prSet phldrT="[Texto]" custT="1"/>
      <dgm:spPr/>
      <dgm:t>
        <a:bodyPr/>
        <a:lstStyle/>
        <a:p>
          <a:r>
            <a:rPr lang="es-EC" sz="1200" dirty="0" smtClean="0">
              <a:solidFill>
                <a:schemeClr val="tx1"/>
              </a:solidFill>
            </a:rPr>
            <a:t>   GP-P1100, GP-P4200</a:t>
          </a:r>
          <a:endParaRPr lang="es-ES" sz="1200" dirty="0">
            <a:solidFill>
              <a:schemeClr val="tx1"/>
            </a:solidFill>
          </a:endParaRPr>
        </a:p>
      </dgm:t>
    </dgm:pt>
    <dgm:pt modelId="{D67DB401-F06E-45DA-990D-9CA4232446C4}" type="parTrans" cxnId="{CC3026BF-5EFE-45C9-B3B3-6187ECBB9BA3}">
      <dgm:prSet/>
      <dgm:spPr/>
      <dgm:t>
        <a:bodyPr/>
        <a:lstStyle/>
        <a:p>
          <a:endParaRPr lang="es-ES" sz="2000"/>
        </a:p>
      </dgm:t>
    </dgm:pt>
    <dgm:pt modelId="{72659CC1-4B6D-4D8F-851F-1A618D61D12E}" type="sibTrans" cxnId="{CC3026BF-5EFE-45C9-B3B3-6187ECBB9BA3}">
      <dgm:prSet/>
      <dgm:spPr/>
      <dgm:t>
        <a:bodyPr/>
        <a:lstStyle/>
        <a:p>
          <a:endParaRPr lang="es-ES" sz="2000"/>
        </a:p>
      </dgm:t>
    </dgm:pt>
    <dgm:pt modelId="{17F4392E-C3BC-4D5E-BE18-3F233CD9A7D7}">
      <dgm:prSet custT="1"/>
      <dgm:spPr/>
      <dgm:t>
        <a:bodyPr/>
        <a:lstStyle/>
        <a:p>
          <a:r>
            <a:rPr lang="es-EC" sz="1200" dirty="0" smtClean="0">
              <a:solidFill>
                <a:schemeClr val="tx1"/>
              </a:solidFill>
            </a:rPr>
            <a:t>   GP-P3500</a:t>
          </a:r>
          <a:endParaRPr lang="es-EC" sz="1200" dirty="0">
            <a:solidFill>
              <a:schemeClr val="tx1"/>
            </a:solidFill>
          </a:endParaRPr>
        </a:p>
      </dgm:t>
    </dgm:pt>
    <dgm:pt modelId="{C968A729-89EF-4D93-B5E2-38374FD78A22}" type="parTrans" cxnId="{96C8CE1B-5EC1-4BB5-8E6B-9C04FBDD20CD}">
      <dgm:prSet/>
      <dgm:spPr/>
      <dgm:t>
        <a:bodyPr/>
        <a:lstStyle/>
        <a:p>
          <a:endParaRPr lang="es-ES" sz="2000"/>
        </a:p>
      </dgm:t>
    </dgm:pt>
    <dgm:pt modelId="{42FA28E7-8BF4-4D4A-B953-3549CD63016E}" type="sibTrans" cxnId="{96C8CE1B-5EC1-4BB5-8E6B-9C04FBDD20CD}">
      <dgm:prSet/>
      <dgm:spPr/>
      <dgm:t>
        <a:bodyPr/>
        <a:lstStyle/>
        <a:p>
          <a:endParaRPr lang="es-ES" sz="2000"/>
        </a:p>
      </dgm:t>
    </dgm:pt>
    <dgm:pt modelId="{585BEADA-53F0-4017-AC2A-0458AFCB7CB8}">
      <dgm:prSet custT="1"/>
      <dgm:spPr/>
      <dgm:t>
        <a:bodyPr/>
        <a:lstStyle/>
        <a:p>
          <a:r>
            <a:rPr lang="es-EC" sz="1200" dirty="0" smtClean="0">
              <a:solidFill>
                <a:schemeClr val="tx1"/>
              </a:solidFill>
            </a:rPr>
            <a:t>   GP-P1000</a:t>
          </a:r>
          <a:endParaRPr lang="es-EC" sz="1200" dirty="0">
            <a:solidFill>
              <a:schemeClr val="tx1"/>
            </a:solidFill>
          </a:endParaRPr>
        </a:p>
      </dgm:t>
    </dgm:pt>
    <dgm:pt modelId="{776D769F-3D6A-438C-8AB2-86B648B2FCDE}" type="parTrans" cxnId="{40331E22-AE76-4F47-8F38-AECA2A957CFB}">
      <dgm:prSet/>
      <dgm:spPr/>
      <dgm:t>
        <a:bodyPr/>
        <a:lstStyle/>
        <a:p>
          <a:endParaRPr lang="es-ES" sz="2000"/>
        </a:p>
      </dgm:t>
    </dgm:pt>
    <dgm:pt modelId="{83AEB6E5-F1CD-430C-98E8-0279A1CBA0FD}" type="sibTrans" cxnId="{40331E22-AE76-4F47-8F38-AECA2A957CFB}">
      <dgm:prSet/>
      <dgm:spPr/>
      <dgm:t>
        <a:bodyPr/>
        <a:lstStyle/>
        <a:p>
          <a:endParaRPr lang="es-ES" sz="2000"/>
        </a:p>
      </dgm:t>
    </dgm:pt>
    <dgm:pt modelId="{CC8730E9-E9E7-45B5-9953-C99367DA7011}">
      <dgm:prSet custT="1"/>
      <dgm:spPr/>
      <dgm:t>
        <a:bodyPr/>
        <a:lstStyle/>
        <a:p>
          <a:r>
            <a:rPr lang="es-EC" sz="1050" dirty="0" smtClean="0">
              <a:solidFill>
                <a:schemeClr val="tx1"/>
              </a:solidFill>
            </a:rPr>
            <a:t>   (GP-P0500)</a:t>
          </a:r>
          <a:endParaRPr lang="es-EC" sz="1050" dirty="0">
            <a:solidFill>
              <a:schemeClr val="tx1"/>
            </a:solidFill>
          </a:endParaRPr>
        </a:p>
      </dgm:t>
    </dgm:pt>
    <dgm:pt modelId="{6F8B5EBE-29D3-43E3-9D26-866C6B9E7F7B}" type="sibTrans" cxnId="{90806262-2953-409D-831C-DBD5C96DF2F7}">
      <dgm:prSet/>
      <dgm:spPr/>
      <dgm:t>
        <a:bodyPr/>
        <a:lstStyle/>
        <a:p>
          <a:endParaRPr lang="es-ES" sz="2000"/>
        </a:p>
      </dgm:t>
    </dgm:pt>
    <dgm:pt modelId="{1BB0AA19-24DB-4B73-943D-474BEFA6C74F}" type="parTrans" cxnId="{90806262-2953-409D-831C-DBD5C96DF2F7}">
      <dgm:prSet/>
      <dgm:spPr/>
      <dgm:t>
        <a:bodyPr/>
        <a:lstStyle/>
        <a:p>
          <a:endParaRPr lang="es-ES" sz="2000"/>
        </a:p>
      </dgm:t>
    </dgm:pt>
    <dgm:pt modelId="{6EA49F3E-FAF6-4190-B8F2-595C6126C88D}" type="pres">
      <dgm:prSet presAssocID="{DA809412-E3F9-47BC-A66D-3FC08BE81ED8}" presName="Name0" presStyleCnt="0">
        <dgm:presLayoutVars>
          <dgm:dir/>
          <dgm:animLvl val="lvl"/>
          <dgm:resizeHandles val="exact"/>
        </dgm:presLayoutVars>
      </dgm:prSet>
      <dgm:spPr/>
      <dgm:t>
        <a:bodyPr/>
        <a:lstStyle/>
        <a:p>
          <a:endParaRPr lang="es-ES"/>
        </a:p>
      </dgm:t>
    </dgm:pt>
    <dgm:pt modelId="{AB45F177-9E8B-48F0-9DCD-42D3A3FB83E5}" type="pres">
      <dgm:prSet presAssocID="{BD1920DB-C454-48B5-8CD3-D24C7122BA3C}" presName="compositeNode" presStyleCnt="0">
        <dgm:presLayoutVars>
          <dgm:bulletEnabled val="1"/>
        </dgm:presLayoutVars>
      </dgm:prSet>
      <dgm:spPr/>
    </dgm:pt>
    <dgm:pt modelId="{DCBDF4A2-445D-4525-89D0-0F37581F34BB}" type="pres">
      <dgm:prSet presAssocID="{BD1920DB-C454-48B5-8CD3-D24C7122BA3C}" presName="bgRect" presStyleLbl="node1" presStyleIdx="0" presStyleCnt="4"/>
      <dgm:spPr/>
      <dgm:t>
        <a:bodyPr/>
        <a:lstStyle/>
        <a:p>
          <a:endParaRPr lang="es-ES"/>
        </a:p>
      </dgm:t>
    </dgm:pt>
    <dgm:pt modelId="{1790B1BF-EC0E-4CC8-B47B-EFEFAACF0095}" type="pres">
      <dgm:prSet presAssocID="{BD1920DB-C454-48B5-8CD3-D24C7122BA3C}" presName="parentNode" presStyleLbl="node1" presStyleIdx="0" presStyleCnt="4">
        <dgm:presLayoutVars>
          <dgm:chMax val="0"/>
          <dgm:bulletEnabled val="1"/>
        </dgm:presLayoutVars>
      </dgm:prSet>
      <dgm:spPr/>
      <dgm:t>
        <a:bodyPr/>
        <a:lstStyle/>
        <a:p>
          <a:endParaRPr lang="es-ES"/>
        </a:p>
      </dgm:t>
    </dgm:pt>
    <dgm:pt modelId="{D508855F-DA95-47C5-BC60-A67BB19ED813}" type="pres">
      <dgm:prSet presAssocID="{BD1920DB-C454-48B5-8CD3-D24C7122BA3C}" presName="childNode" presStyleLbl="node1" presStyleIdx="0" presStyleCnt="4">
        <dgm:presLayoutVars>
          <dgm:bulletEnabled val="1"/>
        </dgm:presLayoutVars>
      </dgm:prSet>
      <dgm:spPr/>
      <dgm:t>
        <a:bodyPr/>
        <a:lstStyle/>
        <a:p>
          <a:endParaRPr lang="es-ES"/>
        </a:p>
      </dgm:t>
    </dgm:pt>
    <dgm:pt modelId="{07453906-B68E-4FA2-AFF3-ED6991210D0F}" type="pres">
      <dgm:prSet presAssocID="{D4EBCDD9-9125-4AC3-8327-6BF92EEF9D25}" presName="hSp" presStyleCnt="0"/>
      <dgm:spPr/>
    </dgm:pt>
    <dgm:pt modelId="{659FF2A0-0EB9-4F11-AA1D-476DDF5C60D3}" type="pres">
      <dgm:prSet presAssocID="{D4EBCDD9-9125-4AC3-8327-6BF92EEF9D25}" presName="vProcSp" presStyleCnt="0"/>
      <dgm:spPr/>
    </dgm:pt>
    <dgm:pt modelId="{9C57B4BF-659E-45D1-BB97-914CBD916AB6}" type="pres">
      <dgm:prSet presAssocID="{D4EBCDD9-9125-4AC3-8327-6BF92EEF9D25}" presName="vSp1" presStyleCnt="0"/>
      <dgm:spPr/>
    </dgm:pt>
    <dgm:pt modelId="{D90B853D-262D-476C-A175-B6A1680A2CEE}" type="pres">
      <dgm:prSet presAssocID="{D4EBCDD9-9125-4AC3-8327-6BF92EEF9D25}" presName="simulatedConn" presStyleLbl="solidFgAcc1" presStyleIdx="0" presStyleCnt="3"/>
      <dgm:spPr/>
    </dgm:pt>
    <dgm:pt modelId="{0045B15B-A39C-4C0C-BF16-71E19D26F289}" type="pres">
      <dgm:prSet presAssocID="{D4EBCDD9-9125-4AC3-8327-6BF92EEF9D25}" presName="vSp2" presStyleCnt="0"/>
      <dgm:spPr/>
    </dgm:pt>
    <dgm:pt modelId="{BCCC38CF-8FEA-4C45-A187-ADBAE835D193}" type="pres">
      <dgm:prSet presAssocID="{D4EBCDD9-9125-4AC3-8327-6BF92EEF9D25}" presName="sibTrans" presStyleCnt="0"/>
      <dgm:spPr/>
    </dgm:pt>
    <dgm:pt modelId="{15B18A21-AC28-4FF3-9AE7-14038CCA624A}" type="pres">
      <dgm:prSet presAssocID="{5135E499-D23D-4B5C-B9F4-5F99907C6991}" presName="compositeNode" presStyleCnt="0">
        <dgm:presLayoutVars>
          <dgm:bulletEnabled val="1"/>
        </dgm:presLayoutVars>
      </dgm:prSet>
      <dgm:spPr/>
    </dgm:pt>
    <dgm:pt modelId="{9AEF7BDC-093E-41C3-9510-DE3B02041C29}" type="pres">
      <dgm:prSet presAssocID="{5135E499-D23D-4B5C-B9F4-5F99907C6991}" presName="bgRect" presStyleLbl="node1" presStyleIdx="1" presStyleCnt="4"/>
      <dgm:spPr/>
      <dgm:t>
        <a:bodyPr/>
        <a:lstStyle/>
        <a:p>
          <a:endParaRPr lang="es-ES"/>
        </a:p>
      </dgm:t>
    </dgm:pt>
    <dgm:pt modelId="{5D85F141-53BA-469C-93AA-85C33F2B7802}" type="pres">
      <dgm:prSet presAssocID="{5135E499-D23D-4B5C-B9F4-5F99907C6991}" presName="parentNode" presStyleLbl="node1" presStyleIdx="1" presStyleCnt="4">
        <dgm:presLayoutVars>
          <dgm:chMax val="0"/>
          <dgm:bulletEnabled val="1"/>
        </dgm:presLayoutVars>
      </dgm:prSet>
      <dgm:spPr/>
      <dgm:t>
        <a:bodyPr/>
        <a:lstStyle/>
        <a:p>
          <a:endParaRPr lang="es-ES"/>
        </a:p>
      </dgm:t>
    </dgm:pt>
    <dgm:pt modelId="{14632A57-551A-4DD8-86CF-26F70DEF7E9F}" type="pres">
      <dgm:prSet presAssocID="{5135E499-D23D-4B5C-B9F4-5F99907C6991}" presName="childNode" presStyleLbl="node1" presStyleIdx="1" presStyleCnt="4">
        <dgm:presLayoutVars>
          <dgm:bulletEnabled val="1"/>
        </dgm:presLayoutVars>
      </dgm:prSet>
      <dgm:spPr/>
      <dgm:t>
        <a:bodyPr/>
        <a:lstStyle/>
        <a:p>
          <a:endParaRPr lang="es-ES"/>
        </a:p>
      </dgm:t>
    </dgm:pt>
    <dgm:pt modelId="{5D80003F-D538-49B8-B812-CA42B395EDD7}" type="pres">
      <dgm:prSet presAssocID="{CFB47573-9F4C-4671-8369-C8052DF32FCA}" presName="hSp" presStyleCnt="0"/>
      <dgm:spPr/>
    </dgm:pt>
    <dgm:pt modelId="{EB82DC8D-0F90-4998-A17B-B3C6A5A9B04C}" type="pres">
      <dgm:prSet presAssocID="{CFB47573-9F4C-4671-8369-C8052DF32FCA}" presName="vProcSp" presStyleCnt="0"/>
      <dgm:spPr/>
    </dgm:pt>
    <dgm:pt modelId="{CE752753-996F-4057-891A-433B63C4A669}" type="pres">
      <dgm:prSet presAssocID="{CFB47573-9F4C-4671-8369-C8052DF32FCA}" presName="vSp1" presStyleCnt="0"/>
      <dgm:spPr/>
    </dgm:pt>
    <dgm:pt modelId="{B1217510-C219-419F-BF4E-D9768FFE3418}" type="pres">
      <dgm:prSet presAssocID="{CFB47573-9F4C-4671-8369-C8052DF32FCA}" presName="simulatedConn" presStyleLbl="solidFgAcc1" presStyleIdx="1" presStyleCnt="3"/>
      <dgm:spPr/>
    </dgm:pt>
    <dgm:pt modelId="{1CB32FE2-C3A0-47A5-92D6-759FD0E7B71B}" type="pres">
      <dgm:prSet presAssocID="{CFB47573-9F4C-4671-8369-C8052DF32FCA}" presName="vSp2" presStyleCnt="0"/>
      <dgm:spPr/>
    </dgm:pt>
    <dgm:pt modelId="{D638404B-D460-4F11-B9C5-9287ACB800CC}" type="pres">
      <dgm:prSet presAssocID="{CFB47573-9F4C-4671-8369-C8052DF32FCA}" presName="sibTrans" presStyleCnt="0"/>
      <dgm:spPr/>
    </dgm:pt>
    <dgm:pt modelId="{910010E2-EE04-4BC9-B576-4D02D5C33F5D}" type="pres">
      <dgm:prSet presAssocID="{E663BC3E-E2C7-4B37-9D14-56B2338DE5FD}" presName="compositeNode" presStyleCnt="0">
        <dgm:presLayoutVars>
          <dgm:bulletEnabled val="1"/>
        </dgm:presLayoutVars>
      </dgm:prSet>
      <dgm:spPr/>
    </dgm:pt>
    <dgm:pt modelId="{811A1B2E-E5FF-488A-90C9-D94563B56797}" type="pres">
      <dgm:prSet presAssocID="{E663BC3E-E2C7-4B37-9D14-56B2338DE5FD}" presName="bgRect" presStyleLbl="node1" presStyleIdx="2" presStyleCnt="4"/>
      <dgm:spPr/>
      <dgm:t>
        <a:bodyPr/>
        <a:lstStyle/>
        <a:p>
          <a:endParaRPr lang="es-ES"/>
        </a:p>
      </dgm:t>
    </dgm:pt>
    <dgm:pt modelId="{F020AD79-26F7-4783-9DF9-1147D2055A6E}" type="pres">
      <dgm:prSet presAssocID="{E663BC3E-E2C7-4B37-9D14-56B2338DE5FD}" presName="parentNode" presStyleLbl="node1" presStyleIdx="2" presStyleCnt="4">
        <dgm:presLayoutVars>
          <dgm:chMax val="0"/>
          <dgm:bulletEnabled val="1"/>
        </dgm:presLayoutVars>
      </dgm:prSet>
      <dgm:spPr/>
      <dgm:t>
        <a:bodyPr/>
        <a:lstStyle/>
        <a:p>
          <a:endParaRPr lang="es-ES"/>
        </a:p>
      </dgm:t>
    </dgm:pt>
    <dgm:pt modelId="{BBB4AD68-9FFC-4CD5-91CC-98389E2AFCE7}" type="pres">
      <dgm:prSet presAssocID="{E663BC3E-E2C7-4B37-9D14-56B2338DE5FD}" presName="childNode" presStyleLbl="node1" presStyleIdx="2" presStyleCnt="4">
        <dgm:presLayoutVars>
          <dgm:bulletEnabled val="1"/>
        </dgm:presLayoutVars>
      </dgm:prSet>
      <dgm:spPr/>
      <dgm:t>
        <a:bodyPr/>
        <a:lstStyle/>
        <a:p>
          <a:endParaRPr lang="es-ES"/>
        </a:p>
      </dgm:t>
    </dgm:pt>
    <dgm:pt modelId="{8C660504-881A-407E-9051-3E9FB357894D}" type="pres">
      <dgm:prSet presAssocID="{DEA383C6-2C5C-468A-A9F1-9B41EBEDC344}" presName="hSp" presStyleCnt="0"/>
      <dgm:spPr/>
    </dgm:pt>
    <dgm:pt modelId="{0D1583BF-A71E-4098-B2B5-70D38FD08CCE}" type="pres">
      <dgm:prSet presAssocID="{DEA383C6-2C5C-468A-A9F1-9B41EBEDC344}" presName="vProcSp" presStyleCnt="0"/>
      <dgm:spPr/>
    </dgm:pt>
    <dgm:pt modelId="{415A012D-07A1-435B-BEA7-33538106256C}" type="pres">
      <dgm:prSet presAssocID="{DEA383C6-2C5C-468A-A9F1-9B41EBEDC344}" presName="vSp1" presStyleCnt="0"/>
      <dgm:spPr/>
    </dgm:pt>
    <dgm:pt modelId="{BD79BA98-B1F5-4ABA-87B0-22F4F2EE3C3F}" type="pres">
      <dgm:prSet presAssocID="{DEA383C6-2C5C-468A-A9F1-9B41EBEDC344}" presName="simulatedConn" presStyleLbl="solidFgAcc1" presStyleIdx="2" presStyleCnt="3"/>
      <dgm:spPr/>
    </dgm:pt>
    <dgm:pt modelId="{0803DEA6-B797-4A82-A28B-5331DC2B43E1}" type="pres">
      <dgm:prSet presAssocID="{DEA383C6-2C5C-468A-A9F1-9B41EBEDC344}" presName="vSp2" presStyleCnt="0"/>
      <dgm:spPr/>
    </dgm:pt>
    <dgm:pt modelId="{28F29E0F-6099-41CD-A73F-6BA31D2890EA}" type="pres">
      <dgm:prSet presAssocID="{DEA383C6-2C5C-468A-A9F1-9B41EBEDC344}" presName="sibTrans" presStyleCnt="0"/>
      <dgm:spPr/>
    </dgm:pt>
    <dgm:pt modelId="{3C6A1537-515D-4BBD-9A01-6F8D6BB1CE73}" type="pres">
      <dgm:prSet presAssocID="{1A3C53FB-EBAF-42C7-BDB7-96ADA9D345C5}" presName="compositeNode" presStyleCnt="0">
        <dgm:presLayoutVars>
          <dgm:bulletEnabled val="1"/>
        </dgm:presLayoutVars>
      </dgm:prSet>
      <dgm:spPr/>
    </dgm:pt>
    <dgm:pt modelId="{FEAC20E6-53BC-4223-9032-EBB14CB81FC3}" type="pres">
      <dgm:prSet presAssocID="{1A3C53FB-EBAF-42C7-BDB7-96ADA9D345C5}" presName="bgRect" presStyleLbl="node1" presStyleIdx="3" presStyleCnt="4"/>
      <dgm:spPr/>
      <dgm:t>
        <a:bodyPr/>
        <a:lstStyle/>
        <a:p>
          <a:endParaRPr lang="es-ES"/>
        </a:p>
      </dgm:t>
    </dgm:pt>
    <dgm:pt modelId="{71DB368C-AA4B-4FBE-8A74-C4D435ADF32E}" type="pres">
      <dgm:prSet presAssocID="{1A3C53FB-EBAF-42C7-BDB7-96ADA9D345C5}" presName="parentNode" presStyleLbl="node1" presStyleIdx="3" presStyleCnt="4">
        <dgm:presLayoutVars>
          <dgm:chMax val="0"/>
          <dgm:bulletEnabled val="1"/>
        </dgm:presLayoutVars>
      </dgm:prSet>
      <dgm:spPr/>
      <dgm:t>
        <a:bodyPr/>
        <a:lstStyle/>
        <a:p>
          <a:endParaRPr lang="es-ES"/>
        </a:p>
      </dgm:t>
    </dgm:pt>
    <dgm:pt modelId="{0A7C3BD6-ADCC-455F-8D60-E59717F7DC09}" type="pres">
      <dgm:prSet presAssocID="{1A3C53FB-EBAF-42C7-BDB7-96ADA9D345C5}" presName="childNode" presStyleLbl="node1" presStyleIdx="3" presStyleCnt="4">
        <dgm:presLayoutVars>
          <dgm:bulletEnabled val="1"/>
        </dgm:presLayoutVars>
      </dgm:prSet>
      <dgm:spPr/>
      <dgm:t>
        <a:bodyPr/>
        <a:lstStyle/>
        <a:p>
          <a:endParaRPr lang="es-ES"/>
        </a:p>
      </dgm:t>
    </dgm:pt>
  </dgm:ptLst>
  <dgm:cxnLst>
    <dgm:cxn modelId="{D9834C88-0890-467E-8A75-11D1B2409F19}" type="presOf" srcId="{D46E1E54-8A1D-4D74-8898-34A250349CC9}" destId="{0A7C3BD6-ADCC-455F-8D60-E59717F7DC09}" srcOrd="0" destOrd="1" presId="urn:microsoft.com/office/officeart/2005/8/layout/hProcess7"/>
    <dgm:cxn modelId="{0FA8C4F2-E5A9-41FA-A08E-6154AE3D209E}" srcId="{E663BC3E-E2C7-4B37-9D14-56B2338DE5FD}" destId="{56654239-37AC-40E4-9ECA-3DA0B31C2D16}" srcOrd="4" destOrd="0" parTransId="{72E20A9B-983F-49E7-B8EE-D30B3D049978}" sibTransId="{F2740F47-4B38-46AC-AA3A-4EA2C68C0F98}"/>
    <dgm:cxn modelId="{C9466E7D-32CA-4207-9D86-93B0FA63BB5F}" type="presOf" srcId="{585BEADA-53F0-4017-AC2A-0458AFCB7CB8}" destId="{BBB4AD68-9FFC-4CD5-91CC-98389E2AFCE7}" srcOrd="0" destOrd="6" presId="urn:microsoft.com/office/officeart/2005/8/layout/hProcess7"/>
    <dgm:cxn modelId="{42676513-8247-4B0B-A5F4-B4111D9B923E}" type="presOf" srcId="{9B03E290-061D-4F4E-9FA9-9FBD6F80A170}" destId="{14632A57-551A-4DD8-86CF-26F70DEF7E9F}" srcOrd="0" destOrd="6" presId="urn:microsoft.com/office/officeart/2005/8/layout/hProcess7"/>
    <dgm:cxn modelId="{62D70521-E87F-48B6-BB15-6FDB4C910331}" type="presOf" srcId="{7CD66B3B-2C05-4E31-BE74-248FBC28D620}" destId="{14632A57-551A-4DD8-86CF-26F70DEF7E9F}" srcOrd="0" destOrd="2" presId="urn:microsoft.com/office/officeart/2005/8/layout/hProcess7"/>
    <dgm:cxn modelId="{72FECD1E-5BB3-490D-82B8-80D62C9C6616}" srcId="{DA809412-E3F9-47BC-A66D-3FC08BE81ED8}" destId="{5135E499-D23D-4B5C-B9F4-5F99907C6991}" srcOrd="1" destOrd="0" parTransId="{A91234CA-2D3F-48CA-BA9B-28EF5DBD82BF}" sibTransId="{CFB47573-9F4C-4671-8369-C8052DF32FCA}"/>
    <dgm:cxn modelId="{D8230EBC-7CE4-47DA-8E04-D0FDE1BDD4EE}" type="presOf" srcId="{6BE7A0AA-CCE9-4DCF-8514-3754FEAA35FC}" destId="{14632A57-551A-4DD8-86CF-26F70DEF7E9F}" srcOrd="0" destOrd="5" presId="urn:microsoft.com/office/officeart/2005/8/layout/hProcess7"/>
    <dgm:cxn modelId="{02512A2C-6BD1-477F-A65E-3F429EC97056}" srcId="{1A3C53FB-EBAF-42C7-BDB7-96ADA9D345C5}" destId="{D46E1E54-8A1D-4D74-8898-34A250349CC9}" srcOrd="1" destOrd="0" parTransId="{EEFDD0F9-29AF-440E-9B94-414C910B5CD7}" sibTransId="{14D40E88-7FB4-4818-B775-B6DD5AFB468B}"/>
    <dgm:cxn modelId="{B62D3681-B984-4BD9-9B91-E93827559F38}" type="presOf" srcId="{9BB688AC-62DC-45E0-AE77-E08F647ECE08}" destId="{14632A57-551A-4DD8-86CF-26F70DEF7E9F}" srcOrd="0" destOrd="4" presId="urn:microsoft.com/office/officeart/2005/8/layout/hProcess7"/>
    <dgm:cxn modelId="{057C769F-23F8-4BB6-AFD2-FFD3762B1B12}" type="presOf" srcId="{99C46DB9-0404-4D15-B5D4-558117B2B31B}" destId="{D508855F-DA95-47C5-BC60-A67BB19ED813}" srcOrd="0" destOrd="0" presId="urn:microsoft.com/office/officeart/2005/8/layout/hProcess7"/>
    <dgm:cxn modelId="{7B4B2BF0-38B6-44EF-BBA5-B2F3501C37BE}" srcId="{E663BC3E-E2C7-4B37-9D14-56B2338DE5FD}" destId="{5735BAB6-E379-4392-BBA7-14A3B7363272}" srcOrd="0" destOrd="0" parTransId="{8747C269-AC4A-46E8-8D31-2E69773075ED}" sibTransId="{C4F5B020-BF3E-4F99-B3EB-B72A455758E5}"/>
    <dgm:cxn modelId="{7E1DEE58-3240-48FE-B1C8-2FCE8B05D2E8}" type="presOf" srcId="{BD1920DB-C454-48B5-8CD3-D24C7122BA3C}" destId="{DCBDF4A2-445D-4525-89D0-0F37581F34BB}" srcOrd="0" destOrd="0" presId="urn:microsoft.com/office/officeart/2005/8/layout/hProcess7"/>
    <dgm:cxn modelId="{A6A50912-F66B-476B-AB92-75C31358AB83}" srcId="{1A3C53FB-EBAF-42C7-BDB7-96ADA9D345C5}" destId="{9B517394-5F1B-4060-A5BB-8951F164A783}" srcOrd="4" destOrd="0" parTransId="{E437B2AD-EE89-4DDF-846B-B9DDDF79F3C0}" sibTransId="{8E794CC1-09E1-420B-B5A7-7BDBB76FE15B}"/>
    <dgm:cxn modelId="{70F799D8-E97A-4CD6-B7AD-2C5527F1B6B2}" type="presOf" srcId="{BD1920DB-C454-48B5-8CD3-D24C7122BA3C}" destId="{1790B1BF-EC0E-4CC8-B47B-EFEFAACF0095}" srcOrd="1" destOrd="0" presId="urn:microsoft.com/office/officeart/2005/8/layout/hProcess7"/>
    <dgm:cxn modelId="{12E5CC2C-33D9-4EA7-AD8B-8F81E692ECC8}" srcId="{DA809412-E3F9-47BC-A66D-3FC08BE81ED8}" destId="{1A3C53FB-EBAF-42C7-BDB7-96ADA9D345C5}" srcOrd="3" destOrd="0" parTransId="{8BFAB7B9-F7B2-408E-943F-F74660059B85}" sibTransId="{5A1341EA-78F7-46F6-8667-12515B17DDB1}"/>
    <dgm:cxn modelId="{40331E22-AE76-4F47-8F38-AECA2A957CFB}" srcId="{E663BC3E-E2C7-4B37-9D14-56B2338DE5FD}" destId="{585BEADA-53F0-4017-AC2A-0458AFCB7CB8}" srcOrd="6" destOrd="0" parTransId="{776D769F-3D6A-438C-8AB2-86B648B2FCDE}" sibTransId="{83AEB6E5-F1CD-430C-98E8-0279A1CBA0FD}"/>
    <dgm:cxn modelId="{48AF9002-B86D-4BA6-A519-D4254C33E9AB}" srcId="{5135E499-D23D-4B5C-B9F4-5F99907C6991}" destId="{9BB688AC-62DC-45E0-AE77-E08F647ECE08}" srcOrd="2" destOrd="0" parTransId="{19455FFE-A9D0-4228-936E-847998BC182E}" sibTransId="{BB827C26-586C-4689-832F-595AAA35C138}"/>
    <dgm:cxn modelId="{7BCD6238-B5BD-498F-8D2C-C4A5DA062390}" srcId="{BD1920DB-C454-48B5-8CD3-D24C7122BA3C}" destId="{99C46DB9-0404-4D15-B5D4-558117B2B31B}" srcOrd="0" destOrd="0" parTransId="{F976263D-8174-42AB-AEF5-4C3EDE782CFA}" sibTransId="{716652F7-D838-44F4-B626-3BFF32DCF1F3}"/>
    <dgm:cxn modelId="{2FA63600-9211-493C-B630-45E4961A04E8}" srcId="{5135E499-D23D-4B5C-B9F4-5F99907C6991}" destId="{9B03E290-061D-4F4E-9FA9-9FBD6F80A170}" srcOrd="3" destOrd="0" parTransId="{3AD3D021-7E46-4B6A-83EB-D4F69D8A4041}" sibTransId="{2EE178F6-26FD-472C-9E24-15266B94F029}"/>
    <dgm:cxn modelId="{447081E9-9F10-4B5E-9F7F-7E62745FB855}" srcId="{DA809412-E3F9-47BC-A66D-3FC08BE81ED8}" destId="{BD1920DB-C454-48B5-8CD3-D24C7122BA3C}" srcOrd="0" destOrd="0" parTransId="{D740F7C2-77F5-45F5-B766-8A567C929234}" sibTransId="{D4EBCDD9-9125-4AC3-8327-6BF92EEF9D25}"/>
    <dgm:cxn modelId="{1C7B3A7B-30C0-4F7F-BB7F-EB43944A29A8}" srcId="{5135E499-D23D-4B5C-B9F4-5F99907C6991}" destId="{7CD66B3B-2C05-4E31-BE74-248FBC28D620}" srcOrd="1" destOrd="0" parTransId="{B5FB3A66-B1FE-4362-B35D-C58061660F1B}" sibTransId="{D1DB82AA-CCC5-4EA6-9C6F-9EFF4110FB2D}"/>
    <dgm:cxn modelId="{7E024237-3632-42AD-8C77-746812F980CC}" type="presOf" srcId="{56654239-37AC-40E4-9ECA-3DA0B31C2D16}" destId="{BBB4AD68-9FFC-4CD5-91CC-98389E2AFCE7}" srcOrd="0" destOrd="4" presId="urn:microsoft.com/office/officeart/2005/8/layout/hProcess7"/>
    <dgm:cxn modelId="{9B33AF04-362F-4F5A-8005-43006ED72C08}" type="presOf" srcId="{E663BC3E-E2C7-4B37-9D14-56B2338DE5FD}" destId="{F020AD79-26F7-4783-9DF9-1147D2055A6E}" srcOrd="1" destOrd="0" presId="urn:microsoft.com/office/officeart/2005/8/layout/hProcess7"/>
    <dgm:cxn modelId="{5622CD65-8664-44DD-A526-611E2ED41C72}" type="presOf" srcId="{5735BAB6-E379-4392-BBA7-14A3B7363272}" destId="{BBB4AD68-9FFC-4CD5-91CC-98389E2AFCE7}" srcOrd="0" destOrd="0" presId="urn:microsoft.com/office/officeart/2005/8/layout/hProcess7"/>
    <dgm:cxn modelId="{FF01D672-9669-4DEE-8886-0817196C4AB3}" type="presOf" srcId="{295D3281-8FF3-4ABF-86AC-804AD5A8853A}" destId="{14632A57-551A-4DD8-86CF-26F70DEF7E9F}" srcOrd="0" destOrd="8" presId="urn:microsoft.com/office/officeart/2005/8/layout/hProcess7"/>
    <dgm:cxn modelId="{AA598144-C4EC-4622-A36F-B6E3CE3D5ABF}" type="presOf" srcId="{642A943F-8FE6-40E4-A9C1-B549CD4EF84B}" destId="{BBB4AD68-9FFC-4CD5-91CC-98389E2AFCE7}" srcOrd="0" destOrd="2" presId="urn:microsoft.com/office/officeart/2005/8/layout/hProcess7"/>
    <dgm:cxn modelId="{D00E06BD-026E-48BA-A907-C56516BB90FA}" type="presOf" srcId="{9B517394-5F1B-4060-A5BB-8951F164A783}" destId="{0A7C3BD6-ADCC-455F-8D60-E59717F7DC09}" srcOrd="0" destOrd="4" presId="urn:microsoft.com/office/officeart/2005/8/layout/hProcess7"/>
    <dgm:cxn modelId="{984791A5-FB9F-4473-9C85-E1586091F093}" type="presOf" srcId="{17F4392E-C3BC-4D5E-BE18-3F233CD9A7D7}" destId="{BBB4AD68-9FFC-4CD5-91CC-98389E2AFCE7}" srcOrd="0" destOrd="3" presId="urn:microsoft.com/office/officeart/2005/8/layout/hProcess7"/>
    <dgm:cxn modelId="{B74ED838-C7E3-4660-944D-8561EAF6E2A5}" srcId="{9B03E290-061D-4F4E-9FA9-9FBD6F80A170}" destId="{0589423E-20E6-4689-BE77-0454CE5BC31B}" srcOrd="0" destOrd="0" parTransId="{25D8893D-1340-4043-9353-4F4BE33464C1}" sibTransId="{6E97DB77-DA01-4D56-BF81-405B3BA6208D}"/>
    <dgm:cxn modelId="{E6F4D335-F170-4DB8-9863-90F28C534CD4}" srcId="{7CD66B3B-2C05-4E31-BE74-248FBC28D620}" destId="{A37F968D-F9EC-4B29-9BA1-4A6AF6CFD2AA}" srcOrd="0" destOrd="0" parTransId="{AAF84787-D13B-4909-8EF3-F4F20CDF1F63}" sibTransId="{9677B71F-91CA-47B0-8415-A8A141CA7AC5}"/>
    <dgm:cxn modelId="{43B03395-D64D-4793-B2FA-E82DC7C3B0F7}" type="presOf" srcId="{A37F968D-F9EC-4B29-9BA1-4A6AF6CFD2AA}" destId="{14632A57-551A-4DD8-86CF-26F70DEF7E9F}" srcOrd="0" destOrd="3" presId="urn:microsoft.com/office/officeart/2005/8/layout/hProcess7"/>
    <dgm:cxn modelId="{BCBB8EA8-BDF7-44E4-8417-792B6E206DCD}" type="presOf" srcId="{1A3C53FB-EBAF-42C7-BDB7-96ADA9D345C5}" destId="{FEAC20E6-53BC-4223-9032-EBB14CB81FC3}" srcOrd="0" destOrd="0" presId="urn:microsoft.com/office/officeart/2005/8/layout/hProcess7"/>
    <dgm:cxn modelId="{0A89DD71-AC32-451C-9C1A-22432732E8E4}" type="presOf" srcId="{A4A89D4B-9169-460C-A116-E72ACC4522B8}" destId="{0A7C3BD6-ADCC-455F-8D60-E59717F7DC09}" srcOrd="0" destOrd="0" presId="urn:microsoft.com/office/officeart/2005/8/layout/hProcess7"/>
    <dgm:cxn modelId="{63267DF2-8B60-43E0-992F-8416738FDFEB}" srcId="{5135E499-D23D-4B5C-B9F4-5F99907C6991}" destId="{295D3281-8FF3-4ABF-86AC-804AD5A8853A}" srcOrd="4" destOrd="0" parTransId="{AA11E6AA-608A-439C-A126-9612A7435B4E}" sibTransId="{F7EF52CC-BEDD-4154-AC50-F913DDF2F78B}"/>
    <dgm:cxn modelId="{6899CEA5-EE3B-4D38-A8A6-989865789D00}" type="presOf" srcId="{8413524F-DEAC-47D0-8655-994A87C24A00}" destId="{0A7C3BD6-ADCC-455F-8D60-E59717F7DC09}" srcOrd="0" destOrd="2" presId="urn:microsoft.com/office/officeart/2005/8/layout/hProcess7"/>
    <dgm:cxn modelId="{39C8510D-26CB-4C3A-97E1-24AC7D3FF2E2}" srcId="{5135E499-D23D-4B5C-B9F4-5F99907C6991}" destId="{C38B40B1-93F0-40B5-A8BE-2BBAECFA5A7A}" srcOrd="0" destOrd="0" parTransId="{62097FD7-195A-485D-B377-A1EBB7B7D0D3}" sibTransId="{89CAF0B7-EFD5-483E-B7A6-16A48886FB1B}"/>
    <dgm:cxn modelId="{F7440E9B-396A-475E-8B22-7CC371978389}" srcId="{DA809412-E3F9-47BC-A66D-3FC08BE81ED8}" destId="{E663BC3E-E2C7-4B37-9D14-56B2338DE5FD}" srcOrd="2" destOrd="0" parTransId="{2664FCB3-3B09-45EF-8600-CF22217C9074}" sibTransId="{DEA383C6-2C5C-468A-A9F1-9B41EBEDC344}"/>
    <dgm:cxn modelId="{0D02F072-F2DB-4A91-9247-3CC93A25BDA3}" srcId="{1A3C53FB-EBAF-42C7-BDB7-96ADA9D345C5}" destId="{E180B3E4-00AF-4B04-B4AA-978659A91BDD}" srcOrd="3" destOrd="0" parTransId="{516D51A2-3A19-4136-8F16-81412917A94F}" sibTransId="{1F05470E-1279-4836-978E-F472EA0274ED}"/>
    <dgm:cxn modelId="{E16A4B0D-4AF7-49BB-94CF-5E4BB9EE7451}" type="presOf" srcId="{5135E499-D23D-4B5C-B9F4-5F99907C6991}" destId="{5D85F141-53BA-469C-93AA-85C33F2B7802}" srcOrd="1" destOrd="0" presId="urn:microsoft.com/office/officeart/2005/8/layout/hProcess7"/>
    <dgm:cxn modelId="{271AEFE4-527B-4B84-B0DE-A03B20A66E1E}" srcId="{9BB688AC-62DC-45E0-AE77-E08F647ECE08}" destId="{6BE7A0AA-CCE9-4DCF-8514-3754FEAA35FC}" srcOrd="0" destOrd="0" parTransId="{A51FB16D-834D-423E-B294-2F0560FAE1D3}" sibTransId="{7F7D5C3C-D1BD-4887-B50C-EF59D78208D3}"/>
    <dgm:cxn modelId="{CC4F14A0-B79A-4C88-B22F-9206EC551769}" srcId="{E663BC3E-E2C7-4B37-9D14-56B2338DE5FD}" destId="{642A943F-8FE6-40E4-A9C1-B549CD4EF84B}" srcOrd="2" destOrd="0" parTransId="{5ACFA5C3-225C-46F7-90A2-F66FF1223233}" sibTransId="{15F28BC9-F633-4FD9-9298-084978E46CCE}"/>
    <dgm:cxn modelId="{6C411E5B-5057-4857-A65B-2835C5D285E9}" type="presOf" srcId="{36EC3DE8-8BFD-40F0-9C90-E795CEEB57DC}" destId="{14632A57-551A-4DD8-86CF-26F70DEF7E9F}" srcOrd="0" destOrd="1" presId="urn:microsoft.com/office/officeart/2005/8/layout/hProcess7"/>
    <dgm:cxn modelId="{47D2DE85-7520-4231-8AD8-71E6570E2DB1}" type="presOf" srcId="{5135E499-D23D-4B5C-B9F4-5F99907C6991}" destId="{9AEF7BDC-093E-41C3-9510-DE3B02041C29}" srcOrd="0" destOrd="0" presId="urn:microsoft.com/office/officeart/2005/8/layout/hProcess7"/>
    <dgm:cxn modelId="{4FECCBC0-5B7E-479E-B759-2DA5355E8EC2}" srcId="{1A3C53FB-EBAF-42C7-BDB7-96ADA9D345C5}" destId="{A4A89D4B-9169-460C-A116-E72ACC4522B8}" srcOrd="0" destOrd="0" parTransId="{562724F0-7410-4F0B-9AAA-3CA0346EA268}" sibTransId="{AE72E42F-5A10-451B-AD47-E75657AFFBA0}"/>
    <dgm:cxn modelId="{004F55CD-F433-44C6-A755-3182D8E0E321}" srcId="{E663BC3E-E2C7-4B37-9D14-56B2338DE5FD}" destId="{3F24312C-E460-4DFB-8C8A-502FC6287A2F}" srcOrd="5" destOrd="0" parTransId="{F2C3F9A9-B818-4DE5-912F-3E8DB7D2C0DA}" sibTransId="{6A9802D1-0B4A-4C39-8058-A6772B640229}"/>
    <dgm:cxn modelId="{72464F55-5928-40D9-AB4C-FE12CEA33BCA}" type="presOf" srcId="{1A3C53FB-EBAF-42C7-BDB7-96ADA9D345C5}" destId="{71DB368C-AA4B-4FBE-8A74-C4D435ADF32E}" srcOrd="1" destOrd="0" presId="urn:microsoft.com/office/officeart/2005/8/layout/hProcess7"/>
    <dgm:cxn modelId="{65E6EA42-A09E-4C4C-A979-31B12E5BF518}" type="presOf" srcId="{0BBABF82-AFCE-45E9-8857-CD3C2FE70D4F}" destId="{BBB4AD68-9FFC-4CD5-91CC-98389E2AFCE7}" srcOrd="0" destOrd="1" presId="urn:microsoft.com/office/officeart/2005/8/layout/hProcess7"/>
    <dgm:cxn modelId="{29EB6DD0-2C74-4016-ACDA-1E5B1EC383B3}" type="presOf" srcId="{E663BC3E-E2C7-4B37-9D14-56B2338DE5FD}" destId="{811A1B2E-E5FF-488A-90C9-D94563B56797}" srcOrd="0" destOrd="0" presId="urn:microsoft.com/office/officeart/2005/8/layout/hProcess7"/>
    <dgm:cxn modelId="{BB91B9C2-51C5-4496-A80F-30A05B596AFB}" srcId="{C38B40B1-93F0-40B5-A8BE-2BBAECFA5A7A}" destId="{36EC3DE8-8BFD-40F0-9C90-E795CEEB57DC}" srcOrd="0" destOrd="0" parTransId="{3F38A3E1-99B0-4136-BE3A-D378B07EFA1C}" sibTransId="{998B19D5-7045-4ECB-8A7C-38F75F03229F}"/>
    <dgm:cxn modelId="{90806262-2953-409D-831C-DBD5C96DF2F7}" srcId="{295D3281-8FF3-4ABF-86AC-804AD5A8853A}" destId="{CC8730E9-E9E7-45B5-9953-C99367DA7011}" srcOrd="0" destOrd="0" parTransId="{1BB0AA19-24DB-4B73-943D-474BEFA6C74F}" sibTransId="{6F8B5EBE-29D3-43E3-9D26-866C6B9E7F7B}"/>
    <dgm:cxn modelId="{15C423EE-29E0-4502-B46B-F9DD8D1BE65D}" type="presOf" srcId="{FEEB297A-899D-433D-8E83-488F4A93C859}" destId="{D508855F-DA95-47C5-BC60-A67BB19ED813}" srcOrd="0" destOrd="1" presId="urn:microsoft.com/office/officeart/2005/8/layout/hProcess7"/>
    <dgm:cxn modelId="{0519410F-1304-42E9-B485-09BAEF9D5080}" type="presOf" srcId="{DA809412-E3F9-47BC-A66D-3FC08BE81ED8}" destId="{6EA49F3E-FAF6-4190-B8F2-595C6126C88D}" srcOrd="0" destOrd="0" presId="urn:microsoft.com/office/officeart/2005/8/layout/hProcess7"/>
    <dgm:cxn modelId="{CC3026BF-5EFE-45C9-B3B3-6187ECBB9BA3}" srcId="{E663BC3E-E2C7-4B37-9D14-56B2338DE5FD}" destId="{0BBABF82-AFCE-45E9-8857-CD3C2FE70D4F}" srcOrd="1" destOrd="0" parTransId="{D67DB401-F06E-45DA-990D-9CA4232446C4}" sibTransId="{72659CC1-4B6D-4D8F-851F-1A618D61D12E}"/>
    <dgm:cxn modelId="{6DC75BB5-0387-45DE-B696-617640A45226}" type="presOf" srcId="{C38B40B1-93F0-40B5-A8BE-2BBAECFA5A7A}" destId="{14632A57-551A-4DD8-86CF-26F70DEF7E9F}" srcOrd="0" destOrd="0" presId="urn:microsoft.com/office/officeart/2005/8/layout/hProcess7"/>
    <dgm:cxn modelId="{1F745104-1528-4430-8784-F40AFA368129}" type="presOf" srcId="{0589423E-20E6-4689-BE77-0454CE5BC31B}" destId="{14632A57-551A-4DD8-86CF-26F70DEF7E9F}" srcOrd="0" destOrd="7" presId="urn:microsoft.com/office/officeart/2005/8/layout/hProcess7"/>
    <dgm:cxn modelId="{54FBDDB5-FBC5-439C-918D-4F5EEB627DE5}" srcId="{BD1920DB-C454-48B5-8CD3-D24C7122BA3C}" destId="{FEEB297A-899D-433D-8E83-488F4A93C859}" srcOrd="1" destOrd="0" parTransId="{EB913AAB-FD1D-4368-B729-DE9CED4E361B}" sibTransId="{7CB4D31A-DDA9-4F57-AD8C-AE2D63217BFD}"/>
    <dgm:cxn modelId="{BE5E5D46-E075-4B23-8D7C-8E5A247B522B}" srcId="{1A3C53FB-EBAF-42C7-BDB7-96ADA9D345C5}" destId="{8413524F-DEAC-47D0-8655-994A87C24A00}" srcOrd="2" destOrd="0" parTransId="{D6BEB5BC-67AA-445A-B1A9-B7D4F1710904}" sibTransId="{AA97255F-061E-4F6B-BBDB-B0A98B3C977F}"/>
    <dgm:cxn modelId="{AFA0D687-CCAD-4FA6-98E2-B73CE50AD227}" type="presOf" srcId="{CC8730E9-E9E7-45B5-9953-C99367DA7011}" destId="{14632A57-551A-4DD8-86CF-26F70DEF7E9F}" srcOrd="0" destOrd="9" presId="urn:microsoft.com/office/officeart/2005/8/layout/hProcess7"/>
    <dgm:cxn modelId="{96C8CE1B-5EC1-4BB5-8E6B-9C04FBDD20CD}" srcId="{E663BC3E-E2C7-4B37-9D14-56B2338DE5FD}" destId="{17F4392E-C3BC-4D5E-BE18-3F233CD9A7D7}" srcOrd="3" destOrd="0" parTransId="{C968A729-89EF-4D93-B5E2-38374FD78A22}" sibTransId="{42FA28E7-8BF4-4D4A-B953-3549CD63016E}"/>
    <dgm:cxn modelId="{3EE5F932-987B-484F-994F-E4DF5445FA37}" type="presOf" srcId="{3F24312C-E460-4DFB-8C8A-502FC6287A2F}" destId="{BBB4AD68-9FFC-4CD5-91CC-98389E2AFCE7}" srcOrd="0" destOrd="5" presId="urn:microsoft.com/office/officeart/2005/8/layout/hProcess7"/>
    <dgm:cxn modelId="{88E69697-8858-4B9A-8CAE-56BEED749F76}" type="presOf" srcId="{E180B3E4-00AF-4B04-B4AA-978659A91BDD}" destId="{0A7C3BD6-ADCC-455F-8D60-E59717F7DC09}" srcOrd="0" destOrd="3" presId="urn:microsoft.com/office/officeart/2005/8/layout/hProcess7"/>
    <dgm:cxn modelId="{9AA95C9C-1DF5-4024-A936-D500F9C54B62}" type="presParOf" srcId="{6EA49F3E-FAF6-4190-B8F2-595C6126C88D}" destId="{AB45F177-9E8B-48F0-9DCD-42D3A3FB83E5}" srcOrd="0" destOrd="0" presId="urn:microsoft.com/office/officeart/2005/8/layout/hProcess7"/>
    <dgm:cxn modelId="{3FBEBA65-60B1-48CD-BAC0-09172ABBB3D5}" type="presParOf" srcId="{AB45F177-9E8B-48F0-9DCD-42D3A3FB83E5}" destId="{DCBDF4A2-445D-4525-89D0-0F37581F34BB}" srcOrd="0" destOrd="0" presId="urn:microsoft.com/office/officeart/2005/8/layout/hProcess7"/>
    <dgm:cxn modelId="{D0567236-07CF-4C3B-8BFE-67C71D878EC1}" type="presParOf" srcId="{AB45F177-9E8B-48F0-9DCD-42D3A3FB83E5}" destId="{1790B1BF-EC0E-4CC8-B47B-EFEFAACF0095}" srcOrd="1" destOrd="0" presId="urn:microsoft.com/office/officeart/2005/8/layout/hProcess7"/>
    <dgm:cxn modelId="{4C8EAF29-5349-4485-A003-18C3C2E33AFD}" type="presParOf" srcId="{AB45F177-9E8B-48F0-9DCD-42D3A3FB83E5}" destId="{D508855F-DA95-47C5-BC60-A67BB19ED813}" srcOrd="2" destOrd="0" presId="urn:microsoft.com/office/officeart/2005/8/layout/hProcess7"/>
    <dgm:cxn modelId="{AD182266-3A27-4E2C-AD1E-0259F547E41B}" type="presParOf" srcId="{6EA49F3E-FAF6-4190-B8F2-595C6126C88D}" destId="{07453906-B68E-4FA2-AFF3-ED6991210D0F}" srcOrd="1" destOrd="0" presId="urn:microsoft.com/office/officeart/2005/8/layout/hProcess7"/>
    <dgm:cxn modelId="{36750BB8-0B86-486C-A320-1E7A3DF2E606}" type="presParOf" srcId="{6EA49F3E-FAF6-4190-B8F2-595C6126C88D}" destId="{659FF2A0-0EB9-4F11-AA1D-476DDF5C60D3}" srcOrd="2" destOrd="0" presId="urn:microsoft.com/office/officeart/2005/8/layout/hProcess7"/>
    <dgm:cxn modelId="{668F47F8-ED41-4217-9C44-44111066C0BC}" type="presParOf" srcId="{659FF2A0-0EB9-4F11-AA1D-476DDF5C60D3}" destId="{9C57B4BF-659E-45D1-BB97-914CBD916AB6}" srcOrd="0" destOrd="0" presId="urn:microsoft.com/office/officeart/2005/8/layout/hProcess7"/>
    <dgm:cxn modelId="{82E0495E-3515-48E1-9CF4-1E759CE3538B}" type="presParOf" srcId="{659FF2A0-0EB9-4F11-AA1D-476DDF5C60D3}" destId="{D90B853D-262D-476C-A175-B6A1680A2CEE}" srcOrd="1" destOrd="0" presId="urn:microsoft.com/office/officeart/2005/8/layout/hProcess7"/>
    <dgm:cxn modelId="{32C90799-72F1-4475-87AB-9190F06E231B}" type="presParOf" srcId="{659FF2A0-0EB9-4F11-AA1D-476DDF5C60D3}" destId="{0045B15B-A39C-4C0C-BF16-71E19D26F289}" srcOrd="2" destOrd="0" presId="urn:microsoft.com/office/officeart/2005/8/layout/hProcess7"/>
    <dgm:cxn modelId="{D1CE17A2-6178-4FEE-BD80-6805F9C63D98}" type="presParOf" srcId="{6EA49F3E-FAF6-4190-B8F2-595C6126C88D}" destId="{BCCC38CF-8FEA-4C45-A187-ADBAE835D193}" srcOrd="3" destOrd="0" presId="urn:microsoft.com/office/officeart/2005/8/layout/hProcess7"/>
    <dgm:cxn modelId="{3A5FC1AA-FAEC-4878-A4FE-EBCBA924D53E}" type="presParOf" srcId="{6EA49F3E-FAF6-4190-B8F2-595C6126C88D}" destId="{15B18A21-AC28-4FF3-9AE7-14038CCA624A}" srcOrd="4" destOrd="0" presId="urn:microsoft.com/office/officeart/2005/8/layout/hProcess7"/>
    <dgm:cxn modelId="{44A3C3DE-5CD9-4C98-91F2-CC0A0F8ECD57}" type="presParOf" srcId="{15B18A21-AC28-4FF3-9AE7-14038CCA624A}" destId="{9AEF7BDC-093E-41C3-9510-DE3B02041C29}" srcOrd="0" destOrd="0" presId="urn:microsoft.com/office/officeart/2005/8/layout/hProcess7"/>
    <dgm:cxn modelId="{88036EC8-2300-4561-B053-03D6EE06D08B}" type="presParOf" srcId="{15B18A21-AC28-4FF3-9AE7-14038CCA624A}" destId="{5D85F141-53BA-469C-93AA-85C33F2B7802}" srcOrd="1" destOrd="0" presId="urn:microsoft.com/office/officeart/2005/8/layout/hProcess7"/>
    <dgm:cxn modelId="{EA58CE59-FE71-421E-A18A-7C782B6FA89E}" type="presParOf" srcId="{15B18A21-AC28-4FF3-9AE7-14038CCA624A}" destId="{14632A57-551A-4DD8-86CF-26F70DEF7E9F}" srcOrd="2" destOrd="0" presId="urn:microsoft.com/office/officeart/2005/8/layout/hProcess7"/>
    <dgm:cxn modelId="{D32693F3-55A3-4C5D-B4FB-190EE9734E70}" type="presParOf" srcId="{6EA49F3E-FAF6-4190-B8F2-595C6126C88D}" destId="{5D80003F-D538-49B8-B812-CA42B395EDD7}" srcOrd="5" destOrd="0" presId="urn:microsoft.com/office/officeart/2005/8/layout/hProcess7"/>
    <dgm:cxn modelId="{A9953028-ED79-4809-B5EB-86583A770605}" type="presParOf" srcId="{6EA49F3E-FAF6-4190-B8F2-595C6126C88D}" destId="{EB82DC8D-0F90-4998-A17B-B3C6A5A9B04C}" srcOrd="6" destOrd="0" presId="urn:microsoft.com/office/officeart/2005/8/layout/hProcess7"/>
    <dgm:cxn modelId="{2071B8FD-0797-40FD-AE92-2FBA9EBDDA17}" type="presParOf" srcId="{EB82DC8D-0F90-4998-A17B-B3C6A5A9B04C}" destId="{CE752753-996F-4057-891A-433B63C4A669}" srcOrd="0" destOrd="0" presId="urn:microsoft.com/office/officeart/2005/8/layout/hProcess7"/>
    <dgm:cxn modelId="{EFA998D6-7A90-4417-AE99-C1145C980B52}" type="presParOf" srcId="{EB82DC8D-0F90-4998-A17B-B3C6A5A9B04C}" destId="{B1217510-C219-419F-BF4E-D9768FFE3418}" srcOrd="1" destOrd="0" presId="urn:microsoft.com/office/officeart/2005/8/layout/hProcess7"/>
    <dgm:cxn modelId="{FAA8B2A0-5737-48E6-A958-22844D639EEA}" type="presParOf" srcId="{EB82DC8D-0F90-4998-A17B-B3C6A5A9B04C}" destId="{1CB32FE2-C3A0-47A5-92D6-759FD0E7B71B}" srcOrd="2" destOrd="0" presId="urn:microsoft.com/office/officeart/2005/8/layout/hProcess7"/>
    <dgm:cxn modelId="{66E73ADC-EF75-47E0-9542-631CA2314BBA}" type="presParOf" srcId="{6EA49F3E-FAF6-4190-B8F2-595C6126C88D}" destId="{D638404B-D460-4F11-B9C5-9287ACB800CC}" srcOrd="7" destOrd="0" presId="urn:microsoft.com/office/officeart/2005/8/layout/hProcess7"/>
    <dgm:cxn modelId="{88EEA046-97FD-4FB0-83D4-1547FB4B5139}" type="presParOf" srcId="{6EA49F3E-FAF6-4190-B8F2-595C6126C88D}" destId="{910010E2-EE04-4BC9-B576-4D02D5C33F5D}" srcOrd="8" destOrd="0" presId="urn:microsoft.com/office/officeart/2005/8/layout/hProcess7"/>
    <dgm:cxn modelId="{7CE79066-639C-4188-8C43-13DB6C454E51}" type="presParOf" srcId="{910010E2-EE04-4BC9-B576-4D02D5C33F5D}" destId="{811A1B2E-E5FF-488A-90C9-D94563B56797}" srcOrd="0" destOrd="0" presId="urn:microsoft.com/office/officeart/2005/8/layout/hProcess7"/>
    <dgm:cxn modelId="{8F9E3D61-7286-4DCB-837C-64179753343A}" type="presParOf" srcId="{910010E2-EE04-4BC9-B576-4D02D5C33F5D}" destId="{F020AD79-26F7-4783-9DF9-1147D2055A6E}" srcOrd="1" destOrd="0" presId="urn:microsoft.com/office/officeart/2005/8/layout/hProcess7"/>
    <dgm:cxn modelId="{8B47A03B-3D7D-47B5-9AAD-1A3EF1D04CB0}" type="presParOf" srcId="{910010E2-EE04-4BC9-B576-4D02D5C33F5D}" destId="{BBB4AD68-9FFC-4CD5-91CC-98389E2AFCE7}" srcOrd="2" destOrd="0" presId="urn:microsoft.com/office/officeart/2005/8/layout/hProcess7"/>
    <dgm:cxn modelId="{AC48CB2A-EDEA-4BFB-88E5-B7E14C427788}" type="presParOf" srcId="{6EA49F3E-FAF6-4190-B8F2-595C6126C88D}" destId="{8C660504-881A-407E-9051-3E9FB357894D}" srcOrd="9" destOrd="0" presId="urn:microsoft.com/office/officeart/2005/8/layout/hProcess7"/>
    <dgm:cxn modelId="{6497487E-1674-4526-BC76-75750A1C4183}" type="presParOf" srcId="{6EA49F3E-FAF6-4190-B8F2-595C6126C88D}" destId="{0D1583BF-A71E-4098-B2B5-70D38FD08CCE}" srcOrd="10" destOrd="0" presId="urn:microsoft.com/office/officeart/2005/8/layout/hProcess7"/>
    <dgm:cxn modelId="{5C2B90D1-95C5-4296-B2B9-0A7A634146FC}" type="presParOf" srcId="{0D1583BF-A71E-4098-B2B5-70D38FD08CCE}" destId="{415A012D-07A1-435B-BEA7-33538106256C}" srcOrd="0" destOrd="0" presId="urn:microsoft.com/office/officeart/2005/8/layout/hProcess7"/>
    <dgm:cxn modelId="{049D1ED8-01C1-4126-BB9C-8FE1B1BABC7E}" type="presParOf" srcId="{0D1583BF-A71E-4098-B2B5-70D38FD08CCE}" destId="{BD79BA98-B1F5-4ABA-87B0-22F4F2EE3C3F}" srcOrd="1" destOrd="0" presId="urn:microsoft.com/office/officeart/2005/8/layout/hProcess7"/>
    <dgm:cxn modelId="{FB02FFC2-18DD-40B6-AE65-B02F68259A85}" type="presParOf" srcId="{0D1583BF-A71E-4098-B2B5-70D38FD08CCE}" destId="{0803DEA6-B797-4A82-A28B-5331DC2B43E1}" srcOrd="2" destOrd="0" presId="urn:microsoft.com/office/officeart/2005/8/layout/hProcess7"/>
    <dgm:cxn modelId="{A753F347-B5F6-46D5-A681-9238A6BCB558}" type="presParOf" srcId="{6EA49F3E-FAF6-4190-B8F2-595C6126C88D}" destId="{28F29E0F-6099-41CD-A73F-6BA31D2890EA}" srcOrd="11" destOrd="0" presId="urn:microsoft.com/office/officeart/2005/8/layout/hProcess7"/>
    <dgm:cxn modelId="{D383025C-AFAE-4305-9395-0CC4099B76D4}" type="presParOf" srcId="{6EA49F3E-FAF6-4190-B8F2-595C6126C88D}" destId="{3C6A1537-515D-4BBD-9A01-6F8D6BB1CE73}" srcOrd="12" destOrd="0" presId="urn:microsoft.com/office/officeart/2005/8/layout/hProcess7"/>
    <dgm:cxn modelId="{AC90BB1E-4019-4679-92BC-D5F0AC62A787}" type="presParOf" srcId="{3C6A1537-515D-4BBD-9A01-6F8D6BB1CE73}" destId="{FEAC20E6-53BC-4223-9032-EBB14CB81FC3}" srcOrd="0" destOrd="0" presId="urn:microsoft.com/office/officeart/2005/8/layout/hProcess7"/>
    <dgm:cxn modelId="{818380BC-9DC6-478C-B6EE-33A5DD43BC72}" type="presParOf" srcId="{3C6A1537-515D-4BBD-9A01-6F8D6BB1CE73}" destId="{71DB368C-AA4B-4FBE-8A74-C4D435ADF32E}" srcOrd="1" destOrd="0" presId="urn:microsoft.com/office/officeart/2005/8/layout/hProcess7"/>
    <dgm:cxn modelId="{047C540A-EBE1-4C2D-940D-93AD0517F76D}" type="presParOf" srcId="{3C6A1537-515D-4BBD-9A01-6F8D6BB1CE73}" destId="{0A7C3BD6-ADCC-455F-8D60-E59717F7DC09}"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46469-01B0-41FD-9EB0-40567FE02F1B}">
      <dsp:nvSpPr>
        <dsp:cNvPr id="0" name=""/>
        <dsp:cNvSpPr/>
      </dsp:nvSpPr>
      <dsp:spPr>
        <a:xfrm>
          <a:off x="5156196" y="127245"/>
          <a:ext cx="2025065" cy="202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a:t>Validar</a:t>
          </a:r>
        </a:p>
      </dsp:txBody>
      <dsp:txXfrm>
        <a:off x="5156196" y="127245"/>
        <a:ext cx="2025065" cy="2025065"/>
      </dsp:txXfrm>
    </dsp:sp>
    <dsp:sp modelId="{102433E8-2F92-493F-B860-AB1570314041}">
      <dsp:nvSpPr>
        <dsp:cNvPr id="0" name=""/>
        <dsp:cNvSpPr/>
      </dsp:nvSpPr>
      <dsp:spPr>
        <a:xfrm>
          <a:off x="1591383" y="32"/>
          <a:ext cx="5717091" cy="5717091"/>
        </a:xfrm>
        <a:prstGeom prst="circularArrow">
          <a:avLst>
            <a:gd name="adj1" fmla="val 6907"/>
            <a:gd name="adj2" fmla="val 465756"/>
            <a:gd name="adj3" fmla="val 547716"/>
            <a:gd name="adj4" fmla="val 20586528"/>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C5483-7D25-438B-9C6F-759E1AA0547D}">
      <dsp:nvSpPr>
        <dsp:cNvPr id="0" name=""/>
        <dsp:cNvSpPr/>
      </dsp:nvSpPr>
      <dsp:spPr>
        <a:xfrm>
          <a:off x="5156196" y="3564845"/>
          <a:ext cx="2025065" cy="202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a:t>Hacer</a:t>
          </a:r>
        </a:p>
      </dsp:txBody>
      <dsp:txXfrm>
        <a:off x="5156196" y="3564845"/>
        <a:ext cx="2025065" cy="2025065"/>
      </dsp:txXfrm>
    </dsp:sp>
    <dsp:sp modelId="{FFCEF77A-91B8-4720-A3D3-BA43A19D3B27}">
      <dsp:nvSpPr>
        <dsp:cNvPr id="0" name=""/>
        <dsp:cNvSpPr/>
      </dsp:nvSpPr>
      <dsp:spPr>
        <a:xfrm>
          <a:off x="1591383" y="32"/>
          <a:ext cx="5717091" cy="5717091"/>
        </a:xfrm>
        <a:prstGeom prst="circularArrow">
          <a:avLst>
            <a:gd name="adj1" fmla="val 6907"/>
            <a:gd name="adj2" fmla="val 465756"/>
            <a:gd name="adj3" fmla="val 5947716"/>
            <a:gd name="adj4" fmla="val 4386528"/>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0E849-9D6D-49B1-BE6B-19F165DC250D}">
      <dsp:nvSpPr>
        <dsp:cNvPr id="0" name=""/>
        <dsp:cNvSpPr/>
      </dsp:nvSpPr>
      <dsp:spPr>
        <a:xfrm>
          <a:off x="1718596" y="3564845"/>
          <a:ext cx="2025065" cy="202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a:t>Planear</a:t>
          </a:r>
        </a:p>
      </dsp:txBody>
      <dsp:txXfrm>
        <a:off x="1718596" y="3564845"/>
        <a:ext cx="2025065" cy="2025065"/>
      </dsp:txXfrm>
    </dsp:sp>
    <dsp:sp modelId="{B609B880-4CA8-486F-ADAA-95E5AB2D370C}">
      <dsp:nvSpPr>
        <dsp:cNvPr id="0" name=""/>
        <dsp:cNvSpPr/>
      </dsp:nvSpPr>
      <dsp:spPr>
        <a:xfrm>
          <a:off x="1591383" y="32"/>
          <a:ext cx="5717091" cy="5717091"/>
        </a:xfrm>
        <a:prstGeom prst="circularArrow">
          <a:avLst>
            <a:gd name="adj1" fmla="val 6907"/>
            <a:gd name="adj2" fmla="val 465756"/>
            <a:gd name="adj3" fmla="val 11347716"/>
            <a:gd name="adj4" fmla="val 9786528"/>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DC67B-306E-47FA-88AD-E0E6A34B8597}">
      <dsp:nvSpPr>
        <dsp:cNvPr id="0" name=""/>
        <dsp:cNvSpPr/>
      </dsp:nvSpPr>
      <dsp:spPr>
        <a:xfrm>
          <a:off x="1718596" y="127245"/>
          <a:ext cx="2025065" cy="202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a:t> Actuar</a:t>
          </a:r>
        </a:p>
      </dsp:txBody>
      <dsp:txXfrm>
        <a:off x="1718596" y="127245"/>
        <a:ext cx="2025065" cy="2025065"/>
      </dsp:txXfrm>
    </dsp:sp>
    <dsp:sp modelId="{F30A1123-EB2D-495E-8B44-C295CE8099E1}">
      <dsp:nvSpPr>
        <dsp:cNvPr id="0" name=""/>
        <dsp:cNvSpPr/>
      </dsp:nvSpPr>
      <dsp:spPr>
        <a:xfrm>
          <a:off x="1591383" y="32"/>
          <a:ext cx="5717091" cy="5717091"/>
        </a:xfrm>
        <a:prstGeom prst="circularArrow">
          <a:avLst>
            <a:gd name="adj1" fmla="val 6907"/>
            <a:gd name="adj2" fmla="val 465756"/>
            <a:gd name="adj3" fmla="val 16747716"/>
            <a:gd name="adj4" fmla="val 15186528"/>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7BEBA-F904-4ADB-AFBF-3D48F106E4DC}">
      <dsp:nvSpPr>
        <dsp:cNvPr id="0" name=""/>
        <dsp:cNvSpPr/>
      </dsp:nvSpPr>
      <dsp:spPr>
        <a:xfrm>
          <a:off x="852" y="591239"/>
          <a:ext cx="2797525" cy="3291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B833F-9A65-4DFA-AC62-6CEE619C3DFF}">
      <dsp:nvSpPr>
        <dsp:cNvPr id="0" name=""/>
        <dsp:cNvSpPr/>
      </dsp:nvSpPr>
      <dsp:spPr>
        <a:xfrm>
          <a:off x="852" y="714843"/>
          <a:ext cx="205516" cy="2055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523348-A2AC-40DE-A84D-6E30646D44D1}">
      <dsp:nvSpPr>
        <dsp:cNvPr id="0" name=""/>
        <dsp:cNvSpPr/>
      </dsp:nvSpPr>
      <dsp:spPr>
        <a:xfrm>
          <a:off x="852" y="0"/>
          <a:ext cx="2797525" cy="59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a:t>Actuar</a:t>
          </a:r>
          <a:endParaRPr lang="es-EC" sz="4400" kern="1200" dirty="0"/>
        </a:p>
      </dsp:txBody>
      <dsp:txXfrm>
        <a:off x="852" y="0"/>
        <a:ext cx="2797525" cy="591239"/>
      </dsp:txXfrm>
    </dsp:sp>
    <dsp:sp modelId="{37F2B487-E364-4A78-A800-7D4715C23706}">
      <dsp:nvSpPr>
        <dsp:cNvPr id="0" name=""/>
        <dsp:cNvSpPr/>
      </dsp:nvSpPr>
      <dsp:spPr>
        <a:xfrm>
          <a:off x="852" y="1193895"/>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7ED298-5C81-43A1-933D-E12596622F22}">
      <dsp:nvSpPr>
        <dsp:cNvPr id="0" name=""/>
        <dsp:cNvSpPr/>
      </dsp:nvSpPr>
      <dsp:spPr>
        <a:xfrm>
          <a:off x="196679" y="1057127"/>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Recomendaciones levantadas en la revisión CMMI</a:t>
          </a:r>
        </a:p>
      </dsp:txBody>
      <dsp:txXfrm>
        <a:off x="196679" y="1057127"/>
        <a:ext cx="2601698" cy="479047"/>
      </dsp:txXfrm>
    </dsp:sp>
    <dsp:sp modelId="{26A2D088-D509-4D6D-AAD6-38355C71DB05}">
      <dsp:nvSpPr>
        <dsp:cNvPr id="0" name=""/>
        <dsp:cNvSpPr/>
      </dsp:nvSpPr>
      <dsp:spPr>
        <a:xfrm>
          <a:off x="852" y="2110671"/>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B492C5-3CAC-4141-8B2B-B8F10FEA9BAE}">
      <dsp:nvSpPr>
        <dsp:cNvPr id="0" name=""/>
        <dsp:cNvSpPr/>
      </dsp:nvSpPr>
      <dsp:spPr>
        <a:xfrm>
          <a:off x="196679" y="1837160"/>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No conformidades levantas en las auditorias internas</a:t>
          </a:r>
        </a:p>
      </dsp:txBody>
      <dsp:txXfrm>
        <a:off x="196679" y="1837160"/>
        <a:ext cx="2601698" cy="479047"/>
      </dsp:txXfrm>
    </dsp:sp>
    <dsp:sp modelId="{5FE2B856-4B42-403B-928F-BFCE6428760C}">
      <dsp:nvSpPr>
        <dsp:cNvPr id="0" name=""/>
        <dsp:cNvSpPr/>
      </dsp:nvSpPr>
      <dsp:spPr>
        <a:xfrm>
          <a:off x="852" y="2920584"/>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0C2572-48BE-4B33-A540-19EF8FCA793F}">
      <dsp:nvSpPr>
        <dsp:cNvPr id="0" name=""/>
        <dsp:cNvSpPr/>
      </dsp:nvSpPr>
      <dsp:spPr>
        <a:xfrm>
          <a:off x="196679" y="2647018"/>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Incidentes en producción provocados por los proyectos</a:t>
          </a:r>
        </a:p>
      </dsp:txBody>
      <dsp:txXfrm>
        <a:off x="196679" y="2647018"/>
        <a:ext cx="2601698" cy="479047"/>
      </dsp:txXfrm>
    </dsp:sp>
    <dsp:sp modelId="{BA040EC6-4AFD-4651-8A88-0FA599985EDA}">
      <dsp:nvSpPr>
        <dsp:cNvPr id="0" name=""/>
        <dsp:cNvSpPr/>
      </dsp:nvSpPr>
      <dsp:spPr>
        <a:xfrm>
          <a:off x="2938254" y="591239"/>
          <a:ext cx="2797525" cy="3291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B2943-A787-44FA-A670-0DBDA459AAF3}">
      <dsp:nvSpPr>
        <dsp:cNvPr id="0" name=""/>
        <dsp:cNvSpPr/>
      </dsp:nvSpPr>
      <dsp:spPr>
        <a:xfrm>
          <a:off x="2938254" y="714843"/>
          <a:ext cx="205516" cy="2055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499185-9000-4AF0-A89A-1597CCAB08FD}">
      <dsp:nvSpPr>
        <dsp:cNvPr id="0" name=""/>
        <dsp:cNvSpPr/>
      </dsp:nvSpPr>
      <dsp:spPr>
        <a:xfrm>
          <a:off x="2938254" y="0"/>
          <a:ext cx="2797525" cy="59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a:t>Planear</a:t>
          </a:r>
        </a:p>
      </dsp:txBody>
      <dsp:txXfrm>
        <a:off x="2938254" y="0"/>
        <a:ext cx="2797525" cy="591239"/>
      </dsp:txXfrm>
    </dsp:sp>
    <dsp:sp modelId="{B655FFFE-B01E-41A6-B780-56339BF5101A}">
      <dsp:nvSpPr>
        <dsp:cNvPr id="0" name=""/>
        <dsp:cNvSpPr/>
      </dsp:nvSpPr>
      <dsp:spPr>
        <a:xfrm>
          <a:off x="2938254" y="1193895"/>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113E0A-751A-45C6-9FB1-44D9D3BCCE23}">
      <dsp:nvSpPr>
        <dsp:cNvPr id="0" name=""/>
        <dsp:cNvSpPr/>
      </dsp:nvSpPr>
      <dsp:spPr>
        <a:xfrm>
          <a:off x="3134081" y="1057127"/>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Levantamiento y análisis del proceso actual</a:t>
          </a:r>
        </a:p>
      </dsp:txBody>
      <dsp:txXfrm>
        <a:off x="3134081" y="1057127"/>
        <a:ext cx="2601698" cy="479047"/>
      </dsp:txXfrm>
    </dsp:sp>
    <dsp:sp modelId="{DBC146E0-B13F-4CFD-BAFC-79B52215A422}">
      <dsp:nvSpPr>
        <dsp:cNvPr id="0" name=""/>
        <dsp:cNvSpPr/>
      </dsp:nvSpPr>
      <dsp:spPr>
        <a:xfrm>
          <a:off x="2938254" y="2110671"/>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B50AFE-133C-4077-A0BA-191AFADA58DF}">
      <dsp:nvSpPr>
        <dsp:cNvPr id="0" name=""/>
        <dsp:cNvSpPr/>
      </dsp:nvSpPr>
      <dsp:spPr>
        <a:xfrm>
          <a:off x="3134081" y="1837160"/>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Comparación del proceso con objetivos y prácticas CMMI</a:t>
          </a:r>
        </a:p>
      </dsp:txBody>
      <dsp:txXfrm>
        <a:off x="3134081" y="1837160"/>
        <a:ext cx="2601698" cy="479047"/>
      </dsp:txXfrm>
    </dsp:sp>
    <dsp:sp modelId="{061EB9A4-DDDC-4E07-8692-BD9BA133A2C3}">
      <dsp:nvSpPr>
        <dsp:cNvPr id="0" name=""/>
        <dsp:cNvSpPr/>
      </dsp:nvSpPr>
      <dsp:spPr>
        <a:xfrm>
          <a:off x="2938254" y="2920584"/>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2BD757-596D-4211-8A34-2F56D034F799}">
      <dsp:nvSpPr>
        <dsp:cNvPr id="0" name=""/>
        <dsp:cNvSpPr/>
      </dsp:nvSpPr>
      <dsp:spPr>
        <a:xfrm>
          <a:off x="3134081" y="2647018"/>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Evaluación inicial del proceso con base a CMMI</a:t>
          </a:r>
        </a:p>
      </dsp:txBody>
      <dsp:txXfrm>
        <a:off x="3134081" y="2647018"/>
        <a:ext cx="2601698" cy="479047"/>
      </dsp:txXfrm>
    </dsp:sp>
    <dsp:sp modelId="{2B8F1AA0-0368-4A81-85A5-80F3CD84FBB2}">
      <dsp:nvSpPr>
        <dsp:cNvPr id="0" name=""/>
        <dsp:cNvSpPr/>
      </dsp:nvSpPr>
      <dsp:spPr>
        <a:xfrm>
          <a:off x="5875656" y="591239"/>
          <a:ext cx="2797525" cy="3291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A8C0F-FCFE-478D-B28F-7EE7D719E366}">
      <dsp:nvSpPr>
        <dsp:cNvPr id="0" name=""/>
        <dsp:cNvSpPr/>
      </dsp:nvSpPr>
      <dsp:spPr>
        <a:xfrm>
          <a:off x="5875656" y="714843"/>
          <a:ext cx="205516" cy="2055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0D4F2-C7D1-40E2-8008-811CD8DCFEDC}">
      <dsp:nvSpPr>
        <dsp:cNvPr id="0" name=""/>
        <dsp:cNvSpPr/>
      </dsp:nvSpPr>
      <dsp:spPr>
        <a:xfrm>
          <a:off x="5875656" y="0"/>
          <a:ext cx="2797525" cy="59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a:t>Hacer</a:t>
          </a:r>
        </a:p>
      </dsp:txBody>
      <dsp:txXfrm>
        <a:off x="5875656" y="0"/>
        <a:ext cx="2797525" cy="591239"/>
      </dsp:txXfrm>
    </dsp:sp>
    <dsp:sp modelId="{2B9C59A1-61DF-4B0D-A36F-DB33530BFDBC}">
      <dsp:nvSpPr>
        <dsp:cNvPr id="0" name=""/>
        <dsp:cNvSpPr/>
      </dsp:nvSpPr>
      <dsp:spPr>
        <a:xfrm>
          <a:off x="5875656" y="1193895"/>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D9D8E4-4027-441C-9404-CAD8278D8100}">
      <dsp:nvSpPr>
        <dsp:cNvPr id="0" name=""/>
        <dsp:cNvSpPr/>
      </dsp:nvSpPr>
      <dsp:spPr>
        <a:xfrm>
          <a:off x="6071483" y="1057127"/>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Diseño del manual del proceso</a:t>
          </a:r>
        </a:p>
      </dsp:txBody>
      <dsp:txXfrm>
        <a:off x="6071483" y="1057127"/>
        <a:ext cx="2601698" cy="479047"/>
      </dsp:txXfrm>
    </dsp:sp>
    <dsp:sp modelId="{C64C710F-7E00-4A84-81F2-59B46EFC2275}">
      <dsp:nvSpPr>
        <dsp:cNvPr id="0" name=""/>
        <dsp:cNvSpPr/>
      </dsp:nvSpPr>
      <dsp:spPr>
        <a:xfrm>
          <a:off x="5875656" y="2110671"/>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236923-D9A9-4AE0-A74B-45B9BAC7DA7F}">
      <dsp:nvSpPr>
        <dsp:cNvPr id="0" name=""/>
        <dsp:cNvSpPr/>
      </dsp:nvSpPr>
      <dsp:spPr>
        <a:xfrm>
          <a:off x="6071483" y="1837160"/>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Alineamiento del manual del proceso</a:t>
          </a:r>
        </a:p>
      </dsp:txBody>
      <dsp:txXfrm>
        <a:off x="6071483" y="1837160"/>
        <a:ext cx="2601698" cy="479047"/>
      </dsp:txXfrm>
    </dsp:sp>
    <dsp:sp modelId="{650402CE-3919-4DE9-8A36-756159469838}">
      <dsp:nvSpPr>
        <dsp:cNvPr id="0" name=""/>
        <dsp:cNvSpPr/>
      </dsp:nvSpPr>
      <dsp:spPr>
        <a:xfrm>
          <a:off x="5875656" y="2920584"/>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66833D-820A-4A07-8736-7100D578395E}">
      <dsp:nvSpPr>
        <dsp:cNvPr id="0" name=""/>
        <dsp:cNvSpPr/>
      </dsp:nvSpPr>
      <dsp:spPr>
        <a:xfrm>
          <a:off x="6071483" y="2647018"/>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Documentar el manual del </a:t>
          </a:r>
          <a:r>
            <a:rPr lang="es-EC" sz="1800" kern="1200" dirty="0" smtClean="0"/>
            <a:t>proceso y procedimientos</a:t>
          </a:r>
          <a:endParaRPr lang="es-EC" sz="1800" kern="1200" dirty="0"/>
        </a:p>
      </dsp:txBody>
      <dsp:txXfrm>
        <a:off x="6071483" y="2647018"/>
        <a:ext cx="2601698" cy="479047"/>
      </dsp:txXfrm>
    </dsp:sp>
    <dsp:sp modelId="{FBADE7C6-CFB5-477A-AE4A-0F9E35447A6E}">
      <dsp:nvSpPr>
        <dsp:cNvPr id="0" name=""/>
        <dsp:cNvSpPr/>
      </dsp:nvSpPr>
      <dsp:spPr>
        <a:xfrm>
          <a:off x="8813058" y="591239"/>
          <a:ext cx="2797525" cy="3291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6E674-5085-43F9-B7C3-574F16A30F33}">
      <dsp:nvSpPr>
        <dsp:cNvPr id="0" name=""/>
        <dsp:cNvSpPr/>
      </dsp:nvSpPr>
      <dsp:spPr>
        <a:xfrm>
          <a:off x="8813058" y="714843"/>
          <a:ext cx="205516" cy="2055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45EBB-3D05-4442-83E9-1999EB73BDFA}">
      <dsp:nvSpPr>
        <dsp:cNvPr id="0" name=""/>
        <dsp:cNvSpPr/>
      </dsp:nvSpPr>
      <dsp:spPr>
        <a:xfrm>
          <a:off x="8813058" y="0"/>
          <a:ext cx="2797525" cy="59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a:t>Validar</a:t>
          </a:r>
        </a:p>
      </dsp:txBody>
      <dsp:txXfrm>
        <a:off x="8813058" y="0"/>
        <a:ext cx="2797525" cy="591239"/>
      </dsp:txXfrm>
    </dsp:sp>
    <dsp:sp modelId="{E543612F-F61C-482E-A635-9686CDF7E077}">
      <dsp:nvSpPr>
        <dsp:cNvPr id="0" name=""/>
        <dsp:cNvSpPr/>
      </dsp:nvSpPr>
      <dsp:spPr>
        <a:xfrm>
          <a:off x="8813058" y="1193895"/>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09C09-BE66-4040-B5DC-F292CAB76480}">
      <dsp:nvSpPr>
        <dsp:cNvPr id="0" name=""/>
        <dsp:cNvSpPr/>
      </dsp:nvSpPr>
      <dsp:spPr>
        <a:xfrm>
          <a:off x="9008885" y="1057127"/>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Evaluación final con base a CMMI</a:t>
          </a:r>
        </a:p>
      </dsp:txBody>
      <dsp:txXfrm>
        <a:off x="9008885" y="1057127"/>
        <a:ext cx="2601698" cy="479047"/>
      </dsp:txXfrm>
    </dsp:sp>
    <dsp:sp modelId="{AB6AC954-0C37-4FC5-952A-C1BDD007E22D}">
      <dsp:nvSpPr>
        <dsp:cNvPr id="0" name=""/>
        <dsp:cNvSpPr/>
      </dsp:nvSpPr>
      <dsp:spPr>
        <a:xfrm>
          <a:off x="8813058" y="2110671"/>
          <a:ext cx="205511" cy="2055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3C9C5B-518E-4C46-9748-54929B410E4A}">
      <dsp:nvSpPr>
        <dsp:cNvPr id="0" name=""/>
        <dsp:cNvSpPr/>
      </dsp:nvSpPr>
      <dsp:spPr>
        <a:xfrm>
          <a:off x="9008885" y="1837160"/>
          <a:ext cx="2601698" cy="47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a:t>Despliegue organizacional</a:t>
          </a:r>
        </a:p>
      </dsp:txBody>
      <dsp:txXfrm>
        <a:off x="9008885" y="1837160"/>
        <a:ext cx="2601698" cy="479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78AD3-C264-4406-9097-C1B732D21FFE}">
      <dsp:nvSpPr>
        <dsp:cNvPr id="0" name=""/>
        <dsp:cNvSpPr/>
      </dsp:nvSpPr>
      <dsp:spPr>
        <a:xfrm>
          <a:off x="4475653" y="610679"/>
          <a:ext cx="91440" cy="177790"/>
        </a:xfrm>
        <a:custGeom>
          <a:avLst/>
          <a:gdLst/>
          <a:ahLst/>
          <a:cxnLst/>
          <a:rect l="0" t="0" r="0" b="0"/>
          <a:pathLst>
            <a:path>
              <a:moveTo>
                <a:pt x="45720" y="0"/>
              </a:moveTo>
              <a:lnTo>
                <a:pt x="45720" y="17779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5C5A9E-0678-45E7-B66B-4DD2F8EF3AD3}">
      <dsp:nvSpPr>
        <dsp:cNvPr id="0" name=""/>
        <dsp:cNvSpPr/>
      </dsp:nvSpPr>
      <dsp:spPr>
        <a:xfrm>
          <a:off x="2984758" y="610679"/>
          <a:ext cx="512205" cy="177790"/>
        </a:xfrm>
        <a:custGeom>
          <a:avLst/>
          <a:gdLst/>
          <a:ahLst/>
          <a:cxnLst/>
          <a:rect l="0" t="0" r="0" b="0"/>
          <a:pathLst>
            <a:path>
              <a:moveTo>
                <a:pt x="0" y="0"/>
              </a:moveTo>
              <a:lnTo>
                <a:pt x="0" y="88895"/>
              </a:lnTo>
              <a:lnTo>
                <a:pt x="512205" y="88895"/>
              </a:lnTo>
              <a:lnTo>
                <a:pt x="512205" y="17779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3CABA-E00F-4554-B98B-6E6200A2B876}">
      <dsp:nvSpPr>
        <dsp:cNvPr id="0" name=""/>
        <dsp:cNvSpPr/>
      </dsp:nvSpPr>
      <dsp:spPr>
        <a:xfrm>
          <a:off x="2472553" y="610679"/>
          <a:ext cx="512205" cy="177790"/>
        </a:xfrm>
        <a:custGeom>
          <a:avLst/>
          <a:gdLst/>
          <a:ahLst/>
          <a:cxnLst/>
          <a:rect l="0" t="0" r="0" b="0"/>
          <a:pathLst>
            <a:path>
              <a:moveTo>
                <a:pt x="512205" y="0"/>
              </a:moveTo>
              <a:lnTo>
                <a:pt x="512205" y="88895"/>
              </a:lnTo>
              <a:lnTo>
                <a:pt x="0" y="88895"/>
              </a:lnTo>
              <a:lnTo>
                <a:pt x="0" y="17779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F27E05-771A-4E0B-8D4D-76BB5792FB94}">
      <dsp:nvSpPr>
        <dsp:cNvPr id="0" name=""/>
        <dsp:cNvSpPr/>
      </dsp:nvSpPr>
      <dsp:spPr>
        <a:xfrm>
          <a:off x="935937" y="610679"/>
          <a:ext cx="512205" cy="177790"/>
        </a:xfrm>
        <a:custGeom>
          <a:avLst/>
          <a:gdLst/>
          <a:ahLst/>
          <a:cxnLst/>
          <a:rect l="0" t="0" r="0" b="0"/>
          <a:pathLst>
            <a:path>
              <a:moveTo>
                <a:pt x="0" y="0"/>
              </a:moveTo>
              <a:lnTo>
                <a:pt x="0" y="88895"/>
              </a:lnTo>
              <a:lnTo>
                <a:pt x="512205" y="88895"/>
              </a:lnTo>
              <a:lnTo>
                <a:pt x="512205" y="17779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8F2CF0-5A7E-4C6C-A492-02A767DC3F1D}">
      <dsp:nvSpPr>
        <dsp:cNvPr id="0" name=""/>
        <dsp:cNvSpPr/>
      </dsp:nvSpPr>
      <dsp:spPr>
        <a:xfrm>
          <a:off x="85084" y="1211780"/>
          <a:ext cx="126993" cy="389445"/>
        </a:xfrm>
        <a:custGeom>
          <a:avLst/>
          <a:gdLst/>
          <a:ahLst/>
          <a:cxnLst/>
          <a:rect l="0" t="0" r="0" b="0"/>
          <a:pathLst>
            <a:path>
              <a:moveTo>
                <a:pt x="0" y="0"/>
              </a:moveTo>
              <a:lnTo>
                <a:pt x="0" y="389445"/>
              </a:lnTo>
              <a:lnTo>
                <a:pt x="126993" y="3894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CC3A3A-2256-48B4-BE12-24372AB5A1A3}">
      <dsp:nvSpPr>
        <dsp:cNvPr id="0" name=""/>
        <dsp:cNvSpPr/>
      </dsp:nvSpPr>
      <dsp:spPr>
        <a:xfrm>
          <a:off x="423732" y="610679"/>
          <a:ext cx="512205" cy="177790"/>
        </a:xfrm>
        <a:custGeom>
          <a:avLst/>
          <a:gdLst/>
          <a:ahLst/>
          <a:cxnLst/>
          <a:rect l="0" t="0" r="0" b="0"/>
          <a:pathLst>
            <a:path>
              <a:moveTo>
                <a:pt x="512205" y="0"/>
              </a:moveTo>
              <a:lnTo>
                <a:pt x="512205" y="88895"/>
              </a:lnTo>
              <a:lnTo>
                <a:pt x="0" y="88895"/>
              </a:lnTo>
              <a:lnTo>
                <a:pt x="0" y="17779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2A6F6-1470-4EA5-B1FF-576DD777816F}">
      <dsp:nvSpPr>
        <dsp:cNvPr id="0" name=""/>
        <dsp:cNvSpPr/>
      </dsp:nvSpPr>
      <dsp:spPr>
        <a:xfrm>
          <a:off x="512627" y="187369"/>
          <a:ext cx="846620" cy="42331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solidFill>
                <a:sysClr val="windowText" lastClr="000000"/>
              </a:solidFill>
              <a:latin typeface="Arial" panose="020B0604020202020204" pitchFamily="34" charset="0"/>
              <a:cs typeface="Arial" panose="020B0604020202020204" pitchFamily="34" charset="0"/>
            </a:rPr>
            <a:t>Gerente TI</a:t>
          </a:r>
        </a:p>
      </dsp:txBody>
      <dsp:txXfrm>
        <a:off x="512627" y="187369"/>
        <a:ext cx="846620" cy="423310"/>
      </dsp:txXfrm>
    </dsp:sp>
    <dsp:sp modelId="{21A6A7A6-1463-4461-B05B-08DC40CEEA64}">
      <dsp:nvSpPr>
        <dsp:cNvPr id="0" name=""/>
        <dsp:cNvSpPr/>
      </dsp:nvSpPr>
      <dsp:spPr>
        <a:xfrm>
          <a:off x="422" y="788469"/>
          <a:ext cx="846620" cy="423310"/>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solidFill>
                <a:sysClr val="windowText" lastClr="000000"/>
              </a:solidFill>
              <a:latin typeface="Arial" panose="020B0604020202020204" pitchFamily="34" charset="0"/>
              <a:cs typeface="Arial" panose="020B0604020202020204" pitchFamily="34" charset="0"/>
            </a:rPr>
            <a:t>Líder de Proyecto</a:t>
          </a:r>
        </a:p>
      </dsp:txBody>
      <dsp:txXfrm>
        <a:off x="422" y="788469"/>
        <a:ext cx="846620" cy="423310"/>
      </dsp:txXfrm>
    </dsp:sp>
    <dsp:sp modelId="{4DAEA9D4-CDD4-4D61-8D02-4BA7D8F59FF8}">
      <dsp:nvSpPr>
        <dsp:cNvPr id="0" name=""/>
        <dsp:cNvSpPr/>
      </dsp:nvSpPr>
      <dsp:spPr>
        <a:xfrm>
          <a:off x="212077" y="1389570"/>
          <a:ext cx="846620" cy="423310"/>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solidFill>
                <a:sysClr val="windowText" lastClr="000000"/>
              </a:solidFill>
              <a:latin typeface="Arial" panose="020B0604020202020204" pitchFamily="34" charset="0"/>
              <a:cs typeface="Arial" panose="020B0604020202020204" pitchFamily="34" charset="0"/>
            </a:rPr>
            <a:t>Equipo de desarrollo</a:t>
          </a:r>
        </a:p>
      </dsp:txBody>
      <dsp:txXfrm>
        <a:off x="212077" y="1389570"/>
        <a:ext cx="846620" cy="423310"/>
      </dsp:txXfrm>
    </dsp:sp>
    <dsp:sp modelId="{67A2BBC7-9635-4D26-9A78-4DE4AC075046}">
      <dsp:nvSpPr>
        <dsp:cNvPr id="0" name=""/>
        <dsp:cNvSpPr/>
      </dsp:nvSpPr>
      <dsp:spPr>
        <a:xfrm>
          <a:off x="1024832" y="788469"/>
          <a:ext cx="846620" cy="423310"/>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solidFill>
                <a:sysClr val="windowText" lastClr="000000"/>
              </a:solidFill>
              <a:latin typeface="Arial" panose="020B0604020202020204" pitchFamily="34" charset="0"/>
              <a:cs typeface="Arial" panose="020B0604020202020204" pitchFamily="34" charset="0"/>
            </a:rPr>
            <a:t>Oficial PMO</a:t>
          </a:r>
        </a:p>
      </dsp:txBody>
      <dsp:txXfrm>
        <a:off x="1024832" y="788469"/>
        <a:ext cx="846620" cy="423310"/>
      </dsp:txXfrm>
    </dsp:sp>
    <dsp:sp modelId="{5829FC1B-F234-48EA-8A59-79FA396519CF}">
      <dsp:nvSpPr>
        <dsp:cNvPr id="0" name=""/>
        <dsp:cNvSpPr/>
      </dsp:nvSpPr>
      <dsp:spPr>
        <a:xfrm>
          <a:off x="2561448" y="187369"/>
          <a:ext cx="846620" cy="42331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0" kern="1200" dirty="0">
              <a:solidFill>
                <a:sysClr val="windowText" lastClr="000000"/>
              </a:solidFill>
              <a:latin typeface="Arial" panose="020B0604020202020204" pitchFamily="34" charset="0"/>
              <a:cs typeface="Arial" panose="020B0604020202020204" pitchFamily="34" charset="0"/>
            </a:rPr>
            <a:t>Gerente Cliente</a:t>
          </a:r>
        </a:p>
      </dsp:txBody>
      <dsp:txXfrm>
        <a:off x="2561448" y="187369"/>
        <a:ext cx="846620" cy="423310"/>
      </dsp:txXfrm>
    </dsp:sp>
    <dsp:sp modelId="{EDD7D771-B57D-4CA9-9278-6B9B47C28D69}">
      <dsp:nvSpPr>
        <dsp:cNvPr id="0" name=""/>
        <dsp:cNvSpPr/>
      </dsp:nvSpPr>
      <dsp:spPr>
        <a:xfrm>
          <a:off x="2049242" y="788469"/>
          <a:ext cx="846620" cy="423310"/>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kern="1200" dirty="0" smtClean="0">
              <a:solidFill>
                <a:sysClr val="windowText" lastClr="000000"/>
              </a:solidFill>
              <a:latin typeface="Arial" panose="020B0604020202020204" pitchFamily="34" charset="0"/>
              <a:cs typeface="Arial" panose="020B0604020202020204" pitchFamily="34" charset="0"/>
            </a:rPr>
            <a:t>Líder </a:t>
          </a:r>
          <a:r>
            <a:rPr lang="es-ES" sz="900" b="0" kern="1200" dirty="0">
              <a:solidFill>
                <a:sysClr val="windowText" lastClr="000000"/>
              </a:solidFill>
              <a:latin typeface="Arial" panose="020B0604020202020204" pitchFamily="34" charset="0"/>
              <a:cs typeface="Arial" panose="020B0604020202020204" pitchFamily="34" charset="0"/>
            </a:rPr>
            <a:t>Funcional</a:t>
          </a:r>
        </a:p>
      </dsp:txBody>
      <dsp:txXfrm>
        <a:off x="2049242" y="788469"/>
        <a:ext cx="846620" cy="423310"/>
      </dsp:txXfrm>
    </dsp:sp>
    <dsp:sp modelId="{B23AC679-9A59-4728-A2DB-F8695D260981}">
      <dsp:nvSpPr>
        <dsp:cNvPr id="0" name=""/>
        <dsp:cNvSpPr/>
      </dsp:nvSpPr>
      <dsp:spPr>
        <a:xfrm>
          <a:off x="3073653" y="788469"/>
          <a:ext cx="846620" cy="423310"/>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kern="1200" dirty="0">
              <a:solidFill>
                <a:sysClr val="windowText" lastClr="000000"/>
              </a:solidFill>
              <a:latin typeface="Arial" panose="020B0604020202020204" pitchFamily="34" charset="0"/>
              <a:cs typeface="Arial" panose="020B0604020202020204" pitchFamily="34" charset="0"/>
            </a:rPr>
            <a:t>Auspiciante del proyecto</a:t>
          </a:r>
        </a:p>
      </dsp:txBody>
      <dsp:txXfrm>
        <a:off x="3073653" y="788469"/>
        <a:ext cx="846620" cy="423310"/>
      </dsp:txXfrm>
    </dsp:sp>
    <dsp:sp modelId="{49007A22-2980-42F9-816C-405A1E7AEDAE}">
      <dsp:nvSpPr>
        <dsp:cNvPr id="0" name=""/>
        <dsp:cNvSpPr/>
      </dsp:nvSpPr>
      <dsp:spPr>
        <a:xfrm>
          <a:off x="4098063" y="187369"/>
          <a:ext cx="846620" cy="423310"/>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solidFill>
                <a:sysClr val="windowText" lastClr="000000"/>
              </a:solidFill>
              <a:latin typeface="Arial" panose="020B0604020202020204" pitchFamily="34" charset="0"/>
              <a:cs typeface="Arial" panose="020B0604020202020204" pitchFamily="34" charset="0"/>
            </a:rPr>
            <a:t>Grupos de Soporte</a:t>
          </a:r>
        </a:p>
      </dsp:txBody>
      <dsp:txXfrm>
        <a:off x="4098063" y="187369"/>
        <a:ext cx="846620" cy="423310"/>
      </dsp:txXfrm>
    </dsp:sp>
    <dsp:sp modelId="{4ABE5689-94DE-4ED8-8F46-36AEE6FEFC04}">
      <dsp:nvSpPr>
        <dsp:cNvPr id="0" name=""/>
        <dsp:cNvSpPr/>
      </dsp:nvSpPr>
      <dsp:spPr>
        <a:xfrm>
          <a:off x="4098063" y="788469"/>
          <a:ext cx="846620" cy="423310"/>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solidFill>
                <a:sysClr val="windowText" lastClr="000000"/>
              </a:solidFill>
              <a:latin typeface="Arial" panose="020B0604020202020204" pitchFamily="34" charset="0"/>
              <a:cs typeface="Arial" panose="020B0604020202020204" pitchFamily="34" charset="0"/>
            </a:rPr>
            <a:t>Equipo de Soporte</a:t>
          </a:r>
        </a:p>
      </dsp:txBody>
      <dsp:txXfrm>
        <a:off x="4098063" y="788469"/>
        <a:ext cx="846620" cy="423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DF4A2-445D-4525-89D0-0F37581F34BB}">
      <dsp:nvSpPr>
        <dsp:cNvPr id="0" name=""/>
        <dsp:cNvSpPr/>
      </dsp:nvSpPr>
      <dsp:spPr>
        <a:xfrm>
          <a:off x="3936" y="808526"/>
          <a:ext cx="2367779" cy="2841335"/>
        </a:xfrm>
        <a:prstGeom prst="roundRect">
          <a:avLst>
            <a:gd name="adj" fmla="val 5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S" sz="2800" kern="1200" dirty="0" smtClean="0"/>
            <a:t>Entrada</a:t>
          </a:r>
          <a:endParaRPr lang="es-ES" sz="2800" kern="1200" dirty="0"/>
        </a:p>
      </dsp:txBody>
      <dsp:txXfrm rot="16200000">
        <a:off x="-924233" y="1736696"/>
        <a:ext cx="2329895" cy="473555"/>
      </dsp:txXfrm>
    </dsp:sp>
    <dsp:sp modelId="{D508855F-DA95-47C5-BC60-A67BB19ED813}">
      <dsp:nvSpPr>
        <dsp:cNvPr id="0" name=""/>
        <dsp:cNvSpPr/>
      </dsp:nvSpPr>
      <dsp:spPr>
        <a:xfrm>
          <a:off x="477492" y="808526"/>
          <a:ext cx="1763995" cy="284133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s-EC" sz="1400" kern="1200" dirty="0" smtClean="0">
            <a:solidFill>
              <a:schemeClr val="tx1"/>
            </a:solidFill>
          </a:endParaRPr>
        </a:p>
        <a:p>
          <a:pPr lvl="0" algn="l" defTabSz="622300">
            <a:lnSpc>
              <a:spcPct val="90000"/>
            </a:lnSpc>
            <a:spcBef>
              <a:spcPct val="0"/>
            </a:spcBef>
            <a:spcAft>
              <a:spcPct val="35000"/>
            </a:spcAft>
          </a:pPr>
          <a:r>
            <a:rPr lang="es-EC" sz="1400" kern="1200" dirty="0" smtClean="0">
              <a:solidFill>
                <a:schemeClr val="tx1"/>
              </a:solidFill>
            </a:rPr>
            <a:t>- El contrato ha sido revisado y autorizado. (PP3010).</a:t>
          </a:r>
          <a:endParaRPr lang="es-ES" sz="1400" kern="1200" dirty="0">
            <a:solidFill>
              <a:schemeClr val="tx1"/>
            </a:solidFill>
          </a:endParaRPr>
        </a:p>
        <a:p>
          <a:pPr lvl="0" algn="l" defTabSz="622300">
            <a:lnSpc>
              <a:spcPct val="90000"/>
            </a:lnSpc>
            <a:spcBef>
              <a:spcPct val="0"/>
            </a:spcBef>
            <a:spcAft>
              <a:spcPct val="35000"/>
            </a:spcAft>
          </a:pPr>
          <a:r>
            <a:rPr lang="es-EC" sz="1400" kern="1200" dirty="0" smtClean="0">
              <a:solidFill>
                <a:schemeClr val="tx1"/>
              </a:solidFill>
            </a:rPr>
            <a:t>- Deben realizarse las Actividades comunes de un proyecto. </a:t>
          </a:r>
        </a:p>
        <a:p>
          <a:pPr lvl="0" algn="l" defTabSz="622300">
            <a:lnSpc>
              <a:spcPct val="90000"/>
            </a:lnSpc>
            <a:spcBef>
              <a:spcPct val="0"/>
            </a:spcBef>
            <a:spcAft>
              <a:spcPct val="35000"/>
            </a:spcAft>
          </a:pPr>
          <a:r>
            <a:rPr lang="es-EC" sz="1400" kern="1200" dirty="0" smtClean="0">
              <a:solidFill>
                <a:schemeClr val="tx1"/>
              </a:solidFill>
            </a:rPr>
            <a:t>Ver el detalle en el punto (3.1.9.1. “Actividades comunes de un proyecto”).</a:t>
          </a:r>
          <a:endParaRPr lang="es-EC" sz="1400" kern="1200" dirty="0">
            <a:solidFill>
              <a:schemeClr val="tx1"/>
            </a:solidFill>
          </a:endParaRPr>
        </a:p>
      </dsp:txBody>
      <dsp:txXfrm>
        <a:off x="477492" y="808526"/>
        <a:ext cx="1763995" cy="2841335"/>
      </dsp:txXfrm>
    </dsp:sp>
    <dsp:sp modelId="{9AEF7BDC-093E-41C3-9510-DE3B02041C29}">
      <dsp:nvSpPr>
        <dsp:cNvPr id="0" name=""/>
        <dsp:cNvSpPr/>
      </dsp:nvSpPr>
      <dsp:spPr>
        <a:xfrm>
          <a:off x="2454588" y="808526"/>
          <a:ext cx="2367779" cy="2841335"/>
        </a:xfrm>
        <a:prstGeom prst="roundRect">
          <a:avLst>
            <a:gd name="adj" fmla="val 5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S" sz="2800" kern="1200" dirty="0" smtClean="0">
              <a:solidFill>
                <a:schemeClr val="tx1"/>
              </a:solidFill>
            </a:rPr>
            <a:t>Actividades</a:t>
          </a:r>
          <a:endParaRPr lang="es-ES" sz="2800" kern="1200" dirty="0">
            <a:solidFill>
              <a:schemeClr val="tx1"/>
            </a:solidFill>
          </a:endParaRPr>
        </a:p>
      </dsp:txBody>
      <dsp:txXfrm rot="16200000">
        <a:off x="1526418" y="1736696"/>
        <a:ext cx="2329895" cy="473555"/>
      </dsp:txXfrm>
    </dsp:sp>
    <dsp:sp modelId="{D90B853D-262D-476C-A175-B6A1680A2CEE}">
      <dsp:nvSpPr>
        <dsp:cNvPr id="0" name=""/>
        <dsp:cNvSpPr/>
      </dsp:nvSpPr>
      <dsp:spPr>
        <a:xfrm rot="5400000">
          <a:off x="2257751" y="3065498"/>
          <a:ext cx="417352" cy="35516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632A57-551A-4DD8-86CF-26F70DEF7E9F}">
      <dsp:nvSpPr>
        <dsp:cNvPr id="0" name=""/>
        <dsp:cNvSpPr/>
      </dsp:nvSpPr>
      <dsp:spPr>
        <a:xfrm>
          <a:off x="2928144" y="808526"/>
          <a:ext cx="1763995" cy="284133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endParaRPr lang="es-EC" sz="1200" kern="1200" dirty="0" smtClean="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I</a:t>
          </a:r>
          <a:r>
            <a:rPr lang="es-EC" sz="1400" b="1" kern="1200" dirty="0" smtClean="0">
              <a:solidFill>
                <a:schemeClr val="tx1"/>
              </a:solidFill>
            </a:rPr>
            <a:t>niciación del proyecto</a:t>
          </a:r>
          <a:endParaRPr lang="es-ES" sz="1400" b="1" kern="1200" dirty="0">
            <a:solidFill>
              <a:schemeClr val="tx1"/>
            </a:solidFill>
          </a:endParaRPr>
        </a:p>
        <a:p>
          <a:pPr marL="114300" lvl="1" indent="-114300" algn="l" defTabSz="622300">
            <a:lnSpc>
              <a:spcPct val="90000"/>
            </a:lnSpc>
            <a:spcBef>
              <a:spcPct val="0"/>
            </a:spcBef>
            <a:spcAft>
              <a:spcPct val="15000"/>
            </a:spcAft>
            <a:buChar char="••"/>
          </a:pPr>
          <a:r>
            <a:rPr lang="es-EC" sz="1400" b="1" kern="1200" dirty="0" smtClean="0">
              <a:solidFill>
                <a:schemeClr val="tx1"/>
              </a:solidFill>
            </a:rPr>
            <a:t>   (GP-P0200)</a:t>
          </a:r>
          <a:endParaRPr lang="es-EC" sz="1400" b="1"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Conducir la sesión de inicio con el cliente</a:t>
          </a:r>
          <a:endParaRPr lang="es-EC" sz="1200" kern="1200" dirty="0">
            <a:solidFill>
              <a:schemeClr val="tx1"/>
            </a:solidFill>
          </a:endParaRPr>
        </a:p>
        <a:p>
          <a:pPr marL="57150" lvl="1" indent="-57150" algn="l" defTabSz="466725">
            <a:lnSpc>
              <a:spcPct val="90000"/>
            </a:lnSpc>
            <a:spcBef>
              <a:spcPct val="0"/>
            </a:spcBef>
            <a:spcAft>
              <a:spcPct val="15000"/>
            </a:spcAft>
            <a:buChar char="••"/>
          </a:pPr>
          <a:r>
            <a:rPr lang="es-EC" sz="1050" kern="1200" dirty="0" smtClean="0">
              <a:solidFill>
                <a:schemeClr val="tx1"/>
              </a:solidFill>
            </a:rPr>
            <a:t>  (GP-P0300)</a:t>
          </a:r>
          <a:endParaRPr lang="es-EC" sz="105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Preparar la orden de trabajo </a:t>
          </a:r>
          <a:endParaRPr lang="es-EC" sz="1200" kern="1200" dirty="0">
            <a:solidFill>
              <a:schemeClr val="tx1"/>
            </a:solidFill>
          </a:endParaRPr>
        </a:p>
        <a:p>
          <a:pPr marL="57150" lvl="1" indent="-57150" algn="l" defTabSz="466725">
            <a:lnSpc>
              <a:spcPct val="90000"/>
            </a:lnSpc>
            <a:spcBef>
              <a:spcPct val="0"/>
            </a:spcBef>
            <a:spcAft>
              <a:spcPct val="15000"/>
            </a:spcAft>
            <a:buChar char="••"/>
          </a:pPr>
          <a:r>
            <a:rPr lang="es-EC" sz="1050" kern="1200" dirty="0" smtClean="0">
              <a:solidFill>
                <a:schemeClr val="tx1"/>
              </a:solidFill>
            </a:rPr>
            <a:t>  (GP-P0700)</a:t>
          </a:r>
          <a:endParaRPr lang="es-EC" sz="105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inicio del proyecto </a:t>
          </a:r>
          <a:endParaRPr lang="es-EC" sz="1200" kern="1200" dirty="0">
            <a:solidFill>
              <a:schemeClr val="tx1"/>
            </a:solidFill>
          </a:endParaRPr>
        </a:p>
        <a:p>
          <a:pPr marL="57150" lvl="1" indent="-57150" algn="l" defTabSz="466725">
            <a:lnSpc>
              <a:spcPct val="90000"/>
            </a:lnSpc>
            <a:spcBef>
              <a:spcPct val="0"/>
            </a:spcBef>
            <a:spcAft>
              <a:spcPct val="15000"/>
            </a:spcAft>
            <a:buChar char="••"/>
          </a:pPr>
          <a:r>
            <a:rPr lang="es-EC" sz="1050" kern="1200" dirty="0" smtClean="0">
              <a:solidFill>
                <a:schemeClr val="tx1"/>
              </a:solidFill>
            </a:rPr>
            <a:t> (GP-P0400)</a:t>
          </a:r>
          <a:endParaRPr lang="es-EC" sz="105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Preparar y revisar las estimaciones</a:t>
          </a:r>
          <a:endParaRPr lang="es-EC" sz="1200" kern="1200" dirty="0">
            <a:solidFill>
              <a:schemeClr val="tx1"/>
            </a:solidFill>
          </a:endParaRPr>
        </a:p>
        <a:p>
          <a:pPr marL="57150" lvl="1" indent="-57150" algn="l" defTabSz="466725">
            <a:lnSpc>
              <a:spcPct val="90000"/>
            </a:lnSpc>
            <a:spcBef>
              <a:spcPct val="0"/>
            </a:spcBef>
            <a:spcAft>
              <a:spcPct val="15000"/>
            </a:spcAft>
            <a:buChar char="••"/>
          </a:pPr>
          <a:r>
            <a:rPr lang="es-EC" sz="1050" kern="1200" dirty="0" smtClean="0">
              <a:solidFill>
                <a:schemeClr val="tx1"/>
              </a:solidFill>
            </a:rPr>
            <a:t>   (GP-P0500)</a:t>
          </a:r>
          <a:endParaRPr lang="es-EC" sz="1050" kern="1200" dirty="0">
            <a:solidFill>
              <a:schemeClr val="tx1"/>
            </a:solidFill>
          </a:endParaRPr>
        </a:p>
      </dsp:txBody>
      <dsp:txXfrm>
        <a:off x="2928144" y="808526"/>
        <a:ext cx="1763995" cy="2841335"/>
      </dsp:txXfrm>
    </dsp:sp>
    <dsp:sp modelId="{811A1B2E-E5FF-488A-90C9-D94563B56797}">
      <dsp:nvSpPr>
        <dsp:cNvPr id="0" name=""/>
        <dsp:cNvSpPr/>
      </dsp:nvSpPr>
      <dsp:spPr>
        <a:xfrm>
          <a:off x="4905240" y="808526"/>
          <a:ext cx="2367779" cy="2841335"/>
        </a:xfrm>
        <a:prstGeom prst="roundRect">
          <a:avLst>
            <a:gd name="adj" fmla="val 5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S" sz="2800" kern="1200" dirty="0" smtClean="0"/>
            <a:t>Validación</a:t>
          </a:r>
          <a:endParaRPr lang="es-ES" sz="2800" kern="1200" dirty="0"/>
        </a:p>
      </dsp:txBody>
      <dsp:txXfrm rot="16200000">
        <a:off x="3977070" y="1736696"/>
        <a:ext cx="2329895" cy="473555"/>
      </dsp:txXfrm>
    </dsp:sp>
    <dsp:sp modelId="{B1217510-C219-419F-BF4E-D9768FFE3418}">
      <dsp:nvSpPr>
        <dsp:cNvPr id="0" name=""/>
        <dsp:cNvSpPr/>
      </dsp:nvSpPr>
      <dsp:spPr>
        <a:xfrm rot="5400000">
          <a:off x="4708403" y="3065498"/>
          <a:ext cx="417352" cy="35516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B4AD68-9FFC-4CD5-91CC-98389E2AFCE7}">
      <dsp:nvSpPr>
        <dsp:cNvPr id="0" name=""/>
        <dsp:cNvSpPr/>
      </dsp:nvSpPr>
      <dsp:spPr>
        <a:xfrm>
          <a:off x="5378796" y="808526"/>
          <a:ext cx="1763995" cy="284133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endParaRPr lang="es-EC" sz="1200" kern="1200" dirty="0" smtClean="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Revisión del plan del proyecto</a:t>
          </a:r>
          <a:endParaRPr lang="es-ES" sz="120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   GP-P1100, GP-P4200</a:t>
          </a:r>
          <a:endParaRPr lang="es-ES" sz="120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Revisión del producto del cliente/proveedor (si aplica)</a:t>
          </a:r>
          <a:endParaRPr lang="es-EC" sz="120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   GP-P3500</a:t>
          </a:r>
          <a:endParaRPr lang="es-EC" sz="120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Revisión del manual de inducción (si aplica) </a:t>
          </a:r>
        </a:p>
        <a:p>
          <a:pPr lvl="0" algn="l" defTabSz="533400">
            <a:lnSpc>
              <a:spcPct val="90000"/>
            </a:lnSpc>
            <a:spcBef>
              <a:spcPct val="0"/>
            </a:spcBef>
            <a:spcAft>
              <a:spcPct val="35000"/>
            </a:spcAft>
          </a:pPr>
          <a:r>
            <a:rPr lang="es-EC" sz="1200" kern="1200" dirty="0" smtClean="0">
              <a:solidFill>
                <a:schemeClr val="tx1"/>
              </a:solidFill>
            </a:rPr>
            <a:t>   GP-P0800</a:t>
          </a:r>
          <a:endParaRPr lang="es-EC" sz="120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Conducción de la prueba al finalizar la fase inducción</a:t>
          </a:r>
          <a:endParaRPr lang="es-EC" sz="120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   GP-P1000</a:t>
          </a:r>
          <a:endParaRPr lang="es-EC" sz="1200" kern="1200" dirty="0">
            <a:solidFill>
              <a:schemeClr val="tx1"/>
            </a:solidFill>
          </a:endParaRPr>
        </a:p>
      </dsp:txBody>
      <dsp:txXfrm>
        <a:off x="5378796" y="808526"/>
        <a:ext cx="1763995" cy="2841335"/>
      </dsp:txXfrm>
    </dsp:sp>
    <dsp:sp modelId="{FEAC20E6-53BC-4223-9032-EBB14CB81FC3}">
      <dsp:nvSpPr>
        <dsp:cNvPr id="0" name=""/>
        <dsp:cNvSpPr/>
      </dsp:nvSpPr>
      <dsp:spPr>
        <a:xfrm>
          <a:off x="7355892" y="808526"/>
          <a:ext cx="2367779" cy="2841335"/>
        </a:xfrm>
        <a:prstGeom prst="roundRect">
          <a:avLst>
            <a:gd name="adj" fmla="val 5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S" sz="2800" kern="1200" dirty="0" smtClean="0"/>
            <a:t>Salida</a:t>
          </a:r>
          <a:endParaRPr lang="es-ES" sz="2800" kern="1200" dirty="0"/>
        </a:p>
      </dsp:txBody>
      <dsp:txXfrm rot="16200000">
        <a:off x="6427723" y="1736696"/>
        <a:ext cx="2329895" cy="473555"/>
      </dsp:txXfrm>
    </dsp:sp>
    <dsp:sp modelId="{BD79BA98-B1F5-4ABA-87B0-22F4F2EE3C3F}">
      <dsp:nvSpPr>
        <dsp:cNvPr id="0" name=""/>
        <dsp:cNvSpPr/>
      </dsp:nvSpPr>
      <dsp:spPr>
        <a:xfrm rot="5400000">
          <a:off x="7159055" y="3065498"/>
          <a:ext cx="417352" cy="35516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7C3BD6-ADCC-455F-8D60-E59717F7DC09}">
      <dsp:nvSpPr>
        <dsp:cNvPr id="0" name=""/>
        <dsp:cNvSpPr/>
      </dsp:nvSpPr>
      <dsp:spPr>
        <a:xfrm>
          <a:off x="7829448" y="808526"/>
          <a:ext cx="1763995" cy="284133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endParaRPr lang="es-EC" sz="1100" kern="1200" dirty="0" smtClean="0">
            <a:solidFill>
              <a:schemeClr val="tx1"/>
            </a:solidFill>
          </a:endParaRPr>
        </a:p>
        <a:p>
          <a:pPr lvl="0" algn="l" defTabSz="488950">
            <a:lnSpc>
              <a:spcPct val="90000"/>
            </a:lnSpc>
            <a:spcBef>
              <a:spcPct val="0"/>
            </a:spcBef>
            <a:spcAft>
              <a:spcPct val="35000"/>
            </a:spcAft>
          </a:pPr>
          <a:r>
            <a:rPr lang="es-EC" sz="1400" kern="1200" dirty="0" smtClean="0">
              <a:solidFill>
                <a:schemeClr val="tx1"/>
              </a:solidFill>
            </a:rPr>
            <a:t>Nota Inicio del proyecto (PIN)</a:t>
          </a:r>
        </a:p>
        <a:p>
          <a:pPr lvl="0" algn="l" defTabSz="488950">
            <a:lnSpc>
              <a:spcPct val="90000"/>
            </a:lnSpc>
            <a:spcBef>
              <a:spcPct val="0"/>
            </a:spcBef>
            <a:spcAft>
              <a:spcPct val="35000"/>
            </a:spcAft>
          </a:pPr>
          <a:r>
            <a:rPr lang="es-EC" sz="1200" kern="1200" dirty="0" smtClean="0">
              <a:solidFill>
                <a:schemeClr val="tx1"/>
              </a:solidFill>
            </a:rPr>
            <a:t>Liberación del plan del proyecto</a:t>
          </a:r>
          <a:endParaRPr lang="es-ES" sz="120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Autorización de la Orden de trabajo</a:t>
          </a:r>
          <a:endParaRPr lang="es-EC" sz="120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Actualización de la Lista de Verificación de la fase de Inicio</a:t>
          </a:r>
          <a:endParaRPr lang="es-EC" sz="120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Conducción de la reunión de Inicio con el cliente</a:t>
          </a:r>
          <a:endParaRPr lang="es-EC" sz="1200" kern="1200" dirty="0">
            <a:solidFill>
              <a:schemeClr val="tx1"/>
            </a:solidFill>
          </a:endParaRPr>
        </a:p>
        <a:p>
          <a:pPr lvl="0" algn="l" defTabSz="533400">
            <a:lnSpc>
              <a:spcPct val="90000"/>
            </a:lnSpc>
            <a:spcBef>
              <a:spcPct val="0"/>
            </a:spcBef>
            <a:spcAft>
              <a:spcPct val="35000"/>
            </a:spcAft>
          </a:pPr>
          <a:r>
            <a:rPr lang="es-EC" sz="1200" kern="1200" dirty="0" smtClean="0">
              <a:solidFill>
                <a:schemeClr val="tx1"/>
              </a:solidFill>
            </a:rPr>
            <a:t>Aceptación de completar la Fase de Inicio.</a:t>
          </a:r>
        </a:p>
        <a:p>
          <a:pPr lvl="0" algn="l" defTabSz="533400">
            <a:lnSpc>
              <a:spcPct val="90000"/>
            </a:lnSpc>
            <a:spcBef>
              <a:spcPct val="0"/>
            </a:spcBef>
            <a:spcAft>
              <a:spcPct val="35000"/>
            </a:spcAft>
          </a:pPr>
          <a:r>
            <a:rPr lang="es-EC" sz="1000" kern="1200" dirty="0" smtClean="0">
              <a:solidFill>
                <a:schemeClr val="tx1"/>
              </a:solidFill>
            </a:rPr>
            <a:t> </a:t>
          </a:r>
          <a:endParaRPr lang="es-EC" sz="1000" kern="1200" dirty="0">
            <a:solidFill>
              <a:schemeClr val="tx1"/>
            </a:solidFill>
          </a:endParaRPr>
        </a:p>
      </dsp:txBody>
      <dsp:txXfrm>
        <a:off x="7829448" y="808526"/>
        <a:ext cx="1763995" cy="284133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3F23E6-C8D2-4024-B8C7-11E346E2D034}" type="datetimeFigureOut">
              <a:rPr lang="es-MX" smtClean="0"/>
              <a:pPr/>
              <a:t>09/06/2019</a:t>
            </a:fld>
            <a:endParaRPr lang="es-MX"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AD6ED1-8695-4427-BEF0-770A2D409912}" type="slidenum">
              <a:rPr lang="es-MX" smtClean="0"/>
              <a:pPr/>
              <a:t>‹Nº›</a:t>
            </a:fld>
            <a:endParaRPr lang="es-MX" dirty="0"/>
          </a:p>
        </p:txBody>
      </p:sp>
    </p:spTree>
    <p:extLst>
      <p:ext uri="{BB962C8B-B14F-4D97-AF65-F5344CB8AC3E}">
        <p14:creationId xmlns:p14="http://schemas.microsoft.com/office/powerpoint/2010/main" val="374872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1D70E-E39B-4C9D-896A-E26D377C08B7}" type="datetimeFigureOut">
              <a:rPr lang="es-MX" smtClean="0"/>
              <a:pPr/>
              <a:t>09/06/2019</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666E4-E226-4C1F-B4C3-52C5651ABA0C}" type="slidenum">
              <a:rPr lang="es-MX" smtClean="0"/>
              <a:pPr/>
              <a:t>‹Nº›</a:t>
            </a:fld>
            <a:endParaRPr lang="es-MX" dirty="0"/>
          </a:p>
        </p:txBody>
      </p:sp>
    </p:spTree>
    <p:extLst>
      <p:ext uri="{BB962C8B-B14F-4D97-AF65-F5344CB8AC3E}">
        <p14:creationId xmlns:p14="http://schemas.microsoft.com/office/powerpoint/2010/main" val="361132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C1389-5A2C-42B4-B3F3-8E61C8A97692}" type="slidenum">
              <a:rPr lang="en-US" smtClean="0"/>
              <a:pPr/>
              <a:t>1</a:t>
            </a:fld>
            <a:endParaRPr lang="en-US" dirty="0"/>
          </a:p>
        </p:txBody>
      </p:sp>
    </p:spTree>
    <p:extLst>
      <p:ext uri="{BB962C8B-B14F-4D97-AF65-F5344CB8AC3E}">
        <p14:creationId xmlns:p14="http://schemas.microsoft.com/office/powerpoint/2010/main" val="325321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30666E4-E226-4C1F-B4C3-52C5651ABA0C}" type="slidenum">
              <a:rPr lang="es-MX" smtClean="0"/>
              <a:pPr/>
              <a:t>17</a:t>
            </a:fld>
            <a:endParaRPr lang="es-MX" dirty="0"/>
          </a:p>
        </p:txBody>
      </p:sp>
    </p:spTree>
    <p:extLst>
      <p:ext uri="{BB962C8B-B14F-4D97-AF65-F5344CB8AC3E}">
        <p14:creationId xmlns:p14="http://schemas.microsoft.com/office/powerpoint/2010/main" val="332500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2" name="Notes Placeholder 2"/>
          <p:cNvSpPr>
            <a:spLocks noGrp="1"/>
          </p:cNvSpPr>
          <p:nvPr>
            <p:ph type="body" idx="1"/>
          </p:nvPr>
        </p:nvSpPr>
        <p:spPr bwMode="auto">
          <a:xfrm>
            <a:off x="1143001" y="4343400"/>
            <a:ext cx="4572000" cy="4114800"/>
          </a:xfrm>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0130EE-0752-4D52-8481-A3D6D80BFA6B}" type="slidenum">
              <a:rPr lang="en-US">
                <a:solidFill>
                  <a:prstClr val="black"/>
                </a:solidFill>
                <a:cs typeface="Arial" charset="0"/>
              </a:rPr>
              <a:pPr/>
              <a:t>3</a:t>
            </a:fld>
            <a:endParaRPr lang="en-US">
              <a:solidFill>
                <a:prstClr val="black"/>
              </a:solidFill>
              <a:cs typeface="Arial" charset="0"/>
            </a:endParaRPr>
          </a:p>
        </p:txBody>
      </p:sp>
    </p:spTree>
    <p:extLst>
      <p:ext uri="{BB962C8B-B14F-4D97-AF65-F5344CB8AC3E}">
        <p14:creationId xmlns:p14="http://schemas.microsoft.com/office/powerpoint/2010/main" val="397624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prstClr val="black"/>
                </a:solidFill>
                <a:latin typeface="Arial" pitchFamily="34" charset="0"/>
              </a:rPr>
              <a:t>26</a:t>
            </a:r>
          </a:p>
        </p:txBody>
      </p:sp>
      <p:sp>
        <p:nvSpPr>
          <p:cNvPr id="29699"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3242" tIns="46620" rIns="93242" bIns="46620" anchor="b"/>
          <a:lstStyle/>
          <a:p>
            <a:pPr algn="r" defTabSz="931863" eaLnBrk="0" hangingPunct="0"/>
            <a:r>
              <a:rPr lang="en-US" sz="1200">
                <a:solidFill>
                  <a:prstClr val="black"/>
                </a:solidFill>
                <a:latin typeface="Times New Roman" pitchFamily="18" charset="0"/>
              </a:rPr>
              <a:t>26</a:t>
            </a:r>
          </a:p>
        </p:txBody>
      </p:sp>
      <p:sp>
        <p:nvSpPr>
          <p:cNvPr id="29700" name="Rectangle 2"/>
          <p:cNvSpPr>
            <a:spLocks noGrp="1" noRot="1" noChangeAspect="1" noChangeArrowheads="1" noTextEdit="1"/>
          </p:cNvSpPr>
          <p:nvPr>
            <p:ph type="sldImg"/>
          </p:nvPr>
        </p:nvSpPr>
        <p:spPr bwMode="auto">
          <a:xfrm>
            <a:off x="382588" y="684213"/>
            <a:ext cx="6096000" cy="3429000"/>
          </a:xfrm>
          <a:noFill/>
          <a:ln>
            <a:solidFill>
              <a:srgbClr val="000000"/>
            </a:solidFill>
            <a:miter lim="800000"/>
            <a:headEnd/>
            <a:tailEnd/>
          </a:ln>
        </p:spPr>
      </p:sp>
      <p:sp>
        <p:nvSpPr>
          <p:cNvPr id="29701" name="Rectangle 3"/>
          <p:cNvSpPr>
            <a:spLocks noGrp="1" noChangeArrowheads="1"/>
          </p:cNvSpPr>
          <p:nvPr>
            <p:ph type="body" idx="1"/>
          </p:nvPr>
        </p:nvSpPr>
        <p:spPr bwMode="auto">
          <a:xfrm>
            <a:off x="914400" y="4341813"/>
            <a:ext cx="5029200" cy="4117975"/>
          </a:xfrm>
          <a:noFill/>
        </p:spPr>
        <p:txBody>
          <a:bodyPr wrap="square" numCol="1" anchor="t" anchorCtr="0" compatLnSpc="1">
            <a:prstTxWarp prst="textNoShape">
              <a:avLst/>
            </a:prstTxWarp>
          </a:bodyPr>
          <a:lstStyle/>
          <a:p>
            <a:pPr eaLnBrk="1" hangingPunct="1">
              <a:spcBef>
                <a:spcPct val="0"/>
              </a:spcBef>
            </a:pPr>
            <a:endParaRPr lang="de-AT" dirty="0" smtClean="0">
              <a:latin typeface="Arial" pitchFamily="34" charset="0"/>
            </a:endParaRPr>
          </a:p>
        </p:txBody>
      </p:sp>
    </p:spTree>
    <p:extLst>
      <p:ext uri="{BB962C8B-B14F-4D97-AF65-F5344CB8AC3E}">
        <p14:creationId xmlns:p14="http://schemas.microsoft.com/office/powerpoint/2010/main" val="76449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30666E4-E226-4C1F-B4C3-52C5651ABA0C}" type="slidenum">
              <a:rPr lang="es-MX" smtClean="0"/>
              <a:pPr/>
              <a:t>7</a:t>
            </a:fld>
            <a:endParaRPr lang="es-MX" dirty="0"/>
          </a:p>
        </p:txBody>
      </p:sp>
    </p:spTree>
    <p:extLst>
      <p:ext uri="{BB962C8B-B14F-4D97-AF65-F5344CB8AC3E}">
        <p14:creationId xmlns:p14="http://schemas.microsoft.com/office/powerpoint/2010/main" val="335622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30666E4-E226-4C1F-B4C3-52C5651ABA0C}" type="slidenum">
              <a:rPr lang="es-MX" smtClean="0"/>
              <a:pPr/>
              <a:t>9</a:t>
            </a:fld>
            <a:endParaRPr lang="es-MX" dirty="0"/>
          </a:p>
        </p:txBody>
      </p:sp>
    </p:spTree>
    <p:extLst>
      <p:ext uri="{BB962C8B-B14F-4D97-AF65-F5344CB8AC3E}">
        <p14:creationId xmlns:p14="http://schemas.microsoft.com/office/powerpoint/2010/main" val="115568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30666E4-E226-4C1F-B4C3-52C5651ABA0C}" type="slidenum">
              <a:rPr lang="es-MX" smtClean="0"/>
              <a:pPr/>
              <a:t>10</a:t>
            </a:fld>
            <a:endParaRPr lang="es-MX" dirty="0"/>
          </a:p>
        </p:txBody>
      </p:sp>
    </p:spTree>
    <p:extLst>
      <p:ext uri="{BB962C8B-B14F-4D97-AF65-F5344CB8AC3E}">
        <p14:creationId xmlns:p14="http://schemas.microsoft.com/office/powerpoint/2010/main" val="403041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kern="1200" dirty="0">
                <a:solidFill>
                  <a:schemeClr val="tx1"/>
                </a:solidFill>
                <a:effectLst/>
                <a:latin typeface="+mn-lt"/>
                <a:ea typeface="+mn-ea"/>
                <a:cs typeface="+mn-cs"/>
              </a:rPr>
              <a:t>CMMI-DEV representa dos modelos que comparten los mismos elementos subyacentes. El primero y el más conocido es el modelo de la representación por etapas, que presenta 22 áreas de proceso asignadas a uno de los cinco niveles de madurez organizativa. Al valorar una organización, se evaluaría su nivel de funcionamiento y este nivel sería un indicador de su capacidad para administrar los riesgos y, por consiguiente, cumplir con sus promesas.</a:t>
            </a:r>
            <a:endParaRPr lang="es-EC" dirty="0"/>
          </a:p>
        </p:txBody>
      </p:sp>
      <p:sp>
        <p:nvSpPr>
          <p:cNvPr id="4" name="Marcador de número de diapositiva 3"/>
          <p:cNvSpPr>
            <a:spLocks noGrp="1"/>
          </p:cNvSpPr>
          <p:nvPr>
            <p:ph type="sldNum" sz="quarter" idx="10"/>
          </p:nvPr>
        </p:nvSpPr>
        <p:spPr/>
        <p:txBody>
          <a:bodyPr/>
          <a:lstStyle/>
          <a:p>
            <a:fld id="{830666E4-E226-4C1F-B4C3-52C5651ABA0C}" type="slidenum">
              <a:rPr lang="es-MX" smtClean="0"/>
              <a:pPr/>
              <a:t>14</a:t>
            </a:fld>
            <a:endParaRPr lang="es-MX" dirty="0"/>
          </a:p>
        </p:txBody>
      </p:sp>
    </p:spTree>
    <p:extLst>
      <p:ext uri="{BB962C8B-B14F-4D97-AF65-F5344CB8AC3E}">
        <p14:creationId xmlns:p14="http://schemas.microsoft.com/office/powerpoint/2010/main" val="73002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kern="1200" dirty="0">
                <a:solidFill>
                  <a:schemeClr val="tx1"/>
                </a:solidFill>
                <a:effectLst/>
                <a:latin typeface="+mn-lt"/>
                <a:ea typeface="+mn-ea"/>
                <a:cs typeface="+mn-cs"/>
              </a:rPr>
              <a:t>CMMI-DEV representa dos modelos que comparten los mismos elementos subyacentes. El primero y el más conocido es el modelo de la representación por etapas, que presenta 22 áreas de proceso asignadas a uno de los cinco niveles de madurez organizativa. Al valorar una organización, se evaluaría su nivel de funcionamiento y este nivel sería un indicador de su capacidad para administrar los riesgos y, por consiguiente, cumplir con sus promesas.</a:t>
            </a:r>
            <a:endParaRPr lang="es-EC" dirty="0"/>
          </a:p>
        </p:txBody>
      </p:sp>
      <p:sp>
        <p:nvSpPr>
          <p:cNvPr id="4" name="Marcador de número de diapositiva 3"/>
          <p:cNvSpPr>
            <a:spLocks noGrp="1"/>
          </p:cNvSpPr>
          <p:nvPr>
            <p:ph type="sldNum" sz="quarter" idx="10"/>
          </p:nvPr>
        </p:nvSpPr>
        <p:spPr/>
        <p:txBody>
          <a:bodyPr/>
          <a:lstStyle/>
          <a:p>
            <a:fld id="{830666E4-E226-4C1F-B4C3-52C5651ABA0C}" type="slidenum">
              <a:rPr lang="es-MX" smtClean="0"/>
              <a:pPr/>
              <a:t>15</a:t>
            </a:fld>
            <a:endParaRPr lang="es-MX" dirty="0"/>
          </a:p>
        </p:txBody>
      </p:sp>
    </p:spTree>
    <p:extLst>
      <p:ext uri="{BB962C8B-B14F-4D97-AF65-F5344CB8AC3E}">
        <p14:creationId xmlns:p14="http://schemas.microsoft.com/office/powerpoint/2010/main" val="218983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kern="1200" dirty="0">
                <a:solidFill>
                  <a:schemeClr val="tx1"/>
                </a:solidFill>
                <a:effectLst/>
                <a:latin typeface="+mn-lt"/>
                <a:ea typeface="+mn-ea"/>
                <a:cs typeface="+mn-cs"/>
              </a:rPr>
              <a:t>22 áreas de proceso asignadas a uno de los cinco niveles de madurez</a:t>
            </a:r>
            <a:endParaRPr lang="es-EC" dirty="0"/>
          </a:p>
        </p:txBody>
      </p:sp>
      <p:sp>
        <p:nvSpPr>
          <p:cNvPr id="4" name="Marcador de número de diapositiva 3"/>
          <p:cNvSpPr>
            <a:spLocks noGrp="1"/>
          </p:cNvSpPr>
          <p:nvPr>
            <p:ph type="sldNum" sz="quarter" idx="10"/>
          </p:nvPr>
        </p:nvSpPr>
        <p:spPr/>
        <p:txBody>
          <a:bodyPr/>
          <a:lstStyle/>
          <a:p>
            <a:fld id="{830666E4-E226-4C1F-B4C3-52C5651ABA0C}" type="slidenum">
              <a:rPr lang="es-MX" smtClean="0"/>
              <a:pPr/>
              <a:t>16</a:t>
            </a:fld>
            <a:endParaRPr lang="es-MX" dirty="0"/>
          </a:p>
        </p:txBody>
      </p:sp>
    </p:spTree>
    <p:extLst>
      <p:ext uri="{BB962C8B-B14F-4D97-AF65-F5344CB8AC3E}">
        <p14:creationId xmlns:p14="http://schemas.microsoft.com/office/powerpoint/2010/main" val="16687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 Strategy Elemen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762000"/>
            <a:ext cx="12192000" cy="6096000"/>
          </a:xfrm>
          <a:prstGeom prst="rect">
            <a:avLst/>
          </a:prstGeom>
        </p:spPr>
      </p:pic>
      <p:sp>
        <p:nvSpPr>
          <p:cNvPr id="25" name="Rectangle 24"/>
          <p:cNvSpPr/>
          <p:nvPr userDrawn="1"/>
        </p:nvSpPr>
        <p:spPr>
          <a:xfrm flipH="1">
            <a:off x="1519708" y="4830893"/>
            <a:ext cx="10672292" cy="1629177"/>
          </a:xfrm>
          <a:prstGeom prst="rect">
            <a:avLst/>
          </a:prstGeom>
          <a:solidFill>
            <a:srgbClr val="0F0F0F">
              <a:alpha val="8313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861129" y="5135102"/>
            <a:ext cx="7936992" cy="457200"/>
          </a:xfrm>
        </p:spPr>
        <p:txBody>
          <a:bodyPr anchor="t">
            <a:noAutofit/>
          </a:bodyPr>
          <a:lstStyle>
            <a:lvl1pPr algn="l">
              <a:defRPr sz="2400" b="0" cap="none">
                <a:solidFill>
                  <a:schemeClr val="bg1"/>
                </a:solidFill>
                <a:latin typeface="+mj-lt"/>
              </a:defRPr>
            </a:lvl1pPr>
          </a:lstStyle>
          <a:p>
            <a:r>
              <a:rPr lang="en-US" dirty="0"/>
              <a:t>Click to add subtitle </a:t>
            </a:r>
          </a:p>
        </p:txBody>
      </p:sp>
      <p:sp>
        <p:nvSpPr>
          <p:cNvPr id="18" name="TextBox 17"/>
          <p:cNvSpPr txBox="1"/>
          <p:nvPr/>
        </p:nvSpPr>
        <p:spPr>
          <a:xfrm>
            <a:off x="3906982" y="6440435"/>
            <a:ext cx="3698777" cy="400110"/>
          </a:xfrm>
          <a:prstGeom prst="rect">
            <a:avLst/>
          </a:prstGeom>
          <a:noFill/>
        </p:spPr>
        <p:txBody>
          <a:bodyPr wrap="square" rtlCol="0">
            <a:spAutoFit/>
          </a:bodyPr>
          <a:lstStyle/>
          <a:p>
            <a:pPr algn="ctr"/>
            <a:r>
              <a:rPr lang="en-US" sz="2000" dirty="0">
                <a:solidFill>
                  <a:prstClr val="white"/>
                </a:solidFill>
              </a:rPr>
              <a:t>Sangolquí,</a:t>
            </a:r>
            <a:r>
              <a:rPr lang="en-US" sz="2000" baseline="0" dirty="0">
                <a:solidFill>
                  <a:prstClr val="white"/>
                </a:solidFill>
              </a:rPr>
              <a:t> oc</a:t>
            </a:r>
            <a:r>
              <a:rPr lang="en-US" sz="2000" dirty="0">
                <a:solidFill>
                  <a:prstClr val="white"/>
                </a:solidFill>
              </a:rPr>
              <a:t>tubre 2018</a:t>
            </a:r>
          </a:p>
        </p:txBody>
      </p:sp>
      <p:grpSp>
        <p:nvGrpSpPr>
          <p:cNvPr id="53" name="Group 52"/>
          <p:cNvGrpSpPr/>
          <p:nvPr/>
        </p:nvGrpSpPr>
        <p:grpSpPr>
          <a:xfrm>
            <a:off x="508005" y="170024"/>
            <a:ext cx="11293667" cy="424339"/>
            <a:chOff x="381003" y="257175"/>
            <a:chExt cx="8470250" cy="424339"/>
          </a:xfrm>
        </p:grpSpPr>
        <p:sp>
          <p:nvSpPr>
            <p:cNvPr id="54" name="Freeform 9"/>
            <p:cNvSpPr>
              <a:spLocks noEditPoints="1"/>
            </p:cNvSpPr>
            <p:nvPr/>
          </p:nvSpPr>
          <p:spPr bwMode="auto">
            <a:xfrm>
              <a:off x="8365795" y="257175"/>
              <a:ext cx="485458" cy="424339"/>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55" name="Group 15"/>
            <p:cNvGrpSpPr/>
            <p:nvPr/>
          </p:nvGrpSpPr>
          <p:grpSpPr>
            <a:xfrm>
              <a:off x="381003" y="333375"/>
              <a:ext cx="2227429" cy="112270"/>
              <a:chOff x="68096" y="6650480"/>
              <a:chExt cx="2503487" cy="127000"/>
            </a:xfrm>
            <a:solidFill>
              <a:schemeClr val="bg1"/>
            </a:solidFill>
          </p:grpSpPr>
          <p:sp>
            <p:nvSpPr>
              <p:cNvPr id="57" name="Freeform 56"/>
              <p:cNvSpPr>
                <a:spLocks noEditPoints="1"/>
              </p:cNvSpPr>
              <p:nvPr/>
            </p:nvSpPr>
            <p:spPr bwMode="auto">
              <a:xfrm>
                <a:off x="1838158" y="6650480"/>
                <a:ext cx="733425" cy="127000"/>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58" name="Freeform 57"/>
              <p:cNvSpPr>
                <a:spLocks noEditPoints="1"/>
              </p:cNvSpPr>
              <p:nvPr/>
            </p:nvSpPr>
            <p:spPr bwMode="auto">
              <a:xfrm>
                <a:off x="623721" y="6650480"/>
                <a:ext cx="1169987" cy="127000"/>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59" name="Freeform 58"/>
              <p:cNvSpPr>
                <a:spLocks noEditPoints="1"/>
              </p:cNvSpPr>
              <p:nvPr/>
            </p:nvSpPr>
            <p:spPr bwMode="auto">
              <a:xfrm>
                <a:off x="68096" y="6652068"/>
                <a:ext cx="493712" cy="123825"/>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
          <p:nvSpPr>
            <p:cNvPr id="56" name="Freeform 55"/>
            <p:cNvSpPr>
              <a:spLocks noEditPoints="1"/>
            </p:cNvSpPr>
            <p:nvPr/>
          </p:nvSpPr>
          <p:spPr bwMode="auto">
            <a:xfrm>
              <a:off x="1876208" y="523806"/>
              <a:ext cx="1171828" cy="123785"/>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white"/>
                </a:solidFill>
              </a:endParaRPr>
            </a:p>
          </p:txBody>
        </p:sp>
      </p:grpSp>
      <p:sp>
        <p:nvSpPr>
          <p:cNvPr id="38" name="Rectángulo 37"/>
          <p:cNvSpPr/>
          <p:nvPr userDrawn="1"/>
        </p:nvSpPr>
        <p:spPr>
          <a:xfrm>
            <a:off x="0" y="0"/>
            <a:ext cx="12192000" cy="787400"/>
          </a:xfrm>
          <a:prstGeom prst="rect">
            <a:avLst/>
          </a:prstGeom>
          <a:gradFill flip="none" rotWithShape="1">
            <a:gsLst>
              <a:gs pos="0">
                <a:schemeClr val="accent6">
                  <a:lumMod val="50000"/>
                </a:schemeClr>
              </a:gs>
              <a:gs pos="74000">
                <a:schemeClr val="accent6">
                  <a:lumMod val="45000"/>
                  <a:lumOff val="55000"/>
                </a:schemeClr>
              </a:gs>
              <a:gs pos="83000">
                <a:schemeClr val="accent6">
                  <a:lumMod val="20000"/>
                  <a:lumOff val="80000"/>
                </a:schemeClr>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Rectangle 24"/>
          <p:cNvSpPr/>
          <p:nvPr userDrawn="1"/>
        </p:nvSpPr>
        <p:spPr>
          <a:xfrm flipH="1">
            <a:off x="1519705" y="2972525"/>
            <a:ext cx="10672292" cy="1629177"/>
          </a:xfrm>
          <a:prstGeom prst="rect">
            <a:avLst/>
          </a:prstGeom>
          <a:solidFill>
            <a:srgbClr val="040404">
              <a:alpha val="8313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hasCustomPrompt="1"/>
          </p:nvPr>
        </p:nvSpPr>
        <p:spPr>
          <a:xfrm>
            <a:off x="1861129" y="3392681"/>
            <a:ext cx="8229600" cy="530352"/>
          </a:xfrm>
        </p:spPr>
        <p:txBody>
          <a:bodyPr anchor="b">
            <a:noAutofit/>
          </a:bodyPr>
          <a:lstStyle>
            <a:lvl1pPr marL="0" indent="0" algn="l">
              <a:buNone/>
              <a:defRPr sz="30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title</a:t>
            </a:r>
          </a:p>
        </p:txBody>
      </p:sp>
    </p:spTree>
    <p:extLst>
      <p:ext uri="{BB962C8B-B14F-4D97-AF65-F5344CB8AC3E}">
        <p14:creationId xmlns:p14="http://schemas.microsoft.com/office/powerpoint/2010/main" val="397955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 Strategy Elements">
    <p:spTree>
      <p:nvGrpSpPr>
        <p:cNvPr id="1" name=""/>
        <p:cNvGrpSpPr/>
        <p:nvPr/>
      </p:nvGrpSpPr>
      <p:grpSpPr>
        <a:xfrm>
          <a:off x="0" y="0"/>
          <a:ext cx="0" cy="0"/>
          <a:chOff x="0" y="0"/>
          <a:chExt cx="0" cy="0"/>
        </a:xfrm>
      </p:grpSpPr>
      <p:grpSp>
        <p:nvGrpSpPr>
          <p:cNvPr id="53" name="Group 52"/>
          <p:cNvGrpSpPr/>
          <p:nvPr/>
        </p:nvGrpSpPr>
        <p:grpSpPr>
          <a:xfrm>
            <a:off x="508005" y="170024"/>
            <a:ext cx="11293667" cy="424339"/>
            <a:chOff x="381003" y="257175"/>
            <a:chExt cx="8470250" cy="424339"/>
          </a:xfrm>
        </p:grpSpPr>
        <p:sp>
          <p:nvSpPr>
            <p:cNvPr id="54" name="Freeform 9"/>
            <p:cNvSpPr>
              <a:spLocks noEditPoints="1"/>
            </p:cNvSpPr>
            <p:nvPr/>
          </p:nvSpPr>
          <p:spPr bwMode="auto">
            <a:xfrm>
              <a:off x="8365795" y="257175"/>
              <a:ext cx="485458" cy="424339"/>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55" name="Group 15"/>
            <p:cNvGrpSpPr/>
            <p:nvPr/>
          </p:nvGrpSpPr>
          <p:grpSpPr>
            <a:xfrm>
              <a:off x="381003" y="333375"/>
              <a:ext cx="2227429" cy="112270"/>
              <a:chOff x="68096" y="6650480"/>
              <a:chExt cx="2503487" cy="127000"/>
            </a:xfrm>
            <a:solidFill>
              <a:schemeClr val="bg1"/>
            </a:solidFill>
          </p:grpSpPr>
          <p:sp>
            <p:nvSpPr>
              <p:cNvPr id="57" name="Freeform 56"/>
              <p:cNvSpPr>
                <a:spLocks noEditPoints="1"/>
              </p:cNvSpPr>
              <p:nvPr/>
            </p:nvSpPr>
            <p:spPr bwMode="auto">
              <a:xfrm>
                <a:off x="1838158" y="6650480"/>
                <a:ext cx="733425" cy="127000"/>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58" name="Freeform 57"/>
              <p:cNvSpPr>
                <a:spLocks noEditPoints="1"/>
              </p:cNvSpPr>
              <p:nvPr/>
            </p:nvSpPr>
            <p:spPr bwMode="auto">
              <a:xfrm>
                <a:off x="623721" y="6650480"/>
                <a:ext cx="1169987" cy="127000"/>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59" name="Freeform 58"/>
              <p:cNvSpPr>
                <a:spLocks noEditPoints="1"/>
              </p:cNvSpPr>
              <p:nvPr/>
            </p:nvSpPr>
            <p:spPr bwMode="auto">
              <a:xfrm>
                <a:off x="68096" y="6652068"/>
                <a:ext cx="493712" cy="123825"/>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
          <p:nvSpPr>
            <p:cNvPr id="56" name="Freeform 55"/>
            <p:cNvSpPr>
              <a:spLocks noEditPoints="1"/>
            </p:cNvSpPr>
            <p:nvPr/>
          </p:nvSpPr>
          <p:spPr bwMode="auto">
            <a:xfrm>
              <a:off x="1876208" y="523806"/>
              <a:ext cx="1171828" cy="123785"/>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white"/>
                </a:solidFill>
              </a:endParaRPr>
            </a:p>
          </p:txBody>
        </p:sp>
      </p:grpSp>
      <p:sp>
        <p:nvSpPr>
          <p:cNvPr id="38" name="Rectángulo 37"/>
          <p:cNvSpPr/>
          <p:nvPr userDrawn="1"/>
        </p:nvSpPr>
        <p:spPr>
          <a:xfrm>
            <a:off x="0" y="0"/>
            <a:ext cx="12192000" cy="787400"/>
          </a:xfrm>
          <a:prstGeom prst="rect">
            <a:avLst/>
          </a:prstGeom>
          <a:gradFill flip="none" rotWithShape="1">
            <a:gsLst>
              <a:gs pos="0">
                <a:schemeClr val="accent6">
                  <a:lumMod val="50000"/>
                </a:schemeClr>
              </a:gs>
              <a:gs pos="74000">
                <a:schemeClr val="accent6">
                  <a:lumMod val="45000"/>
                  <a:lumOff val="55000"/>
                </a:schemeClr>
              </a:gs>
              <a:gs pos="83000">
                <a:schemeClr val="accent6">
                  <a:lumMod val="20000"/>
                  <a:lumOff val="80000"/>
                </a:schemeClr>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Rectangle 24"/>
          <p:cNvSpPr/>
          <p:nvPr userDrawn="1"/>
        </p:nvSpPr>
        <p:spPr>
          <a:xfrm flipH="1">
            <a:off x="759854" y="1763504"/>
            <a:ext cx="10672292" cy="3205660"/>
          </a:xfrm>
          <a:prstGeom prst="rect">
            <a:avLst/>
          </a:prstGeom>
          <a:solidFill>
            <a:srgbClr val="000000">
              <a:alpha val="8313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hasCustomPrompt="1"/>
          </p:nvPr>
        </p:nvSpPr>
        <p:spPr>
          <a:xfrm>
            <a:off x="1167147" y="2108535"/>
            <a:ext cx="8229600" cy="530352"/>
          </a:xfrm>
        </p:spPr>
        <p:txBody>
          <a:bodyPr anchor="b">
            <a:noAutofit/>
          </a:bodyPr>
          <a:lstStyle>
            <a:lvl1pPr marL="0" indent="0" algn="l">
              <a:buNone/>
              <a:defRPr sz="30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title</a:t>
            </a:r>
          </a:p>
        </p:txBody>
      </p:sp>
    </p:spTree>
    <p:extLst>
      <p:ext uri="{BB962C8B-B14F-4D97-AF65-F5344CB8AC3E}">
        <p14:creationId xmlns:p14="http://schemas.microsoft.com/office/powerpoint/2010/main" val="280104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0621" y="394488"/>
            <a:ext cx="11087637" cy="401270"/>
          </a:xfrm>
        </p:spPr>
        <p:txBody>
          <a:bodyPr wrap="square">
            <a:no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6" name="Marcador de texto 5"/>
          <p:cNvSpPr>
            <a:spLocks noGrp="1"/>
          </p:cNvSpPr>
          <p:nvPr>
            <p:ph type="body" sz="quarter" idx="11"/>
          </p:nvPr>
        </p:nvSpPr>
        <p:spPr>
          <a:xfrm>
            <a:off x="581025" y="1171978"/>
            <a:ext cx="11087100" cy="516373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cxnSp>
        <p:nvCxnSpPr>
          <p:cNvPr id="8" name="Conector recto 7"/>
          <p:cNvCxnSpPr/>
          <p:nvPr userDrawn="1"/>
        </p:nvCxnSpPr>
        <p:spPr>
          <a:xfrm>
            <a:off x="284808" y="824251"/>
            <a:ext cx="1161097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966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24"/>
          <p:cNvSpPr/>
          <p:nvPr userDrawn="1"/>
        </p:nvSpPr>
        <p:spPr>
          <a:xfrm flipH="1">
            <a:off x="2768958" y="2599037"/>
            <a:ext cx="9423042" cy="1629177"/>
          </a:xfrm>
          <a:prstGeom prst="rect">
            <a:avLst/>
          </a:prstGeom>
          <a:solidFill>
            <a:schemeClr val="accent6">
              <a:lumMod val="50000"/>
              <a:alpha val="53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Marcador de texto 5"/>
          <p:cNvSpPr>
            <a:spLocks noGrp="1"/>
          </p:cNvSpPr>
          <p:nvPr>
            <p:ph type="body" sz="quarter" idx="11"/>
          </p:nvPr>
        </p:nvSpPr>
        <p:spPr>
          <a:xfrm>
            <a:off x="2824766" y="3033336"/>
            <a:ext cx="9311425" cy="760577"/>
          </a:xfrm>
        </p:spPr>
        <p:txBody>
          <a:bodyPr>
            <a:normAutofit/>
          </a:bodyPr>
          <a:lstStyle>
            <a:lvl1pPr marL="0" indent="0" algn="l">
              <a:buNone/>
              <a:defRPr sz="4000" b="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a:t>Editar el estilo de texto del patrón</a:t>
            </a:r>
          </a:p>
        </p:txBody>
      </p:sp>
    </p:spTree>
    <p:extLst>
      <p:ext uri="{BB962C8B-B14F-4D97-AF65-F5344CB8AC3E}">
        <p14:creationId xmlns:p14="http://schemas.microsoft.com/office/powerpoint/2010/main" val="87934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Tree>
    <p:extLst>
      <p:ext uri="{BB962C8B-B14F-4D97-AF65-F5344CB8AC3E}">
        <p14:creationId xmlns:p14="http://schemas.microsoft.com/office/powerpoint/2010/main" val="369538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fld id="{5148784E-826C-4C29-BECC-B891934E6D8E}" type="datetimeFigureOut">
              <a:rPr lang="es-EC" smtClean="0">
                <a:solidFill>
                  <a:srgbClr val="000000"/>
                </a:solidFill>
              </a:rPr>
              <a:pPr/>
              <a:t>09/06/2019</a:t>
            </a:fld>
            <a:endParaRPr lang="es-EC">
              <a:solidFill>
                <a:srgbClr val="000000"/>
              </a:solidFill>
            </a:endParaRPr>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endParaRPr lang="es-EC">
              <a:solidFill>
                <a:srgbClr val="000000"/>
              </a:solidFill>
            </a:endParaRPr>
          </a:p>
        </p:txBody>
      </p:sp>
      <p:sp>
        <p:nvSpPr>
          <p:cNvPr id="4" name="3 Marcador de número de diapositiva"/>
          <p:cNvSpPr>
            <a:spLocks noGrp="1"/>
          </p:cNvSpPr>
          <p:nvPr>
            <p:ph type="sldNum" sz="quarter" idx="12"/>
          </p:nvPr>
        </p:nvSpPr>
        <p:spPr>
          <a:xfrm>
            <a:off x="8737600" y="6356351"/>
            <a:ext cx="2844800" cy="365125"/>
          </a:xfrm>
          <a:prstGeom prst="rect">
            <a:avLst/>
          </a:prstGeom>
        </p:spPr>
        <p:txBody>
          <a:bodyPr/>
          <a:lstStyle/>
          <a:p>
            <a:fld id="{A71C8EA1-7551-476A-9906-32875940A936}"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3472238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858129"/>
            <a:ext cx="10515600" cy="832559"/>
          </a:xfrm>
          <a:prstGeom prst="rect">
            <a:avLst/>
          </a:prstGeom>
        </p:spPr>
        <p:txBody>
          <a:bodyPr vert="horz" lIns="91440" tIns="45720" rIns="91440" bIns="45720" rtlCol="0" anchor="ctr">
            <a:noAutofit/>
          </a:bodyPr>
          <a:lstStyle/>
          <a:p>
            <a:r>
              <a:rPr lang="es-ES" dirty="0"/>
              <a:t>Haga clic para modificar el estilo de título del patrón</a:t>
            </a:r>
            <a:endParaRPr lang="es-MX"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BD5C0-DB29-4FF5-A3AD-E9CD1B7AF7C3}" type="datetimeFigureOut">
              <a:rPr lang="es-MX" smtClean="0"/>
              <a:pPr/>
              <a:t>09/06/2019</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7F634-E979-49CF-8150-F133428D0F45}" type="slidenum">
              <a:rPr lang="es-MX" smtClean="0"/>
              <a:pPr/>
              <a:t>‹Nº›</a:t>
            </a:fld>
            <a:endParaRPr lang="es-MX" dirty="0"/>
          </a:p>
        </p:txBody>
      </p:sp>
      <p:sp>
        <p:nvSpPr>
          <p:cNvPr id="8" name="Rectángulo 7"/>
          <p:cNvSpPr/>
          <p:nvPr userDrawn="1"/>
        </p:nvSpPr>
        <p:spPr>
          <a:xfrm>
            <a:off x="0" y="0"/>
            <a:ext cx="12192000" cy="244699"/>
          </a:xfrm>
          <a:prstGeom prst="rect">
            <a:avLst/>
          </a:prstGeom>
          <a:gradFill flip="none" rotWithShape="1">
            <a:gsLst>
              <a:gs pos="0">
                <a:schemeClr val="accent6">
                  <a:lumMod val="50000"/>
                </a:schemeClr>
              </a:gs>
              <a:gs pos="74000">
                <a:schemeClr val="accent6">
                  <a:lumMod val="45000"/>
                  <a:lumOff val="55000"/>
                </a:schemeClr>
              </a:gs>
              <a:gs pos="83000">
                <a:schemeClr val="accent6">
                  <a:lumMod val="20000"/>
                  <a:lumOff val="80000"/>
                </a:schemeClr>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149065460"/>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1" r:id="rId3"/>
    <p:sldLayoutId id="2147483662" r:id="rId4"/>
    <p:sldLayoutId id="2147483664" r:id="rId5"/>
    <p:sldLayoutId id="2147483665" r:id="rId6"/>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emf"/><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5891" y="4921444"/>
            <a:ext cx="9310254" cy="1070648"/>
          </a:xfrm>
        </p:spPr>
        <p:txBody>
          <a:bodyPr/>
          <a:lstStyle/>
          <a:p>
            <a:pPr>
              <a:lnSpc>
                <a:spcPct val="150000"/>
              </a:lnSpc>
            </a:pPr>
            <a:r>
              <a:rPr lang="es-EC" sz="2000" dirty="0">
                <a:latin typeface="Arial" panose="020B0604020202020204" pitchFamily="34" charset="0"/>
                <a:cs typeface="Arial" panose="020B0604020202020204" pitchFamily="34" charset="0"/>
              </a:rPr>
              <a:t>AUTOR: CRUZ TAMAYO, HOLGER DAVID</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DIRECTOR: MSC. MILTON GUAMÁN</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CODIRECTOR: </a:t>
            </a:r>
            <a:r>
              <a:rPr lang="pt-BR" sz="2000" dirty="0">
                <a:latin typeface="Arial" panose="020B0604020202020204" pitchFamily="34" charset="0"/>
                <a:cs typeface="Arial" panose="020B0604020202020204" pitchFamily="34" charset="0"/>
              </a:rPr>
              <a:t>MSC. JORGE RODRÍGUEZ</a:t>
            </a:r>
            <a:r>
              <a:rPr lang="es-EC" sz="2000" dirty="0">
                <a:latin typeface="Arial" panose="020B0604020202020204" pitchFamily="34" charset="0"/>
                <a:cs typeface="Arial" panose="020B0604020202020204" pitchFamily="34" charset="0"/>
              </a:rPr>
              <a:t/>
            </a:r>
            <a:br>
              <a:rPr lang="es-EC" sz="2000" dirty="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endParaRPr lang="es-MX" sz="2200" dirty="0"/>
          </a:p>
        </p:txBody>
      </p:sp>
      <p:sp>
        <p:nvSpPr>
          <p:cNvPr id="3" name="Marcador de texto 2"/>
          <p:cNvSpPr>
            <a:spLocks noGrp="1"/>
          </p:cNvSpPr>
          <p:nvPr>
            <p:ph type="body" idx="1"/>
          </p:nvPr>
        </p:nvSpPr>
        <p:spPr>
          <a:xfrm>
            <a:off x="1862766" y="3383340"/>
            <a:ext cx="10002982" cy="1095340"/>
          </a:xfrm>
        </p:spPr>
        <p:txBody>
          <a:bodyPr/>
          <a:lstStyle/>
          <a:p>
            <a:pPr algn="ctr"/>
            <a:r>
              <a:rPr lang="es-EC" sz="2400" b="1" dirty="0"/>
              <a:t>MAESTRÍA EN GESTIÓN DE LA CALIDAD Y PRODUCTIVIDAD</a:t>
            </a:r>
          </a:p>
          <a:p>
            <a:pPr algn="ctr"/>
            <a:r>
              <a:rPr lang="es-EC" sz="2400" b="1" dirty="0"/>
              <a:t>TRABAJO DE TITULACIÓN PREVIO A LA OBTENCIÓN DEL TÍTULO DE MAGISTER EN: </a:t>
            </a:r>
          </a:p>
          <a:p>
            <a:pPr algn="ctr"/>
            <a:r>
              <a:rPr lang="es-EC" sz="2400" b="1" dirty="0"/>
              <a:t>GESTIÓN DE LA CALIDAD Y PRODUCTIVIDAD</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458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4"/>
          <p:cNvSpPr>
            <a:spLocks noGrp="1"/>
          </p:cNvSpPr>
          <p:nvPr>
            <p:ph type="title"/>
          </p:nvPr>
        </p:nvSpPr>
        <p:spPr>
          <a:xfrm>
            <a:off x="580621" y="394488"/>
            <a:ext cx="11087637" cy="401270"/>
          </a:xfrm>
        </p:spPr>
        <p:txBody>
          <a:bodyPr/>
          <a:lstStyle/>
          <a:p>
            <a:r>
              <a:rPr lang="es-MX" dirty="0" smtClean="0"/>
              <a:t>CMMI </a:t>
            </a:r>
            <a:r>
              <a:rPr lang="es-MX" dirty="0"/>
              <a:t>mejora de </a:t>
            </a:r>
            <a:r>
              <a:rPr lang="es-MX" dirty="0" smtClean="0"/>
              <a:t>continua - DEV</a:t>
            </a:r>
            <a:endParaRPr lang="es-MX" dirty="0"/>
          </a:p>
        </p:txBody>
      </p:sp>
      <p:grpSp>
        <p:nvGrpSpPr>
          <p:cNvPr id="3" name="Grupo 2"/>
          <p:cNvGrpSpPr/>
          <p:nvPr/>
        </p:nvGrpSpPr>
        <p:grpSpPr>
          <a:xfrm>
            <a:off x="1622566" y="942951"/>
            <a:ext cx="8899859" cy="5717156"/>
            <a:chOff x="1622566" y="942951"/>
            <a:chExt cx="8899859" cy="5717156"/>
          </a:xfrm>
        </p:grpSpPr>
        <p:grpSp>
          <p:nvGrpSpPr>
            <p:cNvPr id="2" name="Grupo 1"/>
            <p:cNvGrpSpPr/>
            <p:nvPr/>
          </p:nvGrpSpPr>
          <p:grpSpPr>
            <a:xfrm>
              <a:off x="1622566" y="942951"/>
              <a:ext cx="8899859" cy="5717156"/>
              <a:chOff x="1622566" y="942951"/>
              <a:chExt cx="8899859" cy="5717156"/>
            </a:xfrm>
          </p:grpSpPr>
          <p:pic>
            <p:nvPicPr>
              <p:cNvPr id="7" name="Imagen 6">
                <a:extLst>
                  <a:ext uri="{FF2B5EF4-FFF2-40B4-BE49-F238E27FC236}">
                    <a16:creationId xmlns:a16="http://schemas.microsoft.com/office/drawing/2014/main" xmlns="" id="{51459EFA-5540-4355-B2AB-3CF3252FD197}"/>
                  </a:ext>
                </a:extLst>
              </p:cNvPr>
              <p:cNvPicPr>
                <a:picLocks noChangeAspect="1"/>
              </p:cNvPicPr>
              <p:nvPr/>
            </p:nvPicPr>
            <p:blipFill>
              <a:blip r:embed="rId4"/>
              <a:stretch>
                <a:fillRect/>
              </a:stretch>
            </p:blipFill>
            <p:spPr>
              <a:xfrm>
                <a:off x="4112677" y="1772725"/>
                <a:ext cx="4037805" cy="3936097"/>
              </a:xfrm>
              <a:prstGeom prst="rect">
                <a:avLst/>
              </a:prstGeom>
            </p:spPr>
          </p:pic>
          <p:graphicFrame>
            <p:nvGraphicFramePr>
              <p:cNvPr id="6" name="Diagrama 5">
                <a:extLst>
                  <a:ext uri="{FF2B5EF4-FFF2-40B4-BE49-F238E27FC236}">
                    <a16:creationId xmlns:a16="http://schemas.microsoft.com/office/drawing/2014/main" xmlns="" id="{F380E9DF-7D0B-41AD-8247-85CAB828B69F}"/>
                  </a:ext>
                </a:extLst>
              </p:cNvPr>
              <p:cNvGraphicFramePr/>
              <p:nvPr>
                <p:extLst/>
              </p:nvPr>
            </p:nvGraphicFramePr>
            <p:xfrm>
              <a:off x="1622566" y="942951"/>
              <a:ext cx="8899859" cy="57171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22" name="Rectángulo 21">
              <a:extLst>
                <a:ext uri="{FF2B5EF4-FFF2-40B4-BE49-F238E27FC236}">
                  <a16:creationId xmlns:a16="http://schemas.microsoft.com/office/drawing/2014/main" xmlns="" id="{F03A8ACB-E933-44F9-BBAC-212773718341}"/>
                </a:ext>
              </a:extLst>
            </p:cNvPr>
            <p:cNvSpPr/>
            <p:nvPr/>
          </p:nvSpPr>
          <p:spPr>
            <a:xfrm>
              <a:off x="4243009" y="2963446"/>
              <a:ext cx="902812" cy="958404"/>
            </a:xfrm>
            <a:prstGeom prst="rect">
              <a:avLst/>
            </a:prstGeom>
          </p:spPr>
          <p:txBody>
            <a:bodyPr wrap="none">
              <a:spAutoFit/>
            </a:bodyPr>
            <a:lstStyle/>
            <a:p>
              <a:pPr marL="0" marR="0" lvl="0" indent="0" algn="ctr" defTabSz="914400" rtl="0" eaLnBrk="1" fontAlgn="auto" latinLnBrk="0" hangingPunct="1">
                <a:spcBef>
                  <a:spcPts val="0"/>
                </a:spcBef>
                <a:spcAft>
                  <a:spcPts val="0"/>
                </a:spcAft>
                <a:buClrTx/>
                <a:buSzTx/>
                <a:buFontTx/>
                <a:buNone/>
                <a:tabLst/>
                <a:defRPr/>
              </a:pPr>
              <a:r>
                <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Acordar</a:t>
              </a:r>
            </a:p>
            <a:p>
              <a:pPr marL="0" marR="0" lvl="0" indent="0" algn="ctr" defTabSz="914400" rtl="0" eaLnBrk="1" fontAlgn="auto" latinLnBrk="0" hangingPunct="1">
                <a:spcBef>
                  <a:spcPts val="0"/>
                </a:spcBef>
                <a:spcAft>
                  <a:spcPts val="0"/>
                </a:spcAft>
                <a:buClrTx/>
                <a:buSzTx/>
                <a:buFontTx/>
                <a:buNone/>
                <a:tabLst/>
                <a:defRPr/>
              </a:pPr>
              <a:r>
                <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Prácticas </a:t>
              </a:r>
            </a:p>
            <a:p>
              <a:pPr marL="0" marR="0" lvl="0" indent="0" algn="ctr" defTabSz="914400" rtl="0" eaLnBrk="1" fontAlgn="auto" latinLnBrk="0" hangingPunct="1">
                <a:spcBef>
                  <a:spcPts val="0"/>
                </a:spcBef>
                <a:spcAft>
                  <a:spcPts val="0"/>
                </a:spcAft>
                <a:buClrTx/>
                <a:buSzTx/>
                <a:buFontTx/>
                <a:buNone/>
                <a:tabLst/>
                <a:defRPr/>
              </a:pPr>
              <a:r>
                <a:rPr lang="es-EC" sz="1200" i="1" dirty="0">
                  <a:solidFill>
                    <a:prstClr val="black"/>
                  </a:solidFill>
                  <a:latin typeface="Arial" panose="020B0604020202020204" pitchFamily="34" charset="0"/>
                  <a:ea typeface="Times New Roman" panose="02020603050405020304" pitchFamily="18" charset="0"/>
                </a:rPr>
                <a:t>Actuales   </a:t>
              </a:r>
              <a:endPar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3" name="Rectángulo 22">
              <a:extLst>
                <a:ext uri="{FF2B5EF4-FFF2-40B4-BE49-F238E27FC236}">
                  <a16:creationId xmlns:a16="http://schemas.microsoft.com/office/drawing/2014/main" xmlns="" id="{103E99E9-E367-4B6F-94FA-F492F0D5918F}"/>
                </a:ext>
              </a:extLst>
            </p:cNvPr>
            <p:cNvSpPr/>
            <p:nvPr/>
          </p:nvSpPr>
          <p:spPr>
            <a:xfrm>
              <a:off x="4974477" y="2012161"/>
              <a:ext cx="1098018" cy="553998"/>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EC"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Revisar enfoque organizacional</a:t>
              </a:r>
            </a:p>
          </p:txBody>
        </p:sp>
        <p:sp>
          <p:nvSpPr>
            <p:cNvPr id="24" name="Rectángulo 23">
              <a:extLst>
                <a:ext uri="{FF2B5EF4-FFF2-40B4-BE49-F238E27FC236}">
                  <a16:creationId xmlns:a16="http://schemas.microsoft.com/office/drawing/2014/main" xmlns="" id="{31B9601E-9830-4AFC-8B17-EAFF356AD26C}"/>
                </a:ext>
              </a:extLst>
            </p:cNvPr>
            <p:cNvSpPr/>
            <p:nvPr/>
          </p:nvSpPr>
          <p:spPr>
            <a:xfrm>
              <a:off x="6096000" y="4786231"/>
              <a:ext cx="1157159" cy="1224759"/>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Definir equipos de acción</a:t>
              </a:r>
            </a:p>
            <a:p>
              <a:pPr marL="0" marR="0" lvl="0" indent="0" algn="ctr" defTabSz="914400" rtl="0" eaLnBrk="1" fontAlgn="auto" latinLnBrk="0" hangingPunct="1">
                <a:spcBef>
                  <a:spcPts val="0"/>
                </a:spcBef>
                <a:spcAft>
                  <a:spcPts val="0"/>
                </a:spcAft>
                <a:buClrTx/>
                <a:buSzTx/>
                <a:buFontTx/>
                <a:buNone/>
                <a:tabLst/>
                <a:defRPr/>
              </a:pPr>
              <a:r>
                <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Planear las </a:t>
              </a:r>
            </a:p>
            <a:p>
              <a:pPr marL="0" marR="0" lvl="0" indent="0" algn="ctr" defTabSz="914400" rtl="0" eaLnBrk="1" fontAlgn="auto" latinLnBrk="0" hangingPunct="1">
                <a:spcBef>
                  <a:spcPts val="0"/>
                </a:spcBef>
                <a:spcAft>
                  <a:spcPts val="0"/>
                </a:spcAft>
                <a:buClrTx/>
                <a:buSzTx/>
                <a:buFontTx/>
                <a:buNone/>
                <a:tabLst/>
                <a:defRPr/>
              </a:pPr>
              <a:r>
                <a:rPr lang="es-EC" sz="1100" i="1" dirty="0">
                  <a:solidFill>
                    <a:prstClr val="black"/>
                  </a:solidFill>
                  <a:latin typeface="Arial" panose="020B0604020202020204" pitchFamily="34" charset="0"/>
                  <a:ea typeface="Times New Roman" panose="02020603050405020304" pitchFamily="18" charset="0"/>
                </a:rPr>
                <a:t>acciones</a:t>
              </a: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spcBef>
                  <a:spcPts val="0"/>
                </a:spcBef>
                <a:spcAft>
                  <a:spcPts val="0"/>
                </a:spcAft>
                <a:buClrTx/>
                <a:buSzTx/>
                <a:buFontTx/>
                <a:buNone/>
                <a:tabLst/>
                <a:defRPr/>
              </a:pP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6" name="Rectángulo 25">
              <a:extLst>
                <a:ext uri="{FF2B5EF4-FFF2-40B4-BE49-F238E27FC236}">
                  <a16:creationId xmlns:a16="http://schemas.microsoft.com/office/drawing/2014/main" xmlns="" id="{163F9970-0EAB-40CF-9204-DFBECC6C2B39}"/>
                </a:ext>
              </a:extLst>
            </p:cNvPr>
            <p:cNvSpPr/>
            <p:nvPr/>
          </p:nvSpPr>
          <p:spPr>
            <a:xfrm>
              <a:off x="5033561" y="4755466"/>
              <a:ext cx="1098018" cy="1055482"/>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Definir estrategia y prioridades</a:t>
              </a:r>
            </a:p>
            <a:p>
              <a:pPr marL="0" marR="0" lvl="0" indent="0" algn="ctr" defTabSz="914400" rtl="0" eaLnBrk="1" fontAlgn="auto" latinLnBrk="0" hangingPunct="1">
                <a:spcBef>
                  <a:spcPts val="0"/>
                </a:spcBef>
                <a:spcAft>
                  <a:spcPts val="0"/>
                </a:spcAft>
                <a:buClrTx/>
                <a:buSzTx/>
                <a:buFontTx/>
                <a:buNone/>
                <a:tabLst/>
                <a:defRPr/>
              </a:pP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7" name="Rectángulo 26">
              <a:extLst>
                <a:ext uri="{FF2B5EF4-FFF2-40B4-BE49-F238E27FC236}">
                  <a16:creationId xmlns:a16="http://schemas.microsoft.com/office/drawing/2014/main" xmlns="" id="{A6F4DFAE-3198-4CF5-B7DF-B5F5B5D9E359}"/>
                </a:ext>
              </a:extLst>
            </p:cNvPr>
            <p:cNvSpPr/>
            <p:nvPr/>
          </p:nvSpPr>
          <p:spPr>
            <a:xfrm>
              <a:off x="6993705" y="2951515"/>
              <a:ext cx="1209254" cy="1785104"/>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Definir</a:t>
              </a:r>
            </a:p>
            <a:p>
              <a:pPr marL="0" marR="0" lvl="0" indent="0" algn="ctr" defTabSz="914400" rtl="0" eaLnBrk="1" fontAlgn="auto" latinLnBrk="0" hangingPunct="1">
                <a:spcBef>
                  <a:spcPts val="0"/>
                </a:spcBef>
                <a:spcAft>
                  <a:spcPts val="0"/>
                </a:spcAft>
                <a:buClrTx/>
                <a:buSzTx/>
                <a:buFontTx/>
                <a:buNone/>
                <a:tabLst/>
                <a:defRPr/>
              </a:pPr>
              <a:r>
                <a:rPr lang="es-EC" sz="1100" i="1" dirty="0">
                  <a:solidFill>
                    <a:prstClr val="black"/>
                  </a:solidFill>
                  <a:latin typeface="Arial" panose="020B0604020202020204" pitchFamily="34" charset="0"/>
                  <a:ea typeface="Times New Roman" panose="02020603050405020304" pitchFamily="18" charset="0"/>
                </a:rPr>
                <a:t>procesos y</a:t>
              </a:r>
            </a:p>
            <a:p>
              <a:pPr marL="0" marR="0" lvl="0" indent="0" algn="ctr" defTabSz="914400" rtl="0" eaLnBrk="1" fontAlgn="auto" latinLnBrk="0" hangingPunct="1">
                <a:spcBef>
                  <a:spcPts val="0"/>
                </a:spcBef>
                <a:spcAft>
                  <a:spcPts val="0"/>
                </a:spcAft>
                <a:buClrTx/>
                <a:buSzTx/>
                <a:buFontTx/>
                <a:buNone/>
                <a:tabLst/>
                <a:defRPr/>
              </a:pPr>
              <a:r>
                <a:rPr kumimoji="0" lang="es-EC" sz="1100" b="0" i="1"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métricas</a:t>
              </a: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spcBef>
                  <a:spcPts val="0"/>
                </a:spcBef>
                <a:spcAft>
                  <a:spcPts val="0"/>
                </a:spcAft>
                <a:buClrTx/>
                <a:buSzTx/>
                <a:buFontTx/>
                <a:buNone/>
                <a:tabLst/>
                <a:defRPr/>
              </a:pP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spcBef>
                  <a:spcPts val="0"/>
                </a:spcBef>
                <a:spcAft>
                  <a:spcPts val="0"/>
                </a:spcAft>
                <a:buClrTx/>
                <a:buSzTx/>
                <a:buFontTx/>
                <a:buNone/>
                <a:tabLst/>
                <a:defRPr/>
              </a:pPr>
              <a:r>
                <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Planear y </a:t>
              </a:r>
            </a:p>
            <a:p>
              <a:pPr marL="0" marR="0" lvl="0" indent="0" algn="ctr" defTabSz="914400" rtl="0" eaLnBrk="1" fontAlgn="auto" latinLnBrk="0" hangingPunct="1">
                <a:spcBef>
                  <a:spcPts val="0"/>
                </a:spcBef>
                <a:spcAft>
                  <a:spcPts val="0"/>
                </a:spcAft>
                <a:buClrTx/>
                <a:buSzTx/>
                <a:buFontTx/>
                <a:buNone/>
                <a:tabLst/>
                <a:defRPr/>
              </a:pPr>
              <a:r>
                <a:rPr lang="es-EC" sz="1100" i="1" dirty="0">
                  <a:solidFill>
                    <a:prstClr val="black"/>
                  </a:solidFill>
                  <a:latin typeface="Arial" panose="020B0604020202020204" pitchFamily="34" charset="0"/>
                  <a:ea typeface="Times New Roman" panose="02020603050405020304" pitchFamily="18" charset="0"/>
                </a:rPr>
                <a:t>     ejecutar </a:t>
              </a:r>
            </a:p>
            <a:p>
              <a:pPr marL="0" marR="0" lvl="0" indent="0" algn="ctr" defTabSz="914400" rtl="0" eaLnBrk="1" fontAlgn="auto" latinLnBrk="0" hangingPunct="1">
                <a:spcBef>
                  <a:spcPts val="0"/>
                </a:spcBef>
                <a:spcAft>
                  <a:spcPts val="0"/>
                </a:spcAft>
                <a:buClrTx/>
                <a:buSzTx/>
                <a:buFontTx/>
                <a:buNone/>
                <a:tabLst/>
                <a:defRPr/>
              </a:pPr>
              <a:r>
                <a:rPr lang="es-EC" sz="1100" i="1" dirty="0">
                  <a:solidFill>
                    <a:prstClr val="black"/>
                  </a:solidFill>
                  <a:latin typeface="Arial" panose="020B0604020202020204" pitchFamily="34" charset="0"/>
                  <a:ea typeface="Times New Roman" panose="02020603050405020304" pitchFamily="18" charset="0"/>
                </a:rPr>
                <a:t>pilotos</a:t>
              </a:r>
              <a:r>
                <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a:p>
              <a:pPr marL="0" marR="0" lvl="0" indent="0" algn="ctr" defTabSz="914400" rtl="0" eaLnBrk="1" fontAlgn="auto" latinLnBrk="0" hangingPunct="1">
                <a:spcBef>
                  <a:spcPts val="0"/>
                </a:spcBef>
                <a:spcAft>
                  <a:spcPts val="0"/>
                </a:spcAft>
                <a:buClrTx/>
                <a:buSzTx/>
                <a:buFontTx/>
                <a:buNone/>
                <a:tabLst/>
                <a:defRPr/>
              </a:pP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8" name="Rectángulo 27">
              <a:extLst>
                <a:ext uri="{FF2B5EF4-FFF2-40B4-BE49-F238E27FC236}">
                  <a16:creationId xmlns:a16="http://schemas.microsoft.com/office/drawing/2014/main" xmlns="" id="{BF42FE61-BFE0-47BD-B0F1-8AF683ED1CB9}"/>
                </a:ext>
              </a:extLst>
            </p:cNvPr>
            <p:cNvSpPr/>
            <p:nvPr/>
          </p:nvSpPr>
          <p:spPr>
            <a:xfrm>
              <a:off x="4305156" y="4042091"/>
              <a:ext cx="1098018" cy="553998"/>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EC"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Desarrollar</a:t>
              </a:r>
            </a:p>
            <a:p>
              <a:pPr marL="0" marR="0" lvl="0" indent="0" algn="ctr" defTabSz="914400" rtl="0" eaLnBrk="1" fontAlgn="auto" latinLnBrk="0" hangingPunct="1">
                <a:spcBef>
                  <a:spcPts val="0"/>
                </a:spcBef>
                <a:spcAft>
                  <a:spcPts val="0"/>
                </a:spcAft>
                <a:buClrTx/>
                <a:buSzTx/>
                <a:buFontTx/>
                <a:buNone/>
                <a:tabLst/>
                <a:defRPr/>
              </a:pPr>
              <a:r>
                <a:rPr kumimoji="0" lang="es-EC"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Recomenda- ciones</a:t>
              </a:r>
            </a:p>
          </p:txBody>
        </p:sp>
        <p:sp>
          <p:nvSpPr>
            <p:cNvPr id="29" name="Rectángulo 28">
              <a:extLst>
                <a:ext uri="{FF2B5EF4-FFF2-40B4-BE49-F238E27FC236}">
                  <a16:creationId xmlns:a16="http://schemas.microsoft.com/office/drawing/2014/main" xmlns="" id="{A66271D7-87AB-4F21-9D81-53F2BB74BEDF}"/>
                </a:ext>
              </a:extLst>
            </p:cNvPr>
            <p:cNvSpPr/>
            <p:nvPr/>
          </p:nvSpPr>
          <p:spPr>
            <a:xfrm>
              <a:off x="5996740" y="1919090"/>
              <a:ext cx="1355678" cy="707886"/>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EC"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Documentar</a:t>
              </a:r>
            </a:p>
            <a:p>
              <a:pPr marL="0" marR="0" lvl="0" indent="0" algn="ctr" defTabSz="914400" rtl="0" eaLnBrk="1" fontAlgn="auto" latinLnBrk="0" hangingPunct="1">
                <a:spcBef>
                  <a:spcPts val="0"/>
                </a:spcBef>
                <a:spcAft>
                  <a:spcPts val="0"/>
                </a:spcAft>
                <a:buClrTx/>
                <a:buSzTx/>
                <a:buFontTx/>
                <a:buNone/>
                <a:tabLst/>
                <a:defRPr/>
              </a:pPr>
              <a:r>
                <a:rPr lang="es-EC" sz="1000" i="1" dirty="0">
                  <a:solidFill>
                    <a:prstClr val="black"/>
                  </a:solidFill>
                  <a:latin typeface="Arial" panose="020B0604020202020204" pitchFamily="34" charset="0"/>
                  <a:ea typeface="Times New Roman" panose="02020603050405020304" pitchFamily="18" charset="0"/>
                </a:rPr>
                <a:t>y analizar </a:t>
              </a:r>
            </a:p>
            <a:p>
              <a:pPr marL="0" marR="0" lvl="0" indent="0" algn="ctr" defTabSz="914400" rtl="0" eaLnBrk="1" fontAlgn="auto" latinLnBrk="0" hangingPunct="1">
                <a:spcBef>
                  <a:spcPts val="0"/>
                </a:spcBef>
                <a:spcAft>
                  <a:spcPts val="0"/>
                </a:spcAft>
                <a:buClrTx/>
                <a:buSzTx/>
                <a:buFontTx/>
                <a:buNone/>
                <a:tabLst/>
                <a:defRPr/>
              </a:pPr>
              <a:r>
                <a:rPr kumimoji="0" lang="es-EC"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lecciones aprendidas</a:t>
              </a:r>
            </a:p>
          </p:txBody>
        </p:sp>
      </p:grpSp>
    </p:spTree>
    <p:extLst>
      <p:ext uri="{BB962C8B-B14F-4D97-AF65-F5344CB8AC3E}">
        <p14:creationId xmlns:p14="http://schemas.microsoft.com/office/powerpoint/2010/main" val="3368730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ES" dirty="0" smtClean="0">
                <a:solidFill>
                  <a:srgbClr val="FFFFFF"/>
                </a:solidFill>
              </a:rPr>
              <a:t>Desarrollo del trabajo propuesto</a:t>
            </a:r>
            <a:endParaRPr lang="es-MX" dirty="0">
              <a:solidFill>
                <a:srgbClr val="FFFFFF"/>
              </a:solidFill>
            </a:endParaRPr>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016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4"/>
          <p:cNvSpPr>
            <a:spLocks noGrp="1"/>
          </p:cNvSpPr>
          <p:nvPr>
            <p:ph type="title"/>
          </p:nvPr>
        </p:nvSpPr>
        <p:spPr/>
        <p:txBody>
          <a:bodyPr/>
          <a:lstStyle/>
          <a:p>
            <a:r>
              <a:rPr lang="es-ES" dirty="0" smtClean="0"/>
              <a:t>Marcos de referencia - Enfoque en SGC</a:t>
            </a:r>
            <a:endParaRPr lang="es-MX" dirty="0"/>
          </a:p>
        </p:txBody>
      </p:sp>
      <p:pic>
        <p:nvPicPr>
          <p:cNvPr id="2" name="Imagen 1"/>
          <p:cNvPicPr>
            <a:picLocks noChangeAspect="1"/>
          </p:cNvPicPr>
          <p:nvPr/>
        </p:nvPicPr>
        <p:blipFill>
          <a:blip r:embed="rId3"/>
          <a:stretch>
            <a:fillRect/>
          </a:stretch>
        </p:blipFill>
        <p:spPr>
          <a:xfrm>
            <a:off x="-802646" y="2164079"/>
            <a:ext cx="7370090" cy="3248523"/>
          </a:xfrm>
          <a:prstGeom prst="rect">
            <a:avLst/>
          </a:prstGeom>
        </p:spPr>
      </p:pic>
      <p:sp>
        <p:nvSpPr>
          <p:cNvPr id="4" name="Rectángulo 3"/>
          <p:cNvSpPr/>
          <p:nvPr/>
        </p:nvSpPr>
        <p:spPr>
          <a:xfrm>
            <a:off x="1076266" y="5489702"/>
            <a:ext cx="3659977" cy="646331"/>
          </a:xfrm>
          <a:prstGeom prst="rect">
            <a:avLst/>
          </a:prstGeom>
        </p:spPr>
        <p:txBody>
          <a:bodyPr wrap="none">
            <a:spAutoFit/>
          </a:bodyPr>
          <a:lstStyle/>
          <a:p>
            <a:pPr lvl="0" algn="ctr">
              <a:lnSpc>
                <a:spcPct val="200000"/>
              </a:lnSpc>
              <a:spcAft>
                <a:spcPts val="0"/>
              </a:spcAft>
            </a:pPr>
            <a:r>
              <a:rPr lang="es-EC" i="1" dirty="0">
                <a:latin typeface="Arial" panose="020B0604020202020204" pitchFamily="34" charset="0"/>
                <a:ea typeface="Times New Roman" panose="02020603050405020304" pitchFamily="18" charset="0"/>
              </a:rPr>
              <a:t>Dimensiones en una organización</a:t>
            </a:r>
          </a:p>
        </p:txBody>
      </p:sp>
      <p:sp>
        <p:nvSpPr>
          <p:cNvPr id="16" name="Rectángulo 15"/>
          <p:cNvSpPr/>
          <p:nvPr/>
        </p:nvSpPr>
        <p:spPr>
          <a:xfrm>
            <a:off x="1595639" y="5734003"/>
            <a:ext cx="2621230" cy="560410"/>
          </a:xfrm>
          <a:prstGeom prst="rect">
            <a:avLst/>
          </a:prstGeom>
        </p:spPr>
        <p:txBody>
          <a:bodyPr wrap="none">
            <a:spAutoFit/>
          </a:bodyPr>
          <a:lstStyle/>
          <a:p>
            <a:pPr lvl="0" algn="ctr">
              <a:lnSpc>
                <a:spcPct val="200000"/>
              </a:lnSpc>
              <a:spcAft>
                <a:spcPts val="0"/>
              </a:spcAft>
            </a:pPr>
            <a:r>
              <a:rPr lang="es-EC" i="1" dirty="0">
                <a:latin typeface="Arial" panose="020B0604020202020204" pitchFamily="34" charset="0"/>
                <a:ea typeface="Times New Roman" panose="02020603050405020304" pitchFamily="18" charset="0"/>
              </a:rPr>
              <a:t>SGC en la organización</a:t>
            </a:r>
          </a:p>
        </p:txBody>
      </p:sp>
      <p:sp>
        <p:nvSpPr>
          <p:cNvPr id="3" name="Rectángulo redondeado 2"/>
          <p:cNvSpPr/>
          <p:nvPr/>
        </p:nvSpPr>
        <p:spPr>
          <a:xfrm>
            <a:off x="4135120" y="2970746"/>
            <a:ext cx="1671468" cy="780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Mejora de calidad</a:t>
            </a:r>
            <a:endParaRPr lang="es-EC" dirty="0"/>
          </a:p>
        </p:txBody>
      </p:sp>
      <p:sp>
        <p:nvSpPr>
          <p:cNvPr id="10" name="Rectángulo redondeado 9"/>
          <p:cNvSpPr/>
          <p:nvPr/>
        </p:nvSpPr>
        <p:spPr>
          <a:xfrm>
            <a:off x="2070520" y="1105896"/>
            <a:ext cx="1671468" cy="780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Planificación de calidad</a:t>
            </a:r>
            <a:endParaRPr lang="es-EC" dirty="0"/>
          </a:p>
        </p:txBody>
      </p:sp>
      <p:sp>
        <p:nvSpPr>
          <p:cNvPr id="12" name="Rectángulo redondeado 11"/>
          <p:cNvSpPr/>
          <p:nvPr/>
        </p:nvSpPr>
        <p:spPr>
          <a:xfrm>
            <a:off x="101600" y="2970746"/>
            <a:ext cx="1671468" cy="780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Control de calidad</a:t>
            </a:r>
            <a:endParaRPr lang="es-EC" dirty="0"/>
          </a:p>
        </p:txBody>
      </p:sp>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42109"/>
            <a:ext cx="5614670" cy="4682835"/>
          </a:xfrm>
          <a:prstGeom prst="rect">
            <a:avLst/>
          </a:prstGeom>
          <a:noFill/>
        </p:spPr>
      </p:pic>
      <p:sp>
        <p:nvSpPr>
          <p:cNvPr id="14" name="Rectángulo 13"/>
          <p:cNvSpPr/>
          <p:nvPr/>
        </p:nvSpPr>
        <p:spPr>
          <a:xfrm>
            <a:off x="7643661" y="5516413"/>
            <a:ext cx="2300630" cy="646331"/>
          </a:xfrm>
          <a:prstGeom prst="rect">
            <a:avLst/>
          </a:prstGeom>
        </p:spPr>
        <p:txBody>
          <a:bodyPr wrap="none">
            <a:spAutoFit/>
          </a:bodyPr>
          <a:lstStyle/>
          <a:p>
            <a:pPr lvl="0" algn="ctr">
              <a:lnSpc>
                <a:spcPct val="200000"/>
              </a:lnSpc>
              <a:spcAft>
                <a:spcPts val="0"/>
              </a:spcAft>
            </a:pPr>
            <a:r>
              <a:rPr lang="es-EC" i="1" dirty="0">
                <a:latin typeface="Arial" panose="020B0604020202020204" pitchFamily="34" charset="0"/>
                <a:ea typeface="Times New Roman" panose="02020603050405020304" pitchFamily="18" charset="0"/>
              </a:rPr>
              <a:t>Pirámide de un SGC</a:t>
            </a:r>
          </a:p>
        </p:txBody>
      </p:sp>
    </p:spTree>
    <p:extLst>
      <p:ext uri="{BB962C8B-B14F-4D97-AF65-F5344CB8AC3E}">
        <p14:creationId xmlns:p14="http://schemas.microsoft.com/office/powerpoint/2010/main" val="1636380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4"/>
          <p:cNvSpPr>
            <a:spLocks noGrp="1"/>
          </p:cNvSpPr>
          <p:nvPr>
            <p:ph type="title"/>
          </p:nvPr>
        </p:nvSpPr>
        <p:spPr/>
        <p:txBody>
          <a:bodyPr/>
          <a:lstStyle/>
          <a:p>
            <a:r>
              <a:rPr lang="es-ES" dirty="0"/>
              <a:t>Marcos de referencia - Gestión </a:t>
            </a:r>
            <a:r>
              <a:rPr lang="es-ES" dirty="0" smtClean="0"/>
              <a:t>de proyectos y ETVX</a:t>
            </a:r>
            <a:endParaRPr lang="es-MX" dirty="0"/>
          </a:p>
        </p:txBody>
      </p:sp>
      <p:pic>
        <p:nvPicPr>
          <p:cNvPr id="6" name="Picture 30" descr="https://knowmax.ultimatix.net/sites/manufacturing-isu/fg/pre-sales/Proposal-Accelerators-Wiki/Images1/Agile%20Development%20Methodology/ETVX%20Model.PNG"/>
          <p:cNvPicPr/>
          <p:nvPr/>
        </p:nvPicPr>
        <p:blipFill>
          <a:blip r:embed="rId3"/>
          <a:srcRect/>
          <a:stretch>
            <a:fillRect/>
          </a:stretch>
        </p:blipFill>
        <p:spPr bwMode="auto">
          <a:xfrm>
            <a:off x="6634480" y="1002131"/>
            <a:ext cx="4737099" cy="1273709"/>
          </a:xfrm>
          <a:prstGeom prst="rect">
            <a:avLst/>
          </a:prstGeom>
          <a:noFill/>
          <a:ln w="9525" cmpd="sng">
            <a:solidFill>
              <a:srgbClr val="4F81BD"/>
            </a:solidFill>
            <a:miter lim="800000"/>
            <a:headEnd/>
            <a:tailEnd/>
          </a:ln>
          <a:effectLst/>
        </p:spPr>
      </p:pic>
      <p:pic>
        <p:nvPicPr>
          <p:cNvPr id="7" name="Imagen 6"/>
          <p:cNvPicPr/>
          <p:nvPr/>
        </p:nvPicPr>
        <p:blipFill>
          <a:blip r:embed="rId4"/>
          <a:stretch>
            <a:fillRect/>
          </a:stretch>
        </p:blipFill>
        <p:spPr>
          <a:xfrm>
            <a:off x="6062980" y="2486661"/>
            <a:ext cx="5766171" cy="3365967"/>
          </a:xfrm>
          <a:prstGeom prst="rect">
            <a:avLst/>
          </a:prstGeom>
        </p:spPr>
      </p:pic>
      <p:sp>
        <p:nvSpPr>
          <p:cNvPr id="13" name="Rectángulo 12"/>
          <p:cNvSpPr/>
          <p:nvPr/>
        </p:nvSpPr>
        <p:spPr>
          <a:xfrm>
            <a:off x="8583695" y="5707465"/>
            <a:ext cx="787395" cy="560410"/>
          </a:xfrm>
          <a:prstGeom prst="rect">
            <a:avLst/>
          </a:prstGeom>
        </p:spPr>
        <p:txBody>
          <a:bodyPr wrap="none">
            <a:spAutoFit/>
          </a:bodyPr>
          <a:lstStyle/>
          <a:p>
            <a:pPr lvl="0" algn="ctr">
              <a:lnSpc>
                <a:spcPct val="200000"/>
              </a:lnSpc>
              <a:spcAft>
                <a:spcPts val="0"/>
              </a:spcAft>
            </a:pPr>
            <a:r>
              <a:rPr lang="es-EC" i="1" dirty="0">
                <a:latin typeface="Arial" panose="020B0604020202020204" pitchFamily="34" charset="0"/>
                <a:ea typeface="Times New Roman" panose="02020603050405020304" pitchFamily="18" charset="0"/>
              </a:rPr>
              <a:t>ETVX</a:t>
            </a:r>
          </a:p>
        </p:txBody>
      </p:sp>
      <p:pic>
        <p:nvPicPr>
          <p:cNvPr id="10" name="Imagen 9"/>
          <p:cNvPicPr/>
          <p:nvPr/>
        </p:nvPicPr>
        <p:blipFill>
          <a:blip r:embed="rId5"/>
          <a:stretch>
            <a:fillRect/>
          </a:stretch>
        </p:blipFill>
        <p:spPr>
          <a:xfrm>
            <a:off x="236191" y="1025236"/>
            <a:ext cx="5575330" cy="4641273"/>
          </a:xfrm>
          <a:prstGeom prst="rect">
            <a:avLst/>
          </a:prstGeom>
        </p:spPr>
      </p:pic>
      <p:sp>
        <p:nvSpPr>
          <p:cNvPr id="11" name="Rectángulo 10"/>
          <p:cNvSpPr/>
          <p:nvPr/>
        </p:nvSpPr>
        <p:spPr>
          <a:xfrm>
            <a:off x="1315925" y="5640933"/>
            <a:ext cx="4284186" cy="646331"/>
          </a:xfrm>
          <a:prstGeom prst="rect">
            <a:avLst/>
          </a:prstGeom>
        </p:spPr>
        <p:txBody>
          <a:bodyPr wrap="none">
            <a:spAutoFit/>
          </a:bodyPr>
          <a:lstStyle/>
          <a:p>
            <a:pPr lvl="0" algn="ctr">
              <a:lnSpc>
                <a:spcPct val="200000"/>
              </a:lnSpc>
              <a:spcAft>
                <a:spcPts val="0"/>
              </a:spcAft>
            </a:pPr>
            <a:r>
              <a:rPr lang="es-EC" i="1" dirty="0">
                <a:latin typeface="Arial" panose="020B0604020202020204" pitchFamily="34" charset="0"/>
                <a:ea typeface="Times New Roman" panose="02020603050405020304" pitchFamily="18" charset="0"/>
              </a:rPr>
              <a:t>Ciclo de vida del desarrollo de Software</a:t>
            </a:r>
          </a:p>
        </p:txBody>
      </p:sp>
    </p:spTree>
    <p:extLst>
      <p:ext uri="{BB962C8B-B14F-4D97-AF65-F5344CB8AC3E}">
        <p14:creationId xmlns:p14="http://schemas.microsoft.com/office/powerpoint/2010/main" val="128938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Marcos de referencia </a:t>
            </a:r>
            <a:r>
              <a:rPr lang="es-ES" dirty="0" smtClean="0"/>
              <a:t>– CMMI-DEV</a:t>
            </a:r>
            <a:endParaRPr lang="es-MX" dirty="0"/>
          </a:p>
        </p:txBody>
      </p:sp>
      <p:sp>
        <p:nvSpPr>
          <p:cNvPr id="11" name="Rectángulo 10"/>
          <p:cNvSpPr/>
          <p:nvPr/>
        </p:nvSpPr>
        <p:spPr>
          <a:xfrm>
            <a:off x="293757" y="3500319"/>
            <a:ext cx="2223686" cy="646331"/>
          </a:xfrm>
          <a:prstGeom prst="rect">
            <a:avLst/>
          </a:prstGeom>
        </p:spPr>
        <p:txBody>
          <a:bodyPr wrap="non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s-EC" sz="1800" b="0" i="1"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Niveles de Madurez</a:t>
            </a:r>
            <a:endParaRPr kumimoji="0" lang="es-EC"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12" name="Rectángulo 11"/>
          <p:cNvSpPr/>
          <p:nvPr/>
        </p:nvSpPr>
        <p:spPr>
          <a:xfrm>
            <a:off x="2411094" y="6358964"/>
            <a:ext cx="3198312" cy="378373"/>
          </a:xfrm>
          <a:prstGeom prst="rect">
            <a:avLst/>
          </a:prstGeom>
        </p:spPr>
        <p:txBody>
          <a:bodyPr wrap="none">
            <a:spAutoFit/>
          </a:bodyPr>
          <a:lstStyle/>
          <a:p>
            <a:pPr lvl="0" algn="ctr">
              <a:lnSpc>
                <a:spcPct val="200000"/>
              </a:lnSpc>
            </a:pPr>
            <a:r>
              <a:rPr lang="es-EC" sz="1100" i="1" dirty="0">
                <a:solidFill>
                  <a:prstClr val="black"/>
                </a:solidFill>
                <a:latin typeface="Arial" panose="020B0604020202020204" pitchFamily="34" charset="0"/>
                <a:ea typeface="Times New Roman" panose="02020603050405020304" pitchFamily="18" charset="0"/>
              </a:rPr>
              <a:t>http://www.scielo.org.co/pdf/ean/n72/n72a08.pdf</a:t>
            </a: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2492842" y="855442"/>
            <a:ext cx="7857445" cy="5692709"/>
          </a:xfrm>
          <a:prstGeom prst="rect">
            <a:avLst/>
          </a:prstGeom>
        </p:spPr>
      </p:pic>
    </p:spTree>
    <p:extLst>
      <p:ext uri="{BB962C8B-B14F-4D97-AF65-F5344CB8AC3E}">
        <p14:creationId xmlns:p14="http://schemas.microsoft.com/office/powerpoint/2010/main" val="3363281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4"/>
          <p:cNvSpPr>
            <a:spLocks noGrp="1"/>
          </p:cNvSpPr>
          <p:nvPr>
            <p:ph type="title"/>
          </p:nvPr>
        </p:nvSpPr>
        <p:spPr/>
        <p:txBody>
          <a:bodyPr/>
          <a:lstStyle/>
          <a:p>
            <a:r>
              <a:rPr lang="es-ES" dirty="0"/>
              <a:t>Marcos de referencia </a:t>
            </a:r>
            <a:r>
              <a:rPr lang="es-ES" dirty="0" smtClean="0"/>
              <a:t>– CMMI-DEV</a:t>
            </a:r>
            <a:endParaRPr lang="es-MX" dirty="0"/>
          </a:p>
        </p:txBody>
      </p:sp>
      <p:sp>
        <p:nvSpPr>
          <p:cNvPr id="11" name="Rectángulo 10"/>
          <p:cNvSpPr/>
          <p:nvPr/>
        </p:nvSpPr>
        <p:spPr>
          <a:xfrm>
            <a:off x="4056772" y="5711065"/>
            <a:ext cx="3557385" cy="646331"/>
          </a:xfrm>
          <a:prstGeom prst="rect">
            <a:avLst/>
          </a:prstGeom>
        </p:spPr>
        <p:txBody>
          <a:bodyPr wrap="non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s-EC"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Componentes del modelo CMMI</a:t>
            </a:r>
            <a:r>
              <a:rPr kumimoji="0" lang="es-EC" sz="1800" b="0" i="1"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s-EC"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8" name="Rectángulo 7"/>
          <p:cNvSpPr/>
          <p:nvPr/>
        </p:nvSpPr>
        <p:spPr>
          <a:xfrm>
            <a:off x="2424916" y="5431416"/>
            <a:ext cx="5189241" cy="378373"/>
          </a:xfrm>
          <a:prstGeom prst="rect">
            <a:avLst/>
          </a:prstGeom>
        </p:spPr>
        <p:txBody>
          <a:bodyPr wrap="none">
            <a:spAutoFit/>
          </a:bodyPr>
          <a:lstStyle/>
          <a:p>
            <a:pPr lvl="0" algn="ctr">
              <a:lnSpc>
                <a:spcPct val="200000"/>
              </a:lnSpc>
            </a:pPr>
            <a:r>
              <a:rPr lang="es-EC" sz="1100" i="1" dirty="0">
                <a:solidFill>
                  <a:prstClr val="black"/>
                </a:solidFill>
                <a:latin typeface="Arial" panose="020B0604020202020204" pitchFamily="34" charset="0"/>
                <a:ea typeface="Times New Roman" panose="02020603050405020304" pitchFamily="18" charset="0"/>
              </a:rPr>
              <a:t>https://resources.sei.cmu.edu/asset_files/WhitePaper/2010_019_001_28782.pdf</a:t>
            </a:r>
            <a:endParaRPr kumimoji="0" lang="es-EC"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endParaRPr>
          </a:p>
        </p:txBody>
      </p:sp>
      <p:pic>
        <p:nvPicPr>
          <p:cNvPr id="2" name="Imagen 1"/>
          <p:cNvPicPr>
            <a:picLocks noChangeAspect="1"/>
          </p:cNvPicPr>
          <p:nvPr/>
        </p:nvPicPr>
        <p:blipFill>
          <a:blip r:embed="rId4"/>
          <a:stretch>
            <a:fillRect/>
          </a:stretch>
        </p:blipFill>
        <p:spPr>
          <a:xfrm>
            <a:off x="2564028" y="963061"/>
            <a:ext cx="6618513" cy="4566190"/>
          </a:xfrm>
          <a:prstGeom prst="rect">
            <a:avLst/>
          </a:prstGeom>
        </p:spPr>
      </p:pic>
    </p:spTree>
    <p:extLst>
      <p:ext uri="{BB962C8B-B14F-4D97-AF65-F5344CB8AC3E}">
        <p14:creationId xmlns:p14="http://schemas.microsoft.com/office/powerpoint/2010/main" val="787356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4"/>
          <p:cNvSpPr>
            <a:spLocks noGrp="1"/>
          </p:cNvSpPr>
          <p:nvPr>
            <p:ph type="title"/>
          </p:nvPr>
        </p:nvSpPr>
        <p:spPr/>
        <p:txBody>
          <a:bodyPr/>
          <a:lstStyle/>
          <a:p>
            <a:r>
              <a:rPr lang="es-ES" dirty="0"/>
              <a:t>CMMI (Capability Maturity Model Integrated)</a:t>
            </a:r>
            <a:endParaRPr lang="es-MX" dirty="0"/>
          </a:p>
        </p:txBody>
      </p:sp>
      <p:sp>
        <p:nvSpPr>
          <p:cNvPr id="11" name="Rectángulo 10"/>
          <p:cNvSpPr/>
          <p:nvPr/>
        </p:nvSpPr>
        <p:spPr>
          <a:xfrm>
            <a:off x="4822439" y="5700588"/>
            <a:ext cx="2108269" cy="646331"/>
          </a:xfrm>
          <a:prstGeom prst="rect">
            <a:avLst/>
          </a:prstGeom>
        </p:spPr>
        <p:txBody>
          <a:bodyPr wrap="non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i="1" dirty="0">
                <a:solidFill>
                  <a:prstClr val="black"/>
                </a:solidFill>
                <a:latin typeface="Arial" panose="020B0604020202020204" pitchFamily="34" charset="0"/>
                <a:ea typeface="Times New Roman" panose="02020603050405020304" pitchFamily="18" charset="0"/>
              </a:rPr>
              <a:t>Áreas de procesos</a:t>
            </a:r>
            <a:endParaRPr kumimoji="0" lang="es-EC"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13" name="Tabla 12"/>
          <p:cNvGraphicFramePr>
            <a:graphicFrameLocks noGrp="1"/>
          </p:cNvGraphicFramePr>
          <p:nvPr>
            <p:extLst>
              <p:ext uri="{D42A27DB-BD31-4B8C-83A1-F6EECF244321}">
                <p14:modId xmlns:p14="http://schemas.microsoft.com/office/powerpoint/2010/main" val="371272352"/>
              </p:ext>
            </p:extLst>
          </p:nvPr>
        </p:nvGraphicFramePr>
        <p:xfrm>
          <a:off x="4194878" y="1009751"/>
          <a:ext cx="3434954" cy="4575895"/>
        </p:xfrm>
        <a:graphic>
          <a:graphicData uri="http://schemas.openxmlformats.org/drawingml/2006/table">
            <a:tbl>
              <a:tblPr/>
              <a:tblGrid>
                <a:gridCol w="264571">
                  <a:extLst>
                    <a:ext uri="{9D8B030D-6E8A-4147-A177-3AD203B41FA5}">
                      <a16:colId xmlns:a16="http://schemas.microsoft.com/office/drawing/2014/main" xmlns="" val="107206209"/>
                    </a:ext>
                  </a:extLst>
                </a:gridCol>
                <a:gridCol w="840138">
                  <a:extLst>
                    <a:ext uri="{9D8B030D-6E8A-4147-A177-3AD203B41FA5}">
                      <a16:colId xmlns:a16="http://schemas.microsoft.com/office/drawing/2014/main" xmlns="" val="205268004"/>
                    </a:ext>
                  </a:extLst>
                </a:gridCol>
                <a:gridCol w="2330245">
                  <a:extLst>
                    <a:ext uri="{9D8B030D-6E8A-4147-A177-3AD203B41FA5}">
                      <a16:colId xmlns:a16="http://schemas.microsoft.com/office/drawing/2014/main" xmlns="" val="929616260"/>
                    </a:ext>
                  </a:extLst>
                </a:gridCol>
              </a:tblGrid>
              <a:tr h="359781">
                <a:tc>
                  <a:txBody>
                    <a:bodyPr/>
                    <a:lstStyle/>
                    <a:p>
                      <a:pPr algn="ctr"/>
                      <a:r>
                        <a:rPr lang="es-EC" sz="1400" b="1" dirty="0" smtClean="0">
                          <a:solidFill>
                            <a:srgbClr val="2A2A2A"/>
                          </a:solidFill>
                          <a:effectLst/>
                        </a:rPr>
                        <a:t>N</a:t>
                      </a:r>
                      <a:endParaRPr lang="es-EC" sz="1400" b="1" dirty="0">
                        <a:solidFill>
                          <a:srgbClr val="2A2A2A"/>
                        </a:solidFill>
                        <a:effectLst/>
                      </a:endParaRPr>
                    </a:p>
                  </a:txBody>
                  <a:tcPr marL="50073" marR="50073" marT="62591" marB="62591"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DEDED"/>
                    </a:solidFill>
                  </a:tcPr>
                </a:tc>
                <a:tc>
                  <a:txBody>
                    <a:bodyPr/>
                    <a:lstStyle/>
                    <a:p>
                      <a:pPr algn="l"/>
                      <a:r>
                        <a:rPr lang="es-EC" sz="1400" dirty="0">
                          <a:solidFill>
                            <a:srgbClr val="2A2A2A"/>
                          </a:solidFill>
                          <a:effectLst/>
                        </a:rPr>
                        <a:t>Acrónimo</a:t>
                      </a:r>
                    </a:p>
                  </a:txBody>
                  <a:tcPr marL="50073" marR="50073" marT="62591" marB="62591"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DEDED"/>
                    </a:solidFill>
                  </a:tcPr>
                </a:tc>
                <a:tc>
                  <a:txBody>
                    <a:bodyPr/>
                    <a:lstStyle/>
                    <a:p>
                      <a:pPr algn="l"/>
                      <a:r>
                        <a:rPr lang="es-EC" sz="1400" dirty="0">
                          <a:solidFill>
                            <a:srgbClr val="2A2A2A"/>
                          </a:solidFill>
                          <a:effectLst/>
                        </a:rPr>
                        <a:t>Área de procesos</a:t>
                      </a:r>
                    </a:p>
                  </a:txBody>
                  <a:tcPr marL="50073" marR="50073" marT="62591" marB="62591"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DEDED"/>
                    </a:solidFill>
                  </a:tcPr>
                </a:tc>
                <a:extLst>
                  <a:ext uri="{0D108BD9-81ED-4DB2-BD59-A6C34878D82A}">
                    <a16:rowId xmlns:a16="http://schemas.microsoft.com/office/drawing/2014/main" xmlns="" val="1273198423"/>
                  </a:ext>
                </a:extLst>
              </a:tr>
              <a:tr h="361554">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OT</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Aprendizaje organizativo</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3829217459"/>
                  </a:ext>
                </a:extLst>
              </a:tr>
              <a:tr h="382725">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PI</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Integración de productos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1607594088"/>
                  </a:ext>
                </a:extLst>
              </a:tr>
              <a:tr h="361554">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RD</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Definición de requisitos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1462467784"/>
                  </a:ext>
                </a:extLst>
              </a:tr>
              <a:tr h="364855">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RSKM</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Administración de riesgos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2156156318"/>
                  </a:ext>
                </a:extLst>
              </a:tr>
              <a:tr h="361554">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TS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Solución técnica</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3649218232"/>
                  </a:ext>
                </a:extLst>
              </a:tr>
              <a:tr h="361554">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VER</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Comprobación</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2809478424"/>
                  </a:ext>
                </a:extLst>
              </a:tr>
              <a:tr h="361554">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VAL</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Validación</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2226295352"/>
                  </a:ext>
                </a:extLst>
              </a:tr>
              <a:tr h="361554">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4</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OPP</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Rendimiento de los procesos organizativos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1906636436"/>
                  </a:ext>
                </a:extLst>
              </a:tr>
              <a:tr h="361554">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4</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QPM</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Administración cuantitativa de proyectos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3180531394"/>
                  </a:ext>
                </a:extLst>
              </a:tr>
              <a:tr h="361554">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5</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CAR</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Análisis y resolución causal</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490649103"/>
                  </a:ext>
                </a:extLst>
              </a:tr>
              <a:tr h="385670">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5</a:t>
                      </a:r>
                    </a:p>
                  </a:txBody>
                  <a:tcPr marL="6350" marR="6350" marT="6350" marB="0" anchor="b">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ctr"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OID</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marL="0" algn="l" defTabSz="914400" rtl="0" eaLnBrk="1" fontAlgn="t" latinLnBrk="0" hangingPunct="1"/>
                      <a:r>
                        <a:rPr lang="es-EC" sz="1400" b="0" i="0" u="none" strike="noStrike" kern="1200" dirty="0">
                          <a:solidFill>
                            <a:srgbClr val="2A2A2A"/>
                          </a:solidFill>
                          <a:effectLst/>
                          <a:latin typeface="Calibri" panose="020F0502020204030204" pitchFamily="34" charset="0"/>
                          <a:ea typeface="+mn-ea"/>
                          <a:cs typeface="+mn-cs"/>
                        </a:rPr>
                        <a:t>Innovación e implementación organizativas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14457308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058643432"/>
              </p:ext>
            </p:extLst>
          </p:nvPr>
        </p:nvGraphicFramePr>
        <p:xfrm>
          <a:off x="365760" y="1015477"/>
          <a:ext cx="3694963" cy="4703627"/>
        </p:xfrm>
        <a:graphic>
          <a:graphicData uri="http://schemas.openxmlformats.org/drawingml/2006/table">
            <a:tbl>
              <a:tblPr/>
              <a:tblGrid>
                <a:gridCol w="242219">
                  <a:extLst>
                    <a:ext uri="{9D8B030D-6E8A-4147-A177-3AD203B41FA5}">
                      <a16:colId xmlns:a16="http://schemas.microsoft.com/office/drawing/2014/main" xmlns="" val="2022633947"/>
                    </a:ext>
                  </a:extLst>
                </a:gridCol>
                <a:gridCol w="900754">
                  <a:extLst>
                    <a:ext uri="{9D8B030D-6E8A-4147-A177-3AD203B41FA5}">
                      <a16:colId xmlns:a16="http://schemas.microsoft.com/office/drawing/2014/main" xmlns="" val="58578145"/>
                    </a:ext>
                  </a:extLst>
                </a:gridCol>
                <a:gridCol w="2551990">
                  <a:extLst>
                    <a:ext uri="{9D8B030D-6E8A-4147-A177-3AD203B41FA5}">
                      <a16:colId xmlns:a16="http://schemas.microsoft.com/office/drawing/2014/main" xmlns="" val="197756776"/>
                    </a:ext>
                  </a:extLst>
                </a:gridCol>
              </a:tblGrid>
              <a:tr h="362611">
                <a:tc>
                  <a:txBody>
                    <a:bodyPr/>
                    <a:lstStyle/>
                    <a:p>
                      <a:pPr algn="ctr"/>
                      <a:r>
                        <a:rPr lang="es-EC" sz="1400" b="1" dirty="0" smtClean="0">
                          <a:solidFill>
                            <a:srgbClr val="2A2A2A"/>
                          </a:solidFill>
                          <a:effectLst/>
                        </a:rPr>
                        <a:t>N</a:t>
                      </a:r>
                      <a:endParaRPr lang="es-EC" sz="1400" b="1" dirty="0">
                        <a:solidFill>
                          <a:srgbClr val="2A2A2A"/>
                        </a:solidFill>
                        <a:effectLst/>
                      </a:endParaRPr>
                    </a:p>
                  </a:txBody>
                  <a:tcPr marL="45900" marR="45900" marT="57375" marB="57375"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DEDED"/>
                    </a:solidFill>
                  </a:tcPr>
                </a:tc>
                <a:tc>
                  <a:txBody>
                    <a:bodyPr/>
                    <a:lstStyle/>
                    <a:p>
                      <a:pPr algn="l"/>
                      <a:r>
                        <a:rPr lang="es-EC" sz="1400" dirty="0">
                          <a:solidFill>
                            <a:srgbClr val="2A2A2A"/>
                          </a:solidFill>
                          <a:effectLst/>
                        </a:rPr>
                        <a:t>Acrónimo</a:t>
                      </a:r>
                    </a:p>
                  </a:txBody>
                  <a:tcPr marL="45900" marR="45900" marT="57375" marB="57375"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DEDED"/>
                    </a:solidFill>
                  </a:tcPr>
                </a:tc>
                <a:tc>
                  <a:txBody>
                    <a:bodyPr/>
                    <a:lstStyle/>
                    <a:p>
                      <a:pPr algn="l"/>
                      <a:r>
                        <a:rPr lang="es-EC" sz="1400" dirty="0">
                          <a:solidFill>
                            <a:srgbClr val="2A2A2A"/>
                          </a:solidFill>
                          <a:effectLst/>
                        </a:rPr>
                        <a:t>Área de procesos</a:t>
                      </a:r>
                    </a:p>
                  </a:txBody>
                  <a:tcPr marL="45900" marR="45900" marT="57375" marB="57375"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DEDED"/>
                    </a:solidFill>
                  </a:tcPr>
                </a:tc>
                <a:extLst>
                  <a:ext uri="{0D108BD9-81ED-4DB2-BD59-A6C34878D82A}">
                    <a16:rowId xmlns:a16="http://schemas.microsoft.com/office/drawing/2014/main" xmlns="" val="3504093476"/>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2</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CM</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Administración de configuración</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3037756868"/>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2</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MA</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Medida y análisis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2037478390"/>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2</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PMC</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Control y supervisión de proyectos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2158723293"/>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2</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PP</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Planeación de proyectos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2304272995"/>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2</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PPQA</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Control de calidad de procesos y productos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4002206097"/>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2</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REQM</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Administración de requisitos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4081368383"/>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2</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SAM</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Administración de acuerdos con proveedores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3727354316"/>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DAR</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Análisis y resolución de decisiones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151834909"/>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IPM</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Administración integrada de proyectos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1886441254"/>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OPD</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Definición de procesos organizativos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1952599376"/>
                  </a:ext>
                </a:extLst>
              </a:tr>
              <a:tr h="362611">
                <a:tc>
                  <a:txBody>
                    <a:bodyPr/>
                    <a:lstStyle/>
                    <a:p>
                      <a:pPr marL="0" algn="ctr" defTabSz="914400" rtl="0" eaLnBrk="1" fontAlgn="t" latinLnBrk="0" hangingPunct="1"/>
                      <a:r>
                        <a:rPr lang="es-EC" sz="1400" b="1" i="0" u="none" strike="noStrike" kern="1200" dirty="0">
                          <a:solidFill>
                            <a:srgbClr val="2A2A2A"/>
                          </a:solidFill>
                          <a:effectLst/>
                          <a:latin typeface="Calibri" panose="020F0502020204030204" pitchFamily="34" charset="0"/>
                          <a:ea typeface="+mn-ea"/>
                          <a:cs typeface="+mn-cs"/>
                        </a:rPr>
                        <a:t>3</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ctr" rtl="0" fontAlgn="t"/>
                      <a:r>
                        <a:rPr lang="es-EC" sz="1400" b="0" i="0" u="none" strike="noStrike" dirty="0">
                          <a:solidFill>
                            <a:srgbClr val="2A2A2A"/>
                          </a:solidFill>
                          <a:effectLst/>
                          <a:latin typeface="Calibri" panose="020F0502020204030204" pitchFamily="34" charset="0"/>
                        </a:rPr>
                        <a:t>OPF</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tc>
                  <a:txBody>
                    <a:bodyPr/>
                    <a:lstStyle/>
                    <a:p>
                      <a:pPr algn="l" rtl="0" fontAlgn="t"/>
                      <a:r>
                        <a:rPr lang="es-EC" sz="1400" b="0" i="0" u="none" strike="noStrike" dirty="0">
                          <a:solidFill>
                            <a:srgbClr val="2A2A2A"/>
                          </a:solidFill>
                          <a:effectLst/>
                          <a:latin typeface="Calibri" panose="020F0502020204030204" pitchFamily="34" charset="0"/>
                        </a:rPr>
                        <a:t>Enfoque de los procesos organizativos</a:t>
                      </a:r>
                    </a:p>
                  </a:txBody>
                  <a:tcPr marL="6350" marR="6350" marT="6350" marB="0" anchor="ctr">
                    <a:lnL w="6350" cap="flat" cmpd="sng" algn="ctr">
                      <a:solidFill>
                        <a:srgbClr val="BBBBBB"/>
                      </a:solidFill>
                      <a:prstDash val="solid"/>
                      <a:round/>
                      <a:headEnd type="none" w="med" len="med"/>
                      <a:tailEnd type="none" w="med" len="med"/>
                    </a:lnL>
                    <a:lnR w="6350" cap="flat" cmpd="sng" algn="ctr">
                      <a:solidFill>
                        <a:srgbClr val="BBBBBB"/>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tcPr>
                </a:tc>
                <a:extLst>
                  <a:ext uri="{0D108BD9-81ED-4DB2-BD59-A6C34878D82A}">
                    <a16:rowId xmlns:a16="http://schemas.microsoft.com/office/drawing/2014/main" xmlns="" val="1612511114"/>
                  </a:ext>
                </a:extLst>
              </a:tr>
            </a:tbl>
          </a:graphicData>
        </a:graphic>
      </p:graphicFrame>
      <p:pic>
        <p:nvPicPr>
          <p:cNvPr id="8" name="Picture 2" descr="RepresentaciÃ³n por fases mostrando Ã¡reas de proce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820" y="1964400"/>
            <a:ext cx="4316782" cy="313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335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4"/>
          <p:cNvSpPr>
            <a:spLocks noGrp="1"/>
          </p:cNvSpPr>
          <p:nvPr>
            <p:ph type="title"/>
          </p:nvPr>
        </p:nvSpPr>
        <p:spPr>
          <a:xfrm>
            <a:off x="580621" y="394488"/>
            <a:ext cx="11087637" cy="401270"/>
          </a:xfrm>
        </p:spPr>
        <p:txBody>
          <a:bodyPr/>
          <a:lstStyle/>
          <a:p>
            <a:r>
              <a:rPr lang="es-MX" dirty="0" smtClean="0"/>
              <a:t>Plan de Mejora Continua propuesto</a:t>
            </a:r>
            <a:endParaRPr lang="es-MX" dirty="0"/>
          </a:p>
        </p:txBody>
      </p:sp>
      <p:graphicFrame>
        <p:nvGraphicFramePr>
          <p:cNvPr id="2" name="Diagrama 1">
            <a:extLst>
              <a:ext uri="{FF2B5EF4-FFF2-40B4-BE49-F238E27FC236}">
                <a16:creationId xmlns:a16="http://schemas.microsoft.com/office/drawing/2014/main" xmlns="" id="{D4DF3E41-B982-4968-AE92-7B3FFC8EBC3A}"/>
              </a:ext>
            </a:extLst>
          </p:cNvPr>
          <p:cNvGraphicFramePr/>
          <p:nvPr>
            <p:extLst>
              <p:ext uri="{D42A27DB-BD31-4B8C-83A1-F6EECF244321}">
                <p14:modId xmlns:p14="http://schemas.microsoft.com/office/powerpoint/2010/main" val="608270219"/>
              </p:ext>
            </p:extLst>
          </p:nvPr>
        </p:nvGraphicFramePr>
        <p:xfrm>
          <a:off x="296772" y="1480205"/>
          <a:ext cx="11611437" cy="3439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lecha doblada hacia arriba 3"/>
          <p:cNvSpPr/>
          <p:nvPr/>
        </p:nvSpPr>
        <p:spPr>
          <a:xfrm flipH="1">
            <a:off x="1523454" y="4984893"/>
            <a:ext cx="9457508" cy="1190839"/>
          </a:xfrm>
          <a:prstGeom prst="bentUpArrow">
            <a:avLst>
              <a:gd name="adj1" fmla="val 25000"/>
              <a:gd name="adj2" fmla="val 25000"/>
              <a:gd name="adj3" fmla="val 31582"/>
            </a:avLst>
          </a:prstGeom>
          <a:gradFill flip="none" rotWithShape="1">
            <a:gsLst>
              <a:gs pos="0">
                <a:schemeClr val="accent1">
                  <a:lumMod val="5000"/>
                  <a:lumOff val="95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46876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ES" dirty="0" smtClean="0">
                <a:solidFill>
                  <a:srgbClr val="FFFFFF"/>
                </a:solidFill>
              </a:rPr>
              <a:t>Situación Actual</a:t>
            </a:r>
            <a:endParaRPr lang="es-MX" dirty="0">
              <a:solidFill>
                <a:srgbClr val="FFFFFF"/>
              </a:solidFill>
            </a:endParaRPr>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7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D4D4745-FC3D-4698-993F-3D33980EC2E0}"/>
              </a:ext>
            </a:extLst>
          </p:cNvPr>
          <p:cNvSpPr>
            <a:spLocks noGrp="1"/>
          </p:cNvSpPr>
          <p:nvPr>
            <p:ph type="title"/>
          </p:nvPr>
        </p:nvSpPr>
        <p:spPr/>
        <p:txBody>
          <a:bodyPr/>
          <a:lstStyle/>
          <a:p>
            <a:r>
              <a:rPr lang="es-EC" dirty="0"/>
              <a:t>Situación inicial – área de proceso cubierta</a:t>
            </a:r>
          </a:p>
        </p:txBody>
      </p:sp>
      <p:graphicFrame>
        <p:nvGraphicFramePr>
          <p:cNvPr id="6" name="Tabla 5">
            <a:extLst>
              <a:ext uri="{FF2B5EF4-FFF2-40B4-BE49-F238E27FC236}">
                <a16:creationId xmlns:a16="http://schemas.microsoft.com/office/drawing/2014/main" xmlns="" id="{01873812-8FBA-480A-86C7-83A5FB657F95}"/>
              </a:ext>
            </a:extLst>
          </p:cNvPr>
          <p:cNvGraphicFramePr>
            <a:graphicFrameLocks noGrp="1"/>
          </p:cNvGraphicFramePr>
          <p:nvPr>
            <p:extLst>
              <p:ext uri="{D42A27DB-BD31-4B8C-83A1-F6EECF244321}">
                <p14:modId xmlns:p14="http://schemas.microsoft.com/office/powerpoint/2010/main" val="2537246403"/>
              </p:ext>
            </p:extLst>
          </p:nvPr>
        </p:nvGraphicFramePr>
        <p:xfrm>
          <a:off x="5191810" y="895578"/>
          <a:ext cx="6311931" cy="5870981"/>
        </p:xfrm>
        <a:graphic>
          <a:graphicData uri="http://schemas.openxmlformats.org/drawingml/2006/table">
            <a:tbl>
              <a:tblPr/>
              <a:tblGrid>
                <a:gridCol w="758937">
                  <a:extLst>
                    <a:ext uri="{9D8B030D-6E8A-4147-A177-3AD203B41FA5}">
                      <a16:colId xmlns:a16="http://schemas.microsoft.com/office/drawing/2014/main" xmlns="" val="3513475368"/>
                    </a:ext>
                  </a:extLst>
                </a:gridCol>
                <a:gridCol w="3586543">
                  <a:extLst>
                    <a:ext uri="{9D8B030D-6E8A-4147-A177-3AD203B41FA5}">
                      <a16:colId xmlns:a16="http://schemas.microsoft.com/office/drawing/2014/main" xmlns="" val="2843413645"/>
                    </a:ext>
                  </a:extLst>
                </a:gridCol>
                <a:gridCol w="877208">
                  <a:extLst>
                    <a:ext uri="{9D8B030D-6E8A-4147-A177-3AD203B41FA5}">
                      <a16:colId xmlns:a16="http://schemas.microsoft.com/office/drawing/2014/main" xmlns="" val="2886180380"/>
                    </a:ext>
                  </a:extLst>
                </a:gridCol>
                <a:gridCol w="1089243">
                  <a:extLst>
                    <a:ext uri="{9D8B030D-6E8A-4147-A177-3AD203B41FA5}">
                      <a16:colId xmlns:a16="http://schemas.microsoft.com/office/drawing/2014/main" xmlns="" val="3961393195"/>
                    </a:ext>
                  </a:extLst>
                </a:gridCol>
              </a:tblGrid>
              <a:tr h="328424">
                <a:tc>
                  <a:txBody>
                    <a:bodyPr/>
                    <a:lstStyle/>
                    <a:p>
                      <a:pPr>
                        <a:spcAft>
                          <a:spcPts val="0"/>
                        </a:spcAft>
                      </a:pPr>
                      <a:r>
                        <a:rPr lang="es-EC" sz="1200" b="1" dirty="0">
                          <a:effectLst/>
                          <a:latin typeface="Arial" panose="020B0604020202020204" pitchFamily="34" charset="0"/>
                          <a:ea typeface="Times New Roman" panose="02020603050405020304" pitchFamily="18" charset="0"/>
                          <a:cs typeface="Times New Roman" panose="02020603050405020304" pitchFamily="18" charset="0"/>
                        </a:rPr>
                        <a:t>ABREV.</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C" sz="1200" b="1" dirty="0">
                          <a:effectLst/>
                          <a:latin typeface="Arial" panose="020B0604020202020204" pitchFamily="34" charset="0"/>
                          <a:ea typeface="Times New Roman" panose="02020603050405020304" pitchFamily="18" charset="0"/>
                          <a:cs typeface="Times New Roman" panose="02020603050405020304" pitchFamily="18" charset="0"/>
                        </a:rPr>
                        <a:t>ÁREAS DE PROCESO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C" sz="1200" b="1" dirty="0">
                          <a:effectLst/>
                          <a:latin typeface="Arial" panose="020B0604020202020204" pitchFamily="34" charset="0"/>
                          <a:ea typeface="Times New Roman" panose="02020603050405020304" pitchFamily="18" charset="0"/>
                          <a:cs typeface="Times New Roman" panose="02020603050405020304" pitchFamily="18" charset="0"/>
                        </a:rPr>
                        <a:t>Nivel</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C" sz="1200" b="1" dirty="0">
                          <a:effectLst/>
                          <a:latin typeface="Arial" panose="020B0604020202020204" pitchFamily="34" charset="0"/>
                          <a:ea typeface="Times New Roman" panose="02020603050405020304" pitchFamily="18" charset="0"/>
                          <a:cs typeface="Times New Roman" panose="02020603050405020304" pitchFamily="18" charset="0"/>
                        </a:rPr>
                        <a:t>¿Área cubierta?</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2604326476"/>
                  </a:ext>
                </a:extLst>
              </a:tr>
              <a:tr h="34005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REQM</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EECE1"/>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Gestión de los requisitos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w="12700" cap="flat" cmpd="sng" algn="ctr">
                      <a:solidFill>
                        <a:srgbClr val="000000"/>
                      </a:solidFill>
                      <a:prstDash val="solid"/>
                      <a:round/>
                      <a:headEnd type="none" w="med" len="med"/>
                      <a:tailEnd type="none" w="med" len="med"/>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2</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w="12700" cap="flat" cmpd="sng" algn="ctr">
                      <a:solidFill>
                        <a:srgbClr val="000000"/>
                      </a:solidFill>
                      <a:prstDash val="solid"/>
                      <a:round/>
                      <a:headEnd type="none" w="med" len="med"/>
                      <a:tailEnd type="none" w="med" len="med"/>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extLst>
                  <a:ext uri="{0D108BD9-81ED-4DB2-BD59-A6C34878D82A}">
                    <a16:rowId xmlns:a16="http://schemas.microsoft.com/office/drawing/2014/main" xmlns="" val="2069865442"/>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PP</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Planificación de proyectos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2</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xmlns="" val="399705494"/>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PMC</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Monitoreo y control de proyectos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2</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xmlns="" val="2940683134"/>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PPQA</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Aseguramiento de calidad de procesos y productos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2</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xmlns="" val="461296437"/>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CM</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Gestión de la configuración</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2</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xmlns="" val="961825670"/>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MA</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Medición y análisis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2</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xmlns="" val="3097754057"/>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SAM</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Gestión de acuerdo con el proveedor</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2</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EECE1"/>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xmlns="" val="562839962"/>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OPF</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Enfoque de organización del proceso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2972508621"/>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OPD</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Definición de procesos de organización</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3325940207"/>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OT</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Entrenamiento organizacional</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2949342398"/>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IPM</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Gestión integral del proyecto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3578944238"/>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RSKM</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Gestión de Riesgos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1653951767"/>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DAR</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Análisis de decisión y resolución</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902321895"/>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VER</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Verificación</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3221655209"/>
                  </a:ext>
                </a:extLst>
              </a:tr>
              <a:tr h="316792">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VAL</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Validación</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3474382386"/>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RD</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Requisitos para el desarrollo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3141039636"/>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TS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Soluciones técnicas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3771418837"/>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PI</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Integración del producto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EAF1DD"/>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xmlns="" val="1622812459"/>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OPP</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F2DBDB"/>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Rendimiento del proceso organizacional</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F2DBDB"/>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4</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F2DBDB"/>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F2DBDB"/>
                    </a:solidFill>
                  </a:tcPr>
                </a:tc>
                <a:extLst>
                  <a:ext uri="{0D108BD9-81ED-4DB2-BD59-A6C34878D82A}">
                    <a16:rowId xmlns:a16="http://schemas.microsoft.com/office/drawing/2014/main" xmlns="" val="1479686987"/>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QPM</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F2DBDB"/>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Gestión cuantitativa del proyecto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F2DBDB"/>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4</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F2DBDB"/>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F2DBDB"/>
                    </a:solidFill>
                  </a:tcPr>
                </a:tc>
                <a:extLst>
                  <a:ext uri="{0D108BD9-81ED-4DB2-BD59-A6C34878D82A}">
                    <a16:rowId xmlns:a16="http://schemas.microsoft.com/office/drawing/2014/main" xmlns="" val="125774754"/>
                  </a:ext>
                </a:extLst>
              </a:tr>
              <a:tr h="240845">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CAR</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Análisis causal y resolución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FDE9D9"/>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5</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a:noFill/>
                    </a:lnB>
                    <a:solidFill>
                      <a:srgbClr val="FDE9D9"/>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xmlns="" val="1233959453"/>
                  </a:ext>
                </a:extLst>
              </a:tr>
              <a:tr h="272319">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OPM</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Gestión del rendimiento organizacional</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Nivel 5</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s-EC" sz="12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9" marR="551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435127443"/>
                  </a:ext>
                </a:extLst>
              </a:tr>
            </a:tbl>
          </a:graphicData>
        </a:graphic>
      </p:graphicFrame>
      <p:sp>
        <p:nvSpPr>
          <p:cNvPr id="2" name="Rectángulo 1"/>
          <p:cNvSpPr/>
          <p:nvPr/>
        </p:nvSpPr>
        <p:spPr>
          <a:xfrm>
            <a:off x="1002891" y="5733891"/>
            <a:ext cx="3057833" cy="7315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Nivel 5 </a:t>
            </a:r>
            <a:r>
              <a:rPr lang="es-EC" dirty="0"/>
              <a:t>No completo, alinearlo</a:t>
            </a:r>
          </a:p>
        </p:txBody>
      </p:sp>
      <p:sp>
        <p:nvSpPr>
          <p:cNvPr id="5" name="Rectángulo 4"/>
          <p:cNvSpPr/>
          <p:nvPr/>
        </p:nvSpPr>
        <p:spPr>
          <a:xfrm>
            <a:off x="1002891" y="1324123"/>
            <a:ext cx="3057833" cy="7315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rPr>
              <a:t>Nivel 1 Procesos ejecutados, pero no documentados</a:t>
            </a:r>
            <a:endParaRPr lang="es-EC" dirty="0">
              <a:solidFill>
                <a:schemeClr val="tx1"/>
              </a:solidFill>
            </a:endParaRPr>
          </a:p>
        </p:txBody>
      </p:sp>
      <p:sp>
        <p:nvSpPr>
          <p:cNvPr id="7" name="Rectángulo 6"/>
          <p:cNvSpPr/>
          <p:nvPr/>
        </p:nvSpPr>
        <p:spPr>
          <a:xfrm>
            <a:off x="1002890" y="2341762"/>
            <a:ext cx="3057833"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rPr>
              <a:t>Nivel 2 No completo, alinearlo</a:t>
            </a:r>
            <a:endParaRPr lang="es-EC" dirty="0">
              <a:solidFill>
                <a:schemeClr val="tx1"/>
              </a:solidFill>
            </a:endParaRPr>
          </a:p>
        </p:txBody>
      </p:sp>
      <p:sp>
        <p:nvSpPr>
          <p:cNvPr id="8" name="Rectángulo 7"/>
          <p:cNvSpPr/>
          <p:nvPr/>
        </p:nvSpPr>
        <p:spPr>
          <a:xfrm>
            <a:off x="1002890" y="3456367"/>
            <a:ext cx="3057833"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Nivel </a:t>
            </a:r>
            <a:r>
              <a:rPr lang="es-EC" dirty="0"/>
              <a:t>3 No completo, alinearlo</a:t>
            </a:r>
          </a:p>
        </p:txBody>
      </p:sp>
      <p:sp>
        <p:nvSpPr>
          <p:cNvPr id="9" name="Rectángulo 8"/>
          <p:cNvSpPr/>
          <p:nvPr/>
        </p:nvSpPr>
        <p:spPr>
          <a:xfrm>
            <a:off x="1002889" y="4570972"/>
            <a:ext cx="3057833" cy="7315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Nivel 4 </a:t>
            </a:r>
            <a:r>
              <a:rPr lang="es-EC" dirty="0"/>
              <a:t>No completo, alinearlo</a:t>
            </a:r>
          </a:p>
        </p:txBody>
      </p:sp>
    </p:spTree>
    <p:extLst>
      <p:ext uri="{BB962C8B-B14F-4D97-AF65-F5344CB8AC3E}">
        <p14:creationId xmlns:p14="http://schemas.microsoft.com/office/powerpoint/2010/main" val="3619543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1167146" y="2108534"/>
            <a:ext cx="9972801" cy="2620782"/>
          </a:xfrm>
        </p:spPr>
        <p:txBody>
          <a:bodyPr/>
          <a:lstStyle/>
          <a:p>
            <a:endParaRPr lang="es-EC" sz="3200" dirty="0">
              <a:latin typeface="Arial" panose="020B0604020202020204" pitchFamily="34" charset="0"/>
              <a:cs typeface="Arial" panose="020B0604020202020204" pitchFamily="34" charset="0"/>
            </a:endParaRPr>
          </a:p>
          <a:p>
            <a:endParaRPr lang="es-EC" sz="3200" dirty="0">
              <a:latin typeface="Arial" panose="020B0604020202020204" pitchFamily="34" charset="0"/>
              <a:cs typeface="Arial" panose="020B0604020202020204" pitchFamily="34" charset="0"/>
            </a:endParaRPr>
          </a:p>
          <a:p>
            <a:endParaRPr lang="es-EC" sz="3200" dirty="0">
              <a:latin typeface="Arial" panose="020B0604020202020204" pitchFamily="34" charset="0"/>
              <a:cs typeface="Arial" panose="020B0604020202020204" pitchFamily="34" charset="0"/>
            </a:endParaRPr>
          </a:p>
          <a:p>
            <a:r>
              <a:rPr lang="es-EC" sz="3200" b="1" dirty="0">
                <a:latin typeface="Arial" panose="020B0604020202020204" pitchFamily="34" charset="0"/>
                <a:cs typeface="Arial" panose="020B0604020202020204" pitchFamily="34" charset="0"/>
              </a:rPr>
              <a:t>Tema:</a:t>
            </a:r>
          </a:p>
          <a:p>
            <a:pPr algn="just"/>
            <a:r>
              <a:rPr lang="es-EC" sz="3200" dirty="0">
                <a:latin typeface="Arial" panose="020B0604020202020204" pitchFamily="34" charset="0"/>
                <a:cs typeface="Arial" panose="020B0604020202020204" pitchFamily="34" charset="0"/>
              </a:rPr>
              <a:t>Integración del modelo CMMI-DEV en el proceso de gestión de proyectos alineado al sistema de calidad de la empresa “Fábrica de Software Consultancy and Services S.A.”.</a:t>
            </a:r>
            <a:endParaRPr lang="es-EC" dirty="0"/>
          </a:p>
        </p:txBody>
      </p:sp>
    </p:spTree>
    <p:extLst>
      <p:ext uri="{BB962C8B-B14F-4D97-AF65-F5344CB8AC3E}">
        <p14:creationId xmlns:p14="http://schemas.microsoft.com/office/powerpoint/2010/main" val="60003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D4D4745-FC3D-4698-993F-3D33980EC2E0}"/>
              </a:ext>
            </a:extLst>
          </p:cNvPr>
          <p:cNvSpPr>
            <a:spLocks noGrp="1"/>
          </p:cNvSpPr>
          <p:nvPr>
            <p:ph type="title"/>
          </p:nvPr>
        </p:nvSpPr>
        <p:spPr/>
        <p:txBody>
          <a:bodyPr/>
          <a:lstStyle/>
          <a:p>
            <a:r>
              <a:rPr lang="es-EC" dirty="0" smtClean="0"/>
              <a:t>Manual </a:t>
            </a:r>
            <a:r>
              <a:rPr lang="es-EC" dirty="0"/>
              <a:t>de proceso Gestión de </a:t>
            </a:r>
            <a:r>
              <a:rPr lang="es-EC" dirty="0" smtClean="0"/>
              <a:t>proyectos</a:t>
            </a:r>
            <a:endParaRPr lang="es-EC" dirty="0"/>
          </a:p>
        </p:txBody>
      </p:sp>
      <p:sp>
        <p:nvSpPr>
          <p:cNvPr id="5" name="Rectángulo 4"/>
          <p:cNvSpPr/>
          <p:nvPr/>
        </p:nvSpPr>
        <p:spPr>
          <a:xfrm>
            <a:off x="580621" y="884246"/>
            <a:ext cx="5037213" cy="461665"/>
          </a:xfrm>
          <a:prstGeom prst="rect">
            <a:avLst/>
          </a:prstGeom>
        </p:spPr>
        <p:txBody>
          <a:bodyPr wrap="none">
            <a:spAutoFit/>
          </a:bodyPr>
          <a:lstStyle/>
          <a:p>
            <a:r>
              <a:rPr lang="es-EC" sz="2400" dirty="0" smtClean="0"/>
              <a:t>Estructura </a:t>
            </a:r>
            <a:r>
              <a:rPr lang="es-EC" sz="2400" dirty="0"/>
              <a:t>organizacional del </a:t>
            </a:r>
            <a:r>
              <a:rPr lang="es-EC" sz="2400" dirty="0" smtClean="0"/>
              <a:t>proyecto:</a:t>
            </a:r>
            <a:endParaRPr lang="es-EC" sz="2400" dirty="0"/>
          </a:p>
        </p:txBody>
      </p:sp>
      <p:graphicFrame>
        <p:nvGraphicFramePr>
          <p:cNvPr id="12" name="Diagrama 11"/>
          <p:cNvGraphicFramePr/>
          <p:nvPr>
            <p:extLst>
              <p:ext uri="{D42A27DB-BD31-4B8C-83A1-F6EECF244321}">
                <p14:modId xmlns:p14="http://schemas.microsoft.com/office/powerpoint/2010/main" val="4213864617"/>
              </p:ext>
            </p:extLst>
          </p:nvPr>
        </p:nvGraphicFramePr>
        <p:xfrm>
          <a:off x="698610" y="1396487"/>
          <a:ext cx="4945106" cy="200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p:cNvPicPr>
            <a:picLocks noChangeAspect="1"/>
          </p:cNvPicPr>
          <p:nvPr/>
        </p:nvPicPr>
        <p:blipFill>
          <a:blip r:embed="rId7"/>
          <a:stretch>
            <a:fillRect/>
          </a:stretch>
        </p:blipFill>
        <p:spPr>
          <a:xfrm>
            <a:off x="6430298" y="1642294"/>
            <a:ext cx="5307312" cy="4791601"/>
          </a:xfrm>
          <a:prstGeom prst="rect">
            <a:avLst/>
          </a:prstGeom>
        </p:spPr>
      </p:pic>
      <p:sp>
        <p:nvSpPr>
          <p:cNvPr id="15" name="Rectángulo 14"/>
          <p:cNvSpPr/>
          <p:nvPr/>
        </p:nvSpPr>
        <p:spPr>
          <a:xfrm>
            <a:off x="6317744" y="884245"/>
            <a:ext cx="4887300" cy="461665"/>
          </a:xfrm>
          <a:prstGeom prst="rect">
            <a:avLst/>
          </a:prstGeom>
        </p:spPr>
        <p:txBody>
          <a:bodyPr wrap="none">
            <a:spAutoFit/>
          </a:bodyPr>
          <a:lstStyle/>
          <a:p>
            <a:r>
              <a:rPr lang="es-EC" sz="2400" dirty="0" smtClean="0"/>
              <a:t>Matriz de comunicación del proyecto:</a:t>
            </a:r>
            <a:endParaRPr lang="es-EC" sz="2400" dirty="0"/>
          </a:p>
        </p:txBody>
      </p:sp>
      <p:sp>
        <p:nvSpPr>
          <p:cNvPr id="22" name="Rectángulo 21"/>
          <p:cNvSpPr/>
          <p:nvPr/>
        </p:nvSpPr>
        <p:spPr>
          <a:xfrm>
            <a:off x="580621" y="3535801"/>
            <a:ext cx="1357038" cy="461665"/>
          </a:xfrm>
          <a:prstGeom prst="rect">
            <a:avLst/>
          </a:prstGeom>
        </p:spPr>
        <p:txBody>
          <a:bodyPr wrap="none">
            <a:spAutoFit/>
          </a:bodyPr>
          <a:lstStyle/>
          <a:p>
            <a:r>
              <a:rPr lang="es-EC" sz="2400" dirty="0" smtClean="0"/>
              <a:t>Métricas:</a:t>
            </a:r>
            <a:endParaRPr lang="es-EC" sz="2400" dirty="0"/>
          </a:p>
        </p:txBody>
      </p:sp>
      <p:graphicFrame>
        <p:nvGraphicFramePr>
          <p:cNvPr id="23" name="Tabla 22"/>
          <p:cNvGraphicFramePr>
            <a:graphicFrameLocks noGrp="1"/>
          </p:cNvGraphicFramePr>
          <p:nvPr>
            <p:extLst>
              <p:ext uri="{D42A27DB-BD31-4B8C-83A1-F6EECF244321}">
                <p14:modId xmlns:p14="http://schemas.microsoft.com/office/powerpoint/2010/main" val="2653230820"/>
              </p:ext>
            </p:extLst>
          </p:nvPr>
        </p:nvGraphicFramePr>
        <p:xfrm>
          <a:off x="580621" y="4201480"/>
          <a:ext cx="5585305" cy="1828165"/>
        </p:xfrm>
        <a:graphic>
          <a:graphicData uri="http://schemas.openxmlformats.org/drawingml/2006/table">
            <a:tbl>
              <a:tblPr firstRow="1" firstCol="1" bandRow="1">
                <a:tableStyleId>{C083E6E3-FA7D-4D7B-A595-EF9225AFEA82}</a:tableStyleId>
              </a:tblPr>
              <a:tblGrid>
                <a:gridCol w="1702621">
                  <a:extLst>
                    <a:ext uri="{9D8B030D-6E8A-4147-A177-3AD203B41FA5}">
                      <a16:colId xmlns:a16="http://schemas.microsoft.com/office/drawing/2014/main" xmlns="" val="3587587767"/>
                    </a:ext>
                  </a:extLst>
                </a:gridCol>
                <a:gridCol w="834684">
                  <a:extLst>
                    <a:ext uri="{9D8B030D-6E8A-4147-A177-3AD203B41FA5}">
                      <a16:colId xmlns:a16="http://schemas.microsoft.com/office/drawing/2014/main" xmlns="" val="690702573"/>
                    </a:ext>
                  </a:extLst>
                </a:gridCol>
                <a:gridCol w="765449">
                  <a:extLst>
                    <a:ext uri="{9D8B030D-6E8A-4147-A177-3AD203B41FA5}">
                      <a16:colId xmlns:a16="http://schemas.microsoft.com/office/drawing/2014/main" xmlns="" val="2063757213"/>
                    </a:ext>
                  </a:extLst>
                </a:gridCol>
                <a:gridCol w="1379852">
                  <a:extLst>
                    <a:ext uri="{9D8B030D-6E8A-4147-A177-3AD203B41FA5}">
                      <a16:colId xmlns:a16="http://schemas.microsoft.com/office/drawing/2014/main" xmlns="" val="2753941141"/>
                    </a:ext>
                  </a:extLst>
                </a:gridCol>
                <a:gridCol w="902699">
                  <a:extLst>
                    <a:ext uri="{9D8B030D-6E8A-4147-A177-3AD203B41FA5}">
                      <a16:colId xmlns:a16="http://schemas.microsoft.com/office/drawing/2014/main" xmlns="" val="649153048"/>
                    </a:ext>
                  </a:extLst>
                </a:gridCol>
              </a:tblGrid>
              <a:tr h="319405">
                <a:tc>
                  <a:txBody>
                    <a:bodyPr/>
                    <a:lstStyle/>
                    <a:p>
                      <a:pPr algn="ctr">
                        <a:spcAft>
                          <a:spcPts val="0"/>
                        </a:spcAft>
                      </a:pPr>
                      <a:r>
                        <a:rPr lang="es-EC" sz="1100" dirty="0" smtClean="0">
                          <a:effectLst/>
                        </a:rPr>
                        <a:t>Métrica documentada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Recolección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Frecuencia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Análisis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Objetivo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61020367"/>
                  </a:ext>
                </a:extLst>
              </a:tr>
              <a:tr h="0">
                <a:tc>
                  <a:txBody>
                    <a:bodyPr/>
                    <a:lstStyle/>
                    <a:p>
                      <a:pPr>
                        <a:spcAft>
                          <a:spcPts val="0"/>
                        </a:spcAft>
                      </a:pPr>
                      <a:r>
                        <a:rPr lang="es-EC" sz="1100" dirty="0">
                          <a:effectLst/>
                        </a:rPr>
                        <a:t>Índice de satisfacción del cliente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Encuesta de satisfacción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Semestral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Tendencia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&gt;=80%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69076759"/>
                  </a:ext>
                </a:extLst>
              </a:tr>
              <a:tr h="0">
                <a:tc>
                  <a:txBody>
                    <a:bodyPr/>
                    <a:lstStyle/>
                    <a:p>
                      <a:pPr>
                        <a:spcAft>
                          <a:spcPts val="0"/>
                        </a:spcAft>
                      </a:pPr>
                      <a:r>
                        <a:rPr lang="es-EC" sz="1100" dirty="0">
                          <a:effectLst/>
                        </a:rPr>
                        <a:t>Porcentaje de Desviación </a:t>
                      </a:r>
                      <a:r>
                        <a:rPr lang="es-EC" sz="1100" u="sng" dirty="0">
                          <a:effectLst/>
                        </a:rPr>
                        <a:t>en el esfuerzo</a:t>
                      </a:r>
                      <a:r>
                        <a:rPr lang="es-EC" sz="1100" dirty="0">
                          <a:effectLst/>
                        </a:rPr>
                        <a:t> (horas hombre) en el plan del proyecto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Gantt del proyecto CPI</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Semanal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Gráfica de Control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&lt;=5%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88030735"/>
                  </a:ext>
                </a:extLst>
              </a:tr>
              <a:tr h="0">
                <a:tc>
                  <a:txBody>
                    <a:bodyPr/>
                    <a:lstStyle/>
                    <a:p>
                      <a:pPr>
                        <a:spcAft>
                          <a:spcPts val="0"/>
                        </a:spcAft>
                      </a:pPr>
                      <a:r>
                        <a:rPr lang="es-EC" sz="1100" dirty="0">
                          <a:effectLst/>
                        </a:rPr>
                        <a:t>Porcentaje de Desviación </a:t>
                      </a:r>
                      <a:r>
                        <a:rPr lang="es-EC" sz="1100" u="sng" dirty="0" smtClean="0">
                          <a:effectLst/>
                        </a:rPr>
                        <a:t>en tiempo</a:t>
                      </a:r>
                      <a:r>
                        <a:rPr lang="es-EC" sz="1100" dirty="0" smtClean="0">
                          <a:effectLst/>
                        </a:rPr>
                        <a:t> en </a:t>
                      </a:r>
                      <a:r>
                        <a:rPr lang="es-EC" sz="1100" dirty="0">
                          <a:effectLst/>
                        </a:rPr>
                        <a:t>el plan del proyecto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Gantt del proyecto SPI</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Semanal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Tendencia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s-EC" sz="1100" dirty="0">
                          <a:effectLst/>
                        </a:rPr>
                        <a:t>&lt;=5%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73895973"/>
                  </a:ext>
                </a:extLst>
              </a:tr>
            </a:tbl>
          </a:graphicData>
        </a:graphic>
      </p:graphicFrame>
    </p:spTree>
    <p:extLst>
      <p:ext uri="{BB962C8B-B14F-4D97-AF65-F5344CB8AC3E}">
        <p14:creationId xmlns:p14="http://schemas.microsoft.com/office/powerpoint/2010/main" val="3273305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D4D4745-FC3D-4698-993F-3D33980EC2E0}"/>
              </a:ext>
            </a:extLst>
          </p:cNvPr>
          <p:cNvSpPr>
            <a:spLocks noGrp="1"/>
          </p:cNvSpPr>
          <p:nvPr>
            <p:ph type="title"/>
          </p:nvPr>
        </p:nvSpPr>
        <p:spPr/>
        <p:txBody>
          <a:bodyPr/>
          <a:lstStyle/>
          <a:p>
            <a:r>
              <a:rPr lang="es-EC" dirty="0"/>
              <a:t>Manual de proceso Gestión de </a:t>
            </a:r>
            <a:r>
              <a:rPr lang="es-EC" dirty="0" smtClean="0"/>
              <a:t>proyectos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658242938"/>
              </p:ext>
            </p:extLst>
          </p:nvPr>
        </p:nvGraphicFramePr>
        <p:xfrm>
          <a:off x="1171489" y="1267255"/>
          <a:ext cx="9905900" cy="5674388"/>
        </p:xfrm>
        <a:graphic>
          <a:graphicData uri="http://schemas.openxmlformats.org/drawingml/2006/table">
            <a:tbl>
              <a:tblPr firstRow="1" firstCol="1" bandRow="1"/>
              <a:tblGrid>
                <a:gridCol w="2998382">
                  <a:extLst>
                    <a:ext uri="{9D8B030D-6E8A-4147-A177-3AD203B41FA5}">
                      <a16:colId xmlns:a16="http://schemas.microsoft.com/office/drawing/2014/main" xmlns="" val="2760807616"/>
                    </a:ext>
                  </a:extLst>
                </a:gridCol>
                <a:gridCol w="2212908">
                  <a:extLst>
                    <a:ext uri="{9D8B030D-6E8A-4147-A177-3AD203B41FA5}">
                      <a16:colId xmlns:a16="http://schemas.microsoft.com/office/drawing/2014/main" xmlns="" val="3662422808"/>
                    </a:ext>
                  </a:extLst>
                </a:gridCol>
                <a:gridCol w="2347305">
                  <a:extLst>
                    <a:ext uri="{9D8B030D-6E8A-4147-A177-3AD203B41FA5}">
                      <a16:colId xmlns:a16="http://schemas.microsoft.com/office/drawing/2014/main" xmlns="" val="3195970349"/>
                    </a:ext>
                  </a:extLst>
                </a:gridCol>
                <a:gridCol w="2347305">
                  <a:extLst>
                    <a:ext uri="{9D8B030D-6E8A-4147-A177-3AD203B41FA5}">
                      <a16:colId xmlns:a16="http://schemas.microsoft.com/office/drawing/2014/main" xmlns="" val="639755709"/>
                    </a:ext>
                  </a:extLst>
                </a:gridCol>
              </a:tblGrid>
              <a:tr h="306453">
                <a:tc>
                  <a:txBody>
                    <a:bodyPr/>
                    <a:lstStyle/>
                    <a:p>
                      <a:pPr algn="ctr">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Proceso (PMI)</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Fase Modelo-V (SDLC)</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Fase Actual</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Fase Propuesta</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extLst>
                  <a:ext uri="{0D108BD9-81ED-4DB2-BD59-A6C34878D82A}">
                    <a16:rowId xmlns:a16="http://schemas.microsoft.com/office/drawing/2014/main" xmlns="" val="2931674485"/>
                  </a:ext>
                </a:extLst>
              </a:tr>
              <a:tr h="350361">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Procesos de Monitoreo y Control </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D9D9"/>
                    </a:solidFill>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Actividades comunes</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Monitoreo y Control</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910030427"/>
                  </a:ext>
                </a:extLst>
              </a:tr>
              <a:tr h="523427">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Procesos de Inicio</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1">
                  <a:txBody>
                    <a:bodyPr/>
                    <a:lstStyle/>
                    <a:p>
                      <a:endParaRPr lang="es-EC"/>
                    </a:p>
                  </a:txBody>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Inicio</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Inicio del proyecto</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423859375"/>
                  </a:ext>
                </a:extLst>
              </a:tr>
              <a:tr h="612907">
                <a:tc rowSpan="5">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Procesos de Planificación</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Levantamiento de Requerimientos</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Análisis y Diseño</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3">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Análisis de requerimientos</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281792685"/>
                  </a:ext>
                </a:extLst>
              </a:tr>
              <a:tr h="306453">
                <a:tc vMerge="1">
                  <a:txBody>
                    <a:bodyPr/>
                    <a:lstStyle/>
                    <a:p>
                      <a:endParaRPr lang="es-EC"/>
                    </a:p>
                  </a:txBody>
                  <a:tcPr/>
                </a:tc>
                <a:tc rowSpan="2">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Análisis de Requerimientos</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Estimación</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1">
                  <a:txBody>
                    <a:bodyPr/>
                    <a:lstStyle/>
                    <a:p>
                      <a:endParaRPr lang="es-EC"/>
                    </a:p>
                  </a:txBody>
                  <a:tcPr/>
                </a:tc>
                <a:extLst>
                  <a:ext uri="{0D108BD9-81ED-4DB2-BD59-A6C34878D82A}">
                    <a16:rowId xmlns:a16="http://schemas.microsoft.com/office/drawing/2014/main" xmlns="" val="2124640352"/>
                  </a:ext>
                </a:extLst>
              </a:tr>
              <a:tr h="306453">
                <a:tc vMerge="1">
                  <a:txBody>
                    <a:bodyPr/>
                    <a:lstStyle/>
                    <a:p>
                      <a:endParaRPr lang="es-EC"/>
                    </a:p>
                  </a:txBody>
                  <a:tcPr/>
                </a:tc>
                <a:tc vMerge="1">
                  <a:txBody>
                    <a:bodyPr/>
                    <a:lstStyle/>
                    <a:p>
                      <a:endParaRPr lang="es-EC"/>
                    </a:p>
                  </a:txBody>
                  <a:tcPr/>
                </a:tc>
                <a:tc rowSpan="3">
                  <a:txBody>
                    <a:bodyPr/>
                    <a:lstStyle/>
                    <a:p>
                      <a:pPr algn="l">
                        <a:lnSpc>
                          <a:spcPct val="150000"/>
                        </a:lnSpc>
                      </a:pPr>
                      <a:r>
                        <a:rPr lang="es-EC"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Análisis </a:t>
                      </a: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 Diseño</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1">
                  <a:txBody>
                    <a:bodyPr/>
                    <a:lstStyle/>
                    <a:p>
                      <a:endParaRPr lang="es-EC"/>
                    </a:p>
                  </a:txBody>
                  <a:tcPr/>
                </a:tc>
                <a:extLst>
                  <a:ext uri="{0D108BD9-81ED-4DB2-BD59-A6C34878D82A}">
                    <a16:rowId xmlns:a16="http://schemas.microsoft.com/office/drawing/2014/main" xmlns="" val="4140815213"/>
                  </a:ext>
                </a:extLst>
              </a:tr>
              <a:tr h="306453">
                <a:tc vMerge="1">
                  <a:txBody>
                    <a:bodyPr/>
                    <a:lstStyle/>
                    <a:p>
                      <a:endParaRPr lang="es-EC"/>
                    </a:p>
                  </a:txBody>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Diseño de la Arquitectura</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1">
                  <a:txBody>
                    <a:bodyPr/>
                    <a:lstStyle/>
                    <a:p>
                      <a:pPr algn="l">
                        <a:lnSpc>
                          <a:spcPct val="150000"/>
                        </a:lnSpc>
                      </a:pP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Diseño de alto nivel</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436030605"/>
                  </a:ext>
                </a:extLst>
              </a:tr>
              <a:tr h="306453">
                <a:tc vMerge="1">
                  <a:txBody>
                    <a:bodyPr/>
                    <a:lstStyle/>
                    <a:p>
                      <a:endParaRPr lang="es-EC"/>
                    </a:p>
                  </a:txBody>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Diseño de componentes</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1">
                  <a:txBody>
                    <a:bodyPr/>
                    <a:lstStyle/>
                    <a:p>
                      <a:endParaRPr lang="es-EC"/>
                    </a:p>
                  </a:txBody>
                  <a:tcPr/>
                </a:tc>
                <a:tc>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Diseño de bajo nivel</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860575522"/>
                  </a:ext>
                </a:extLst>
              </a:tr>
              <a:tr h="306453">
                <a:tc rowSpan="7">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Procesos de Ejecución</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Construcción</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Construcción</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Construcción</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194365427"/>
                  </a:ext>
                </a:extLst>
              </a:tr>
              <a:tr h="306453">
                <a:tc vMerge="1">
                  <a:txBody>
                    <a:bodyPr/>
                    <a:lstStyle/>
                    <a:p>
                      <a:endParaRPr lang="es-EC"/>
                    </a:p>
                  </a:txBody>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Pruebas Unitarias</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4">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Pruebas</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1">
                  <a:txBody>
                    <a:bodyPr/>
                    <a:lstStyle/>
                    <a:p>
                      <a:endParaRPr lang="es-EC"/>
                    </a:p>
                  </a:txBody>
                  <a:tcPr/>
                </a:tc>
                <a:extLst>
                  <a:ext uri="{0D108BD9-81ED-4DB2-BD59-A6C34878D82A}">
                    <a16:rowId xmlns:a16="http://schemas.microsoft.com/office/drawing/2014/main" xmlns="" val="4111965402"/>
                  </a:ext>
                </a:extLst>
              </a:tr>
              <a:tr h="306453">
                <a:tc vMerge="1">
                  <a:txBody>
                    <a:bodyPr/>
                    <a:lstStyle/>
                    <a:p>
                      <a:endParaRPr lang="es-EC"/>
                    </a:p>
                  </a:txBody>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Pruebas de Integración</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1">
                  <a:txBody>
                    <a:bodyPr/>
                    <a:lstStyle/>
                    <a:p>
                      <a:endParaRPr lang="es-EC"/>
                    </a:p>
                  </a:txBody>
                  <a:tcPr/>
                </a:tc>
                <a:tc rowSpan="2">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Pruebas de Sistema e integración</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93517419"/>
                  </a:ext>
                </a:extLst>
              </a:tr>
              <a:tr h="306453">
                <a:tc vMerge="1">
                  <a:txBody>
                    <a:bodyPr/>
                    <a:lstStyle/>
                    <a:p>
                      <a:endParaRPr lang="es-EC"/>
                    </a:p>
                  </a:txBody>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Pruebas de Sistema</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3544294302"/>
                  </a:ext>
                </a:extLst>
              </a:tr>
              <a:tr h="306453">
                <a:tc vMerge="1">
                  <a:txBody>
                    <a:bodyPr/>
                    <a:lstStyle/>
                    <a:p>
                      <a:endParaRPr lang="es-EC"/>
                    </a:p>
                  </a:txBody>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Pruebas de Aceptación</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1">
                  <a:txBody>
                    <a:bodyPr/>
                    <a:lstStyle/>
                    <a:p>
                      <a:endParaRPr lang="es-EC"/>
                    </a:p>
                  </a:txBody>
                  <a:tcPr/>
                </a:tc>
                <a:tc>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Pruebas de Aceptación</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909376299"/>
                  </a:ext>
                </a:extLst>
              </a:tr>
              <a:tr h="306453">
                <a:tc vMerge="1">
                  <a:txBody>
                    <a:bodyPr/>
                    <a:lstStyle/>
                    <a:p>
                      <a:endParaRPr lang="es-EC"/>
                    </a:p>
                  </a:txBody>
                  <a:tcPr/>
                </a:tc>
                <a:tc rowSpan="3">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D9D9"/>
                    </a:solidFill>
                  </a:tcPr>
                </a:tc>
                <a:tc rowSpan="2">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Producción</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Paquete y Liberación</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455642829"/>
                  </a:ext>
                </a:extLst>
              </a:tr>
              <a:tr h="30645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Post Implementación</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421501124"/>
                  </a:ext>
                </a:extLst>
              </a:tr>
              <a:tr h="306453">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Procesos de Cierre</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1">
                  <a:txBody>
                    <a:bodyPr/>
                    <a:lstStyle/>
                    <a:p>
                      <a:endParaRPr lang="es-EC"/>
                    </a:p>
                  </a:txBody>
                  <a:tcPr/>
                </a:tc>
                <a:tc>
                  <a:txBody>
                    <a:bodyPr/>
                    <a:lstStyle/>
                    <a:p>
                      <a:pPr algn="l">
                        <a:lnSpc>
                          <a:spcPct val="150000"/>
                        </a:lnSpc>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Cierre</a:t>
                      </a:r>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l">
                        <a:lnSpc>
                          <a:spcPct val="150000"/>
                        </a:lnSpc>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Cierre del proyecto</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981165613"/>
                  </a:ext>
                </a:extLst>
              </a:tr>
            </a:tbl>
          </a:graphicData>
        </a:graphic>
      </p:graphicFrame>
      <p:sp>
        <p:nvSpPr>
          <p:cNvPr id="5" name="Rectángulo 4"/>
          <p:cNvSpPr/>
          <p:nvPr/>
        </p:nvSpPr>
        <p:spPr>
          <a:xfrm>
            <a:off x="580621" y="805590"/>
            <a:ext cx="9011441" cy="461665"/>
          </a:xfrm>
          <a:prstGeom prst="rect">
            <a:avLst/>
          </a:prstGeom>
        </p:spPr>
        <p:txBody>
          <a:bodyPr wrap="none">
            <a:spAutoFit/>
          </a:bodyPr>
          <a:lstStyle/>
          <a:p>
            <a:r>
              <a:rPr lang="es-EC" sz="2400" dirty="0"/>
              <a:t>Alineamiento de las Fases </a:t>
            </a:r>
            <a:r>
              <a:rPr lang="es-EC" sz="2400" dirty="0" smtClean="0"/>
              <a:t>del </a:t>
            </a:r>
            <a:r>
              <a:rPr lang="es-EC" sz="2400" dirty="0"/>
              <a:t>ciclo de </a:t>
            </a:r>
            <a:r>
              <a:rPr lang="es-EC" sz="2400" dirty="0" smtClean="0"/>
              <a:t>vida en el desarrollo de software</a:t>
            </a:r>
            <a:endParaRPr lang="es-EC" sz="2400" dirty="0"/>
          </a:p>
        </p:txBody>
      </p:sp>
    </p:spTree>
    <p:extLst>
      <p:ext uri="{BB962C8B-B14F-4D97-AF65-F5344CB8AC3E}">
        <p14:creationId xmlns:p14="http://schemas.microsoft.com/office/powerpoint/2010/main" val="442743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D4D4745-FC3D-4698-993F-3D33980EC2E0}"/>
              </a:ext>
            </a:extLst>
          </p:cNvPr>
          <p:cNvSpPr>
            <a:spLocks noGrp="1"/>
          </p:cNvSpPr>
          <p:nvPr>
            <p:ph type="title"/>
          </p:nvPr>
        </p:nvSpPr>
        <p:spPr/>
        <p:txBody>
          <a:bodyPr/>
          <a:lstStyle/>
          <a:p>
            <a:pPr lvl="0"/>
            <a:r>
              <a:rPr lang="es-EC" dirty="0"/>
              <a:t>Manual de proceso Gestión de proyectos</a:t>
            </a:r>
          </a:p>
        </p:txBody>
      </p:sp>
      <p:sp>
        <p:nvSpPr>
          <p:cNvPr id="8" name="Flecha derecha 7"/>
          <p:cNvSpPr/>
          <p:nvPr/>
        </p:nvSpPr>
        <p:spPr>
          <a:xfrm>
            <a:off x="472299" y="1454121"/>
            <a:ext cx="513014" cy="17266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a:picLocks noChangeAspect="1"/>
          </p:cNvPicPr>
          <p:nvPr/>
        </p:nvPicPr>
        <p:blipFill>
          <a:blip r:embed="rId2"/>
          <a:stretch>
            <a:fillRect/>
          </a:stretch>
        </p:blipFill>
        <p:spPr>
          <a:xfrm>
            <a:off x="3615067" y="5081352"/>
            <a:ext cx="7221610" cy="1183692"/>
          </a:xfrm>
          <a:prstGeom prst="rect">
            <a:avLst/>
          </a:prstGeom>
        </p:spPr>
      </p:pic>
      <p:graphicFrame>
        <p:nvGraphicFramePr>
          <p:cNvPr id="11" name="Diagrama 10"/>
          <p:cNvGraphicFramePr/>
          <p:nvPr>
            <p:extLst>
              <p:ext uri="{D42A27DB-BD31-4B8C-83A1-F6EECF244321}">
                <p14:modId xmlns:p14="http://schemas.microsoft.com/office/powerpoint/2010/main" val="3937153041"/>
              </p:ext>
            </p:extLst>
          </p:nvPr>
        </p:nvGraphicFramePr>
        <p:xfrm>
          <a:off x="2434859" y="1092614"/>
          <a:ext cx="9727609" cy="4458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Conector angular 13"/>
          <p:cNvCxnSpPr/>
          <p:nvPr/>
        </p:nvCxnSpPr>
        <p:spPr>
          <a:xfrm rot="16200000" flipH="1">
            <a:off x="6424151" y="3255657"/>
            <a:ext cx="3477386" cy="1855975"/>
          </a:xfrm>
          <a:prstGeom prst="bentConnector3">
            <a:avLst>
              <a:gd name="adj1" fmla="val 70792"/>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a:off x="6453950" y="2444950"/>
            <a:ext cx="780906" cy="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lecha doblada 22"/>
          <p:cNvSpPr/>
          <p:nvPr/>
        </p:nvSpPr>
        <p:spPr>
          <a:xfrm flipV="1">
            <a:off x="1642630" y="1789397"/>
            <a:ext cx="567695" cy="692659"/>
          </a:xfrm>
          <a:prstGeom prst="bentArrow">
            <a:avLst>
              <a:gd name="adj1" fmla="val 25000"/>
              <a:gd name="adj2" fmla="val 25000"/>
              <a:gd name="adj3" fmla="val 25000"/>
              <a:gd name="adj4" fmla="val 4749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36" name="Imagen 35"/>
          <p:cNvPicPr>
            <a:picLocks noChangeAspect="1"/>
          </p:cNvPicPr>
          <p:nvPr/>
        </p:nvPicPr>
        <p:blipFill rotWithShape="1">
          <a:blip r:embed="rId8"/>
          <a:srcRect l="10061" r="10116"/>
          <a:stretch/>
        </p:blipFill>
        <p:spPr>
          <a:xfrm>
            <a:off x="9385" y="4913004"/>
            <a:ext cx="4052252" cy="1352040"/>
          </a:xfrm>
          <a:prstGeom prst="rect">
            <a:avLst/>
          </a:prstGeom>
        </p:spPr>
      </p:pic>
      <p:sp>
        <p:nvSpPr>
          <p:cNvPr id="38" name="Flecha doblada 37"/>
          <p:cNvSpPr/>
          <p:nvPr/>
        </p:nvSpPr>
        <p:spPr>
          <a:xfrm flipH="1" flipV="1">
            <a:off x="3115339" y="6158056"/>
            <a:ext cx="2048958" cy="338440"/>
          </a:xfrm>
          <a:prstGeom prst="bentArrow">
            <a:avLst>
              <a:gd name="adj1" fmla="val 25000"/>
              <a:gd name="adj2" fmla="val 25000"/>
              <a:gd name="adj3" fmla="val 25000"/>
              <a:gd name="adj4" fmla="val 4749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cxnSp>
        <p:nvCxnSpPr>
          <p:cNvPr id="40" name="Conector recto de flecha 39"/>
          <p:cNvCxnSpPr/>
          <p:nvPr/>
        </p:nvCxnSpPr>
        <p:spPr>
          <a:xfrm flipV="1">
            <a:off x="5433237" y="6136790"/>
            <a:ext cx="0" cy="29590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flipH="1">
            <a:off x="5433235" y="6432700"/>
            <a:ext cx="490161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10334845" y="6158056"/>
            <a:ext cx="0" cy="27464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47" name="Imagen 46"/>
          <p:cNvPicPr>
            <a:picLocks noChangeAspect="1"/>
          </p:cNvPicPr>
          <p:nvPr/>
        </p:nvPicPr>
        <p:blipFill>
          <a:blip r:embed="rId9"/>
          <a:stretch>
            <a:fillRect/>
          </a:stretch>
        </p:blipFill>
        <p:spPr>
          <a:xfrm>
            <a:off x="1010748" y="909547"/>
            <a:ext cx="8080084" cy="802941"/>
          </a:xfrm>
          <a:prstGeom prst="rect">
            <a:avLst/>
          </a:prstGeom>
        </p:spPr>
      </p:pic>
      <p:sp>
        <p:nvSpPr>
          <p:cNvPr id="48" name="CuadroTexto 47"/>
          <p:cNvSpPr txBox="1"/>
          <p:nvPr/>
        </p:nvSpPr>
        <p:spPr>
          <a:xfrm>
            <a:off x="-23288" y="4774133"/>
            <a:ext cx="760144" cy="369332"/>
          </a:xfrm>
          <a:prstGeom prst="rect">
            <a:avLst/>
          </a:prstGeom>
          <a:noFill/>
        </p:spPr>
        <p:txBody>
          <a:bodyPr wrap="none" rtlCol="0">
            <a:spAutoFit/>
          </a:bodyPr>
          <a:lstStyle/>
          <a:p>
            <a:r>
              <a:rPr lang="es-EC" u="sng" dirty="0" smtClean="0"/>
              <a:t>CMMI</a:t>
            </a:r>
            <a:endParaRPr lang="es-EC" u="sng" dirty="0"/>
          </a:p>
        </p:txBody>
      </p:sp>
      <p:sp>
        <p:nvSpPr>
          <p:cNvPr id="49" name="CuadroTexto 48"/>
          <p:cNvSpPr txBox="1"/>
          <p:nvPr/>
        </p:nvSpPr>
        <p:spPr>
          <a:xfrm>
            <a:off x="821920" y="3128080"/>
            <a:ext cx="1444626" cy="369332"/>
          </a:xfrm>
          <a:prstGeom prst="rect">
            <a:avLst/>
          </a:prstGeom>
          <a:noFill/>
        </p:spPr>
        <p:txBody>
          <a:bodyPr wrap="none" rtlCol="0">
            <a:spAutoFit/>
          </a:bodyPr>
          <a:lstStyle/>
          <a:p>
            <a:r>
              <a:rPr lang="es-EC" u="sng" dirty="0" smtClean="0"/>
              <a:t>Modelo ETVX</a:t>
            </a:r>
            <a:endParaRPr lang="es-EC" u="sng" dirty="0"/>
          </a:p>
        </p:txBody>
      </p:sp>
      <p:sp>
        <p:nvSpPr>
          <p:cNvPr id="50" name="CuadroTexto 49"/>
          <p:cNvSpPr txBox="1"/>
          <p:nvPr/>
        </p:nvSpPr>
        <p:spPr>
          <a:xfrm>
            <a:off x="4025124" y="4774133"/>
            <a:ext cx="1788759" cy="369332"/>
          </a:xfrm>
          <a:prstGeom prst="rect">
            <a:avLst/>
          </a:prstGeom>
          <a:noFill/>
        </p:spPr>
        <p:txBody>
          <a:bodyPr wrap="none" rtlCol="0">
            <a:spAutoFit/>
          </a:bodyPr>
          <a:lstStyle/>
          <a:p>
            <a:r>
              <a:rPr lang="es-EC" u="sng" dirty="0"/>
              <a:t>Matriz de </a:t>
            </a:r>
            <a:r>
              <a:rPr lang="es-EC" u="sng" dirty="0" smtClean="0"/>
              <a:t>mapeo</a:t>
            </a:r>
            <a:endParaRPr lang="es-EC" u="sng" dirty="0"/>
          </a:p>
        </p:txBody>
      </p:sp>
    </p:spTree>
    <p:extLst>
      <p:ext uri="{BB962C8B-B14F-4D97-AF65-F5344CB8AC3E}">
        <p14:creationId xmlns:p14="http://schemas.microsoft.com/office/powerpoint/2010/main" val="3517941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D4D4745-FC3D-4698-993F-3D33980EC2E0}"/>
              </a:ext>
            </a:extLst>
          </p:cNvPr>
          <p:cNvSpPr>
            <a:spLocks noGrp="1"/>
          </p:cNvSpPr>
          <p:nvPr>
            <p:ph type="title"/>
          </p:nvPr>
        </p:nvSpPr>
        <p:spPr/>
        <p:txBody>
          <a:bodyPr/>
          <a:lstStyle/>
          <a:p>
            <a:pPr lvl="0"/>
            <a:r>
              <a:rPr lang="es-EC" sz="2800" dirty="0"/>
              <a:t>Manual de proceso Gestión de </a:t>
            </a:r>
            <a:r>
              <a:rPr lang="es-EC" sz="2800" dirty="0" smtClean="0"/>
              <a:t>proyectos – Doc. Procedimiento</a:t>
            </a:r>
            <a:endParaRPr lang="es-EC" sz="2800" dirty="0"/>
          </a:p>
        </p:txBody>
      </p:sp>
      <p:pic>
        <p:nvPicPr>
          <p:cNvPr id="7" name="Imagen 6"/>
          <p:cNvPicPr>
            <a:picLocks noChangeAspect="1"/>
          </p:cNvPicPr>
          <p:nvPr/>
        </p:nvPicPr>
        <p:blipFill>
          <a:blip r:embed="rId2"/>
          <a:stretch>
            <a:fillRect/>
          </a:stretch>
        </p:blipFill>
        <p:spPr>
          <a:xfrm>
            <a:off x="1192161" y="1017735"/>
            <a:ext cx="9864556" cy="5607043"/>
          </a:xfrm>
          <a:prstGeom prst="rect">
            <a:avLst/>
          </a:prstGeom>
        </p:spPr>
      </p:pic>
    </p:spTree>
    <p:extLst>
      <p:ext uri="{BB962C8B-B14F-4D97-AF65-F5344CB8AC3E}">
        <p14:creationId xmlns:p14="http://schemas.microsoft.com/office/powerpoint/2010/main" val="3603288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D4D4745-FC3D-4698-993F-3D33980EC2E0}"/>
              </a:ext>
            </a:extLst>
          </p:cNvPr>
          <p:cNvSpPr>
            <a:spLocks noGrp="1"/>
          </p:cNvSpPr>
          <p:nvPr>
            <p:ph type="title"/>
          </p:nvPr>
        </p:nvSpPr>
        <p:spPr>
          <a:xfrm>
            <a:off x="580621" y="361507"/>
            <a:ext cx="11434170" cy="434251"/>
          </a:xfrm>
        </p:spPr>
        <p:txBody>
          <a:bodyPr/>
          <a:lstStyle/>
          <a:p>
            <a:pPr lvl="0"/>
            <a:r>
              <a:rPr lang="es-EC" dirty="0"/>
              <a:t>Evaluación final </a:t>
            </a:r>
            <a:r>
              <a:rPr lang="es-EC" dirty="0" smtClean="0"/>
              <a:t>– Matriz de mapeo CMMI/Procedimientos</a:t>
            </a:r>
            <a:endParaRPr lang="es-EC" dirty="0"/>
          </a:p>
        </p:txBody>
      </p:sp>
      <p:pic>
        <p:nvPicPr>
          <p:cNvPr id="21" name="Imagen 20"/>
          <p:cNvPicPr>
            <a:picLocks noChangeAspect="1"/>
          </p:cNvPicPr>
          <p:nvPr/>
        </p:nvPicPr>
        <p:blipFill>
          <a:blip r:embed="rId2"/>
          <a:stretch>
            <a:fillRect/>
          </a:stretch>
        </p:blipFill>
        <p:spPr>
          <a:xfrm>
            <a:off x="6270542" y="918332"/>
            <a:ext cx="3256224" cy="5815019"/>
          </a:xfrm>
          <a:prstGeom prst="rect">
            <a:avLst/>
          </a:prstGeom>
        </p:spPr>
      </p:pic>
      <p:pic>
        <p:nvPicPr>
          <p:cNvPr id="5" name="Imagen 4"/>
          <p:cNvPicPr>
            <a:picLocks noChangeAspect="1"/>
          </p:cNvPicPr>
          <p:nvPr/>
        </p:nvPicPr>
        <p:blipFill>
          <a:blip r:embed="rId3"/>
          <a:stretch>
            <a:fillRect/>
          </a:stretch>
        </p:blipFill>
        <p:spPr>
          <a:xfrm>
            <a:off x="3040912" y="928361"/>
            <a:ext cx="3232298" cy="5746582"/>
          </a:xfrm>
          <a:prstGeom prst="rect">
            <a:avLst/>
          </a:prstGeom>
        </p:spPr>
      </p:pic>
      <p:pic>
        <p:nvPicPr>
          <p:cNvPr id="7" name="Imagen 6"/>
          <p:cNvPicPr>
            <a:picLocks noChangeAspect="1"/>
          </p:cNvPicPr>
          <p:nvPr/>
        </p:nvPicPr>
        <p:blipFill>
          <a:blip r:embed="rId4"/>
          <a:stretch>
            <a:fillRect/>
          </a:stretch>
        </p:blipFill>
        <p:spPr>
          <a:xfrm>
            <a:off x="126058" y="903384"/>
            <a:ext cx="2914853" cy="2898268"/>
          </a:xfrm>
          <a:prstGeom prst="rect">
            <a:avLst/>
          </a:prstGeom>
        </p:spPr>
      </p:pic>
      <p:pic>
        <p:nvPicPr>
          <p:cNvPr id="8" name="Imagen 7"/>
          <p:cNvPicPr>
            <a:picLocks noChangeAspect="1"/>
          </p:cNvPicPr>
          <p:nvPr/>
        </p:nvPicPr>
        <p:blipFill>
          <a:blip r:embed="rId5"/>
          <a:stretch>
            <a:fillRect/>
          </a:stretch>
        </p:blipFill>
        <p:spPr>
          <a:xfrm>
            <a:off x="9526766" y="869953"/>
            <a:ext cx="2600276" cy="5863398"/>
          </a:xfrm>
          <a:prstGeom prst="rect">
            <a:avLst/>
          </a:prstGeom>
        </p:spPr>
      </p:pic>
    </p:spTree>
    <p:extLst>
      <p:ext uri="{BB962C8B-B14F-4D97-AF65-F5344CB8AC3E}">
        <p14:creationId xmlns:p14="http://schemas.microsoft.com/office/powerpoint/2010/main" val="2074293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D4D4745-FC3D-4698-993F-3D33980EC2E0}"/>
              </a:ext>
            </a:extLst>
          </p:cNvPr>
          <p:cNvSpPr>
            <a:spLocks noGrp="1"/>
          </p:cNvSpPr>
          <p:nvPr>
            <p:ph type="title"/>
          </p:nvPr>
        </p:nvSpPr>
        <p:spPr>
          <a:xfrm>
            <a:off x="580621" y="361507"/>
            <a:ext cx="11434170" cy="434251"/>
          </a:xfrm>
        </p:spPr>
        <p:txBody>
          <a:bodyPr/>
          <a:lstStyle/>
          <a:p>
            <a:pPr lvl="0"/>
            <a:r>
              <a:rPr lang="es-EC" dirty="0"/>
              <a:t>Evaluación final </a:t>
            </a:r>
            <a:r>
              <a:rPr lang="es-EC" dirty="0" smtClean="0"/>
              <a:t>– Matriz de mapeo CMMI/Procedimientos</a:t>
            </a:r>
            <a:endParaRPr lang="es-EC" dirty="0"/>
          </a:p>
        </p:txBody>
      </p:sp>
      <p:pic>
        <p:nvPicPr>
          <p:cNvPr id="21" name="Imagen 20"/>
          <p:cNvPicPr>
            <a:picLocks noChangeAspect="1"/>
          </p:cNvPicPr>
          <p:nvPr/>
        </p:nvPicPr>
        <p:blipFill>
          <a:blip r:embed="rId2"/>
          <a:stretch>
            <a:fillRect/>
          </a:stretch>
        </p:blipFill>
        <p:spPr>
          <a:xfrm>
            <a:off x="4871030" y="883510"/>
            <a:ext cx="2549101" cy="5815019"/>
          </a:xfrm>
          <a:prstGeom prst="rect">
            <a:avLst/>
          </a:prstGeom>
        </p:spPr>
      </p:pic>
      <p:pic>
        <p:nvPicPr>
          <p:cNvPr id="22" name="Imagen 21"/>
          <p:cNvPicPr>
            <a:picLocks noChangeAspect="1"/>
          </p:cNvPicPr>
          <p:nvPr/>
        </p:nvPicPr>
        <p:blipFill>
          <a:blip r:embed="rId3"/>
          <a:stretch>
            <a:fillRect/>
          </a:stretch>
        </p:blipFill>
        <p:spPr>
          <a:xfrm>
            <a:off x="7465928" y="907783"/>
            <a:ext cx="2368445" cy="5815019"/>
          </a:xfrm>
          <a:prstGeom prst="rect">
            <a:avLst/>
          </a:prstGeom>
        </p:spPr>
      </p:pic>
      <p:pic>
        <p:nvPicPr>
          <p:cNvPr id="5" name="Imagen 4"/>
          <p:cNvPicPr>
            <a:picLocks noChangeAspect="1"/>
          </p:cNvPicPr>
          <p:nvPr/>
        </p:nvPicPr>
        <p:blipFill>
          <a:blip r:embed="rId4"/>
          <a:stretch>
            <a:fillRect/>
          </a:stretch>
        </p:blipFill>
        <p:spPr>
          <a:xfrm>
            <a:off x="2262739" y="894143"/>
            <a:ext cx="2579088" cy="5746582"/>
          </a:xfrm>
          <a:prstGeom prst="rect">
            <a:avLst/>
          </a:prstGeom>
        </p:spPr>
      </p:pic>
      <p:pic>
        <p:nvPicPr>
          <p:cNvPr id="7" name="Imagen 6"/>
          <p:cNvPicPr>
            <a:picLocks noChangeAspect="1"/>
          </p:cNvPicPr>
          <p:nvPr/>
        </p:nvPicPr>
        <p:blipFill>
          <a:blip r:embed="rId5"/>
          <a:stretch>
            <a:fillRect/>
          </a:stretch>
        </p:blipFill>
        <p:spPr>
          <a:xfrm>
            <a:off x="47560" y="907783"/>
            <a:ext cx="2200966" cy="2898268"/>
          </a:xfrm>
          <a:prstGeom prst="rect">
            <a:avLst/>
          </a:prstGeom>
        </p:spPr>
      </p:pic>
      <p:pic>
        <p:nvPicPr>
          <p:cNvPr id="8" name="Imagen 7"/>
          <p:cNvPicPr>
            <a:picLocks noChangeAspect="1"/>
          </p:cNvPicPr>
          <p:nvPr/>
        </p:nvPicPr>
        <p:blipFill>
          <a:blip r:embed="rId6"/>
          <a:stretch>
            <a:fillRect/>
          </a:stretch>
        </p:blipFill>
        <p:spPr>
          <a:xfrm>
            <a:off x="9864354" y="869953"/>
            <a:ext cx="2262687" cy="5863398"/>
          </a:xfrm>
          <a:prstGeom prst="rect">
            <a:avLst/>
          </a:prstGeom>
        </p:spPr>
      </p:pic>
    </p:spTree>
    <p:extLst>
      <p:ext uri="{BB962C8B-B14F-4D97-AF65-F5344CB8AC3E}">
        <p14:creationId xmlns:p14="http://schemas.microsoft.com/office/powerpoint/2010/main" val="99366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D4D4745-FC3D-4698-993F-3D33980EC2E0}"/>
              </a:ext>
            </a:extLst>
          </p:cNvPr>
          <p:cNvSpPr>
            <a:spLocks noGrp="1"/>
          </p:cNvSpPr>
          <p:nvPr>
            <p:ph type="title"/>
          </p:nvPr>
        </p:nvSpPr>
        <p:spPr/>
        <p:txBody>
          <a:bodyPr/>
          <a:lstStyle/>
          <a:p>
            <a:pPr lvl="0"/>
            <a:r>
              <a:rPr lang="es-EC" dirty="0"/>
              <a:t>Evaluación final con base a </a:t>
            </a:r>
            <a:r>
              <a:rPr lang="es-EC" dirty="0" smtClean="0"/>
              <a:t>CMMI – Nivel alcanzado</a:t>
            </a:r>
            <a:endParaRPr lang="es-EC" dirty="0"/>
          </a:p>
        </p:txBody>
      </p:sp>
      <p:sp>
        <p:nvSpPr>
          <p:cNvPr id="2" name="Rectángulo 1"/>
          <p:cNvSpPr/>
          <p:nvPr/>
        </p:nvSpPr>
        <p:spPr>
          <a:xfrm>
            <a:off x="1002891" y="5733891"/>
            <a:ext cx="3057833" cy="73152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Nivel 5 </a:t>
            </a:r>
            <a:r>
              <a:rPr lang="es-EC" dirty="0"/>
              <a:t>Alcanzado y alineado</a:t>
            </a:r>
          </a:p>
        </p:txBody>
      </p:sp>
      <p:sp>
        <p:nvSpPr>
          <p:cNvPr id="5" name="Rectángulo 4"/>
          <p:cNvSpPr/>
          <p:nvPr/>
        </p:nvSpPr>
        <p:spPr>
          <a:xfrm>
            <a:off x="1002891" y="1324123"/>
            <a:ext cx="3057833" cy="7315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rPr>
              <a:t>Nivel 1 Alcanzado y alineado</a:t>
            </a:r>
            <a:endParaRPr lang="es-EC" dirty="0">
              <a:solidFill>
                <a:schemeClr val="tx1"/>
              </a:solidFill>
            </a:endParaRPr>
          </a:p>
        </p:txBody>
      </p:sp>
      <p:sp>
        <p:nvSpPr>
          <p:cNvPr id="7" name="Rectángulo 6"/>
          <p:cNvSpPr/>
          <p:nvPr/>
        </p:nvSpPr>
        <p:spPr>
          <a:xfrm>
            <a:off x="1002890" y="2341762"/>
            <a:ext cx="3057833" cy="7315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rPr>
              <a:t>Nivel 2 </a:t>
            </a:r>
            <a:r>
              <a:rPr lang="es-EC" dirty="0">
                <a:solidFill>
                  <a:schemeClr val="tx1"/>
                </a:solidFill>
              </a:rPr>
              <a:t>Alcanzado y alineado</a:t>
            </a:r>
          </a:p>
        </p:txBody>
      </p:sp>
      <p:sp>
        <p:nvSpPr>
          <p:cNvPr id="8" name="Rectángulo 7"/>
          <p:cNvSpPr/>
          <p:nvPr/>
        </p:nvSpPr>
        <p:spPr>
          <a:xfrm>
            <a:off x="1002890" y="3456367"/>
            <a:ext cx="3057833" cy="7315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Nivel </a:t>
            </a:r>
            <a:r>
              <a:rPr lang="es-EC" dirty="0"/>
              <a:t>3 Alcanzado y alineado</a:t>
            </a:r>
          </a:p>
        </p:txBody>
      </p:sp>
      <p:sp>
        <p:nvSpPr>
          <p:cNvPr id="9" name="Rectángulo 8"/>
          <p:cNvSpPr/>
          <p:nvPr/>
        </p:nvSpPr>
        <p:spPr>
          <a:xfrm>
            <a:off x="1002889" y="4570972"/>
            <a:ext cx="3057833" cy="7315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Nivel 4 </a:t>
            </a:r>
            <a:r>
              <a:rPr lang="es-EC" dirty="0"/>
              <a:t>Alcanzado y alineado</a:t>
            </a:r>
          </a:p>
        </p:txBody>
      </p:sp>
      <p:pic>
        <p:nvPicPr>
          <p:cNvPr id="12" name="Imagen 11"/>
          <p:cNvPicPr>
            <a:picLocks noChangeAspect="1"/>
          </p:cNvPicPr>
          <p:nvPr/>
        </p:nvPicPr>
        <p:blipFill>
          <a:blip r:embed="rId2"/>
          <a:stretch>
            <a:fillRect/>
          </a:stretch>
        </p:blipFill>
        <p:spPr>
          <a:xfrm>
            <a:off x="5124714" y="965764"/>
            <a:ext cx="5973798" cy="5988356"/>
          </a:xfrm>
          <a:prstGeom prst="rect">
            <a:avLst/>
          </a:prstGeom>
        </p:spPr>
      </p:pic>
    </p:spTree>
    <p:extLst>
      <p:ext uri="{BB962C8B-B14F-4D97-AF65-F5344CB8AC3E}">
        <p14:creationId xmlns:p14="http://schemas.microsoft.com/office/powerpoint/2010/main" val="490969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ES" dirty="0"/>
              <a:t>Conclusiones y Recomendaciones</a:t>
            </a:r>
            <a:endParaRPr lang="es-MX" dirty="0"/>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776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Conclusiones y Recomendaciones</a:t>
            </a:r>
            <a:endParaRPr lang="es-MX" dirty="0"/>
          </a:p>
        </p:txBody>
      </p:sp>
      <p:sp>
        <p:nvSpPr>
          <p:cNvPr id="2" name="Marcador de texto 1"/>
          <p:cNvSpPr>
            <a:spLocks noGrp="1"/>
          </p:cNvSpPr>
          <p:nvPr>
            <p:ph type="body" sz="quarter" idx="11"/>
          </p:nvPr>
        </p:nvSpPr>
        <p:spPr>
          <a:xfrm>
            <a:off x="419735" y="1296114"/>
            <a:ext cx="5676265" cy="3884076"/>
          </a:xfrm>
        </p:spPr>
        <p:txBody>
          <a:bodyPr>
            <a:normAutofit/>
          </a:bodyPr>
          <a:lstStyle/>
          <a:p>
            <a:pPr marL="0" lvl="0" indent="0" algn="just">
              <a:lnSpc>
                <a:spcPct val="150000"/>
              </a:lnSpc>
              <a:buNone/>
            </a:pPr>
            <a:r>
              <a:rPr lang="es-EC" sz="2000" b="1" dirty="0"/>
              <a:t>Conclusión: </a:t>
            </a:r>
            <a:r>
              <a:rPr lang="es-EC" sz="2000" dirty="0"/>
              <a:t>El modelo de madurez de capacidades - Capability Maturity Model Integration (CMMI-DEV) </a:t>
            </a:r>
            <a:r>
              <a:rPr lang="es-EC" sz="2000" b="1" dirty="0"/>
              <a:t>se integró en el proceso de gestión de proyectos de la empresa “Fábrica de Software Consultancy and Services S.A.”;</a:t>
            </a:r>
            <a:r>
              <a:rPr lang="es-EC" sz="2000" dirty="0"/>
              <a:t> generando, el manual de proceso que incluye las métricas generales para el proceso.</a:t>
            </a:r>
            <a:endParaRPr lang="es-EC" sz="2000" b="1" dirty="0"/>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2"/>
          <p:cNvSpPr/>
          <p:nvPr/>
        </p:nvSpPr>
        <p:spPr>
          <a:xfrm>
            <a:off x="6522720" y="1250037"/>
            <a:ext cx="5273040" cy="4459619"/>
          </a:xfrm>
          <a:prstGeom prst="rect">
            <a:avLst/>
          </a:prstGeom>
        </p:spPr>
        <p:txBody>
          <a:bodyPr wrap="square">
            <a:spAutoFit/>
          </a:bodyPr>
          <a:lstStyle/>
          <a:p>
            <a:pPr algn="just">
              <a:lnSpc>
                <a:spcPct val="160000"/>
              </a:lnSpc>
            </a:pPr>
            <a:r>
              <a:rPr lang="es-EC" sz="2000" b="1" dirty="0">
                <a:latin typeface="Arial" panose="020B0604020202020204" pitchFamily="34" charset="0"/>
                <a:cs typeface="Arial" panose="020B0604020202020204" pitchFamily="34" charset="0"/>
              </a:rPr>
              <a:t>Recomendación: </a:t>
            </a:r>
            <a:r>
              <a:rPr lang="es-EC" sz="2000" dirty="0">
                <a:latin typeface="Arial" panose="020B0604020202020204" pitchFamily="34" charset="0"/>
                <a:cs typeface="Arial" panose="020B0604020202020204" pitchFamily="34" charset="0"/>
              </a:rPr>
              <a:t>Se recomienda realizar la </a:t>
            </a:r>
            <a:r>
              <a:rPr lang="es-EC" sz="2000" b="1" dirty="0">
                <a:latin typeface="Arial" panose="020B0604020202020204" pitchFamily="34" charset="0"/>
                <a:cs typeface="Arial" panose="020B0604020202020204" pitchFamily="34" charset="0"/>
              </a:rPr>
              <a:t>inclusión de una métrica que permita medir el </a:t>
            </a:r>
            <a:r>
              <a:rPr lang="es-EC" sz="2000" b="1" dirty="0" smtClean="0">
                <a:latin typeface="Arial" panose="020B0604020202020204" pitchFamily="34" charset="0"/>
                <a:cs typeface="Arial" panose="020B0604020202020204" pitchFamily="34" charset="0"/>
              </a:rPr>
              <a:t>índice del nivel </a:t>
            </a:r>
            <a:r>
              <a:rPr lang="es-EC" sz="2000" b="1" dirty="0">
                <a:latin typeface="Arial" panose="020B0604020202020204" pitchFamily="34" charset="0"/>
                <a:cs typeface="Arial" panose="020B0604020202020204" pitchFamily="34" charset="0"/>
              </a:rPr>
              <a:t>de madurez del proceso de gestión de proyectos implementado</a:t>
            </a:r>
            <a:r>
              <a:rPr lang="es-EC" sz="2000" dirty="0">
                <a:latin typeface="Arial" panose="020B0604020202020204" pitchFamily="34" charset="0"/>
                <a:cs typeface="Arial" panose="020B0604020202020204" pitchFamily="34" charset="0"/>
              </a:rPr>
              <a:t>, para evaluar, de forma continua, el nivel de madurez; se podría tomar como base la clasificación por proyecto, fase de ejecución del proyecto, área de proceso o nivel.</a:t>
            </a:r>
          </a:p>
        </p:txBody>
      </p:sp>
    </p:spTree>
    <p:extLst>
      <p:ext uri="{BB962C8B-B14F-4D97-AF65-F5344CB8AC3E}">
        <p14:creationId xmlns:p14="http://schemas.microsoft.com/office/powerpoint/2010/main" val="869957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Conclusiones y Recomendaciones</a:t>
            </a:r>
            <a:endParaRPr lang="es-MX" dirty="0"/>
          </a:p>
        </p:txBody>
      </p:sp>
      <p:sp>
        <p:nvSpPr>
          <p:cNvPr id="2" name="Marcador de texto 1"/>
          <p:cNvSpPr>
            <a:spLocks noGrp="1"/>
          </p:cNvSpPr>
          <p:nvPr>
            <p:ph type="body" sz="quarter" idx="11"/>
          </p:nvPr>
        </p:nvSpPr>
        <p:spPr>
          <a:xfrm>
            <a:off x="371476" y="1150433"/>
            <a:ext cx="5667375" cy="4990976"/>
          </a:xfrm>
        </p:spPr>
        <p:txBody>
          <a:bodyPr>
            <a:normAutofit/>
          </a:bodyPr>
          <a:lstStyle/>
          <a:p>
            <a:pPr marL="0" lvl="0" indent="0" algn="just">
              <a:lnSpc>
                <a:spcPct val="150000"/>
              </a:lnSpc>
              <a:buNone/>
            </a:pPr>
            <a:r>
              <a:rPr lang="es-EC" sz="2000" b="1" dirty="0"/>
              <a:t>Conclusión: </a:t>
            </a:r>
            <a:r>
              <a:rPr lang="es-EC" sz="2000" dirty="0"/>
              <a:t>La comparación del manual de proceso de gestión de proyectos y el modelo Capability Maturity Model Integration (CMMI-DEV) permitió que, </a:t>
            </a:r>
            <a:r>
              <a:rPr lang="es-EC" sz="2000" b="1" dirty="0"/>
              <a:t>los procedimientos desarrollados estén alineados a los objetivos y prácticas específicas del modelo y estén mapeados con cada uno de los cinco niveles de madurez</a:t>
            </a:r>
            <a:r>
              <a:rPr lang="es-EC" sz="2000" dirty="0"/>
              <a:t> (Inicial, administrado, definido, administrado cuantitativamente y optimizado) que propone el modelo CMMI-DEV.</a:t>
            </a:r>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arcador de texto 1">
            <a:extLst>
              <a:ext uri="{FF2B5EF4-FFF2-40B4-BE49-F238E27FC236}">
                <a16:creationId xmlns:a16="http://schemas.microsoft.com/office/drawing/2014/main" xmlns="" id="{B29908B9-0039-49AA-9012-ECDDDC8CC03A}"/>
              </a:ext>
            </a:extLst>
          </p:cNvPr>
          <p:cNvSpPr txBox="1">
            <a:spLocks/>
          </p:cNvSpPr>
          <p:nvPr/>
        </p:nvSpPr>
        <p:spPr>
          <a:xfrm>
            <a:off x="6416039" y="1101096"/>
            <a:ext cx="5404485" cy="4990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EC" sz="2000" b="1" dirty="0"/>
              <a:t>Recomendación:</a:t>
            </a:r>
            <a:r>
              <a:rPr lang="es-EC" sz="2000" dirty="0"/>
              <a:t> El alcance de este trabajo fue a nivel de objetivos y prácticas específicas, </a:t>
            </a:r>
            <a:r>
              <a:rPr lang="es-EC" sz="2000" b="1" dirty="0"/>
              <a:t>se recomienda que los objetivos y prácticas generales, que propone el modelo CMMI-DEV, deben ser implementados a nivel organizacional</a:t>
            </a:r>
            <a:r>
              <a:rPr lang="es-EC" sz="2000" dirty="0"/>
              <a:t>. </a:t>
            </a:r>
          </a:p>
        </p:txBody>
      </p:sp>
    </p:spTree>
    <p:extLst>
      <p:ext uri="{BB962C8B-B14F-4D97-AF65-F5344CB8AC3E}">
        <p14:creationId xmlns:p14="http://schemas.microsoft.com/office/powerpoint/2010/main" val="3473583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1"/>
          <p:cNvSpPr txBox="1">
            <a:spLocks/>
          </p:cNvSpPr>
          <p:nvPr/>
        </p:nvSpPr>
        <p:spPr>
          <a:xfrm>
            <a:off x="538350" y="60742"/>
            <a:ext cx="11348852" cy="642647"/>
          </a:xfrm>
          <a:prstGeom prst="rect">
            <a:avLst/>
          </a:prstGeom>
        </p:spPr>
        <p:txBody>
          <a:bodyPr vert="horz" wrap="square" lIns="68580" tIns="34290" rIns="68580" bIns="34290" rtlCol="0" anchor="ctr">
            <a:normAutofit/>
          </a:bodyPr>
          <a:lstStyle>
            <a:lvl1pPr algn="l" defTabSz="685800" rtl="0" eaLnBrk="1" latinLnBrk="0" hangingPunct="1">
              <a:spcBef>
                <a:spcPct val="0"/>
              </a:spcBef>
              <a:buNone/>
              <a:defRPr sz="2100" kern="1200">
                <a:solidFill>
                  <a:schemeClr val="bg1"/>
                </a:solidFill>
                <a:latin typeface="+mj-lt"/>
                <a:ea typeface="+mj-ea"/>
                <a:cs typeface="Arial" pitchFamily="34" charset="0"/>
              </a:defRPr>
            </a:lvl1pPr>
          </a:lstStyle>
          <a:p>
            <a:r>
              <a:rPr lang="es-EC" dirty="0" smtClean="0">
                <a:solidFill>
                  <a:prstClr val="white"/>
                </a:solidFill>
              </a:rPr>
              <a:t>GRUPO TATA</a:t>
            </a:r>
            <a:endParaRPr lang="en-US" dirty="0">
              <a:solidFill>
                <a:prstClr val="white"/>
              </a:solidFill>
              <a:latin typeface="Arial" panose="020B0604020202020204" pitchFamily="34" charset="0"/>
            </a:endParaRPr>
          </a:p>
        </p:txBody>
      </p:sp>
      <p:sp>
        <p:nvSpPr>
          <p:cNvPr id="4" name="3 CuadroTexto"/>
          <p:cNvSpPr txBox="1"/>
          <p:nvPr/>
        </p:nvSpPr>
        <p:spPr>
          <a:xfrm>
            <a:off x="3703658" y="1373262"/>
            <a:ext cx="2989921" cy="369332"/>
          </a:xfrm>
          <a:prstGeom prst="rect">
            <a:avLst/>
          </a:prstGeom>
          <a:noFill/>
        </p:spPr>
        <p:txBody>
          <a:bodyPr wrap="none" rtlCol="0">
            <a:spAutoFit/>
          </a:bodyPr>
          <a:lstStyle/>
          <a:p>
            <a:r>
              <a:rPr lang="es-CL" b="1" dirty="0">
                <a:solidFill>
                  <a:srgbClr val="FFC000"/>
                </a:solidFill>
                <a:latin typeface="Century Gothic" pitchFamily="34" charset="0"/>
              </a:rPr>
              <a:t>Mayor </a:t>
            </a:r>
            <a:r>
              <a:rPr lang="es-CL" sz="1200" b="1" dirty="0">
                <a:solidFill>
                  <a:srgbClr val="000000"/>
                </a:solidFill>
                <a:latin typeface="Century Gothic" pitchFamily="34" charset="0"/>
              </a:rPr>
              <a:t>Grupo Industrial de la India</a:t>
            </a:r>
          </a:p>
        </p:txBody>
      </p:sp>
      <p:sp>
        <p:nvSpPr>
          <p:cNvPr id="5" name="4 CuadroTexto"/>
          <p:cNvSpPr txBox="1"/>
          <p:nvPr/>
        </p:nvSpPr>
        <p:spPr>
          <a:xfrm>
            <a:off x="4998469" y="1723797"/>
            <a:ext cx="3642344" cy="369332"/>
          </a:xfrm>
          <a:prstGeom prst="rect">
            <a:avLst/>
          </a:prstGeom>
          <a:noFill/>
        </p:spPr>
        <p:txBody>
          <a:bodyPr wrap="none" rtlCol="0">
            <a:spAutoFit/>
          </a:bodyPr>
          <a:lstStyle/>
          <a:p>
            <a:r>
              <a:rPr lang="es-CL" sz="1200" b="1" dirty="0">
                <a:solidFill>
                  <a:srgbClr val="000000"/>
                </a:solidFill>
                <a:latin typeface="Century Gothic" pitchFamily="34" charset="0"/>
              </a:rPr>
              <a:t>con presencia en </a:t>
            </a:r>
            <a:r>
              <a:rPr lang="es-CL" b="1" dirty="0">
                <a:solidFill>
                  <a:srgbClr val="6DCFF6"/>
                </a:solidFill>
                <a:latin typeface="Century Gothic" pitchFamily="34" charset="0"/>
              </a:rPr>
              <a:t>siete</a:t>
            </a:r>
            <a:r>
              <a:rPr lang="es-CL" sz="1200" b="1" dirty="0">
                <a:solidFill>
                  <a:srgbClr val="000000"/>
                </a:solidFill>
                <a:latin typeface="Century Gothic" pitchFamily="34" charset="0"/>
              </a:rPr>
              <a:t> industrias o sectores </a:t>
            </a:r>
          </a:p>
        </p:txBody>
      </p:sp>
      <p:sp>
        <p:nvSpPr>
          <p:cNvPr id="6" name="5 CuadroTexto"/>
          <p:cNvSpPr txBox="1"/>
          <p:nvPr/>
        </p:nvSpPr>
        <p:spPr>
          <a:xfrm>
            <a:off x="2890858" y="2066697"/>
            <a:ext cx="3098925" cy="369332"/>
          </a:xfrm>
          <a:prstGeom prst="rect">
            <a:avLst/>
          </a:prstGeom>
          <a:noFill/>
        </p:spPr>
        <p:txBody>
          <a:bodyPr wrap="none" rtlCol="0">
            <a:spAutoFit/>
          </a:bodyPr>
          <a:lstStyle/>
          <a:p>
            <a:r>
              <a:rPr lang="es-CL" sz="1200" b="1" dirty="0">
                <a:solidFill>
                  <a:srgbClr val="000000"/>
                </a:solidFill>
                <a:latin typeface="Century Gothic" pitchFamily="34" charset="0"/>
              </a:rPr>
              <a:t>y operaciones en más de </a:t>
            </a:r>
            <a:r>
              <a:rPr lang="es-CL" b="1" dirty="0">
                <a:solidFill>
                  <a:srgbClr val="92D050"/>
                </a:solidFill>
                <a:latin typeface="Century Gothic" pitchFamily="34" charset="0"/>
              </a:rPr>
              <a:t>100 </a:t>
            </a:r>
            <a:r>
              <a:rPr lang="es-CL" sz="1200" b="1" dirty="0">
                <a:solidFill>
                  <a:srgbClr val="000000"/>
                </a:solidFill>
                <a:latin typeface="Century Gothic" pitchFamily="34" charset="0"/>
              </a:rPr>
              <a:t>países;</a:t>
            </a:r>
          </a:p>
        </p:txBody>
      </p:sp>
      <p:sp>
        <p:nvSpPr>
          <p:cNvPr id="7" name="6 CuadroTexto"/>
          <p:cNvSpPr txBox="1"/>
          <p:nvPr/>
        </p:nvSpPr>
        <p:spPr>
          <a:xfrm>
            <a:off x="2586057" y="2409597"/>
            <a:ext cx="4785284" cy="369332"/>
          </a:xfrm>
          <a:prstGeom prst="rect">
            <a:avLst/>
          </a:prstGeom>
          <a:noFill/>
        </p:spPr>
        <p:txBody>
          <a:bodyPr wrap="none" rtlCol="0">
            <a:spAutoFit/>
          </a:bodyPr>
          <a:lstStyle/>
          <a:p>
            <a:r>
              <a:rPr lang="es-CL" sz="1200" b="1" dirty="0">
                <a:solidFill>
                  <a:srgbClr val="000000"/>
                </a:solidFill>
                <a:latin typeface="Century Gothic" pitchFamily="34" charset="0"/>
              </a:rPr>
              <a:t>con productos y servicios disponibles en más de </a:t>
            </a:r>
            <a:r>
              <a:rPr lang="es-CL" b="1" dirty="0">
                <a:solidFill>
                  <a:srgbClr val="FFC000"/>
                </a:solidFill>
                <a:latin typeface="Century Gothic" pitchFamily="34" charset="0"/>
              </a:rPr>
              <a:t>150</a:t>
            </a:r>
            <a:r>
              <a:rPr lang="es-CL" sz="1200" b="1" dirty="0">
                <a:solidFill>
                  <a:srgbClr val="000000"/>
                </a:solidFill>
                <a:latin typeface="Century Gothic" pitchFamily="34" charset="0"/>
              </a:rPr>
              <a:t> países,</a:t>
            </a:r>
          </a:p>
        </p:txBody>
      </p:sp>
      <p:sp>
        <p:nvSpPr>
          <p:cNvPr id="8" name="7 CuadroTexto"/>
          <p:cNvSpPr txBox="1"/>
          <p:nvPr/>
        </p:nvSpPr>
        <p:spPr>
          <a:xfrm>
            <a:off x="3370654" y="2752497"/>
            <a:ext cx="2343911" cy="369332"/>
          </a:xfrm>
          <a:prstGeom prst="rect">
            <a:avLst/>
          </a:prstGeom>
          <a:noFill/>
        </p:spPr>
        <p:txBody>
          <a:bodyPr wrap="none" rtlCol="0">
            <a:spAutoFit/>
          </a:bodyPr>
          <a:lstStyle/>
          <a:p>
            <a:r>
              <a:rPr lang="es-CL" sz="1200" b="1" dirty="0">
                <a:solidFill>
                  <a:srgbClr val="000000"/>
                </a:solidFill>
                <a:latin typeface="Century Gothic" pitchFamily="34" charset="0"/>
                <a:cs typeface="Aparajita" pitchFamily="34" charset="0"/>
              </a:rPr>
              <a:t>y </a:t>
            </a:r>
            <a:r>
              <a:rPr lang="es-CL" b="1" dirty="0">
                <a:solidFill>
                  <a:srgbClr val="6DCFF6"/>
                </a:solidFill>
                <a:latin typeface="Century Gothic" pitchFamily="34" charset="0"/>
                <a:cs typeface="Aparajita" pitchFamily="34" charset="0"/>
              </a:rPr>
              <a:t>695.000</a:t>
            </a:r>
            <a:r>
              <a:rPr lang="es-CL" sz="1200" b="1" dirty="0">
                <a:solidFill>
                  <a:srgbClr val="000000"/>
                </a:solidFill>
                <a:latin typeface="Century Gothic" pitchFamily="34" charset="0"/>
                <a:cs typeface="Aparajita" pitchFamily="34" charset="0"/>
              </a:rPr>
              <a:t> colaboradores.</a:t>
            </a:r>
          </a:p>
        </p:txBody>
      </p:sp>
      <p:sp>
        <p:nvSpPr>
          <p:cNvPr id="9" name="8 CuadroTexto"/>
          <p:cNvSpPr txBox="1"/>
          <p:nvPr/>
        </p:nvSpPr>
        <p:spPr>
          <a:xfrm>
            <a:off x="2586058" y="3095397"/>
            <a:ext cx="4589718" cy="369332"/>
          </a:xfrm>
          <a:prstGeom prst="rect">
            <a:avLst/>
          </a:prstGeom>
          <a:noFill/>
        </p:spPr>
        <p:txBody>
          <a:bodyPr wrap="none" rtlCol="0">
            <a:spAutoFit/>
          </a:bodyPr>
          <a:lstStyle/>
          <a:p>
            <a:r>
              <a:rPr lang="es-CL" sz="1200" b="1" dirty="0">
                <a:solidFill>
                  <a:srgbClr val="000000"/>
                </a:solidFill>
                <a:latin typeface="Century Gothic" pitchFamily="34" charset="0"/>
                <a:cs typeface="Aparajita" pitchFamily="34" charset="0"/>
              </a:rPr>
              <a:t>Ingresos generados de más de </a:t>
            </a:r>
            <a:r>
              <a:rPr lang="es-CL" b="1" dirty="0">
                <a:solidFill>
                  <a:srgbClr val="92D050"/>
                </a:solidFill>
                <a:latin typeface="Century Gothic" pitchFamily="34" charset="0"/>
              </a:rPr>
              <a:t>USD 100.000 </a:t>
            </a:r>
            <a:r>
              <a:rPr lang="es-CL" sz="1200" b="1" dirty="0">
                <a:solidFill>
                  <a:srgbClr val="000000"/>
                </a:solidFill>
                <a:latin typeface="Century Gothic" pitchFamily="34" charset="0"/>
                <a:cs typeface="Aparajita" pitchFamily="34" charset="0"/>
              </a:rPr>
              <a:t>millones;</a:t>
            </a:r>
          </a:p>
        </p:txBody>
      </p:sp>
      <p:sp>
        <p:nvSpPr>
          <p:cNvPr id="10" name="9 CuadroTexto"/>
          <p:cNvSpPr txBox="1"/>
          <p:nvPr/>
        </p:nvSpPr>
        <p:spPr>
          <a:xfrm>
            <a:off x="3703658" y="3478354"/>
            <a:ext cx="1955985" cy="369332"/>
          </a:xfrm>
          <a:prstGeom prst="rect">
            <a:avLst/>
          </a:prstGeom>
          <a:noFill/>
        </p:spPr>
        <p:txBody>
          <a:bodyPr wrap="none" rtlCol="0">
            <a:spAutoFit/>
          </a:bodyPr>
          <a:lstStyle/>
          <a:p>
            <a:r>
              <a:rPr lang="es-CL" b="1" dirty="0">
                <a:solidFill>
                  <a:srgbClr val="FFC000"/>
                </a:solidFill>
                <a:latin typeface="Century Gothic" pitchFamily="34" charset="0"/>
                <a:cs typeface="Aparajita" pitchFamily="34" charset="0"/>
              </a:rPr>
              <a:t>60%</a:t>
            </a:r>
            <a:r>
              <a:rPr lang="es-CL" sz="1200" b="1" dirty="0">
                <a:solidFill>
                  <a:srgbClr val="000000"/>
                </a:solidFill>
                <a:latin typeface="Century Gothic" pitchFamily="34" charset="0"/>
                <a:cs typeface="Aparajita" pitchFamily="34" charset="0"/>
              </a:rPr>
              <a:t> fuera de la India.</a:t>
            </a:r>
          </a:p>
        </p:txBody>
      </p:sp>
      <p:pic>
        <p:nvPicPr>
          <p:cNvPr id="11" name="Picture 4" descr="U:\corporate presentation\ref\Tata Images\Titan.jpg"/>
          <p:cNvPicPr>
            <a:picLocks noChangeAspect="1" noChangeArrowheads="1"/>
          </p:cNvPicPr>
          <p:nvPr/>
        </p:nvPicPr>
        <p:blipFill>
          <a:blip r:embed="rId3" cstate="print"/>
          <a:srcRect/>
          <a:stretch>
            <a:fillRect/>
          </a:stretch>
        </p:blipFill>
        <p:spPr bwMode="auto">
          <a:xfrm>
            <a:off x="7979473" y="4582976"/>
            <a:ext cx="1156969" cy="718232"/>
          </a:xfrm>
          <a:prstGeom prst="rect">
            <a:avLst/>
          </a:prstGeom>
          <a:noFill/>
        </p:spPr>
      </p:pic>
      <p:pic>
        <p:nvPicPr>
          <p:cNvPr id="12" name="Picture 7" descr="U:\corporate presentation\ref\deawoo.jpg"/>
          <p:cNvPicPr>
            <a:picLocks noChangeAspect="1" noChangeArrowheads="1"/>
          </p:cNvPicPr>
          <p:nvPr/>
        </p:nvPicPr>
        <p:blipFill>
          <a:blip r:embed="rId4" cstate="print"/>
          <a:srcRect/>
          <a:stretch>
            <a:fillRect/>
          </a:stretch>
        </p:blipFill>
        <p:spPr bwMode="auto">
          <a:xfrm>
            <a:off x="3228755" y="4587741"/>
            <a:ext cx="1164684" cy="713467"/>
          </a:xfrm>
          <a:prstGeom prst="rect">
            <a:avLst/>
          </a:prstGeom>
          <a:noFill/>
        </p:spPr>
      </p:pic>
      <p:pic>
        <p:nvPicPr>
          <p:cNvPr id="13" name="Picture 9" descr="U:\corporate presentation\ref\steel0.jpg"/>
          <p:cNvPicPr>
            <a:picLocks noChangeAspect="1" noChangeArrowheads="1"/>
          </p:cNvPicPr>
          <p:nvPr/>
        </p:nvPicPr>
        <p:blipFill>
          <a:blip r:embed="rId5" cstate="print"/>
          <a:srcRect/>
          <a:stretch>
            <a:fillRect/>
          </a:stretch>
        </p:blipFill>
        <p:spPr bwMode="auto">
          <a:xfrm>
            <a:off x="4453196" y="4587739"/>
            <a:ext cx="1168037" cy="713468"/>
          </a:xfrm>
          <a:prstGeom prst="rect">
            <a:avLst/>
          </a:prstGeom>
          <a:noFill/>
        </p:spPr>
      </p:pic>
      <p:pic>
        <p:nvPicPr>
          <p:cNvPr id="14" name="Picture 30" descr="IT services.jpg"/>
          <p:cNvPicPr>
            <a:picLocks noChangeAspect="1"/>
          </p:cNvPicPr>
          <p:nvPr/>
        </p:nvPicPr>
        <p:blipFill>
          <a:blip r:embed="rId6" cstate="print"/>
          <a:srcRect t="3875" b="1695"/>
          <a:stretch>
            <a:fillRect/>
          </a:stretch>
        </p:blipFill>
        <p:spPr>
          <a:xfrm>
            <a:off x="1863191" y="4575795"/>
            <a:ext cx="1287639" cy="725413"/>
          </a:xfrm>
          <a:prstGeom prst="rect">
            <a:avLst/>
          </a:prstGeom>
        </p:spPr>
      </p:pic>
      <p:pic>
        <p:nvPicPr>
          <p:cNvPr id="15" name="Picture 2" descr="U:\corporate presentation\ref\tata aig-1.jpg"/>
          <p:cNvPicPr>
            <a:picLocks noChangeAspect="1" noChangeArrowheads="1"/>
          </p:cNvPicPr>
          <p:nvPr/>
        </p:nvPicPr>
        <p:blipFill>
          <a:blip r:embed="rId7" cstate="print"/>
          <a:srcRect l="8784" r="2645"/>
          <a:stretch>
            <a:fillRect/>
          </a:stretch>
        </p:blipFill>
        <p:spPr bwMode="auto">
          <a:xfrm>
            <a:off x="5673035" y="4587741"/>
            <a:ext cx="1155241" cy="713467"/>
          </a:xfrm>
          <a:prstGeom prst="rect">
            <a:avLst/>
          </a:prstGeom>
          <a:noFill/>
        </p:spPr>
      </p:pic>
      <p:pic>
        <p:nvPicPr>
          <p:cNvPr id="16" name="Picture 5" descr="U:\corporate presentation\ref\chemicals.jpg"/>
          <p:cNvPicPr>
            <a:picLocks noChangeAspect="1" noChangeArrowheads="1"/>
          </p:cNvPicPr>
          <p:nvPr/>
        </p:nvPicPr>
        <p:blipFill>
          <a:blip r:embed="rId8" cstate="print"/>
          <a:srcRect/>
          <a:stretch>
            <a:fillRect/>
          </a:stretch>
        </p:blipFill>
        <p:spPr bwMode="auto">
          <a:xfrm>
            <a:off x="9201560" y="4582979"/>
            <a:ext cx="1169147" cy="718229"/>
          </a:xfrm>
          <a:prstGeom prst="rect">
            <a:avLst/>
          </a:prstGeom>
          <a:noFill/>
        </p:spPr>
      </p:pic>
      <p:pic>
        <p:nvPicPr>
          <p:cNvPr id="17" name="Picture 6" descr="U:\corporate presentation\ref\power.JPG"/>
          <p:cNvPicPr>
            <a:picLocks noChangeAspect="1" noChangeArrowheads="1"/>
          </p:cNvPicPr>
          <p:nvPr/>
        </p:nvPicPr>
        <p:blipFill>
          <a:blip r:embed="rId9" cstate="print"/>
          <a:srcRect/>
          <a:stretch>
            <a:fillRect/>
          </a:stretch>
        </p:blipFill>
        <p:spPr bwMode="auto">
          <a:xfrm>
            <a:off x="6884384" y="4692038"/>
            <a:ext cx="1011227" cy="609170"/>
          </a:xfrm>
          <a:prstGeom prst="rect">
            <a:avLst/>
          </a:prstGeom>
          <a:noFill/>
        </p:spPr>
      </p:pic>
      <p:sp>
        <p:nvSpPr>
          <p:cNvPr id="18" name="Rectangle 7"/>
          <p:cNvSpPr/>
          <p:nvPr/>
        </p:nvSpPr>
        <p:spPr>
          <a:xfrm>
            <a:off x="7979474" y="3992048"/>
            <a:ext cx="1156969" cy="674485"/>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sz="1050" dirty="0">
              <a:solidFill>
                <a:prstClr val="white"/>
              </a:solidFill>
            </a:endParaRPr>
          </a:p>
        </p:txBody>
      </p:sp>
      <p:sp>
        <p:nvSpPr>
          <p:cNvPr id="20" name="TextBox 8"/>
          <p:cNvSpPr txBox="1"/>
          <p:nvPr/>
        </p:nvSpPr>
        <p:spPr>
          <a:xfrm>
            <a:off x="7939293" y="4076882"/>
            <a:ext cx="1251899" cy="415498"/>
          </a:xfrm>
          <a:prstGeom prst="rect">
            <a:avLst/>
          </a:prstGeom>
          <a:noFill/>
        </p:spPr>
        <p:txBody>
          <a:bodyPr wrap="square" rtlCol="0">
            <a:spAutoFit/>
          </a:bodyPr>
          <a:lstStyle/>
          <a:p>
            <a:pPr algn="ctr"/>
            <a:r>
              <a:rPr lang="es-MX" sz="1050" dirty="0">
                <a:solidFill>
                  <a:srgbClr val="FFFFFF"/>
                </a:solidFill>
              </a:rPr>
              <a:t>Productos</a:t>
            </a:r>
          </a:p>
          <a:p>
            <a:pPr algn="ctr"/>
            <a:r>
              <a:rPr lang="es-MX" sz="1050" dirty="0">
                <a:solidFill>
                  <a:srgbClr val="FFFFFF"/>
                </a:solidFill>
              </a:rPr>
              <a:t>de Consumo</a:t>
            </a:r>
          </a:p>
        </p:txBody>
      </p:sp>
      <p:sp>
        <p:nvSpPr>
          <p:cNvPr id="21" name="Rectangle 12"/>
          <p:cNvSpPr/>
          <p:nvPr/>
        </p:nvSpPr>
        <p:spPr>
          <a:xfrm>
            <a:off x="6884384" y="3992048"/>
            <a:ext cx="1018299" cy="67448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050" dirty="0">
              <a:solidFill>
                <a:prstClr val="white"/>
              </a:solidFill>
            </a:endParaRPr>
          </a:p>
        </p:txBody>
      </p:sp>
      <p:sp>
        <p:nvSpPr>
          <p:cNvPr id="22" name="TextBox 13"/>
          <p:cNvSpPr txBox="1"/>
          <p:nvPr/>
        </p:nvSpPr>
        <p:spPr>
          <a:xfrm>
            <a:off x="6869824" y="4138852"/>
            <a:ext cx="1040347" cy="253916"/>
          </a:xfrm>
          <a:prstGeom prst="rect">
            <a:avLst/>
          </a:prstGeom>
          <a:noFill/>
        </p:spPr>
        <p:txBody>
          <a:bodyPr wrap="square" rtlCol="0">
            <a:spAutoFit/>
          </a:bodyPr>
          <a:lstStyle/>
          <a:p>
            <a:pPr algn="ctr"/>
            <a:r>
              <a:rPr lang="es-MX" sz="1050" dirty="0">
                <a:solidFill>
                  <a:srgbClr val="FFFFFF"/>
                </a:solidFill>
              </a:rPr>
              <a:t>Energía</a:t>
            </a:r>
          </a:p>
        </p:txBody>
      </p:sp>
      <p:sp>
        <p:nvSpPr>
          <p:cNvPr id="23" name="Rectangle 17"/>
          <p:cNvSpPr/>
          <p:nvPr/>
        </p:nvSpPr>
        <p:spPr>
          <a:xfrm>
            <a:off x="3236470" y="3992048"/>
            <a:ext cx="1156969" cy="69330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050" dirty="0">
              <a:solidFill>
                <a:prstClr val="white"/>
              </a:solidFill>
            </a:endParaRPr>
          </a:p>
        </p:txBody>
      </p:sp>
      <p:sp>
        <p:nvSpPr>
          <p:cNvPr id="24" name="TextBox 18"/>
          <p:cNvSpPr txBox="1"/>
          <p:nvPr/>
        </p:nvSpPr>
        <p:spPr>
          <a:xfrm>
            <a:off x="3308191" y="4076882"/>
            <a:ext cx="760144" cy="415498"/>
          </a:xfrm>
          <a:prstGeom prst="rect">
            <a:avLst/>
          </a:prstGeom>
          <a:noFill/>
        </p:spPr>
        <p:txBody>
          <a:bodyPr wrap="none" rtlCol="0">
            <a:spAutoFit/>
          </a:bodyPr>
          <a:lstStyle/>
          <a:p>
            <a:pPr algn="ctr"/>
            <a:r>
              <a:rPr lang="es-MX" sz="1050" dirty="0">
                <a:solidFill>
                  <a:srgbClr val="FFFFFF"/>
                </a:solidFill>
              </a:rPr>
              <a:t>Ingeniería </a:t>
            </a:r>
            <a:r>
              <a:rPr lang="es-MX" sz="1050" dirty="0">
                <a:solidFill>
                  <a:srgbClr val="000000"/>
                </a:solidFill>
              </a:rPr>
              <a:t/>
            </a:r>
            <a:br>
              <a:rPr lang="es-MX" sz="1050" dirty="0">
                <a:solidFill>
                  <a:srgbClr val="000000"/>
                </a:solidFill>
              </a:rPr>
            </a:br>
            <a:endParaRPr lang="es-MX" sz="1050" dirty="0">
              <a:solidFill>
                <a:srgbClr val="000000"/>
              </a:solidFill>
            </a:endParaRPr>
          </a:p>
        </p:txBody>
      </p:sp>
      <p:sp>
        <p:nvSpPr>
          <p:cNvPr id="25" name="Rectangle 22"/>
          <p:cNvSpPr/>
          <p:nvPr/>
        </p:nvSpPr>
        <p:spPr>
          <a:xfrm>
            <a:off x="4458419" y="3992048"/>
            <a:ext cx="1156968" cy="67448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sz="1050" dirty="0">
              <a:solidFill>
                <a:prstClr val="white"/>
              </a:solidFill>
            </a:endParaRPr>
          </a:p>
        </p:txBody>
      </p:sp>
      <p:sp>
        <p:nvSpPr>
          <p:cNvPr id="26" name="TextBox 23"/>
          <p:cNvSpPr txBox="1"/>
          <p:nvPr/>
        </p:nvSpPr>
        <p:spPr>
          <a:xfrm>
            <a:off x="4452884" y="4091182"/>
            <a:ext cx="1168037" cy="253916"/>
          </a:xfrm>
          <a:prstGeom prst="rect">
            <a:avLst/>
          </a:prstGeom>
          <a:noFill/>
        </p:spPr>
        <p:txBody>
          <a:bodyPr wrap="square" rtlCol="0">
            <a:spAutoFit/>
          </a:bodyPr>
          <a:lstStyle/>
          <a:p>
            <a:pPr algn="ctr"/>
            <a:r>
              <a:rPr lang="es-MX" sz="1050" dirty="0">
                <a:solidFill>
                  <a:srgbClr val="FFFFFF"/>
                </a:solidFill>
              </a:rPr>
              <a:t>Materiales</a:t>
            </a:r>
          </a:p>
        </p:txBody>
      </p:sp>
      <p:sp>
        <p:nvSpPr>
          <p:cNvPr id="27" name="Rectangle 27"/>
          <p:cNvSpPr/>
          <p:nvPr/>
        </p:nvSpPr>
        <p:spPr>
          <a:xfrm>
            <a:off x="1863191" y="3992048"/>
            <a:ext cx="1278756" cy="662539"/>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050" dirty="0">
              <a:solidFill>
                <a:prstClr val="white"/>
              </a:solidFill>
            </a:endParaRPr>
          </a:p>
        </p:txBody>
      </p:sp>
      <p:sp>
        <p:nvSpPr>
          <p:cNvPr id="28" name="TextBox 28"/>
          <p:cNvSpPr txBox="1"/>
          <p:nvPr/>
        </p:nvSpPr>
        <p:spPr>
          <a:xfrm>
            <a:off x="1780534" y="4037976"/>
            <a:ext cx="1077539" cy="577081"/>
          </a:xfrm>
          <a:prstGeom prst="rect">
            <a:avLst/>
          </a:prstGeom>
          <a:noFill/>
        </p:spPr>
        <p:txBody>
          <a:bodyPr wrap="none" rtlCol="0">
            <a:spAutoFit/>
          </a:bodyPr>
          <a:lstStyle/>
          <a:p>
            <a:pPr algn="ctr"/>
            <a:r>
              <a:rPr lang="es-MX" sz="1050" dirty="0">
                <a:solidFill>
                  <a:srgbClr val="FFFFFF"/>
                </a:solidFill>
              </a:rPr>
              <a:t>Tecnologías de</a:t>
            </a:r>
          </a:p>
          <a:p>
            <a:pPr algn="ctr"/>
            <a:r>
              <a:rPr lang="es-MX" sz="1050" dirty="0">
                <a:solidFill>
                  <a:srgbClr val="FFFFFF"/>
                </a:solidFill>
              </a:rPr>
              <a:t>Información y </a:t>
            </a:r>
          </a:p>
          <a:p>
            <a:pPr algn="ctr"/>
            <a:r>
              <a:rPr lang="es-MX" sz="1050" dirty="0">
                <a:solidFill>
                  <a:srgbClr val="FFFFFF"/>
                </a:solidFill>
              </a:rPr>
              <a:t>Comunicaciones</a:t>
            </a:r>
          </a:p>
        </p:txBody>
      </p:sp>
      <p:sp>
        <p:nvSpPr>
          <p:cNvPr id="29" name="Rectangle 35"/>
          <p:cNvSpPr/>
          <p:nvPr/>
        </p:nvSpPr>
        <p:spPr>
          <a:xfrm>
            <a:off x="5671308" y="3992048"/>
            <a:ext cx="1156969" cy="674485"/>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sz="1050" dirty="0">
              <a:solidFill>
                <a:prstClr val="white"/>
              </a:solidFill>
            </a:endParaRPr>
          </a:p>
        </p:txBody>
      </p:sp>
      <p:sp>
        <p:nvSpPr>
          <p:cNvPr id="30" name="TextBox 33"/>
          <p:cNvSpPr txBox="1"/>
          <p:nvPr/>
        </p:nvSpPr>
        <p:spPr>
          <a:xfrm>
            <a:off x="5651241" y="4119005"/>
            <a:ext cx="1149004" cy="253916"/>
          </a:xfrm>
          <a:prstGeom prst="rect">
            <a:avLst/>
          </a:prstGeom>
          <a:noFill/>
        </p:spPr>
        <p:txBody>
          <a:bodyPr wrap="square" rtlCol="0">
            <a:spAutoFit/>
          </a:bodyPr>
          <a:lstStyle/>
          <a:p>
            <a:pPr algn="ctr"/>
            <a:r>
              <a:rPr lang="es-MX" sz="1050" dirty="0">
                <a:solidFill>
                  <a:srgbClr val="FFFFFF"/>
                </a:solidFill>
              </a:rPr>
              <a:t>Servicios</a:t>
            </a:r>
          </a:p>
        </p:txBody>
      </p:sp>
      <p:sp>
        <p:nvSpPr>
          <p:cNvPr id="31" name="Rectangle 38"/>
          <p:cNvSpPr/>
          <p:nvPr/>
        </p:nvSpPr>
        <p:spPr>
          <a:xfrm>
            <a:off x="9201562" y="3992048"/>
            <a:ext cx="1156969" cy="67448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050" dirty="0">
              <a:solidFill>
                <a:prstClr val="white"/>
              </a:solidFill>
            </a:endParaRPr>
          </a:p>
        </p:txBody>
      </p:sp>
      <p:sp>
        <p:nvSpPr>
          <p:cNvPr id="32" name="TextBox 39"/>
          <p:cNvSpPr txBox="1"/>
          <p:nvPr/>
        </p:nvSpPr>
        <p:spPr>
          <a:xfrm>
            <a:off x="9234056" y="4091182"/>
            <a:ext cx="1136651" cy="253916"/>
          </a:xfrm>
          <a:prstGeom prst="rect">
            <a:avLst/>
          </a:prstGeom>
          <a:noFill/>
        </p:spPr>
        <p:txBody>
          <a:bodyPr wrap="square" rtlCol="0">
            <a:spAutoFit/>
          </a:bodyPr>
          <a:lstStyle/>
          <a:p>
            <a:pPr algn="ctr"/>
            <a:r>
              <a:rPr lang="es-MX" sz="1050" dirty="0">
                <a:solidFill>
                  <a:srgbClr val="FFFFFF"/>
                </a:solidFill>
              </a:rPr>
              <a:t>Química</a:t>
            </a:r>
          </a:p>
        </p:txBody>
      </p:sp>
      <p:pic>
        <p:nvPicPr>
          <p:cNvPr id="33" name="Imagen 4"/>
          <p:cNvPicPr>
            <a:picLocks noChangeAspect="1"/>
          </p:cNvPicPr>
          <p:nvPr/>
        </p:nvPicPr>
        <p:blipFill>
          <a:blip r:embed="rId10"/>
          <a:stretch>
            <a:fillRect/>
          </a:stretch>
        </p:blipFill>
        <p:spPr>
          <a:xfrm>
            <a:off x="8808720" y="381403"/>
            <a:ext cx="3133725" cy="790575"/>
          </a:xfrm>
          <a:prstGeom prst="rect">
            <a:avLst/>
          </a:prstGeom>
        </p:spPr>
      </p:pic>
    </p:spTree>
    <p:extLst>
      <p:ext uri="{BB962C8B-B14F-4D97-AF65-F5344CB8AC3E}">
        <p14:creationId xmlns:p14="http://schemas.microsoft.com/office/powerpoint/2010/main" val="2380146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Conclusiones y Recomendaciones</a:t>
            </a:r>
            <a:endParaRPr lang="es-MX" dirty="0"/>
          </a:p>
        </p:txBody>
      </p:sp>
      <p:sp>
        <p:nvSpPr>
          <p:cNvPr id="2" name="Marcador de texto 1"/>
          <p:cNvSpPr>
            <a:spLocks noGrp="1"/>
          </p:cNvSpPr>
          <p:nvPr>
            <p:ph type="body" sz="quarter" idx="11"/>
          </p:nvPr>
        </p:nvSpPr>
        <p:spPr>
          <a:xfrm>
            <a:off x="489585" y="1171978"/>
            <a:ext cx="5713095" cy="4920093"/>
          </a:xfrm>
        </p:spPr>
        <p:txBody>
          <a:bodyPr>
            <a:normAutofit fontScale="92500" lnSpcReduction="20000"/>
          </a:bodyPr>
          <a:lstStyle/>
          <a:p>
            <a:pPr marL="0" lvl="0" indent="0" algn="just">
              <a:lnSpc>
                <a:spcPct val="150000"/>
              </a:lnSpc>
              <a:buNone/>
            </a:pPr>
            <a:r>
              <a:rPr lang="es-EC" sz="2000" b="1" dirty="0"/>
              <a:t>Conclusión: </a:t>
            </a:r>
            <a:r>
              <a:rPr lang="es-EC" sz="2000" dirty="0"/>
              <a:t>Se desarrolló una nueva versión del manual de proceso de gestión de proyectos que incorpora 75 procedimientos relacionados en cada una de las fases del ciclo de vida del desarrollo de software en cascada (Inicio del proyecto, Análisis de requerimientos, Diseño de Alto nivel, Diseño de Bajo nivel, Construcción, Pruebas de Sistema e Integración, Pruebas de Aceptación, Paquete y Liberación, Post Implementación, Cierre del proyecto); los cuales, cubren cada uno de los cinco niveles de madurez propuesto por el modelo CMMI-DEV.</a:t>
            </a:r>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arcador de texto 1">
            <a:extLst>
              <a:ext uri="{FF2B5EF4-FFF2-40B4-BE49-F238E27FC236}">
                <a16:creationId xmlns:a16="http://schemas.microsoft.com/office/drawing/2014/main" xmlns="" id="{8EE48022-2F9B-4438-8914-D114CD782557}"/>
              </a:ext>
            </a:extLst>
          </p:cNvPr>
          <p:cNvSpPr txBox="1">
            <a:spLocks/>
          </p:cNvSpPr>
          <p:nvPr/>
        </p:nvSpPr>
        <p:spPr>
          <a:xfrm>
            <a:off x="6659881" y="1122203"/>
            <a:ext cx="5160644" cy="4552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EC" sz="2000" b="1" dirty="0"/>
              <a:t>Recomendación:</a:t>
            </a:r>
            <a:r>
              <a:rPr lang="es-EC" sz="2000" dirty="0"/>
              <a:t> El alcance de este trabajo fue realizado con principios de metodología tradicional en cascada dentro de las fases del ciclo de vida del desarrollo de software; por lo cual, se recomienda ampliar el trabajo con metodologías ágiles.</a:t>
            </a:r>
          </a:p>
        </p:txBody>
      </p:sp>
    </p:spTree>
    <p:extLst>
      <p:ext uri="{BB962C8B-B14F-4D97-AF65-F5344CB8AC3E}">
        <p14:creationId xmlns:p14="http://schemas.microsoft.com/office/powerpoint/2010/main" val="462364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Conclusiones y Recomendaciones</a:t>
            </a:r>
            <a:endParaRPr lang="es-MX" dirty="0"/>
          </a:p>
        </p:txBody>
      </p:sp>
      <p:sp>
        <p:nvSpPr>
          <p:cNvPr id="2" name="Marcador de texto 1"/>
          <p:cNvSpPr>
            <a:spLocks noGrp="1"/>
          </p:cNvSpPr>
          <p:nvPr>
            <p:ph type="body" sz="quarter" idx="11"/>
          </p:nvPr>
        </p:nvSpPr>
        <p:spPr>
          <a:xfrm>
            <a:off x="411480" y="1402074"/>
            <a:ext cx="5684519" cy="4053852"/>
          </a:xfrm>
        </p:spPr>
        <p:txBody>
          <a:bodyPr>
            <a:normAutofit lnSpcReduction="10000"/>
          </a:bodyPr>
          <a:lstStyle/>
          <a:p>
            <a:pPr marL="0" lvl="0" indent="0" algn="just">
              <a:lnSpc>
                <a:spcPct val="150000"/>
              </a:lnSpc>
              <a:buNone/>
            </a:pPr>
            <a:r>
              <a:rPr lang="es-EC" sz="2000" b="1" dirty="0"/>
              <a:t>Conclusión: </a:t>
            </a:r>
            <a:r>
              <a:rPr lang="es-EC" sz="2000" dirty="0"/>
              <a:t>Se encontró que el modelo implementado Capability Maturity Model Integration (CMMI-DEV) cubre a varios estándares internacionales como son PMBOOK, Norma ISO 9001 y Norma ISO 31000, lo cual </a:t>
            </a:r>
            <a:r>
              <a:rPr lang="es-EC" sz="2000" b="1" dirty="0"/>
              <a:t>concluye que el proceso de gestión de proyectos revisado, modificado y liberado esté determinado con buenas prácticas de la industria</a:t>
            </a:r>
            <a:r>
              <a:rPr lang="es-EC" sz="2000" dirty="0"/>
              <a:t>.</a:t>
            </a:r>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arcador de texto 1">
            <a:extLst>
              <a:ext uri="{FF2B5EF4-FFF2-40B4-BE49-F238E27FC236}">
                <a16:creationId xmlns:a16="http://schemas.microsoft.com/office/drawing/2014/main" xmlns="" id="{6BD1FBE4-DD6A-47ED-8517-A5F81E31B48C}"/>
              </a:ext>
            </a:extLst>
          </p:cNvPr>
          <p:cNvSpPr txBox="1">
            <a:spLocks/>
          </p:cNvSpPr>
          <p:nvPr/>
        </p:nvSpPr>
        <p:spPr>
          <a:xfrm>
            <a:off x="6507480" y="1324378"/>
            <a:ext cx="5273040" cy="4542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buNone/>
            </a:pPr>
            <a:r>
              <a:rPr lang="es-EC" sz="2000" b="1" dirty="0"/>
              <a:t>Recomendación:</a:t>
            </a:r>
            <a:r>
              <a:rPr lang="es-EC" sz="2000" dirty="0"/>
              <a:t> Las buenas prácticas del modelo CMMI-DEV establece cambios organizacionales y culturales, que rigen a los estándares internacionales mencionados; por lo cual, se recomienda que la empresa establezca estrategias tácticas y operacionales, alineadas a estas buenas prácticas.</a:t>
            </a:r>
          </a:p>
        </p:txBody>
      </p:sp>
    </p:spTree>
    <p:extLst>
      <p:ext uri="{BB962C8B-B14F-4D97-AF65-F5344CB8AC3E}">
        <p14:creationId xmlns:p14="http://schemas.microsoft.com/office/powerpoint/2010/main" val="1622668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a:xfrm>
            <a:off x="2824767" y="3033336"/>
            <a:ext cx="8993854" cy="760577"/>
          </a:xfrm>
        </p:spPr>
        <p:txBody>
          <a:bodyPr/>
          <a:lstStyle/>
          <a:p>
            <a:pPr algn="ctr"/>
            <a:r>
              <a:rPr lang="es-ES" dirty="0"/>
              <a:t>Preguntas … !</a:t>
            </a:r>
            <a:endParaRPr lang="es-MX" dirty="0"/>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806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a:t>Certificaciones </a:t>
            </a:r>
            <a:r>
              <a:rPr lang="es-EC" dirty="0" smtClean="0"/>
              <a:t>ARC</a:t>
            </a:r>
            <a:endParaRPr lang="es-EC" dirty="0"/>
          </a:p>
        </p:txBody>
      </p:sp>
      <p:sp>
        <p:nvSpPr>
          <p:cNvPr id="4" name="Marcador de texto 3"/>
          <p:cNvSpPr>
            <a:spLocks noGrp="1"/>
          </p:cNvSpPr>
          <p:nvPr>
            <p:ph type="body" sz="quarter" idx="11"/>
          </p:nvPr>
        </p:nvSpPr>
        <p:spPr>
          <a:xfrm>
            <a:off x="581025" y="962025"/>
            <a:ext cx="11087100" cy="5373689"/>
          </a:xfrm>
        </p:spPr>
        <p:txBody>
          <a:bodyPr/>
          <a:lstStyle/>
          <a:p>
            <a:r>
              <a:rPr lang="es-EC" dirty="0"/>
              <a:t>SCAMPI - Método Estándar de Evaluación de CMMI para Mejora de Procesos </a:t>
            </a:r>
          </a:p>
        </p:txBody>
      </p:sp>
      <p:pic>
        <p:nvPicPr>
          <p:cNvPr id="5" name="Imagen 4"/>
          <p:cNvPicPr>
            <a:picLocks noChangeAspect="1"/>
          </p:cNvPicPr>
          <p:nvPr/>
        </p:nvPicPr>
        <p:blipFill>
          <a:blip r:embed="rId2"/>
          <a:stretch>
            <a:fillRect/>
          </a:stretch>
        </p:blipFill>
        <p:spPr>
          <a:xfrm>
            <a:off x="2366962" y="1837236"/>
            <a:ext cx="7458075" cy="4933950"/>
          </a:xfrm>
          <a:prstGeom prst="rect">
            <a:avLst/>
          </a:prstGeom>
        </p:spPr>
      </p:pic>
    </p:spTree>
    <p:extLst>
      <p:ext uri="{BB962C8B-B14F-4D97-AF65-F5344CB8AC3E}">
        <p14:creationId xmlns:p14="http://schemas.microsoft.com/office/powerpoint/2010/main" val="3912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21210" y="764704"/>
            <a:ext cx="8070791" cy="126558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64" name="Rectangle 2"/>
          <p:cNvSpPr txBox="1">
            <a:spLocks noChangeArrowheads="1"/>
          </p:cNvSpPr>
          <p:nvPr/>
        </p:nvSpPr>
        <p:spPr bwMode="auto">
          <a:xfrm>
            <a:off x="4502208" y="920128"/>
            <a:ext cx="3863975" cy="941796"/>
          </a:xfrm>
          <a:prstGeom prst="rect">
            <a:avLst/>
          </a:prstGeom>
          <a:noFill/>
          <a:ln w="9525">
            <a:noFill/>
            <a:miter lim="800000"/>
            <a:headEnd/>
            <a:tailEnd/>
          </a:ln>
        </p:spPr>
        <p:txBody>
          <a:bodyPr wrap="square" anchor="ctr">
            <a:spAutoFit/>
          </a:bodyPr>
          <a:lstStyle/>
          <a:p>
            <a:pPr>
              <a:lnSpc>
                <a:spcPct val="115000"/>
              </a:lnSpc>
            </a:pPr>
            <a:r>
              <a:rPr lang="es-ES" sz="1200" dirty="0">
                <a:solidFill>
                  <a:srgbClr val="0070C0"/>
                </a:solidFill>
                <a:latin typeface="Arial" panose="020B0604020202020204" pitchFamily="34" charset="0"/>
                <a:cs typeface="Arial" panose="020B0604020202020204" pitchFamily="34" charset="0"/>
              </a:rPr>
              <a:t> Operando desde 2007</a:t>
            </a:r>
          </a:p>
          <a:p>
            <a:pPr>
              <a:lnSpc>
                <a:spcPct val="115000"/>
              </a:lnSpc>
            </a:pPr>
            <a:r>
              <a:rPr lang="es-ES" sz="1200" dirty="0">
                <a:solidFill>
                  <a:srgbClr val="0070C0"/>
                </a:solidFill>
                <a:latin typeface="Arial" panose="020B0604020202020204" pitchFamily="34" charset="0"/>
                <a:cs typeface="Arial" panose="020B0604020202020204" pitchFamily="34" charset="0"/>
              </a:rPr>
              <a:t> + 1800 asociados</a:t>
            </a:r>
          </a:p>
          <a:p>
            <a:pPr>
              <a:lnSpc>
                <a:spcPct val="115000"/>
              </a:lnSpc>
            </a:pPr>
            <a:r>
              <a:rPr lang="es-ES" sz="1200" dirty="0">
                <a:solidFill>
                  <a:srgbClr val="0070C0"/>
                </a:solidFill>
                <a:latin typeface="Arial" panose="020B0604020202020204" pitchFamily="34" charset="0"/>
                <a:cs typeface="Arial" panose="020B0604020202020204" pitchFamily="34" charset="0"/>
              </a:rPr>
              <a:t> Oficinas en </a:t>
            </a:r>
            <a:r>
              <a:rPr lang="es-ES" sz="1200" dirty="0" smtClean="0">
                <a:solidFill>
                  <a:srgbClr val="0070C0"/>
                </a:solidFill>
                <a:latin typeface="Arial" panose="020B0604020202020204" pitchFamily="34" charset="0"/>
                <a:cs typeface="Arial" panose="020B0604020202020204" pitchFamily="34" charset="0"/>
              </a:rPr>
              <a:t>Quito</a:t>
            </a:r>
          </a:p>
          <a:p>
            <a:pPr>
              <a:lnSpc>
                <a:spcPct val="115000"/>
              </a:lnSpc>
            </a:pPr>
            <a:r>
              <a:rPr lang="es-ES" sz="1200" dirty="0">
                <a:solidFill>
                  <a:srgbClr val="0070C0"/>
                </a:solidFill>
                <a:latin typeface="Arial" panose="020B0604020202020204" pitchFamily="34" charset="0"/>
                <a:cs typeface="Arial" panose="020B0604020202020204" pitchFamily="34" charset="0"/>
              </a:rPr>
              <a:t> </a:t>
            </a:r>
            <a:r>
              <a:rPr lang="es-ES" sz="1200" dirty="0" smtClean="0">
                <a:solidFill>
                  <a:srgbClr val="0070C0"/>
                </a:solidFill>
                <a:latin typeface="Arial" panose="020B0604020202020204" pitchFamily="34" charset="0"/>
                <a:cs typeface="Arial" panose="020B0604020202020204" pitchFamily="34" charset="0"/>
              </a:rPr>
              <a:t>+ 100 MM de Ingreso en FY18</a:t>
            </a:r>
            <a:endParaRPr lang="es-ES" sz="1200" dirty="0">
              <a:solidFill>
                <a:srgbClr val="0070C0"/>
              </a:solidFill>
              <a:latin typeface="Arial" panose="020B0604020202020204" pitchFamily="34" charset="0"/>
              <a:cs typeface="Arial" panose="020B0604020202020204" pitchFamily="34" charset="0"/>
            </a:endParaRPr>
          </a:p>
        </p:txBody>
      </p:sp>
      <p:pic>
        <p:nvPicPr>
          <p:cNvPr id="7171" name="Picture 3" descr="C:\Users\802456\Desktop\quit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401" y="3717033"/>
            <a:ext cx="4150608" cy="31409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802456\Desktop\q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683" y="764704"/>
            <a:ext cx="4169891" cy="29951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0"/>
          <p:cNvSpPr>
            <a:spLocks noChangeArrowheads="1"/>
          </p:cNvSpPr>
          <p:nvPr/>
        </p:nvSpPr>
        <p:spPr bwMode="auto">
          <a:xfrm>
            <a:off x="7931205" y="2669262"/>
            <a:ext cx="2438400" cy="1828800"/>
          </a:xfrm>
          <a:prstGeom prst="rect">
            <a:avLst/>
          </a:prstGeom>
          <a:noFill/>
          <a:ln w="9525" algn="ctr">
            <a:noFill/>
            <a:miter lim="800000"/>
            <a:headEnd/>
            <a:tailEnd/>
          </a:ln>
        </p:spPr>
        <p:txBody>
          <a:bodyPr/>
          <a:lstStyle/>
          <a:p>
            <a:pPr>
              <a:defRPr/>
            </a:pPr>
            <a:r>
              <a:rPr lang="es-ES_tradnl" sz="1100" b="1" dirty="0">
                <a:solidFill>
                  <a:srgbClr val="0070C0"/>
                </a:solidFill>
                <a:latin typeface="Arial" panose="020B0604020202020204" pitchFamily="34" charset="0"/>
                <a:cs typeface="Arial" panose="020B0604020202020204" pitchFamily="34" charset="0"/>
              </a:rPr>
              <a:t>Industrias:</a:t>
            </a:r>
            <a:endParaRPr lang="en-US" sz="1100" dirty="0">
              <a:solidFill>
                <a:srgbClr val="0070C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s-ES" sz="1100" dirty="0">
                <a:solidFill>
                  <a:srgbClr val="0070C0"/>
                </a:solidFill>
                <a:latin typeface="Arial" panose="020B0604020202020204" pitchFamily="34" charset="0"/>
                <a:cs typeface="Arial" panose="020B0604020202020204" pitchFamily="34" charset="0"/>
              </a:rPr>
              <a:t>Banca y Servicios Financieros </a:t>
            </a:r>
          </a:p>
          <a:p>
            <a:pPr marL="171450" indent="-171450">
              <a:buFont typeface="Arial" panose="020B0604020202020204" pitchFamily="34" charset="0"/>
              <a:buChar char="•"/>
              <a:defRPr/>
            </a:pPr>
            <a:r>
              <a:rPr lang="es-ES" sz="1100" dirty="0" smtClean="0">
                <a:solidFill>
                  <a:srgbClr val="0070C0"/>
                </a:solidFill>
                <a:latin typeface="Arial" panose="020B0604020202020204" pitchFamily="34" charset="0"/>
                <a:cs typeface="Arial" panose="020B0604020202020204" pitchFamily="34" charset="0"/>
              </a:rPr>
              <a:t>Telecomunicaciones</a:t>
            </a:r>
            <a:endParaRPr lang="es-ES" sz="1100" dirty="0">
              <a:solidFill>
                <a:srgbClr val="0070C0"/>
              </a:solidFill>
              <a:latin typeface="Arial" panose="020B0604020202020204" pitchFamily="34" charset="0"/>
              <a:cs typeface="Arial" panose="020B0604020202020204" pitchFamily="34" charset="0"/>
            </a:endParaRPr>
          </a:p>
        </p:txBody>
      </p:sp>
      <p:sp>
        <p:nvSpPr>
          <p:cNvPr id="17" name="Rectangle 40"/>
          <p:cNvSpPr>
            <a:spLocks noChangeArrowheads="1"/>
          </p:cNvSpPr>
          <p:nvPr/>
        </p:nvSpPr>
        <p:spPr bwMode="auto">
          <a:xfrm>
            <a:off x="4476805" y="2669264"/>
            <a:ext cx="3454400" cy="1872764"/>
          </a:xfrm>
          <a:prstGeom prst="rect">
            <a:avLst/>
          </a:prstGeom>
          <a:noFill/>
          <a:ln w="9525" algn="ctr">
            <a:noFill/>
            <a:miter lim="800000"/>
            <a:headEnd/>
            <a:tailEnd/>
          </a:ln>
        </p:spPr>
        <p:txBody>
          <a:bodyPr/>
          <a:lstStyle/>
          <a:p>
            <a:pPr>
              <a:defRPr/>
            </a:pPr>
            <a:r>
              <a:rPr lang="es-ES_tradnl" sz="1100" b="1" dirty="0">
                <a:solidFill>
                  <a:srgbClr val="0070C0"/>
                </a:solidFill>
                <a:latin typeface="Arial" panose="020B0604020202020204" pitchFamily="34" charset="0"/>
                <a:cs typeface="Arial" panose="020B0604020202020204" pitchFamily="34" charset="0"/>
              </a:rPr>
              <a:t>Servicios:</a:t>
            </a:r>
            <a:endParaRPr lang="en-US" sz="1100" dirty="0">
              <a:solidFill>
                <a:srgbClr val="0070C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s-ES" sz="1100" dirty="0" smtClean="0">
                <a:solidFill>
                  <a:srgbClr val="0070C0"/>
                </a:solidFill>
                <a:latin typeface="Arial" panose="020B0604020202020204" pitchFamily="34" charset="0"/>
                <a:cs typeface="Arial" panose="020B0604020202020204" pitchFamily="34" charset="0"/>
              </a:rPr>
              <a:t>Core </a:t>
            </a:r>
            <a:r>
              <a:rPr lang="es-ES" sz="1100" dirty="0">
                <a:solidFill>
                  <a:srgbClr val="0070C0"/>
                </a:solidFill>
                <a:latin typeface="Arial" panose="020B0604020202020204" pitchFamily="34" charset="0"/>
                <a:cs typeface="Arial" panose="020B0604020202020204" pitchFamily="34" charset="0"/>
              </a:rPr>
              <a:t>Bancario</a:t>
            </a:r>
          </a:p>
          <a:p>
            <a:pPr marL="171450" indent="-171450">
              <a:buFont typeface="Arial" panose="020B0604020202020204" pitchFamily="34" charset="0"/>
              <a:buChar char="•"/>
              <a:defRPr/>
            </a:pPr>
            <a:r>
              <a:rPr lang="es-ES" sz="1100" dirty="0">
                <a:solidFill>
                  <a:srgbClr val="0070C0"/>
                </a:solidFill>
                <a:latin typeface="Arial" panose="020B0604020202020204" pitchFamily="34" charset="0"/>
                <a:cs typeface="Arial" panose="020B0604020202020204" pitchFamily="34" charset="0"/>
              </a:rPr>
              <a:t>Desarrollo de Software (ADM</a:t>
            </a:r>
            <a:r>
              <a:rPr lang="es-ES" sz="1100" dirty="0" smtClean="0">
                <a:solidFill>
                  <a:srgbClr val="0070C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defRPr/>
            </a:pPr>
            <a:r>
              <a:rPr lang="es-ES" sz="1100" dirty="0">
                <a:solidFill>
                  <a:srgbClr val="0070C0"/>
                </a:solidFill>
                <a:latin typeface="Arial" panose="020B0604020202020204" pitchFamily="34" charset="0"/>
                <a:cs typeface="Arial" panose="020B0604020202020204" pitchFamily="34" charset="0"/>
              </a:rPr>
              <a:t>Mesa de Ayuda</a:t>
            </a:r>
          </a:p>
          <a:p>
            <a:pPr marL="171450" indent="-171450">
              <a:buFont typeface="Arial" panose="020B0604020202020204" pitchFamily="34" charset="0"/>
              <a:buChar char="•"/>
              <a:defRPr/>
            </a:pPr>
            <a:r>
              <a:rPr lang="es-ES" sz="1100" dirty="0" smtClean="0">
                <a:solidFill>
                  <a:srgbClr val="0070C0"/>
                </a:solidFill>
                <a:latin typeface="Arial" panose="020B0604020202020204" pitchFamily="34" charset="0"/>
                <a:cs typeface="Arial" panose="020B0604020202020204" pitchFamily="34" charset="0"/>
              </a:rPr>
              <a:t>Servicios </a:t>
            </a:r>
            <a:r>
              <a:rPr lang="es-ES" sz="1100" dirty="0">
                <a:solidFill>
                  <a:srgbClr val="0070C0"/>
                </a:solidFill>
                <a:latin typeface="Arial" panose="020B0604020202020204" pitchFamily="34" charset="0"/>
                <a:cs typeface="Arial" panose="020B0604020202020204" pitchFamily="34" charset="0"/>
              </a:rPr>
              <a:t>de </a:t>
            </a:r>
            <a:r>
              <a:rPr lang="es-ES" sz="1100" dirty="0" smtClean="0">
                <a:solidFill>
                  <a:srgbClr val="0070C0"/>
                </a:solidFill>
                <a:latin typeface="Arial" panose="020B0604020202020204" pitchFamily="34" charset="0"/>
                <a:cs typeface="Arial" panose="020B0604020202020204" pitchFamily="34" charset="0"/>
              </a:rPr>
              <a:t>BPS</a:t>
            </a:r>
            <a:endParaRPr lang="es-ES" sz="1100" dirty="0">
              <a:solidFill>
                <a:srgbClr val="0070C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s-ES" sz="1100" dirty="0" smtClean="0">
                <a:solidFill>
                  <a:srgbClr val="0070C0"/>
                </a:solidFill>
                <a:latin typeface="Arial" panose="020B0604020202020204" pitchFamily="34" charset="0"/>
                <a:cs typeface="Arial" panose="020B0604020202020204" pitchFamily="34" charset="0"/>
              </a:rPr>
              <a:t>Servicios de Tecnología</a:t>
            </a:r>
          </a:p>
          <a:p>
            <a:pPr marL="171450" indent="-171450">
              <a:buFont typeface="Arial" panose="020B0604020202020204" pitchFamily="34" charset="0"/>
              <a:buChar char="•"/>
              <a:defRPr/>
            </a:pPr>
            <a:r>
              <a:rPr lang="es-ES" sz="1100" dirty="0" smtClean="0">
                <a:solidFill>
                  <a:srgbClr val="0070C0"/>
                </a:solidFill>
                <a:latin typeface="Arial" panose="020B0604020202020204" pitchFamily="34" charset="0"/>
                <a:cs typeface="Arial" panose="020B0604020202020204" pitchFamily="34" charset="0"/>
              </a:rPr>
              <a:t>Servicios de Consultoría TI</a:t>
            </a:r>
          </a:p>
          <a:p>
            <a:pPr marL="171450" indent="-171450">
              <a:buFont typeface="Arial" panose="020B0604020202020204" pitchFamily="34" charset="0"/>
              <a:buChar char="•"/>
              <a:defRPr/>
            </a:pPr>
            <a:r>
              <a:rPr lang="es-ES" sz="1100" dirty="0" smtClean="0">
                <a:solidFill>
                  <a:srgbClr val="0070C0"/>
                </a:solidFill>
                <a:latin typeface="Arial" panose="020B0604020202020204" pitchFamily="34" charset="0"/>
                <a:cs typeface="Arial" panose="020B0604020202020204" pitchFamily="34" charset="0"/>
              </a:rPr>
              <a:t>Servicios de Infraestructura</a:t>
            </a:r>
          </a:p>
          <a:p>
            <a:pPr marL="171450" indent="-171450">
              <a:buFont typeface="Arial" panose="020B0604020202020204" pitchFamily="34" charset="0"/>
              <a:buChar char="•"/>
              <a:defRPr/>
            </a:pPr>
            <a:endParaRPr lang="es-ES" sz="1100" dirty="0" smtClean="0">
              <a:solidFill>
                <a:srgbClr val="0070C0"/>
              </a:solidFill>
              <a:latin typeface="Arial" panose="020B0604020202020204" pitchFamily="34" charset="0"/>
              <a:cs typeface="Arial" panose="020B0604020202020204" pitchFamily="34" charset="0"/>
            </a:endParaRPr>
          </a:p>
          <a:p>
            <a:pPr>
              <a:defRPr/>
            </a:pPr>
            <a:endParaRPr lang="es-ES" sz="1100" dirty="0" smtClean="0">
              <a:solidFill>
                <a:srgbClr val="0070C0"/>
              </a:solidFill>
              <a:latin typeface="Arial" panose="020B0604020202020204" pitchFamily="34" charset="0"/>
              <a:cs typeface="Arial" panose="020B0604020202020204" pitchFamily="34" charset="0"/>
            </a:endParaRPr>
          </a:p>
        </p:txBody>
      </p:sp>
      <p:sp>
        <p:nvSpPr>
          <p:cNvPr id="19" name="18 CuadroTexto"/>
          <p:cNvSpPr txBox="1"/>
          <p:nvPr/>
        </p:nvSpPr>
        <p:spPr>
          <a:xfrm>
            <a:off x="4502205" y="4456564"/>
            <a:ext cx="2540000" cy="938719"/>
          </a:xfrm>
          <a:prstGeom prst="rect">
            <a:avLst/>
          </a:prstGeom>
          <a:noFill/>
        </p:spPr>
        <p:txBody>
          <a:bodyPr wrap="square" rtlCol="0">
            <a:spAutoFit/>
          </a:bodyPr>
          <a:lstStyle/>
          <a:p>
            <a:r>
              <a:rPr lang="es-MX" sz="1100" b="1" dirty="0" smtClean="0">
                <a:solidFill>
                  <a:srgbClr val="0070C0"/>
                </a:solidFill>
                <a:latin typeface="Arial" panose="020B0604020202020204" pitchFamily="34" charset="0"/>
                <a:cs typeface="Arial" panose="020B0604020202020204" pitchFamily="34" charset="0"/>
              </a:rPr>
              <a:t>Clientes Clave:</a:t>
            </a:r>
          </a:p>
          <a:p>
            <a:pPr marL="285750" indent="-285750">
              <a:buFont typeface="Arial" pitchFamily="34" charset="0"/>
              <a:buChar char="•"/>
            </a:pPr>
            <a:r>
              <a:rPr lang="es-MX" sz="1100" dirty="0">
                <a:solidFill>
                  <a:srgbClr val="0070C0"/>
                </a:solidFill>
                <a:latin typeface="Arial" panose="020B0604020202020204" pitchFamily="34" charset="0"/>
                <a:cs typeface="Arial" panose="020B0604020202020204" pitchFamily="34" charset="0"/>
              </a:rPr>
              <a:t>Banco Pichincha </a:t>
            </a:r>
            <a:endParaRPr lang="es-MX" sz="1100" dirty="0" smtClean="0">
              <a:solidFill>
                <a:srgbClr val="0070C0"/>
              </a:solidFill>
              <a:latin typeface="Arial" panose="020B0604020202020204" pitchFamily="34" charset="0"/>
              <a:cs typeface="Arial" panose="020B0604020202020204" pitchFamily="34" charset="0"/>
            </a:endParaRPr>
          </a:p>
          <a:p>
            <a:pPr marL="285750" indent="-285750">
              <a:buFont typeface="Arial" pitchFamily="34" charset="0"/>
              <a:buChar char="•"/>
            </a:pPr>
            <a:r>
              <a:rPr lang="es-MX" sz="1100" dirty="0" smtClean="0">
                <a:solidFill>
                  <a:srgbClr val="0070C0"/>
                </a:solidFill>
                <a:latin typeface="Arial" panose="020B0604020202020204" pitchFamily="34" charset="0"/>
                <a:cs typeface="Arial" panose="020B0604020202020204" pitchFamily="34" charset="0"/>
              </a:rPr>
              <a:t>Banco General Rumiñahui</a:t>
            </a:r>
          </a:p>
          <a:p>
            <a:pPr marL="285750" indent="-285750">
              <a:buFont typeface="Arial" pitchFamily="34" charset="0"/>
              <a:buChar char="•"/>
            </a:pPr>
            <a:r>
              <a:rPr lang="es-MX" sz="1100" dirty="0" smtClean="0">
                <a:solidFill>
                  <a:srgbClr val="0070C0"/>
                </a:solidFill>
                <a:latin typeface="Arial" panose="020B0604020202020204" pitchFamily="34" charset="0"/>
                <a:cs typeface="Arial" panose="020B0604020202020204" pitchFamily="34" charset="0"/>
              </a:rPr>
              <a:t>Banco Financiero Perú</a:t>
            </a:r>
          </a:p>
          <a:p>
            <a:pPr marL="285750" indent="-285750">
              <a:buFont typeface="Arial" pitchFamily="34" charset="0"/>
              <a:buChar char="•"/>
            </a:pPr>
            <a:r>
              <a:rPr lang="es-MX" sz="1100" dirty="0" smtClean="0">
                <a:solidFill>
                  <a:srgbClr val="0070C0"/>
                </a:solidFill>
                <a:latin typeface="Arial" panose="020B0604020202020204" pitchFamily="34" charset="0"/>
                <a:cs typeface="Arial" panose="020B0604020202020204" pitchFamily="34" charset="0"/>
              </a:rPr>
              <a:t>Otros Grupo Pichincha</a:t>
            </a:r>
          </a:p>
        </p:txBody>
      </p:sp>
      <p:sp>
        <p:nvSpPr>
          <p:cNvPr id="21" name="20 CuadroTexto"/>
          <p:cNvSpPr txBox="1"/>
          <p:nvPr/>
        </p:nvSpPr>
        <p:spPr>
          <a:xfrm>
            <a:off x="7931209" y="4437113"/>
            <a:ext cx="2715428" cy="600164"/>
          </a:xfrm>
          <a:prstGeom prst="rect">
            <a:avLst/>
          </a:prstGeom>
          <a:noFill/>
        </p:spPr>
        <p:txBody>
          <a:bodyPr wrap="square" rtlCol="0">
            <a:spAutoFit/>
          </a:bodyPr>
          <a:lstStyle/>
          <a:p>
            <a:r>
              <a:rPr lang="es-MX" sz="1100" b="1" dirty="0" smtClean="0">
                <a:solidFill>
                  <a:srgbClr val="0070C0"/>
                </a:solidFill>
                <a:latin typeface="Arial" panose="020B0604020202020204" pitchFamily="34" charset="0"/>
                <a:cs typeface="Arial" panose="020B0604020202020204" pitchFamily="34" charset="0"/>
              </a:rPr>
              <a:t>Clientes Globales:</a:t>
            </a:r>
          </a:p>
          <a:p>
            <a:pPr marL="285750" indent="-285750">
              <a:buFont typeface="Arial" pitchFamily="34" charset="0"/>
              <a:buChar char="•"/>
            </a:pPr>
            <a:r>
              <a:rPr lang="es-MX" sz="1100" dirty="0" smtClean="0">
                <a:solidFill>
                  <a:srgbClr val="0070C0"/>
                </a:solidFill>
                <a:latin typeface="Arial" panose="020B0604020202020204" pitchFamily="34" charset="0"/>
                <a:cs typeface="Arial" panose="020B0604020202020204" pitchFamily="34" charset="0"/>
              </a:rPr>
              <a:t>América Móvil – Claro</a:t>
            </a:r>
          </a:p>
          <a:p>
            <a:pPr marL="285750" indent="-285750">
              <a:buFont typeface="Arial" pitchFamily="34" charset="0"/>
              <a:buChar char="•"/>
            </a:pPr>
            <a:r>
              <a:rPr lang="es-MX" sz="1100" dirty="0" smtClean="0">
                <a:solidFill>
                  <a:srgbClr val="0070C0"/>
                </a:solidFill>
                <a:latin typeface="Arial" panose="020B0604020202020204" pitchFamily="34" charset="0"/>
                <a:cs typeface="Arial" panose="020B0604020202020204" pitchFamily="34" charset="0"/>
              </a:rPr>
              <a:t>Movistar -  Telefónica</a:t>
            </a:r>
            <a:endParaRPr lang="es-MX" dirty="0">
              <a:solidFill>
                <a:srgbClr val="000000"/>
              </a:solidFill>
            </a:endParaRPr>
          </a:p>
        </p:txBody>
      </p:sp>
      <p:sp>
        <p:nvSpPr>
          <p:cNvPr id="11" name="Title 11"/>
          <p:cNvSpPr txBox="1">
            <a:spLocks/>
          </p:cNvSpPr>
          <p:nvPr/>
        </p:nvSpPr>
        <p:spPr>
          <a:xfrm>
            <a:off x="538350" y="60742"/>
            <a:ext cx="11348852" cy="642647"/>
          </a:xfrm>
          <a:prstGeom prst="rect">
            <a:avLst/>
          </a:prstGeom>
        </p:spPr>
        <p:txBody>
          <a:bodyPr vert="horz" wrap="square" lIns="68580" tIns="34290" rIns="68580" bIns="34290" rtlCol="0" anchor="ctr">
            <a:normAutofit/>
          </a:bodyPr>
          <a:lstStyle>
            <a:lvl1pPr algn="l" defTabSz="685800" rtl="0" eaLnBrk="1" latinLnBrk="0" hangingPunct="1">
              <a:spcBef>
                <a:spcPct val="0"/>
              </a:spcBef>
              <a:buNone/>
              <a:defRPr sz="2100" kern="1200">
                <a:solidFill>
                  <a:schemeClr val="bg1"/>
                </a:solidFill>
                <a:latin typeface="+mj-lt"/>
                <a:ea typeface="+mj-ea"/>
                <a:cs typeface="Arial" pitchFamily="34" charset="0"/>
              </a:defRPr>
            </a:lvl1pPr>
          </a:lstStyle>
          <a:p>
            <a:r>
              <a:rPr lang="es-EC" dirty="0" smtClean="0">
                <a:solidFill>
                  <a:prstClr val="white"/>
                </a:solidFill>
              </a:rPr>
              <a:t>TCS ECUADOR</a:t>
            </a:r>
            <a:endParaRPr lang="en-US" dirty="0">
              <a:solidFill>
                <a:prstClr val="white"/>
              </a:solidFill>
              <a:latin typeface="Arial" panose="020B0604020202020204" pitchFamily="34" charset="0"/>
            </a:endParaRPr>
          </a:p>
        </p:txBody>
      </p:sp>
    </p:spTree>
    <p:extLst>
      <p:ext uri="{BB962C8B-B14F-4D97-AF65-F5344CB8AC3E}">
        <p14:creationId xmlns:p14="http://schemas.microsoft.com/office/powerpoint/2010/main" val="123361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Problema</a:t>
            </a:r>
            <a:endParaRPr lang="es-MX" dirty="0"/>
          </a:p>
        </p:txBody>
      </p:sp>
      <p:sp>
        <p:nvSpPr>
          <p:cNvPr id="6" name="Marcador de texto 5"/>
          <p:cNvSpPr>
            <a:spLocks noGrp="1"/>
          </p:cNvSpPr>
          <p:nvPr>
            <p:ph type="body" sz="quarter" idx="11"/>
          </p:nvPr>
        </p:nvSpPr>
        <p:spPr>
          <a:xfrm>
            <a:off x="581025" y="1244600"/>
            <a:ext cx="11087100" cy="5022850"/>
          </a:xfrm>
        </p:spPr>
        <p:txBody>
          <a:bodyPr>
            <a:normAutofit/>
          </a:bodyPr>
          <a:lstStyle/>
          <a:p>
            <a:pPr marL="0" indent="0" algn="just">
              <a:lnSpc>
                <a:spcPct val="150000"/>
              </a:lnSpc>
              <a:buNone/>
            </a:pPr>
            <a:r>
              <a:rPr lang="es-EC" sz="2000" dirty="0"/>
              <a:t>La empresa “Fábrica de Software Consultancy and Services S.A.” carece de:</a:t>
            </a:r>
          </a:p>
          <a:p>
            <a:pPr marL="0" indent="0" algn="just">
              <a:lnSpc>
                <a:spcPct val="150000"/>
              </a:lnSpc>
              <a:buNone/>
            </a:pPr>
            <a:r>
              <a:rPr lang="es-EC" sz="2000" dirty="0"/>
              <a:t>- Un proceso de gestión de proyectos alineado al modelo </a:t>
            </a:r>
            <a:r>
              <a:rPr lang="es-EC" sz="2000" dirty="0" smtClean="0"/>
              <a:t>CMMI-DEV</a:t>
            </a:r>
            <a:endParaRPr lang="es-EC" sz="2000" dirty="0"/>
          </a:p>
          <a:p>
            <a:pPr marL="0" indent="0" algn="just">
              <a:lnSpc>
                <a:spcPct val="150000"/>
              </a:lnSpc>
              <a:buNone/>
            </a:pPr>
            <a:r>
              <a:rPr lang="es-EC" sz="2000" dirty="0"/>
              <a:t>Que provoca:</a:t>
            </a:r>
          </a:p>
          <a:p>
            <a:pPr algn="just">
              <a:lnSpc>
                <a:spcPct val="150000"/>
              </a:lnSpc>
              <a:buFontTx/>
              <a:buChar char="-"/>
            </a:pPr>
            <a:r>
              <a:rPr lang="es-EC" sz="2000" dirty="0"/>
              <a:t>Errores frecuentes en los elementos de trabajo en la ejecución del proceso</a:t>
            </a:r>
          </a:p>
          <a:p>
            <a:pPr algn="just">
              <a:lnSpc>
                <a:spcPct val="150000"/>
              </a:lnSpc>
              <a:buFontTx/>
              <a:buChar char="-"/>
            </a:pPr>
            <a:r>
              <a:rPr lang="es-EC" sz="2000" dirty="0"/>
              <a:t>Baja calidad en los entregables, al no contar con una estandarización en el proceso</a:t>
            </a:r>
          </a:p>
          <a:p>
            <a:pPr algn="just">
              <a:lnSpc>
                <a:spcPct val="150000"/>
              </a:lnSpc>
              <a:buFontTx/>
              <a:buChar char="-"/>
            </a:pPr>
            <a:r>
              <a:rPr lang="es-EC" sz="2000" dirty="0"/>
              <a:t>Observaciones </a:t>
            </a:r>
            <a:r>
              <a:rPr lang="es-EC" sz="2000" dirty="0" smtClean="0"/>
              <a:t>por los auditores en </a:t>
            </a:r>
            <a:r>
              <a:rPr lang="es-EC" sz="2000" dirty="0"/>
              <a:t>la </a:t>
            </a:r>
            <a:r>
              <a:rPr lang="es-EC" sz="2000" dirty="0" err="1"/>
              <a:t>recertificación</a:t>
            </a:r>
            <a:r>
              <a:rPr lang="es-EC" sz="2000" dirty="0"/>
              <a:t> </a:t>
            </a:r>
            <a:r>
              <a:rPr lang="es-EC" sz="2000" dirty="0" smtClean="0"/>
              <a:t>CMMI-DEV.</a:t>
            </a:r>
            <a:endParaRPr lang="es-EC" sz="2000" dirty="0"/>
          </a:p>
          <a:p>
            <a:pPr algn="just">
              <a:lnSpc>
                <a:spcPct val="150000"/>
              </a:lnSpc>
              <a:buFontTx/>
              <a:buChar char="-"/>
            </a:pPr>
            <a:r>
              <a:rPr lang="es-EC" sz="2000" dirty="0"/>
              <a:t>Riesgo de plantear estrategias empresariales erróneas, debido al desconocimiento de la madurez del proceso de gestión de proyectos</a:t>
            </a:r>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16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Objetivos</a:t>
            </a:r>
            <a:endParaRPr lang="es-MX" dirty="0"/>
          </a:p>
        </p:txBody>
      </p:sp>
      <p:sp>
        <p:nvSpPr>
          <p:cNvPr id="2" name="Marcador de texto 1"/>
          <p:cNvSpPr>
            <a:spLocks noGrp="1"/>
          </p:cNvSpPr>
          <p:nvPr>
            <p:ph type="body" sz="quarter" idx="11"/>
          </p:nvPr>
        </p:nvSpPr>
        <p:spPr>
          <a:xfrm>
            <a:off x="581025" y="1248178"/>
            <a:ext cx="11087100" cy="4758922"/>
          </a:xfrm>
        </p:spPr>
        <p:txBody>
          <a:bodyPr>
            <a:normAutofit fontScale="85000" lnSpcReduction="10000"/>
          </a:bodyPr>
          <a:lstStyle/>
          <a:p>
            <a:pPr marL="0" indent="0">
              <a:lnSpc>
                <a:spcPct val="150000"/>
              </a:lnSpc>
              <a:buNone/>
            </a:pPr>
            <a:r>
              <a:rPr lang="es-MX" sz="2400" b="1" dirty="0"/>
              <a:t>General</a:t>
            </a:r>
          </a:p>
          <a:p>
            <a:pPr algn="just">
              <a:lnSpc>
                <a:spcPct val="150000"/>
              </a:lnSpc>
            </a:pPr>
            <a:r>
              <a:rPr lang="es-MX" sz="2400" dirty="0" smtClean="0"/>
              <a:t>Integrar </a:t>
            </a:r>
            <a:r>
              <a:rPr lang="es-MX" sz="2400" dirty="0"/>
              <a:t>el modelo de madurez de capacidades - Capability Maturity Model Integration (CMMI-DEV) con el fin de alinearlo al sistema de gestión de calidad de la empresa “Fábrica de Software Consultancy and Services S.A</a:t>
            </a:r>
            <a:r>
              <a:rPr lang="es-MX" sz="2400" dirty="0" smtClean="0"/>
              <a:t>.” en el proceso de gestión de proyectos. </a:t>
            </a:r>
            <a:endParaRPr lang="es-MX" sz="2400" dirty="0"/>
          </a:p>
          <a:p>
            <a:pPr marL="0" indent="0">
              <a:lnSpc>
                <a:spcPct val="150000"/>
              </a:lnSpc>
              <a:buNone/>
            </a:pPr>
            <a:r>
              <a:rPr lang="es-MX" sz="2400" b="1" dirty="0"/>
              <a:t>Específicos</a:t>
            </a:r>
          </a:p>
          <a:p>
            <a:pPr algn="just">
              <a:lnSpc>
                <a:spcPct val="150000"/>
              </a:lnSpc>
            </a:pPr>
            <a:r>
              <a:rPr lang="es-MX" sz="2400" dirty="0"/>
              <a:t>Realizar un análisis comparativo del manual de proceso de gestión de proyectos del sistema de calidad y el modelo CMMI-DEV.</a:t>
            </a:r>
          </a:p>
          <a:p>
            <a:pPr>
              <a:lnSpc>
                <a:spcPct val="150000"/>
              </a:lnSpc>
            </a:pPr>
            <a:r>
              <a:rPr lang="es-MX" sz="2400" dirty="0"/>
              <a:t>Desarrollar el manual de proceso y procedimientos de gestión de proyectos con base al sistema de calidad y el modelo CMMI-DEV. </a:t>
            </a:r>
            <a:endParaRPr lang="es-MX" dirty="0"/>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197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Justificación</a:t>
            </a:r>
            <a:endParaRPr lang="es-MX" dirty="0"/>
          </a:p>
        </p:txBody>
      </p:sp>
      <p:sp>
        <p:nvSpPr>
          <p:cNvPr id="2" name="Marcador de texto 1"/>
          <p:cNvSpPr>
            <a:spLocks noGrp="1"/>
          </p:cNvSpPr>
          <p:nvPr>
            <p:ph type="body" sz="quarter" idx="11"/>
          </p:nvPr>
        </p:nvSpPr>
        <p:spPr>
          <a:xfrm>
            <a:off x="763402" y="909761"/>
            <a:ext cx="11087100" cy="516059"/>
          </a:xfrm>
        </p:spPr>
        <p:txBody>
          <a:bodyPr>
            <a:normAutofit fontScale="62500" lnSpcReduction="20000"/>
          </a:bodyPr>
          <a:lstStyle/>
          <a:p>
            <a:pPr marL="0" indent="0" algn="just">
              <a:lnSpc>
                <a:spcPct val="160000"/>
              </a:lnSpc>
              <a:buNone/>
            </a:pPr>
            <a:r>
              <a:rPr lang="es-EC" dirty="0"/>
              <a:t>Al contar con un proceso de gestión de proyectos integrado al modelo CMMI-DEV, se espera:</a:t>
            </a:r>
          </a:p>
          <a:p>
            <a:pPr algn="just">
              <a:lnSpc>
                <a:spcPct val="160000"/>
              </a:lnSpc>
            </a:pPr>
            <a:endParaRPr lang="es-MX" dirty="0"/>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3547" y="6455170"/>
            <a:ext cx="750368"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9"/>
          <p:cNvSpPr txBox="1">
            <a:spLocks/>
          </p:cNvSpPr>
          <p:nvPr/>
        </p:nvSpPr>
        <p:spPr>
          <a:xfrm>
            <a:off x="580620" y="1890685"/>
            <a:ext cx="5483627" cy="1815764"/>
          </a:xfrm>
          <a:prstGeom prst="rect">
            <a:avLst/>
          </a:prstGeom>
          <a:solidFill>
            <a:sysClr val="window" lastClr="FFFFFF">
              <a:lumMod val="95000"/>
            </a:sysClr>
          </a:solidFill>
          <a:ln>
            <a:solidFill>
              <a:sysClr val="window" lastClr="FFFFFF">
                <a:lumMod val="85000"/>
              </a:sysClr>
            </a:solidFill>
          </a:ln>
        </p:spPr>
        <p:txBody>
          <a:bodyPr vert="horz" lIns="91440" tIns="18288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pPr>
            <a:r>
              <a:rPr lang="es-EC" sz="1500" dirty="0">
                <a:solidFill>
                  <a:srgbClr val="8C9CA6">
                    <a:lumMod val="75000"/>
                  </a:srgbClr>
                </a:solidFill>
              </a:rPr>
              <a:t>Reducir los errores en los elementos de trabajo.</a:t>
            </a:r>
          </a:p>
          <a:p>
            <a:pPr lvl="0" algn="just">
              <a:lnSpc>
                <a:spcPct val="100000"/>
              </a:lnSpc>
            </a:pPr>
            <a:r>
              <a:rPr lang="es-EC" sz="1500" dirty="0">
                <a:solidFill>
                  <a:srgbClr val="8C9CA6">
                    <a:lumMod val="75000"/>
                  </a:srgbClr>
                </a:solidFill>
              </a:rPr>
              <a:t>Disminución de las observaciones levantadas en la auditoria CMMI</a:t>
            </a:r>
            <a:r>
              <a:rPr lang="en-US" sz="1500" dirty="0">
                <a:solidFill>
                  <a:srgbClr val="8C9CA6">
                    <a:lumMod val="75000"/>
                  </a:srgbClr>
                </a:solidFill>
              </a:rPr>
              <a:t>.</a:t>
            </a:r>
          </a:p>
          <a:p>
            <a:pPr marR="0" lvl="0" algn="just" fontAlgn="auto">
              <a:lnSpc>
                <a:spcPct val="100000"/>
              </a:lnSpc>
              <a:spcAft>
                <a:spcPts val="0"/>
              </a:spcAft>
              <a:buClrTx/>
              <a:buSzTx/>
              <a:tabLst/>
              <a:defRPr/>
            </a:pPr>
            <a:r>
              <a:rPr lang="es-EC" sz="1500" dirty="0">
                <a:solidFill>
                  <a:srgbClr val="8C9CA6">
                    <a:lumMod val="75000"/>
                  </a:srgbClr>
                </a:solidFill>
              </a:rPr>
              <a:t>Mantener y mejorar la satisfacción del cliente.</a:t>
            </a:r>
          </a:p>
          <a:p>
            <a:pPr marR="0" lvl="0" algn="just" fontAlgn="auto">
              <a:lnSpc>
                <a:spcPct val="100000"/>
              </a:lnSpc>
              <a:spcAft>
                <a:spcPts val="0"/>
              </a:spcAft>
              <a:buClrTx/>
              <a:buSzTx/>
              <a:tabLst/>
              <a:defRPr/>
            </a:pPr>
            <a:r>
              <a:rPr lang="es-EC" sz="1500" dirty="0">
                <a:solidFill>
                  <a:srgbClr val="8C9CA6">
                    <a:lumMod val="75000"/>
                  </a:srgbClr>
                </a:solidFill>
              </a:rPr>
              <a:t>Planificación correcta del tiempo de trabajo de los colaboradores</a:t>
            </a:r>
          </a:p>
        </p:txBody>
      </p:sp>
      <p:sp>
        <p:nvSpPr>
          <p:cNvPr id="17" name="Text Placeholder 10"/>
          <p:cNvSpPr txBox="1">
            <a:spLocks/>
          </p:cNvSpPr>
          <p:nvPr/>
        </p:nvSpPr>
        <p:spPr>
          <a:xfrm>
            <a:off x="581255" y="4175673"/>
            <a:ext cx="5483626" cy="1802097"/>
          </a:xfrm>
          <a:prstGeom prst="rect">
            <a:avLst/>
          </a:prstGeom>
          <a:ln>
            <a:solidFill>
              <a:sysClr val="window" lastClr="FFFFFF">
                <a:lumMod val="85000"/>
              </a:sysClr>
            </a:solidFill>
          </a:ln>
        </p:spPr>
        <p:txBody>
          <a:bodyPr vert="horz" lIns="91440" tIns="18288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s-EC" sz="1500" dirty="0">
                <a:solidFill>
                  <a:srgbClr val="8C9CA6">
                    <a:lumMod val="75000"/>
                  </a:srgbClr>
                </a:solidFill>
              </a:rPr>
              <a:t>Permitir que los gerentes puedan medir la madurez del proceso de gestión de proyectos y se puedan aplicar planes de mejora continua. </a:t>
            </a:r>
          </a:p>
          <a:p>
            <a:pPr algn="just">
              <a:lnSpc>
                <a:spcPct val="130000"/>
              </a:lnSpc>
            </a:pPr>
            <a:r>
              <a:rPr lang="es-EC" sz="1500" dirty="0">
                <a:solidFill>
                  <a:srgbClr val="8C9CA6">
                    <a:lumMod val="75000"/>
                  </a:srgbClr>
                </a:solidFill>
              </a:rPr>
              <a:t>Integrar la estrategia de la empresa con los planes de mejora para alcanzar los objetivos planeados a nivel de empresa. </a:t>
            </a:r>
          </a:p>
        </p:txBody>
      </p:sp>
      <p:sp>
        <p:nvSpPr>
          <p:cNvPr id="18" name="Text Placeholder 11"/>
          <p:cNvSpPr txBox="1">
            <a:spLocks/>
          </p:cNvSpPr>
          <p:nvPr/>
        </p:nvSpPr>
        <p:spPr>
          <a:xfrm>
            <a:off x="6064248" y="1890685"/>
            <a:ext cx="5492752" cy="1815764"/>
          </a:xfrm>
          <a:prstGeom prst="rect">
            <a:avLst/>
          </a:prstGeom>
          <a:ln>
            <a:solidFill>
              <a:sysClr val="window" lastClr="FFFFFF">
                <a:lumMod val="85000"/>
              </a:sysClr>
            </a:solidFill>
          </a:ln>
        </p:spPr>
        <p:txBody>
          <a:bodyPr vert="horz" lIns="91440" tIns="18288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s-EC" sz="1900" dirty="0">
                <a:solidFill>
                  <a:srgbClr val="8C9CA6">
                    <a:lumMod val="75000"/>
                  </a:srgbClr>
                </a:solidFill>
              </a:rPr>
              <a:t>Estandarización y documentación del ciclo completo del proceso de gestión de proyectos.</a:t>
            </a:r>
          </a:p>
          <a:p>
            <a:pPr algn="just">
              <a:lnSpc>
                <a:spcPct val="110000"/>
              </a:lnSpc>
            </a:pPr>
            <a:r>
              <a:rPr lang="es-EC" sz="1900" dirty="0">
                <a:solidFill>
                  <a:srgbClr val="8C9CA6">
                    <a:lumMod val="75000"/>
                  </a:srgbClr>
                </a:solidFill>
              </a:rPr>
              <a:t>Definir las entradas, tareas,  controles y entregables del proceso.</a:t>
            </a:r>
          </a:p>
          <a:p>
            <a:pPr algn="just">
              <a:lnSpc>
                <a:spcPct val="110000"/>
              </a:lnSpc>
            </a:pPr>
            <a:r>
              <a:rPr lang="es-EC" sz="1900" dirty="0">
                <a:solidFill>
                  <a:srgbClr val="8C9CA6">
                    <a:lumMod val="75000"/>
                  </a:srgbClr>
                </a:solidFill>
              </a:rPr>
              <a:t>Integrar las buenas prácticas de la industria CMMI alineadas a la realidad del país y a los procesos del sistema de calidad de la empresa.</a:t>
            </a:r>
          </a:p>
          <a:p>
            <a:pPr lvl="0" algn="just"/>
            <a:endParaRPr kumimoji="0" lang="en-US" sz="1800" b="0" i="0" u="none" strike="noStrike" kern="1200" cap="none" spc="0" normalizeH="0" baseline="0" noProof="0" dirty="0">
              <a:ln>
                <a:noFill/>
              </a:ln>
              <a:solidFill>
                <a:srgbClr val="8C9CA6">
                  <a:lumMod val="75000"/>
                </a:srgbClr>
              </a:solidFill>
              <a:effectLst/>
              <a:uLnTx/>
              <a:uFillTx/>
              <a:latin typeface="Calibri" panose="020F0502020204030204"/>
              <a:ea typeface="+mn-ea"/>
              <a:cs typeface="+mn-cs"/>
            </a:endParaRPr>
          </a:p>
        </p:txBody>
      </p:sp>
      <p:sp>
        <p:nvSpPr>
          <p:cNvPr id="19" name="Text Placeholder 12"/>
          <p:cNvSpPr txBox="1">
            <a:spLocks/>
          </p:cNvSpPr>
          <p:nvPr/>
        </p:nvSpPr>
        <p:spPr>
          <a:xfrm>
            <a:off x="6064248" y="4175674"/>
            <a:ext cx="5492752" cy="1802097"/>
          </a:xfrm>
          <a:prstGeom prst="rect">
            <a:avLst/>
          </a:prstGeom>
          <a:solidFill>
            <a:sysClr val="window" lastClr="FFFFFF">
              <a:lumMod val="95000"/>
            </a:sysClr>
          </a:solidFill>
          <a:ln>
            <a:solidFill>
              <a:sysClr val="window" lastClr="FFFFFF">
                <a:lumMod val="85000"/>
              </a:sysClr>
            </a:solidFill>
          </a:ln>
        </p:spPr>
        <p:txBody>
          <a:bodyPr vert="horz" lIns="91440" tIns="18288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C" sz="1550" dirty="0">
                <a:solidFill>
                  <a:srgbClr val="8C9CA6">
                    <a:lumMod val="75000"/>
                  </a:srgbClr>
                </a:solidFill>
              </a:rPr>
              <a:t>Al analizar la madurez de los proyectos de desarrollo de software, se podrá mejorar la toma de decisiones y con ello se incurrirá en menores gastos al reducir los costos de reproceso producidos por los errores en los elementos de trabajo. </a:t>
            </a:r>
          </a:p>
          <a:p>
            <a:pPr lvl="0" algn="just"/>
            <a:r>
              <a:rPr lang="es-EC" sz="1550" dirty="0">
                <a:solidFill>
                  <a:srgbClr val="8C9CA6">
                    <a:lumMod val="75000"/>
                  </a:srgbClr>
                </a:solidFill>
              </a:rPr>
              <a:t>Mejorar la administración del esfuerzo gastado de los recursos .</a:t>
            </a:r>
          </a:p>
          <a:p>
            <a:pPr lvl="0" algn="just"/>
            <a:r>
              <a:rPr lang="es-EC" sz="1550" dirty="0">
                <a:solidFill>
                  <a:srgbClr val="8C9CA6">
                    <a:lumMod val="75000"/>
                  </a:srgbClr>
                </a:solidFill>
              </a:rPr>
              <a:t>Evitar multas contractuales por retrasos o incumplimientos.</a:t>
            </a:r>
            <a:endParaRPr kumimoji="0" lang="es-EC" sz="1550" b="0" i="0" u="none" strike="noStrike" kern="1200" cap="none" spc="0" normalizeH="0" baseline="0" dirty="0">
              <a:ln>
                <a:noFill/>
              </a:ln>
              <a:solidFill>
                <a:srgbClr val="8C9CA6">
                  <a:lumMod val="75000"/>
                </a:srgbClr>
              </a:solidFill>
              <a:effectLst/>
              <a:uLnTx/>
              <a:uFillTx/>
              <a:latin typeface="Calibri" panose="020F0502020204030204"/>
            </a:endParaRPr>
          </a:p>
        </p:txBody>
      </p:sp>
      <p:sp>
        <p:nvSpPr>
          <p:cNvPr id="20" name="Text Placeholder 7"/>
          <p:cNvSpPr txBox="1">
            <a:spLocks/>
          </p:cNvSpPr>
          <p:nvPr/>
        </p:nvSpPr>
        <p:spPr>
          <a:xfrm>
            <a:off x="580622" y="3773045"/>
            <a:ext cx="5483629" cy="420914"/>
          </a:xfrm>
          <a:prstGeom prst="rect">
            <a:avLst/>
          </a:prstGeom>
          <a:solidFill>
            <a:srgbClr val="7BB21B"/>
          </a:solidFill>
          <a:ln>
            <a:solidFill>
              <a:srgbClr val="7BB21B"/>
            </a:solidFill>
          </a:ln>
        </p:spPr>
        <p:txBody>
          <a:bodyPr vert="horz" wrap="square" lIns="0" tIns="0" rIns="0" bIns="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800" b="1" kern="1200" cap="all"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1" i="0" u="none" strike="noStrike" kern="1200" cap="all" spc="0" normalizeH="0" baseline="0" noProof="0" dirty="0">
                <a:ln>
                  <a:noFill/>
                </a:ln>
                <a:solidFill>
                  <a:srgbClr val="40515A"/>
                </a:solidFill>
                <a:effectLst/>
                <a:uLnTx/>
                <a:uFillTx/>
                <a:latin typeface="Calibri" panose="020F0502020204030204"/>
                <a:ea typeface="+mn-ea"/>
                <a:cs typeface="+mn-cs"/>
              </a:rPr>
              <a:t>GESTIÓN y estrategia</a:t>
            </a:r>
          </a:p>
        </p:txBody>
      </p:sp>
      <p:sp>
        <p:nvSpPr>
          <p:cNvPr id="21" name="Text Placeholder 8"/>
          <p:cNvSpPr txBox="1">
            <a:spLocks/>
          </p:cNvSpPr>
          <p:nvPr/>
        </p:nvSpPr>
        <p:spPr>
          <a:xfrm>
            <a:off x="6064248" y="3773045"/>
            <a:ext cx="5492754" cy="420914"/>
          </a:xfrm>
          <a:prstGeom prst="rect">
            <a:avLst/>
          </a:prstGeom>
          <a:solidFill>
            <a:srgbClr val="814E7E"/>
          </a:solidFill>
          <a:ln>
            <a:solidFill>
              <a:srgbClr val="814E7E"/>
            </a:solidFill>
          </a:ln>
        </p:spPr>
        <p:txBody>
          <a:bodyPr vert="horz" wrap="square" lIns="0" tIns="0" rIns="0" bIns="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80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1" i="0" u="none" strike="noStrike" kern="1200" cap="all" spc="0" normalizeH="0" baseline="0" noProof="0" dirty="0">
                <a:ln>
                  <a:noFill/>
                </a:ln>
                <a:solidFill>
                  <a:sysClr val="window" lastClr="FFFFFF"/>
                </a:solidFill>
                <a:effectLst/>
                <a:uLnTx/>
                <a:uFillTx/>
                <a:latin typeface="Calibri" panose="020F0502020204030204"/>
                <a:ea typeface="+mn-ea"/>
                <a:cs typeface="+mn-cs"/>
              </a:rPr>
              <a:t>COSTO</a:t>
            </a:r>
          </a:p>
        </p:txBody>
      </p:sp>
      <p:sp>
        <p:nvSpPr>
          <p:cNvPr id="22" name="Text Placeholder 5"/>
          <p:cNvSpPr txBox="1">
            <a:spLocks/>
          </p:cNvSpPr>
          <p:nvPr/>
        </p:nvSpPr>
        <p:spPr>
          <a:xfrm>
            <a:off x="580622" y="1478915"/>
            <a:ext cx="5483629" cy="420914"/>
          </a:xfrm>
          <a:prstGeom prst="rect">
            <a:avLst/>
          </a:prstGeom>
          <a:solidFill>
            <a:srgbClr val="0095CD"/>
          </a:solidFill>
          <a:ln>
            <a:solidFill>
              <a:srgbClr val="0095CD"/>
            </a:solidFill>
          </a:ln>
        </p:spPr>
        <p:txBody>
          <a:bodyPr vert="horz" wrap="square" lIns="0" tIns="0" rIns="0" bIns="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80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1" i="0" u="none" strike="noStrike" kern="1200" cap="all" spc="0" normalizeH="0" baseline="0" noProof="0" dirty="0">
                <a:ln>
                  <a:noFill/>
                </a:ln>
                <a:solidFill>
                  <a:sysClr val="window" lastClr="FFFFFF"/>
                </a:solidFill>
                <a:effectLst/>
                <a:uLnTx/>
                <a:uFillTx/>
                <a:latin typeface="Calibri" panose="020F0502020204030204"/>
                <a:ea typeface="+mn-ea"/>
                <a:cs typeface="+mn-cs"/>
              </a:rPr>
              <a:t>Calidad </a:t>
            </a:r>
          </a:p>
        </p:txBody>
      </p:sp>
      <p:sp>
        <p:nvSpPr>
          <p:cNvPr id="23" name="Text Placeholder 6"/>
          <p:cNvSpPr txBox="1">
            <a:spLocks/>
          </p:cNvSpPr>
          <p:nvPr/>
        </p:nvSpPr>
        <p:spPr>
          <a:xfrm>
            <a:off x="6064248" y="1478915"/>
            <a:ext cx="5492754" cy="420914"/>
          </a:xfrm>
          <a:prstGeom prst="rect">
            <a:avLst/>
          </a:prstGeom>
          <a:solidFill>
            <a:srgbClr val="F17C3F"/>
          </a:solidFill>
          <a:ln>
            <a:solidFill>
              <a:srgbClr val="F17C3F"/>
            </a:solidFill>
          </a:ln>
        </p:spPr>
        <p:txBody>
          <a:bodyPr vert="horz" wrap="square" lIns="0" tIns="0" rIns="0" bIns="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800" b="1" kern="1200" cap="all"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1" i="0" u="none" strike="noStrike" kern="1200" cap="all" spc="0" normalizeH="0" baseline="0" noProof="0" dirty="0">
                <a:ln>
                  <a:noFill/>
                </a:ln>
                <a:solidFill>
                  <a:srgbClr val="40515A"/>
                </a:solidFill>
                <a:effectLst/>
                <a:uLnTx/>
                <a:uFillTx/>
                <a:latin typeface="Calibri" panose="020F0502020204030204"/>
                <a:ea typeface="+mn-ea"/>
                <a:cs typeface="+mn-cs"/>
              </a:rPr>
              <a:t>Madurez de procesos</a:t>
            </a:r>
          </a:p>
        </p:txBody>
      </p:sp>
    </p:spTree>
    <p:extLst>
      <p:ext uri="{BB962C8B-B14F-4D97-AF65-F5344CB8AC3E}">
        <p14:creationId xmlns:p14="http://schemas.microsoft.com/office/powerpoint/2010/main" val="4076036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normAutofit fontScale="85000" lnSpcReduction="10000"/>
          </a:bodyPr>
          <a:lstStyle/>
          <a:p>
            <a:r>
              <a:rPr lang="es-MX" dirty="0" smtClean="0"/>
              <a:t>CMMI </a:t>
            </a:r>
            <a:r>
              <a:rPr lang="es-ES" dirty="0" smtClean="0"/>
              <a:t>(</a:t>
            </a:r>
            <a:r>
              <a:rPr lang="es-ES" dirty="0" err="1" smtClean="0"/>
              <a:t>Capability</a:t>
            </a:r>
            <a:r>
              <a:rPr lang="es-ES" dirty="0" smtClean="0"/>
              <a:t> </a:t>
            </a:r>
            <a:r>
              <a:rPr lang="es-ES" dirty="0" err="1" smtClean="0"/>
              <a:t>Maturity</a:t>
            </a:r>
            <a:r>
              <a:rPr lang="es-ES" dirty="0" smtClean="0"/>
              <a:t> </a:t>
            </a:r>
            <a:r>
              <a:rPr lang="es-ES" dirty="0" err="1" smtClean="0"/>
              <a:t>Model</a:t>
            </a:r>
            <a:r>
              <a:rPr lang="es-ES" dirty="0" smtClean="0"/>
              <a:t> </a:t>
            </a:r>
            <a:r>
              <a:rPr lang="es-ES" dirty="0" err="1" smtClean="0"/>
              <a:t>Integrated</a:t>
            </a:r>
            <a:r>
              <a:rPr lang="es-ES" dirty="0" smtClean="0"/>
              <a:t>)</a:t>
            </a:r>
            <a:endParaRPr lang="es-MX" dirty="0">
              <a:solidFill>
                <a:srgbClr val="FFFFFF"/>
              </a:solidFill>
            </a:endParaRPr>
          </a:p>
        </p:txBody>
      </p:sp>
      <p:cxnSp>
        <p:nvCxnSpPr>
          <p:cNvPr id="15" name="14 Conector recto"/>
          <p:cNvCxnSpPr/>
          <p:nvPr/>
        </p:nvCxnSpPr>
        <p:spPr>
          <a:xfrm>
            <a:off x="0" y="6267450"/>
            <a:ext cx="12192000" cy="12341"/>
          </a:xfrm>
          <a:prstGeom prst="line">
            <a:avLst/>
          </a:prstGeom>
          <a:ln>
            <a:solidFill>
              <a:srgbClr val="C9C3BC"/>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83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580621" y="3890343"/>
            <a:ext cx="11120283" cy="2417072"/>
          </a:xfrm>
          <a:prstGeom prst="rect">
            <a:avLst/>
          </a:prstGeom>
          <a:noFill/>
        </p:spPr>
        <p:txBody>
          <a:bodyPr wrap="square" rtlCol="0">
            <a:spAutoFit/>
          </a:bodyPr>
          <a:lstStyle/>
          <a:p>
            <a:pPr algn="just">
              <a:lnSpc>
                <a:spcPct val="140000"/>
              </a:lnSpc>
              <a:spcBef>
                <a:spcPts val="1000"/>
              </a:spcBef>
            </a:pPr>
            <a:r>
              <a:rPr lang="es-EC" sz="1600" b="1" dirty="0">
                <a:latin typeface="Arial" panose="020B0604020202020204" pitchFamily="34" charset="0"/>
                <a:cs typeface="Arial" panose="020B0604020202020204" pitchFamily="34" charset="0"/>
              </a:rPr>
              <a:t>¿Cuál es el propósito del modelo CMMI?</a:t>
            </a:r>
          </a:p>
          <a:p>
            <a:pPr algn="just">
              <a:lnSpc>
                <a:spcPct val="140000"/>
              </a:lnSpc>
              <a:spcBef>
                <a:spcPts val="1000"/>
              </a:spcBef>
            </a:pPr>
            <a:r>
              <a:rPr lang="es-EC" sz="1600" dirty="0">
                <a:latin typeface="Arial" panose="020B0604020202020204" pitchFamily="34" charset="0"/>
                <a:cs typeface="Arial" panose="020B0604020202020204" pitchFamily="34" charset="0"/>
              </a:rPr>
              <a:t>La guía nos indica que el propósito es evaluar la madurez de los procesos de una organización y </a:t>
            </a:r>
            <a:r>
              <a:rPr lang="es-EC" sz="1600" dirty="0" smtClean="0">
                <a:latin typeface="Arial" panose="020B0604020202020204" pitchFamily="34" charset="0"/>
                <a:cs typeface="Arial" panose="020B0604020202020204" pitchFamily="34" charset="0"/>
              </a:rPr>
              <a:t>la capacidad de una organización para administrarlos, adicional orientar </a:t>
            </a:r>
            <a:r>
              <a:rPr lang="es-EC" sz="1600" dirty="0">
                <a:latin typeface="Arial" panose="020B0604020202020204" pitchFamily="34" charset="0"/>
                <a:cs typeface="Arial" panose="020B0604020202020204" pitchFamily="34" charset="0"/>
              </a:rPr>
              <a:t>cómo mejorar los procesos que darán lugar a mejores productos. </a:t>
            </a:r>
          </a:p>
          <a:p>
            <a:pPr algn="just">
              <a:lnSpc>
                <a:spcPct val="140000"/>
              </a:lnSpc>
              <a:spcBef>
                <a:spcPts val="1000"/>
              </a:spcBef>
            </a:pPr>
            <a:r>
              <a:rPr lang="es-EC" sz="1600" b="1" dirty="0" smtClean="0">
                <a:latin typeface="Arial" panose="020B0604020202020204" pitchFamily="34" charset="0"/>
                <a:cs typeface="Arial" panose="020B0604020202020204" pitchFamily="34" charset="0"/>
              </a:rPr>
              <a:t>En </a:t>
            </a:r>
            <a:r>
              <a:rPr lang="es-EC" sz="1600" b="1" dirty="0">
                <a:latin typeface="Arial" panose="020B0604020202020204" pitchFamily="34" charset="0"/>
                <a:cs typeface="Arial" panose="020B0604020202020204" pitchFamily="34" charset="0"/>
              </a:rPr>
              <a:t>general el propósito al que se llega es que una organización pueda cumplir su misión y empujar hacia su visión, con productos de alta calidad que sean atractivos para el mercado y satisfagan las necesidades de los clientes. </a:t>
            </a:r>
          </a:p>
        </p:txBody>
      </p:sp>
      <p:sp>
        <p:nvSpPr>
          <p:cNvPr id="13" name="CuadroTexto 12"/>
          <p:cNvSpPr txBox="1"/>
          <p:nvPr/>
        </p:nvSpPr>
        <p:spPr>
          <a:xfrm>
            <a:off x="580621" y="1102681"/>
            <a:ext cx="5416119" cy="2545312"/>
          </a:xfrm>
          <a:prstGeom prst="rect">
            <a:avLst/>
          </a:prstGeom>
          <a:noFill/>
        </p:spPr>
        <p:txBody>
          <a:bodyPr wrap="square" rtlCol="0">
            <a:spAutoFit/>
          </a:bodyPr>
          <a:lstStyle/>
          <a:p>
            <a:pPr algn="just">
              <a:lnSpc>
                <a:spcPct val="140000"/>
              </a:lnSpc>
              <a:spcBef>
                <a:spcPts val="1000"/>
              </a:spcBef>
            </a:pPr>
            <a:r>
              <a:rPr lang="es-EC" sz="1600" b="1" dirty="0" smtClean="0">
                <a:latin typeface="Arial" panose="020B0604020202020204" pitchFamily="34" charset="0"/>
                <a:cs typeface="Arial" panose="020B0604020202020204" pitchFamily="34" charset="0"/>
              </a:rPr>
              <a:t>¿Qué es?</a:t>
            </a:r>
          </a:p>
          <a:p>
            <a:pPr algn="just">
              <a:lnSpc>
                <a:spcPct val="140000"/>
              </a:lnSpc>
              <a:spcBef>
                <a:spcPts val="1000"/>
              </a:spcBef>
            </a:pPr>
            <a:r>
              <a:rPr lang="es-EC" sz="1600" dirty="0" smtClean="0">
                <a:latin typeface="Arial" panose="020B0604020202020204" pitchFamily="34" charset="0"/>
                <a:cs typeface="Arial" panose="020B0604020202020204" pitchFamily="34" charset="0"/>
              </a:rPr>
              <a:t>Publicado </a:t>
            </a:r>
            <a:r>
              <a:rPr lang="es-EC" sz="1600" dirty="0">
                <a:latin typeface="Arial" panose="020B0604020202020204" pitchFamily="34" charset="0"/>
                <a:cs typeface="Arial" panose="020B0604020202020204" pitchFamily="34" charset="0"/>
              </a:rPr>
              <a:t>por el Instituto de ingeniería de software (SEI)</a:t>
            </a:r>
          </a:p>
          <a:p>
            <a:pPr algn="just">
              <a:lnSpc>
                <a:spcPct val="140000"/>
              </a:lnSpc>
              <a:spcBef>
                <a:spcPts val="1000"/>
              </a:spcBef>
            </a:pPr>
            <a:r>
              <a:rPr lang="es-EC" sz="1600" dirty="0">
                <a:latin typeface="Arial" panose="020B0604020202020204" pitchFamily="34" charset="0"/>
                <a:cs typeface="Arial" panose="020B0604020202020204" pitchFamily="34" charset="0"/>
              </a:rPr>
              <a:t>Es un conjunto completo e integrado de </a:t>
            </a:r>
            <a:r>
              <a:rPr lang="es-EC" sz="1600" dirty="0" smtClean="0">
                <a:latin typeface="Arial" panose="020B0604020202020204" pitchFamily="34" charset="0"/>
                <a:cs typeface="Arial" panose="020B0604020202020204" pitchFamily="34" charset="0"/>
              </a:rPr>
              <a:t>buenas prácticas guías para </a:t>
            </a:r>
            <a:r>
              <a:rPr lang="es-EC" sz="1600" dirty="0">
                <a:latin typeface="Arial" panose="020B0604020202020204" pitchFamily="34" charset="0"/>
                <a:cs typeface="Arial" panose="020B0604020202020204" pitchFamily="34" charset="0"/>
              </a:rPr>
              <a:t>desarrollar productos.</a:t>
            </a:r>
          </a:p>
          <a:p>
            <a:pPr algn="just">
              <a:lnSpc>
                <a:spcPct val="140000"/>
              </a:lnSpc>
              <a:spcBef>
                <a:spcPts val="1000"/>
              </a:spcBef>
            </a:pPr>
            <a:r>
              <a:rPr lang="es-EC" sz="1600" dirty="0">
                <a:latin typeface="Arial" panose="020B0604020202020204" pitchFamily="34" charset="0"/>
                <a:cs typeface="Arial" panose="020B0604020202020204" pitchFamily="34" charset="0"/>
              </a:rPr>
              <a:t>El modelo constituye colecciones de buenas prácticas que ayudan a las organizaciones a mejorar sus procesos.</a:t>
            </a:r>
          </a:p>
        </p:txBody>
      </p:sp>
      <p:sp>
        <p:nvSpPr>
          <p:cNvPr id="14" name="CuadroTexto 13"/>
          <p:cNvSpPr txBox="1"/>
          <p:nvPr/>
        </p:nvSpPr>
        <p:spPr>
          <a:xfrm>
            <a:off x="6254034" y="1145740"/>
            <a:ext cx="5516496" cy="2545312"/>
          </a:xfrm>
          <a:prstGeom prst="rect">
            <a:avLst/>
          </a:prstGeom>
          <a:noFill/>
        </p:spPr>
        <p:txBody>
          <a:bodyPr wrap="square" rtlCol="0">
            <a:spAutoFit/>
          </a:bodyPr>
          <a:lstStyle/>
          <a:p>
            <a:pPr algn="just">
              <a:lnSpc>
                <a:spcPct val="140000"/>
              </a:lnSpc>
              <a:spcBef>
                <a:spcPts val="1000"/>
              </a:spcBef>
            </a:pPr>
            <a:r>
              <a:rPr lang="es-EC" sz="1600" b="1" dirty="0">
                <a:latin typeface="Arial" panose="020B0604020202020204" pitchFamily="34" charset="0"/>
                <a:cs typeface="Arial" panose="020B0604020202020204" pitchFamily="34" charset="0"/>
              </a:rPr>
              <a:t>¿Por qué </a:t>
            </a:r>
            <a:r>
              <a:rPr lang="es-EC" sz="1600" b="1" dirty="0" smtClean="0">
                <a:latin typeface="Arial" panose="020B0604020202020204" pitchFamily="34" charset="0"/>
                <a:cs typeface="Arial" panose="020B0604020202020204" pitchFamily="34" charset="0"/>
              </a:rPr>
              <a:t>se usó el </a:t>
            </a:r>
            <a:r>
              <a:rPr lang="es-EC" sz="1600" b="1" dirty="0">
                <a:latin typeface="Arial" panose="020B0604020202020204" pitchFamily="34" charset="0"/>
                <a:cs typeface="Arial" panose="020B0604020202020204" pitchFamily="34" charset="0"/>
              </a:rPr>
              <a:t>modelo?</a:t>
            </a:r>
          </a:p>
          <a:p>
            <a:pPr marL="228600" indent="-228600" algn="just">
              <a:lnSpc>
                <a:spcPct val="140000"/>
              </a:lnSpc>
              <a:spcBef>
                <a:spcPts val="1000"/>
              </a:spcBef>
              <a:buFont typeface="Arial" panose="020B0604020202020204" pitchFamily="34" charset="0"/>
              <a:buChar char="•"/>
            </a:pPr>
            <a:r>
              <a:rPr lang="es-EC" sz="1600" dirty="0" smtClean="0">
                <a:latin typeface="Arial" panose="020B0604020202020204" pitchFamily="34" charset="0"/>
                <a:cs typeface="Arial" panose="020B0604020202020204" pitchFamily="34" charset="0"/>
              </a:rPr>
              <a:t>proporciona </a:t>
            </a:r>
            <a:r>
              <a:rPr lang="es-EC" sz="1600" dirty="0">
                <a:latin typeface="Arial" panose="020B0604020202020204" pitchFamily="34" charset="0"/>
                <a:cs typeface="Arial" panose="020B0604020202020204" pitchFamily="34" charset="0"/>
              </a:rPr>
              <a:t>un </a:t>
            </a:r>
            <a:r>
              <a:rPr lang="es-EC" sz="1600" dirty="0" smtClean="0">
                <a:latin typeface="Arial" panose="020B0604020202020204" pitchFamily="34" charset="0"/>
                <a:cs typeface="Arial" panose="020B0604020202020204" pitchFamily="34" charset="0"/>
              </a:rPr>
              <a:t>lenguaje y marco común que </a:t>
            </a:r>
            <a:r>
              <a:rPr lang="es-EC" sz="1600" dirty="0">
                <a:latin typeface="Arial" panose="020B0604020202020204" pitchFamily="34" charset="0"/>
                <a:cs typeface="Arial" panose="020B0604020202020204" pitchFamily="34" charset="0"/>
              </a:rPr>
              <a:t>ayudan </a:t>
            </a:r>
            <a:r>
              <a:rPr lang="es-EC" sz="1600" dirty="0" smtClean="0">
                <a:latin typeface="Arial" panose="020B0604020202020204" pitchFamily="34" charset="0"/>
                <a:cs typeface="Arial" panose="020B0604020202020204" pitchFamily="34" charset="0"/>
              </a:rPr>
              <a:t>en la comunicación entre los involucrados en el proceso,</a:t>
            </a:r>
            <a:endParaRPr lang="es-EC" sz="1600" dirty="0">
              <a:latin typeface="Arial" panose="020B0604020202020204" pitchFamily="34" charset="0"/>
              <a:cs typeface="Arial" panose="020B0604020202020204" pitchFamily="34" charset="0"/>
            </a:endParaRPr>
          </a:p>
          <a:p>
            <a:pPr marL="228600" indent="-228600" algn="just">
              <a:lnSpc>
                <a:spcPct val="140000"/>
              </a:lnSpc>
              <a:spcBef>
                <a:spcPts val="1000"/>
              </a:spcBef>
              <a:buFont typeface="Arial" panose="020B0604020202020204" pitchFamily="34" charset="0"/>
              <a:buChar char="•"/>
            </a:pPr>
            <a:r>
              <a:rPr lang="es-EC" sz="1600" dirty="0">
                <a:latin typeface="Arial" panose="020B0604020202020204" pitchFamily="34" charset="0"/>
                <a:cs typeface="Arial" panose="020B0604020202020204" pitchFamily="34" charset="0"/>
              </a:rPr>
              <a:t>aporta años de experiencia,</a:t>
            </a:r>
          </a:p>
          <a:p>
            <a:pPr marL="228600" indent="-228600" algn="just">
              <a:lnSpc>
                <a:spcPct val="140000"/>
              </a:lnSpc>
              <a:spcBef>
                <a:spcPts val="1000"/>
              </a:spcBef>
              <a:buFont typeface="Arial" panose="020B0604020202020204" pitchFamily="34" charset="0"/>
              <a:buChar char="•"/>
            </a:pPr>
            <a:r>
              <a:rPr lang="es-EC" sz="1600" dirty="0">
                <a:latin typeface="Arial" panose="020B0604020202020204" pitchFamily="34" charset="0"/>
                <a:cs typeface="Arial" panose="020B0604020202020204" pitchFamily="34" charset="0"/>
              </a:rPr>
              <a:t>ayuda a los usuarios a no perder de vista la idea global cuando se enfocan específicamente en la mejora</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3546" y="6455170"/>
            <a:ext cx="7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4"/>
          <p:cNvSpPr>
            <a:spLocks noGrp="1"/>
          </p:cNvSpPr>
          <p:nvPr>
            <p:ph type="title"/>
          </p:nvPr>
        </p:nvSpPr>
        <p:spPr>
          <a:xfrm>
            <a:off x="580621" y="394488"/>
            <a:ext cx="11087637" cy="401270"/>
          </a:xfrm>
        </p:spPr>
        <p:txBody>
          <a:bodyPr/>
          <a:lstStyle/>
          <a:p>
            <a:r>
              <a:rPr lang="es-MX" sz="2800" dirty="0" smtClean="0"/>
              <a:t>CMMI </a:t>
            </a:r>
            <a:r>
              <a:rPr lang="es-ES" sz="2800" dirty="0"/>
              <a:t>(Capability Maturity Model Integrated</a:t>
            </a:r>
            <a:r>
              <a:rPr lang="es-ES" sz="2800" dirty="0" smtClean="0"/>
              <a:t>)</a:t>
            </a:r>
            <a:endParaRPr lang="es-MX" sz="2800" dirty="0"/>
          </a:p>
        </p:txBody>
      </p:sp>
    </p:spTree>
    <p:extLst>
      <p:ext uri="{BB962C8B-B14F-4D97-AF65-F5344CB8AC3E}">
        <p14:creationId xmlns:p14="http://schemas.microsoft.com/office/powerpoint/2010/main" val="200206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2757</TotalTime>
  <Words>2370</Words>
  <Application>Microsoft Office PowerPoint</Application>
  <PresentationFormat>Personalizado</PresentationFormat>
  <Paragraphs>481</Paragraphs>
  <Slides>33</Slides>
  <Notes>10</Notes>
  <HiddenSlides>2</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AUTOR: CRUZ TAMAYO, HOLGER DAVID DIRECTOR: MSC. MILTON GUAMÁN CODIRECTOR: MSC. JORGE RODRÍGUEZ  </vt:lpstr>
      <vt:lpstr>Presentación de PowerPoint</vt:lpstr>
      <vt:lpstr>Presentación de PowerPoint</vt:lpstr>
      <vt:lpstr>Presentación de PowerPoint</vt:lpstr>
      <vt:lpstr>Problema</vt:lpstr>
      <vt:lpstr>Objetivos</vt:lpstr>
      <vt:lpstr>Justificación</vt:lpstr>
      <vt:lpstr>Presentación de PowerPoint</vt:lpstr>
      <vt:lpstr>CMMI (Capability Maturity Model Integrated)</vt:lpstr>
      <vt:lpstr>CMMI mejora de continua - DEV</vt:lpstr>
      <vt:lpstr>Presentación de PowerPoint</vt:lpstr>
      <vt:lpstr>Marcos de referencia - Enfoque en SGC</vt:lpstr>
      <vt:lpstr>Marcos de referencia - Gestión de proyectos y ETVX</vt:lpstr>
      <vt:lpstr>Marcos de referencia – CMMI-DEV</vt:lpstr>
      <vt:lpstr>Marcos de referencia – CMMI-DEV</vt:lpstr>
      <vt:lpstr>CMMI (Capability Maturity Model Integrated)</vt:lpstr>
      <vt:lpstr>Plan de Mejora Continua propuesto</vt:lpstr>
      <vt:lpstr>Presentación de PowerPoint</vt:lpstr>
      <vt:lpstr>Situación inicial – área de proceso cubierta</vt:lpstr>
      <vt:lpstr>Manual de proceso Gestión de proyectos</vt:lpstr>
      <vt:lpstr>Manual de proceso Gestión de proyectos</vt:lpstr>
      <vt:lpstr>Manual de proceso Gestión de proyectos</vt:lpstr>
      <vt:lpstr>Manual de proceso Gestión de proyectos – Doc. Procedimiento</vt:lpstr>
      <vt:lpstr>Evaluación final – Matriz de mapeo CMMI/Procedimientos</vt:lpstr>
      <vt:lpstr>Evaluación final – Matriz de mapeo CMMI/Procedimientos</vt:lpstr>
      <vt:lpstr>Evaluación final con base a CMMI – Nivel alcanzado</vt:lpstr>
      <vt:lpstr>Presentación de PowerPoint</vt:lpstr>
      <vt:lpstr>Conclusiones y Recomendaciones</vt:lpstr>
      <vt:lpstr>Conclusiones y Recomendaciones</vt:lpstr>
      <vt:lpstr>Conclusiones y Recomendaciones</vt:lpstr>
      <vt:lpstr>Conclusiones y Recomendaciones</vt:lpstr>
      <vt:lpstr>Presentación de PowerPoint</vt:lpstr>
      <vt:lpstr>Certificaciones ARC</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Holger Cruz</dc:creator>
  <cp:lastModifiedBy>Sebas</cp:lastModifiedBy>
  <cp:revision>132</cp:revision>
  <dcterms:created xsi:type="dcterms:W3CDTF">2018-05-11T22:52:36Z</dcterms:created>
  <dcterms:modified xsi:type="dcterms:W3CDTF">2019-06-09T21:52:24Z</dcterms:modified>
</cp:coreProperties>
</file>