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28"/>
  </p:notesMasterIdLst>
  <p:sldIdLst>
    <p:sldId id="256" r:id="rId2"/>
    <p:sldId id="263" r:id="rId3"/>
    <p:sldId id="268" r:id="rId4"/>
    <p:sldId id="264" r:id="rId5"/>
    <p:sldId id="266" r:id="rId6"/>
    <p:sldId id="265" r:id="rId7"/>
    <p:sldId id="269" r:id="rId8"/>
    <p:sldId id="267" r:id="rId9"/>
    <p:sldId id="270" r:id="rId10"/>
    <p:sldId id="271" r:id="rId11"/>
    <p:sldId id="272" r:id="rId12"/>
    <p:sldId id="274" r:id="rId13"/>
    <p:sldId id="275" r:id="rId14"/>
    <p:sldId id="280" r:id="rId15"/>
    <p:sldId id="276" r:id="rId16"/>
    <p:sldId id="283" r:id="rId17"/>
    <p:sldId id="281" r:id="rId18"/>
    <p:sldId id="284" r:id="rId19"/>
    <p:sldId id="285" r:id="rId20"/>
    <p:sldId id="287" r:id="rId21"/>
    <p:sldId id="289" r:id="rId22"/>
    <p:sldId id="290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image" Target="../media/image1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F5561-37FA-4100-81AB-CED1AC30C51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957FE9-397A-436B-9995-3B110FC763A4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CAPÍTULO I</a:t>
          </a:r>
        </a:p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Marco Teórico</a:t>
          </a:r>
          <a:endParaRPr lang="es-ES" sz="320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6D62E402-2E67-495F-8A5C-1A29A7D3E267}" type="parTrans" cxnId="{ED5A2D20-9B21-488D-877A-E8177270F7F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9BB8DE12-884C-4D93-8E51-A02C151B0272}" type="sibTrans" cxnId="{ED5A2D20-9B21-488D-877A-E8177270F7F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C7B9725-6FC1-4C17-B38F-E0EE0415D736}">
      <dgm:prSet phldrT="[Texto]" custT="1"/>
      <dgm:spPr/>
      <dgm:t>
        <a:bodyPr/>
        <a:lstStyle/>
        <a:p>
          <a:r>
            <a:rPr lang="es-ES" sz="3000" dirty="0" smtClean="0">
              <a:latin typeface="Georgia" panose="02040502050405020303" pitchFamily="18" charset="0"/>
              <a:cs typeface="Arial" panose="020B0604020202020204" pitchFamily="34" charset="0"/>
            </a:rPr>
            <a:t>CAPÍTULO II</a:t>
          </a:r>
        </a:p>
        <a:p>
          <a:r>
            <a:rPr lang="es-ES" sz="3000" dirty="0" smtClean="0">
              <a:latin typeface="Georgia" panose="02040502050405020303" pitchFamily="18" charset="0"/>
              <a:cs typeface="Arial" panose="020B0604020202020204" pitchFamily="34" charset="0"/>
            </a:rPr>
            <a:t>Estudio de Mercado</a:t>
          </a:r>
          <a:endParaRPr lang="es-ES" sz="300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A9963498-B8DF-4533-9444-2F4BA5C4D8F9}" type="parTrans" cxnId="{AB88565E-0F4E-45B4-9D04-94908F00AB2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F7D744D5-F561-46EB-A3DB-2035A71D2B95}" type="sibTrans" cxnId="{AB88565E-0F4E-45B4-9D04-94908F00AB2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8AF82466-72CB-486E-BF1D-3F1D2612DC35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CAPÍTULO III</a:t>
          </a:r>
        </a:p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Resultados</a:t>
          </a:r>
          <a:endParaRPr lang="es-ES" sz="320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4D04FB11-F7EA-4507-A06D-05969913A04F}" type="parTrans" cxnId="{883F365F-1FEF-493C-9672-6B23073ACEF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8E7245B-ADA3-4CB1-BAEA-66DDD2B0416B}" type="sibTrans" cxnId="{883F365F-1FEF-493C-9672-6B23073ACEF1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45FEFE6-C27B-49BB-AF9E-EEA6B96FB1F1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CAPÍTULO IV</a:t>
          </a:r>
        </a:p>
        <a:p>
          <a:r>
            <a:rPr lang="es-ES" sz="3200" dirty="0" smtClean="0">
              <a:latin typeface="Georgia" panose="02040502050405020303" pitchFamily="18" charset="0"/>
              <a:cs typeface="Arial" panose="020B0604020202020204" pitchFamily="34" charset="0"/>
            </a:rPr>
            <a:t>Análisis del perfil</a:t>
          </a:r>
          <a:endParaRPr lang="es-ES" sz="320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C5A409BB-C7EB-4B5D-ADF1-1CF766631CEB}" type="parTrans" cxnId="{63A763EB-8E98-4B4D-9C5E-84ECD6957275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DE295C88-E2F1-4DE5-97AD-C81B5AB3F384}" type="sibTrans" cxnId="{63A763EB-8E98-4B4D-9C5E-84ECD6957275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5965F4E-B3EC-49D2-A930-35F2BD1F3AD3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  <a:cs typeface="Arial" panose="020B0604020202020204" pitchFamily="34" charset="0"/>
            </a:rPr>
            <a:t>CAPÍTULO V</a:t>
          </a:r>
        </a:p>
        <a:p>
          <a:r>
            <a:rPr lang="es-ES" sz="2800" dirty="0" smtClean="0">
              <a:latin typeface="Georgia" panose="02040502050405020303" pitchFamily="18" charset="0"/>
              <a:cs typeface="Arial" panose="020B0604020202020204" pitchFamily="34" charset="0"/>
            </a:rPr>
            <a:t>Conclusiones y Recomendaciones</a:t>
          </a:r>
          <a:endParaRPr lang="es-ES" sz="280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F6A7D052-FB4D-4871-9F0B-5FD392AE4AE2}" type="parTrans" cxnId="{307320CF-1D82-47B2-B25A-436FAD207218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72F8CEFE-231F-44CC-8448-D585B8EB326B}" type="sibTrans" cxnId="{307320CF-1D82-47B2-B25A-436FAD207218}">
      <dgm:prSet/>
      <dgm:spPr/>
      <dgm:t>
        <a:bodyPr/>
        <a:lstStyle/>
        <a:p>
          <a:endParaRPr lang="es-ES" sz="240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B137CC4-76E3-42F5-8588-61D38E15D751}" type="pres">
      <dgm:prSet presAssocID="{98AF5561-37FA-4100-81AB-CED1AC30C5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84E049-E414-4794-B7C4-D262A2026A39}" type="pres">
      <dgm:prSet presAssocID="{2E957FE9-397A-436B-9995-3B110FC763A4}" presName="composite" presStyleCnt="0"/>
      <dgm:spPr/>
    </dgm:pt>
    <dgm:pt modelId="{AD6C8E66-8484-49DC-92F2-34C9F88559CE}" type="pres">
      <dgm:prSet presAssocID="{2E957FE9-397A-436B-9995-3B110FC763A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573F5-8816-4CA4-96B7-5C5B67D771E0}" type="pres">
      <dgm:prSet presAssocID="{2E957FE9-397A-436B-9995-3B110FC763A4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03403B-8E2B-46EC-8C8F-5BC6B766C3B0}" type="pres">
      <dgm:prSet presAssocID="{9BB8DE12-884C-4D93-8E51-A02C151B0272}" presName="sibTrans" presStyleCnt="0"/>
      <dgm:spPr/>
    </dgm:pt>
    <dgm:pt modelId="{538D3F0C-CCD0-4907-8774-80317B23A18E}" type="pres">
      <dgm:prSet presAssocID="{1C7B9725-6FC1-4C17-B38F-E0EE0415D736}" presName="composite" presStyleCnt="0"/>
      <dgm:spPr/>
    </dgm:pt>
    <dgm:pt modelId="{319EF091-ACB4-4A9F-9B0F-E2D678F3895F}" type="pres">
      <dgm:prSet presAssocID="{1C7B9725-6FC1-4C17-B38F-E0EE0415D736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FBBD7-ED8A-459B-9494-7093FADA49FE}" type="pres">
      <dgm:prSet presAssocID="{1C7B9725-6FC1-4C17-B38F-E0EE0415D736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0883FB-54B7-4D38-9A5B-F3BD05FC37C9}" type="pres">
      <dgm:prSet presAssocID="{F7D744D5-F561-46EB-A3DB-2035A71D2B95}" presName="sibTrans" presStyleCnt="0"/>
      <dgm:spPr/>
    </dgm:pt>
    <dgm:pt modelId="{BDBD30B1-4014-455E-9CA9-E0312E9F29FD}" type="pres">
      <dgm:prSet presAssocID="{8AF82466-72CB-486E-BF1D-3F1D2612DC35}" presName="composite" presStyleCnt="0"/>
      <dgm:spPr/>
    </dgm:pt>
    <dgm:pt modelId="{F938D3E4-367C-4E46-AE82-FD7286690D12}" type="pres">
      <dgm:prSet presAssocID="{8AF82466-72CB-486E-BF1D-3F1D2612DC3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B9734-F7F8-42D4-B98F-3891D6B25140}" type="pres">
      <dgm:prSet presAssocID="{8AF82466-72CB-486E-BF1D-3F1D2612DC35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F2F31D-9ABE-4CFC-8A1A-7AAF88BD8B20}" type="pres">
      <dgm:prSet presAssocID="{E8E7245B-ADA3-4CB1-BAEA-66DDD2B0416B}" presName="sibTrans" presStyleCnt="0"/>
      <dgm:spPr/>
    </dgm:pt>
    <dgm:pt modelId="{AFEA5322-69B4-4D4F-94A4-A6468685D706}" type="pres">
      <dgm:prSet presAssocID="{145FEFE6-C27B-49BB-AF9E-EEA6B96FB1F1}" presName="composite" presStyleCnt="0"/>
      <dgm:spPr/>
    </dgm:pt>
    <dgm:pt modelId="{DD74E84C-CFE6-46D4-8520-A875A7026205}" type="pres">
      <dgm:prSet presAssocID="{145FEFE6-C27B-49BB-AF9E-EEA6B96FB1F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1273D-2318-4910-A39D-04AB81BCEB22}" type="pres">
      <dgm:prSet presAssocID="{145FEFE6-C27B-49BB-AF9E-EEA6B96FB1F1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35C264E-6F42-46A1-89F9-640EE1368392}" type="pres">
      <dgm:prSet presAssocID="{DE295C88-E2F1-4DE5-97AD-C81B5AB3F384}" presName="sibTrans" presStyleCnt="0"/>
      <dgm:spPr/>
    </dgm:pt>
    <dgm:pt modelId="{920867F4-8B97-40D2-BE9E-24306B4A3437}" type="pres">
      <dgm:prSet presAssocID="{55965F4E-B3EC-49D2-A930-35F2BD1F3AD3}" presName="composite" presStyleCnt="0"/>
      <dgm:spPr/>
    </dgm:pt>
    <dgm:pt modelId="{9254F02B-3C4B-44A0-940D-8FCCC95EA04E}" type="pres">
      <dgm:prSet presAssocID="{55965F4E-B3EC-49D2-A930-35F2BD1F3AD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D47697-EA6E-426F-919A-BA92307E4B13}" type="pres">
      <dgm:prSet presAssocID="{55965F4E-B3EC-49D2-A930-35F2BD1F3AD3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B88565E-0F4E-45B4-9D04-94908F00AB21}" srcId="{98AF5561-37FA-4100-81AB-CED1AC30C516}" destId="{1C7B9725-6FC1-4C17-B38F-E0EE0415D736}" srcOrd="1" destOrd="0" parTransId="{A9963498-B8DF-4533-9444-2F4BA5C4D8F9}" sibTransId="{F7D744D5-F561-46EB-A3DB-2035A71D2B95}"/>
    <dgm:cxn modelId="{307320CF-1D82-47B2-B25A-436FAD207218}" srcId="{98AF5561-37FA-4100-81AB-CED1AC30C516}" destId="{55965F4E-B3EC-49D2-A930-35F2BD1F3AD3}" srcOrd="4" destOrd="0" parTransId="{F6A7D052-FB4D-4871-9F0B-5FD392AE4AE2}" sibTransId="{72F8CEFE-231F-44CC-8448-D585B8EB326B}"/>
    <dgm:cxn modelId="{883F365F-1FEF-493C-9672-6B23073ACEF1}" srcId="{98AF5561-37FA-4100-81AB-CED1AC30C516}" destId="{8AF82466-72CB-486E-BF1D-3F1D2612DC35}" srcOrd="2" destOrd="0" parTransId="{4D04FB11-F7EA-4507-A06D-05969913A04F}" sibTransId="{E8E7245B-ADA3-4CB1-BAEA-66DDD2B0416B}"/>
    <dgm:cxn modelId="{9F8656CD-D2F2-45ED-B27B-C76FAC773432}" type="presOf" srcId="{98AF5561-37FA-4100-81AB-CED1AC30C516}" destId="{5B137CC4-76E3-42F5-8588-61D38E15D751}" srcOrd="0" destOrd="0" presId="urn:microsoft.com/office/officeart/2008/layout/PictureStrips"/>
    <dgm:cxn modelId="{1898FBA1-4623-44FF-A400-58593BA47F6E}" type="presOf" srcId="{145FEFE6-C27B-49BB-AF9E-EEA6B96FB1F1}" destId="{DD74E84C-CFE6-46D4-8520-A875A7026205}" srcOrd="0" destOrd="0" presId="urn:microsoft.com/office/officeart/2008/layout/PictureStrips"/>
    <dgm:cxn modelId="{115E866A-F786-463C-B237-5AE7E4F1C226}" type="presOf" srcId="{2E957FE9-397A-436B-9995-3B110FC763A4}" destId="{AD6C8E66-8484-49DC-92F2-34C9F88559CE}" srcOrd="0" destOrd="0" presId="urn:microsoft.com/office/officeart/2008/layout/PictureStrips"/>
    <dgm:cxn modelId="{5A35C31F-D7D1-44DD-B8D7-A5F3586E00E2}" type="presOf" srcId="{1C7B9725-6FC1-4C17-B38F-E0EE0415D736}" destId="{319EF091-ACB4-4A9F-9B0F-E2D678F3895F}" srcOrd="0" destOrd="0" presId="urn:microsoft.com/office/officeart/2008/layout/PictureStrips"/>
    <dgm:cxn modelId="{28275D00-F536-4772-A156-4AABB175D06B}" type="presOf" srcId="{8AF82466-72CB-486E-BF1D-3F1D2612DC35}" destId="{F938D3E4-367C-4E46-AE82-FD7286690D12}" srcOrd="0" destOrd="0" presId="urn:microsoft.com/office/officeart/2008/layout/PictureStrips"/>
    <dgm:cxn modelId="{409BAF15-90B7-49D0-BA7B-FF5B325D237E}" type="presOf" srcId="{55965F4E-B3EC-49D2-A930-35F2BD1F3AD3}" destId="{9254F02B-3C4B-44A0-940D-8FCCC95EA04E}" srcOrd="0" destOrd="0" presId="urn:microsoft.com/office/officeart/2008/layout/PictureStrips"/>
    <dgm:cxn modelId="{ED5A2D20-9B21-488D-877A-E8177270F7F1}" srcId="{98AF5561-37FA-4100-81AB-CED1AC30C516}" destId="{2E957FE9-397A-436B-9995-3B110FC763A4}" srcOrd="0" destOrd="0" parTransId="{6D62E402-2E67-495F-8A5C-1A29A7D3E267}" sibTransId="{9BB8DE12-884C-4D93-8E51-A02C151B0272}"/>
    <dgm:cxn modelId="{63A763EB-8E98-4B4D-9C5E-84ECD6957275}" srcId="{98AF5561-37FA-4100-81AB-CED1AC30C516}" destId="{145FEFE6-C27B-49BB-AF9E-EEA6B96FB1F1}" srcOrd="3" destOrd="0" parTransId="{C5A409BB-C7EB-4B5D-ADF1-1CF766631CEB}" sibTransId="{DE295C88-E2F1-4DE5-97AD-C81B5AB3F384}"/>
    <dgm:cxn modelId="{596BE2FB-58B8-4080-B18F-4F89ED7E3357}" type="presParOf" srcId="{5B137CC4-76E3-42F5-8588-61D38E15D751}" destId="{AE84E049-E414-4794-B7C4-D262A2026A39}" srcOrd="0" destOrd="0" presId="urn:microsoft.com/office/officeart/2008/layout/PictureStrips"/>
    <dgm:cxn modelId="{A87F6C48-C5FD-43D9-8FB8-35A180EFD126}" type="presParOf" srcId="{AE84E049-E414-4794-B7C4-D262A2026A39}" destId="{AD6C8E66-8484-49DC-92F2-34C9F88559CE}" srcOrd="0" destOrd="0" presId="urn:microsoft.com/office/officeart/2008/layout/PictureStrips"/>
    <dgm:cxn modelId="{351AD000-39CD-4995-A0FC-2C89DA7A9189}" type="presParOf" srcId="{AE84E049-E414-4794-B7C4-D262A2026A39}" destId="{12C573F5-8816-4CA4-96B7-5C5B67D771E0}" srcOrd="1" destOrd="0" presId="urn:microsoft.com/office/officeart/2008/layout/PictureStrips"/>
    <dgm:cxn modelId="{2966B31C-78E3-4F52-A925-B34DB8D35A1A}" type="presParOf" srcId="{5B137CC4-76E3-42F5-8588-61D38E15D751}" destId="{F903403B-8E2B-46EC-8C8F-5BC6B766C3B0}" srcOrd="1" destOrd="0" presId="urn:microsoft.com/office/officeart/2008/layout/PictureStrips"/>
    <dgm:cxn modelId="{630E258C-3283-47DA-AC4B-6604FBD06CC1}" type="presParOf" srcId="{5B137CC4-76E3-42F5-8588-61D38E15D751}" destId="{538D3F0C-CCD0-4907-8774-80317B23A18E}" srcOrd="2" destOrd="0" presId="urn:microsoft.com/office/officeart/2008/layout/PictureStrips"/>
    <dgm:cxn modelId="{8D42A98C-5CE4-456C-A36D-0A920451B29B}" type="presParOf" srcId="{538D3F0C-CCD0-4907-8774-80317B23A18E}" destId="{319EF091-ACB4-4A9F-9B0F-E2D678F3895F}" srcOrd="0" destOrd="0" presId="urn:microsoft.com/office/officeart/2008/layout/PictureStrips"/>
    <dgm:cxn modelId="{10C8CE2A-3BFA-424D-B9E2-ED7D2F15137C}" type="presParOf" srcId="{538D3F0C-CCD0-4907-8774-80317B23A18E}" destId="{4CCFBBD7-ED8A-459B-9494-7093FADA49FE}" srcOrd="1" destOrd="0" presId="urn:microsoft.com/office/officeart/2008/layout/PictureStrips"/>
    <dgm:cxn modelId="{7E6C9085-BDAC-439B-AEC2-1119632029D2}" type="presParOf" srcId="{5B137CC4-76E3-42F5-8588-61D38E15D751}" destId="{240883FB-54B7-4D38-9A5B-F3BD05FC37C9}" srcOrd="3" destOrd="0" presId="urn:microsoft.com/office/officeart/2008/layout/PictureStrips"/>
    <dgm:cxn modelId="{8FF43A02-8B77-499B-AF07-32894D21CE93}" type="presParOf" srcId="{5B137CC4-76E3-42F5-8588-61D38E15D751}" destId="{BDBD30B1-4014-455E-9CA9-E0312E9F29FD}" srcOrd="4" destOrd="0" presId="urn:microsoft.com/office/officeart/2008/layout/PictureStrips"/>
    <dgm:cxn modelId="{C5B143E1-8C82-4FBE-962E-3A44F4DF05A3}" type="presParOf" srcId="{BDBD30B1-4014-455E-9CA9-E0312E9F29FD}" destId="{F938D3E4-367C-4E46-AE82-FD7286690D12}" srcOrd="0" destOrd="0" presId="urn:microsoft.com/office/officeart/2008/layout/PictureStrips"/>
    <dgm:cxn modelId="{FB8BF7F5-4908-40D4-AA2F-33D3C49BE335}" type="presParOf" srcId="{BDBD30B1-4014-455E-9CA9-E0312E9F29FD}" destId="{43BB9734-F7F8-42D4-B98F-3891D6B25140}" srcOrd="1" destOrd="0" presId="urn:microsoft.com/office/officeart/2008/layout/PictureStrips"/>
    <dgm:cxn modelId="{469098CE-0E05-4992-9ACF-304C53175B14}" type="presParOf" srcId="{5B137CC4-76E3-42F5-8588-61D38E15D751}" destId="{4DF2F31D-9ABE-4CFC-8A1A-7AAF88BD8B20}" srcOrd="5" destOrd="0" presId="urn:microsoft.com/office/officeart/2008/layout/PictureStrips"/>
    <dgm:cxn modelId="{8CE6129C-F104-463A-A50C-B9D24D5ADFE4}" type="presParOf" srcId="{5B137CC4-76E3-42F5-8588-61D38E15D751}" destId="{AFEA5322-69B4-4D4F-94A4-A6468685D706}" srcOrd="6" destOrd="0" presId="urn:microsoft.com/office/officeart/2008/layout/PictureStrips"/>
    <dgm:cxn modelId="{C1B83C33-DC0F-4137-A7D5-2F1CB40F36B0}" type="presParOf" srcId="{AFEA5322-69B4-4D4F-94A4-A6468685D706}" destId="{DD74E84C-CFE6-46D4-8520-A875A7026205}" srcOrd="0" destOrd="0" presId="urn:microsoft.com/office/officeart/2008/layout/PictureStrips"/>
    <dgm:cxn modelId="{4FDE6F92-1039-4786-B689-D69AF43FF657}" type="presParOf" srcId="{AFEA5322-69B4-4D4F-94A4-A6468685D706}" destId="{AC31273D-2318-4910-A39D-04AB81BCEB22}" srcOrd="1" destOrd="0" presId="urn:microsoft.com/office/officeart/2008/layout/PictureStrips"/>
    <dgm:cxn modelId="{4299F64D-204E-41D4-A609-BA9BCB3B8893}" type="presParOf" srcId="{5B137CC4-76E3-42F5-8588-61D38E15D751}" destId="{035C264E-6F42-46A1-89F9-640EE1368392}" srcOrd="7" destOrd="0" presId="urn:microsoft.com/office/officeart/2008/layout/PictureStrips"/>
    <dgm:cxn modelId="{A310482E-E370-4615-BE1F-BAAFCDC19C31}" type="presParOf" srcId="{5B137CC4-76E3-42F5-8588-61D38E15D751}" destId="{920867F4-8B97-40D2-BE9E-24306B4A3437}" srcOrd="8" destOrd="0" presId="urn:microsoft.com/office/officeart/2008/layout/PictureStrips"/>
    <dgm:cxn modelId="{3FB51351-A0D4-48E5-BB75-56D4C4DB79FD}" type="presParOf" srcId="{920867F4-8B97-40D2-BE9E-24306B4A3437}" destId="{9254F02B-3C4B-44A0-940D-8FCCC95EA04E}" srcOrd="0" destOrd="0" presId="urn:microsoft.com/office/officeart/2008/layout/PictureStrips"/>
    <dgm:cxn modelId="{663FDD4D-98F4-4BC4-9B58-694C28519036}" type="presParOf" srcId="{920867F4-8B97-40D2-BE9E-24306B4A3437}" destId="{34D47697-EA6E-426F-919A-BA92307E4B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09B238-A848-471D-B6AB-368BE566A377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D7C8D8D-8D0B-4204-A515-BBBF5A613B84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Tipo de investigación</a:t>
          </a:r>
          <a:endParaRPr lang="es-ES" dirty="0">
            <a:latin typeface="Georgia" panose="02040502050405020303" pitchFamily="18" charset="0"/>
          </a:endParaRPr>
        </a:p>
      </dgm:t>
    </dgm:pt>
    <dgm:pt modelId="{30C44EF6-B921-42AA-AC81-03F9AC018443}" type="parTrans" cxnId="{FD78653D-F477-496C-BEB6-62E8BFF3008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7D35479-BBF8-4B59-8A3B-C636D7D05C97}" type="sibTrans" cxnId="{FD78653D-F477-496C-BEB6-62E8BFF3008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AFC61948-AFA3-4A58-A14C-25A36C9D6B27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Investigación descriptiva</a:t>
          </a:r>
          <a:endParaRPr lang="es-ES" dirty="0">
            <a:latin typeface="Georgia" panose="02040502050405020303" pitchFamily="18" charset="0"/>
          </a:endParaRPr>
        </a:p>
      </dgm:t>
    </dgm:pt>
    <dgm:pt modelId="{87CE915C-E242-4873-9162-7C5A588A55C1}" type="parTrans" cxnId="{F0D78132-6EC9-45D6-AD8B-95A25003327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EF8D4B7-DCFB-419C-B625-32C26BFD1A6D}" type="sibTrans" cxnId="{F0D78132-6EC9-45D6-AD8B-95A25003327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6E5B1E9-2AF5-49E3-BB20-CB5BE5C60065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Encuestas y observación</a:t>
          </a:r>
          <a:endParaRPr lang="es-ES" dirty="0">
            <a:latin typeface="Georgia" panose="02040502050405020303" pitchFamily="18" charset="0"/>
          </a:endParaRPr>
        </a:p>
      </dgm:t>
    </dgm:pt>
    <dgm:pt modelId="{E303D3F2-21C4-4C02-B25B-B4C84F87ABA2}" type="parTrans" cxnId="{6B57AD54-F625-4156-B952-17B0EC8D6A90}">
      <dgm:prSet/>
      <dgm:spPr/>
      <dgm:t>
        <a:bodyPr/>
        <a:lstStyle/>
        <a:p>
          <a:endParaRPr lang="es-ES"/>
        </a:p>
      </dgm:t>
    </dgm:pt>
    <dgm:pt modelId="{768377EC-3EB7-42D0-B4F9-094FCB8E65D7}" type="sibTrans" cxnId="{6B57AD54-F625-4156-B952-17B0EC8D6A90}">
      <dgm:prSet/>
      <dgm:spPr/>
      <dgm:t>
        <a:bodyPr/>
        <a:lstStyle/>
        <a:p>
          <a:endParaRPr lang="es-ES"/>
        </a:p>
      </dgm:t>
    </dgm:pt>
    <dgm:pt modelId="{8C6155A8-C38E-462E-908D-821083AEAC6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Fuentes de información</a:t>
          </a:r>
          <a:endParaRPr lang="es-ES" dirty="0">
            <a:latin typeface="Georgia" panose="02040502050405020303" pitchFamily="18" charset="0"/>
          </a:endParaRPr>
        </a:p>
      </dgm:t>
    </dgm:pt>
    <dgm:pt modelId="{9AF62F89-8FE5-4418-96C6-C8D9155532F6}" type="parTrans" cxnId="{C47225C0-82FC-4526-A0C0-B7FD0C03B385}">
      <dgm:prSet/>
      <dgm:spPr/>
      <dgm:t>
        <a:bodyPr/>
        <a:lstStyle/>
        <a:p>
          <a:endParaRPr lang="es-ES"/>
        </a:p>
      </dgm:t>
    </dgm:pt>
    <dgm:pt modelId="{28F9DF09-A25B-49C9-8858-9B120043ACE9}" type="sibTrans" cxnId="{C47225C0-82FC-4526-A0C0-B7FD0C03B385}">
      <dgm:prSet/>
      <dgm:spPr/>
      <dgm:t>
        <a:bodyPr/>
        <a:lstStyle/>
        <a:p>
          <a:endParaRPr lang="es-ES"/>
        </a:p>
      </dgm:t>
    </dgm:pt>
    <dgm:pt modelId="{109246C1-2E24-4077-919C-16C7F62426E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Se tomo fuentes documentales, bibliografía para obtener información verídica.</a:t>
          </a:r>
          <a:endParaRPr lang="es-ES" dirty="0">
            <a:latin typeface="Georgia" panose="02040502050405020303" pitchFamily="18" charset="0"/>
          </a:endParaRPr>
        </a:p>
      </dgm:t>
    </dgm:pt>
    <dgm:pt modelId="{765CED70-2117-4458-8B03-6107A321F127}" type="parTrans" cxnId="{99733055-AD7B-4BA5-8EA8-785EF86D2479}">
      <dgm:prSet/>
      <dgm:spPr/>
      <dgm:t>
        <a:bodyPr/>
        <a:lstStyle/>
        <a:p>
          <a:endParaRPr lang="es-ES"/>
        </a:p>
      </dgm:t>
    </dgm:pt>
    <dgm:pt modelId="{AFDE54FA-1166-4965-B12A-BA6B9691FD6D}" type="sibTrans" cxnId="{99733055-AD7B-4BA5-8EA8-785EF86D2479}">
      <dgm:prSet/>
      <dgm:spPr/>
      <dgm:t>
        <a:bodyPr/>
        <a:lstStyle/>
        <a:p>
          <a:endParaRPr lang="es-ES"/>
        </a:p>
      </dgm:t>
    </dgm:pt>
    <dgm:pt modelId="{035C6DC1-82E3-4D4A-BAD2-DF5AA9868E08}" type="pres">
      <dgm:prSet presAssocID="{2609B238-A848-471D-B6AB-368BE566A3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4F78ED-264E-4C5C-9132-BFD038B539E1}" type="pres">
      <dgm:prSet presAssocID="{8C6155A8-C38E-462E-908D-821083AEAC69}" presName="linNode" presStyleCnt="0"/>
      <dgm:spPr/>
    </dgm:pt>
    <dgm:pt modelId="{6E55FFAD-67C6-4191-8F4B-CFD06A69A0BC}" type="pres">
      <dgm:prSet presAssocID="{8C6155A8-C38E-462E-908D-821083AEAC6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7B4BC3-6700-42BD-88B6-6F921E0EF430}" type="pres">
      <dgm:prSet presAssocID="{8C6155A8-C38E-462E-908D-821083AEAC6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70AEB-57D7-4263-8E08-1B96F191E16A}" type="pres">
      <dgm:prSet presAssocID="{28F9DF09-A25B-49C9-8858-9B120043ACE9}" presName="spacing" presStyleCnt="0"/>
      <dgm:spPr/>
    </dgm:pt>
    <dgm:pt modelId="{2726FF92-FA79-4CD5-8F54-242F90F1E61C}" type="pres">
      <dgm:prSet presAssocID="{4D7C8D8D-8D0B-4204-A515-BBBF5A613B84}" presName="linNode" presStyleCnt="0"/>
      <dgm:spPr/>
    </dgm:pt>
    <dgm:pt modelId="{5CAB155F-A3F2-4D44-8429-A3F2C4B2378C}" type="pres">
      <dgm:prSet presAssocID="{4D7C8D8D-8D0B-4204-A515-BBBF5A613B8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6748A-C1A3-4D29-B3E0-F67F09A56058}" type="pres">
      <dgm:prSet presAssocID="{4D7C8D8D-8D0B-4204-A515-BBBF5A613B8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4C7BE5-49DD-42D6-97B7-8C7B6ADCDDCA}" type="presOf" srcId="{4D7C8D8D-8D0B-4204-A515-BBBF5A613B84}" destId="{5CAB155F-A3F2-4D44-8429-A3F2C4B2378C}" srcOrd="0" destOrd="0" presId="urn:microsoft.com/office/officeart/2005/8/layout/vList6"/>
    <dgm:cxn modelId="{7DBDEA81-3D35-4EA7-BA8D-BF9EE8D7882F}" type="presOf" srcId="{56E5B1E9-2AF5-49E3-BB20-CB5BE5C60065}" destId="{0AF6748A-C1A3-4D29-B3E0-F67F09A56058}" srcOrd="0" destOrd="1" presId="urn:microsoft.com/office/officeart/2005/8/layout/vList6"/>
    <dgm:cxn modelId="{99733055-AD7B-4BA5-8EA8-785EF86D2479}" srcId="{8C6155A8-C38E-462E-908D-821083AEAC69}" destId="{109246C1-2E24-4077-919C-16C7F62426EB}" srcOrd="0" destOrd="0" parTransId="{765CED70-2117-4458-8B03-6107A321F127}" sibTransId="{AFDE54FA-1166-4965-B12A-BA6B9691FD6D}"/>
    <dgm:cxn modelId="{F0D78132-6EC9-45D6-AD8B-95A250033276}" srcId="{4D7C8D8D-8D0B-4204-A515-BBBF5A613B84}" destId="{AFC61948-AFA3-4A58-A14C-25A36C9D6B27}" srcOrd="0" destOrd="0" parTransId="{87CE915C-E242-4873-9162-7C5A588A55C1}" sibTransId="{5EF8D4B7-DCFB-419C-B625-32C26BFD1A6D}"/>
    <dgm:cxn modelId="{B979AF4E-1F72-4043-89D3-3604B8999623}" type="presOf" srcId="{109246C1-2E24-4077-919C-16C7F62426EB}" destId="{FF7B4BC3-6700-42BD-88B6-6F921E0EF430}" srcOrd="0" destOrd="0" presId="urn:microsoft.com/office/officeart/2005/8/layout/vList6"/>
    <dgm:cxn modelId="{419BB8DF-41E5-47A3-8BF4-08CF6FB49622}" type="presOf" srcId="{8C6155A8-C38E-462E-908D-821083AEAC69}" destId="{6E55FFAD-67C6-4191-8F4B-CFD06A69A0BC}" srcOrd="0" destOrd="0" presId="urn:microsoft.com/office/officeart/2005/8/layout/vList6"/>
    <dgm:cxn modelId="{FD78653D-F477-496C-BEB6-62E8BFF30087}" srcId="{2609B238-A848-471D-B6AB-368BE566A377}" destId="{4D7C8D8D-8D0B-4204-A515-BBBF5A613B84}" srcOrd="1" destOrd="0" parTransId="{30C44EF6-B921-42AA-AC81-03F9AC018443}" sibTransId="{17D35479-BBF8-4B59-8A3B-C636D7D05C97}"/>
    <dgm:cxn modelId="{C47225C0-82FC-4526-A0C0-B7FD0C03B385}" srcId="{2609B238-A848-471D-B6AB-368BE566A377}" destId="{8C6155A8-C38E-462E-908D-821083AEAC69}" srcOrd="0" destOrd="0" parTransId="{9AF62F89-8FE5-4418-96C6-C8D9155532F6}" sibTransId="{28F9DF09-A25B-49C9-8858-9B120043ACE9}"/>
    <dgm:cxn modelId="{7250CA38-152F-4BF2-92F5-51D66393A0D0}" type="presOf" srcId="{AFC61948-AFA3-4A58-A14C-25A36C9D6B27}" destId="{0AF6748A-C1A3-4D29-B3E0-F67F09A56058}" srcOrd="0" destOrd="0" presId="urn:microsoft.com/office/officeart/2005/8/layout/vList6"/>
    <dgm:cxn modelId="{8EF47D39-92EA-4C53-90A7-79BEC6C8DCD3}" type="presOf" srcId="{2609B238-A848-471D-B6AB-368BE566A377}" destId="{035C6DC1-82E3-4D4A-BAD2-DF5AA9868E08}" srcOrd="0" destOrd="0" presId="urn:microsoft.com/office/officeart/2005/8/layout/vList6"/>
    <dgm:cxn modelId="{6B57AD54-F625-4156-B952-17B0EC8D6A90}" srcId="{4D7C8D8D-8D0B-4204-A515-BBBF5A613B84}" destId="{56E5B1E9-2AF5-49E3-BB20-CB5BE5C60065}" srcOrd="1" destOrd="0" parTransId="{E303D3F2-21C4-4C02-B25B-B4C84F87ABA2}" sibTransId="{768377EC-3EB7-42D0-B4F9-094FCB8E65D7}"/>
    <dgm:cxn modelId="{26A982F9-AB54-4B9A-9257-E275FD394748}" type="presParOf" srcId="{035C6DC1-82E3-4D4A-BAD2-DF5AA9868E08}" destId="{334F78ED-264E-4C5C-9132-BFD038B539E1}" srcOrd="0" destOrd="0" presId="urn:microsoft.com/office/officeart/2005/8/layout/vList6"/>
    <dgm:cxn modelId="{20E8FDBF-0D0B-4005-A067-CB944CC33E36}" type="presParOf" srcId="{334F78ED-264E-4C5C-9132-BFD038B539E1}" destId="{6E55FFAD-67C6-4191-8F4B-CFD06A69A0BC}" srcOrd="0" destOrd="0" presId="urn:microsoft.com/office/officeart/2005/8/layout/vList6"/>
    <dgm:cxn modelId="{4D4EA8BF-41B7-433A-8F56-80D87EDB1C0C}" type="presParOf" srcId="{334F78ED-264E-4C5C-9132-BFD038B539E1}" destId="{FF7B4BC3-6700-42BD-88B6-6F921E0EF430}" srcOrd="1" destOrd="0" presId="urn:microsoft.com/office/officeart/2005/8/layout/vList6"/>
    <dgm:cxn modelId="{F518630D-FB1C-4472-A0CC-97FBB3E64920}" type="presParOf" srcId="{035C6DC1-82E3-4D4A-BAD2-DF5AA9868E08}" destId="{41770AEB-57D7-4263-8E08-1B96F191E16A}" srcOrd="1" destOrd="0" presId="urn:microsoft.com/office/officeart/2005/8/layout/vList6"/>
    <dgm:cxn modelId="{726A5786-57BB-4E5D-9864-5D069843550C}" type="presParOf" srcId="{035C6DC1-82E3-4D4A-BAD2-DF5AA9868E08}" destId="{2726FF92-FA79-4CD5-8F54-242F90F1E61C}" srcOrd="2" destOrd="0" presId="urn:microsoft.com/office/officeart/2005/8/layout/vList6"/>
    <dgm:cxn modelId="{771E46ED-CD82-4C39-BBBC-3823AF3A2D2F}" type="presParOf" srcId="{2726FF92-FA79-4CD5-8F54-242F90F1E61C}" destId="{5CAB155F-A3F2-4D44-8429-A3F2C4B2378C}" srcOrd="0" destOrd="0" presId="urn:microsoft.com/office/officeart/2005/8/layout/vList6"/>
    <dgm:cxn modelId="{0B5C38C9-4B92-483F-B281-F72D608CBBE2}" type="presParOf" srcId="{2726FF92-FA79-4CD5-8F54-242F90F1E61C}" destId="{0AF6748A-C1A3-4D29-B3E0-F67F09A560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21F5A4-95A4-46DE-9BEE-CED0B2C60324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B18A707-0E02-45EC-A4DE-950848D613E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Georgia" panose="02040502050405020303" pitchFamily="18" charset="0"/>
            </a:rPr>
            <a:t>¿Qué influencia tiene la marca en la decisión de productos que usted compra?</a:t>
          </a:r>
          <a:endParaRPr lang="es-ES" sz="1600" dirty="0">
            <a:latin typeface="Georgia" panose="02040502050405020303" pitchFamily="18" charset="0"/>
          </a:endParaRPr>
        </a:p>
      </dgm:t>
    </dgm:pt>
    <dgm:pt modelId="{9EE1268F-60F7-4264-995E-5D46BF5860F6}" type="parTrans" cxnId="{646BA480-4560-4A21-9D96-0162626B4D66}">
      <dgm:prSet/>
      <dgm:spPr/>
      <dgm:t>
        <a:bodyPr/>
        <a:lstStyle/>
        <a:p>
          <a:endParaRPr lang="es-ES" sz="3600">
            <a:latin typeface="Georgia" panose="02040502050405020303" pitchFamily="18" charset="0"/>
          </a:endParaRPr>
        </a:p>
      </dgm:t>
    </dgm:pt>
    <dgm:pt modelId="{7096EDDB-06C0-4822-A832-E49E33D5F692}" type="sibTrans" cxnId="{646BA480-4560-4A21-9D96-0162626B4D66}">
      <dgm:prSet/>
      <dgm:spPr/>
      <dgm:t>
        <a:bodyPr/>
        <a:lstStyle/>
        <a:p>
          <a:endParaRPr lang="es-ES" sz="3600">
            <a:latin typeface="Georgia" panose="02040502050405020303" pitchFamily="18" charset="0"/>
          </a:endParaRPr>
        </a:p>
      </dgm:t>
    </dgm:pt>
    <dgm:pt modelId="{EFD6922F-3285-416C-8C64-318D00DBA82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Georgia" panose="02040502050405020303" pitchFamily="18" charset="0"/>
            </a:rPr>
            <a:t>El 39,84% consideran alto, seguido del 26,30% consideran que es muy alto, el 23,70% consideran que es medio, para el 5,21% representa a muy bajo, y, para finalizar el 4,95% consideran que la influencia es baja.</a:t>
          </a:r>
          <a:endParaRPr lang="es-ES" sz="1400" dirty="0">
            <a:latin typeface="Georgia" panose="02040502050405020303" pitchFamily="18" charset="0"/>
          </a:endParaRPr>
        </a:p>
      </dgm:t>
    </dgm:pt>
    <dgm:pt modelId="{A0AFC4A9-4C07-4A7B-AB05-27E26B60A0A7}" type="parTrans" cxnId="{78713692-3182-47AB-B7E0-49A2DF968B74}">
      <dgm:prSet/>
      <dgm:spPr/>
      <dgm:t>
        <a:bodyPr/>
        <a:lstStyle/>
        <a:p>
          <a:endParaRPr lang="es-ES" sz="3600">
            <a:latin typeface="Georgia" panose="02040502050405020303" pitchFamily="18" charset="0"/>
          </a:endParaRPr>
        </a:p>
      </dgm:t>
    </dgm:pt>
    <dgm:pt modelId="{D7ACFB71-82E2-492B-8214-EA2AF4B2D1A0}" type="sibTrans" cxnId="{78713692-3182-47AB-B7E0-49A2DF968B74}">
      <dgm:prSet/>
      <dgm:spPr/>
      <dgm:t>
        <a:bodyPr/>
        <a:lstStyle/>
        <a:p>
          <a:endParaRPr lang="es-ES" sz="3600">
            <a:latin typeface="Georgia" panose="02040502050405020303" pitchFamily="18" charset="0"/>
          </a:endParaRPr>
        </a:p>
      </dgm:t>
    </dgm:pt>
    <dgm:pt modelId="{40330D68-EF6A-4DDF-8AA4-2C42CD81D185}" type="pres">
      <dgm:prSet presAssocID="{3621F5A4-95A4-46DE-9BEE-CED0B2C603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5F3DE62-19AA-4B61-B78D-DC895E65E8EA}" type="pres">
      <dgm:prSet presAssocID="{DB18A707-0E02-45EC-A4DE-950848D613EB}" presName="composite" presStyleCnt="0"/>
      <dgm:spPr/>
    </dgm:pt>
    <dgm:pt modelId="{21008A10-AA44-4870-8B86-23485A77B439}" type="pres">
      <dgm:prSet presAssocID="{DB18A707-0E02-45EC-A4DE-950848D613EB}" presName="bentUpArrow1" presStyleLbl="alignImgPlace1" presStyleIdx="0" presStyleCnt="1" custLinFactNeighborY="-29460"/>
      <dgm:spPr/>
    </dgm:pt>
    <dgm:pt modelId="{5113EB0A-68B7-401C-A5A8-9E50437160CB}" type="pres">
      <dgm:prSet presAssocID="{DB18A707-0E02-45EC-A4DE-950848D613EB}" presName="ParentText" presStyleLbl="node1" presStyleIdx="0" presStyleCnt="2" custScaleY="53796" custLinFactNeighborY="-25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BCEFA-0D23-49C6-82B6-C34B262EA050}" type="pres">
      <dgm:prSet presAssocID="{DB18A707-0E02-45EC-A4DE-950848D613EB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1E9A9E0-5015-49C0-AC53-0C902E89A65F}" type="pres">
      <dgm:prSet presAssocID="{7096EDDB-06C0-4822-A832-E49E33D5F692}" presName="sibTrans" presStyleCnt="0"/>
      <dgm:spPr/>
    </dgm:pt>
    <dgm:pt modelId="{82A8889C-AF1B-41E9-8B90-89FC41A2C2FE}" type="pres">
      <dgm:prSet presAssocID="{EFD6922F-3285-416C-8C64-318D00DBA824}" presName="composite" presStyleCnt="0"/>
      <dgm:spPr/>
    </dgm:pt>
    <dgm:pt modelId="{CE4591AE-C514-45E9-9904-A4EC1D6BA6C9}" type="pres">
      <dgm:prSet presAssocID="{EFD6922F-3285-416C-8C64-318D00DBA824}" presName="ParentText" presStyleLbl="node1" presStyleIdx="1" presStyleCnt="2" custScaleY="104825" custLinFactNeighborX="27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7A9852-FE58-4931-B879-62911E0E5507}" type="presOf" srcId="{EFD6922F-3285-416C-8C64-318D00DBA824}" destId="{CE4591AE-C514-45E9-9904-A4EC1D6BA6C9}" srcOrd="0" destOrd="0" presId="urn:microsoft.com/office/officeart/2005/8/layout/StepDownProcess"/>
    <dgm:cxn modelId="{1FBD2FA9-42DB-4572-8CA6-71CEABBF75D1}" type="presOf" srcId="{DB18A707-0E02-45EC-A4DE-950848D613EB}" destId="{5113EB0A-68B7-401C-A5A8-9E50437160CB}" srcOrd="0" destOrd="0" presId="urn:microsoft.com/office/officeart/2005/8/layout/StepDownProcess"/>
    <dgm:cxn modelId="{9AA84164-01B5-43D1-8FD1-50DCC9F54072}" type="presOf" srcId="{3621F5A4-95A4-46DE-9BEE-CED0B2C60324}" destId="{40330D68-EF6A-4DDF-8AA4-2C42CD81D185}" srcOrd="0" destOrd="0" presId="urn:microsoft.com/office/officeart/2005/8/layout/StepDownProcess"/>
    <dgm:cxn modelId="{646BA480-4560-4A21-9D96-0162626B4D66}" srcId="{3621F5A4-95A4-46DE-9BEE-CED0B2C60324}" destId="{DB18A707-0E02-45EC-A4DE-950848D613EB}" srcOrd="0" destOrd="0" parTransId="{9EE1268F-60F7-4264-995E-5D46BF5860F6}" sibTransId="{7096EDDB-06C0-4822-A832-E49E33D5F692}"/>
    <dgm:cxn modelId="{78713692-3182-47AB-B7E0-49A2DF968B74}" srcId="{3621F5A4-95A4-46DE-9BEE-CED0B2C60324}" destId="{EFD6922F-3285-416C-8C64-318D00DBA824}" srcOrd="1" destOrd="0" parTransId="{A0AFC4A9-4C07-4A7B-AB05-27E26B60A0A7}" sibTransId="{D7ACFB71-82E2-492B-8214-EA2AF4B2D1A0}"/>
    <dgm:cxn modelId="{784AC6AE-502E-46A8-B444-34FDD63D2E5B}" type="presParOf" srcId="{40330D68-EF6A-4DDF-8AA4-2C42CD81D185}" destId="{35F3DE62-19AA-4B61-B78D-DC895E65E8EA}" srcOrd="0" destOrd="0" presId="urn:microsoft.com/office/officeart/2005/8/layout/StepDownProcess"/>
    <dgm:cxn modelId="{D3446960-7ABB-4780-8D23-8B04009F0ECC}" type="presParOf" srcId="{35F3DE62-19AA-4B61-B78D-DC895E65E8EA}" destId="{21008A10-AA44-4870-8B86-23485A77B439}" srcOrd="0" destOrd="0" presId="urn:microsoft.com/office/officeart/2005/8/layout/StepDownProcess"/>
    <dgm:cxn modelId="{541A7A1D-7A9E-41AF-8797-B9FFC684D724}" type="presParOf" srcId="{35F3DE62-19AA-4B61-B78D-DC895E65E8EA}" destId="{5113EB0A-68B7-401C-A5A8-9E50437160CB}" srcOrd="1" destOrd="0" presId="urn:microsoft.com/office/officeart/2005/8/layout/StepDownProcess"/>
    <dgm:cxn modelId="{AD2B14A7-57F6-49A1-B1D3-A65F3CCB4282}" type="presParOf" srcId="{35F3DE62-19AA-4B61-B78D-DC895E65E8EA}" destId="{8FBBCEFA-0D23-49C6-82B6-C34B262EA050}" srcOrd="2" destOrd="0" presId="urn:microsoft.com/office/officeart/2005/8/layout/StepDownProcess"/>
    <dgm:cxn modelId="{3BEB0829-9CDE-4B45-9BDE-18BF919A5AF5}" type="presParOf" srcId="{40330D68-EF6A-4DDF-8AA4-2C42CD81D185}" destId="{41E9A9E0-5015-49C0-AC53-0C902E89A65F}" srcOrd="1" destOrd="0" presId="urn:microsoft.com/office/officeart/2005/8/layout/StepDownProcess"/>
    <dgm:cxn modelId="{452EF23C-7D7B-4681-8EA3-E9E39FB9E952}" type="presParOf" srcId="{40330D68-EF6A-4DDF-8AA4-2C42CD81D185}" destId="{82A8889C-AF1B-41E9-8B90-89FC41A2C2FE}" srcOrd="2" destOrd="0" presId="urn:microsoft.com/office/officeart/2005/8/layout/StepDownProcess"/>
    <dgm:cxn modelId="{A44EFA64-3EF6-46C3-9DEC-77F3F5A90394}" type="presParOf" srcId="{82A8889C-AF1B-41E9-8B90-89FC41A2C2FE}" destId="{CE4591AE-C514-45E9-9904-A4EC1D6BA6C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CBD3B5-6E72-4708-944D-5F3610C38FE8}" type="doc">
      <dgm:prSet loTypeId="urn:microsoft.com/office/officeart/2009/3/layout/OpposingIdeas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8FFD0C-3457-4C08-90B1-387AE474F154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¿Qué influencia tiene la comunicación de la marca con los motivos de compra?</a:t>
          </a:r>
          <a:endParaRPr lang="es-ES" dirty="0">
            <a:latin typeface="Georgia" panose="02040502050405020303" pitchFamily="18" charset="0"/>
          </a:endParaRPr>
        </a:p>
      </dgm:t>
    </dgm:pt>
    <dgm:pt modelId="{9D8E2ECE-07B4-4743-97BE-5C93A7BD2E50}" type="parTrans" cxnId="{F9CCB6B8-C32D-4B9E-9785-BBD1B42C603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1C995B2-33FC-49E9-9E1F-59098D415FCD}" type="sibTrans" cxnId="{F9CCB6B8-C32D-4B9E-9785-BBD1B42C603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46005FA-FE25-4683-9815-CBC517C3FE8D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Corresponde el 40,36% consideran la influencia alta, el 28,91% consideran medio, mientras que el 20,31% consideran muy alto, mientras que el 8,07% consideran bajo, y finalmente el 2,34% consideran que la influencia en este aspecto muy bajo.</a:t>
          </a:r>
          <a:endParaRPr lang="es-ES" dirty="0">
            <a:latin typeface="Georgia" panose="02040502050405020303" pitchFamily="18" charset="0"/>
          </a:endParaRPr>
        </a:p>
      </dgm:t>
    </dgm:pt>
    <dgm:pt modelId="{D8F731E0-3CF6-46B5-AEF9-3BA15DB170A5}" type="parTrans" cxnId="{B59D4D4F-4D26-4273-8D62-70BA55ECE23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7E41051-0CC1-4DF0-93B3-23B702427A41}" type="sibTrans" cxnId="{B59D4D4F-4D26-4273-8D62-70BA55ECE23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D7257F7C-6796-461A-80BE-599372F13969}" type="pres">
      <dgm:prSet presAssocID="{8FCBD3B5-6E72-4708-944D-5F3610C38FE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9F09AF-8DC0-476A-A5B8-807CD76A5812}" type="pres">
      <dgm:prSet presAssocID="{8FCBD3B5-6E72-4708-944D-5F3610C38FE8}" presName="Background" presStyleLbl="node1" presStyleIdx="0" presStyleCnt="1"/>
      <dgm:spPr/>
    </dgm:pt>
    <dgm:pt modelId="{BCEFC6BB-9F88-479E-B173-A5E9D0A7562B}" type="pres">
      <dgm:prSet presAssocID="{8FCBD3B5-6E72-4708-944D-5F3610C38FE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8079D-F095-47FB-8D88-6521923E09BA}" type="pres">
      <dgm:prSet presAssocID="{8FCBD3B5-6E72-4708-944D-5F3610C38FE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8A53A676-18D6-401C-8CE4-34B9679C22BD}" type="pres">
      <dgm:prSet presAssocID="{8FCBD3B5-6E72-4708-944D-5F3610C38FE8}" presName="ParentShape1" presStyleLbl="alignImgPlace1" presStyleIdx="0" presStyleCnt="1">
        <dgm:presLayoutVars/>
      </dgm:prSet>
      <dgm:spPr/>
      <dgm:t>
        <a:bodyPr/>
        <a:lstStyle/>
        <a:p>
          <a:endParaRPr lang="es-ES"/>
        </a:p>
      </dgm:t>
    </dgm:pt>
  </dgm:ptLst>
  <dgm:cxnLst>
    <dgm:cxn modelId="{43274083-C48C-4A34-AB62-CDA884114C83}" type="presOf" srcId="{828FFD0C-3457-4C08-90B1-387AE474F154}" destId="{8A53A676-18D6-401C-8CE4-34B9679C22BD}" srcOrd="1" destOrd="0" presId="urn:microsoft.com/office/officeart/2009/3/layout/OpposingIdeas"/>
    <dgm:cxn modelId="{B59D4D4F-4D26-4273-8D62-70BA55ECE232}" srcId="{828FFD0C-3457-4C08-90B1-387AE474F154}" destId="{046005FA-FE25-4683-9815-CBC517C3FE8D}" srcOrd="0" destOrd="0" parTransId="{D8F731E0-3CF6-46B5-AEF9-3BA15DB170A5}" sibTransId="{27E41051-0CC1-4DF0-93B3-23B702427A41}"/>
    <dgm:cxn modelId="{F9CCB6B8-C32D-4B9E-9785-BBD1B42C6031}" srcId="{8FCBD3B5-6E72-4708-944D-5F3610C38FE8}" destId="{828FFD0C-3457-4C08-90B1-387AE474F154}" srcOrd="0" destOrd="0" parTransId="{9D8E2ECE-07B4-4743-97BE-5C93A7BD2E50}" sibTransId="{91C995B2-33FC-49E9-9E1F-59098D415FCD}"/>
    <dgm:cxn modelId="{E6B62430-E359-4BC9-A200-7B1353A9CD00}" type="presOf" srcId="{046005FA-FE25-4683-9815-CBC517C3FE8D}" destId="{BCEFC6BB-9F88-479E-B173-A5E9D0A7562B}" srcOrd="0" destOrd="0" presId="urn:microsoft.com/office/officeart/2009/3/layout/OpposingIdeas"/>
    <dgm:cxn modelId="{0604C7D9-580E-436D-8C8B-8620F7A37022}" type="presOf" srcId="{8FCBD3B5-6E72-4708-944D-5F3610C38FE8}" destId="{D7257F7C-6796-461A-80BE-599372F13969}" srcOrd="0" destOrd="0" presId="urn:microsoft.com/office/officeart/2009/3/layout/OpposingIdeas"/>
    <dgm:cxn modelId="{52416314-06D7-4882-BE7F-5568620BEB30}" type="presOf" srcId="{828FFD0C-3457-4C08-90B1-387AE474F154}" destId="{3258079D-F095-47FB-8D88-6521923E09BA}" srcOrd="0" destOrd="0" presId="urn:microsoft.com/office/officeart/2009/3/layout/OpposingIdeas"/>
    <dgm:cxn modelId="{06AACE67-621C-418E-BCF0-A150408B1102}" type="presParOf" srcId="{D7257F7C-6796-461A-80BE-599372F13969}" destId="{A39F09AF-8DC0-476A-A5B8-807CD76A5812}" srcOrd="0" destOrd="0" presId="urn:microsoft.com/office/officeart/2009/3/layout/OpposingIdeas"/>
    <dgm:cxn modelId="{B5C6F923-2947-453C-9A78-EFCD27415FAE}" type="presParOf" srcId="{D7257F7C-6796-461A-80BE-599372F13969}" destId="{BCEFC6BB-9F88-479E-B173-A5E9D0A7562B}" srcOrd="1" destOrd="0" presId="urn:microsoft.com/office/officeart/2009/3/layout/OpposingIdeas"/>
    <dgm:cxn modelId="{CA01E0D7-3EBE-4DD1-B6C2-96D10DC5FA9B}" type="presParOf" srcId="{D7257F7C-6796-461A-80BE-599372F13969}" destId="{3258079D-F095-47FB-8D88-6521923E09BA}" srcOrd="2" destOrd="0" presId="urn:microsoft.com/office/officeart/2009/3/layout/OpposingIdeas"/>
    <dgm:cxn modelId="{8CF27643-3DA2-4469-87D8-9F79D44329FF}" type="presParOf" srcId="{D7257F7C-6796-461A-80BE-599372F13969}" destId="{8A53A676-18D6-401C-8CE4-34B9679C22BD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021F39-25E8-45F3-8BE5-3F00B5687988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AB9102C3-5433-49C6-B225-B5D7301C822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</a:rPr>
            <a:t>Imagen de la marca con el lugar donde realiza sus compras</a:t>
          </a:r>
          <a:endParaRPr lang="es-ES" sz="2000" dirty="0">
            <a:latin typeface="Georgia" panose="02040502050405020303" pitchFamily="18" charset="0"/>
          </a:endParaRPr>
        </a:p>
      </dgm:t>
    </dgm:pt>
    <dgm:pt modelId="{216D21E3-1A7F-4F04-B626-655AB3C85BA5}" type="parTrans" cxnId="{F34EC9AB-7DBE-483D-9A12-B7DC6240CD9C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AAEEC31F-0327-4722-997E-F66C17819346}" type="sibTrans" cxnId="{F34EC9AB-7DBE-483D-9A12-B7DC6240CD9C}">
      <dgm:prSet custT="1"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EDBBB0BE-5F61-4D10-9882-856B89A87F3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</a:rPr>
            <a:t>Oferta de la marca</a:t>
          </a:r>
          <a:endParaRPr lang="es-ES" sz="2000" dirty="0">
            <a:latin typeface="Georgia" panose="02040502050405020303" pitchFamily="18" charset="0"/>
          </a:endParaRPr>
        </a:p>
      </dgm:t>
    </dgm:pt>
    <dgm:pt modelId="{F94062D1-6471-4D1A-937E-80384BFD0C88}" type="parTrans" cxnId="{8700E8DB-6B62-4120-B0C2-BB8F3E9D95D4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38F88356-6634-48C0-A169-CA14B926ACAA}" type="sibTrans" cxnId="{8700E8DB-6B62-4120-B0C2-BB8F3E9D95D4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87CA1C3B-6066-4E3C-8512-5FC591BB115E}" type="pres">
      <dgm:prSet presAssocID="{D6021F39-25E8-45F3-8BE5-3F00B5687988}" presName="Name0" presStyleCnt="0">
        <dgm:presLayoutVars>
          <dgm:dir/>
          <dgm:resizeHandles val="exact"/>
        </dgm:presLayoutVars>
      </dgm:prSet>
      <dgm:spPr/>
    </dgm:pt>
    <dgm:pt modelId="{2618E7AF-2544-45B0-971C-E0D729B1CD54}" type="pres">
      <dgm:prSet presAssocID="{AB9102C3-5433-49C6-B225-B5D7301C822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C6D5C-1B44-4AD4-93B6-3A3DEA7AB1D0}" type="pres">
      <dgm:prSet presAssocID="{AAEEC31F-0327-4722-997E-F66C1781934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4FB765D-4EA5-457A-BBBD-433F7739E6D1}" type="pres">
      <dgm:prSet presAssocID="{AAEEC31F-0327-4722-997E-F66C1781934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1203299-F513-48A1-ADBD-341D2CC8155C}" type="pres">
      <dgm:prSet presAssocID="{EDBBB0BE-5F61-4D10-9882-856B89A87F3E}" presName="node" presStyleLbl="node1" presStyleIdx="1" presStyleCnt="2" custLinFactNeighborY="-2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35BB23-9390-4634-BF85-3368E91EFD97}" type="presOf" srcId="{AB9102C3-5433-49C6-B225-B5D7301C822D}" destId="{2618E7AF-2544-45B0-971C-E0D729B1CD54}" srcOrd="0" destOrd="0" presId="urn:microsoft.com/office/officeart/2005/8/layout/process1"/>
    <dgm:cxn modelId="{8700E8DB-6B62-4120-B0C2-BB8F3E9D95D4}" srcId="{D6021F39-25E8-45F3-8BE5-3F00B5687988}" destId="{EDBBB0BE-5F61-4D10-9882-856B89A87F3E}" srcOrd="1" destOrd="0" parTransId="{F94062D1-6471-4D1A-937E-80384BFD0C88}" sibTransId="{38F88356-6634-48C0-A169-CA14B926ACAA}"/>
    <dgm:cxn modelId="{F34EC9AB-7DBE-483D-9A12-B7DC6240CD9C}" srcId="{D6021F39-25E8-45F3-8BE5-3F00B5687988}" destId="{AB9102C3-5433-49C6-B225-B5D7301C822D}" srcOrd="0" destOrd="0" parTransId="{216D21E3-1A7F-4F04-B626-655AB3C85BA5}" sibTransId="{AAEEC31F-0327-4722-997E-F66C17819346}"/>
    <dgm:cxn modelId="{D2441762-970B-41F3-919A-429752C6D115}" type="presOf" srcId="{AAEEC31F-0327-4722-997E-F66C17819346}" destId="{74FB765D-4EA5-457A-BBBD-433F7739E6D1}" srcOrd="1" destOrd="0" presId="urn:microsoft.com/office/officeart/2005/8/layout/process1"/>
    <dgm:cxn modelId="{DE8E95B8-5A8C-4AD8-96D8-BBDB346777F9}" type="presOf" srcId="{AAEEC31F-0327-4722-997E-F66C17819346}" destId="{CD4C6D5C-1B44-4AD4-93B6-3A3DEA7AB1D0}" srcOrd="0" destOrd="0" presId="urn:microsoft.com/office/officeart/2005/8/layout/process1"/>
    <dgm:cxn modelId="{B68ADBF0-2E7E-408D-BC1B-ECF60C8D2AEA}" type="presOf" srcId="{D6021F39-25E8-45F3-8BE5-3F00B5687988}" destId="{87CA1C3B-6066-4E3C-8512-5FC591BB115E}" srcOrd="0" destOrd="0" presId="urn:microsoft.com/office/officeart/2005/8/layout/process1"/>
    <dgm:cxn modelId="{5181CA07-57B8-4929-9DF5-862E4B310BD5}" type="presOf" srcId="{EDBBB0BE-5F61-4D10-9882-856B89A87F3E}" destId="{E1203299-F513-48A1-ADBD-341D2CC8155C}" srcOrd="0" destOrd="0" presId="urn:microsoft.com/office/officeart/2005/8/layout/process1"/>
    <dgm:cxn modelId="{B42DA6D5-64F6-4D31-B4F0-0A78F254212F}" type="presParOf" srcId="{87CA1C3B-6066-4E3C-8512-5FC591BB115E}" destId="{2618E7AF-2544-45B0-971C-E0D729B1CD54}" srcOrd="0" destOrd="0" presId="urn:microsoft.com/office/officeart/2005/8/layout/process1"/>
    <dgm:cxn modelId="{0B6F7204-6200-4768-9D6A-E4EC7293E598}" type="presParOf" srcId="{87CA1C3B-6066-4E3C-8512-5FC591BB115E}" destId="{CD4C6D5C-1B44-4AD4-93B6-3A3DEA7AB1D0}" srcOrd="1" destOrd="0" presId="urn:microsoft.com/office/officeart/2005/8/layout/process1"/>
    <dgm:cxn modelId="{2858C3DB-0D23-4E33-A61D-BC93AF9CE7C7}" type="presParOf" srcId="{CD4C6D5C-1B44-4AD4-93B6-3A3DEA7AB1D0}" destId="{74FB765D-4EA5-457A-BBBD-433F7739E6D1}" srcOrd="0" destOrd="0" presId="urn:microsoft.com/office/officeart/2005/8/layout/process1"/>
    <dgm:cxn modelId="{F94F8FBA-DAC2-4C30-9AA6-E4D74854525E}" type="presParOf" srcId="{87CA1C3B-6066-4E3C-8512-5FC591BB115E}" destId="{E1203299-F513-48A1-ADBD-341D2CC815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021F39-25E8-45F3-8BE5-3F00B5687988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AB9102C3-5433-49C6-B225-B5D7301C822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</a:rPr>
            <a:t>Imagen de la marca con el impacto de precio</a:t>
          </a:r>
          <a:endParaRPr lang="es-ES" sz="2000" dirty="0">
            <a:latin typeface="Georgia" panose="02040502050405020303" pitchFamily="18" charset="0"/>
          </a:endParaRPr>
        </a:p>
      </dgm:t>
    </dgm:pt>
    <dgm:pt modelId="{216D21E3-1A7F-4F04-B626-655AB3C85BA5}" type="parTrans" cxnId="{F34EC9AB-7DBE-483D-9A12-B7DC6240CD9C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AAEEC31F-0327-4722-997E-F66C17819346}" type="sibTrans" cxnId="{F34EC9AB-7DBE-483D-9A12-B7DC6240CD9C}">
      <dgm:prSet custT="1"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EDBBB0BE-5F61-4D10-9882-856B89A87F3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</a:rPr>
            <a:t>Sentimiento de la marca</a:t>
          </a:r>
          <a:endParaRPr lang="es-ES" sz="2000" dirty="0">
            <a:latin typeface="Georgia" panose="02040502050405020303" pitchFamily="18" charset="0"/>
          </a:endParaRPr>
        </a:p>
      </dgm:t>
    </dgm:pt>
    <dgm:pt modelId="{F94062D1-6471-4D1A-937E-80384BFD0C88}" type="parTrans" cxnId="{8700E8DB-6B62-4120-B0C2-BB8F3E9D95D4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38F88356-6634-48C0-A169-CA14B926ACAA}" type="sibTrans" cxnId="{8700E8DB-6B62-4120-B0C2-BB8F3E9D95D4}">
      <dgm:prSet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87CA1C3B-6066-4E3C-8512-5FC591BB115E}" type="pres">
      <dgm:prSet presAssocID="{D6021F39-25E8-45F3-8BE5-3F00B5687988}" presName="Name0" presStyleCnt="0">
        <dgm:presLayoutVars>
          <dgm:dir/>
          <dgm:resizeHandles val="exact"/>
        </dgm:presLayoutVars>
      </dgm:prSet>
      <dgm:spPr/>
    </dgm:pt>
    <dgm:pt modelId="{2618E7AF-2544-45B0-971C-E0D729B1CD54}" type="pres">
      <dgm:prSet presAssocID="{AB9102C3-5433-49C6-B225-B5D7301C822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C6D5C-1B44-4AD4-93B6-3A3DEA7AB1D0}" type="pres">
      <dgm:prSet presAssocID="{AAEEC31F-0327-4722-997E-F66C1781934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4FB765D-4EA5-457A-BBBD-433F7739E6D1}" type="pres">
      <dgm:prSet presAssocID="{AAEEC31F-0327-4722-997E-F66C1781934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1203299-F513-48A1-ADBD-341D2CC8155C}" type="pres">
      <dgm:prSet presAssocID="{EDBBB0BE-5F61-4D10-9882-856B89A87F3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35BB23-9390-4634-BF85-3368E91EFD97}" type="presOf" srcId="{AB9102C3-5433-49C6-B225-B5D7301C822D}" destId="{2618E7AF-2544-45B0-971C-E0D729B1CD54}" srcOrd="0" destOrd="0" presId="urn:microsoft.com/office/officeart/2005/8/layout/process1"/>
    <dgm:cxn modelId="{8700E8DB-6B62-4120-B0C2-BB8F3E9D95D4}" srcId="{D6021F39-25E8-45F3-8BE5-3F00B5687988}" destId="{EDBBB0BE-5F61-4D10-9882-856B89A87F3E}" srcOrd="1" destOrd="0" parTransId="{F94062D1-6471-4D1A-937E-80384BFD0C88}" sibTransId="{38F88356-6634-48C0-A169-CA14B926ACAA}"/>
    <dgm:cxn modelId="{F34EC9AB-7DBE-483D-9A12-B7DC6240CD9C}" srcId="{D6021F39-25E8-45F3-8BE5-3F00B5687988}" destId="{AB9102C3-5433-49C6-B225-B5D7301C822D}" srcOrd="0" destOrd="0" parTransId="{216D21E3-1A7F-4F04-B626-655AB3C85BA5}" sibTransId="{AAEEC31F-0327-4722-997E-F66C17819346}"/>
    <dgm:cxn modelId="{D2441762-970B-41F3-919A-429752C6D115}" type="presOf" srcId="{AAEEC31F-0327-4722-997E-F66C17819346}" destId="{74FB765D-4EA5-457A-BBBD-433F7739E6D1}" srcOrd="1" destOrd="0" presId="urn:microsoft.com/office/officeart/2005/8/layout/process1"/>
    <dgm:cxn modelId="{DE8E95B8-5A8C-4AD8-96D8-BBDB346777F9}" type="presOf" srcId="{AAEEC31F-0327-4722-997E-F66C17819346}" destId="{CD4C6D5C-1B44-4AD4-93B6-3A3DEA7AB1D0}" srcOrd="0" destOrd="0" presId="urn:microsoft.com/office/officeart/2005/8/layout/process1"/>
    <dgm:cxn modelId="{B68ADBF0-2E7E-408D-BC1B-ECF60C8D2AEA}" type="presOf" srcId="{D6021F39-25E8-45F3-8BE5-3F00B5687988}" destId="{87CA1C3B-6066-4E3C-8512-5FC591BB115E}" srcOrd="0" destOrd="0" presId="urn:microsoft.com/office/officeart/2005/8/layout/process1"/>
    <dgm:cxn modelId="{5181CA07-57B8-4929-9DF5-862E4B310BD5}" type="presOf" srcId="{EDBBB0BE-5F61-4D10-9882-856B89A87F3E}" destId="{E1203299-F513-48A1-ADBD-341D2CC8155C}" srcOrd="0" destOrd="0" presId="urn:microsoft.com/office/officeart/2005/8/layout/process1"/>
    <dgm:cxn modelId="{B42DA6D5-64F6-4D31-B4F0-0A78F254212F}" type="presParOf" srcId="{87CA1C3B-6066-4E3C-8512-5FC591BB115E}" destId="{2618E7AF-2544-45B0-971C-E0D729B1CD54}" srcOrd="0" destOrd="0" presId="urn:microsoft.com/office/officeart/2005/8/layout/process1"/>
    <dgm:cxn modelId="{0B6F7204-6200-4768-9D6A-E4EC7293E598}" type="presParOf" srcId="{87CA1C3B-6066-4E3C-8512-5FC591BB115E}" destId="{CD4C6D5C-1B44-4AD4-93B6-3A3DEA7AB1D0}" srcOrd="1" destOrd="0" presId="urn:microsoft.com/office/officeart/2005/8/layout/process1"/>
    <dgm:cxn modelId="{2858C3DB-0D23-4E33-A61D-BC93AF9CE7C7}" type="presParOf" srcId="{CD4C6D5C-1B44-4AD4-93B6-3A3DEA7AB1D0}" destId="{74FB765D-4EA5-457A-BBBD-433F7739E6D1}" srcOrd="0" destOrd="0" presId="urn:microsoft.com/office/officeart/2005/8/layout/process1"/>
    <dgm:cxn modelId="{F94F8FBA-DAC2-4C30-9AA6-E4D74854525E}" type="presParOf" srcId="{87CA1C3B-6066-4E3C-8512-5FC591BB115E}" destId="{E1203299-F513-48A1-ADBD-341D2CC815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26EF64-1403-4D32-B356-C099083FCA9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A3F80E0-24AC-40AD-A565-58CBF4FEBF0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Productos / servicios</a:t>
          </a:r>
          <a:endParaRPr lang="es-ES" dirty="0">
            <a:latin typeface="Georgia" panose="02040502050405020303" pitchFamily="18" charset="0"/>
          </a:endParaRPr>
        </a:p>
      </dgm:t>
    </dgm:pt>
    <dgm:pt modelId="{52FC14C0-2CB6-4229-B1B1-1AB7AA95BBDA}" type="parTrans" cxnId="{770D780D-4F80-4BBB-84DC-B4A782851BF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85A4B50-A6C3-41AC-8BF6-0D3499DCD8FD}" type="sibTrans" cxnId="{770D780D-4F80-4BBB-84DC-B4A782851BF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1AEC68A-58A2-416C-9DB0-AA1D4B1795D7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Frecuencia de compra</a:t>
          </a:r>
          <a:endParaRPr lang="es-ES" dirty="0">
            <a:latin typeface="Georgia" panose="02040502050405020303" pitchFamily="18" charset="0"/>
          </a:endParaRPr>
        </a:p>
      </dgm:t>
    </dgm:pt>
    <dgm:pt modelId="{98C19D4F-D65E-40DA-BFD5-B42D0DD902F0}" type="parTrans" cxnId="{8795FAE0-0FE9-476A-9FB1-7C561A8385D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F6D7939-EFF0-423E-B8A0-369F15C98AA4}" type="sibTrans" cxnId="{8795FAE0-0FE9-476A-9FB1-7C561A8385D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0357024-75B2-468B-BB7F-2C3C69F9AD4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Lugar de compra</a:t>
          </a:r>
          <a:endParaRPr lang="es-ES" dirty="0">
            <a:latin typeface="Georgia" panose="02040502050405020303" pitchFamily="18" charset="0"/>
          </a:endParaRPr>
        </a:p>
      </dgm:t>
    </dgm:pt>
    <dgm:pt modelId="{4B8E1E09-549A-4E86-9F9C-EB781B46D953}" type="parTrans" cxnId="{9377F69F-F3C0-42F6-91E6-54B8AA78C6D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41252FA-5758-40FC-B717-FD9D755637E1}" type="sibTrans" cxnId="{9377F69F-F3C0-42F6-91E6-54B8AA78C6D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AA484D6-AAEA-496B-9A30-A5FBECCEED6F}" type="pres">
      <dgm:prSet presAssocID="{CB26EF64-1403-4D32-B356-C099083FCA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B38C554-ACC1-4E9C-9B47-F16227C82FD9}" type="pres">
      <dgm:prSet presAssocID="{CB26EF64-1403-4D32-B356-C099083FCA9B}" presName="Name1" presStyleCnt="0"/>
      <dgm:spPr/>
    </dgm:pt>
    <dgm:pt modelId="{F67FCF7C-A06B-481A-9443-0C6B8ECDDDA3}" type="pres">
      <dgm:prSet presAssocID="{CB26EF64-1403-4D32-B356-C099083FCA9B}" presName="cycle" presStyleCnt="0"/>
      <dgm:spPr/>
    </dgm:pt>
    <dgm:pt modelId="{BF020FA1-F99C-45C8-BB14-D65659719407}" type="pres">
      <dgm:prSet presAssocID="{CB26EF64-1403-4D32-B356-C099083FCA9B}" presName="srcNode" presStyleLbl="node1" presStyleIdx="0" presStyleCnt="3"/>
      <dgm:spPr/>
    </dgm:pt>
    <dgm:pt modelId="{BA60C992-3DFB-4067-9DBE-A1F1B88B59C0}" type="pres">
      <dgm:prSet presAssocID="{CB26EF64-1403-4D32-B356-C099083FCA9B}" presName="conn" presStyleLbl="parChTrans1D2" presStyleIdx="0" presStyleCnt="1"/>
      <dgm:spPr/>
      <dgm:t>
        <a:bodyPr/>
        <a:lstStyle/>
        <a:p>
          <a:endParaRPr lang="es-ES"/>
        </a:p>
      </dgm:t>
    </dgm:pt>
    <dgm:pt modelId="{43B53685-DF18-4789-9D20-CD746283A9BD}" type="pres">
      <dgm:prSet presAssocID="{CB26EF64-1403-4D32-B356-C099083FCA9B}" presName="extraNode" presStyleLbl="node1" presStyleIdx="0" presStyleCnt="3"/>
      <dgm:spPr/>
    </dgm:pt>
    <dgm:pt modelId="{3777609D-9C8D-4A60-9C88-98E4C721CF5E}" type="pres">
      <dgm:prSet presAssocID="{CB26EF64-1403-4D32-B356-C099083FCA9B}" presName="dstNode" presStyleLbl="node1" presStyleIdx="0" presStyleCnt="3"/>
      <dgm:spPr/>
    </dgm:pt>
    <dgm:pt modelId="{694D9AF9-151F-4DE4-BE14-A031C2DC0C34}" type="pres">
      <dgm:prSet presAssocID="{5A3F80E0-24AC-40AD-A565-58CBF4FEBF0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7C9EB-CC05-42BE-8665-AA60E73BFC3F}" type="pres">
      <dgm:prSet presAssocID="{5A3F80E0-24AC-40AD-A565-58CBF4FEBF0A}" presName="accent_1" presStyleCnt="0"/>
      <dgm:spPr/>
    </dgm:pt>
    <dgm:pt modelId="{F83D4F37-875A-454C-8567-6F08C17C7C9C}" type="pres">
      <dgm:prSet presAssocID="{5A3F80E0-24AC-40AD-A565-58CBF4FEBF0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28A73A-FBEC-4066-A2A3-2674F9B5F712}" type="pres">
      <dgm:prSet presAssocID="{41AEC68A-58A2-416C-9DB0-AA1D4B1795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02DED-311C-47D4-9CEF-6F905DF1862C}" type="pres">
      <dgm:prSet presAssocID="{41AEC68A-58A2-416C-9DB0-AA1D4B1795D7}" presName="accent_2" presStyleCnt="0"/>
      <dgm:spPr/>
    </dgm:pt>
    <dgm:pt modelId="{95E4C412-7DDE-4A15-8767-612B11DF621F}" type="pres">
      <dgm:prSet presAssocID="{41AEC68A-58A2-416C-9DB0-AA1D4B1795D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030489-4805-4909-8CDF-6A25A3A33E06}" type="pres">
      <dgm:prSet presAssocID="{00357024-75B2-468B-BB7F-2C3C69F9AD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0D216-AE8F-4EA8-B0A5-A2064E2CEB65}" type="pres">
      <dgm:prSet presAssocID="{00357024-75B2-468B-BB7F-2C3C69F9AD49}" presName="accent_3" presStyleCnt="0"/>
      <dgm:spPr/>
    </dgm:pt>
    <dgm:pt modelId="{928E2311-6DA4-457F-B952-9CE5DDF6A3A0}" type="pres">
      <dgm:prSet presAssocID="{00357024-75B2-468B-BB7F-2C3C69F9AD4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0D780D-4F80-4BBB-84DC-B4A782851BF5}" srcId="{CB26EF64-1403-4D32-B356-C099083FCA9B}" destId="{5A3F80E0-24AC-40AD-A565-58CBF4FEBF0A}" srcOrd="0" destOrd="0" parTransId="{52FC14C0-2CB6-4229-B1B1-1AB7AA95BBDA}" sibTransId="{685A4B50-A6C3-41AC-8BF6-0D3499DCD8FD}"/>
    <dgm:cxn modelId="{804F87E6-200A-4FD0-A597-1650ABEADBE1}" type="presOf" srcId="{5A3F80E0-24AC-40AD-A565-58CBF4FEBF0A}" destId="{694D9AF9-151F-4DE4-BE14-A031C2DC0C34}" srcOrd="0" destOrd="0" presId="urn:microsoft.com/office/officeart/2008/layout/VerticalCurvedList"/>
    <dgm:cxn modelId="{9377F69F-F3C0-42F6-91E6-54B8AA78C6DC}" srcId="{CB26EF64-1403-4D32-B356-C099083FCA9B}" destId="{00357024-75B2-468B-BB7F-2C3C69F9AD49}" srcOrd="2" destOrd="0" parTransId="{4B8E1E09-549A-4E86-9F9C-EB781B46D953}" sibTransId="{E41252FA-5758-40FC-B717-FD9D755637E1}"/>
    <dgm:cxn modelId="{8795FAE0-0FE9-476A-9FB1-7C561A8385D1}" srcId="{CB26EF64-1403-4D32-B356-C099083FCA9B}" destId="{41AEC68A-58A2-416C-9DB0-AA1D4B1795D7}" srcOrd="1" destOrd="0" parTransId="{98C19D4F-D65E-40DA-BFD5-B42D0DD902F0}" sibTransId="{1F6D7939-EFF0-423E-B8A0-369F15C98AA4}"/>
    <dgm:cxn modelId="{ACB4E69D-8F6D-4972-9D03-AB8083661336}" type="presOf" srcId="{41AEC68A-58A2-416C-9DB0-AA1D4B1795D7}" destId="{FD28A73A-FBEC-4066-A2A3-2674F9B5F712}" srcOrd="0" destOrd="0" presId="urn:microsoft.com/office/officeart/2008/layout/VerticalCurvedList"/>
    <dgm:cxn modelId="{981D4707-2024-422D-88AC-0E071F723C14}" type="presOf" srcId="{685A4B50-A6C3-41AC-8BF6-0D3499DCD8FD}" destId="{BA60C992-3DFB-4067-9DBE-A1F1B88B59C0}" srcOrd="0" destOrd="0" presId="urn:microsoft.com/office/officeart/2008/layout/VerticalCurvedList"/>
    <dgm:cxn modelId="{19666DD8-CBD0-4FCD-80CC-9666064381C5}" type="presOf" srcId="{00357024-75B2-468B-BB7F-2C3C69F9AD49}" destId="{8D030489-4805-4909-8CDF-6A25A3A33E06}" srcOrd="0" destOrd="0" presId="urn:microsoft.com/office/officeart/2008/layout/VerticalCurvedList"/>
    <dgm:cxn modelId="{C3A2825C-9FDF-4C6C-A483-637956D8D468}" type="presOf" srcId="{CB26EF64-1403-4D32-B356-C099083FCA9B}" destId="{BAA484D6-AAEA-496B-9A30-A5FBECCEED6F}" srcOrd="0" destOrd="0" presId="urn:microsoft.com/office/officeart/2008/layout/VerticalCurvedList"/>
    <dgm:cxn modelId="{A8B88DCC-5CD0-4A01-B6E8-5C77C8B76735}" type="presParOf" srcId="{BAA484D6-AAEA-496B-9A30-A5FBECCEED6F}" destId="{BB38C554-ACC1-4E9C-9B47-F16227C82FD9}" srcOrd="0" destOrd="0" presId="urn:microsoft.com/office/officeart/2008/layout/VerticalCurvedList"/>
    <dgm:cxn modelId="{9778F3DE-BF4F-4FD3-BF37-610097EB16CC}" type="presParOf" srcId="{BB38C554-ACC1-4E9C-9B47-F16227C82FD9}" destId="{F67FCF7C-A06B-481A-9443-0C6B8ECDDDA3}" srcOrd="0" destOrd="0" presId="urn:microsoft.com/office/officeart/2008/layout/VerticalCurvedList"/>
    <dgm:cxn modelId="{CBAC99D6-EBD5-4CF5-AEEC-9CB717AE549C}" type="presParOf" srcId="{F67FCF7C-A06B-481A-9443-0C6B8ECDDDA3}" destId="{BF020FA1-F99C-45C8-BB14-D65659719407}" srcOrd="0" destOrd="0" presId="urn:microsoft.com/office/officeart/2008/layout/VerticalCurvedList"/>
    <dgm:cxn modelId="{E629F136-4F1A-4AC9-8FF2-1209C7D511C3}" type="presParOf" srcId="{F67FCF7C-A06B-481A-9443-0C6B8ECDDDA3}" destId="{BA60C992-3DFB-4067-9DBE-A1F1B88B59C0}" srcOrd="1" destOrd="0" presId="urn:microsoft.com/office/officeart/2008/layout/VerticalCurvedList"/>
    <dgm:cxn modelId="{51A96767-FA40-4AF2-9991-3FFC2FCAF4F2}" type="presParOf" srcId="{F67FCF7C-A06B-481A-9443-0C6B8ECDDDA3}" destId="{43B53685-DF18-4789-9D20-CD746283A9BD}" srcOrd="2" destOrd="0" presId="urn:microsoft.com/office/officeart/2008/layout/VerticalCurvedList"/>
    <dgm:cxn modelId="{7F756AD1-724C-4B4C-96A8-D45BDF2BB09A}" type="presParOf" srcId="{F67FCF7C-A06B-481A-9443-0C6B8ECDDDA3}" destId="{3777609D-9C8D-4A60-9C88-98E4C721CF5E}" srcOrd="3" destOrd="0" presId="urn:microsoft.com/office/officeart/2008/layout/VerticalCurvedList"/>
    <dgm:cxn modelId="{7EE39AC2-ED85-456A-8227-5D1A40342FFF}" type="presParOf" srcId="{BB38C554-ACC1-4E9C-9B47-F16227C82FD9}" destId="{694D9AF9-151F-4DE4-BE14-A031C2DC0C34}" srcOrd="1" destOrd="0" presId="urn:microsoft.com/office/officeart/2008/layout/VerticalCurvedList"/>
    <dgm:cxn modelId="{5DE8C2B3-73C4-49A5-8C9E-34DCE9073016}" type="presParOf" srcId="{BB38C554-ACC1-4E9C-9B47-F16227C82FD9}" destId="{89F7C9EB-CC05-42BE-8665-AA60E73BFC3F}" srcOrd="2" destOrd="0" presId="urn:microsoft.com/office/officeart/2008/layout/VerticalCurvedList"/>
    <dgm:cxn modelId="{79DA7899-54CC-45A5-8C48-0E83C450DEF0}" type="presParOf" srcId="{89F7C9EB-CC05-42BE-8665-AA60E73BFC3F}" destId="{F83D4F37-875A-454C-8567-6F08C17C7C9C}" srcOrd="0" destOrd="0" presId="urn:microsoft.com/office/officeart/2008/layout/VerticalCurvedList"/>
    <dgm:cxn modelId="{0F1D8DCB-3806-4AF7-B532-15C9A0072374}" type="presParOf" srcId="{BB38C554-ACC1-4E9C-9B47-F16227C82FD9}" destId="{FD28A73A-FBEC-4066-A2A3-2674F9B5F712}" srcOrd="3" destOrd="0" presId="urn:microsoft.com/office/officeart/2008/layout/VerticalCurvedList"/>
    <dgm:cxn modelId="{DCA6B861-5ABB-458C-9DD3-241C546150BA}" type="presParOf" srcId="{BB38C554-ACC1-4E9C-9B47-F16227C82FD9}" destId="{D9302DED-311C-47D4-9CEF-6F905DF1862C}" srcOrd="4" destOrd="0" presId="urn:microsoft.com/office/officeart/2008/layout/VerticalCurvedList"/>
    <dgm:cxn modelId="{98F46504-28E6-4CC9-9216-57A5F6973AF7}" type="presParOf" srcId="{D9302DED-311C-47D4-9CEF-6F905DF1862C}" destId="{95E4C412-7DDE-4A15-8767-612B11DF621F}" srcOrd="0" destOrd="0" presId="urn:microsoft.com/office/officeart/2008/layout/VerticalCurvedList"/>
    <dgm:cxn modelId="{88C139D7-51C3-4961-8531-ED344C02909F}" type="presParOf" srcId="{BB38C554-ACC1-4E9C-9B47-F16227C82FD9}" destId="{8D030489-4805-4909-8CDF-6A25A3A33E06}" srcOrd="5" destOrd="0" presId="urn:microsoft.com/office/officeart/2008/layout/VerticalCurvedList"/>
    <dgm:cxn modelId="{A132A021-182E-48E1-9C54-5BD042E5A4E2}" type="presParOf" srcId="{BB38C554-ACC1-4E9C-9B47-F16227C82FD9}" destId="{C7B0D216-AE8F-4EA8-B0A5-A2064E2CEB65}" srcOrd="6" destOrd="0" presId="urn:microsoft.com/office/officeart/2008/layout/VerticalCurvedList"/>
    <dgm:cxn modelId="{F28FCD6E-7C3C-459E-8674-626F206922A7}" type="presParOf" srcId="{C7B0D216-AE8F-4EA8-B0A5-A2064E2CEB65}" destId="{928E2311-6DA4-457F-B952-9CE5DDF6A3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458809-686E-4FE9-8604-6252BAB291A1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9912FA5-B2D0-4DE7-85CD-82871B9DE864}">
      <dgm:prSet phldrT="[Texto]"/>
      <dgm:spPr/>
      <dgm:t>
        <a:bodyPr/>
        <a:lstStyle/>
        <a:p>
          <a:r>
            <a:rPr lang="es-EC" b="1" i="0" dirty="0" err="1" smtClean="0">
              <a:latin typeface="Georgia" panose="02040502050405020303" pitchFamily="18" charset="0"/>
            </a:rPr>
            <a:t>TrendNetters</a:t>
          </a:r>
          <a:endParaRPr lang="es-ES" dirty="0">
            <a:latin typeface="Georgia" panose="02040502050405020303" pitchFamily="18" charset="0"/>
          </a:endParaRPr>
        </a:p>
      </dgm:t>
    </dgm:pt>
    <dgm:pt modelId="{9E20BFC9-8D81-4477-932A-F34212B4FDF5}" type="parTrans" cxnId="{7FEC5A3F-2C5C-487A-B124-812DBE61765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CA9EF7C-77DE-40F7-B57A-95FAB09821E8}" type="sibTrans" cxnId="{7FEC5A3F-2C5C-487A-B124-812DBE61765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D089EB2A-D11B-4739-87A5-BB42D244A27B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27 años</a:t>
          </a:r>
          <a:endParaRPr lang="es-ES" dirty="0">
            <a:latin typeface="Georgia" panose="02040502050405020303" pitchFamily="18" charset="0"/>
          </a:endParaRPr>
        </a:p>
      </dgm:t>
    </dgm:pt>
    <dgm:pt modelId="{D37B0BC8-AF73-4185-810D-6F231FA061D3}" type="parTrans" cxnId="{10F49582-9420-40F7-B6DE-BCCC9DE6BCE3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C816CAB-1EB7-4A2F-A553-D8DCF124450A}" type="sibTrans" cxnId="{10F49582-9420-40F7-B6DE-BCCC9DE6BCE3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23E34A4-5CAA-498C-ACC9-FB29C62D781D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Instagram y Facebook</a:t>
          </a:r>
          <a:endParaRPr lang="es-ES" dirty="0">
            <a:latin typeface="Georgia" panose="02040502050405020303" pitchFamily="18" charset="0"/>
          </a:endParaRPr>
        </a:p>
      </dgm:t>
    </dgm:pt>
    <dgm:pt modelId="{DC8EBE03-E919-4195-93DF-333EAA570D7F}" type="parTrans" cxnId="{A9CE2DF9-F1A9-4BEA-88D2-A846BC08C7C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C0A6F70-03AB-45AD-AEB6-0842A841A13E}" type="sibTrans" cxnId="{A9CE2DF9-F1A9-4BEA-88D2-A846BC08C7C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304A654-5DBA-489A-B00E-EF3761F75180}">
      <dgm:prSet phldrT="[Texto]"/>
      <dgm:spPr/>
      <dgm:t>
        <a:bodyPr/>
        <a:lstStyle/>
        <a:p>
          <a:r>
            <a:rPr lang="es-EC" b="1" i="0" dirty="0" err="1" smtClean="0">
              <a:latin typeface="Georgia" panose="02040502050405020303" pitchFamily="18" charset="0"/>
            </a:rPr>
            <a:t>AlterNatives</a:t>
          </a:r>
          <a:endParaRPr lang="es-ES" dirty="0">
            <a:latin typeface="Georgia" panose="02040502050405020303" pitchFamily="18" charset="0"/>
          </a:endParaRPr>
        </a:p>
      </dgm:t>
    </dgm:pt>
    <dgm:pt modelId="{38ABD594-0AF5-4C8C-B600-29E23E67F10E}" type="parTrans" cxnId="{382F913B-1F83-4697-9D06-F6A477A035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B46E23C-7FA1-45AD-9D22-E97F5B43A6F9}" type="sibTrans" cxnId="{382F913B-1F83-4697-9D06-F6A477A035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C6C44D9-4AC8-4986-B245-BA4CE1DC4999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24 años </a:t>
          </a:r>
          <a:endParaRPr lang="es-ES" dirty="0">
            <a:latin typeface="Georgia" panose="02040502050405020303" pitchFamily="18" charset="0"/>
          </a:endParaRPr>
        </a:p>
      </dgm:t>
    </dgm:pt>
    <dgm:pt modelId="{F2B86125-D6C7-48C2-B285-75F186306698}" type="parTrans" cxnId="{5B1A7F55-552A-4C45-8D7B-348DD27414D3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FE58E34-097E-43AB-B9F7-039CD1A115C9}" type="sibTrans" cxnId="{5B1A7F55-552A-4C45-8D7B-348DD27414D3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94B7990-7ACB-45E2-9530-8C8EEF8B3D88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Twitter</a:t>
          </a:r>
          <a:endParaRPr lang="es-ES" dirty="0">
            <a:latin typeface="Georgia" panose="02040502050405020303" pitchFamily="18" charset="0"/>
          </a:endParaRPr>
        </a:p>
      </dgm:t>
    </dgm:pt>
    <dgm:pt modelId="{9AAA75D0-443E-4504-AA67-9744772D6E74}" type="parTrans" cxnId="{457A9D07-567B-469B-8B3B-47D0DE3B061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597E85E-2833-4D3F-A24E-47D8184A93E3}" type="sibTrans" cxnId="{457A9D07-567B-469B-8B3B-47D0DE3B061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175ACD9-A5FE-4FF1-9D65-A21E95703CBC}">
      <dgm:prSet phldrT="[Texto]"/>
      <dgm:spPr/>
      <dgm:t>
        <a:bodyPr/>
        <a:lstStyle/>
        <a:p>
          <a:r>
            <a:rPr lang="es-EC" b="1" i="0" dirty="0" err="1" smtClean="0">
              <a:latin typeface="Georgia" panose="02040502050405020303" pitchFamily="18" charset="0"/>
            </a:rPr>
            <a:t>LYFRReneurs</a:t>
          </a:r>
          <a:endParaRPr lang="es-ES" dirty="0">
            <a:latin typeface="Georgia" panose="02040502050405020303" pitchFamily="18" charset="0"/>
          </a:endParaRPr>
        </a:p>
      </dgm:t>
    </dgm:pt>
    <dgm:pt modelId="{D9EFAD35-3E01-46F5-839C-765877868BAB}" type="parTrans" cxnId="{0A437F55-661E-4E13-8FE7-F001C8D7CD2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0BBF335-2ADB-45C1-9BD1-26B8B74CF1C6}" type="sibTrans" cxnId="{0A437F55-661E-4E13-8FE7-F001C8D7CD2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0D3B80C-6635-4490-A979-BB070373072A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28 años </a:t>
          </a:r>
          <a:endParaRPr lang="es-ES" dirty="0">
            <a:latin typeface="Georgia" panose="02040502050405020303" pitchFamily="18" charset="0"/>
          </a:endParaRPr>
        </a:p>
      </dgm:t>
    </dgm:pt>
    <dgm:pt modelId="{379B8483-9A9D-4629-9751-3AB73F4B5CCF}" type="parTrans" cxnId="{BD82F64F-A8AC-4469-BB8C-689B5DF045A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A8EBB4F7-3D5B-4DEE-AC4A-E94A9024EC8D}" type="sibTrans" cxnId="{BD82F64F-A8AC-4469-BB8C-689B5DF045A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A7FB1AC-E29B-4755-BC68-BB40BA054A77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Extrovertido</a:t>
          </a:r>
          <a:endParaRPr lang="es-ES" dirty="0">
            <a:latin typeface="Georgia" panose="02040502050405020303" pitchFamily="18" charset="0"/>
          </a:endParaRPr>
        </a:p>
      </dgm:t>
    </dgm:pt>
    <dgm:pt modelId="{7A45F847-9EA3-4DEF-A7D7-77D2355C73E4}" type="parTrans" cxnId="{FEE75FA2-809A-43AA-B02D-B3318A34758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78C03F9-C137-4EF9-B573-2A03CA44495D}" type="sibTrans" cxnId="{FEE75FA2-809A-43AA-B02D-B3318A34758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1054986-7138-403B-9DF2-DDDF6ADD1168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Introvertido</a:t>
          </a:r>
          <a:endParaRPr lang="es-ES" dirty="0">
            <a:latin typeface="Georgia" panose="02040502050405020303" pitchFamily="18" charset="0"/>
          </a:endParaRPr>
        </a:p>
      </dgm:t>
    </dgm:pt>
    <dgm:pt modelId="{D4715CF2-9EB4-4E53-94BD-9E7847367BB5}" type="parTrans" cxnId="{6086965F-5A43-4B3B-9FB5-4C0798DB577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D60D88C-4BB5-4662-8C4F-B2E7E050C37B}" type="sibTrans" cxnId="{6086965F-5A43-4B3B-9FB5-4C0798DB577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AB89E28-1894-4EAA-B9A8-2C7E909298F6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No tienen problema en desconectarse</a:t>
          </a:r>
          <a:endParaRPr lang="es-ES" dirty="0">
            <a:latin typeface="Georgia" panose="02040502050405020303" pitchFamily="18" charset="0"/>
          </a:endParaRPr>
        </a:p>
      </dgm:t>
    </dgm:pt>
    <dgm:pt modelId="{A7B5BD26-63D2-43CF-89F8-446D300C3A7E}" type="parTrans" cxnId="{5BFB6B56-F78F-47AD-9985-8D332B60EF5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793F14A-1074-48D4-8B7D-0AF6033A2171}" type="sibTrans" cxnId="{5BFB6B56-F78F-47AD-9985-8D332B60EF5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ED7863C-656F-48BF-8FE5-F2874A2495DF}">
      <dgm:prSet phldrT="[Texto]"/>
      <dgm:spPr/>
      <dgm:t>
        <a:bodyPr/>
        <a:lstStyle/>
        <a:p>
          <a:r>
            <a:rPr lang="es-EC" b="1" i="0" smtClean="0">
              <a:latin typeface="Georgia" panose="02040502050405020303" pitchFamily="18" charset="0"/>
            </a:rPr>
            <a:t>BetaBlazers</a:t>
          </a:r>
          <a:endParaRPr lang="es-ES" dirty="0">
            <a:latin typeface="Georgia" panose="02040502050405020303" pitchFamily="18" charset="0"/>
          </a:endParaRPr>
        </a:p>
      </dgm:t>
    </dgm:pt>
    <dgm:pt modelId="{D120D7F9-9772-478F-A1CB-A950FE0F86DA}" type="parTrans" cxnId="{6B0D9056-EEC3-4B54-AA85-0653221CEAC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7D6206B-C85B-445D-9D21-B2159B55C295}" type="sibTrans" cxnId="{6B0D9056-EEC3-4B54-AA85-0653221CEAC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5BC952E-430F-4420-A292-6E0C94EBD3A2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25 años</a:t>
          </a:r>
          <a:endParaRPr lang="es-ES" dirty="0">
            <a:latin typeface="Georgia" panose="02040502050405020303" pitchFamily="18" charset="0"/>
          </a:endParaRPr>
        </a:p>
      </dgm:t>
    </dgm:pt>
    <dgm:pt modelId="{B7153086-9134-4B87-8FC2-02AD4013DB5B}" type="parTrans" cxnId="{F2F9C518-02B8-44C7-8E77-BE7C0D9EE29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7FA4EA9-0D73-46C2-B043-FC350B87FA7E}" type="sibTrans" cxnId="{F2F9C518-02B8-44C7-8E77-BE7C0D9EE29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A638725-1BD2-487D-A678-E3CF382EEC94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Metas a futuro</a:t>
          </a:r>
          <a:endParaRPr lang="es-ES" dirty="0">
            <a:latin typeface="Georgia" panose="02040502050405020303" pitchFamily="18" charset="0"/>
          </a:endParaRPr>
        </a:p>
      </dgm:t>
    </dgm:pt>
    <dgm:pt modelId="{967187F0-FE39-459D-9C23-2F13DC2B115B}" type="parTrans" cxnId="{70AB12B1-FB11-4D2B-AA11-BF5108BB20F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1E35EEB-6413-479E-B9B1-51547724DB2F}" type="sibTrans" cxnId="{70AB12B1-FB11-4D2B-AA11-BF5108BB20F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DFC579C4-270A-4ED3-8229-D094780F9B2C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Valoran calidad que cantidad</a:t>
          </a:r>
          <a:endParaRPr lang="es-ES" dirty="0">
            <a:latin typeface="Georgia" panose="02040502050405020303" pitchFamily="18" charset="0"/>
          </a:endParaRPr>
        </a:p>
      </dgm:t>
    </dgm:pt>
    <dgm:pt modelId="{FD497200-C6AE-47DE-ACA1-7D3A8D028E71}" type="parTrans" cxnId="{791FD899-FD2E-4B43-936E-43DABFDA623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5BCF9B2-1070-4B24-AB12-51AF8F1D539C}" type="sibTrans" cxnId="{791FD899-FD2E-4B43-936E-43DABFDA623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886FDAE-5E4C-4EBF-B760-68E616C41F57}" type="pres">
      <dgm:prSet presAssocID="{4F458809-686E-4FE9-8604-6252BAB291A1}" presName="Name0" presStyleCnt="0">
        <dgm:presLayoutVars>
          <dgm:dir/>
          <dgm:animLvl val="lvl"/>
          <dgm:resizeHandles val="exact"/>
        </dgm:presLayoutVars>
      </dgm:prSet>
      <dgm:spPr/>
    </dgm:pt>
    <dgm:pt modelId="{92A059C9-B896-459D-91DA-73F4EE921948}" type="pres">
      <dgm:prSet presAssocID="{49912FA5-B2D0-4DE7-85CD-82871B9DE864}" presName="composite" presStyleCnt="0"/>
      <dgm:spPr/>
    </dgm:pt>
    <dgm:pt modelId="{EEEF5544-8F44-42CC-BE3D-61E261C48D3C}" type="pres">
      <dgm:prSet presAssocID="{49912FA5-B2D0-4DE7-85CD-82871B9DE86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D2994-0956-4486-96CB-92E7FF511591}" type="pres">
      <dgm:prSet presAssocID="{49912FA5-B2D0-4DE7-85CD-82871B9DE86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2762C-16E7-4354-9509-926263B385B5}" type="pres">
      <dgm:prSet presAssocID="{BCA9EF7C-77DE-40F7-B57A-95FAB09821E8}" presName="space" presStyleCnt="0"/>
      <dgm:spPr/>
    </dgm:pt>
    <dgm:pt modelId="{ED328813-0EDD-43AF-9E65-BA59F7AF9E9F}" type="pres">
      <dgm:prSet presAssocID="{9304A654-5DBA-489A-B00E-EF3761F75180}" presName="composite" presStyleCnt="0"/>
      <dgm:spPr/>
    </dgm:pt>
    <dgm:pt modelId="{4B90C4A9-CEC3-46F5-B300-167CB6E9B977}" type="pres">
      <dgm:prSet presAssocID="{9304A654-5DBA-489A-B00E-EF3761F751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4B41C7-B09F-4847-99B6-BFC176266116}" type="pres">
      <dgm:prSet presAssocID="{9304A654-5DBA-489A-B00E-EF3761F7518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A2FE9-238A-421E-B365-07DE5EAD06AF}" type="pres">
      <dgm:prSet presAssocID="{7B46E23C-7FA1-45AD-9D22-E97F5B43A6F9}" presName="space" presStyleCnt="0"/>
      <dgm:spPr/>
    </dgm:pt>
    <dgm:pt modelId="{D8868B1C-5B42-47BE-9A2C-22BA08CB78BD}" type="pres">
      <dgm:prSet presAssocID="{2175ACD9-A5FE-4FF1-9D65-A21E95703CBC}" presName="composite" presStyleCnt="0"/>
      <dgm:spPr/>
    </dgm:pt>
    <dgm:pt modelId="{60B6AD13-563A-40A5-8F9B-684306FDC180}" type="pres">
      <dgm:prSet presAssocID="{2175ACD9-A5FE-4FF1-9D65-A21E95703C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FE878-9F7B-4A39-A439-E32D4E7FC295}" type="pres">
      <dgm:prSet presAssocID="{2175ACD9-A5FE-4FF1-9D65-A21E95703CB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1E864-BBF4-43C9-A2DC-72B6627B9F4A}" type="pres">
      <dgm:prSet presAssocID="{C0BBF335-2ADB-45C1-9BD1-26B8B74CF1C6}" presName="space" presStyleCnt="0"/>
      <dgm:spPr/>
    </dgm:pt>
    <dgm:pt modelId="{262DFA32-FCE9-441C-BE06-56ED1881EC92}" type="pres">
      <dgm:prSet presAssocID="{CED7863C-656F-48BF-8FE5-F2874A2495DF}" presName="composite" presStyleCnt="0"/>
      <dgm:spPr/>
    </dgm:pt>
    <dgm:pt modelId="{69F30DF9-8DE1-4B67-87DE-CAA8776FC820}" type="pres">
      <dgm:prSet presAssocID="{CED7863C-656F-48BF-8FE5-F2874A2495D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5C1BF15-99CC-4B51-A31C-6E4FFEDB58F7}" type="pres">
      <dgm:prSet presAssocID="{CED7863C-656F-48BF-8FE5-F2874A2495D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73BB2B-2295-4DE7-B2F4-4C61DF467D25}" type="presOf" srcId="{E1054986-7138-403B-9DF2-DDDF6ADD1168}" destId="{324B41C7-B09F-4847-99B6-BFC176266116}" srcOrd="0" destOrd="2" presId="urn:microsoft.com/office/officeart/2005/8/layout/hList1"/>
    <dgm:cxn modelId="{3F653F9A-FF12-4DDE-90BD-844EC329B91E}" type="presOf" srcId="{394B7990-7ACB-45E2-9530-8C8EEF8B3D88}" destId="{324B41C7-B09F-4847-99B6-BFC176266116}" srcOrd="0" destOrd="1" presId="urn:microsoft.com/office/officeart/2005/8/layout/hList1"/>
    <dgm:cxn modelId="{8606E412-F7EA-4892-A257-C6292CAB28B8}" type="presOf" srcId="{4A7FB1AC-E29B-4755-BC68-BB40BA054A77}" destId="{293D2994-0956-4486-96CB-92E7FF511591}" srcOrd="0" destOrd="2" presId="urn:microsoft.com/office/officeart/2005/8/layout/hList1"/>
    <dgm:cxn modelId="{FEE75FA2-809A-43AA-B02D-B3318A347587}" srcId="{49912FA5-B2D0-4DE7-85CD-82871B9DE864}" destId="{4A7FB1AC-E29B-4755-BC68-BB40BA054A77}" srcOrd="2" destOrd="0" parTransId="{7A45F847-9EA3-4DEF-A7D7-77D2355C73E4}" sibTransId="{B78C03F9-C137-4EF9-B573-2A03CA44495D}"/>
    <dgm:cxn modelId="{8B2E7460-1B0F-4EDC-967F-79ECD1DA7801}" type="presOf" srcId="{75BC952E-430F-4420-A292-6E0C94EBD3A2}" destId="{65C1BF15-99CC-4B51-A31C-6E4FFEDB58F7}" srcOrd="0" destOrd="0" presId="urn:microsoft.com/office/officeart/2005/8/layout/hList1"/>
    <dgm:cxn modelId="{413F54F6-4752-4AC9-B35A-49006EE8B50D}" type="presOf" srcId="{9304A654-5DBA-489A-B00E-EF3761F75180}" destId="{4B90C4A9-CEC3-46F5-B300-167CB6E9B977}" srcOrd="0" destOrd="0" presId="urn:microsoft.com/office/officeart/2005/8/layout/hList1"/>
    <dgm:cxn modelId="{0A437F55-661E-4E13-8FE7-F001C8D7CD25}" srcId="{4F458809-686E-4FE9-8604-6252BAB291A1}" destId="{2175ACD9-A5FE-4FF1-9D65-A21E95703CBC}" srcOrd="2" destOrd="0" parTransId="{D9EFAD35-3E01-46F5-839C-765877868BAB}" sibTransId="{C0BBF335-2ADB-45C1-9BD1-26B8B74CF1C6}"/>
    <dgm:cxn modelId="{70AB12B1-FB11-4D2B-AA11-BF5108BB20F6}" srcId="{CED7863C-656F-48BF-8FE5-F2874A2495DF}" destId="{4A638725-1BD2-487D-A678-E3CF382EEC94}" srcOrd="1" destOrd="0" parTransId="{967187F0-FE39-459D-9C23-2F13DC2B115B}" sibTransId="{61E35EEB-6413-479E-B9B1-51547724DB2F}"/>
    <dgm:cxn modelId="{7FEC5A3F-2C5C-487A-B124-812DBE61765F}" srcId="{4F458809-686E-4FE9-8604-6252BAB291A1}" destId="{49912FA5-B2D0-4DE7-85CD-82871B9DE864}" srcOrd="0" destOrd="0" parTransId="{9E20BFC9-8D81-4477-932A-F34212B4FDF5}" sibTransId="{BCA9EF7C-77DE-40F7-B57A-95FAB09821E8}"/>
    <dgm:cxn modelId="{CEF0B123-BF3B-40EA-8454-3840AEE6B4D6}" type="presOf" srcId="{623E34A4-5CAA-498C-ACC9-FB29C62D781D}" destId="{293D2994-0956-4486-96CB-92E7FF511591}" srcOrd="0" destOrd="1" presId="urn:microsoft.com/office/officeart/2005/8/layout/hList1"/>
    <dgm:cxn modelId="{791FD899-FD2E-4B43-936E-43DABFDA6236}" srcId="{CED7863C-656F-48BF-8FE5-F2874A2495DF}" destId="{DFC579C4-270A-4ED3-8229-D094780F9B2C}" srcOrd="2" destOrd="0" parTransId="{FD497200-C6AE-47DE-ACA1-7D3A8D028E71}" sibTransId="{F5BCF9B2-1070-4B24-AB12-51AF8F1D539C}"/>
    <dgm:cxn modelId="{6E8250F1-96F9-433E-AAA5-2174F8CB46D7}" type="presOf" srcId="{10D3B80C-6635-4490-A979-BB070373072A}" destId="{010FE878-9F7B-4A39-A439-E32D4E7FC295}" srcOrd="0" destOrd="0" presId="urn:microsoft.com/office/officeart/2005/8/layout/hList1"/>
    <dgm:cxn modelId="{6086965F-5A43-4B3B-9FB5-4C0798DB5774}" srcId="{9304A654-5DBA-489A-B00E-EF3761F75180}" destId="{E1054986-7138-403B-9DF2-DDDF6ADD1168}" srcOrd="2" destOrd="0" parTransId="{D4715CF2-9EB4-4E53-94BD-9E7847367BB5}" sibTransId="{FD60D88C-4BB5-4662-8C4F-B2E7E050C37B}"/>
    <dgm:cxn modelId="{382F913B-1F83-4697-9D06-F6A477A035D7}" srcId="{4F458809-686E-4FE9-8604-6252BAB291A1}" destId="{9304A654-5DBA-489A-B00E-EF3761F75180}" srcOrd="1" destOrd="0" parTransId="{38ABD594-0AF5-4C8C-B600-29E23E67F10E}" sibTransId="{7B46E23C-7FA1-45AD-9D22-E97F5B43A6F9}"/>
    <dgm:cxn modelId="{6B0D9056-EEC3-4B54-AA85-0653221CEACA}" srcId="{4F458809-686E-4FE9-8604-6252BAB291A1}" destId="{CED7863C-656F-48BF-8FE5-F2874A2495DF}" srcOrd="3" destOrd="0" parTransId="{D120D7F9-9772-478F-A1CB-A950FE0F86DA}" sibTransId="{77D6206B-C85B-445D-9D21-B2159B55C295}"/>
    <dgm:cxn modelId="{DC0476DC-4372-4529-909C-95E0E8B8C443}" type="presOf" srcId="{CED7863C-656F-48BF-8FE5-F2874A2495DF}" destId="{69F30DF9-8DE1-4B67-87DE-CAA8776FC820}" srcOrd="0" destOrd="0" presId="urn:microsoft.com/office/officeart/2005/8/layout/hList1"/>
    <dgm:cxn modelId="{10F49582-9420-40F7-B6DE-BCCC9DE6BCE3}" srcId="{49912FA5-B2D0-4DE7-85CD-82871B9DE864}" destId="{D089EB2A-D11B-4739-87A5-BB42D244A27B}" srcOrd="0" destOrd="0" parTransId="{D37B0BC8-AF73-4185-810D-6F231FA061D3}" sibTransId="{4C816CAB-1EB7-4A2F-A553-D8DCF124450A}"/>
    <dgm:cxn modelId="{A9CE2DF9-F1A9-4BEA-88D2-A846BC08C7C5}" srcId="{49912FA5-B2D0-4DE7-85CD-82871B9DE864}" destId="{623E34A4-5CAA-498C-ACC9-FB29C62D781D}" srcOrd="1" destOrd="0" parTransId="{DC8EBE03-E919-4195-93DF-333EAA570D7F}" sibTransId="{6C0A6F70-03AB-45AD-AEB6-0842A841A13E}"/>
    <dgm:cxn modelId="{0EF53603-D2A4-4D9B-8050-40571CDE84B9}" type="presOf" srcId="{0C6C44D9-4AC8-4986-B245-BA4CE1DC4999}" destId="{324B41C7-B09F-4847-99B6-BFC176266116}" srcOrd="0" destOrd="0" presId="urn:microsoft.com/office/officeart/2005/8/layout/hList1"/>
    <dgm:cxn modelId="{5B1A7F55-552A-4C45-8D7B-348DD27414D3}" srcId="{9304A654-5DBA-489A-B00E-EF3761F75180}" destId="{0C6C44D9-4AC8-4986-B245-BA4CE1DC4999}" srcOrd="0" destOrd="0" parTransId="{F2B86125-D6C7-48C2-B285-75F186306698}" sibTransId="{3FE58E34-097E-43AB-B9F7-039CD1A115C9}"/>
    <dgm:cxn modelId="{21626B7E-74B4-4CF8-B559-FE80A34A058E}" type="presOf" srcId="{0AB89E28-1894-4EAA-B9A8-2C7E909298F6}" destId="{010FE878-9F7B-4A39-A439-E32D4E7FC295}" srcOrd="0" destOrd="1" presId="urn:microsoft.com/office/officeart/2005/8/layout/hList1"/>
    <dgm:cxn modelId="{457A9D07-567B-469B-8B3B-47D0DE3B061C}" srcId="{9304A654-5DBA-489A-B00E-EF3761F75180}" destId="{394B7990-7ACB-45E2-9530-8C8EEF8B3D88}" srcOrd="1" destOrd="0" parTransId="{9AAA75D0-443E-4504-AA67-9744772D6E74}" sibTransId="{B597E85E-2833-4D3F-A24E-47D8184A93E3}"/>
    <dgm:cxn modelId="{8FEC0921-C7DD-43A4-9039-8E5B52079C45}" type="presOf" srcId="{2175ACD9-A5FE-4FF1-9D65-A21E95703CBC}" destId="{60B6AD13-563A-40A5-8F9B-684306FDC180}" srcOrd="0" destOrd="0" presId="urn:microsoft.com/office/officeart/2005/8/layout/hList1"/>
    <dgm:cxn modelId="{25E98BF8-685F-48D8-96DA-DBF9830DEEFA}" type="presOf" srcId="{DFC579C4-270A-4ED3-8229-D094780F9B2C}" destId="{65C1BF15-99CC-4B51-A31C-6E4FFEDB58F7}" srcOrd="0" destOrd="2" presId="urn:microsoft.com/office/officeart/2005/8/layout/hList1"/>
    <dgm:cxn modelId="{9355887D-EE58-44CB-A0CB-7A7E10BD44D8}" type="presOf" srcId="{4A638725-1BD2-487D-A678-E3CF382EEC94}" destId="{65C1BF15-99CC-4B51-A31C-6E4FFEDB58F7}" srcOrd="0" destOrd="1" presId="urn:microsoft.com/office/officeart/2005/8/layout/hList1"/>
    <dgm:cxn modelId="{1F594F41-9DED-4A5B-A497-6EEBAE84D459}" type="presOf" srcId="{D089EB2A-D11B-4739-87A5-BB42D244A27B}" destId="{293D2994-0956-4486-96CB-92E7FF511591}" srcOrd="0" destOrd="0" presId="urn:microsoft.com/office/officeart/2005/8/layout/hList1"/>
    <dgm:cxn modelId="{F2F9C518-02B8-44C7-8E77-BE7C0D9EE292}" srcId="{CED7863C-656F-48BF-8FE5-F2874A2495DF}" destId="{75BC952E-430F-4420-A292-6E0C94EBD3A2}" srcOrd="0" destOrd="0" parTransId="{B7153086-9134-4B87-8FC2-02AD4013DB5B}" sibTransId="{37FA4EA9-0D73-46C2-B043-FC350B87FA7E}"/>
    <dgm:cxn modelId="{1B11E2A1-3F6D-4D4A-9ED0-F42F784A4645}" type="presOf" srcId="{4F458809-686E-4FE9-8604-6252BAB291A1}" destId="{6886FDAE-5E4C-4EBF-B760-68E616C41F57}" srcOrd="0" destOrd="0" presId="urn:microsoft.com/office/officeart/2005/8/layout/hList1"/>
    <dgm:cxn modelId="{56DEDD20-0A25-40BE-9939-B6FF534131A1}" type="presOf" srcId="{49912FA5-B2D0-4DE7-85CD-82871B9DE864}" destId="{EEEF5544-8F44-42CC-BE3D-61E261C48D3C}" srcOrd="0" destOrd="0" presId="urn:microsoft.com/office/officeart/2005/8/layout/hList1"/>
    <dgm:cxn modelId="{5BFB6B56-F78F-47AD-9985-8D332B60EF56}" srcId="{2175ACD9-A5FE-4FF1-9D65-A21E95703CBC}" destId="{0AB89E28-1894-4EAA-B9A8-2C7E909298F6}" srcOrd="1" destOrd="0" parTransId="{A7B5BD26-63D2-43CF-89F8-446D300C3A7E}" sibTransId="{6793F14A-1074-48D4-8B7D-0AF6033A2171}"/>
    <dgm:cxn modelId="{BD82F64F-A8AC-4469-BB8C-689B5DF045AB}" srcId="{2175ACD9-A5FE-4FF1-9D65-A21E95703CBC}" destId="{10D3B80C-6635-4490-A979-BB070373072A}" srcOrd="0" destOrd="0" parTransId="{379B8483-9A9D-4629-9751-3AB73F4B5CCF}" sibTransId="{A8EBB4F7-3D5B-4DEE-AC4A-E94A9024EC8D}"/>
    <dgm:cxn modelId="{014B52EC-26FB-4946-BA4E-99B547FCE03B}" type="presParOf" srcId="{6886FDAE-5E4C-4EBF-B760-68E616C41F57}" destId="{92A059C9-B896-459D-91DA-73F4EE921948}" srcOrd="0" destOrd="0" presId="urn:microsoft.com/office/officeart/2005/8/layout/hList1"/>
    <dgm:cxn modelId="{C132C3FB-F4BF-4DDC-BEFB-3FC4A29E684E}" type="presParOf" srcId="{92A059C9-B896-459D-91DA-73F4EE921948}" destId="{EEEF5544-8F44-42CC-BE3D-61E261C48D3C}" srcOrd="0" destOrd="0" presId="urn:microsoft.com/office/officeart/2005/8/layout/hList1"/>
    <dgm:cxn modelId="{CEF3A48B-3917-4134-9C9F-161A142227D0}" type="presParOf" srcId="{92A059C9-B896-459D-91DA-73F4EE921948}" destId="{293D2994-0956-4486-96CB-92E7FF511591}" srcOrd="1" destOrd="0" presId="urn:microsoft.com/office/officeart/2005/8/layout/hList1"/>
    <dgm:cxn modelId="{81B1C67E-573F-4B15-BF3A-BC4894FBDF10}" type="presParOf" srcId="{6886FDAE-5E4C-4EBF-B760-68E616C41F57}" destId="{E522762C-16E7-4354-9509-926263B385B5}" srcOrd="1" destOrd="0" presId="urn:microsoft.com/office/officeart/2005/8/layout/hList1"/>
    <dgm:cxn modelId="{0F0F39C7-C899-45CF-AB0E-054D1C8E043B}" type="presParOf" srcId="{6886FDAE-5E4C-4EBF-B760-68E616C41F57}" destId="{ED328813-0EDD-43AF-9E65-BA59F7AF9E9F}" srcOrd="2" destOrd="0" presId="urn:microsoft.com/office/officeart/2005/8/layout/hList1"/>
    <dgm:cxn modelId="{F1D0E908-C736-485A-89FE-BE569BFD37E1}" type="presParOf" srcId="{ED328813-0EDD-43AF-9E65-BA59F7AF9E9F}" destId="{4B90C4A9-CEC3-46F5-B300-167CB6E9B977}" srcOrd="0" destOrd="0" presId="urn:microsoft.com/office/officeart/2005/8/layout/hList1"/>
    <dgm:cxn modelId="{12A8F21E-1A49-4FD3-896C-1A6DC5D771AB}" type="presParOf" srcId="{ED328813-0EDD-43AF-9E65-BA59F7AF9E9F}" destId="{324B41C7-B09F-4847-99B6-BFC176266116}" srcOrd="1" destOrd="0" presId="urn:microsoft.com/office/officeart/2005/8/layout/hList1"/>
    <dgm:cxn modelId="{840B327A-A1F1-476D-95BC-5A981EA57E07}" type="presParOf" srcId="{6886FDAE-5E4C-4EBF-B760-68E616C41F57}" destId="{4CBA2FE9-238A-421E-B365-07DE5EAD06AF}" srcOrd="3" destOrd="0" presId="urn:microsoft.com/office/officeart/2005/8/layout/hList1"/>
    <dgm:cxn modelId="{C3394B26-4EED-4D15-B406-0C117246E328}" type="presParOf" srcId="{6886FDAE-5E4C-4EBF-B760-68E616C41F57}" destId="{D8868B1C-5B42-47BE-9A2C-22BA08CB78BD}" srcOrd="4" destOrd="0" presId="urn:microsoft.com/office/officeart/2005/8/layout/hList1"/>
    <dgm:cxn modelId="{C9B98285-9D55-426C-AF57-52B19A23BFA8}" type="presParOf" srcId="{D8868B1C-5B42-47BE-9A2C-22BA08CB78BD}" destId="{60B6AD13-563A-40A5-8F9B-684306FDC180}" srcOrd="0" destOrd="0" presId="urn:microsoft.com/office/officeart/2005/8/layout/hList1"/>
    <dgm:cxn modelId="{E1A5EE68-C8BF-4F04-9B88-8E36E74F2120}" type="presParOf" srcId="{D8868B1C-5B42-47BE-9A2C-22BA08CB78BD}" destId="{010FE878-9F7B-4A39-A439-E32D4E7FC295}" srcOrd="1" destOrd="0" presId="urn:microsoft.com/office/officeart/2005/8/layout/hList1"/>
    <dgm:cxn modelId="{6FBDBA38-6D11-4604-A432-926AC3629AF6}" type="presParOf" srcId="{6886FDAE-5E4C-4EBF-B760-68E616C41F57}" destId="{5671E864-BBF4-43C9-A2DC-72B6627B9F4A}" srcOrd="5" destOrd="0" presId="urn:microsoft.com/office/officeart/2005/8/layout/hList1"/>
    <dgm:cxn modelId="{400FD0EA-AC34-4500-9B4B-95895D7FEF55}" type="presParOf" srcId="{6886FDAE-5E4C-4EBF-B760-68E616C41F57}" destId="{262DFA32-FCE9-441C-BE06-56ED1881EC92}" srcOrd="6" destOrd="0" presId="urn:microsoft.com/office/officeart/2005/8/layout/hList1"/>
    <dgm:cxn modelId="{B979E21F-D712-463F-9BA0-FBED1E5FB1D6}" type="presParOf" srcId="{262DFA32-FCE9-441C-BE06-56ED1881EC92}" destId="{69F30DF9-8DE1-4B67-87DE-CAA8776FC820}" srcOrd="0" destOrd="0" presId="urn:microsoft.com/office/officeart/2005/8/layout/hList1"/>
    <dgm:cxn modelId="{3B9E858C-5185-42F3-ADDC-EF7FC264E040}" type="presParOf" srcId="{262DFA32-FCE9-441C-BE06-56ED1881EC92}" destId="{65C1BF15-99CC-4B51-A31C-6E4FFEDB58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B1F02-FC86-4DD4-894A-F33F4AFA542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FBD66B5-DAFC-4132-8386-CA01458E197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Teorías de soporte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4D5D8-FD16-42C8-8F40-B7F9CEB7E52E}" type="parTrans" cxnId="{38A98A6D-B7E8-482A-970F-6B190CD74B8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DD6BE-021C-4DD5-AA64-3AF0C16C55BF}" type="sibTrans" cxnId="{38A98A6D-B7E8-482A-970F-6B190CD74B8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B5EF0-666E-468F-8E38-03E1243752E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Posicionamiento de marca</a:t>
          </a:r>
          <a:endParaRPr lang="es-ES" sz="2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CA2954E-2AE2-4DD3-B268-8AF8CD70EBFC}" type="parTrans" cxnId="{3F86F0D6-EE8D-41A5-93CB-599E2B433AA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C1CCF-DD2F-48AF-B64A-E3CE7DE67B4D}" type="sibTrans" cxnId="{3F86F0D6-EE8D-41A5-93CB-599E2B433AA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16243-6E4B-4547-B7E7-F6BCC9ECAB9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Comportamiento del consumidor</a:t>
          </a:r>
          <a:endParaRPr lang="es-ES" sz="2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6311A0B-3E0F-4A3E-9232-0DB6D6DA93AF}" type="parTrans" cxnId="{CBB79D8C-1A14-4FD0-BE50-A444A896E22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2FF43-4F0A-4FA7-B7B8-E7844A8DBE1F}" type="sibTrans" cxnId="{CBB79D8C-1A14-4FD0-BE50-A444A896E22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1640F-BC82-499D-8884-4E73E011C01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Estrategias de posicionamiento</a:t>
          </a:r>
          <a:endParaRPr lang="es-ES" sz="2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7BB0CCA-5FD1-464D-A0D9-38A5764202A2}" type="parTrans" cxnId="{5ABE092E-CC85-4502-89FC-3B226E19180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71A1A-7A0C-41CD-BD80-6C5AB5008DFA}" type="sibTrans" cxnId="{5ABE092E-CC85-4502-89FC-3B226E19180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453F2-2CB9-45A6-89BE-C4FAB1B61C4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de imagen</a:t>
          </a:r>
          <a:endParaRPr lang="es-ES" sz="2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04591FE-EEA0-4E47-A082-FAF7370D6237}" type="parTrans" cxnId="{612D4F33-93BB-4EF9-9B63-609FB947269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04707-CA90-4F1E-B97F-69D6A22FFD62}" type="sibTrans" cxnId="{612D4F33-93BB-4EF9-9B63-609FB947269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74BE7-EA00-43F0-AE30-253362E7E27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de producto</a:t>
          </a:r>
          <a:endParaRPr lang="es-ES" sz="2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4A37816-D8A6-4E6E-A85D-8D389D14869E}" type="parTrans" cxnId="{61734EC6-D8B7-4FE5-9D6E-0B48A4B9F01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F8107-D906-4151-A0C5-E0DE4DFF1BCF}" type="sibTrans" cxnId="{61734EC6-D8B7-4FE5-9D6E-0B48A4B9F01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08EAB-1F12-4EFC-98EF-BC433527461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Proceso de decisión de compra</a:t>
          </a:r>
          <a:endParaRPr lang="es-ES" sz="2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C489B87-2541-4FEF-8ADD-03B566734C66}" type="parTrans" cxnId="{0413E872-89B6-401A-9F17-402BE5F4AD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526AE-7BA0-461B-9910-B0427113F40E}" type="sibTrans" cxnId="{0413E872-89B6-401A-9F17-402BE5F4AD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F7456-24B1-44E0-80A0-BC8CA55CB95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</a:t>
          </a:r>
          <a:r>
            <a:rPr lang="es-E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de precio</a:t>
          </a:r>
          <a:endParaRPr lang="es-ES" sz="2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F25EC85-4A44-4814-A2AF-444094CC9665}" type="parTrans" cxnId="{8C430792-E21E-429B-B2DF-C8869E8B274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EF6A7-999F-4B50-AD15-E8CDC91E945C}" type="sibTrans" cxnId="{8C430792-E21E-429B-B2DF-C8869E8B274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AD8A0-F551-48AE-9232-858A02BA5F1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Reconocimiento del problema.</a:t>
          </a:r>
          <a:b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información.</a:t>
          </a:r>
          <a:b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Evaluación de alternativas.</a:t>
          </a:r>
          <a:b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Decisión de compra.</a:t>
          </a:r>
          <a:b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posterior a la compra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21183-6BA3-48AD-9EED-F4DFA11F334C}" type="sibTrans" cxnId="{DC9ACA08-FDE7-4E1B-A05F-7A94066244B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4E349-5F06-44F2-9FC0-9DE0CFF0004D}" type="parTrans" cxnId="{DC9ACA08-FDE7-4E1B-A05F-7A94066244B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EC8DB-DA1F-4C97-95B7-6BFF55068F87}" type="pres">
      <dgm:prSet presAssocID="{FBCB1F02-FC86-4DD4-894A-F33F4AFA54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BCF699-1112-4369-A606-3FE20B74BA27}" type="pres">
      <dgm:prSet presAssocID="{0FBD66B5-DAFC-4132-8386-CA01458E197C}" presName="root1" presStyleCnt="0"/>
      <dgm:spPr/>
    </dgm:pt>
    <dgm:pt modelId="{8C8DBCF4-A2F4-47EB-8156-197B48D6CF9B}" type="pres">
      <dgm:prSet presAssocID="{0FBD66B5-DAFC-4132-8386-CA01458E197C}" presName="LevelOneTextNode" presStyleLbl="node0" presStyleIdx="0" presStyleCnt="1" custLinFactNeighborY="4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4BD780-ED47-4AAA-94AB-618050EE630A}" type="pres">
      <dgm:prSet presAssocID="{0FBD66B5-DAFC-4132-8386-CA01458E197C}" presName="level2hierChild" presStyleCnt="0"/>
      <dgm:spPr/>
    </dgm:pt>
    <dgm:pt modelId="{E0E62DB9-8F82-4F26-8212-B7136B5F58F0}" type="pres">
      <dgm:prSet presAssocID="{7CA2954E-2AE2-4DD3-B268-8AF8CD70EBF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BD9EF5F-542B-4101-BFDC-C57C4B3F4532}" type="pres">
      <dgm:prSet presAssocID="{7CA2954E-2AE2-4DD3-B268-8AF8CD70EBF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18D083D-C1D4-4692-8349-2FF5FF5871C3}" type="pres">
      <dgm:prSet presAssocID="{FBBB5EF0-666E-468F-8E38-03E1243752EE}" presName="root2" presStyleCnt="0"/>
      <dgm:spPr/>
    </dgm:pt>
    <dgm:pt modelId="{12D79654-986D-4806-881D-ACBF96AFA048}" type="pres">
      <dgm:prSet presAssocID="{FBBB5EF0-666E-468F-8E38-03E1243752EE}" presName="LevelTwoTextNode" presStyleLbl="node2" presStyleIdx="0" presStyleCnt="2" custLinFactNeighborY="-4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6BF1F9-204E-48DA-9838-0AE127DEE56C}" type="pres">
      <dgm:prSet presAssocID="{FBBB5EF0-666E-468F-8E38-03E1243752EE}" presName="level3hierChild" presStyleCnt="0"/>
      <dgm:spPr/>
    </dgm:pt>
    <dgm:pt modelId="{E3AB7795-2988-405F-9CA0-BD33C7B2BF8A}" type="pres">
      <dgm:prSet presAssocID="{87BB0CCA-5FD1-464D-A0D9-38A5764202A2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B0A9C238-C54C-4DC4-B6B2-888C48410D13}" type="pres">
      <dgm:prSet presAssocID="{87BB0CCA-5FD1-464D-A0D9-38A5764202A2}" presName="connTx" presStyleLbl="parChTrans1D3" presStyleIdx="0" presStyleCnt="2"/>
      <dgm:spPr/>
      <dgm:t>
        <a:bodyPr/>
        <a:lstStyle/>
        <a:p>
          <a:endParaRPr lang="es-ES"/>
        </a:p>
      </dgm:t>
    </dgm:pt>
    <dgm:pt modelId="{B493974F-F5AB-49B6-A2D5-45685EFD1221}" type="pres">
      <dgm:prSet presAssocID="{50E1640F-BC82-499D-8884-4E73E011C015}" presName="root2" presStyleCnt="0"/>
      <dgm:spPr/>
    </dgm:pt>
    <dgm:pt modelId="{07B873D6-B0C2-49C2-93D1-017C54BEA1BE}" type="pres">
      <dgm:prSet presAssocID="{50E1640F-BC82-499D-8884-4E73E011C015}" presName="LevelTwoTextNode" presStyleLbl="node3" presStyleIdx="0" presStyleCnt="2" custLinFactNeighborY="-4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24A52-7257-4A02-B87E-65FE7FD54018}" type="pres">
      <dgm:prSet presAssocID="{50E1640F-BC82-499D-8884-4E73E011C015}" presName="level3hierChild" presStyleCnt="0"/>
      <dgm:spPr/>
    </dgm:pt>
    <dgm:pt modelId="{888AA3FC-F785-4187-9BC4-4FCC7B0F9B85}" type="pres">
      <dgm:prSet presAssocID="{304591FE-EEA0-4E47-A082-FAF7370D6237}" presName="conn2-1" presStyleLbl="parChTrans1D4" presStyleIdx="0" presStyleCnt="4"/>
      <dgm:spPr/>
      <dgm:t>
        <a:bodyPr/>
        <a:lstStyle/>
        <a:p>
          <a:endParaRPr lang="es-ES"/>
        </a:p>
      </dgm:t>
    </dgm:pt>
    <dgm:pt modelId="{9A37DB70-5B15-4782-989F-F9D47A9529EA}" type="pres">
      <dgm:prSet presAssocID="{304591FE-EEA0-4E47-A082-FAF7370D6237}" presName="connTx" presStyleLbl="parChTrans1D4" presStyleIdx="0" presStyleCnt="4"/>
      <dgm:spPr/>
      <dgm:t>
        <a:bodyPr/>
        <a:lstStyle/>
        <a:p>
          <a:endParaRPr lang="es-ES"/>
        </a:p>
      </dgm:t>
    </dgm:pt>
    <dgm:pt modelId="{E0113977-D126-4658-91A0-F95671A14461}" type="pres">
      <dgm:prSet presAssocID="{3AE453F2-2CB9-45A6-89BE-C4FAB1B61C40}" presName="root2" presStyleCnt="0"/>
      <dgm:spPr/>
    </dgm:pt>
    <dgm:pt modelId="{02B06EC9-0107-4D29-87E4-57A5CE4BBCEF}" type="pres">
      <dgm:prSet presAssocID="{3AE453F2-2CB9-45A6-89BE-C4FAB1B61C40}" presName="LevelTwoTextNode" presStyleLbl="node4" presStyleIdx="0" presStyleCnt="4" custLinFactNeighborY="-4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21FE3-0A83-494C-8B00-E92D600A2895}" type="pres">
      <dgm:prSet presAssocID="{3AE453F2-2CB9-45A6-89BE-C4FAB1B61C40}" presName="level3hierChild" presStyleCnt="0"/>
      <dgm:spPr/>
    </dgm:pt>
    <dgm:pt modelId="{69248707-186B-4192-AE5C-BE9B95858796}" type="pres">
      <dgm:prSet presAssocID="{C4A37816-D8A6-4E6E-A85D-8D389D14869E}" presName="conn2-1" presStyleLbl="parChTrans1D4" presStyleIdx="1" presStyleCnt="4"/>
      <dgm:spPr/>
      <dgm:t>
        <a:bodyPr/>
        <a:lstStyle/>
        <a:p>
          <a:endParaRPr lang="es-ES"/>
        </a:p>
      </dgm:t>
    </dgm:pt>
    <dgm:pt modelId="{EC8ED975-DF2F-4C12-B6A0-B46DF76F98C8}" type="pres">
      <dgm:prSet presAssocID="{C4A37816-D8A6-4E6E-A85D-8D389D14869E}" presName="connTx" presStyleLbl="parChTrans1D4" presStyleIdx="1" presStyleCnt="4"/>
      <dgm:spPr/>
      <dgm:t>
        <a:bodyPr/>
        <a:lstStyle/>
        <a:p>
          <a:endParaRPr lang="es-ES"/>
        </a:p>
      </dgm:t>
    </dgm:pt>
    <dgm:pt modelId="{4D5E62CB-EC71-4D97-AF73-A2FCA247EC21}" type="pres">
      <dgm:prSet presAssocID="{C6E74BE7-EA00-43F0-AE30-253362E7E27F}" presName="root2" presStyleCnt="0"/>
      <dgm:spPr/>
    </dgm:pt>
    <dgm:pt modelId="{63D8B82B-8B81-4547-8C27-EE5D66E937C3}" type="pres">
      <dgm:prSet presAssocID="{C6E74BE7-EA00-43F0-AE30-253362E7E27F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306BFB-3CC8-430A-913E-0E3A3DB56817}" type="pres">
      <dgm:prSet presAssocID="{C6E74BE7-EA00-43F0-AE30-253362E7E27F}" presName="level3hierChild" presStyleCnt="0"/>
      <dgm:spPr/>
    </dgm:pt>
    <dgm:pt modelId="{8E7A2F15-1927-464A-9398-2A91F52D9711}" type="pres">
      <dgm:prSet presAssocID="{FF25EC85-4A44-4814-A2AF-444094CC9665}" presName="conn2-1" presStyleLbl="parChTrans1D4" presStyleIdx="2" presStyleCnt="4"/>
      <dgm:spPr/>
      <dgm:t>
        <a:bodyPr/>
        <a:lstStyle/>
        <a:p>
          <a:endParaRPr lang="es-ES"/>
        </a:p>
      </dgm:t>
    </dgm:pt>
    <dgm:pt modelId="{5CC30434-7718-42DA-AA36-22B42E89B9AA}" type="pres">
      <dgm:prSet presAssocID="{FF25EC85-4A44-4814-A2AF-444094CC9665}" presName="connTx" presStyleLbl="parChTrans1D4" presStyleIdx="2" presStyleCnt="4"/>
      <dgm:spPr/>
      <dgm:t>
        <a:bodyPr/>
        <a:lstStyle/>
        <a:p>
          <a:endParaRPr lang="es-ES"/>
        </a:p>
      </dgm:t>
    </dgm:pt>
    <dgm:pt modelId="{E60C2BB2-5309-48FC-B945-5D6773ECA941}" type="pres">
      <dgm:prSet presAssocID="{7D8F7456-24B1-44E0-80A0-BC8CA55CB954}" presName="root2" presStyleCnt="0"/>
      <dgm:spPr/>
    </dgm:pt>
    <dgm:pt modelId="{8FDB7FE7-6296-4EF4-A06B-2B444F78CBE1}" type="pres">
      <dgm:prSet presAssocID="{7D8F7456-24B1-44E0-80A0-BC8CA55CB954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9D7697-0E8E-4F93-A0F5-C6AD71568F67}" type="pres">
      <dgm:prSet presAssocID="{7D8F7456-24B1-44E0-80A0-BC8CA55CB954}" presName="level3hierChild" presStyleCnt="0"/>
      <dgm:spPr/>
    </dgm:pt>
    <dgm:pt modelId="{7B319787-01AD-4707-8C04-9ABF30E8B861}" type="pres">
      <dgm:prSet presAssocID="{A6311A0B-3E0F-4A3E-9232-0DB6D6DA93A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08F993C-55A8-43B6-813E-E6A9EEC9D441}" type="pres">
      <dgm:prSet presAssocID="{A6311A0B-3E0F-4A3E-9232-0DB6D6DA93A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EF18E52-27F4-49D9-BAC5-E1A5EE488CEC}" type="pres">
      <dgm:prSet presAssocID="{9C016243-6E4B-4547-B7E7-F6BCC9ECAB98}" presName="root2" presStyleCnt="0"/>
      <dgm:spPr/>
    </dgm:pt>
    <dgm:pt modelId="{DC8E1EF7-839D-456E-AA2C-30DB4536D3D1}" type="pres">
      <dgm:prSet presAssocID="{9C016243-6E4B-4547-B7E7-F6BCC9ECAB98}" presName="LevelTwoTextNode" presStyleLbl="node2" presStyleIdx="1" presStyleCnt="2" custLinFactNeighborY="-4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04977-057A-460A-90E3-C13F46D030DA}" type="pres">
      <dgm:prSet presAssocID="{9C016243-6E4B-4547-B7E7-F6BCC9ECAB98}" presName="level3hierChild" presStyleCnt="0"/>
      <dgm:spPr/>
    </dgm:pt>
    <dgm:pt modelId="{5D17EB5D-7502-4E5A-85C5-AC252AE90C45}" type="pres">
      <dgm:prSet presAssocID="{5C489B87-2541-4FEF-8ADD-03B566734C66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84A53443-BA14-4282-B6B7-16D2A4E5CBA2}" type="pres">
      <dgm:prSet presAssocID="{5C489B87-2541-4FEF-8ADD-03B566734C66}" presName="connTx" presStyleLbl="parChTrans1D3" presStyleIdx="1" presStyleCnt="2"/>
      <dgm:spPr/>
      <dgm:t>
        <a:bodyPr/>
        <a:lstStyle/>
        <a:p>
          <a:endParaRPr lang="es-ES"/>
        </a:p>
      </dgm:t>
    </dgm:pt>
    <dgm:pt modelId="{6A49FF6D-66F8-4F40-9CC5-A9C996A451F1}" type="pres">
      <dgm:prSet presAssocID="{67408EAB-1F12-4EFC-98EF-BC4335274617}" presName="root2" presStyleCnt="0"/>
      <dgm:spPr/>
    </dgm:pt>
    <dgm:pt modelId="{FAF0A35E-B473-44AA-954A-EBB76D650DE7}" type="pres">
      <dgm:prSet presAssocID="{67408EAB-1F12-4EFC-98EF-BC4335274617}" presName="LevelTwoTextNode" presStyleLbl="node3" presStyleIdx="1" presStyleCnt="2" custLinFactNeighborY="-4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3EC08E-41BA-488E-819B-FDF0B62B34C7}" type="pres">
      <dgm:prSet presAssocID="{67408EAB-1F12-4EFC-98EF-BC4335274617}" presName="level3hierChild" presStyleCnt="0"/>
      <dgm:spPr/>
    </dgm:pt>
    <dgm:pt modelId="{F2391642-35D3-4695-AB07-C51617D4F423}" type="pres">
      <dgm:prSet presAssocID="{7B24E349-5F06-44F2-9FC0-9DE0CFF0004D}" presName="conn2-1" presStyleLbl="parChTrans1D4" presStyleIdx="3" presStyleCnt="4"/>
      <dgm:spPr/>
      <dgm:t>
        <a:bodyPr/>
        <a:lstStyle/>
        <a:p>
          <a:endParaRPr lang="es-ES"/>
        </a:p>
      </dgm:t>
    </dgm:pt>
    <dgm:pt modelId="{7A9A88B5-0B61-420F-A35D-241336C42D9B}" type="pres">
      <dgm:prSet presAssocID="{7B24E349-5F06-44F2-9FC0-9DE0CFF0004D}" presName="connTx" presStyleLbl="parChTrans1D4" presStyleIdx="3" presStyleCnt="4"/>
      <dgm:spPr/>
      <dgm:t>
        <a:bodyPr/>
        <a:lstStyle/>
        <a:p>
          <a:endParaRPr lang="es-ES"/>
        </a:p>
      </dgm:t>
    </dgm:pt>
    <dgm:pt modelId="{573BCC7E-5726-47AA-800A-39A292231F6E}" type="pres">
      <dgm:prSet presAssocID="{493AD8A0-F551-48AE-9232-858A02BA5F10}" presName="root2" presStyleCnt="0"/>
      <dgm:spPr/>
    </dgm:pt>
    <dgm:pt modelId="{A5BD55EC-8D73-4A17-B785-51CE249CD851}" type="pres">
      <dgm:prSet presAssocID="{493AD8A0-F551-48AE-9232-858A02BA5F10}" presName="LevelTwoTextNode" presStyleLbl="node4" presStyleIdx="3" presStyleCnt="4" custScaleY="209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2074CA-79B0-45C2-A537-35AE1404F983}" type="pres">
      <dgm:prSet presAssocID="{493AD8A0-F551-48AE-9232-858A02BA5F10}" presName="level3hierChild" presStyleCnt="0"/>
      <dgm:spPr/>
    </dgm:pt>
  </dgm:ptLst>
  <dgm:cxnLst>
    <dgm:cxn modelId="{0413E872-89B6-401A-9F17-402BE5F4AD8B}" srcId="{9C016243-6E4B-4547-B7E7-F6BCC9ECAB98}" destId="{67408EAB-1F12-4EFC-98EF-BC4335274617}" srcOrd="0" destOrd="0" parTransId="{5C489B87-2541-4FEF-8ADD-03B566734C66}" sibTransId="{1D8526AE-7BA0-461B-9910-B0427113F40E}"/>
    <dgm:cxn modelId="{9C6B4706-8BBE-470A-A0D9-C62C0499A38F}" type="presOf" srcId="{C4A37816-D8A6-4E6E-A85D-8D389D14869E}" destId="{EC8ED975-DF2F-4C12-B6A0-B46DF76F98C8}" srcOrd="1" destOrd="0" presId="urn:microsoft.com/office/officeart/2008/layout/HorizontalMultiLevelHierarchy"/>
    <dgm:cxn modelId="{4593EB6D-0A69-4625-9E56-FBB3179147AC}" type="presOf" srcId="{C6E74BE7-EA00-43F0-AE30-253362E7E27F}" destId="{63D8B82B-8B81-4547-8C27-EE5D66E937C3}" srcOrd="0" destOrd="0" presId="urn:microsoft.com/office/officeart/2008/layout/HorizontalMultiLevelHierarchy"/>
    <dgm:cxn modelId="{0649D75D-4F10-412F-ADDB-F88266756937}" type="presOf" srcId="{87BB0CCA-5FD1-464D-A0D9-38A5764202A2}" destId="{E3AB7795-2988-405F-9CA0-BD33C7B2BF8A}" srcOrd="0" destOrd="0" presId="urn:microsoft.com/office/officeart/2008/layout/HorizontalMultiLevelHierarchy"/>
    <dgm:cxn modelId="{3F86F0D6-EE8D-41A5-93CB-599E2B433AAF}" srcId="{0FBD66B5-DAFC-4132-8386-CA01458E197C}" destId="{FBBB5EF0-666E-468F-8E38-03E1243752EE}" srcOrd="0" destOrd="0" parTransId="{7CA2954E-2AE2-4DD3-B268-8AF8CD70EBFC}" sibTransId="{058C1CCF-DD2F-48AF-B64A-E3CE7DE67B4D}"/>
    <dgm:cxn modelId="{61734EC6-D8B7-4FE5-9D6E-0B48A4B9F01F}" srcId="{50E1640F-BC82-499D-8884-4E73E011C015}" destId="{C6E74BE7-EA00-43F0-AE30-253362E7E27F}" srcOrd="1" destOrd="0" parTransId="{C4A37816-D8A6-4E6E-A85D-8D389D14869E}" sibTransId="{841F8107-D906-4151-A0C5-E0DE4DFF1BCF}"/>
    <dgm:cxn modelId="{612D4F33-93BB-4EF9-9B63-609FB947269B}" srcId="{50E1640F-BC82-499D-8884-4E73E011C015}" destId="{3AE453F2-2CB9-45A6-89BE-C4FAB1B61C40}" srcOrd="0" destOrd="0" parTransId="{304591FE-EEA0-4E47-A082-FAF7370D6237}" sibTransId="{88304707-CA90-4F1E-B97F-69D6A22FFD62}"/>
    <dgm:cxn modelId="{8C430792-E21E-429B-B2DF-C8869E8B2740}" srcId="{50E1640F-BC82-499D-8884-4E73E011C015}" destId="{7D8F7456-24B1-44E0-80A0-BC8CA55CB954}" srcOrd="2" destOrd="0" parTransId="{FF25EC85-4A44-4814-A2AF-444094CC9665}" sibTransId="{0F4EF6A7-999F-4B50-AD15-E8CDC91E945C}"/>
    <dgm:cxn modelId="{469D8C81-AA8A-4DD7-95D0-EDCA3CCB15FD}" type="presOf" srcId="{A6311A0B-3E0F-4A3E-9232-0DB6D6DA93AF}" destId="{7B319787-01AD-4707-8C04-9ABF30E8B861}" srcOrd="0" destOrd="0" presId="urn:microsoft.com/office/officeart/2008/layout/HorizontalMultiLevelHierarchy"/>
    <dgm:cxn modelId="{32A30D96-FD90-4EF9-A5F9-AA823AC861FA}" type="presOf" srcId="{7D8F7456-24B1-44E0-80A0-BC8CA55CB954}" destId="{8FDB7FE7-6296-4EF4-A06B-2B444F78CBE1}" srcOrd="0" destOrd="0" presId="urn:microsoft.com/office/officeart/2008/layout/HorizontalMultiLevelHierarchy"/>
    <dgm:cxn modelId="{9E4034C3-DF98-4A49-A651-233503061277}" type="presOf" srcId="{5C489B87-2541-4FEF-8ADD-03B566734C66}" destId="{84A53443-BA14-4282-B6B7-16D2A4E5CBA2}" srcOrd="1" destOrd="0" presId="urn:microsoft.com/office/officeart/2008/layout/HorizontalMultiLevelHierarchy"/>
    <dgm:cxn modelId="{5ABE092E-CC85-4502-89FC-3B226E19180C}" srcId="{FBBB5EF0-666E-468F-8E38-03E1243752EE}" destId="{50E1640F-BC82-499D-8884-4E73E011C015}" srcOrd="0" destOrd="0" parTransId="{87BB0CCA-5FD1-464D-A0D9-38A5764202A2}" sibTransId="{1FD71A1A-7A0C-41CD-BD80-6C5AB5008DFA}"/>
    <dgm:cxn modelId="{38A98A6D-B7E8-482A-970F-6B190CD74B88}" srcId="{FBCB1F02-FC86-4DD4-894A-F33F4AFA5427}" destId="{0FBD66B5-DAFC-4132-8386-CA01458E197C}" srcOrd="0" destOrd="0" parTransId="{E024D5D8-FD16-42C8-8F40-B7F9CEB7E52E}" sibTransId="{872DD6BE-021C-4DD5-AA64-3AF0C16C55BF}"/>
    <dgm:cxn modelId="{CBB79D8C-1A14-4FD0-BE50-A444A896E22E}" srcId="{0FBD66B5-DAFC-4132-8386-CA01458E197C}" destId="{9C016243-6E4B-4547-B7E7-F6BCC9ECAB98}" srcOrd="1" destOrd="0" parTransId="{A6311A0B-3E0F-4A3E-9232-0DB6D6DA93AF}" sibTransId="{89A2FF43-4F0A-4FA7-B7B8-E7844A8DBE1F}"/>
    <dgm:cxn modelId="{F263DC2A-D464-4FC0-B730-5A412E8081C2}" type="presOf" srcId="{7CA2954E-2AE2-4DD3-B268-8AF8CD70EBFC}" destId="{2BD9EF5F-542B-4101-BFDC-C57C4B3F4532}" srcOrd="1" destOrd="0" presId="urn:microsoft.com/office/officeart/2008/layout/HorizontalMultiLevelHierarchy"/>
    <dgm:cxn modelId="{AB511BE5-861A-4A92-8CD8-301792BCDEB9}" type="presOf" srcId="{67408EAB-1F12-4EFC-98EF-BC4335274617}" destId="{FAF0A35E-B473-44AA-954A-EBB76D650DE7}" srcOrd="0" destOrd="0" presId="urn:microsoft.com/office/officeart/2008/layout/HorizontalMultiLevelHierarchy"/>
    <dgm:cxn modelId="{F72BCB23-0EBA-4611-8B65-6FB6650BC8A4}" type="presOf" srcId="{0FBD66B5-DAFC-4132-8386-CA01458E197C}" destId="{8C8DBCF4-A2F4-47EB-8156-197B48D6CF9B}" srcOrd="0" destOrd="0" presId="urn:microsoft.com/office/officeart/2008/layout/HorizontalMultiLevelHierarchy"/>
    <dgm:cxn modelId="{523997BF-10D0-475D-9B28-D4E59CB98A75}" type="presOf" srcId="{C4A37816-D8A6-4E6E-A85D-8D389D14869E}" destId="{69248707-186B-4192-AE5C-BE9B95858796}" srcOrd="0" destOrd="0" presId="urn:microsoft.com/office/officeart/2008/layout/HorizontalMultiLevelHierarchy"/>
    <dgm:cxn modelId="{33396F84-91C9-45B1-B201-76235B6D5E4E}" type="presOf" srcId="{9C016243-6E4B-4547-B7E7-F6BCC9ECAB98}" destId="{DC8E1EF7-839D-456E-AA2C-30DB4536D3D1}" srcOrd="0" destOrd="0" presId="urn:microsoft.com/office/officeart/2008/layout/HorizontalMultiLevelHierarchy"/>
    <dgm:cxn modelId="{2C959963-B423-4C7D-B888-1CCBE44C0307}" type="presOf" srcId="{FBCB1F02-FC86-4DD4-894A-F33F4AFA5427}" destId="{881EC8DB-DA1F-4C97-95B7-6BFF55068F87}" srcOrd="0" destOrd="0" presId="urn:microsoft.com/office/officeart/2008/layout/HorizontalMultiLevelHierarchy"/>
    <dgm:cxn modelId="{A2EFCB74-BDC3-4EF3-BA5D-F22240BE1573}" type="presOf" srcId="{FF25EC85-4A44-4814-A2AF-444094CC9665}" destId="{5CC30434-7718-42DA-AA36-22B42E89B9AA}" srcOrd="1" destOrd="0" presId="urn:microsoft.com/office/officeart/2008/layout/HorizontalMultiLevelHierarchy"/>
    <dgm:cxn modelId="{218A5DA0-8F18-4B2F-9C51-81E79D0A1DFD}" type="presOf" srcId="{304591FE-EEA0-4E47-A082-FAF7370D6237}" destId="{888AA3FC-F785-4187-9BC4-4FCC7B0F9B85}" srcOrd="0" destOrd="0" presId="urn:microsoft.com/office/officeart/2008/layout/HorizontalMultiLevelHierarchy"/>
    <dgm:cxn modelId="{0F6E12D2-62C2-4710-8ADB-D159D01014F9}" type="presOf" srcId="{3AE453F2-2CB9-45A6-89BE-C4FAB1B61C40}" destId="{02B06EC9-0107-4D29-87E4-57A5CE4BBCEF}" srcOrd="0" destOrd="0" presId="urn:microsoft.com/office/officeart/2008/layout/HorizontalMultiLevelHierarchy"/>
    <dgm:cxn modelId="{DC9ACA08-FDE7-4E1B-A05F-7A94066244B6}" srcId="{67408EAB-1F12-4EFC-98EF-BC4335274617}" destId="{493AD8A0-F551-48AE-9232-858A02BA5F10}" srcOrd="0" destOrd="0" parTransId="{7B24E349-5F06-44F2-9FC0-9DE0CFF0004D}" sibTransId="{21721183-6BA3-48AD-9EED-F4DFA11F334C}"/>
    <dgm:cxn modelId="{7F280219-8A45-45DF-AEC5-FB1166BF5B5C}" type="presOf" srcId="{7B24E349-5F06-44F2-9FC0-9DE0CFF0004D}" destId="{F2391642-35D3-4695-AB07-C51617D4F423}" srcOrd="0" destOrd="0" presId="urn:microsoft.com/office/officeart/2008/layout/HorizontalMultiLevelHierarchy"/>
    <dgm:cxn modelId="{D75228BF-62B9-4A84-8194-585C66EE23F4}" type="presOf" srcId="{7B24E349-5F06-44F2-9FC0-9DE0CFF0004D}" destId="{7A9A88B5-0B61-420F-A35D-241336C42D9B}" srcOrd="1" destOrd="0" presId="urn:microsoft.com/office/officeart/2008/layout/HorizontalMultiLevelHierarchy"/>
    <dgm:cxn modelId="{52B95192-6D6B-4927-B0CE-C7DCBE324376}" type="presOf" srcId="{50E1640F-BC82-499D-8884-4E73E011C015}" destId="{07B873D6-B0C2-49C2-93D1-017C54BEA1BE}" srcOrd="0" destOrd="0" presId="urn:microsoft.com/office/officeart/2008/layout/HorizontalMultiLevelHierarchy"/>
    <dgm:cxn modelId="{A9D3CBE2-602C-4202-8980-7CCE0976B88F}" type="presOf" srcId="{A6311A0B-3E0F-4A3E-9232-0DB6D6DA93AF}" destId="{008F993C-55A8-43B6-813E-E6A9EEC9D441}" srcOrd="1" destOrd="0" presId="urn:microsoft.com/office/officeart/2008/layout/HorizontalMultiLevelHierarchy"/>
    <dgm:cxn modelId="{80C6AD73-D2BD-4A56-91C0-8EE82362A07E}" type="presOf" srcId="{87BB0CCA-5FD1-464D-A0D9-38A5764202A2}" destId="{B0A9C238-C54C-4DC4-B6B2-888C48410D13}" srcOrd="1" destOrd="0" presId="urn:microsoft.com/office/officeart/2008/layout/HorizontalMultiLevelHierarchy"/>
    <dgm:cxn modelId="{DDDE2DA0-8792-4741-B068-1CA8392D6BAB}" type="presOf" srcId="{FF25EC85-4A44-4814-A2AF-444094CC9665}" destId="{8E7A2F15-1927-464A-9398-2A91F52D9711}" srcOrd="0" destOrd="0" presId="urn:microsoft.com/office/officeart/2008/layout/HorizontalMultiLevelHierarchy"/>
    <dgm:cxn modelId="{5F12A310-DDA1-43CD-9FB9-D4EEAFDFA2B2}" type="presOf" srcId="{7CA2954E-2AE2-4DD3-B268-8AF8CD70EBFC}" destId="{E0E62DB9-8F82-4F26-8212-B7136B5F58F0}" srcOrd="0" destOrd="0" presId="urn:microsoft.com/office/officeart/2008/layout/HorizontalMultiLevelHierarchy"/>
    <dgm:cxn modelId="{089FB6D0-C832-43CD-AF13-16D65A188EFB}" type="presOf" srcId="{5C489B87-2541-4FEF-8ADD-03B566734C66}" destId="{5D17EB5D-7502-4E5A-85C5-AC252AE90C45}" srcOrd="0" destOrd="0" presId="urn:microsoft.com/office/officeart/2008/layout/HorizontalMultiLevelHierarchy"/>
    <dgm:cxn modelId="{8F10CC21-ED92-415F-9F23-B123C8FF2F69}" type="presOf" srcId="{304591FE-EEA0-4E47-A082-FAF7370D6237}" destId="{9A37DB70-5B15-4782-989F-F9D47A9529EA}" srcOrd="1" destOrd="0" presId="urn:microsoft.com/office/officeart/2008/layout/HorizontalMultiLevelHierarchy"/>
    <dgm:cxn modelId="{5C059156-5F82-4AAD-85FB-EA768DDD6C62}" type="presOf" srcId="{493AD8A0-F551-48AE-9232-858A02BA5F10}" destId="{A5BD55EC-8D73-4A17-B785-51CE249CD851}" srcOrd="0" destOrd="0" presId="urn:microsoft.com/office/officeart/2008/layout/HorizontalMultiLevelHierarchy"/>
    <dgm:cxn modelId="{81A1699F-BA6C-4BC3-A0A9-03FE25B7FE16}" type="presOf" srcId="{FBBB5EF0-666E-468F-8E38-03E1243752EE}" destId="{12D79654-986D-4806-881D-ACBF96AFA048}" srcOrd="0" destOrd="0" presId="urn:microsoft.com/office/officeart/2008/layout/HorizontalMultiLevelHierarchy"/>
    <dgm:cxn modelId="{3531E63F-8006-4D06-A6F7-D3B42ED7ABFF}" type="presParOf" srcId="{881EC8DB-DA1F-4C97-95B7-6BFF55068F87}" destId="{54BCF699-1112-4369-A606-3FE20B74BA27}" srcOrd="0" destOrd="0" presId="urn:microsoft.com/office/officeart/2008/layout/HorizontalMultiLevelHierarchy"/>
    <dgm:cxn modelId="{194EF808-6B9C-41E9-A715-063FEA7B562B}" type="presParOf" srcId="{54BCF699-1112-4369-A606-3FE20B74BA27}" destId="{8C8DBCF4-A2F4-47EB-8156-197B48D6CF9B}" srcOrd="0" destOrd="0" presId="urn:microsoft.com/office/officeart/2008/layout/HorizontalMultiLevelHierarchy"/>
    <dgm:cxn modelId="{512719C0-B7AA-46AA-B164-92BFB83EFA74}" type="presParOf" srcId="{54BCF699-1112-4369-A606-3FE20B74BA27}" destId="{394BD780-ED47-4AAA-94AB-618050EE630A}" srcOrd="1" destOrd="0" presId="urn:microsoft.com/office/officeart/2008/layout/HorizontalMultiLevelHierarchy"/>
    <dgm:cxn modelId="{71C0B08B-6E0A-402D-9681-8D429A8F7AB2}" type="presParOf" srcId="{394BD780-ED47-4AAA-94AB-618050EE630A}" destId="{E0E62DB9-8F82-4F26-8212-B7136B5F58F0}" srcOrd="0" destOrd="0" presId="urn:microsoft.com/office/officeart/2008/layout/HorizontalMultiLevelHierarchy"/>
    <dgm:cxn modelId="{F55E01FC-991D-4A9D-9975-551DF72DC4C6}" type="presParOf" srcId="{E0E62DB9-8F82-4F26-8212-B7136B5F58F0}" destId="{2BD9EF5F-542B-4101-BFDC-C57C4B3F4532}" srcOrd="0" destOrd="0" presId="urn:microsoft.com/office/officeart/2008/layout/HorizontalMultiLevelHierarchy"/>
    <dgm:cxn modelId="{3C4A46E2-A60C-490A-972A-8DA92BC97D4C}" type="presParOf" srcId="{394BD780-ED47-4AAA-94AB-618050EE630A}" destId="{518D083D-C1D4-4692-8349-2FF5FF5871C3}" srcOrd="1" destOrd="0" presId="urn:microsoft.com/office/officeart/2008/layout/HorizontalMultiLevelHierarchy"/>
    <dgm:cxn modelId="{A4C13F21-5D06-47D8-B19D-955B19DD5267}" type="presParOf" srcId="{518D083D-C1D4-4692-8349-2FF5FF5871C3}" destId="{12D79654-986D-4806-881D-ACBF96AFA048}" srcOrd="0" destOrd="0" presId="urn:microsoft.com/office/officeart/2008/layout/HorizontalMultiLevelHierarchy"/>
    <dgm:cxn modelId="{DCC9AA24-1C04-40AD-9D73-74560B2CB9A9}" type="presParOf" srcId="{518D083D-C1D4-4692-8349-2FF5FF5871C3}" destId="{296BF1F9-204E-48DA-9838-0AE127DEE56C}" srcOrd="1" destOrd="0" presId="urn:microsoft.com/office/officeart/2008/layout/HorizontalMultiLevelHierarchy"/>
    <dgm:cxn modelId="{8EDBCA5A-2ED0-4934-B5A9-E258B290875C}" type="presParOf" srcId="{296BF1F9-204E-48DA-9838-0AE127DEE56C}" destId="{E3AB7795-2988-405F-9CA0-BD33C7B2BF8A}" srcOrd="0" destOrd="0" presId="urn:microsoft.com/office/officeart/2008/layout/HorizontalMultiLevelHierarchy"/>
    <dgm:cxn modelId="{77EDAD7B-4DD4-4D2D-A10E-2E1A52C248BA}" type="presParOf" srcId="{E3AB7795-2988-405F-9CA0-BD33C7B2BF8A}" destId="{B0A9C238-C54C-4DC4-B6B2-888C48410D13}" srcOrd="0" destOrd="0" presId="urn:microsoft.com/office/officeart/2008/layout/HorizontalMultiLevelHierarchy"/>
    <dgm:cxn modelId="{D358CE21-5A0B-4465-8E67-ADE4EAA9ABD4}" type="presParOf" srcId="{296BF1F9-204E-48DA-9838-0AE127DEE56C}" destId="{B493974F-F5AB-49B6-A2D5-45685EFD1221}" srcOrd="1" destOrd="0" presId="urn:microsoft.com/office/officeart/2008/layout/HorizontalMultiLevelHierarchy"/>
    <dgm:cxn modelId="{C8E02085-3C70-4250-85A3-F0FD65D92B49}" type="presParOf" srcId="{B493974F-F5AB-49B6-A2D5-45685EFD1221}" destId="{07B873D6-B0C2-49C2-93D1-017C54BEA1BE}" srcOrd="0" destOrd="0" presId="urn:microsoft.com/office/officeart/2008/layout/HorizontalMultiLevelHierarchy"/>
    <dgm:cxn modelId="{CC8EEF7A-FA3B-4BBB-886B-A7EC03C83387}" type="presParOf" srcId="{B493974F-F5AB-49B6-A2D5-45685EFD1221}" destId="{6D224A52-7257-4A02-B87E-65FE7FD54018}" srcOrd="1" destOrd="0" presId="urn:microsoft.com/office/officeart/2008/layout/HorizontalMultiLevelHierarchy"/>
    <dgm:cxn modelId="{0F9C993D-CDFF-4D76-AF30-3062293A4BC6}" type="presParOf" srcId="{6D224A52-7257-4A02-B87E-65FE7FD54018}" destId="{888AA3FC-F785-4187-9BC4-4FCC7B0F9B85}" srcOrd="0" destOrd="0" presId="urn:microsoft.com/office/officeart/2008/layout/HorizontalMultiLevelHierarchy"/>
    <dgm:cxn modelId="{37F66C28-24BC-4289-86A7-ECDD7EC8B913}" type="presParOf" srcId="{888AA3FC-F785-4187-9BC4-4FCC7B0F9B85}" destId="{9A37DB70-5B15-4782-989F-F9D47A9529EA}" srcOrd="0" destOrd="0" presId="urn:microsoft.com/office/officeart/2008/layout/HorizontalMultiLevelHierarchy"/>
    <dgm:cxn modelId="{9565161D-68D4-48AF-A916-6599273ABF81}" type="presParOf" srcId="{6D224A52-7257-4A02-B87E-65FE7FD54018}" destId="{E0113977-D126-4658-91A0-F95671A14461}" srcOrd="1" destOrd="0" presId="urn:microsoft.com/office/officeart/2008/layout/HorizontalMultiLevelHierarchy"/>
    <dgm:cxn modelId="{F7DAF3FA-9D10-41A9-905A-0F8A04A1D4A0}" type="presParOf" srcId="{E0113977-D126-4658-91A0-F95671A14461}" destId="{02B06EC9-0107-4D29-87E4-57A5CE4BBCEF}" srcOrd="0" destOrd="0" presId="urn:microsoft.com/office/officeart/2008/layout/HorizontalMultiLevelHierarchy"/>
    <dgm:cxn modelId="{430CA576-9F6B-4C11-8460-09E1C345939C}" type="presParOf" srcId="{E0113977-D126-4658-91A0-F95671A14461}" destId="{97621FE3-0A83-494C-8B00-E92D600A2895}" srcOrd="1" destOrd="0" presId="urn:microsoft.com/office/officeart/2008/layout/HorizontalMultiLevelHierarchy"/>
    <dgm:cxn modelId="{4ED0B8F8-E976-4E9F-9DBF-D40D7920FFC4}" type="presParOf" srcId="{6D224A52-7257-4A02-B87E-65FE7FD54018}" destId="{69248707-186B-4192-AE5C-BE9B95858796}" srcOrd="2" destOrd="0" presId="urn:microsoft.com/office/officeart/2008/layout/HorizontalMultiLevelHierarchy"/>
    <dgm:cxn modelId="{53745309-8EF5-4913-9396-B381AD79699B}" type="presParOf" srcId="{69248707-186B-4192-AE5C-BE9B95858796}" destId="{EC8ED975-DF2F-4C12-B6A0-B46DF76F98C8}" srcOrd="0" destOrd="0" presId="urn:microsoft.com/office/officeart/2008/layout/HorizontalMultiLevelHierarchy"/>
    <dgm:cxn modelId="{28839532-FA90-49CE-9984-8CC1E43100EF}" type="presParOf" srcId="{6D224A52-7257-4A02-B87E-65FE7FD54018}" destId="{4D5E62CB-EC71-4D97-AF73-A2FCA247EC21}" srcOrd="3" destOrd="0" presId="urn:microsoft.com/office/officeart/2008/layout/HorizontalMultiLevelHierarchy"/>
    <dgm:cxn modelId="{D6831ACC-D0B3-48CA-B2CB-C6B6FFC1763A}" type="presParOf" srcId="{4D5E62CB-EC71-4D97-AF73-A2FCA247EC21}" destId="{63D8B82B-8B81-4547-8C27-EE5D66E937C3}" srcOrd="0" destOrd="0" presId="urn:microsoft.com/office/officeart/2008/layout/HorizontalMultiLevelHierarchy"/>
    <dgm:cxn modelId="{A923E062-CC6E-4B40-97C3-3F15F404938E}" type="presParOf" srcId="{4D5E62CB-EC71-4D97-AF73-A2FCA247EC21}" destId="{C7306BFB-3CC8-430A-913E-0E3A3DB56817}" srcOrd="1" destOrd="0" presId="urn:microsoft.com/office/officeart/2008/layout/HorizontalMultiLevelHierarchy"/>
    <dgm:cxn modelId="{C06D707F-0C79-470C-9D7E-56CB3FC6CF8C}" type="presParOf" srcId="{6D224A52-7257-4A02-B87E-65FE7FD54018}" destId="{8E7A2F15-1927-464A-9398-2A91F52D9711}" srcOrd="4" destOrd="0" presId="urn:microsoft.com/office/officeart/2008/layout/HorizontalMultiLevelHierarchy"/>
    <dgm:cxn modelId="{CD378E07-F2E9-43C3-A9DB-451C821660AE}" type="presParOf" srcId="{8E7A2F15-1927-464A-9398-2A91F52D9711}" destId="{5CC30434-7718-42DA-AA36-22B42E89B9AA}" srcOrd="0" destOrd="0" presId="urn:microsoft.com/office/officeart/2008/layout/HorizontalMultiLevelHierarchy"/>
    <dgm:cxn modelId="{78D2FD03-70E9-4772-A612-40FF6F842E6D}" type="presParOf" srcId="{6D224A52-7257-4A02-B87E-65FE7FD54018}" destId="{E60C2BB2-5309-48FC-B945-5D6773ECA941}" srcOrd="5" destOrd="0" presId="urn:microsoft.com/office/officeart/2008/layout/HorizontalMultiLevelHierarchy"/>
    <dgm:cxn modelId="{22D12458-889F-45A3-BEE6-84F7D0A51019}" type="presParOf" srcId="{E60C2BB2-5309-48FC-B945-5D6773ECA941}" destId="{8FDB7FE7-6296-4EF4-A06B-2B444F78CBE1}" srcOrd="0" destOrd="0" presId="urn:microsoft.com/office/officeart/2008/layout/HorizontalMultiLevelHierarchy"/>
    <dgm:cxn modelId="{5B8DF13D-88B4-491C-998F-3E3009E14ECB}" type="presParOf" srcId="{E60C2BB2-5309-48FC-B945-5D6773ECA941}" destId="{D19D7697-0E8E-4F93-A0F5-C6AD71568F67}" srcOrd="1" destOrd="0" presId="urn:microsoft.com/office/officeart/2008/layout/HorizontalMultiLevelHierarchy"/>
    <dgm:cxn modelId="{530A07E7-C160-47C1-8860-8985A1AC6A7C}" type="presParOf" srcId="{394BD780-ED47-4AAA-94AB-618050EE630A}" destId="{7B319787-01AD-4707-8C04-9ABF30E8B861}" srcOrd="2" destOrd="0" presId="urn:microsoft.com/office/officeart/2008/layout/HorizontalMultiLevelHierarchy"/>
    <dgm:cxn modelId="{DE8A2566-5304-4B2E-AF71-F3F4936832B7}" type="presParOf" srcId="{7B319787-01AD-4707-8C04-9ABF30E8B861}" destId="{008F993C-55A8-43B6-813E-E6A9EEC9D441}" srcOrd="0" destOrd="0" presId="urn:microsoft.com/office/officeart/2008/layout/HorizontalMultiLevelHierarchy"/>
    <dgm:cxn modelId="{ABED269D-0E88-49FF-8D9C-ED38305352F0}" type="presParOf" srcId="{394BD780-ED47-4AAA-94AB-618050EE630A}" destId="{FEF18E52-27F4-49D9-BAC5-E1A5EE488CEC}" srcOrd="3" destOrd="0" presId="urn:microsoft.com/office/officeart/2008/layout/HorizontalMultiLevelHierarchy"/>
    <dgm:cxn modelId="{9C10492A-E9F2-40E0-BDE9-747D6F80EE8A}" type="presParOf" srcId="{FEF18E52-27F4-49D9-BAC5-E1A5EE488CEC}" destId="{DC8E1EF7-839D-456E-AA2C-30DB4536D3D1}" srcOrd="0" destOrd="0" presId="urn:microsoft.com/office/officeart/2008/layout/HorizontalMultiLevelHierarchy"/>
    <dgm:cxn modelId="{594B15A9-BB20-4B8B-9B44-21680E09BD1F}" type="presParOf" srcId="{FEF18E52-27F4-49D9-BAC5-E1A5EE488CEC}" destId="{F6104977-057A-460A-90E3-C13F46D030DA}" srcOrd="1" destOrd="0" presId="urn:microsoft.com/office/officeart/2008/layout/HorizontalMultiLevelHierarchy"/>
    <dgm:cxn modelId="{90EDE839-F4EC-4CAA-845C-01296CD682F6}" type="presParOf" srcId="{F6104977-057A-460A-90E3-C13F46D030DA}" destId="{5D17EB5D-7502-4E5A-85C5-AC252AE90C45}" srcOrd="0" destOrd="0" presId="urn:microsoft.com/office/officeart/2008/layout/HorizontalMultiLevelHierarchy"/>
    <dgm:cxn modelId="{45FFBCC3-D186-4E8C-9B65-2057143A6650}" type="presParOf" srcId="{5D17EB5D-7502-4E5A-85C5-AC252AE90C45}" destId="{84A53443-BA14-4282-B6B7-16D2A4E5CBA2}" srcOrd="0" destOrd="0" presId="urn:microsoft.com/office/officeart/2008/layout/HorizontalMultiLevelHierarchy"/>
    <dgm:cxn modelId="{846523F7-9EB6-40FE-B671-5C9F5AEB4197}" type="presParOf" srcId="{F6104977-057A-460A-90E3-C13F46D030DA}" destId="{6A49FF6D-66F8-4F40-9CC5-A9C996A451F1}" srcOrd="1" destOrd="0" presId="urn:microsoft.com/office/officeart/2008/layout/HorizontalMultiLevelHierarchy"/>
    <dgm:cxn modelId="{067F2AC3-DF07-41FE-B20E-D8E204A0854E}" type="presParOf" srcId="{6A49FF6D-66F8-4F40-9CC5-A9C996A451F1}" destId="{FAF0A35E-B473-44AA-954A-EBB76D650DE7}" srcOrd="0" destOrd="0" presId="urn:microsoft.com/office/officeart/2008/layout/HorizontalMultiLevelHierarchy"/>
    <dgm:cxn modelId="{1C6728A0-B34B-426B-8321-8C9310294236}" type="presParOf" srcId="{6A49FF6D-66F8-4F40-9CC5-A9C996A451F1}" destId="{033EC08E-41BA-488E-819B-FDF0B62B34C7}" srcOrd="1" destOrd="0" presId="urn:microsoft.com/office/officeart/2008/layout/HorizontalMultiLevelHierarchy"/>
    <dgm:cxn modelId="{28A1DDE9-3691-4993-ACFA-E96EED5BC1B5}" type="presParOf" srcId="{033EC08E-41BA-488E-819B-FDF0B62B34C7}" destId="{F2391642-35D3-4695-AB07-C51617D4F423}" srcOrd="0" destOrd="0" presId="urn:microsoft.com/office/officeart/2008/layout/HorizontalMultiLevelHierarchy"/>
    <dgm:cxn modelId="{23A6D1EE-FCC0-464B-8BC7-A10435E3ABFC}" type="presParOf" srcId="{F2391642-35D3-4695-AB07-C51617D4F423}" destId="{7A9A88B5-0B61-420F-A35D-241336C42D9B}" srcOrd="0" destOrd="0" presId="urn:microsoft.com/office/officeart/2008/layout/HorizontalMultiLevelHierarchy"/>
    <dgm:cxn modelId="{211CB914-7FB7-4572-952C-ADFB967DE039}" type="presParOf" srcId="{033EC08E-41BA-488E-819B-FDF0B62B34C7}" destId="{573BCC7E-5726-47AA-800A-39A292231F6E}" srcOrd="1" destOrd="0" presId="urn:microsoft.com/office/officeart/2008/layout/HorizontalMultiLevelHierarchy"/>
    <dgm:cxn modelId="{C738FAC7-714A-41F0-B883-70DACD9416B2}" type="presParOf" srcId="{573BCC7E-5726-47AA-800A-39A292231F6E}" destId="{A5BD55EC-8D73-4A17-B785-51CE249CD851}" srcOrd="0" destOrd="0" presId="urn:microsoft.com/office/officeart/2008/layout/HorizontalMultiLevelHierarchy"/>
    <dgm:cxn modelId="{E2ED750A-6C9E-4099-9BEF-0B87E20C0F9E}" type="presParOf" srcId="{573BCC7E-5726-47AA-800A-39A292231F6E}" destId="{152074CA-79B0-45C2-A537-35AE1404F9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1E230-68DC-4B8F-AD1C-F1124B27FF7B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8E66A2-2233-431C-848D-8AF6308BC3F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Marco Referencial</a:t>
          </a:r>
          <a:endParaRPr lang="es-ES" dirty="0">
            <a:latin typeface="Georgia" panose="02040502050405020303" pitchFamily="18" charset="0"/>
          </a:endParaRPr>
        </a:p>
      </dgm:t>
    </dgm:pt>
    <dgm:pt modelId="{58141D5A-62D6-4AA9-8382-1321B2C0A9E0}" type="parTrans" cxnId="{D2D2C449-598E-4509-A1EE-ECC0D671FFE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843E3C7-968D-4C4E-BBFD-A8A88A4708C1}" type="sibTrans" cxnId="{D2D2C449-598E-4509-A1EE-ECC0D671FFE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B73DFD0-4C46-4F8A-8189-847922895B9E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cs typeface="Times New Roman" panose="02020603050405020304" pitchFamily="18" charset="0"/>
            </a:rPr>
            <a:t>Marca</a:t>
          </a:r>
          <a:endParaRPr lang="es-ES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8C20A9F7-E2DA-4302-991B-973F4442F38A}" type="parTrans" cxnId="{81FF90FC-F70D-45C9-BE44-CF62391DCC5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1359543-9EA5-4F18-BDE5-D07661EF2E30}" type="sibTrans" cxnId="{81FF90FC-F70D-45C9-BE44-CF62391DCC5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32AA52E-8711-47A7-832B-00512B1055D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cs typeface="Times New Roman" panose="02020603050405020304" pitchFamily="18" charset="0"/>
            </a:rPr>
            <a:t>Decisión de compra</a:t>
          </a:r>
          <a:endParaRPr lang="es-ES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41430D2B-16B1-4353-9AB6-0A86E10A5D8A}" type="parTrans" cxnId="{8C96BAFF-39A7-4D46-BDE6-8D8C44820E9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253E601-B11D-4305-A055-D8223F5117F9}" type="sibTrans" cxnId="{8C96BAFF-39A7-4D46-BDE6-8D8C44820E9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6BCFC33-4704-4132-B0B9-CF3F9F9F7B26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cs typeface="Times New Roman" panose="02020603050405020304" pitchFamily="18" charset="0"/>
            </a:rPr>
            <a:t>Importancia </a:t>
          </a:r>
          <a:r>
            <a:rPr lang="es-ES" dirty="0" smtClean="0">
              <a:latin typeface="Georgia" panose="02040502050405020303" pitchFamily="18" charset="0"/>
              <a:cs typeface="Times New Roman" panose="02020603050405020304" pitchFamily="18" charset="0"/>
            </a:rPr>
            <a:t>de la marca</a:t>
          </a:r>
          <a:endParaRPr lang="es-ES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FBED252C-A041-478B-B280-DD153B9709E5}" type="parTrans" cxnId="{F133D008-676D-4F1D-9EC9-B88B640E5F0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C3FF6C0-12E3-4F22-A3D0-06920B078B45}" type="sibTrans" cxnId="{F133D008-676D-4F1D-9EC9-B88B640E5F0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410F386-FF03-4F47-A879-42E8DE7D7F8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latin typeface="Georgia" panose="02040502050405020303" pitchFamily="18" charset="0"/>
              <a:cs typeface="Times New Roman" panose="02020603050405020304" pitchFamily="18" charset="0"/>
            </a:rPr>
            <a:t>Las características físicas son fáciles de imitar</a:t>
          </a:r>
          <a:endParaRPr lang="es-ES" sz="2400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1B1062E-7CB4-443D-942C-D88D5BAACFCC}" type="parTrans" cxnId="{1A047ABD-1E20-4343-843C-EB048A9A1F0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8AB75B3-CF3B-4493-9993-0D55D244682B}" type="sibTrans" cxnId="{1A047ABD-1E20-4343-843C-EB048A9A1F0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4B8C268-10AE-427B-8FDD-1E3A6D9BBE8D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  <a:cs typeface="Times New Roman" panose="02020603050405020304" pitchFamily="18" charset="0"/>
            </a:rPr>
            <a:t>Antecedentes en la decisión de compra</a:t>
          </a:r>
          <a:endParaRPr lang="es-ES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0398D7A3-EF84-48EF-A7DA-B838C9869794}" type="parTrans" cxnId="{37390B8C-1496-4DE3-9838-BE1A0D4B902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9C69F91-FD3D-49D6-8C96-5CF529DEECC1}" type="sibTrans" cxnId="{37390B8C-1496-4DE3-9838-BE1A0D4B902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F30940C-3C2A-411D-ABA0-35EA8631067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  <a:cs typeface="Times New Roman" panose="02020603050405020304" pitchFamily="18" charset="0"/>
            </a:rPr>
            <a:t>La tecnología nueva permite que los individuos compren a cualquier hora</a:t>
          </a:r>
          <a:endParaRPr lang="es-ES" sz="2000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03053206-EC43-49F7-A77C-2FF81385F900}" type="parTrans" cxnId="{BDE78C89-C149-43F8-AF65-B7109910355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56DD50C-B6C5-4B51-A1AE-FBBF629F3F5A}" type="sibTrans" cxnId="{BDE78C89-C149-43F8-AF65-B7109910355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A544869-E241-489A-9E69-9FE1EDA053FA}" type="pres">
      <dgm:prSet presAssocID="{DC01E230-68DC-4B8F-AD1C-F1124B27FF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A7EAFA5-03CA-4FD1-9307-A5747EA57AE4}" type="pres">
      <dgm:prSet presAssocID="{068E66A2-2233-431C-848D-8AF6308BC3F4}" presName="vertOne" presStyleCnt="0"/>
      <dgm:spPr/>
    </dgm:pt>
    <dgm:pt modelId="{0522A290-0793-40B3-A953-1ED99A8C32C5}" type="pres">
      <dgm:prSet presAssocID="{068E66A2-2233-431C-848D-8AF6308BC3F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11D3CC-62B9-47B7-97CB-A669469AD30D}" type="pres">
      <dgm:prSet presAssocID="{068E66A2-2233-431C-848D-8AF6308BC3F4}" presName="parTransOne" presStyleCnt="0"/>
      <dgm:spPr/>
    </dgm:pt>
    <dgm:pt modelId="{9489AA2E-6536-4BBC-821C-17179AE73CEA}" type="pres">
      <dgm:prSet presAssocID="{068E66A2-2233-431C-848D-8AF6308BC3F4}" presName="horzOne" presStyleCnt="0"/>
      <dgm:spPr/>
    </dgm:pt>
    <dgm:pt modelId="{57E79132-2E6A-4142-A7BD-EF9F80F02845}" type="pres">
      <dgm:prSet presAssocID="{1B73DFD0-4C46-4F8A-8189-847922895B9E}" presName="vertTwo" presStyleCnt="0"/>
      <dgm:spPr/>
    </dgm:pt>
    <dgm:pt modelId="{0D86CEC3-D00C-438D-AB2C-28052C5C7F2A}" type="pres">
      <dgm:prSet presAssocID="{1B73DFD0-4C46-4F8A-8189-847922895B9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63C4AD-44E7-4625-BC7C-E09E2037DC5B}" type="pres">
      <dgm:prSet presAssocID="{1B73DFD0-4C46-4F8A-8189-847922895B9E}" presName="parTransTwo" presStyleCnt="0"/>
      <dgm:spPr/>
    </dgm:pt>
    <dgm:pt modelId="{1583109A-2C18-4AB0-BEC3-7B4D55AA233F}" type="pres">
      <dgm:prSet presAssocID="{1B73DFD0-4C46-4F8A-8189-847922895B9E}" presName="horzTwo" presStyleCnt="0"/>
      <dgm:spPr/>
    </dgm:pt>
    <dgm:pt modelId="{9E0240E5-E74C-4575-A528-6433D5AFF6A7}" type="pres">
      <dgm:prSet presAssocID="{46BCFC33-4704-4132-B0B9-CF3F9F9F7B26}" presName="vertThree" presStyleCnt="0"/>
      <dgm:spPr/>
    </dgm:pt>
    <dgm:pt modelId="{A6EAEBEB-086B-426F-AE84-3DD899D14C24}" type="pres">
      <dgm:prSet presAssocID="{46BCFC33-4704-4132-B0B9-CF3F9F9F7B2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A59E1-F828-42A1-B493-E837B0B43EB7}" type="pres">
      <dgm:prSet presAssocID="{46BCFC33-4704-4132-B0B9-CF3F9F9F7B26}" presName="parTransThree" presStyleCnt="0"/>
      <dgm:spPr/>
    </dgm:pt>
    <dgm:pt modelId="{387B33EC-38F2-4FC8-96A4-64C0FDC2F1B3}" type="pres">
      <dgm:prSet presAssocID="{46BCFC33-4704-4132-B0B9-CF3F9F9F7B26}" presName="horzThree" presStyleCnt="0"/>
      <dgm:spPr/>
    </dgm:pt>
    <dgm:pt modelId="{A25B8363-854E-487A-8EEC-A39A75BE9C34}" type="pres">
      <dgm:prSet presAssocID="{2410F386-FF03-4F47-A879-42E8DE7D7F8B}" presName="vertFour" presStyleCnt="0">
        <dgm:presLayoutVars>
          <dgm:chPref val="3"/>
        </dgm:presLayoutVars>
      </dgm:prSet>
      <dgm:spPr/>
    </dgm:pt>
    <dgm:pt modelId="{5584AE3A-B114-4D3C-89CA-CD335409E05E}" type="pres">
      <dgm:prSet presAssocID="{2410F386-FF03-4F47-A879-42E8DE7D7F8B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01286-8BA7-4706-A647-DACD33F605E3}" type="pres">
      <dgm:prSet presAssocID="{2410F386-FF03-4F47-A879-42E8DE7D7F8B}" presName="horzFour" presStyleCnt="0"/>
      <dgm:spPr/>
    </dgm:pt>
    <dgm:pt modelId="{47ADABFF-B50C-4227-B668-0141CAD75559}" type="pres">
      <dgm:prSet presAssocID="{F1359543-9EA5-4F18-BDE5-D07661EF2E30}" presName="sibSpaceTwo" presStyleCnt="0"/>
      <dgm:spPr/>
    </dgm:pt>
    <dgm:pt modelId="{84F31987-F91A-4291-B468-34D83F630420}" type="pres">
      <dgm:prSet presAssocID="{932AA52E-8711-47A7-832B-00512B1055D6}" presName="vertTwo" presStyleCnt="0"/>
      <dgm:spPr/>
    </dgm:pt>
    <dgm:pt modelId="{0696EE42-9432-41DA-AF20-9C6414D615D9}" type="pres">
      <dgm:prSet presAssocID="{932AA52E-8711-47A7-832B-00512B1055D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4FCF9-FE44-42B2-8935-7015F02E3406}" type="pres">
      <dgm:prSet presAssocID="{932AA52E-8711-47A7-832B-00512B1055D6}" presName="parTransTwo" presStyleCnt="0"/>
      <dgm:spPr/>
    </dgm:pt>
    <dgm:pt modelId="{87552402-18DA-48BD-8C6E-C25FC4C35D86}" type="pres">
      <dgm:prSet presAssocID="{932AA52E-8711-47A7-832B-00512B1055D6}" presName="horzTwo" presStyleCnt="0"/>
      <dgm:spPr/>
    </dgm:pt>
    <dgm:pt modelId="{99778707-A8A9-44F0-BBA6-B50589D92D78}" type="pres">
      <dgm:prSet presAssocID="{C4B8C268-10AE-427B-8FDD-1E3A6D9BBE8D}" presName="vertThree" presStyleCnt="0"/>
      <dgm:spPr/>
    </dgm:pt>
    <dgm:pt modelId="{C659DA0B-7E90-4FBA-9495-B9323ACF4C32}" type="pres">
      <dgm:prSet presAssocID="{C4B8C268-10AE-427B-8FDD-1E3A6D9BBE8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A8AB1-E360-44BD-AEB2-CC37FC09D123}" type="pres">
      <dgm:prSet presAssocID="{C4B8C268-10AE-427B-8FDD-1E3A6D9BBE8D}" presName="parTransThree" presStyleCnt="0"/>
      <dgm:spPr/>
    </dgm:pt>
    <dgm:pt modelId="{480E460A-90C5-4962-A5FC-CA07D1A94340}" type="pres">
      <dgm:prSet presAssocID="{C4B8C268-10AE-427B-8FDD-1E3A6D9BBE8D}" presName="horzThree" presStyleCnt="0"/>
      <dgm:spPr/>
    </dgm:pt>
    <dgm:pt modelId="{80231C66-DACC-4266-858E-7D53C0137D16}" type="pres">
      <dgm:prSet presAssocID="{5F30940C-3C2A-411D-ABA0-35EA86310678}" presName="vertFour" presStyleCnt="0">
        <dgm:presLayoutVars>
          <dgm:chPref val="3"/>
        </dgm:presLayoutVars>
      </dgm:prSet>
      <dgm:spPr/>
    </dgm:pt>
    <dgm:pt modelId="{2CE3585B-2525-4B7D-B3C4-2948013577CD}" type="pres">
      <dgm:prSet presAssocID="{5F30940C-3C2A-411D-ABA0-35EA8631067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CDB28-E371-42AE-8FDC-8D42C450E71F}" type="pres">
      <dgm:prSet presAssocID="{5F30940C-3C2A-411D-ABA0-35EA86310678}" presName="horzFour" presStyleCnt="0"/>
      <dgm:spPr/>
    </dgm:pt>
  </dgm:ptLst>
  <dgm:cxnLst>
    <dgm:cxn modelId="{BDE78C89-C149-43F8-AF65-B7109910355B}" srcId="{C4B8C268-10AE-427B-8FDD-1E3A6D9BBE8D}" destId="{5F30940C-3C2A-411D-ABA0-35EA86310678}" srcOrd="0" destOrd="0" parTransId="{03053206-EC43-49F7-A77C-2FF81385F900}" sibTransId="{756DD50C-B6C5-4B51-A1AE-FBBF629F3F5A}"/>
    <dgm:cxn modelId="{D56EFE61-8945-4A9D-8E25-3AEEA9070A93}" type="presOf" srcId="{C4B8C268-10AE-427B-8FDD-1E3A6D9BBE8D}" destId="{C659DA0B-7E90-4FBA-9495-B9323ACF4C32}" srcOrd="0" destOrd="0" presId="urn:microsoft.com/office/officeart/2005/8/layout/hierarchy4"/>
    <dgm:cxn modelId="{D2D2C449-598E-4509-A1EE-ECC0D671FFEB}" srcId="{DC01E230-68DC-4B8F-AD1C-F1124B27FF7B}" destId="{068E66A2-2233-431C-848D-8AF6308BC3F4}" srcOrd="0" destOrd="0" parTransId="{58141D5A-62D6-4AA9-8382-1321B2C0A9E0}" sibTransId="{2843E3C7-968D-4C4E-BBFD-A8A88A4708C1}"/>
    <dgm:cxn modelId="{8A3BE27C-6C04-467B-81DC-DAC0054C7535}" type="presOf" srcId="{DC01E230-68DC-4B8F-AD1C-F1124B27FF7B}" destId="{EA544869-E241-489A-9E69-9FE1EDA053FA}" srcOrd="0" destOrd="0" presId="urn:microsoft.com/office/officeart/2005/8/layout/hierarchy4"/>
    <dgm:cxn modelId="{8C96BAFF-39A7-4D46-BDE6-8D8C44820E92}" srcId="{068E66A2-2233-431C-848D-8AF6308BC3F4}" destId="{932AA52E-8711-47A7-832B-00512B1055D6}" srcOrd="1" destOrd="0" parTransId="{41430D2B-16B1-4353-9AB6-0A86E10A5D8A}" sibTransId="{4253E601-B11D-4305-A055-D8223F5117F9}"/>
    <dgm:cxn modelId="{1A047ABD-1E20-4343-843C-EB048A9A1F04}" srcId="{46BCFC33-4704-4132-B0B9-CF3F9F9F7B26}" destId="{2410F386-FF03-4F47-A879-42E8DE7D7F8B}" srcOrd="0" destOrd="0" parTransId="{31B1062E-7CB4-443D-942C-D88D5BAACFCC}" sibTransId="{48AB75B3-CF3B-4493-9993-0D55D244682B}"/>
    <dgm:cxn modelId="{F133D008-676D-4F1D-9EC9-B88B640E5F0B}" srcId="{1B73DFD0-4C46-4F8A-8189-847922895B9E}" destId="{46BCFC33-4704-4132-B0B9-CF3F9F9F7B26}" srcOrd="0" destOrd="0" parTransId="{FBED252C-A041-478B-B280-DD153B9709E5}" sibTransId="{3C3FF6C0-12E3-4F22-A3D0-06920B078B45}"/>
    <dgm:cxn modelId="{8399A2DB-D67D-4499-AD5E-5D3E76F9941E}" type="presOf" srcId="{068E66A2-2233-431C-848D-8AF6308BC3F4}" destId="{0522A290-0793-40B3-A953-1ED99A8C32C5}" srcOrd="0" destOrd="0" presId="urn:microsoft.com/office/officeart/2005/8/layout/hierarchy4"/>
    <dgm:cxn modelId="{21680F74-6ABE-41DB-A5EE-E2A3EE694049}" type="presOf" srcId="{5F30940C-3C2A-411D-ABA0-35EA86310678}" destId="{2CE3585B-2525-4B7D-B3C4-2948013577CD}" srcOrd="0" destOrd="0" presId="urn:microsoft.com/office/officeart/2005/8/layout/hierarchy4"/>
    <dgm:cxn modelId="{F850846E-F384-49E5-9941-9EA2B6679693}" type="presOf" srcId="{932AA52E-8711-47A7-832B-00512B1055D6}" destId="{0696EE42-9432-41DA-AF20-9C6414D615D9}" srcOrd="0" destOrd="0" presId="urn:microsoft.com/office/officeart/2005/8/layout/hierarchy4"/>
    <dgm:cxn modelId="{0ED748F7-A9D1-4ABB-BCF9-272A20AE1FED}" type="presOf" srcId="{1B73DFD0-4C46-4F8A-8189-847922895B9E}" destId="{0D86CEC3-D00C-438D-AB2C-28052C5C7F2A}" srcOrd="0" destOrd="0" presId="urn:microsoft.com/office/officeart/2005/8/layout/hierarchy4"/>
    <dgm:cxn modelId="{0EAED8B7-5673-4B24-B965-6C6BB4BCD821}" type="presOf" srcId="{46BCFC33-4704-4132-B0B9-CF3F9F9F7B26}" destId="{A6EAEBEB-086B-426F-AE84-3DD899D14C24}" srcOrd="0" destOrd="0" presId="urn:microsoft.com/office/officeart/2005/8/layout/hierarchy4"/>
    <dgm:cxn modelId="{4CDC67E2-4025-46C1-A201-46598FEF06A2}" type="presOf" srcId="{2410F386-FF03-4F47-A879-42E8DE7D7F8B}" destId="{5584AE3A-B114-4D3C-89CA-CD335409E05E}" srcOrd="0" destOrd="0" presId="urn:microsoft.com/office/officeart/2005/8/layout/hierarchy4"/>
    <dgm:cxn modelId="{37390B8C-1496-4DE3-9838-BE1A0D4B9021}" srcId="{932AA52E-8711-47A7-832B-00512B1055D6}" destId="{C4B8C268-10AE-427B-8FDD-1E3A6D9BBE8D}" srcOrd="0" destOrd="0" parTransId="{0398D7A3-EF84-48EF-A7DA-B838C9869794}" sibTransId="{B9C69F91-FD3D-49D6-8C96-5CF529DEECC1}"/>
    <dgm:cxn modelId="{81FF90FC-F70D-45C9-BE44-CF62391DCC5B}" srcId="{068E66A2-2233-431C-848D-8AF6308BC3F4}" destId="{1B73DFD0-4C46-4F8A-8189-847922895B9E}" srcOrd="0" destOrd="0" parTransId="{8C20A9F7-E2DA-4302-991B-973F4442F38A}" sibTransId="{F1359543-9EA5-4F18-BDE5-D07661EF2E30}"/>
    <dgm:cxn modelId="{4E5115AC-2237-4D14-8293-F00A5FD86F82}" type="presParOf" srcId="{EA544869-E241-489A-9E69-9FE1EDA053FA}" destId="{DA7EAFA5-03CA-4FD1-9307-A5747EA57AE4}" srcOrd="0" destOrd="0" presId="urn:microsoft.com/office/officeart/2005/8/layout/hierarchy4"/>
    <dgm:cxn modelId="{975613AF-AA3B-4E82-A22B-5DB22EB89FE3}" type="presParOf" srcId="{DA7EAFA5-03CA-4FD1-9307-A5747EA57AE4}" destId="{0522A290-0793-40B3-A953-1ED99A8C32C5}" srcOrd="0" destOrd="0" presId="urn:microsoft.com/office/officeart/2005/8/layout/hierarchy4"/>
    <dgm:cxn modelId="{1DC35769-3EB6-48B8-A09A-83A176F5B5B8}" type="presParOf" srcId="{DA7EAFA5-03CA-4FD1-9307-A5747EA57AE4}" destId="{ED11D3CC-62B9-47B7-97CB-A669469AD30D}" srcOrd="1" destOrd="0" presId="urn:microsoft.com/office/officeart/2005/8/layout/hierarchy4"/>
    <dgm:cxn modelId="{CEC1A22E-77CF-4ABD-84AB-B5630BB142DD}" type="presParOf" srcId="{DA7EAFA5-03CA-4FD1-9307-A5747EA57AE4}" destId="{9489AA2E-6536-4BBC-821C-17179AE73CEA}" srcOrd="2" destOrd="0" presId="urn:microsoft.com/office/officeart/2005/8/layout/hierarchy4"/>
    <dgm:cxn modelId="{31065ECE-5FCD-4597-84FA-23B94CE636C7}" type="presParOf" srcId="{9489AA2E-6536-4BBC-821C-17179AE73CEA}" destId="{57E79132-2E6A-4142-A7BD-EF9F80F02845}" srcOrd="0" destOrd="0" presId="urn:microsoft.com/office/officeart/2005/8/layout/hierarchy4"/>
    <dgm:cxn modelId="{E6B365B9-7AE6-44D7-923F-65E0316CC5CE}" type="presParOf" srcId="{57E79132-2E6A-4142-A7BD-EF9F80F02845}" destId="{0D86CEC3-D00C-438D-AB2C-28052C5C7F2A}" srcOrd="0" destOrd="0" presId="urn:microsoft.com/office/officeart/2005/8/layout/hierarchy4"/>
    <dgm:cxn modelId="{36BC36AC-4EAE-4BE6-9A00-79E7BBDB9532}" type="presParOf" srcId="{57E79132-2E6A-4142-A7BD-EF9F80F02845}" destId="{E763C4AD-44E7-4625-BC7C-E09E2037DC5B}" srcOrd="1" destOrd="0" presId="urn:microsoft.com/office/officeart/2005/8/layout/hierarchy4"/>
    <dgm:cxn modelId="{457D51D5-A975-48EC-805C-80BCC505B3BE}" type="presParOf" srcId="{57E79132-2E6A-4142-A7BD-EF9F80F02845}" destId="{1583109A-2C18-4AB0-BEC3-7B4D55AA233F}" srcOrd="2" destOrd="0" presId="urn:microsoft.com/office/officeart/2005/8/layout/hierarchy4"/>
    <dgm:cxn modelId="{7F61FA4C-C8DD-4393-951C-CB177634D42E}" type="presParOf" srcId="{1583109A-2C18-4AB0-BEC3-7B4D55AA233F}" destId="{9E0240E5-E74C-4575-A528-6433D5AFF6A7}" srcOrd="0" destOrd="0" presId="urn:microsoft.com/office/officeart/2005/8/layout/hierarchy4"/>
    <dgm:cxn modelId="{74A7372E-0278-4914-85A6-79C0E2EAFE66}" type="presParOf" srcId="{9E0240E5-E74C-4575-A528-6433D5AFF6A7}" destId="{A6EAEBEB-086B-426F-AE84-3DD899D14C24}" srcOrd="0" destOrd="0" presId="urn:microsoft.com/office/officeart/2005/8/layout/hierarchy4"/>
    <dgm:cxn modelId="{0DA6144B-1BE8-414E-90B9-631346775B5F}" type="presParOf" srcId="{9E0240E5-E74C-4575-A528-6433D5AFF6A7}" destId="{94EA59E1-F828-42A1-B493-E837B0B43EB7}" srcOrd="1" destOrd="0" presId="urn:microsoft.com/office/officeart/2005/8/layout/hierarchy4"/>
    <dgm:cxn modelId="{8198414A-DB3E-4E68-889E-6448C93215BF}" type="presParOf" srcId="{9E0240E5-E74C-4575-A528-6433D5AFF6A7}" destId="{387B33EC-38F2-4FC8-96A4-64C0FDC2F1B3}" srcOrd="2" destOrd="0" presId="urn:microsoft.com/office/officeart/2005/8/layout/hierarchy4"/>
    <dgm:cxn modelId="{5AB07DEF-F43D-415B-8337-C25B230E5484}" type="presParOf" srcId="{387B33EC-38F2-4FC8-96A4-64C0FDC2F1B3}" destId="{A25B8363-854E-487A-8EEC-A39A75BE9C34}" srcOrd="0" destOrd="0" presId="urn:microsoft.com/office/officeart/2005/8/layout/hierarchy4"/>
    <dgm:cxn modelId="{EB9EE2A3-5637-4205-B0F4-467D3DB39843}" type="presParOf" srcId="{A25B8363-854E-487A-8EEC-A39A75BE9C34}" destId="{5584AE3A-B114-4D3C-89CA-CD335409E05E}" srcOrd="0" destOrd="0" presId="urn:microsoft.com/office/officeart/2005/8/layout/hierarchy4"/>
    <dgm:cxn modelId="{DF4920B7-FA4D-4A1C-9DC3-6235112C9B9B}" type="presParOf" srcId="{A25B8363-854E-487A-8EEC-A39A75BE9C34}" destId="{17701286-8BA7-4706-A647-DACD33F605E3}" srcOrd="1" destOrd="0" presId="urn:microsoft.com/office/officeart/2005/8/layout/hierarchy4"/>
    <dgm:cxn modelId="{AECA86AA-E478-4409-8503-06EFE6657270}" type="presParOf" srcId="{9489AA2E-6536-4BBC-821C-17179AE73CEA}" destId="{47ADABFF-B50C-4227-B668-0141CAD75559}" srcOrd="1" destOrd="0" presId="urn:microsoft.com/office/officeart/2005/8/layout/hierarchy4"/>
    <dgm:cxn modelId="{CB54FF19-4E95-4FE5-84C4-78B57FC9D23D}" type="presParOf" srcId="{9489AA2E-6536-4BBC-821C-17179AE73CEA}" destId="{84F31987-F91A-4291-B468-34D83F630420}" srcOrd="2" destOrd="0" presId="urn:microsoft.com/office/officeart/2005/8/layout/hierarchy4"/>
    <dgm:cxn modelId="{CC514E65-F013-4654-8FD3-BDE4DC097D18}" type="presParOf" srcId="{84F31987-F91A-4291-B468-34D83F630420}" destId="{0696EE42-9432-41DA-AF20-9C6414D615D9}" srcOrd="0" destOrd="0" presId="urn:microsoft.com/office/officeart/2005/8/layout/hierarchy4"/>
    <dgm:cxn modelId="{B26EB509-1B52-4066-B1FC-E029A5CF5768}" type="presParOf" srcId="{84F31987-F91A-4291-B468-34D83F630420}" destId="{D444FCF9-FE44-42B2-8935-7015F02E3406}" srcOrd="1" destOrd="0" presId="urn:microsoft.com/office/officeart/2005/8/layout/hierarchy4"/>
    <dgm:cxn modelId="{99CF51E3-4910-47A9-B87C-783A74EE8B6C}" type="presParOf" srcId="{84F31987-F91A-4291-B468-34D83F630420}" destId="{87552402-18DA-48BD-8C6E-C25FC4C35D86}" srcOrd="2" destOrd="0" presId="urn:microsoft.com/office/officeart/2005/8/layout/hierarchy4"/>
    <dgm:cxn modelId="{B71E2913-274D-46F9-BC17-56E5313B5A65}" type="presParOf" srcId="{87552402-18DA-48BD-8C6E-C25FC4C35D86}" destId="{99778707-A8A9-44F0-BBA6-B50589D92D78}" srcOrd="0" destOrd="0" presId="urn:microsoft.com/office/officeart/2005/8/layout/hierarchy4"/>
    <dgm:cxn modelId="{565177BA-BA4D-4B2B-BA30-49C2765C0E0F}" type="presParOf" srcId="{99778707-A8A9-44F0-BBA6-B50589D92D78}" destId="{C659DA0B-7E90-4FBA-9495-B9323ACF4C32}" srcOrd="0" destOrd="0" presId="urn:microsoft.com/office/officeart/2005/8/layout/hierarchy4"/>
    <dgm:cxn modelId="{402D5B8D-421E-4B3E-96DE-5ECB6414600F}" type="presParOf" srcId="{99778707-A8A9-44F0-BBA6-B50589D92D78}" destId="{B58A8AB1-E360-44BD-AEB2-CC37FC09D123}" srcOrd="1" destOrd="0" presId="urn:microsoft.com/office/officeart/2005/8/layout/hierarchy4"/>
    <dgm:cxn modelId="{2A237045-76C3-4438-9847-4157C641AB5C}" type="presParOf" srcId="{99778707-A8A9-44F0-BBA6-B50589D92D78}" destId="{480E460A-90C5-4962-A5FC-CA07D1A94340}" srcOrd="2" destOrd="0" presId="urn:microsoft.com/office/officeart/2005/8/layout/hierarchy4"/>
    <dgm:cxn modelId="{1AD4A7F8-2524-4317-AAA8-19CF9680FC59}" type="presParOf" srcId="{480E460A-90C5-4962-A5FC-CA07D1A94340}" destId="{80231C66-DACC-4266-858E-7D53C0137D16}" srcOrd="0" destOrd="0" presId="urn:microsoft.com/office/officeart/2005/8/layout/hierarchy4"/>
    <dgm:cxn modelId="{DCCFC96F-5D9E-4293-B2B5-82C1B10B2AD9}" type="presParOf" srcId="{80231C66-DACC-4266-858E-7D53C0137D16}" destId="{2CE3585B-2525-4B7D-B3C4-2948013577CD}" srcOrd="0" destOrd="0" presId="urn:microsoft.com/office/officeart/2005/8/layout/hierarchy4"/>
    <dgm:cxn modelId="{EE28542D-2486-4411-ADF9-F23F7227FAE8}" type="presParOf" srcId="{80231C66-DACC-4266-858E-7D53C0137D16}" destId="{A38CDB28-E371-42AE-8FDC-8D42C450E7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23293-02E0-4A93-AC57-FB70AB3C7A26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F0C515A-CCA5-413A-80A6-B8A895ECBED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Marco Conceptual</a:t>
          </a:r>
          <a:endParaRPr lang="es-ES" dirty="0">
            <a:latin typeface="Georgia" panose="02040502050405020303" pitchFamily="18" charset="0"/>
          </a:endParaRPr>
        </a:p>
      </dgm:t>
    </dgm:pt>
    <dgm:pt modelId="{0131C62C-FB12-40F1-ACF7-4E53B8EBB00E}" type="parTrans" cxnId="{AB042D52-FC3F-4C76-B44C-1C06457CD3F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308B604-6DD1-4732-B3CE-E7ECAB98F729}" type="sibTrans" cxnId="{AB042D52-FC3F-4C76-B44C-1C06457CD3F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DF615176-E489-49A1-96B7-00EF128B57C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Georgia" panose="02040502050405020303" pitchFamily="18" charset="0"/>
            </a:rPr>
            <a:t>Incidencia </a:t>
          </a:r>
          <a:endParaRPr lang="es-ES" sz="2000" dirty="0">
            <a:latin typeface="Georgia" panose="02040502050405020303" pitchFamily="18" charset="0"/>
          </a:endParaRPr>
        </a:p>
      </dgm:t>
    </dgm:pt>
    <dgm:pt modelId="{2F2341FD-E431-480D-9257-F6E925886547}" type="parTrans" cxnId="{184BE186-4C6E-45AF-A4AB-E199A0BCD56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ABF1DBB-77BC-4B5B-AB89-0E430110FEFD}" type="sibTrans" cxnId="{184BE186-4C6E-45AF-A4AB-E199A0BCD56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9884962-D0A9-4D7A-BCC5-47CD04B13FE0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>
              <a:latin typeface="Georgia" panose="02040502050405020303" pitchFamily="18" charset="0"/>
            </a:rPr>
            <a:t>Marca</a:t>
          </a:r>
          <a:endParaRPr lang="es-ES" sz="1400" dirty="0">
            <a:latin typeface="Georgia" panose="02040502050405020303" pitchFamily="18" charset="0"/>
          </a:endParaRPr>
        </a:p>
      </dgm:t>
    </dgm:pt>
    <dgm:pt modelId="{7FA7C28E-9813-4FB9-A3D8-3675A5259792}" type="parTrans" cxnId="{8D0736EB-C72C-4133-8FEE-5EB0628D646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12BEE65-EFF8-4ADB-A666-FE2DC13476EA}" type="sibTrans" cxnId="{8D0736EB-C72C-4133-8FEE-5EB0628D646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3F511D1-4C35-4A8F-B385-0DB9BF21AE2D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latin typeface="Georgia" panose="02040502050405020303" pitchFamily="18" charset="0"/>
            </a:rPr>
            <a:t>Decisión</a:t>
          </a:r>
          <a:endParaRPr lang="es-ES" sz="2400" dirty="0">
            <a:latin typeface="Georgia" panose="02040502050405020303" pitchFamily="18" charset="0"/>
          </a:endParaRPr>
        </a:p>
      </dgm:t>
    </dgm:pt>
    <dgm:pt modelId="{7EDB0EF9-5F51-4529-A132-DC2DDA88FF16}" type="parTrans" cxnId="{2BFDE4BA-CD2B-479D-9F19-6DBB53BF4CC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2DE8AF7-1B38-4F58-AEC6-F2918D4CD9BE}" type="sibTrans" cxnId="{2BFDE4BA-CD2B-479D-9F19-6DBB53BF4CC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A979CC48-6BE3-4421-9BA0-118E78A831D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Georgia" panose="02040502050405020303" pitchFamily="18" charset="0"/>
            </a:rPr>
            <a:t>Vocablo latino “incidencia”, la cual hace referencia a distintas situaciones que se presentan </a:t>
          </a:r>
          <a:endParaRPr lang="es-ES" sz="1600" dirty="0">
            <a:latin typeface="Georgia" panose="02040502050405020303" pitchFamily="18" charset="0"/>
          </a:endParaRPr>
        </a:p>
      </dgm:t>
    </dgm:pt>
    <dgm:pt modelId="{811E7F3B-CC8F-4C50-9FE3-29C6E5D9FC10}" type="parTrans" cxnId="{4AA79A61-6331-4D02-9C0A-905A7D6BF39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B20431F-33E1-4719-8C60-58A529157078}" type="sibTrans" cxnId="{4AA79A61-6331-4D02-9C0A-905A7D6BF39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BCCAB96-FD35-43B2-AE46-BE7D799ED71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Georgia" panose="02040502050405020303" pitchFamily="18" charset="0"/>
            </a:rPr>
            <a:t>latín </a:t>
          </a:r>
          <a:r>
            <a:rPr lang="es-EC" sz="1400" i="1" dirty="0" smtClean="0">
              <a:latin typeface="Georgia" panose="02040502050405020303" pitchFamily="18" charset="0"/>
            </a:rPr>
            <a:t>marca, </a:t>
          </a:r>
          <a:r>
            <a:rPr lang="es-EC" sz="1400" dirty="0" smtClean="0">
              <a:latin typeface="Georgia" panose="02040502050405020303" pitchFamily="18" charset="0"/>
            </a:rPr>
            <a:t>define a la marca es la parte identificable del producto por parte de los consumidores y se compone del nombre, un signo, símbolo o palabras</a:t>
          </a:r>
          <a:endParaRPr lang="es-ES" sz="1400" dirty="0">
            <a:latin typeface="Georgia" panose="02040502050405020303" pitchFamily="18" charset="0"/>
          </a:endParaRPr>
        </a:p>
      </dgm:t>
    </dgm:pt>
    <dgm:pt modelId="{7926D243-67AF-4740-8E23-700C44F9F681}" type="parTrans" cxnId="{1F7B69AC-B380-4C6B-B319-9EEC03C6CC9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6FAA870-A791-4C4A-9394-A3CF7301A96E}" type="sibTrans" cxnId="{1F7B69AC-B380-4C6B-B319-9EEC03C6CC9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9128231-22F5-409D-B576-2FE88510DDA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latin typeface="Georgia" panose="02040502050405020303" pitchFamily="18" charset="0"/>
            </a:rPr>
            <a:t>Comprar</a:t>
          </a:r>
          <a:endParaRPr lang="es-ES" sz="2400" dirty="0">
            <a:latin typeface="Georgia" panose="02040502050405020303" pitchFamily="18" charset="0"/>
          </a:endParaRPr>
        </a:p>
      </dgm:t>
    </dgm:pt>
    <dgm:pt modelId="{8D909DC0-61ED-4403-808B-25F2EAF55FED}" type="parTrans" cxnId="{1D427AAF-C873-4536-AD9D-47B10E525B3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B89FCFC-C0CC-418B-A4EC-14B81B361E03}" type="sibTrans" cxnId="{1D427AAF-C873-4536-AD9D-47B10E525B3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387D4BB0-AD98-4761-BEA4-6AB13AE402E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700" dirty="0" err="1" smtClean="0">
              <a:latin typeface="Georgia" panose="02040502050405020303" pitchFamily="18" charset="0"/>
            </a:rPr>
            <a:t>Millennials</a:t>
          </a:r>
          <a:endParaRPr lang="es-ES" sz="1700" dirty="0">
            <a:latin typeface="Georgia" panose="02040502050405020303" pitchFamily="18" charset="0"/>
          </a:endParaRPr>
        </a:p>
      </dgm:t>
    </dgm:pt>
    <dgm:pt modelId="{C064D0ED-D3F1-45C3-BED8-DEA4BE664A94}" type="parTrans" cxnId="{57551538-3C93-4A86-BE1B-484BD3D38E9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4A9E908-A6EA-43CB-A21D-C4E892466FB4}" type="sibTrans" cxnId="{57551538-3C93-4A86-BE1B-484BD3D38E96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21E8C6A-39EA-4C70-B2C2-75EDB0A0259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latín -</a:t>
          </a:r>
          <a:r>
            <a:rPr lang="es-EC" sz="1800" i="1" dirty="0" err="1" smtClean="0">
              <a:latin typeface="Georgia" panose="02040502050405020303" pitchFamily="18" charset="0"/>
            </a:rPr>
            <a:t>decisio</a:t>
          </a:r>
          <a:r>
            <a:rPr lang="es-EC" sz="1800" i="1" dirty="0" smtClean="0">
              <a:latin typeface="Georgia" panose="02040502050405020303" pitchFamily="18" charset="0"/>
            </a:rPr>
            <a:t>, -</a:t>
          </a:r>
          <a:r>
            <a:rPr lang="es-EC" sz="1800" i="1" dirty="0" err="1" smtClean="0">
              <a:latin typeface="Georgia" panose="02040502050405020303" pitchFamily="18" charset="0"/>
            </a:rPr>
            <a:t>decisionis</a:t>
          </a:r>
          <a:r>
            <a:rPr lang="es-EC" sz="1800" i="1" dirty="0" smtClean="0">
              <a:latin typeface="Georgia" panose="02040502050405020303" pitchFamily="18" charset="0"/>
            </a:rPr>
            <a:t>, el cual significa una opción </a:t>
          </a:r>
          <a:endParaRPr lang="es-ES" sz="1800" dirty="0">
            <a:latin typeface="Georgia" panose="02040502050405020303" pitchFamily="18" charset="0"/>
          </a:endParaRPr>
        </a:p>
      </dgm:t>
    </dgm:pt>
    <dgm:pt modelId="{E2BA231F-5DC1-4C98-9DDD-56A6C709C334}" type="parTrans" cxnId="{46B1909E-D827-4AA1-BCBE-AAF33DC9B41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AC3E3A3-6A43-4049-BB07-53CB18E5AE4F}" type="sibTrans" cxnId="{46B1909E-D827-4AA1-BCBE-AAF33DC9B414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80A2FF3A-8E8B-4A24-867B-42CF37EFF44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latín </a:t>
          </a:r>
          <a:r>
            <a:rPr lang="es-EC" sz="1800" i="1" dirty="0" err="1" smtClean="0">
              <a:latin typeface="Georgia" panose="02040502050405020303" pitchFamily="18" charset="0"/>
            </a:rPr>
            <a:t>comparāre</a:t>
          </a:r>
          <a:r>
            <a:rPr lang="es-EC" sz="1800" i="1" dirty="0" smtClean="0">
              <a:latin typeface="Georgia" panose="02040502050405020303" pitchFamily="18" charset="0"/>
            </a:rPr>
            <a:t>, </a:t>
          </a:r>
          <a:r>
            <a:rPr lang="es-EC" sz="1800" dirty="0" smtClean="0">
              <a:latin typeface="Georgia" panose="02040502050405020303" pitchFamily="18" charset="0"/>
            </a:rPr>
            <a:t>cotejar, adquirir; traduciéndose a comprador </a:t>
          </a:r>
          <a:endParaRPr lang="es-ES" sz="1800" dirty="0">
            <a:latin typeface="Georgia" panose="02040502050405020303" pitchFamily="18" charset="0"/>
          </a:endParaRPr>
        </a:p>
      </dgm:t>
    </dgm:pt>
    <dgm:pt modelId="{631C661D-A3D1-46F7-B99D-8E66BD8DACEA}" type="parTrans" cxnId="{C46F9C14-D562-4DB3-A91B-47A39B318BE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876FC70-3AFB-4639-A1E8-33EEDCB44F41}" type="sibTrans" cxnId="{C46F9C14-D562-4DB3-A91B-47A39B318BE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FC2E523-3124-4D17-A830-8437082B181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700" dirty="0" smtClean="0">
              <a:latin typeface="Georgia" panose="02040502050405020303" pitchFamily="18" charset="0"/>
            </a:rPr>
            <a:t>inglés </a:t>
          </a:r>
          <a:r>
            <a:rPr lang="es-EC" sz="1700" i="1" dirty="0" err="1" smtClean="0">
              <a:latin typeface="Georgia" panose="02040502050405020303" pitchFamily="18" charset="0"/>
            </a:rPr>
            <a:t>millennial</a:t>
          </a:r>
          <a:r>
            <a:rPr lang="es-EC" sz="1700" i="1" dirty="0" smtClean="0">
              <a:latin typeface="Georgia" panose="02040502050405020303" pitchFamily="18" charset="0"/>
            </a:rPr>
            <a:t>, </a:t>
          </a:r>
          <a:r>
            <a:rPr lang="es-EC" sz="1700" i="1" dirty="0" err="1" smtClean="0">
              <a:latin typeface="Georgia" panose="02040502050405020303" pitchFamily="18" charset="0"/>
            </a:rPr>
            <a:t>millennials</a:t>
          </a:r>
          <a:r>
            <a:rPr lang="es-EC" sz="1700" i="1" dirty="0" smtClean="0">
              <a:latin typeface="Georgia" panose="02040502050405020303" pitchFamily="18" charset="0"/>
            </a:rPr>
            <a:t> (o </a:t>
          </a:r>
          <a:r>
            <a:rPr lang="es-EC" sz="1700" i="1" dirty="0" err="1" smtClean="0">
              <a:latin typeface="Georgia" panose="02040502050405020303" pitchFamily="18" charset="0"/>
            </a:rPr>
            <a:t>Millennial</a:t>
          </a:r>
          <a:r>
            <a:rPr lang="es-EC" sz="1700" i="1" dirty="0" smtClean="0">
              <a:latin typeface="Georgia" panose="02040502050405020303" pitchFamily="18" charset="0"/>
            </a:rPr>
            <a:t> </a:t>
          </a:r>
          <a:r>
            <a:rPr lang="es-EC" sz="1700" i="1" dirty="0" err="1" smtClean="0">
              <a:latin typeface="Georgia" panose="02040502050405020303" pitchFamily="18" charset="0"/>
            </a:rPr>
            <a:t>Generation</a:t>
          </a:r>
          <a:r>
            <a:rPr lang="es-EC" sz="1700" i="1" dirty="0" smtClean="0">
              <a:latin typeface="Georgia" panose="02040502050405020303" pitchFamily="18" charset="0"/>
            </a:rPr>
            <a:t>), </a:t>
          </a:r>
          <a:r>
            <a:rPr lang="es-EC" sz="1700" dirty="0" smtClean="0">
              <a:latin typeface="Georgia" panose="02040502050405020303" pitchFamily="18" charset="0"/>
            </a:rPr>
            <a:t>pertenece al milenio</a:t>
          </a:r>
          <a:endParaRPr lang="es-ES" sz="1700" dirty="0">
            <a:latin typeface="Georgia" panose="02040502050405020303" pitchFamily="18" charset="0"/>
          </a:endParaRPr>
        </a:p>
      </dgm:t>
    </dgm:pt>
    <dgm:pt modelId="{EA251CAA-0BBB-4876-BABE-88140FCF4948}" type="parTrans" cxnId="{449F715D-95CB-46B2-97FC-2C337B36A7B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31E6E2E-C680-4769-B65A-8587581DD61B}" type="sibTrans" cxnId="{449F715D-95CB-46B2-97FC-2C337B36A7B1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88AA5ABF-6061-4EE9-A855-6DC5BAEEA222}" type="pres">
      <dgm:prSet presAssocID="{8A423293-02E0-4A93-AC57-FB70AB3C7A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0DCDA4-3B8E-482B-BA4C-7A99BC807AFC}" type="pres">
      <dgm:prSet presAssocID="{1F0C515A-CCA5-413A-80A6-B8A895ECBEDA}" presName="centerShape" presStyleLbl="node0" presStyleIdx="0" presStyleCnt="1"/>
      <dgm:spPr/>
      <dgm:t>
        <a:bodyPr/>
        <a:lstStyle/>
        <a:p>
          <a:endParaRPr lang="es-ES"/>
        </a:p>
      </dgm:t>
    </dgm:pt>
    <dgm:pt modelId="{4D942147-BC53-4308-B912-E4C69122CF6C}" type="pres">
      <dgm:prSet presAssocID="{2F2341FD-E431-480D-9257-F6E925886547}" presName="parTrans" presStyleLbl="bgSibTrans2D1" presStyleIdx="0" presStyleCnt="5"/>
      <dgm:spPr/>
      <dgm:t>
        <a:bodyPr/>
        <a:lstStyle/>
        <a:p>
          <a:endParaRPr lang="es-ES"/>
        </a:p>
      </dgm:t>
    </dgm:pt>
    <dgm:pt modelId="{CBE8F273-435C-4986-8B72-A0E32A40C846}" type="pres">
      <dgm:prSet presAssocID="{DF615176-E489-49A1-96B7-00EF128B57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5C8FB-3B30-435F-8350-02AD346A2BC5}" type="pres">
      <dgm:prSet presAssocID="{7FA7C28E-9813-4FB9-A3D8-3675A5259792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9FD7BA8C-1975-453E-961C-895F90E27E50}" type="pres">
      <dgm:prSet presAssocID="{B9884962-D0A9-4D7A-BCC5-47CD04B13F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ACE06-5781-4D4D-94AE-1C616371E597}" type="pres">
      <dgm:prSet presAssocID="{7EDB0EF9-5F51-4529-A132-DC2DDA88FF16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6846A3FA-0BEA-48B0-A89A-8E2138988403}" type="pres">
      <dgm:prSet presAssocID="{53F511D1-4C35-4A8F-B385-0DB9BF21AE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D7F40-88C0-4D06-B491-3E99E3BFEA83}" type="pres">
      <dgm:prSet presAssocID="{8D909DC0-61ED-4403-808B-25F2EAF55FED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8EC72F20-9125-414A-92C6-766E56572B69}" type="pres">
      <dgm:prSet presAssocID="{79128231-22F5-409D-B576-2FE88510DD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2D033-3226-42DA-90A5-94DBBA144F8D}" type="pres">
      <dgm:prSet presAssocID="{C064D0ED-D3F1-45C3-BED8-DEA4BE664A94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EAE52F3B-1BFA-4628-9AA7-38B3F9648B3C}" type="pres">
      <dgm:prSet presAssocID="{387D4BB0-AD98-4761-BEA4-6AB13AE402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FEC7F7-E6F9-4124-A277-649F51D26025}" type="presOf" srcId="{0FC2E523-3124-4D17-A830-8437082B181C}" destId="{EAE52F3B-1BFA-4628-9AA7-38B3F9648B3C}" srcOrd="0" destOrd="1" presId="urn:microsoft.com/office/officeart/2005/8/layout/radial4"/>
    <dgm:cxn modelId="{DACB1926-2F6A-41A5-A521-5205004B4DE1}" type="presOf" srcId="{B9884962-D0A9-4D7A-BCC5-47CD04B13FE0}" destId="{9FD7BA8C-1975-453E-961C-895F90E27E50}" srcOrd="0" destOrd="0" presId="urn:microsoft.com/office/officeart/2005/8/layout/radial4"/>
    <dgm:cxn modelId="{449F715D-95CB-46B2-97FC-2C337B36A7B1}" srcId="{387D4BB0-AD98-4761-BEA4-6AB13AE402EC}" destId="{0FC2E523-3124-4D17-A830-8437082B181C}" srcOrd="0" destOrd="0" parTransId="{EA251CAA-0BBB-4876-BABE-88140FCF4948}" sibTransId="{731E6E2E-C680-4769-B65A-8587581DD61B}"/>
    <dgm:cxn modelId="{57551538-3C93-4A86-BE1B-484BD3D38E96}" srcId="{1F0C515A-CCA5-413A-80A6-B8A895ECBEDA}" destId="{387D4BB0-AD98-4761-BEA4-6AB13AE402EC}" srcOrd="4" destOrd="0" parTransId="{C064D0ED-D3F1-45C3-BED8-DEA4BE664A94}" sibTransId="{64A9E908-A6EA-43CB-A21D-C4E892466FB4}"/>
    <dgm:cxn modelId="{C46F9C14-D562-4DB3-A91B-47A39B318BE1}" srcId="{79128231-22F5-409D-B576-2FE88510DDA7}" destId="{80A2FF3A-8E8B-4A24-867B-42CF37EFF442}" srcOrd="0" destOrd="0" parTransId="{631C661D-A3D1-46F7-B99D-8E66BD8DACEA}" sibTransId="{0876FC70-3AFB-4639-A1E8-33EEDCB44F41}"/>
    <dgm:cxn modelId="{1D427AAF-C873-4536-AD9D-47B10E525B36}" srcId="{1F0C515A-CCA5-413A-80A6-B8A895ECBEDA}" destId="{79128231-22F5-409D-B576-2FE88510DDA7}" srcOrd="3" destOrd="0" parTransId="{8D909DC0-61ED-4403-808B-25F2EAF55FED}" sibTransId="{1B89FCFC-C0CC-418B-A4EC-14B81B361E03}"/>
    <dgm:cxn modelId="{184BE186-4C6E-45AF-A4AB-E199A0BCD569}" srcId="{1F0C515A-CCA5-413A-80A6-B8A895ECBEDA}" destId="{DF615176-E489-49A1-96B7-00EF128B57CA}" srcOrd="0" destOrd="0" parTransId="{2F2341FD-E431-480D-9257-F6E925886547}" sibTransId="{5ABF1DBB-77BC-4B5B-AB89-0E430110FEFD}"/>
    <dgm:cxn modelId="{81C90218-2B05-43EA-9B1A-E4096F03EEAB}" type="presOf" srcId="{387D4BB0-AD98-4761-BEA4-6AB13AE402EC}" destId="{EAE52F3B-1BFA-4628-9AA7-38B3F9648B3C}" srcOrd="0" destOrd="0" presId="urn:microsoft.com/office/officeart/2005/8/layout/radial4"/>
    <dgm:cxn modelId="{2BFDE4BA-CD2B-479D-9F19-6DBB53BF4CCA}" srcId="{1F0C515A-CCA5-413A-80A6-B8A895ECBEDA}" destId="{53F511D1-4C35-4A8F-B385-0DB9BF21AE2D}" srcOrd="2" destOrd="0" parTransId="{7EDB0EF9-5F51-4529-A132-DC2DDA88FF16}" sibTransId="{B2DE8AF7-1B38-4F58-AEC6-F2918D4CD9BE}"/>
    <dgm:cxn modelId="{57FE1477-FF14-49A0-B063-96B5A18B82A3}" type="presOf" srcId="{DF615176-E489-49A1-96B7-00EF128B57CA}" destId="{CBE8F273-435C-4986-8B72-A0E32A40C846}" srcOrd="0" destOrd="0" presId="urn:microsoft.com/office/officeart/2005/8/layout/radial4"/>
    <dgm:cxn modelId="{5DD411F4-2346-4FCC-8D5A-DC9FC500110C}" type="presOf" srcId="{2F2341FD-E431-480D-9257-F6E925886547}" destId="{4D942147-BC53-4308-B912-E4C69122CF6C}" srcOrd="0" destOrd="0" presId="urn:microsoft.com/office/officeart/2005/8/layout/radial4"/>
    <dgm:cxn modelId="{8D0736EB-C72C-4133-8FEE-5EB0628D6467}" srcId="{1F0C515A-CCA5-413A-80A6-B8A895ECBEDA}" destId="{B9884962-D0A9-4D7A-BCC5-47CD04B13FE0}" srcOrd="1" destOrd="0" parTransId="{7FA7C28E-9813-4FB9-A3D8-3675A5259792}" sibTransId="{312BEE65-EFF8-4ADB-A666-FE2DC13476EA}"/>
    <dgm:cxn modelId="{AB042D52-FC3F-4C76-B44C-1C06457CD3F4}" srcId="{8A423293-02E0-4A93-AC57-FB70AB3C7A26}" destId="{1F0C515A-CCA5-413A-80A6-B8A895ECBEDA}" srcOrd="0" destOrd="0" parTransId="{0131C62C-FB12-40F1-ACF7-4E53B8EBB00E}" sibTransId="{1308B604-6DD1-4732-B3CE-E7ECAB98F729}"/>
    <dgm:cxn modelId="{322099A4-E905-4E4E-870B-225D0512ADA6}" type="presOf" srcId="{8D909DC0-61ED-4403-808B-25F2EAF55FED}" destId="{549D7F40-88C0-4D06-B491-3E99E3BFEA83}" srcOrd="0" destOrd="0" presId="urn:microsoft.com/office/officeart/2005/8/layout/radial4"/>
    <dgm:cxn modelId="{871EC4D0-D8FF-426E-9DFC-FF152805E3A8}" type="presOf" srcId="{79128231-22F5-409D-B576-2FE88510DDA7}" destId="{8EC72F20-9125-414A-92C6-766E56572B69}" srcOrd="0" destOrd="0" presId="urn:microsoft.com/office/officeart/2005/8/layout/radial4"/>
    <dgm:cxn modelId="{46B1909E-D827-4AA1-BCBE-AAF33DC9B414}" srcId="{53F511D1-4C35-4A8F-B385-0DB9BF21AE2D}" destId="{721E8C6A-39EA-4C70-B2C2-75EDB0A02594}" srcOrd="0" destOrd="0" parTransId="{E2BA231F-5DC1-4C98-9DDD-56A6C709C334}" sibTransId="{CAC3E3A3-6A43-4049-BB07-53CB18E5AE4F}"/>
    <dgm:cxn modelId="{D96D0122-9060-4777-8FD7-C181C007E4FE}" type="presOf" srcId="{53F511D1-4C35-4A8F-B385-0DB9BF21AE2D}" destId="{6846A3FA-0BEA-48B0-A89A-8E2138988403}" srcOrd="0" destOrd="0" presId="urn:microsoft.com/office/officeart/2005/8/layout/radial4"/>
    <dgm:cxn modelId="{02F1E5DE-7E57-4716-A615-94328119E2E3}" type="presOf" srcId="{C064D0ED-D3F1-45C3-BED8-DEA4BE664A94}" destId="{3512D033-3226-42DA-90A5-94DBBA144F8D}" srcOrd="0" destOrd="0" presId="urn:microsoft.com/office/officeart/2005/8/layout/radial4"/>
    <dgm:cxn modelId="{C56C201F-A2C3-4296-B03D-7C9198A02274}" type="presOf" srcId="{7FA7C28E-9813-4FB9-A3D8-3675A5259792}" destId="{ED65C8FB-3B30-435F-8350-02AD346A2BC5}" srcOrd="0" destOrd="0" presId="urn:microsoft.com/office/officeart/2005/8/layout/radial4"/>
    <dgm:cxn modelId="{320AAB81-11EE-43EB-A458-BA1E3565C3AF}" type="presOf" srcId="{8A423293-02E0-4A93-AC57-FB70AB3C7A26}" destId="{88AA5ABF-6061-4EE9-A855-6DC5BAEEA222}" srcOrd="0" destOrd="0" presId="urn:microsoft.com/office/officeart/2005/8/layout/radial4"/>
    <dgm:cxn modelId="{401AECE1-39FC-4FDF-845C-B8239FC37925}" type="presOf" srcId="{3BCCAB96-FD35-43B2-AE46-BE7D799ED716}" destId="{9FD7BA8C-1975-453E-961C-895F90E27E50}" srcOrd="0" destOrd="1" presId="urn:microsoft.com/office/officeart/2005/8/layout/radial4"/>
    <dgm:cxn modelId="{66720108-1605-4724-93D5-C3710B19D26C}" type="presOf" srcId="{721E8C6A-39EA-4C70-B2C2-75EDB0A02594}" destId="{6846A3FA-0BEA-48B0-A89A-8E2138988403}" srcOrd="0" destOrd="1" presId="urn:microsoft.com/office/officeart/2005/8/layout/radial4"/>
    <dgm:cxn modelId="{1F7B69AC-B380-4C6B-B319-9EEC03C6CC99}" srcId="{B9884962-D0A9-4D7A-BCC5-47CD04B13FE0}" destId="{3BCCAB96-FD35-43B2-AE46-BE7D799ED716}" srcOrd="0" destOrd="0" parTransId="{7926D243-67AF-4740-8E23-700C44F9F681}" sibTransId="{56FAA870-A791-4C4A-9394-A3CF7301A96E}"/>
    <dgm:cxn modelId="{3119E3DE-2F15-49BC-A9FF-DFBE37893038}" type="presOf" srcId="{80A2FF3A-8E8B-4A24-867B-42CF37EFF442}" destId="{8EC72F20-9125-414A-92C6-766E56572B69}" srcOrd="0" destOrd="1" presId="urn:microsoft.com/office/officeart/2005/8/layout/radial4"/>
    <dgm:cxn modelId="{81A97AFA-2653-42BB-8D2F-DA3D7B8DFC9A}" type="presOf" srcId="{7EDB0EF9-5F51-4529-A132-DC2DDA88FF16}" destId="{60EACE06-5781-4D4D-94AE-1C616371E597}" srcOrd="0" destOrd="0" presId="urn:microsoft.com/office/officeart/2005/8/layout/radial4"/>
    <dgm:cxn modelId="{0402FA83-A649-4FCE-A2BF-6374B6B63B98}" type="presOf" srcId="{1F0C515A-CCA5-413A-80A6-B8A895ECBEDA}" destId="{7D0DCDA4-3B8E-482B-BA4C-7A99BC807AFC}" srcOrd="0" destOrd="0" presId="urn:microsoft.com/office/officeart/2005/8/layout/radial4"/>
    <dgm:cxn modelId="{4AA79A61-6331-4D02-9C0A-905A7D6BF394}" srcId="{DF615176-E489-49A1-96B7-00EF128B57CA}" destId="{A979CC48-6BE3-4421-9BA0-118E78A831D0}" srcOrd="0" destOrd="0" parTransId="{811E7F3B-CC8F-4C50-9FE3-29C6E5D9FC10}" sibTransId="{9B20431F-33E1-4719-8C60-58A529157078}"/>
    <dgm:cxn modelId="{992A2180-5548-4E6C-99A1-F4356C8E8D90}" type="presOf" srcId="{A979CC48-6BE3-4421-9BA0-118E78A831D0}" destId="{CBE8F273-435C-4986-8B72-A0E32A40C846}" srcOrd="0" destOrd="1" presId="urn:microsoft.com/office/officeart/2005/8/layout/radial4"/>
    <dgm:cxn modelId="{A271D281-7B08-4615-A03E-742207B5104A}" type="presParOf" srcId="{88AA5ABF-6061-4EE9-A855-6DC5BAEEA222}" destId="{7D0DCDA4-3B8E-482B-BA4C-7A99BC807AFC}" srcOrd="0" destOrd="0" presId="urn:microsoft.com/office/officeart/2005/8/layout/radial4"/>
    <dgm:cxn modelId="{FADA234B-5A84-4F7B-9324-6D6D877347F6}" type="presParOf" srcId="{88AA5ABF-6061-4EE9-A855-6DC5BAEEA222}" destId="{4D942147-BC53-4308-B912-E4C69122CF6C}" srcOrd="1" destOrd="0" presId="urn:microsoft.com/office/officeart/2005/8/layout/radial4"/>
    <dgm:cxn modelId="{158475B4-C260-4322-B445-F8CA0EF11826}" type="presParOf" srcId="{88AA5ABF-6061-4EE9-A855-6DC5BAEEA222}" destId="{CBE8F273-435C-4986-8B72-A0E32A40C846}" srcOrd="2" destOrd="0" presId="urn:microsoft.com/office/officeart/2005/8/layout/radial4"/>
    <dgm:cxn modelId="{829866F4-8BC1-4C20-82C9-1539B3CF6C71}" type="presParOf" srcId="{88AA5ABF-6061-4EE9-A855-6DC5BAEEA222}" destId="{ED65C8FB-3B30-435F-8350-02AD346A2BC5}" srcOrd="3" destOrd="0" presId="urn:microsoft.com/office/officeart/2005/8/layout/radial4"/>
    <dgm:cxn modelId="{D4EB1062-D49F-4245-A495-CBF600B6492C}" type="presParOf" srcId="{88AA5ABF-6061-4EE9-A855-6DC5BAEEA222}" destId="{9FD7BA8C-1975-453E-961C-895F90E27E50}" srcOrd="4" destOrd="0" presId="urn:microsoft.com/office/officeart/2005/8/layout/radial4"/>
    <dgm:cxn modelId="{ACDFE9B5-17F0-4C7C-9AD8-DCE28F47F164}" type="presParOf" srcId="{88AA5ABF-6061-4EE9-A855-6DC5BAEEA222}" destId="{60EACE06-5781-4D4D-94AE-1C616371E597}" srcOrd="5" destOrd="0" presId="urn:microsoft.com/office/officeart/2005/8/layout/radial4"/>
    <dgm:cxn modelId="{1F330F7E-C666-4B4B-97F6-3FF9174F61E2}" type="presParOf" srcId="{88AA5ABF-6061-4EE9-A855-6DC5BAEEA222}" destId="{6846A3FA-0BEA-48B0-A89A-8E2138988403}" srcOrd="6" destOrd="0" presId="urn:microsoft.com/office/officeart/2005/8/layout/radial4"/>
    <dgm:cxn modelId="{9E779C6C-4D57-41BD-A3C2-A16E9D40EC1D}" type="presParOf" srcId="{88AA5ABF-6061-4EE9-A855-6DC5BAEEA222}" destId="{549D7F40-88C0-4D06-B491-3E99E3BFEA83}" srcOrd="7" destOrd="0" presId="urn:microsoft.com/office/officeart/2005/8/layout/radial4"/>
    <dgm:cxn modelId="{CF242B04-C619-4214-9E3D-2AFE144A8BF8}" type="presParOf" srcId="{88AA5ABF-6061-4EE9-A855-6DC5BAEEA222}" destId="{8EC72F20-9125-414A-92C6-766E56572B69}" srcOrd="8" destOrd="0" presId="urn:microsoft.com/office/officeart/2005/8/layout/radial4"/>
    <dgm:cxn modelId="{6E083A2E-163D-48C4-93BE-50716C7310B5}" type="presParOf" srcId="{88AA5ABF-6061-4EE9-A855-6DC5BAEEA222}" destId="{3512D033-3226-42DA-90A5-94DBBA144F8D}" srcOrd="9" destOrd="0" presId="urn:microsoft.com/office/officeart/2005/8/layout/radial4"/>
    <dgm:cxn modelId="{1BD1FF37-598C-4FB7-B32E-AD37C6025BAD}" type="presParOf" srcId="{88AA5ABF-6061-4EE9-A855-6DC5BAEEA222}" destId="{EAE52F3B-1BFA-4628-9AA7-38B3F9648B3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DB9C0-64B0-4286-A357-A7920A1AEFCA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8B9F8D5-0B1C-4433-B13B-34F3B0970969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Fase Cualitativa</a:t>
          </a:r>
          <a:endParaRPr lang="es-ES" sz="3200" dirty="0">
            <a:latin typeface="Georgia" panose="02040502050405020303" pitchFamily="18" charset="0"/>
          </a:endParaRPr>
        </a:p>
      </dgm:t>
    </dgm:pt>
    <dgm:pt modelId="{81CD0249-7ED4-4EC8-B87D-74E4CA78D2AC}" type="parTrans" cxnId="{2DE9FF70-95D0-4EBF-8EDA-669BAE617563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7B9D6247-E64F-4C87-9872-51C12A0420AE}" type="sibTrans" cxnId="{2DE9FF70-95D0-4EBF-8EDA-669BAE617563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AE991C80-ED4A-450A-A978-1F09F9A1FC1A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Población</a:t>
          </a:r>
          <a:endParaRPr lang="es-ES" sz="2800" dirty="0">
            <a:latin typeface="Georgia" panose="02040502050405020303" pitchFamily="18" charset="0"/>
          </a:endParaRPr>
        </a:p>
      </dgm:t>
    </dgm:pt>
    <dgm:pt modelId="{363C731A-350A-44EB-B8D7-EF3799401F41}" type="parTrans" cxnId="{9021B8E7-0C27-4729-8F00-0B57AE9C37E8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D8422908-B22F-4B4A-B746-54E09B202FC0}" type="sibTrans" cxnId="{9021B8E7-0C27-4729-8F00-0B57AE9C37E8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53FE126A-1153-47A3-BFEA-5B7199DA3340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Muestra</a:t>
          </a:r>
          <a:endParaRPr lang="es-ES" sz="2800" dirty="0">
            <a:latin typeface="Georgia" panose="02040502050405020303" pitchFamily="18" charset="0"/>
          </a:endParaRPr>
        </a:p>
      </dgm:t>
    </dgm:pt>
    <dgm:pt modelId="{D0A0D7D2-21FD-4185-B920-52C877AFF119}" type="parTrans" cxnId="{1CDCD959-E35B-4F61-BC87-D408D4A86BBC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7A31F3F5-53B8-42FE-B0E5-301A0D8DB999}" type="sibTrans" cxnId="{1CDCD959-E35B-4F61-BC87-D408D4A86BBC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C2961CE9-F0BC-479E-B9E6-D2CAAA69DE8E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Marco </a:t>
          </a:r>
          <a:r>
            <a:rPr lang="es-ES" sz="2800" dirty="0" err="1" smtClean="0">
              <a:latin typeface="Georgia" panose="02040502050405020303" pitchFamily="18" charset="0"/>
            </a:rPr>
            <a:t>Muestral</a:t>
          </a:r>
          <a:endParaRPr lang="es-ES" sz="2800" dirty="0">
            <a:latin typeface="Georgia" panose="02040502050405020303" pitchFamily="18" charset="0"/>
          </a:endParaRPr>
        </a:p>
      </dgm:t>
    </dgm:pt>
    <dgm:pt modelId="{1655059C-E47F-4032-96C1-2F943D4B315C}" type="parTrans" cxnId="{09F5A934-67E6-4092-A79C-51086CEAFC45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3417D1A7-484E-4826-86EC-C372BF9626E7}" type="sibTrans" cxnId="{09F5A934-67E6-4092-A79C-51086CEAFC45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B8B96B28-71A3-4D31-B502-72DBE8586676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Unidad </a:t>
          </a:r>
          <a:r>
            <a:rPr lang="es-ES" sz="2800" dirty="0" err="1" smtClean="0">
              <a:latin typeface="Georgia" panose="02040502050405020303" pitchFamily="18" charset="0"/>
            </a:rPr>
            <a:t>muestral</a:t>
          </a:r>
          <a:endParaRPr lang="es-ES" sz="2800" dirty="0">
            <a:latin typeface="Georgia" panose="02040502050405020303" pitchFamily="18" charset="0"/>
          </a:endParaRPr>
        </a:p>
      </dgm:t>
    </dgm:pt>
    <dgm:pt modelId="{B292203B-4A37-44A0-B0AA-58B890541E46}" type="parTrans" cxnId="{12DE00CB-D89A-4F37-BFF7-5D6ACDFEF32F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59AD0C0A-D5AB-4693-AA67-089016022C71}" type="sibTrans" cxnId="{12DE00CB-D89A-4F37-BFF7-5D6ACDFEF32F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3FBB80CF-1D82-448E-82C2-C01409376713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Unidad de análisis</a:t>
          </a:r>
          <a:endParaRPr lang="es-ES" sz="2800" dirty="0">
            <a:latin typeface="Georgia" panose="02040502050405020303" pitchFamily="18" charset="0"/>
          </a:endParaRPr>
        </a:p>
      </dgm:t>
    </dgm:pt>
    <dgm:pt modelId="{7FDFE938-213D-4FA0-9A7F-E21CF1AB1006}" type="parTrans" cxnId="{BFF9248A-968E-40EA-B24A-D8F12A9464A3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FCE7AC59-C504-4C53-9B4C-988EE5B218B5}" type="sibTrans" cxnId="{BFF9248A-968E-40EA-B24A-D8F12A9464A3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14DBE9C9-5E79-4393-91A8-1DD9D14B8417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Unidad de Observación </a:t>
          </a:r>
          <a:endParaRPr lang="es-ES" sz="2800" dirty="0">
            <a:latin typeface="Georgia" panose="02040502050405020303" pitchFamily="18" charset="0"/>
          </a:endParaRPr>
        </a:p>
      </dgm:t>
    </dgm:pt>
    <dgm:pt modelId="{CE18664A-2F63-4EF0-9B57-5C284BFD2773}" type="parTrans" cxnId="{F17ED506-0031-40F8-A25C-2724E3A75AE9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B2993C5A-2459-4F46-9C49-68758C092BC1}" type="sibTrans" cxnId="{F17ED506-0031-40F8-A25C-2724E3A75AE9}">
      <dgm:prSet/>
      <dgm:spPr/>
      <dgm:t>
        <a:bodyPr/>
        <a:lstStyle/>
        <a:p>
          <a:endParaRPr lang="es-ES" sz="2400">
            <a:latin typeface="Georgia" panose="02040502050405020303" pitchFamily="18" charset="0"/>
          </a:endParaRPr>
        </a:p>
      </dgm:t>
    </dgm:pt>
    <dgm:pt modelId="{8CFF409A-512E-4CC6-A9ED-00F2D6A4CF6B}">
      <dgm:prSet phldrT="[Texto]" custT="1"/>
      <dgm:spPr/>
      <dgm:t>
        <a:bodyPr/>
        <a:lstStyle/>
        <a:p>
          <a:r>
            <a:rPr lang="es-EC" sz="2000" dirty="0" smtClean="0">
              <a:latin typeface="Georgia" panose="02040502050405020303" pitchFamily="18" charset="0"/>
            </a:rPr>
            <a:t>Personas de 18 a 36 años de edad que residen en Quito.</a:t>
          </a:r>
          <a:endParaRPr lang="es-ES" sz="2000" dirty="0">
            <a:latin typeface="Georgia" panose="02040502050405020303" pitchFamily="18" charset="0"/>
          </a:endParaRPr>
        </a:p>
      </dgm:t>
    </dgm:pt>
    <dgm:pt modelId="{BCD4F920-6746-48B7-AE9B-EA675C65FEF9}" type="parTrans" cxnId="{88CE8C4F-1159-47EE-BA06-24C43E274619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2061E088-438D-4F40-9609-4CA8B2F77527}" type="sibTrans" cxnId="{88CE8C4F-1159-47EE-BA06-24C43E274619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FBF187EE-0C81-46D4-8808-5FA9A8BB5511}">
      <dgm:prSet phldrT="[Texto]" custT="1"/>
      <dgm:spPr/>
      <dgm:t>
        <a:bodyPr/>
        <a:lstStyle/>
        <a:p>
          <a:r>
            <a:rPr lang="es-EC" sz="2000" dirty="0" smtClean="0">
              <a:latin typeface="Georgia" panose="02040502050405020303" pitchFamily="18" charset="0"/>
            </a:rPr>
            <a:t>Personas del centro-sur, centro-norte de Quito.</a:t>
          </a:r>
          <a:endParaRPr lang="es-ES" sz="2000" dirty="0">
            <a:latin typeface="Georgia" panose="02040502050405020303" pitchFamily="18" charset="0"/>
          </a:endParaRPr>
        </a:p>
      </dgm:t>
    </dgm:pt>
    <dgm:pt modelId="{50420DF0-81D0-476A-AD84-AFFF92FA4984}" type="parTrans" cxnId="{61AD54E4-0A22-4B0E-AD14-CC9B41B89EC8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F1E51E96-95F3-4D07-9546-6AA26CA4983D}" type="sibTrans" cxnId="{61AD54E4-0A22-4B0E-AD14-CC9B41B89EC8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1C5D0601-9564-4745-897F-EAA24B80C1DA}">
      <dgm:prSet phldrT="[Texto]" custT="1"/>
      <dgm:spPr/>
      <dgm:t>
        <a:bodyPr/>
        <a:lstStyle/>
        <a:p>
          <a:r>
            <a:rPr lang="es-EC" sz="2000" smtClean="0">
              <a:latin typeface="Georgia" panose="02040502050405020303" pitchFamily="18" charset="0"/>
            </a:rPr>
            <a:t>listado de la zona centro-sur, centro-norte de Quito.</a:t>
          </a:r>
          <a:endParaRPr lang="es-ES" sz="2000" dirty="0">
            <a:latin typeface="Georgia" panose="02040502050405020303" pitchFamily="18" charset="0"/>
          </a:endParaRPr>
        </a:p>
      </dgm:t>
    </dgm:pt>
    <dgm:pt modelId="{A52DE490-FE50-4C1A-9C6C-59850D7C1F98}" type="parTrans" cxnId="{924430FE-6C61-4D56-9919-BC9EB4C71F6F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B88B0270-570D-435E-8420-54E2D4EF7350}" type="sibTrans" cxnId="{924430FE-6C61-4D56-9919-BC9EB4C71F6F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7EA16B49-7D77-45E9-B3A5-7F867B8BBE28}">
      <dgm:prSet phldrT="[Texto]" custT="1"/>
      <dgm:spPr/>
      <dgm:t>
        <a:bodyPr/>
        <a:lstStyle/>
        <a:p>
          <a:r>
            <a:rPr lang="es-EC" sz="2000" dirty="0" smtClean="0">
              <a:latin typeface="Georgia" panose="02040502050405020303" pitchFamily="18" charset="0"/>
            </a:rPr>
            <a:t>personas de 18 a 36 años hombres y </a:t>
          </a:r>
          <a:r>
            <a:rPr lang="es-EC" sz="2000" dirty="0" smtClean="0">
              <a:latin typeface="Georgia" panose="02040502050405020303" pitchFamily="18" charset="0"/>
            </a:rPr>
            <a:t>mujeres</a:t>
          </a:r>
          <a:endParaRPr lang="es-ES" sz="2000" dirty="0">
            <a:latin typeface="Georgia" panose="02040502050405020303" pitchFamily="18" charset="0"/>
          </a:endParaRPr>
        </a:p>
      </dgm:t>
    </dgm:pt>
    <dgm:pt modelId="{F9F9E00B-5E42-4059-93A6-B7146968A6FA}" type="parTrans" cxnId="{DD328996-C99E-4DF8-9C12-416CFBAF2967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5AEA73B7-49A3-4147-BA7E-4621B2C55242}" type="sibTrans" cxnId="{DD328996-C99E-4DF8-9C12-416CFBAF2967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7D84032D-84C3-47B2-994B-AA94B0ED0DE4}">
      <dgm:prSet phldrT="[Texto]" custT="1"/>
      <dgm:spPr/>
      <dgm:t>
        <a:bodyPr/>
        <a:lstStyle/>
        <a:p>
          <a:r>
            <a:rPr lang="es-EC" sz="2000" smtClean="0">
              <a:latin typeface="Georgia" panose="02040502050405020303" pitchFamily="18" charset="0"/>
            </a:rPr>
            <a:t>encuesta y observación</a:t>
          </a:r>
          <a:endParaRPr lang="es-ES" sz="2000" dirty="0">
            <a:latin typeface="Georgia" panose="02040502050405020303" pitchFamily="18" charset="0"/>
          </a:endParaRPr>
        </a:p>
      </dgm:t>
    </dgm:pt>
    <dgm:pt modelId="{080E54FC-9BF1-4C89-933C-E7E579D9AB9A}" type="parTrans" cxnId="{3D1CB1EE-B3D8-4BB9-8BC6-7399F600B220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079E4746-4F76-489C-B949-476291BC22BA}" type="sibTrans" cxnId="{3D1CB1EE-B3D8-4BB9-8BC6-7399F600B220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A30E06FB-31FF-4904-9A9F-9F8466816576}">
      <dgm:prSet phldrT="[Texto]" custT="1"/>
      <dgm:spPr/>
      <dgm:t>
        <a:bodyPr/>
        <a:lstStyle/>
        <a:p>
          <a:r>
            <a:rPr lang="es-EC" sz="2000" dirty="0" smtClean="0">
              <a:latin typeface="Georgia" panose="02040502050405020303" pitchFamily="18" charset="0"/>
            </a:rPr>
            <a:t>personas de 18 a 36 años hombres y mujeres centro-sur, centro-norte de Quito urbano</a:t>
          </a:r>
          <a:endParaRPr lang="es-ES" sz="2000" dirty="0">
            <a:latin typeface="Georgia" panose="02040502050405020303" pitchFamily="18" charset="0"/>
          </a:endParaRPr>
        </a:p>
      </dgm:t>
    </dgm:pt>
    <dgm:pt modelId="{2809FF8F-E5A6-4261-AFB7-D3AA4AC76664}" type="parTrans" cxnId="{8790941B-D3D8-41F8-A232-9BD809BA29FC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45FF7D9B-7A4D-46B0-9382-8CB23137C314}" type="sibTrans" cxnId="{8790941B-D3D8-41F8-A232-9BD809BA29FC}">
      <dgm:prSet/>
      <dgm:spPr/>
      <dgm:t>
        <a:bodyPr/>
        <a:lstStyle/>
        <a:p>
          <a:endParaRPr lang="es-ES" sz="1800">
            <a:latin typeface="Georgia" panose="02040502050405020303" pitchFamily="18" charset="0"/>
          </a:endParaRPr>
        </a:p>
      </dgm:t>
    </dgm:pt>
    <dgm:pt modelId="{D414FF13-6899-4A14-A4F3-1EEBE0D37854}" type="pres">
      <dgm:prSet presAssocID="{69DDB9C0-64B0-4286-A357-A7920A1AEF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2577DA8-F50E-453B-B1D6-47441254431D}" type="pres">
      <dgm:prSet presAssocID="{F8B9F8D5-0B1C-4433-B13B-34F3B0970969}" presName="thickLine" presStyleLbl="alignNode1" presStyleIdx="0" presStyleCnt="1"/>
      <dgm:spPr/>
    </dgm:pt>
    <dgm:pt modelId="{6FFB03AF-2A3D-4525-B1FB-9034A2E63FE4}" type="pres">
      <dgm:prSet presAssocID="{F8B9F8D5-0B1C-4433-B13B-34F3B0970969}" presName="horz1" presStyleCnt="0"/>
      <dgm:spPr/>
    </dgm:pt>
    <dgm:pt modelId="{3AF76153-774D-4C9B-8BFC-4425349D2872}" type="pres">
      <dgm:prSet presAssocID="{F8B9F8D5-0B1C-4433-B13B-34F3B0970969}" presName="tx1" presStyleLbl="revTx" presStyleIdx="0" presStyleCnt="13" custScaleX="113793"/>
      <dgm:spPr/>
      <dgm:t>
        <a:bodyPr/>
        <a:lstStyle/>
        <a:p>
          <a:endParaRPr lang="es-ES"/>
        </a:p>
      </dgm:t>
    </dgm:pt>
    <dgm:pt modelId="{4662E448-EA4E-4233-A7C5-4150E6CBFC5A}" type="pres">
      <dgm:prSet presAssocID="{F8B9F8D5-0B1C-4433-B13B-34F3B0970969}" presName="vert1" presStyleCnt="0"/>
      <dgm:spPr/>
    </dgm:pt>
    <dgm:pt modelId="{F2FFC1CF-F80F-4AD6-81A9-8FCD1C346810}" type="pres">
      <dgm:prSet presAssocID="{AE991C80-ED4A-450A-A978-1F09F9A1FC1A}" presName="vertSpace2a" presStyleCnt="0"/>
      <dgm:spPr/>
    </dgm:pt>
    <dgm:pt modelId="{2060CC6D-0B03-4DB5-A5CF-897B65781C15}" type="pres">
      <dgm:prSet presAssocID="{AE991C80-ED4A-450A-A978-1F09F9A1FC1A}" presName="horz2" presStyleCnt="0"/>
      <dgm:spPr/>
    </dgm:pt>
    <dgm:pt modelId="{FD77FB6D-576D-46D5-898A-BA307868E15F}" type="pres">
      <dgm:prSet presAssocID="{AE991C80-ED4A-450A-A978-1F09F9A1FC1A}" presName="horzSpace2" presStyleCnt="0"/>
      <dgm:spPr/>
    </dgm:pt>
    <dgm:pt modelId="{0BC53BAB-D3AC-49B9-8697-5884F63E0DC2}" type="pres">
      <dgm:prSet presAssocID="{AE991C80-ED4A-450A-A978-1F09F9A1FC1A}" presName="tx2" presStyleLbl="revTx" presStyleIdx="1" presStyleCnt="13"/>
      <dgm:spPr/>
      <dgm:t>
        <a:bodyPr/>
        <a:lstStyle/>
        <a:p>
          <a:endParaRPr lang="es-ES"/>
        </a:p>
      </dgm:t>
    </dgm:pt>
    <dgm:pt modelId="{923EE842-2A15-480E-85E6-3FF7E0DB1785}" type="pres">
      <dgm:prSet presAssocID="{AE991C80-ED4A-450A-A978-1F09F9A1FC1A}" presName="vert2" presStyleCnt="0"/>
      <dgm:spPr/>
    </dgm:pt>
    <dgm:pt modelId="{32765BFA-A317-4215-B5AF-D9AAFB626DB1}" type="pres">
      <dgm:prSet presAssocID="{8CFF409A-512E-4CC6-A9ED-00F2D6A4CF6B}" presName="horz3" presStyleCnt="0"/>
      <dgm:spPr/>
    </dgm:pt>
    <dgm:pt modelId="{B5912745-2459-431E-9D05-5BA83B64CF89}" type="pres">
      <dgm:prSet presAssocID="{8CFF409A-512E-4CC6-A9ED-00F2D6A4CF6B}" presName="horzSpace3" presStyleCnt="0"/>
      <dgm:spPr/>
    </dgm:pt>
    <dgm:pt modelId="{5536EFEB-232F-4FDB-8FD7-26D4F6069B67}" type="pres">
      <dgm:prSet presAssocID="{8CFF409A-512E-4CC6-A9ED-00F2D6A4CF6B}" presName="tx3" presStyleLbl="revTx" presStyleIdx="2" presStyleCnt="13"/>
      <dgm:spPr/>
      <dgm:t>
        <a:bodyPr/>
        <a:lstStyle/>
        <a:p>
          <a:endParaRPr lang="es-ES"/>
        </a:p>
      </dgm:t>
    </dgm:pt>
    <dgm:pt modelId="{CD2781A4-FCFA-48FB-8175-BE129EE62EC6}" type="pres">
      <dgm:prSet presAssocID="{8CFF409A-512E-4CC6-A9ED-00F2D6A4CF6B}" presName="vert3" presStyleCnt="0"/>
      <dgm:spPr/>
    </dgm:pt>
    <dgm:pt modelId="{7BF73089-D974-4CA4-894F-11D038D16A69}" type="pres">
      <dgm:prSet presAssocID="{AE991C80-ED4A-450A-A978-1F09F9A1FC1A}" presName="thinLine2b" presStyleLbl="callout" presStyleIdx="0" presStyleCnt="6"/>
      <dgm:spPr/>
    </dgm:pt>
    <dgm:pt modelId="{61C55C4B-AC34-468D-A1C3-BA2D003FF294}" type="pres">
      <dgm:prSet presAssocID="{AE991C80-ED4A-450A-A978-1F09F9A1FC1A}" presName="vertSpace2b" presStyleCnt="0"/>
      <dgm:spPr/>
    </dgm:pt>
    <dgm:pt modelId="{9B47CE0F-A29C-4CDD-9C10-CB189751E4A8}" type="pres">
      <dgm:prSet presAssocID="{53FE126A-1153-47A3-BFEA-5B7199DA3340}" presName="horz2" presStyleCnt="0"/>
      <dgm:spPr/>
    </dgm:pt>
    <dgm:pt modelId="{D9BE512C-1879-4876-850D-F1A702A67981}" type="pres">
      <dgm:prSet presAssocID="{53FE126A-1153-47A3-BFEA-5B7199DA3340}" presName="horzSpace2" presStyleCnt="0"/>
      <dgm:spPr/>
    </dgm:pt>
    <dgm:pt modelId="{FF3CB2DC-6C1D-4B7B-8DC5-7C0E688BEA3A}" type="pres">
      <dgm:prSet presAssocID="{53FE126A-1153-47A3-BFEA-5B7199DA3340}" presName="tx2" presStyleLbl="revTx" presStyleIdx="3" presStyleCnt="13"/>
      <dgm:spPr/>
      <dgm:t>
        <a:bodyPr/>
        <a:lstStyle/>
        <a:p>
          <a:endParaRPr lang="es-ES"/>
        </a:p>
      </dgm:t>
    </dgm:pt>
    <dgm:pt modelId="{DFEAA48E-69D1-4B5A-9C5E-02BAD982B1FD}" type="pres">
      <dgm:prSet presAssocID="{53FE126A-1153-47A3-BFEA-5B7199DA3340}" presName="vert2" presStyleCnt="0"/>
      <dgm:spPr/>
    </dgm:pt>
    <dgm:pt modelId="{61A30228-8D62-43FC-A3A7-D4C829F26950}" type="pres">
      <dgm:prSet presAssocID="{FBF187EE-0C81-46D4-8808-5FA9A8BB5511}" presName="horz3" presStyleCnt="0"/>
      <dgm:spPr/>
    </dgm:pt>
    <dgm:pt modelId="{16C4F810-D4DD-4309-929A-800D43F62573}" type="pres">
      <dgm:prSet presAssocID="{FBF187EE-0C81-46D4-8808-5FA9A8BB5511}" presName="horzSpace3" presStyleCnt="0"/>
      <dgm:spPr/>
    </dgm:pt>
    <dgm:pt modelId="{ACFAE9BA-D978-4572-A2D0-9ECD68425C03}" type="pres">
      <dgm:prSet presAssocID="{FBF187EE-0C81-46D4-8808-5FA9A8BB5511}" presName="tx3" presStyleLbl="revTx" presStyleIdx="4" presStyleCnt="13" custScaleX="99855"/>
      <dgm:spPr/>
      <dgm:t>
        <a:bodyPr/>
        <a:lstStyle/>
        <a:p>
          <a:endParaRPr lang="es-ES"/>
        </a:p>
      </dgm:t>
    </dgm:pt>
    <dgm:pt modelId="{12F8E84F-83AA-4E2C-9A79-7DFBB1960279}" type="pres">
      <dgm:prSet presAssocID="{FBF187EE-0C81-46D4-8808-5FA9A8BB5511}" presName="vert3" presStyleCnt="0"/>
      <dgm:spPr/>
    </dgm:pt>
    <dgm:pt modelId="{51F1136F-029C-4AD5-A509-BE7848414AFC}" type="pres">
      <dgm:prSet presAssocID="{53FE126A-1153-47A3-BFEA-5B7199DA3340}" presName="thinLine2b" presStyleLbl="callout" presStyleIdx="1" presStyleCnt="6"/>
      <dgm:spPr/>
    </dgm:pt>
    <dgm:pt modelId="{528952CF-2C01-4A81-B61D-6F72F6198E67}" type="pres">
      <dgm:prSet presAssocID="{53FE126A-1153-47A3-BFEA-5B7199DA3340}" presName="vertSpace2b" presStyleCnt="0"/>
      <dgm:spPr/>
    </dgm:pt>
    <dgm:pt modelId="{658C2EA8-4655-4655-A5A5-2A1748B9D7C1}" type="pres">
      <dgm:prSet presAssocID="{C2961CE9-F0BC-479E-B9E6-D2CAAA69DE8E}" presName="horz2" presStyleCnt="0"/>
      <dgm:spPr/>
    </dgm:pt>
    <dgm:pt modelId="{9C0128AC-BEA8-458D-908F-E7943AE2BFC1}" type="pres">
      <dgm:prSet presAssocID="{C2961CE9-F0BC-479E-B9E6-D2CAAA69DE8E}" presName="horzSpace2" presStyleCnt="0"/>
      <dgm:spPr/>
    </dgm:pt>
    <dgm:pt modelId="{391FE16D-8C1A-4FDA-B1F3-CF6D4A501345}" type="pres">
      <dgm:prSet presAssocID="{C2961CE9-F0BC-479E-B9E6-D2CAAA69DE8E}" presName="tx2" presStyleLbl="revTx" presStyleIdx="5" presStyleCnt="13"/>
      <dgm:spPr/>
      <dgm:t>
        <a:bodyPr/>
        <a:lstStyle/>
        <a:p>
          <a:endParaRPr lang="es-ES"/>
        </a:p>
      </dgm:t>
    </dgm:pt>
    <dgm:pt modelId="{6A48E4AF-93E5-49CA-A852-2E65AEB3D7BC}" type="pres">
      <dgm:prSet presAssocID="{C2961CE9-F0BC-479E-B9E6-D2CAAA69DE8E}" presName="vert2" presStyleCnt="0"/>
      <dgm:spPr/>
    </dgm:pt>
    <dgm:pt modelId="{63E2F7CE-16D0-4A73-A738-CC3AE40FD70D}" type="pres">
      <dgm:prSet presAssocID="{1C5D0601-9564-4745-897F-EAA24B80C1DA}" presName="horz3" presStyleCnt="0"/>
      <dgm:spPr/>
    </dgm:pt>
    <dgm:pt modelId="{FFD41968-6F4A-4FC8-8912-C0234F71B41F}" type="pres">
      <dgm:prSet presAssocID="{1C5D0601-9564-4745-897F-EAA24B80C1DA}" presName="horzSpace3" presStyleCnt="0"/>
      <dgm:spPr/>
    </dgm:pt>
    <dgm:pt modelId="{9566B15E-555D-4DE0-8C3E-C45986FCA58E}" type="pres">
      <dgm:prSet presAssocID="{1C5D0601-9564-4745-897F-EAA24B80C1DA}" presName="tx3" presStyleLbl="revTx" presStyleIdx="6" presStyleCnt="13"/>
      <dgm:spPr/>
      <dgm:t>
        <a:bodyPr/>
        <a:lstStyle/>
        <a:p>
          <a:endParaRPr lang="es-ES"/>
        </a:p>
      </dgm:t>
    </dgm:pt>
    <dgm:pt modelId="{015B7023-8253-454F-9886-A03E0D6CD5F1}" type="pres">
      <dgm:prSet presAssocID="{1C5D0601-9564-4745-897F-EAA24B80C1DA}" presName="vert3" presStyleCnt="0"/>
      <dgm:spPr/>
    </dgm:pt>
    <dgm:pt modelId="{61FF5766-7481-4D11-A844-5AA616F0EDC9}" type="pres">
      <dgm:prSet presAssocID="{C2961CE9-F0BC-479E-B9E6-D2CAAA69DE8E}" presName="thinLine2b" presStyleLbl="callout" presStyleIdx="2" presStyleCnt="6"/>
      <dgm:spPr/>
    </dgm:pt>
    <dgm:pt modelId="{12ACFC37-4AB4-4453-ABE0-EFEBBDBA825D}" type="pres">
      <dgm:prSet presAssocID="{C2961CE9-F0BC-479E-B9E6-D2CAAA69DE8E}" presName="vertSpace2b" presStyleCnt="0"/>
      <dgm:spPr/>
    </dgm:pt>
    <dgm:pt modelId="{53E80E81-ABBB-4AC5-8FD7-D5AE731559A8}" type="pres">
      <dgm:prSet presAssocID="{B8B96B28-71A3-4D31-B502-72DBE8586676}" presName="horz2" presStyleCnt="0"/>
      <dgm:spPr/>
    </dgm:pt>
    <dgm:pt modelId="{E902A089-C3B7-4F53-A17A-AF45E6C65BD5}" type="pres">
      <dgm:prSet presAssocID="{B8B96B28-71A3-4D31-B502-72DBE8586676}" presName="horzSpace2" presStyleCnt="0"/>
      <dgm:spPr/>
    </dgm:pt>
    <dgm:pt modelId="{5787B68D-42AB-4CCB-94E6-0F98E6F992E1}" type="pres">
      <dgm:prSet presAssocID="{B8B96B28-71A3-4D31-B502-72DBE8586676}" presName="tx2" presStyleLbl="revTx" presStyleIdx="7" presStyleCnt="13"/>
      <dgm:spPr/>
      <dgm:t>
        <a:bodyPr/>
        <a:lstStyle/>
        <a:p>
          <a:endParaRPr lang="es-ES"/>
        </a:p>
      </dgm:t>
    </dgm:pt>
    <dgm:pt modelId="{76B7D663-8C29-4735-B2E1-CBE82D732456}" type="pres">
      <dgm:prSet presAssocID="{B8B96B28-71A3-4D31-B502-72DBE8586676}" presName="vert2" presStyleCnt="0"/>
      <dgm:spPr/>
    </dgm:pt>
    <dgm:pt modelId="{B0B57E8A-A47E-4227-9DD5-9731F1E78326}" type="pres">
      <dgm:prSet presAssocID="{7EA16B49-7D77-45E9-B3A5-7F867B8BBE28}" presName="horz3" presStyleCnt="0"/>
      <dgm:spPr/>
    </dgm:pt>
    <dgm:pt modelId="{86DC3FA9-7263-430F-97CB-E8D320125A9A}" type="pres">
      <dgm:prSet presAssocID="{7EA16B49-7D77-45E9-B3A5-7F867B8BBE28}" presName="horzSpace3" presStyleCnt="0"/>
      <dgm:spPr/>
    </dgm:pt>
    <dgm:pt modelId="{721425AE-E9E3-4CFD-8D04-A8B45707DC02}" type="pres">
      <dgm:prSet presAssocID="{7EA16B49-7D77-45E9-B3A5-7F867B8BBE28}" presName="tx3" presStyleLbl="revTx" presStyleIdx="8" presStyleCnt="13"/>
      <dgm:spPr/>
      <dgm:t>
        <a:bodyPr/>
        <a:lstStyle/>
        <a:p>
          <a:endParaRPr lang="es-ES"/>
        </a:p>
      </dgm:t>
    </dgm:pt>
    <dgm:pt modelId="{70170D3A-55FD-4080-9891-7A0BB5294740}" type="pres">
      <dgm:prSet presAssocID="{7EA16B49-7D77-45E9-B3A5-7F867B8BBE28}" presName="vert3" presStyleCnt="0"/>
      <dgm:spPr/>
    </dgm:pt>
    <dgm:pt modelId="{370F2DF2-313E-4C08-99AE-88FE1F9003FC}" type="pres">
      <dgm:prSet presAssocID="{B8B96B28-71A3-4D31-B502-72DBE8586676}" presName="thinLine2b" presStyleLbl="callout" presStyleIdx="3" presStyleCnt="6"/>
      <dgm:spPr/>
    </dgm:pt>
    <dgm:pt modelId="{4D25C504-211D-424B-BB68-F90B0DA37F89}" type="pres">
      <dgm:prSet presAssocID="{B8B96B28-71A3-4D31-B502-72DBE8586676}" presName="vertSpace2b" presStyleCnt="0"/>
      <dgm:spPr/>
    </dgm:pt>
    <dgm:pt modelId="{4E1B9684-4FD4-4EB9-9523-F0032C726563}" type="pres">
      <dgm:prSet presAssocID="{3FBB80CF-1D82-448E-82C2-C01409376713}" presName="horz2" presStyleCnt="0"/>
      <dgm:spPr/>
    </dgm:pt>
    <dgm:pt modelId="{D7577A63-75CA-4209-BD68-0F5B59A30FB8}" type="pres">
      <dgm:prSet presAssocID="{3FBB80CF-1D82-448E-82C2-C01409376713}" presName="horzSpace2" presStyleCnt="0"/>
      <dgm:spPr/>
    </dgm:pt>
    <dgm:pt modelId="{7765BF82-92C4-4480-83F6-41149F2B0458}" type="pres">
      <dgm:prSet presAssocID="{3FBB80CF-1D82-448E-82C2-C01409376713}" presName="tx2" presStyleLbl="revTx" presStyleIdx="9" presStyleCnt="13"/>
      <dgm:spPr/>
      <dgm:t>
        <a:bodyPr/>
        <a:lstStyle/>
        <a:p>
          <a:endParaRPr lang="es-ES"/>
        </a:p>
      </dgm:t>
    </dgm:pt>
    <dgm:pt modelId="{CDEF6B74-74CB-427F-8538-181EE2DA21E3}" type="pres">
      <dgm:prSet presAssocID="{3FBB80CF-1D82-448E-82C2-C01409376713}" presName="vert2" presStyleCnt="0"/>
      <dgm:spPr/>
    </dgm:pt>
    <dgm:pt modelId="{C942B6FC-457B-46B3-BD74-08E5E9B5053F}" type="pres">
      <dgm:prSet presAssocID="{7D84032D-84C3-47B2-994B-AA94B0ED0DE4}" presName="horz3" presStyleCnt="0"/>
      <dgm:spPr/>
    </dgm:pt>
    <dgm:pt modelId="{11AAAADB-DEFE-4588-985B-7542B1FCEAD5}" type="pres">
      <dgm:prSet presAssocID="{7D84032D-84C3-47B2-994B-AA94B0ED0DE4}" presName="horzSpace3" presStyleCnt="0"/>
      <dgm:spPr/>
    </dgm:pt>
    <dgm:pt modelId="{FCBDE999-A34F-4950-926B-2C910115CF17}" type="pres">
      <dgm:prSet presAssocID="{7D84032D-84C3-47B2-994B-AA94B0ED0DE4}" presName="tx3" presStyleLbl="revTx" presStyleIdx="10" presStyleCnt="13"/>
      <dgm:spPr/>
      <dgm:t>
        <a:bodyPr/>
        <a:lstStyle/>
        <a:p>
          <a:endParaRPr lang="es-ES"/>
        </a:p>
      </dgm:t>
    </dgm:pt>
    <dgm:pt modelId="{DA5AF3A1-0F47-47C0-A3C9-F2928B92BE18}" type="pres">
      <dgm:prSet presAssocID="{7D84032D-84C3-47B2-994B-AA94B0ED0DE4}" presName="vert3" presStyleCnt="0"/>
      <dgm:spPr/>
    </dgm:pt>
    <dgm:pt modelId="{55E5A1C4-727A-4267-877A-1EDC27EFDC63}" type="pres">
      <dgm:prSet presAssocID="{3FBB80CF-1D82-448E-82C2-C01409376713}" presName="thinLine2b" presStyleLbl="callout" presStyleIdx="4" presStyleCnt="6"/>
      <dgm:spPr/>
    </dgm:pt>
    <dgm:pt modelId="{279F4D76-5486-4179-9357-1A9227DA979A}" type="pres">
      <dgm:prSet presAssocID="{3FBB80CF-1D82-448E-82C2-C01409376713}" presName="vertSpace2b" presStyleCnt="0"/>
      <dgm:spPr/>
    </dgm:pt>
    <dgm:pt modelId="{36AF5F5F-94C5-40FC-9544-19356C4342F2}" type="pres">
      <dgm:prSet presAssocID="{14DBE9C9-5E79-4393-91A8-1DD9D14B8417}" presName="horz2" presStyleCnt="0"/>
      <dgm:spPr/>
    </dgm:pt>
    <dgm:pt modelId="{F84E23D7-8DE5-439B-9BD6-E7574F689712}" type="pres">
      <dgm:prSet presAssocID="{14DBE9C9-5E79-4393-91A8-1DD9D14B8417}" presName="horzSpace2" presStyleCnt="0"/>
      <dgm:spPr/>
    </dgm:pt>
    <dgm:pt modelId="{EF6A340C-4A27-49D9-8ADD-67BCD1BC4582}" type="pres">
      <dgm:prSet presAssocID="{14DBE9C9-5E79-4393-91A8-1DD9D14B8417}" presName="tx2" presStyleLbl="revTx" presStyleIdx="11" presStyleCnt="13"/>
      <dgm:spPr/>
      <dgm:t>
        <a:bodyPr/>
        <a:lstStyle/>
        <a:p>
          <a:endParaRPr lang="es-ES"/>
        </a:p>
      </dgm:t>
    </dgm:pt>
    <dgm:pt modelId="{5EEB6EB1-8564-4B43-98A6-3F1A5796FCBD}" type="pres">
      <dgm:prSet presAssocID="{14DBE9C9-5E79-4393-91A8-1DD9D14B8417}" presName="vert2" presStyleCnt="0"/>
      <dgm:spPr/>
    </dgm:pt>
    <dgm:pt modelId="{59FD4CF6-3A4E-43CD-B5D3-69956D2316BB}" type="pres">
      <dgm:prSet presAssocID="{A30E06FB-31FF-4904-9A9F-9F8466816576}" presName="horz3" presStyleCnt="0"/>
      <dgm:spPr/>
    </dgm:pt>
    <dgm:pt modelId="{31F69D5D-1133-4E0E-A99A-F2C559C9867A}" type="pres">
      <dgm:prSet presAssocID="{A30E06FB-31FF-4904-9A9F-9F8466816576}" presName="horzSpace3" presStyleCnt="0"/>
      <dgm:spPr/>
    </dgm:pt>
    <dgm:pt modelId="{39C5D0E5-DE6D-4FE2-8205-93290A6CE6B8}" type="pres">
      <dgm:prSet presAssocID="{A30E06FB-31FF-4904-9A9F-9F8466816576}" presName="tx3" presStyleLbl="revTx" presStyleIdx="12" presStyleCnt="13"/>
      <dgm:spPr/>
      <dgm:t>
        <a:bodyPr/>
        <a:lstStyle/>
        <a:p>
          <a:endParaRPr lang="es-ES"/>
        </a:p>
      </dgm:t>
    </dgm:pt>
    <dgm:pt modelId="{A42C22AD-34A0-42D3-BC23-47844DCD2DBB}" type="pres">
      <dgm:prSet presAssocID="{A30E06FB-31FF-4904-9A9F-9F8466816576}" presName="vert3" presStyleCnt="0"/>
      <dgm:spPr/>
    </dgm:pt>
    <dgm:pt modelId="{94466022-826D-41C7-B722-68E628681E6C}" type="pres">
      <dgm:prSet presAssocID="{14DBE9C9-5E79-4393-91A8-1DD9D14B8417}" presName="thinLine2b" presStyleLbl="callout" presStyleIdx="5" presStyleCnt="6"/>
      <dgm:spPr/>
    </dgm:pt>
    <dgm:pt modelId="{53329A0D-F0AA-4ABE-AB70-3E04E4956A52}" type="pres">
      <dgm:prSet presAssocID="{14DBE9C9-5E79-4393-91A8-1DD9D14B8417}" presName="vertSpace2b" presStyleCnt="0"/>
      <dgm:spPr/>
    </dgm:pt>
  </dgm:ptLst>
  <dgm:cxnLst>
    <dgm:cxn modelId="{F17ED506-0031-40F8-A25C-2724E3A75AE9}" srcId="{F8B9F8D5-0B1C-4433-B13B-34F3B0970969}" destId="{14DBE9C9-5E79-4393-91A8-1DD9D14B8417}" srcOrd="5" destOrd="0" parTransId="{CE18664A-2F63-4EF0-9B57-5C284BFD2773}" sibTransId="{B2993C5A-2459-4F46-9C49-68758C092BC1}"/>
    <dgm:cxn modelId="{AD7FA95C-9D13-4BEC-8558-C5EE76BFE9AA}" type="presOf" srcId="{A30E06FB-31FF-4904-9A9F-9F8466816576}" destId="{39C5D0E5-DE6D-4FE2-8205-93290A6CE6B8}" srcOrd="0" destOrd="0" presId="urn:microsoft.com/office/officeart/2008/layout/LinedList"/>
    <dgm:cxn modelId="{61AD54E4-0A22-4B0E-AD14-CC9B41B89EC8}" srcId="{53FE126A-1153-47A3-BFEA-5B7199DA3340}" destId="{FBF187EE-0C81-46D4-8808-5FA9A8BB5511}" srcOrd="0" destOrd="0" parTransId="{50420DF0-81D0-476A-AD84-AFFF92FA4984}" sibTransId="{F1E51E96-95F3-4D07-9546-6AA26CA4983D}"/>
    <dgm:cxn modelId="{6C3A0750-8E4D-44A3-A64E-6B99248DBF8E}" type="presOf" srcId="{1C5D0601-9564-4745-897F-EAA24B80C1DA}" destId="{9566B15E-555D-4DE0-8C3E-C45986FCA58E}" srcOrd="0" destOrd="0" presId="urn:microsoft.com/office/officeart/2008/layout/LinedList"/>
    <dgm:cxn modelId="{12DE00CB-D89A-4F37-BFF7-5D6ACDFEF32F}" srcId="{F8B9F8D5-0B1C-4433-B13B-34F3B0970969}" destId="{B8B96B28-71A3-4D31-B502-72DBE8586676}" srcOrd="3" destOrd="0" parTransId="{B292203B-4A37-44A0-B0AA-58B890541E46}" sibTransId="{59AD0C0A-D5AB-4693-AA67-089016022C71}"/>
    <dgm:cxn modelId="{27BD4A1E-B39A-4EA5-A06B-8D412FE55A0F}" type="presOf" srcId="{AE991C80-ED4A-450A-A978-1F09F9A1FC1A}" destId="{0BC53BAB-D3AC-49B9-8697-5884F63E0DC2}" srcOrd="0" destOrd="0" presId="urn:microsoft.com/office/officeart/2008/layout/LinedList"/>
    <dgm:cxn modelId="{EFEFD654-4A1B-4820-AD01-51D7BC004CD7}" type="presOf" srcId="{7EA16B49-7D77-45E9-B3A5-7F867B8BBE28}" destId="{721425AE-E9E3-4CFD-8D04-A8B45707DC02}" srcOrd="0" destOrd="0" presId="urn:microsoft.com/office/officeart/2008/layout/LinedList"/>
    <dgm:cxn modelId="{5F9415D8-4A19-459C-81F7-1A27EDD0E27D}" type="presOf" srcId="{FBF187EE-0C81-46D4-8808-5FA9A8BB5511}" destId="{ACFAE9BA-D978-4572-A2D0-9ECD68425C03}" srcOrd="0" destOrd="0" presId="urn:microsoft.com/office/officeart/2008/layout/LinedList"/>
    <dgm:cxn modelId="{924430FE-6C61-4D56-9919-BC9EB4C71F6F}" srcId="{C2961CE9-F0BC-479E-B9E6-D2CAAA69DE8E}" destId="{1C5D0601-9564-4745-897F-EAA24B80C1DA}" srcOrd="0" destOrd="0" parTransId="{A52DE490-FE50-4C1A-9C6C-59850D7C1F98}" sibTransId="{B88B0270-570D-435E-8420-54E2D4EF7350}"/>
    <dgm:cxn modelId="{44B451E3-2A81-4BEF-AEAC-2180F20639B0}" type="presOf" srcId="{14DBE9C9-5E79-4393-91A8-1DD9D14B8417}" destId="{EF6A340C-4A27-49D9-8ADD-67BCD1BC4582}" srcOrd="0" destOrd="0" presId="urn:microsoft.com/office/officeart/2008/layout/LinedList"/>
    <dgm:cxn modelId="{DD328996-C99E-4DF8-9C12-416CFBAF2967}" srcId="{B8B96B28-71A3-4D31-B502-72DBE8586676}" destId="{7EA16B49-7D77-45E9-B3A5-7F867B8BBE28}" srcOrd="0" destOrd="0" parTransId="{F9F9E00B-5E42-4059-93A6-B7146968A6FA}" sibTransId="{5AEA73B7-49A3-4147-BA7E-4621B2C55242}"/>
    <dgm:cxn modelId="{3D1CB1EE-B3D8-4BB9-8BC6-7399F600B220}" srcId="{3FBB80CF-1D82-448E-82C2-C01409376713}" destId="{7D84032D-84C3-47B2-994B-AA94B0ED0DE4}" srcOrd="0" destOrd="0" parTransId="{080E54FC-9BF1-4C89-933C-E7E579D9AB9A}" sibTransId="{079E4746-4F76-489C-B949-476291BC22BA}"/>
    <dgm:cxn modelId="{1CDCD959-E35B-4F61-BC87-D408D4A86BBC}" srcId="{F8B9F8D5-0B1C-4433-B13B-34F3B0970969}" destId="{53FE126A-1153-47A3-BFEA-5B7199DA3340}" srcOrd="1" destOrd="0" parTransId="{D0A0D7D2-21FD-4185-B920-52C877AFF119}" sibTransId="{7A31F3F5-53B8-42FE-B0E5-301A0D8DB999}"/>
    <dgm:cxn modelId="{F02F22A9-4566-46E2-A8B6-CD57676A7766}" type="presOf" srcId="{3FBB80CF-1D82-448E-82C2-C01409376713}" destId="{7765BF82-92C4-4480-83F6-41149F2B0458}" srcOrd="0" destOrd="0" presId="urn:microsoft.com/office/officeart/2008/layout/LinedList"/>
    <dgm:cxn modelId="{09F5A934-67E6-4092-A79C-51086CEAFC45}" srcId="{F8B9F8D5-0B1C-4433-B13B-34F3B0970969}" destId="{C2961CE9-F0BC-479E-B9E6-D2CAAA69DE8E}" srcOrd="2" destOrd="0" parTransId="{1655059C-E47F-4032-96C1-2F943D4B315C}" sibTransId="{3417D1A7-484E-4826-86EC-C372BF9626E7}"/>
    <dgm:cxn modelId="{9021B8E7-0C27-4729-8F00-0B57AE9C37E8}" srcId="{F8B9F8D5-0B1C-4433-B13B-34F3B0970969}" destId="{AE991C80-ED4A-450A-A978-1F09F9A1FC1A}" srcOrd="0" destOrd="0" parTransId="{363C731A-350A-44EB-B8D7-EF3799401F41}" sibTransId="{D8422908-B22F-4B4A-B746-54E09B202FC0}"/>
    <dgm:cxn modelId="{502AF6BD-72F1-4408-8BEE-1F1F8954F969}" type="presOf" srcId="{53FE126A-1153-47A3-BFEA-5B7199DA3340}" destId="{FF3CB2DC-6C1D-4B7B-8DC5-7C0E688BEA3A}" srcOrd="0" destOrd="0" presId="urn:microsoft.com/office/officeart/2008/layout/LinedList"/>
    <dgm:cxn modelId="{1C7729EE-7DD0-4060-8329-66A5D3E3CA5B}" type="presOf" srcId="{F8B9F8D5-0B1C-4433-B13B-34F3B0970969}" destId="{3AF76153-774D-4C9B-8BFC-4425349D2872}" srcOrd="0" destOrd="0" presId="urn:microsoft.com/office/officeart/2008/layout/LinedList"/>
    <dgm:cxn modelId="{18312AA1-0A52-45A9-BBB4-8FB1BAE2C35E}" type="presOf" srcId="{C2961CE9-F0BC-479E-B9E6-D2CAAA69DE8E}" destId="{391FE16D-8C1A-4FDA-B1F3-CF6D4A501345}" srcOrd="0" destOrd="0" presId="urn:microsoft.com/office/officeart/2008/layout/LinedList"/>
    <dgm:cxn modelId="{5082DE9D-A26D-41F1-A439-3A81FD1FE018}" type="presOf" srcId="{69DDB9C0-64B0-4286-A357-A7920A1AEFCA}" destId="{D414FF13-6899-4A14-A4F3-1EEBE0D37854}" srcOrd="0" destOrd="0" presId="urn:microsoft.com/office/officeart/2008/layout/LinedList"/>
    <dgm:cxn modelId="{88CE8C4F-1159-47EE-BA06-24C43E274619}" srcId="{AE991C80-ED4A-450A-A978-1F09F9A1FC1A}" destId="{8CFF409A-512E-4CC6-A9ED-00F2D6A4CF6B}" srcOrd="0" destOrd="0" parTransId="{BCD4F920-6746-48B7-AE9B-EA675C65FEF9}" sibTransId="{2061E088-438D-4F40-9609-4CA8B2F77527}"/>
    <dgm:cxn modelId="{B965CBCB-C723-4552-BD8B-D3495C4931C2}" type="presOf" srcId="{7D84032D-84C3-47B2-994B-AA94B0ED0DE4}" destId="{FCBDE999-A34F-4950-926B-2C910115CF17}" srcOrd="0" destOrd="0" presId="urn:microsoft.com/office/officeart/2008/layout/LinedList"/>
    <dgm:cxn modelId="{C0F06B82-EC48-4667-9B1F-6F24208F189B}" type="presOf" srcId="{8CFF409A-512E-4CC6-A9ED-00F2D6A4CF6B}" destId="{5536EFEB-232F-4FDB-8FD7-26D4F6069B67}" srcOrd="0" destOrd="0" presId="urn:microsoft.com/office/officeart/2008/layout/LinedList"/>
    <dgm:cxn modelId="{8790941B-D3D8-41F8-A232-9BD809BA29FC}" srcId="{14DBE9C9-5E79-4393-91A8-1DD9D14B8417}" destId="{A30E06FB-31FF-4904-9A9F-9F8466816576}" srcOrd="0" destOrd="0" parTransId="{2809FF8F-E5A6-4261-AFB7-D3AA4AC76664}" sibTransId="{45FF7D9B-7A4D-46B0-9382-8CB23137C314}"/>
    <dgm:cxn modelId="{210738CE-F9A0-4ACF-87B7-B4C5AB296D6E}" type="presOf" srcId="{B8B96B28-71A3-4D31-B502-72DBE8586676}" destId="{5787B68D-42AB-4CCB-94E6-0F98E6F992E1}" srcOrd="0" destOrd="0" presId="urn:microsoft.com/office/officeart/2008/layout/LinedList"/>
    <dgm:cxn modelId="{2DE9FF70-95D0-4EBF-8EDA-669BAE617563}" srcId="{69DDB9C0-64B0-4286-A357-A7920A1AEFCA}" destId="{F8B9F8D5-0B1C-4433-B13B-34F3B0970969}" srcOrd="0" destOrd="0" parTransId="{81CD0249-7ED4-4EC8-B87D-74E4CA78D2AC}" sibTransId="{7B9D6247-E64F-4C87-9872-51C12A0420AE}"/>
    <dgm:cxn modelId="{BFF9248A-968E-40EA-B24A-D8F12A9464A3}" srcId="{F8B9F8D5-0B1C-4433-B13B-34F3B0970969}" destId="{3FBB80CF-1D82-448E-82C2-C01409376713}" srcOrd="4" destOrd="0" parTransId="{7FDFE938-213D-4FA0-9A7F-E21CF1AB1006}" sibTransId="{FCE7AC59-C504-4C53-9B4C-988EE5B218B5}"/>
    <dgm:cxn modelId="{2759ED1F-7D06-4411-812D-49A1B7C3E5CA}" type="presParOf" srcId="{D414FF13-6899-4A14-A4F3-1EEBE0D37854}" destId="{F2577DA8-F50E-453B-B1D6-47441254431D}" srcOrd="0" destOrd="0" presId="urn:microsoft.com/office/officeart/2008/layout/LinedList"/>
    <dgm:cxn modelId="{CE37C035-2C97-4A54-930F-1A114A147298}" type="presParOf" srcId="{D414FF13-6899-4A14-A4F3-1EEBE0D37854}" destId="{6FFB03AF-2A3D-4525-B1FB-9034A2E63FE4}" srcOrd="1" destOrd="0" presId="urn:microsoft.com/office/officeart/2008/layout/LinedList"/>
    <dgm:cxn modelId="{997D9D08-B339-466C-BC9E-A4CBBAE39B70}" type="presParOf" srcId="{6FFB03AF-2A3D-4525-B1FB-9034A2E63FE4}" destId="{3AF76153-774D-4C9B-8BFC-4425349D2872}" srcOrd="0" destOrd="0" presId="urn:microsoft.com/office/officeart/2008/layout/LinedList"/>
    <dgm:cxn modelId="{345C7FC3-0F80-431B-AFA5-288DB58CFE5A}" type="presParOf" srcId="{6FFB03AF-2A3D-4525-B1FB-9034A2E63FE4}" destId="{4662E448-EA4E-4233-A7C5-4150E6CBFC5A}" srcOrd="1" destOrd="0" presId="urn:microsoft.com/office/officeart/2008/layout/LinedList"/>
    <dgm:cxn modelId="{0734572D-D6CF-474C-80D4-A0B9FE3CAFEB}" type="presParOf" srcId="{4662E448-EA4E-4233-A7C5-4150E6CBFC5A}" destId="{F2FFC1CF-F80F-4AD6-81A9-8FCD1C346810}" srcOrd="0" destOrd="0" presId="urn:microsoft.com/office/officeart/2008/layout/LinedList"/>
    <dgm:cxn modelId="{69FECAF8-2E64-49A8-8468-57AFCB3E361A}" type="presParOf" srcId="{4662E448-EA4E-4233-A7C5-4150E6CBFC5A}" destId="{2060CC6D-0B03-4DB5-A5CF-897B65781C15}" srcOrd="1" destOrd="0" presId="urn:microsoft.com/office/officeart/2008/layout/LinedList"/>
    <dgm:cxn modelId="{FA6CAF9E-E6E0-4776-ABD3-78285B4D2C9D}" type="presParOf" srcId="{2060CC6D-0B03-4DB5-A5CF-897B65781C15}" destId="{FD77FB6D-576D-46D5-898A-BA307868E15F}" srcOrd="0" destOrd="0" presId="urn:microsoft.com/office/officeart/2008/layout/LinedList"/>
    <dgm:cxn modelId="{3DEEFF7C-8CC8-425D-97F7-EE97924CD6A9}" type="presParOf" srcId="{2060CC6D-0B03-4DB5-A5CF-897B65781C15}" destId="{0BC53BAB-D3AC-49B9-8697-5884F63E0DC2}" srcOrd="1" destOrd="0" presId="urn:microsoft.com/office/officeart/2008/layout/LinedList"/>
    <dgm:cxn modelId="{28CCDB42-D1AD-49C0-992B-EBE4113DD808}" type="presParOf" srcId="{2060CC6D-0B03-4DB5-A5CF-897B65781C15}" destId="{923EE842-2A15-480E-85E6-3FF7E0DB1785}" srcOrd="2" destOrd="0" presId="urn:microsoft.com/office/officeart/2008/layout/LinedList"/>
    <dgm:cxn modelId="{8780C34B-5782-40EC-8C63-7016226DF0F3}" type="presParOf" srcId="{923EE842-2A15-480E-85E6-3FF7E0DB1785}" destId="{32765BFA-A317-4215-B5AF-D9AAFB626DB1}" srcOrd="0" destOrd="0" presId="urn:microsoft.com/office/officeart/2008/layout/LinedList"/>
    <dgm:cxn modelId="{E00EE383-8463-4DEB-BCE0-8C8A56A8D432}" type="presParOf" srcId="{32765BFA-A317-4215-B5AF-D9AAFB626DB1}" destId="{B5912745-2459-431E-9D05-5BA83B64CF89}" srcOrd="0" destOrd="0" presId="urn:microsoft.com/office/officeart/2008/layout/LinedList"/>
    <dgm:cxn modelId="{1A3FB9D2-D95B-45F4-978A-06AA8122A210}" type="presParOf" srcId="{32765BFA-A317-4215-B5AF-D9AAFB626DB1}" destId="{5536EFEB-232F-4FDB-8FD7-26D4F6069B67}" srcOrd="1" destOrd="0" presId="urn:microsoft.com/office/officeart/2008/layout/LinedList"/>
    <dgm:cxn modelId="{B81FD29D-77E2-4D91-864D-D43FE82AC3C2}" type="presParOf" srcId="{32765BFA-A317-4215-B5AF-D9AAFB626DB1}" destId="{CD2781A4-FCFA-48FB-8175-BE129EE62EC6}" srcOrd="2" destOrd="0" presId="urn:microsoft.com/office/officeart/2008/layout/LinedList"/>
    <dgm:cxn modelId="{7F2E6421-4A19-4F13-8797-FF9F59B4B316}" type="presParOf" srcId="{4662E448-EA4E-4233-A7C5-4150E6CBFC5A}" destId="{7BF73089-D974-4CA4-894F-11D038D16A69}" srcOrd="2" destOrd="0" presId="urn:microsoft.com/office/officeart/2008/layout/LinedList"/>
    <dgm:cxn modelId="{7A3C5C4A-C71C-4516-A705-DF794C133998}" type="presParOf" srcId="{4662E448-EA4E-4233-A7C5-4150E6CBFC5A}" destId="{61C55C4B-AC34-468D-A1C3-BA2D003FF294}" srcOrd="3" destOrd="0" presId="urn:microsoft.com/office/officeart/2008/layout/LinedList"/>
    <dgm:cxn modelId="{F1BC3B14-87CB-493E-B976-541CCE26D6CF}" type="presParOf" srcId="{4662E448-EA4E-4233-A7C5-4150E6CBFC5A}" destId="{9B47CE0F-A29C-4CDD-9C10-CB189751E4A8}" srcOrd="4" destOrd="0" presId="urn:microsoft.com/office/officeart/2008/layout/LinedList"/>
    <dgm:cxn modelId="{91B924F7-8917-413C-B8F4-EE02D173F23D}" type="presParOf" srcId="{9B47CE0F-A29C-4CDD-9C10-CB189751E4A8}" destId="{D9BE512C-1879-4876-850D-F1A702A67981}" srcOrd="0" destOrd="0" presId="urn:microsoft.com/office/officeart/2008/layout/LinedList"/>
    <dgm:cxn modelId="{BD139E60-1141-4639-A53D-07840A7FC086}" type="presParOf" srcId="{9B47CE0F-A29C-4CDD-9C10-CB189751E4A8}" destId="{FF3CB2DC-6C1D-4B7B-8DC5-7C0E688BEA3A}" srcOrd="1" destOrd="0" presId="urn:microsoft.com/office/officeart/2008/layout/LinedList"/>
    <dgm:cxn modelId="{F9093313-A17C-4045-94D2-5B01029D8EA6}" type="presParOf" srcId="{9B47CE0F-A29C-4CDD-9C10-CB189751E4A8}" destId="{DFEAA48E-69D1-4B5A-9C5E-02BAD982B1FD}" srcOrd="2" destOrd="0" presId="urn:microsoft.com/office/officeart/2008/layout/LinedList"/>
    <dgm:cxn modelId="{F43EF9C6-00C2-4385-AA57-4EDB712A2676}" type="presParOf" srcId="{DFEAA48E-69D1-4B5A-9C5E-02BAD982B1FD}" destId="{61A30228-8D62-43FC-A3A7-D4C829F26950}" srcOrd="0" destOrd="0" presId="urn:microsoft.com/office/officeart/2008/layout/LinedList"/>
    <dgm:cxn modelId="{89094411-332E-433F-A82D-5AF5838F7AD6}" type="presParOf" srcId="{61A30228-8D62-43FC-A3A7-D4C829F26950}" destId="{16C4F810-D4DD-4309-929A-800D43F62573}" srcOrd="0" destOrd="0" presId="urn:microsoft.com/office/officeart/2008/layout/LinedList"/>
    <dgm:cxn modelId="{BD49B88E-CF6B-44F5-95FF-26C03C8B269A}" type="presParOf" srcId="{61A30228-8D62-43FC-A3A7-D4C829F26950}" destId="{ACFAE9BA-D978-4572-A2D0-9ECD68425C03}" srcOrd="1" destOrd="0" presId="urn:microsoft.com/office/officeart/2008/layout/LinedList"/>
    <dgm:cxn modelId="{1DC2F3F2-C1F9-481D-AF99-9BDD8E9DB4AD}" type="presParOf" srcId="{61A30228-8D62-43FC-A3A7-D4C829F26950}" destId="{12F8E84F-83AA-4E2C-9A79-7DFBB1960279}" srcOrd="2" destOrd="0" presId="urn:microsoft.com/office/officeart/2008/layout/LinedList"/>
    <dgm:cxn modelId="{BEAD1C9C-E226-469C-BCC2-E40110265484}" type="presParOf" srcId="{4662E448-EA4E-4233-A7C5-4150E6CBFC5A}" destId="{51F1136F-029C-4AD5-A509-BE7848414AFC}" srcOrd="5" destOrd="0" presId="urn:microsoft.com/office/officeart/2008/layout/LinedList"/>
    <dgm:cxn modelId="{9A887697-9758-40E4-95F9-A10B5B541B9B}" type="presParOf" srcId="{4662E448-EA4E-4233-A7C5-4150E6CBFC5A}" destId="{528952CF-2C01-4A81-B61D-6F72F6198E67}" srcOrd="6" destOrd="0" presId="urn:microsoft.com/office/officeart/2008/layout/LinedList"/>
    <dgm:cxn modelId="{AE901FF1-A3BF-42E0-B4C8-BCB9F0AF2F42}" type="presParOf" srcId="{4662E448-EA4E-4233-A7C5-4150E6CBFC5A}" destId="{658C2EA8-4655-4655-A5A5-2A1748B9D7C1}" srcOrd="7" destOrd="0" presId="urn:microsoft.com/office/officeart/2008/layout/LinedList"/>
    <dgm:cxn modelId="{12E4B311-80C2-44CD-840F-C96C1EA1C69D}" type="presParOf" srcId="{658C2EA8-4655-4655-A5A5-2A1748B9D7C1}" destId="{9C0128AC-BEA8-458D-908F-E7943AE2BFC1}" srcOrd="0" destOrd="0" presId="urn:microsoft.com/office/officeart/2008/layout/LinedList"/>
    <dgm:cxn modelId="{F8B66A65-A30E-460F-8408-CE5AE1216E35}" type="presParOf" srcId="{658C2EA8-4655-4655-A5A5-2A1748B9D7C1}" destId="{391FE16D-8C1A-4FDA-B1F3-CF6D4A501345}" srcOrd="1" destOrd="0" presId="urn:microsoft.com/office/officeart/2008/layout/LinedList"/>
    <dgm:cxn modelId="{0F536740-811D-4458-8DFB-F3B9632F4445}" type="presParOf" srcId="{658C2EA8-4655-4655-A5A5-2A1748B9D7C1}" destId="{6A48E4AF-93E5-49CA-A852-2E65AEB3D7BC}" srcOrd="2" destOrd="0" presId="urn:microsoft.com/office/officeart/2008/layout/LinedList"/>
    <dgm:cxn modelId="{25D34E67-9A6D-474E-AF99-58BC24F8FFCE}" type="presParOf" srcId="{6A48E4AF-93E5-49CA-A852-2E65AEB3D7BC}" destId="{63E2F7CE-16D0-4A73-A738-CC3AE40FD70D}" srcOrd="0" destOrd="0" presId="urn:microsoft.com/office/officeart/2008/layout/LinedList"/>
    <dgm:cxn modelId="{A06FDE03-27FB-4E71-A6CC-13120493A8B2}" type="presParOf" srcId="{63E2F7CE-16D0-4A73-A738-CC3AE40FD70D}" destId="{FFD41968-6F4A-4FC8-8912-C0234F71B41F}" srcOrd="0" destOrd="0" presId="urn:microsoft.com/office/officeart/2008/layout/LinedList"/>
    <dgm:cxn modelId="{57ED048B-A275-4C56-8B62-95E415BB1922}" type="presParOf" srcId="{63E2F7CE-16D0-4A73-A738-CC3AE40FD70D}" destId="{9566B15E-555D-4DE0-8C3E-C45986FCA58E}" srcOrd="1" destOrd="0" presId="urn:microsoft.com/office/officeart/2008/layout/LinedList"/>
    <dgm:cxn modelId="{5382896C-3D55-4357-9750-5C93DB6E69E1}" type="presParOf" srcId="{63E2F7CE-16D0-4A73-A738-CC3AE40FD70D}" destId="{015B7023-8253-454F-9886-A03E0D6CD5F1}" srcOrd="2" destOrd="0" presId="urn:microsoft.com/office/officeart/2008/layout/LinedList"/>
    <dgm:cxn modelId="{F7496BF5-9A98-45FF-B7A2-192EE6CA4DBA}" type="presParOf" srcId="{4662E448-EA4E-4233-A7C5-4150E6CBFC5A}" destId="{61FF5766-7481-4D11-A844-5AA616F0EDC9}" srcOrd="8" destOrd="0" presId="urn:microsoft.com/office/officeart/2008/layout/LinedList"/>
    <dgm:cxn modelId="{78FCEB5F-8F5E-425B-BEDF-3CA34EC80FDC}" type="presParOf" srcId="{4662E448-EA4E-4233-A7C5-4150E6CBFC5A}" destId="{12ACFC37-4AB4-4453-ABE0-EFEBBDBA825D}" srcOrd="9" destOrd="0" presId="urn:microsoft.com/office/officeart/2008/layout/LinedList"/>
    <dgm:cxn modelId="{49179167-1745-4FAF-9235-A6FC30EF9ACA}" type="presParOf" srcId="{4662E448-EA4E-4233-A7C5-4150E6CBFC5A}" destId="{53E80E81-ABBB-4AC5-8FD7-D5AE731559A8}" srcOrd="10" destOrd="0" presId="urn:microsoft.com/office/officeart/2008/layout/LinedList"/>
    <dgm:cxn modelId="{7ADE9592-BF62-4294-B8FB-786A6B52E7E7}" type="presParOf" srcId="{53E80E81-ABBB-4AC5-8FD7-D5AE731559A8}" destId="{E902A089-C3B7-4F53-A17A-AF45E6C65BD5}" srcOrd="0" destOrd="0" presId="urn:microsoft.com/office/officeart/2008/layout/LinedList"/>
    <dgm:cxn modelId="{6D0D1830-E1E4-4D39-980E-12279D658C5D}" type="presParOf" srcId="{53E80E81-ABBB-4AC5-8FD7-D5AE731559A8}" destId="{5787B68D-42AB-4CCB-94E6-0F98E6F992E1}" srcOrd="1" destOrd="0" presId="urn:microsoft.com/office/officeart/2008/layout/LinedList"/>
    <dgm:cxn modelId="{743944F1-4F90-4185-A703-AFC270C30A56}" type="presParOf" srcId="{53E80E81-ABBB-4AC5-8FD7-D5AE731559A8}" destId="{76B7D663-8C29-4735-B2E1-CBE82D732456}" srcOrd="2" destOrd="0" presId="urn:microsoft.com/office/officeart/2008/layout/LinedList"/>
    <dgm:cxn modelId="{55AEB611-BE79-4A38-B1B0-F849ECDB7826}" type="presParOf" srcId="{76B7D663-8C29-4735-B2E1-CBE82D732456}" destId="{B0B57E8A-A47E-4227-9DD5-9731F1E78326}" srcOrd="0" destOrd="0" presId="urn:microsoft.com/office/officeart/2008/layout/LinedList"/>
    <dgm:cxn modelId="{319E2F92-80AF-4FD4-B16B-CAB5B4E9BF94}" type="presParOf" srcId="{B0B57E8A-A47E-4227-9DD5-9731F1E78326}" destId="{86DC3FA9-7263-430F-97CB-E8D320125A9A}" srcOrd="0" destOrd="0" presId="urn:microsoft.com/office/officeart/2008/layout/LinedList"/>
    <dgm:cxn modelId="{2CCF201A-00DE-43B0-A008-41BE686D8B4E}" type="presParOf" srcId="{B0B57E8A-A47E-4227-9DD5-9731F1E78326}" destId="{721425AE-E9E3-4CFD-8D04-A8B45707DC02}" srcOrd="1" destOrd="0" presId="urn:microsoft.com/office/officeart/2008/layout/LinedList"/>
    <dgm:cxn modelId="{629C8CFB-6ECC-45BC-8E32-FCD60079BF96}" type="presParOf" srcId="{B0B57E8A-A47E-4227-9DD5-9731F1E78326}" destId="{70170D3A-55FD-4080-9891-7A0BB5294740}" srcOrd="2" destOrd="0" presId="urn:microsoft.com/office/officeart/2008/layout/LinedList"/>
    <dgm:cxn modelId="{08392E5D-1D80-4989-BC0E-CD5B625FBBD3}" type="presParOf" srcId="{4662E448-EA4E-4233-A7C5-4150E6CBFC5A}" destId="{370F2DF2-313E-4C08-99AE-88FE1F9003FC}" srcOrd="11" destOrd="0" presId="urn:microsoft.com/office/officeart/2008/layout/LinedList"/>
    <dgm:cxn modelId="{F9AFC20E-4EBF-4E74-AD8C-2B0935AD0483}" type="presParOf" srcId="{4662E448-EA4E-4233-A7C5-4150E6CBFC5A}" destId="{4D25C504-211D-424B-BB68-F90B0DA37F89}" srcOrd="12" destOrd="0" presId="urn:microsoft.com/office/officeart/2008/layout/LinedList"/>
    <dgm:cxn modelId="{83F43287-E4A9-4F45-81BE-39E45EC8023B}" type="presParOf" srcId="{4662E448-EA4E-4233-A7C5-4150E6CBFC5A}" destId="{4E1B9684-4FD4-4EB9-9523-F0032C726563}" srcOrd="13" destOrd="0" presId="urn:microsoft.com/office/officeart/2008/layout/LinedList"/>
    <dgm:cxn modelId="{DA476838-2EFE-4F1B-A84F-4FEAC6709261}" type="presParOf" srcId="{4E1B9684-4FD4-4EB9-9523-F0032C726563}" destId="{D7577A63-75CA-4209-BD68-0F5B59A30FB8}" srcOrd="0" destOrd="0" presId="urn:microsoft.com/office/officeart/2008/layout/LinedList"/>
    <dgm:cxn modelId="{0935B130-A2AF-49AD-A10A-B902F2EC541E}" type="presParOf" srcId="{4E1B9684-4FD4-4EB9-9523-F0032C726563}" destId="{7765BF82-92C4-4480-83F6-41149F2B0458}" srcOrd="1" destOrd="0" presId="urn:microsoft.com/office/officeart/2008/layout/LinedList"/>
    <dgm:cxn modelId="{67C9250F-F34F-4296-8CDA-A04E52C6EDD6}" type="presParOf" srcId="{4E1B9684-4FD4-4EB9-9523-F0032C726563}" destId="{CDEF6B74-74CB-427F-8538-181EE2DA21E3}" srcOrd="2" destOrd="0" presId="urn:microsoft.com/office/officeart/2008/layout/LinedList"/>
    <dgm:cxn modelId="{17E34C52-1F01-4A7E-8067-1B1B9D1A91B3}" type="presParOf" srcId="{CDEF6B74-74CB-427F-8538-181EE2DA21E3}" destId="{C942B6FC-457B-46B3-BD74-08E5E9B5053F}" srcOrd="0" destOrd="0" presId="urn:microsoft.com/office/officeart/2008/layout/LinedList"/>
    <dgm:cxn modelId="{69179147-046F-4090-A67B-8EBE75AD7CB3}" type="presParOf" srcId="{C942B6FC-457B-46B3-BD74-08E5E9B5053F}" destId="{11AAAADB-DEFE-4588-985B-7542B1FCEAD5}" srcOrd="0" destOrd="0" presId="urn:microsoft.com/office/officeart/2008/layout/LinedList"/>
    <dgm:cxn modelId="{A020FC06-1413-4CC2-AE11-2EBCD35C6092}" type="presParOf" srcId="{C942B6FC-457B-46B3-BD74-08E5E9B5053F}" destId="{FCBDE999-A34F-4950-926B-2C910115CF17}" srcOrd="1" destOrd="0" presId="urn:microsoft.com/office/officeart/2008/layout/LinedList"/>
    <dgm:cxn modelId="{FCCB7663-9A6D-4022-A6B6-C0C274A9E52A}" type="presParOf" srcId="{C942B6FC-457B-46B3-BD74-08E5E9B5053F}" destId="{DA5AF3A1-0F47-47C0-A3C9-F2928B92BE18}" srcOrd="2" destOrd="0" presId="urn:microsoft.com/office/officeart/2008/layout/LinedList"/>
    <dgm:cxn modelId="{FB27136D-91C4-42E1-BE1F-35E55C3CA4C1}" type="presParOf" srcId="{4662E448-EA4E-4233-A7C5-4150E6CBFC5A}" destId="{55E5A1C4-727A-4267-877A-1EDC27EFDC63}" srcOrd="14" destOrd="0" presId="urn:microsoft.com/office/officeart/2008/layout/LinedList"/>
    <dgm:cxn modelId="{C811C2BE-F978-46B9-907B-DCC4E13B78A7}" type="presParOf" srcId="{4662E448-EA4E-4233-A7C5-4150E6CBFC5A}" destId="{279F4D76-5486-4179-9357-1A9227DA979A}" srcOrd="15" destOrd="0" presId="urn:microsoft.com/office/officeart/2008/layout/LinedList"/>
    <dgm:cxn modelId="{CC9F7257-C89A-42DC-880D-D6788BC794D9}" type="presParOf" srcId="{4662E448-EA4E-4233-A7C5-4150E6CBFC5A}" destId="{36AF5F5F-94C5-40FC-9544-19356C4342F2}" srcOrd="16" destOrd="0" presId="urn:microsoft.com/office/officeart/2008/layout/LinedList"/>
    <dgm:cxn modelId="{423DF002-C2D1-4A61-BB3F-6A5D5C8F4E3B}" type="presParOf" srcId="{36AF5F5F-94C5-40FC-9544-19356C4342F2}" destId="{F84E23D7-8DE5-439B-9BD6-E7574F689712}" srcOrd="0" destOrd="0" presId="urn:microsoft.com/office/officeart/2008/layout/LinedList"/>
    <dgm:cxn modelId="{45E53441-82FF-4D15-9C95-93D4481ABAB9}" type="presParOf" srcId="{36AF5F5F-94C5-40FC-9544-19356C4342F2}" destId="{EF6A340C-4A27-49D9-8ADD-67BCD1BC4582}" srcOrd="1" destOrd="0" presId="urn:microsoft.com/office/officeart/2008/layout/LinedList"/>
    <dgm:cxn modelId="{C07E5DB4-1037-4EDE-977E-68D001E6DF36}" type="presParOf" srcId="{36AF5F5F-94C5-40FC-9544-19356C4342F2}" destId="{5EEB6EB1-8564-4B43-98A6-3F1A5796FCBD}" srcOrd="2" destOrd="0" presId="urn:microsoft.com/office/officeart/2008/layout/LinedList"/>
    <dgm:cxn modelId="{07E683E6-EAEF-4235-9D7D-211191B599F9}" type="presParOf" srcId="{5EEB6EB1-8564-4B43-98A6-3F1A5796FCBD}" destId="{59FD4CF6-3A4E-43CD-B5D3-69956D2316BB}" srcOrd="0" destOrd="0" presId="urn:microsoft.com/office/officeart/2008/layout/LinedList"/>
    <dgm:cxn modelId="{09A5E6DF-7FFC-4A2D-993A-13FC660B563B}" type="presParOf" srcId="{59FD4CF6-3A4E-43CD-B5D3-69956D2316BB}" destId="{31F69D5D-1133-4E0E-A99A-F2C559C9867A}" srcOrd="0" destOrd="0" presId="urn:microsoft.com/office/officeart/2008/layout/LinedList"/>
    <dgm:cxn modelId="{E11D273A-0923-46C4-AB8B-6887C5F50240}" type="presParOf" srcId="{59FD4CF6-3A4E-43CD-B5D3-69956D2316BB}" destId="{39C5D0E5-DE6D-4FE2-8205-93290A6CE6B8}" srcOrd="1" destOrd="0" presId="urn:microsoft.com/office/officeart/2008/layout/LinedList"/>
    <dgm:cxn modelId="{E0BA81B9-F089-4D09-B797-F4077D9158D6}" type="presParOf" srcId="{59FD4CF6-3A4E-43CD-B5D3-69956D2316BB}" destId="{A42C22AD-34A0-42D3-BC23-47844DCD2DBB}" srcOrd="2" destOrd="0" presId="urn:microsoft.com/office/officeart/2008/layout/LinedList"/>
    <dgm:cxn modelId="{FF5A5375-1970-49AB-B06B-2690D3185C1E}" type="presParOf" srcId="{4662E448-EA4E-4233-A7C5-4150E6CBFC5A}" destId="{94466022-826D-41C7-B722-68E628681E6C}" srcOrd="17" destOrd="0" presId="urn:microsoft.com/office/officeart/2008/layout/LinedList"/>
    <dgm:cxn modelId="{A0192CA2-8427-438A-A9BD-391F284DF99C}" type="presParOf" srcId="{4662E448-EA4E-4233-A7C5-4150E6CBFC5A}" destId="{53329A0D-F0AA-4ABE-AB70-3E04E4956A5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A6CBC8-E6C1-4290-9514-7AFC0E59B8B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C2C6B0-AFBD-4DA3-9632-2419C2E1F200}">
      <dgm:prSet phldrT="[Texto]" custT="1"/>
      <dgm:spPr/>
      <dgm:t>
        <a:bodyPr/>
        <a:lstStyle/>
        <a:p>
          <a:r>
            <a:rPr lang="es-ES" sz="2800" dirty="0" smtClean="0">
              <a:latin typeface="Georgia" panose="02040502050405020303" pitchFamily="18" charset="0"/>
            </a:rPr>
            <a:t>Justificación</a:t>
          </a:r>
          <a:endParaRPr lang="es-ES" sz="3200" dirty="0">
            <a:latin typeface="Georgia" panose="02040502050405020303" pitchFamily="18" charset="0"/>
          </a:endParaRPr>
        </a:p>
      </dgm:t>
    </dgm:pt>
    <dgm:pt modelId="{AA67C295-5C73-4E79-8BCD-C4456DE80090}" type="parTrans" cxnId="{DE30910C-38D7-4905-8D00-D1E486AD9BD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568FFFF0-2E10-491B-BC80-8C22D8DE479C}" type="sibTrans" cxnId="{DE30910C-38D7-4905-8D00-D1E486AD9BD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A6C89E18-ACD6-49B8-884E-ED69726FCB98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Propósito </a:t>
          </a:r>
          <a:endParaRPr lang="es-ES" sz="3200" dirty="0">
            <a:latin typeface="Georgia" panose="02040502050405020303" pitchFamily="18" charset="0"/>
          </a:endParaRPr>
        </a:p>
      </dgm:t>
    </dgm:pt>
    <dgm:pt modelId="{B9F22096-FD38-4C6C-9ABA-4B4C5CA1B087}" type="parTrans" cxnId="{23ED00B6-201D-4DE3-B205-AD5EA6A412AD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9552A4BF-FC90-4382-A2BB-483D984D96F6}" type="sibTrans" cxnId="{23ED00B6-201D-4DE3-B205-AD5EA6A412AD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59E92687-BA4D-4487-AD1C-60E6EFA8C6EE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Definición del problema</a:t>
          </a:r>
          <a:endParaRPr lang="es-ES" sz="3200" dirty="0">
            <a:latin typeface="Georgia" panose="02040502050405020303" pitchFamily="18" charset="0"/>
          </a:endParaRPr>
        </a:p>
      </dgm:t>
    </dgm:pt>
    <dgm:pt modelId="{1CB6313B-8BCA-414A-A3CB-A6B048E663D6}" type="parTrans" cxnId="{408D79A1-CE34-47A5-AA11-8172B7197966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E4DF0A90-6420-4497-B0D3-11546607E2DA}" type="sibTrans" cxnId="{408D79A1-CE34-47A5-AA11-8172B7197966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D0499897-A271-4E99-990D-59378EA59038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Necesidad</a:t>
          </a:r>
          <a:endParaRPr lang="es-ES" sz="3200" dirty="0">
            <a:latin typeface="Georgia" panose="02040502050405020303" pitchFamily="18" charset="0"/>
          </a:endParaRPr>
        </a:p>
      </dgm:t>
    </dgm:pt>
    <dgm:pt modelId="{D0CEAE44-A849-48C9-A27D-25ED9ABF7807}" type="parTrans" cxnId="{F6F7D313-95FE-4296-B2DC-36E53695776E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07029DF2-B2F3-4804-8B4C-63AC043A835D}" type="sibTrans" cxnId="{F6F7D313-95FE-4296-B2DC-36E53695776E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EB110C2D-FC41-4361-AA13-5D650ABAEB85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Identificar cómo deciden los jóvenes la compra de un producto o servicio del Distrito Metropolitano de Quito</a:t>
          </a:r>
          <a:endParaRPr lang="es-ES" sz="1800" dirty="0">
            <a:latin typeface="Georgia" panose="02040502050405020303" pitchFamily="18" charset="0"/>
          </a:endParaRPr>
        </a:p>
      </dgm:t>
    </dgm:pt>
    <dgm:pt modelId="{62F98BD4-4C88-4267-AF73-BB426B01EA2D}" type="parTrans" cxnId="{0CC299BA-B160-44B9-9C75-30EF9B1504BA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54B29E6E-8867-4205-8838-505E4142D087}" type="sibTrans" cxnId="{0CC299BA-B160-44B9-9C75-30EF9B1504BA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57D603CC-44F2-48BC-9926-048B0A4280D0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Buscan diferentes artículos que sean atractivos para sí mismos, estos artículos sirven para satisfacer necesidades y así conocer los gustos y preferencias </a:t>
          </a:r>
          <a:endParaRPr lang="es-ES" sz="1800" dirty="0">
            <a:latin typeface="Georgia" panose="02040502050405020303" pitchFamily="18" charset="0"/>
          </a:endParaRPr>
        </a:p>
      </dgm:t>
    </dgm:pt>
    <dgm:pt modelId="{DF25723F-EF5B-419C-8482-E3EF1EB5C6CA}" type="parTrans" cxnId="{9CB8F7F4-8E76-4E01-8418-7DDB07EB9D27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218AAD6E-4405-4422-937E-F8E922AC3452}" type="sibTrans" cxnId="{9CB8F7F4-8E76-4E01-8418-7DDB07EB9D27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B10DD20B-8A11-41B3-A466-CFEFF2F1E3F8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Es conocer la situación real por la que pasan las personas al momento de elegir un producto o servicio.</a:t>
          </a:r>
          <a:endParaRPr lang="es-ES" sz="1800" dirty="0">
            <a:latin typeface="Georgia" panose="02040502050405020303" pitchFamily="18" charset="0"/>
          </a:endParaRPr>
        </a:p>
      </dgm:t>
    </dgm:pt>
    <dgm:pt modelId="{AF14C926-3BE7-4D13-BB42-257187D9CC4F}" type="parTrans" cxnId="{B33938A1-0B69-4B90-A519-89F8E8C087E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5EC7F85B-91EF-4B29-B960-AF9CBB661F83}" type="sibTrans" cxnId="{B33938A1-0B69-4B90-A519-89F8E8C087E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D4652ABD-485D-4968-8E9E-CEA1379A5572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Identificar el aumento de las compras por parte de los </a:t>
          </a:r>
          <a:r>
            <a:rPr lang="es-ES" sz="1800" dirty="0" err="1" smtClean="0">
              <a:latin typeface="Georgia" panose="02040502050405020303" pitchFamily="18" charset="0"/>
            </a:rPr>
            <a:t>millennials</a:t>
          </a:r>
          <a:endParaRPr lang="es-ES" sz="1800" dirty="0">
            <a:latin typeface="Georgia" panose="02040502050405020303" pitchFamily="18" charset="0"/>
          </a:endParaRPr>
        </a:p>
      </dgm:t>
    </dgm:pt>
    <dgm:pt modelId="{65275856-FBDA-4E68-A12F-28404C57FC56}" type="parTrans" cxnId="{BFBCD192-83C9-4414-8381-433F82876E6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81725A17-85C9-4309-BB34-61210CD8F73F}" type="sibTrans" cxnId="{BFBCD192-83C9-4414-8381-433F82876E69}">
      <dgm:prSet/>
      <dgm:spPr/>
      <dgm:t>
        <a:bodyPr/>
        <a:lstStyle/>
        <a:p>
          <a:endParaRPr lang="es-ES" sz="2000">
            <a:latin typeface="Georgia" panose="02040502050405020303" pitchFamily="18" charset="0"/>
          </a:endParaRPr>
        </a:p>
      </dgm:t>
    </dgm:pt>
    <dgm:pt modelId="{97AF574D-A9AD-439C-944C-3310A17AE1CB}" type="pres">
      <dgm:prSet presAssocID="{36A6CBC8-E6C1-4290-9514-7AFC0E59B8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F27FFE-9C28-4B4F-A62F-ED40AEEB4977}" type="pres">
      <dgm:prSet presAssocID="{D0499897-A271-4E99-990D-59378EA59038}" presName="compNode" presStyleCnt="0"/>
      <dgm:spPr/>
    </dgm:pt>
    <dgm:pt modelId="{FADC08B4-8713-41CC-B2CD-98E2745449FD}" type="pres">
      <dgm:prSet presAssocID="{D0499897-A271-4E99-990D-59378EA59038}" presName="pictRect" presStyleLbl="node1" presStyleIdx="0" presStyleCnt="4" custScaleY="745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9F17A-3B9E-4C19-9A93-83C55D0CB293}" type="pres">
      <dgm:prSet presAssocID="{D0499897-A271-4E99-990D-59378EA5903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DDDA1-6762-4ECE-AFC9-FFE4EDA234B5}" type="pres">
      <dgm:prSet presAssocID="{07029DF2-B2F3-4804-8B4C-63AC043A835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7F07BEF-AC6D-45A1-821C-46EA4CAA2D87}" type="pres">
      <dgm:prSet presAssocID="{3CC2C6B0-AFBD-4DA3-9632-2419C2E1F200}" presName="compNode" presStyleCnt="0"/>
      <dgm:spPr/>
    </dgm:pt>
    <dgm:pt modelId="{0EC68ABB-FE8A-4614-BDB9-29EF0EBC969D}" type="pres">
      <dgm:prSet presAssocID="{3CC2C6B0-AFBD-4DA3-9632-2419C2E1F200}" presName="pictRect" presStyleLbl="node1" presStyleIdx="1" presStyleCnt="4" custScaleY="745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74BFAD-4AE7-4C4A-B761-4DC7D23989AE}" type="pres">
      <dgm:prSet presAssocID="{3CC2C6B0-AFBD-4DA3-9632-2419C2E1F20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8FDAE-AB29-4F8E-833B-1F3F19BE7A85}" type="pres">
      <dgm:prSet presAssocID="{568FFFF0-2E10-491B-BC80-8C22D8DE479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652991D-C205-47FA-8C22-586EF721FE39}" type="pres">
      <dgm:prSet presAssocID="{A6C89E18-ACD6-49B8-884E-ED69726FCB98}" presName="compNode" presStyleCnt="0"/>
      <dgm:spPr/>
    </dgm:pt>
    <dgm:pt modelId="{A48E7919-3072-425A-A3E2-9A6B53C93847}" type="pres">
      <dgm:prSet presAssocID="{A6C89E18-ACD6-49B8-884E-ED69726FCB98}" presName="pictRect" presStyleLbl="node1" presStyleIdx="2" presStyleCnt="4" custScaleY="745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A72E18-935F-498E-85E8-2E1C52E508B9}" type="pres">
      <dgm:prSet presAssocID="{A6C89E18-ACD6-49B8-884E-ED69726FCB9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B6A9F-BB1C-4509-97A9-B4E0BF034093}" type="pres">
      <dgm:prSet presAssocID="{9552A4BF-FC90-4382-A2BB-483D984D96F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15B150D-BE1D-412F-90F8-01DDE2144497}" type="pres">
      <dgm:prSet presAssocID="{59E92687-BA4D-4487-AD1C-60E6EFA8C6EE}" presName="compNode" presStyleCnt="0"/>
      <dgm:spPr/>
    </dgm:pt>
    <dgm:pt modelId="{858CE603-0F38-40DE-BC69-40BEE229DAC7}" type="pres">
      <dgm:prSet presAssocID="{59E92687-BA4D-4487-AD1C-60E6EFA8C6EE}" presName="pictRect" presStyleLbl="node1" presStyleIdx="3" presStyleCnt="4" custScaleY="7457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107A23-0639-4E9F-AD36-6C3C11145D8C}" type="pres">
      <dgm:prSet presAssocID="{59E92687-BA4D-4487-AD1C-60E6EFA8C6E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C299BA-B160-44B9-9C75-30EF9B1504BA}" srcId="{D0499897-A271-4E99-990D-59378EA59038}" destId="{EB110C2D-FC41-4361-AA13-5D650ABAEB85}" srcOrd="0" destOrd="0" parTransId="{62F98BD4-4C88-4267-AF73-BB426B01EA2D}" sibTransId="{54B29E6E-8867-4205-8838-505E4142D087}"/>
    <dgm:cxn modelId="{2C315240-FC1B-46C8-9328-F69D7147D0B8}" type="presOf" srcId="{57D603CC-44F2-48BC-9926-048B0A4280D0}" destId="{1C74BFAD-4AE7-4C4A-B761-4DC7D23989AE}" srcOrd="0" destOrd="1" presId="urn:microsoft.com/office/officeart/2005/8/layout/pList1"/>
    <dgm:cxn modelId="{87926C9B-4AB5-4ED9-9FB7-EF1697EDD9CD}" type="presOf" srcId="{D4652ABD-485D-4968-8E9E-CEA1379A5572}" destId="{91107A23-0639-4E9F-AD36-6C3C11145D8C}" srcOrd="0" destOrd="1" presId="urn:microsoft.com/office/officeart/2005/8/layout/pList1"/>
    <dgm:cxn modelId="{61E3D425-96A8-4F9F-851B-A6CDC5C3B63D}" type="presOf" srcId="{B10DD20B-8A11-41B3-A466-CFEFF2F1E3F8}" destId="{4DA72E18-935F-498E-85E8-2E1C52E508B9}" srcOrd="0" destOrd="1" presId="urn:microsoft.com/office/officeart/2005/8/layout/pList1"/>
    <dgm:cxn modelId="{B33938A1-0B69-4B90-A519-89F8E8C087E9}" srcId="{A6C89E18-ACD6-49B8-884E-ED69726FCB98}" destId="{B10DD20B-8A11-41B3-A466-CFEFF2F1E3F8}" srcOrd="0" destOrd="0" parTransId="{AF14C926-3BE7-4D13-BB42-257187D9CC4F}" sibTransId="{5EC7F85B-91EF-4B29-B960-AF9CBB661F83}"/>
    <dgm:cxn modelId="{32CE319A-401E-4740-AE21-17C93E1BC9A3}" type="presOf" srcId="{A6C89E18-ACD6-49B8-884E-ED69726FCB98}" destId="{4DA72E18-935F-498E-85E8-2E1C52E508B9}" srcOrd="0" destOrd="0" presId="urn:microsoft.com/office/officeart/2005/8/layout/pList1"/>
    <dgm:cxn modelId="{D61C3F66-D604-46F5-903D-B449C06B751B}" type="presOf" srcId="{3CC2C6B0-AFBD-4DA3-9632-2419C2E1F200}" destId="{1C74BFAD-4AE7-4C4A-B761-4DC7D23989AE}" srcOrd="0" destOrd="0" presId="urn:microsoft.com/office/officeart/2005/8/layout/pList1"/>
    <dgm:cxn modelId="{C37963D2-5C1C-44F1-9EC7-92500259F9BF}" type="presOf" srcId="{59E92687-BA4D-4487-AD1C-60E6EFA8C6EE}" destId="{91107A23-0639-4E9F-AD36-6C3C11145D8C}" srcOrd="0" destOrd="0" presId="urn:microsoft.com/office/officeart/2005/8/layout/pList1"/>
    <dgm:cxn modelId="{9CB8F7F4-8E76-4E01-8418-7DDB07EB9D27}" srcId="{3CC2C6B0-AFBD-4DA3-9632-2419C2E1F200}" destId="{57D603CC-44F2-48BC-9926-048B0A4280D0}" srcOrd="0" destOrd="0" parTransId="{DF25723F-EF5B-419C-8482-E3EF1EB5C6CA}" sibTransId="{218AAD6E-4405-4422-937E-F8E922AC3452}"/>
    <dgm:cxn modelId="{408D79A1-CE34-47A5-AA11-8172B7197966}" srcId="{36A6CBC8-E6C1-4290-9514-7AFC0E59B8B6}" destId="{59E92687-BA4D-4487-AD1C-60E6EFA8C6EE}" srcOrd="3" destOrd="0" parTransId="{1CB6313B-8BCA-414A-A3CB-A6B048E663D6}" sibTransId="{E4DF0A90-6420-4497-B0D3-11546607E2DA}"/>
    <dgm:cxn modelId="{4CA51BEE-1F2F-488F-96E4-D2B68CA45CAA}" type="presOf" srcId="{36A6CBC8-E6C1-4290-9514-7AFC0E59B8B6}" destId="{97AF574D-A9AD-439C-944C-3310A17AE1CB}" srcOrd="0" destOrd="0" presId="urn:microsoft.com/office/officeart/2005/8/layout/pList1"/>
    <dgm:cxn modelId="{6FC42C29-CB37-4584-8AB4-1DAE402B1239}" type="presOf" srcId="{EB110C2D-FC41-4361-AA13-5D650ABAEB85}" destId="{7219F17A-3B9E-4C19-9A93-83C55D0CB293}" srcOrd="0" destOrd="1" presId="urn:microsoft.com/office/officeart/2005/8/layout/pList1"/>
    <dgm:cxn modelId="{CDABDC2D-AFC2-4082-8B77-0C35A177694C}" type="presOf" srcId="{07029DF2-B2F3-4804-8B4C-63AC043A835D}" destId="{314DDDA1-6762-4ECE-AFC9-FFE4EDA234B5}" srcOrd="0" destOrd="0" presId="urn:microsoft.com/office/officeart/2005/8/layout/pList1"/>
    <dgm:cxn modelId="{BFBCD192-83C9-4414-8381-433F82876E69}" srcId="{59E92687-BA4D-4487-AD1C-60E6EFA8C6EE}" destId="{D4652ABD-485D-4968-8E9E-CEA1379A5572}" srcOrd="0" destOrd="0" parTransId="{65275856-FBDA-4E68-A12F-28404C57FC56}" sibTransId="{81725A17-85C9-4309-BB34-61210CD8F73F}"/>
    <dgm:cxn modelId="{23BB95CB-9C11-4018-971C-C852A01631CF}" type="presOf" srcId="{9552A4BF-FC90-4382-A2BB-483D984D96F6}" destId="{4AEB6A9F-BB1C-4509-97A9-B4E0BF034093}" srcOrd="0" destOrd="0" presId="urn:microsoft.com/office/officeart/2005/8/layout/pList1"/>
    <dgm:cxn modelId="{DE30910C-38D7-4905-8D00-D1E486AD9BD9}" srcId="{36A6CBC8-E6C1-4290-9514-7AFC0E59B8B6}" destId="{3CC2C6B0-AFBD-4DA3-9632-2419C2E1F200}" srcOrd="1" destOrd="0" parTransId="{AA67C295-5C73-4E79-8BCD-C4456DE80090}" sibTransId="{568FFFF0-2E10-491B-BC80-8C22D8DE479C}"/>
    <dgm:cxn modelId="{23ED00B6-201D-4DE3-B205-AD5EA6A412AD}" srcId="{36A6CBC8-E6C1-4290-9514-7AFC0E59B8B6}" destId="{A6C89E18-ACD6-49B8-884E-ED69726FCB98}" srcOrd="2" destOrd="0" parTransId="{B9F22096-FD38-4C6C-9ABA-4B4C5CA1B087}" sibTransId="{9552A4BF-FC90-4382-A2BB-483D984D96F6}"/>
    <dgm:cxn modelId="{E94B840F-C91E-4F6C-93C8-74F5C77DA069}" type="presOf" srcId="{D0499897-A271-4E99-990D-59378EA59038}" destId="{7219F17A-3B9E-4C19-9A93-83C55D0CB293}" srcOrd="0" destOrd="0" presId="urn:microsoft.com/office/officeart/2005/8/layout/pList1"/>
    <dgm:cxn modelId="{F6F7D313-95FE-4296-B2DC-36E53695776E}" srcId="{36A6CBC8-E6C1-4290-9514-7AFC0E59B8B6}" destId="{D0499897-A271-4E99-990D-59378EA59038}" srcOrd="0" destOrd="0" parTransId="{D0CEAE44-A849-48C9-A27D-25ED9ABF7807}" sibTransId="{07029DF2-B2F3-4804-8B4C-63AC043A835D}"/>
    <dgm:cxn modelId="{7D0400CC-3326-4483-A047-65BE207398B0}" type="presOf" srcId="{568FFFF0-2E10-491B-BC80-8C22D8DE479C}" destId="{B468FDAE-AB29-4F8E-833B-1F3F19BE7A85}" srcOrd="0" destOrd="0" presId="urn:microsoft.com/office/officeart/2005/8/layout/pList1"/>
    <dgm:cxn modelId="{D2A22965-FCB8-437E-B615-22C249ADB3D1}" type="presParOf" srcId="{97AF574D-A9AD-439C-944C-3310A17AE1CB}" destId="{57F27FFE-9C28-4B4F-A62F-ED40AEEB4977}" srcOrd="0" destOrd="0" presId="urn:microsoft.com/office/officeart/2005/8/layout/pList1"/>
    <dgm:cxn modelId="{B8947D90-6C20-4BD5-AFC9-BC5B5D0B32F5}" type="presParOf" srcId="{57F27FFE-9C28-4B4F-A62F-ED40AEEB4977}" destId="{FADC08B4-8713-41CC-B2CD-98E2745449FD}" srcOrd="0" destOrd="0" presId="urn:microsoft.com/office/officeart/2005/8/layout/pList1"/>
    <dgm:cxn modelId="{20240D06-AEF5-4336-AF54-EBA8DC48F759}" type="presParOf" srcId="{57F27FFE-9C28-4B4F-A62F-ED40AEEB4977}" destId="{7219F17A-3B9E-4C19-9A93-83C55D0CB293}" srcOrd="1" destOrd="0" presId="urn:microsoft.com/office/officeart/2005/8/layout/pList1"/>
    <dgm:cxn modelId="{5253751C-A669-44CC-AD00-CA018FF200EF}" type="presParOf" srcId="{97AF574D-A9AD-439C-944C-3310A17AE1CB}" destId="{314DDDA1-6762-4ECE-AFC9-FFE4EDA234B5}" srcOrd="1" destOrd="0" presId="urn:microsoft.com/office/officeart/2005/8/layout/pList1"/>
    <dgm:cxn modelId="{A950063F-893F-436F-A168-D3605C979A34}" type="presParOf" srcId="{97AF574D-A9AD-439C-944C-3310A17AE1CB}" destId="{67F07BEF-AC6D-45A1-821C-46EA4CAA2D87}" srcOrd="2" destOrd="0" presId="urn:microsoft.com/office/officeart/2005/8/layout/pList1"/>
    <dgm:cxn modelId="{842D066A-3E75-457F-8B13-61B240A64F7D}" type="presParOf" srcId="{67F07BEF-AC6D-45A1-821C-46EA4CAA2D87}" destId="{0EC68ABB-FE8A-4614-BDB9-29EF0EBC969D}" srcOrd="0" destOrd="0" presId="urn:microsoft.com/office/officeart/2005/8/layout/pList1"/>
    <dgm:cxn modelId="{74B5130D-4889-46A1-98AF-79167019056B}" type="presParOf" srcId="{67F07BEF-AC6D-45A1-821C-46EA4CAA2D87}" destId="{1C74BFAD-4AE7-4C4A-B761-4DC7D23989AE}" srcOrd="1" destOrd="0" presId="urn:microsoft.com/office/officeart/2005/8/layout/pList1"/>
    <dgm:cxn modelId="{6F79CB7B-A84F-4C54-92FE-57EE0133C415}" type="presParOf" srcId="{97AF574D-A9AD-439C-944C-3310A17AE1CB}" destId="{B468FDAE-AB29-4F8E-833B-1F3F19BE7A85}" srcOrd="3" destOrd="0" presId="urn:microsoft.com/office/officeart/2005/8/layout/pList1"/>
    <dgm:cxn modelId="{94653A63-81D3-4D33-A235-C945F157D9F2}" type="presParOf" srcId="{97AF574D-A9AD-439C-944C-3310A17AE1CB}" destId="{F652991D-C205-47FA-8C22-586EF721FE39}" srcOrd="4" destOrd="0" presId="urn:microsoft.com/office/officeart/2005/8/layout/pList1"/>
    <dgm:cxn modelId="{A0A67133-B32F-4A30-9535-614391D9E8A1}" type="presParOf" srcId="{F652991D-C205-47FA-8C22-586EF721FE39}" destId="{A48E7919-3072-425A-A3E2-9A6B53C93847}" srcOrd="0" destOrd="0" presId="urn:microsoft.com/office/officeart/2005/8/layout/pList1"/>
    <dgm:cxn modelId="{92E1F56F-E6D4-4B9B-8EE5-A0A3D9D34356}" type="presParOf" srcId="{F652991D-C205-47FA-8C22-586EF721FE39}" destId="{4DA72E18-935F-498E-85E8-2E1C52E508B9}" srcOrd="1" destOrd="0" presId="urn:microsoft.com/office/officeart/2005/8/layout/pList1"/>
    <dgm:cxn modelId="{6A5D27FE-7D84-40A0-90AF-2D65DCC281DB}" type="presParOf" srcId="{97AF574D-A9AD-439C-944C-3310A17AE1CB}" destId="{4AEB6A9F-BB1C-4509-97A9-B4E0BF034093}" srcOrd="5" destOrd="0" presId="urn:microsoft.com/office/officeart/2005/8/layout/pList1"/>
    <dgm:cxn modelId="{28704DA4-41AB-4281-A65D-6309AC8D3749}" type="presParOf" srcId="{97AF574D-A9AD-439C-944C-3310A17AE1CB}" destId="{915B150D-BE1D-412F-90F8-01DDE2144497}" srcOrd="6" destOrd="0" presId="urn:microsoft.com/office/officeart/2005/8/layout/pList1"/>
    <dgm:cxn modelId="{01605C22-197A-4AE8-9F26-A6B17E44D73A}" type="presParOf" srcId="{915B150D-BE1D-412F-90F8-01DDE2144497}" destId="{858CE603-0F38-40DE-BC69-40BEE229DAC7}" srcOrd="0" destOrd="0" presId="urn:microsoft.com/office/officeart/2005/8/layout/pList1"/>
    <dgm:cxn modelId="{19C1DF16-23CF-447F-9025-4A7B3115C73B}" type="presParOf" srcId="{915B150D-BE1D-412F-90F8-01DDE2144497}" destId="{91107A23-0639-4E9F-AD36-6C3C11145D8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10CA39-777F-40F9-9CAF-4FC300B5CD3C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DB2E0FC-E0FA-40FA-9A43-655E54098929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Objetivo General</a:t>
          </a:r>
          <a:endParaRPr lang="es-ES" sz="3200" dirty="0">
            <a:latin typeface="Georgia" panose="02040502050405020303" pitchFamily="18" charset="0"/>
          </a:endParaRPr>
        </a:p>
      </dgm:t>
    </dgm:pt>
    <dgm:pt modelId="{1594462D-38DE-4C4D-8A06-B0429D67FC44}" type="par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8162C5F-8062-4D73-80EF-63010B2DBAFB}" type="sib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11828B9-D75D-45B6-A869-0B99007280F2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Determinar la incidencia de la marca en la decisión de compra de los </a:t>
          </a:r>
          <a:r>
            <a:rPr lang="es-EC" sz="1800" dirty="0" err="1" smtClean="0">
              <a:latin typeface="Georgia" panose="02040502050405020303" pitchFamily="18" charset="0"/>
            </a:rPr>
            <a:t>millennials</a:t>
          </a:r>
          <a:r>
            <a:rPr lang="es-EC" sz="1800" dirty="0" smtClean="0">
              <a:latin typeface="Georgia" panose="02040502050405020303" pitchFamily="18" charset="0"/>
            </a:rPr>
            <a:t> en el Distrito Metropolitano de Quito.</a:t>
          </a:r>
          <a:endParaRPr lang="es-ES" sz="1800" dirty="0">
            <a:latin typeface="Georgia" panose="02040502050405020303" pitchFamily="18" charset="0"/>
          </a:endParaRPr>
        </a:p>
      </dgm:t>
    </dgm:pt>
    <dgm:pt modelId="{A9EC1876-6C14-47F5-BCBF-8B8C76BF49CA}" type="par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38F6CA5-3550-4152-8B90-4338CF843733}" type="sib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7B89C67-ED0F-43BE-A061-8E6A965607F8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Objetivos Específicos</a:t>
          </a:r>
          <a:endParaRPr lang="es-ES" sz="3200" dirty="0">
            <a:latin typeface="Georgia" panose="02040502050405020303" pitchFamily="18" charset="0"/>
          </a:endParaRPr>
        </a:p>
      </dgm:t>
    </dgm:pt>
    <dgm:pt modelId="{B045391C-702C-472A-8643-07CB724DEED1}" type="par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C35DA66-93BF-4FCB-A690-CCBBB502A0F4}" type="sib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0BC229D-A877-406D-976C-D343E4F80C51}">
      <dgm:prSet phldrT="[Texto]" custT="1"/>
      <dgm:spPr/>
      <dgm:t>
        <a:bodyPr/>
        <a:lstStyle/>
        <a:p>
          <a:r>
            <a:rPr lang="es-EC" sz="1600" dirty="0" smtClean="0">
              <a:latin typeface="Georgia" panose="02040502050405020303" pitchFamily="18" charset="0"/>
            </a:rPr>
            <a:t>Definir el perfil de los </a:t>
          </a:r>
          <a:r>
            <a:rPr lang="es-EC" sz="1600" dirty="0" err="1" smtClean="0">
              <a:latin typeface="Georgia" panose="02040502050405020303" pitchFamily="18" charset="0"/>
            </a:rPr>
            <a:t>millennials</a:t>
          </a:r>
          <a:r>
            <a:rPr lang="es-EC" sz="1600" dirty="0" smtClean="0">
              <a:latin typeface="Georgia" panose="02040502050405020303" pitchFamily="18" charset="0"/>
            </a:rPr>
            <a:t> en Quito.</a:t>
          </a:r>
          <a:endParaRPr lang="es-ES" sz="1600" dirty="0">
            <a:latin typeface="Georgia" panose="02040502050405020303" pitchFamily="18" charset="0"/>
          </a:endParaRPr>
        </a:p>
      </dgm:t>
    </dgm:pt>
    <dgm:pt modelId="{5CF764C1-F192-43C8-BBBF-A898E9637E04}" type="par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069EE78-4B35-4B8A-9814-D3F94A6E88B8}" type="sib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0A2136B-8D59-48AB-A1BC-B73C431A4682}">
      <dgm:prSet custT="1"/>
      <dgm:spPr/>
      <dgm:t>
        <a:bodyPr/>
        <a:lstStyle/>
        <a:p>
          <a:r>
            <a:rPr lang="es-EC" sz="1400" dirty="0" smtClean="0">
              <a:latin typeface="Georgia" panose="02040502050405020303" pitchFamily="18" charset="0"/>
            </a:rPr>
            <a:t>Establecer los factores de marca en el comportamiento de los </a:t>
          </a:r>
          <a:r>
            <a:rPr lang="es-EC" sz="1400" dirty="0" err="1" smtClean="0">
              <a:latin typeface="Georgia" panose="02040502050405020303" pitchFamily="18" charset="0"/>
            </a:rPr>
            <a:t>millennials</a:t>
          </a:r>
          <a:r>
            <a:rPr lang="es-EC" sz="1400" dirty="0" smtClean="0">
              <a:latin typeface="Georgia" panose="02040502050405020303" pitchFamily="18" charset="0"/>
            </a:rPr>
            <a:t>.</a:t>
          </a:r>
          <a:endParaRPr lang="es-EC" sz="1400" dirty="0">
            <a:latin typeface="Georgia" panose="02040502050405020303" pitchFamily="18" charset="0"/>
          </a:endParaRPr>
        </a:p>
      </dgm:t>
    </dgm:pt>
    <dgm:pt modelId="{ADD394BA-A6DE-4408-B4E8-26E502F9E88F}" type="parTrans" cxnId="{65646A6F-FFB4-46FE-ADFA-399FB9677BE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AE29344-1C40-45CD-80FB-8C1295897DEE}" type="sibTrans" cxnId="{65646A6F-FFB4-46FE-ADFA-399FB9677BE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1EFBE15-FE28-453A-9227-EF739F7DC35D}">
      <dgm:prSet custT="1"/>
      <dgm:spPr/>
      <dgm:t>
        <a:bodyPr/>
        <a:lstStyle/>
        <a:p>
          <a:r>
            <a:rPr lang="es-EC" sz="1400" dirty="0" smtClean="0">
              <a:latin typeface="Georgia" panose="02040502050405020303" pitchFamily="18" charset="0"/>
            </a:rPr>
            <a:t>Entender el comportamiento de consumo de los </a:t>
          </a:r>
          <a:r>
            <a:rPr lang="es-EC" sz="1400" dirty="0" err="1" smtClean="0">
              <a:latin typeface="Georgia" panose="02040502050405020303" pitchFamily="18" charset="0"/>
            </a:rPr>
            <a:t>millennials</a:t>
          </a:r>
          <a:r>
            <a:rPr lang="es-EC" sz="1400" dirty="0" smtClean="0">
              <a:latin typeface="Georgia" panose="02040502050405020303" pitchFamily="18" charset="0"/>
            </a:rPr>
            <a:t>.</a:t>
          </a:r>
          <a:endParaRPr lang="es-EC" sz="1400" dirty="0">
            <a:latin typeface="Georgia" panose="02040502050405020303" pitchFamily="18" charset="0"/>
          </a:endParaRPr>
        </a:p>
      </dgm:t>
    </dgm:pt>
    <dgm:pt modelId="{C02BD678-830C-4B3C-9017-045E9096BFB1}" type="parTrans" cxnId="{0436601E-E393-4BBC-B401-0B15DC767C7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29C93CE-3184-4D55-A62B-75AE9C25F36F}" type="sibTrans" cxnId="{0436601E-E393-4BBC-B401-0B15DC767C7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3627407-D011-42E7-827C-45622C4E6A64}" type="pres">
      <dgm:prSet presAssocID="{F710CA39-777F-40F9-9CAF-4FC300B5CD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902419-2CE1-40BE-B631-53048B361A27}" type="pres">
      <dgm:prSet presAssocID="{07B89C67-ED0F-43BE-A061-8E6A965607F8}" presName="boxAndChildren" presStyleCnt="0"/>
      <dgm:spPr/>
    </dgm:pt>
    <dgm:pt modelId="{2EA1A491-9FFE-4716-9711-0764FD854095}" type="pres">
      <dgm:prSet presAssocID="{07B89C67-ED0F-43BE-A061-8E6A965607F8}" presName="parentTextBox" presStyleLbl="node1" presStyleIdx="0" presStyleCnt="2"/>
      <dgm:spPr/>
      <dgm:t>
        <a:bodyPr/>
        <a:lstStyle/>
        <a:p>
          <a:endParaRPr lang="es-ES"/>
        </a:p>
      </dgm:t>
    </dgm:pt>
    <dgm:pt modelId="{E5F0A1F1-7867-4036-84C5-B0D2AAF9DF30}" type="pres">
      <dgm:prSet presAssocID="{07B89C67-ED0F-43BE-A061-8E6A965607F8}" presName="entireBox" presStyleLbl="node1" presStyleIdx="0" presStyleCnt="2"/>
      <dgm:spPr/>
      <dgm:t>
        <a:bodyPr/>
        <a:lstStyle/>
        <a:p>
          <a:endParaRPr lang="es-ES"/>
        </a:p>
      </dgm:t>
    </dgm:pt>
    <dgm:pt modelId="{CEFE5847-7513-4259-884A-B59D8B52D2E0}" type="pres">
      <dgm:prSet presAssocID="{07B89C67-ED0F-43BE-A061-8E6A965607F8}" presName="descendantBox" presStyleCnt="0"/>
      <dgm:spPr/>
    </dgm:pt>
    <dgm:pt modelId="{2A7C44FB-CEC3-4191-818C-F7E0F7160657}" type="pres">
      <dgm:prSet presAssocID="{90BC229D-A877-406D-976C-D343E4F80C5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BFE3D-D925-4DC3-803A-40B205C3C3A0}" type="pres">
      <dgm:prSet presAssocID="{B0A2136B-8D59-48AB-A1BC-B73C431A468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1BA35-504B-474F-80A9-C73420B7D48D}" type="pres">
      <dgm:prSet presAssocID="{01EFBE15-FE28-453A-9227-EF739F7DC35D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38CF4-89BD-457E-8907-6349E041DF2F}" type="pres">
      <dgm:prSet presAssocID="{E8162C5F-8062-4D73-80EF-63010B2DBAFB}" presName="sp" presStyleCnt="0"/>
      <dgm:spPr/>
    </dgm:pt>
    <dgm:pt modelId="{6C260DF6-7475-4852-AF7A-DB0327E22DCC}" type="pres">
      <dgm:prSet presAssocID="{0DB2E0FC-E0FA-40FA-9A43-655E54098929}" presName="arrowAndChildren" presStyleCnt="0"/>
      <dgm:spPr/>
    </dgm:pt>
    <dgm:pt modelId="{DA5D3864-1546-4916-9EEB-FB2280EBD2D9}" type="pres">
      <dgm:prSet presAssocID="{0DB2E0FC-E0FA-40FA-9A43-655E54098929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686FC8FB-96FE-4836-BB99-8F4521CC037A}" type="pres">
      <dgm:prSet presAssocID="{0DB2E0FC-E0FA-40FA-9A43-655E54098929}" presName="arrow" presStyleLbl="node1" presStyleIdx="1" presStyleCnt="2"/>
      <dgm:spPr/>
      <dgm:t>
        <a:bodyPr/>
        <a:lstStyle/>
        <a:p>
          <a:endParaRPr lang="es-ES"/>
        </a:p>
      </dgm:t>
    </dgm:pt>
    <dgm:pt modelId="{8E769E49-5304-4BDA-8AA2-7D370520DB72}" type="pres">
      <dgm:prSet presAssocID="{0DB2E0FC-E0FA-40FA-9A43-655E54098929}" presName="descendantArrow" presStyleCnt="0"/>
      <dgm:spPr/>
    </dgm:pt>
    <dgm:pt modelId="{DB27E28D-5F3C-41AC-8EFB-4781B1C479C8}" type="pres">
      <dgm:prSet presAssocID="{F11828B9-D75D-45B6-A869-0B99007280F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677BD3-9A9A-4138-8316-98C86B10D3CB}" type="presOf" srcId="{07B89C67-ED0F-43BE-A061-8E6A965607F8}" destId="{2EA1A491-9FFE-4716-9711-0764FD854095}" srcOrd="0" destOrd="0" presId="urn:microsoft.com/office/officeart/2005/8/layout/process4"/>
    <dgm:cxn modelId="{3D20AC3D-A351-437E-A780-1D74475F27BE}" type="presOf" srcId="{B0A2136B-8D59-48AB-A1BC-B73C431A4682}" destId="{6A7BFE3D-D925-4DC3-803A-40B205C3C3A0}" srcOrd="0" destOrd="0" presId="urn:microsoft.com/office/officeart/2005/8/layout/process4"/>
    <dgm:cxn modelId="{51F36664-3898-489A-B799-E7157BB77E12}" srcId="{0DB2E0FC-E0FA-40FA-9A43-655E54098929}" destId="{F11828B9-D75D-45B6-A869-0B99007280F2}" srcOrd="0" destOrd="0" parTransId="{A9EC1876-6C14-47F5-BCBF-8B8C76BF49CA}" sibTransId="{F38F6CA5-3550-4152-8B90-4338CF843733}"/>
    <dgm:cxn modelId="{65646A6F-FFB4-46FE-ADFA-399FB9677BEB}" srcId="{07B89C67-ED0F-43BE-A061-8E6A965607F8}" destId="{B0A2136B-8D59-48AB-A1BC-B73C431A4682}" srcOrd="1" destOrd="0" parTransId="{ADD394BA-A6DE-4408-B4E8-26E502F9E88F}" sibTransId="{6AE29344-1C40-45CD-80FB-8C1295897DEE}"/>
    <dgm:cxn modelId="{A052512E-1350-436A-8D0B-0733EBE07E90}" srcId="{F710CA39-777F-40F9-9CAF-4FC300B5CD3C}" destId="{0DB2E0FC-E0FA-40FA-9A43-655E54098929}" srcOrd="0" destOrd="0" parTransId="{1594462D-38DE-4C4D-8A06-B0429D67FC44}" sibTransId="{E8162C5F-8062-4D73-80EF-63010B2DBAFB}"/>
    <dgm:cxn modelId="{885E7ABE-C074-4F06-9B9F-9FC973872299}" type="presOf" srcId="{90BC229D-A877-406D-976C-D343E4F80C51}" destId="{2A7C44FB-CEC3-4191-818C-F7E0F7160657}" srcOrd="0" destOrd="0" presId="urn:microsoft.com/office/officeart/2005/8/layout/process4"/>
    <dgm:cxn modelId="{EBD4EA03-8D54-40C8-B925-B4D5513699D7}" srcId="{07B89C67-ED0F-43BE-A061-8E6A965607F8}" destId="{90BC229D-A877-406D-976C-D343E4F80C51}" srcOrd="0" destOrd="0" parTransId="{5CF764C1-F192-43C8-BBBF-A898E9637E04}" sibTransId="{0069EE78-4B35-4B8A-9814-D3F94A6E88B8}"/>
    <dgm:cxn modelId="{47411008-6E18-4E70-8F12-EACE3399EE6B}" type="presOf" srcId="{F11828B9-D75D-45B6-A869-0B99007280F2}" destId="{DB27E28D-5F3C-41AC-8EFB-4781B1C479C8}" srcOrd="0" destOrd="0" presId="urn:microsoft.com/office/officeart/2005/8/layout/process4"/>
    <dgm:cxn modelId="{1912D865-DE31-4893-B918-646E3225DF9B}" type="presOf" srcId="{F710CA39-777F-40F9-9CAF-4FC300B5CD3C}" destId="{E3627407-D011-42E7-827C-45622C4E6A64}" srcOrd="0" destOrd="0" presId="urn:microsoft.com/office/officeart/2005/8/layout/process4"/>
    <dgm:cxn modelId="{E258A5AC-D6D9-41A3-A5FB-0E8F7153ADE6}" type="presOf" srcId="{0DB2E0FC-E0FA-40FA-9A43-655E54098929}" destId="{DA5D3864-1546-4916-9EEB-FB2280EBD2D9}" srcOrd="0" destOrd="0" presId="urn:microsoft.com/office/officeart/2005/8/layout/process4"/>
    <dgm:cxn modelId="{0436601E-E393-4BBC-B401-0B15DC767C78}" srcId="{07B89C67-ED0F-43BE-A061-8E6A965607F8}" destId="{01EFBE15-FE28-453A-9227-EF739F7DC35D}" srcOrd="2" destOrd="0" parTransId="{C02BD678-830C-4B3C-9017-045E9096BFB1}" sibTransId="{129C93CE-3184-4D55-A62B-75AE9C25F36F}"/>
    <dgm:cxn modelId="{CC4C3074-0556-4B14-BB8B-E6E062CEDDFF}" srcId="{F710CA39-777F-40F9-9CAF-4FC300B5CD3C}" destId="{07B89C67-ED0F-43BE-A061-8E6A965607F8}" srcOrd="1" destOrd="0" parTransId="{B045391C-702C-472A-8643-07CB724DEED1}" sibTransId="{EC35DA66-93BF-4FCB-A690-CCBBB502A0F4}"/>
    <dgm:cxn modelId="{FB3712DF-C2B8-4853-956D-CB9124E925DF}" type="presOf" srcId="{01EFBE15-FE28-453A-9227-EF739F7DC35D}" destId="{05F1BA35-504B-474F-80A9-C73420B7D48D}" srcOrd="0" destOrd="0" presId="urn:microsoft.com/office/officeart/2005/8/layout/process4"/>
    <dgm:cxn modelId="{8D43B8BD-3934-471F-B650-8563A5E284A8}" type="presOf" srcId="{0DB2E0FC-E0FA-40FA-9A43-655E54098929}" destId="{686FC8FB-96FE-4836-BB99-8F4521CC037A}" srcOrd="1" destOrd="0" presId="urn:microsoft.com/office/officeart/2005/8/layout/process4"/>
    <dgm:cxn modelId="{9D8570D3-34DE-41C0-BC72-29E3447EBCCF}" type="presOf" srcId="{07B89C67-ED0F-43BE-A061-8E6A965607F8}" destId="{E5F0A1F1-7867-4036-84C5-B0D2AAF9DF30}" srcOrd="1" destOrd="0" presId="urn:microsoft.com/office/officeart/2005/8/layout/process4"/>
    <dgm:cxn modelId="{3010EF9E-A732-4049-B7BD-66CA1E110D2A}" type="presParOf" srcId="{E3627407-D011-42E7-827C-45622C4E6A64}" destId="{9B902419-2CE1-40BE-B631-53048B361A27}" srcOrd="0" destOrd="0" presId="urn:microsoft.com/office/officeart/2005/8/layout/process4"/>
    <dgm:cxn modelId="{37060A20-D0D6-4C55-8C56-019B6E74F67F}" type="presParOf" srcId="{9B902419-2CE1-40BE-B631-53048B361A27}" destId="{2EA1A491-9FFE-4716-9711-0764FD854095}" srcOrd="0" destOrd="0" presId="urn:microsoft.com/office/officeart/2005/8/layout/process4"/>
    <dgm:cxn modelId="{A6E63846-ABEC-4F1A-BB6E-C4790C344AB0}" type="presParOf" srcId="{9B902419-2CE1-40BE-B631-53048B361A27}" destId="{E5F0A1F1-7867-4036-84C5-B0D2AAF9DF30}" srcOrd="1" destOrd="0" presId="urn:microsoft.com/office/officeart/2005/8/layout/process4"/>
    <dgm:cxn modelId="{E20D97B2-A54C-4D9D-ADD7-E23F4819DA5E}" type="presParOf" srcId="{9B902419-2CE1-40BE-B631-53048B361A27}" destId="{CEFE5847-7513-4259-884A-B59D8B52D2E0}" srcOrd="2" destOrd="0" presId="urn:microsoft.com/office/officeart/2005/8/layout/process4"/>
    <dgm:cxn modelId="{62550F22-B7C1-4DD1-827C-7275E973C7A0}" type="presParOf" srcId="{CEFE5847-7513-4259-884A-B59D8B52D2E0}" destId="{2A7C44FB-CEC3-4191-818C-F7E0F7160657}" srcOrd="0" destOrd="0" presId="urn:microsoft.com/office/officeart/2005/8/layout/process4"/>
    <dgm:cxn modelId="{104E92CB-87DD-4495-939B-B75B1022AB50}" type="presParOf" srcId="{CEFE5847-7513-4259-884A-B59D8B52D2E0}" destId="{6A7BFE3D-D925-4DC3-803A-40B205C3C3A0}" srcOrd="1" destOrd="0" presId="urn:microsoft.com/office/officeart/2005/8/layout/process4"/>
    <dgm:cxn modelId="{77403164-1A46-4CD4-9B6D-E73C19189EE4}" type="presParOf" srcId="{CEFE5847-7513-4259-884A-B59D8B52D2E0}" destId="{05F1BA35-504B-474F-80A9-C73420B7D48D}" srcOrd="2" destOrd="0" presId="urn:microsoft.com/office/officeart/2005/8/layout/process4"/>
    <dgm:cxn modelId="{22A053AB-1BE9-470A-A8B3-B6BABF715389}" type="presParOf" srcId="{E3627407-D011-42E7-827C-45622C4E6A64}" destId="{9A338CF4-89BD-457E-8907-6349E041DF2F}" srcOrd="1" destOrd="0" presId="urn:microsoft.com/office/officeart/2005/8/layout/process4"/>
    <dgm:cxn modelId="{0DA68FFE-C592-426B-A6EF-728990175F94}" type="presParOf" srcId="{E3627407-D011-42E7-827C-45622C4E6A64}" destId="{6C260DF6-7475-4852-AF7A-DB0327E22DCC}" srcOrd="2" destOrd="0" presId="urn:microsoft.com/office/officeart/2005/8/layout/process4"/>
    <dgm:cxn modelId="{6ACCB36F-785F-4434-B044-01E025E78925}" type="presParOf" srcId="{6C260DF6-7475-4852-AF7A-DB0327E22DCC}" destId="{DA5D3864-1546-4916-9EEB-FB2280EBD2D9}" srcOrd="0" destOrd="0" presId="urn:microsoft.com/office/officeart/2005/8/layout/process4"/>
    <dgm:cxn modelId="{3E6E2743-9A52-4454-927F-14FC8503C5FD}" type="presParOf" srcId="{6C260DF6-7475-4852-AF7A-DB0327E22DCC}" destId="{686FC8FB-96FE-4836-BB99-8F4521CC037A}" srcOrd="1" destOrd="0" presId="urn:microsoft.com/office/officeart/2005/8/layout/process4"/>
    <dgm:cxn modelId="{FAE7624F-5D83-4423-BEF1-1E117F35BA09}" type="presParOf" srcId="{6C260DF6-7475-4852-AF7A-DB0327E22DCC}" destId="{8E769E49-5304-4BDA-8AA2-7D370520DB72}" srcOrd="2" destOrd="0" presId="urn:microsoft.com/office/officeart/2005/8/layout/process4"/>
    <dgm:cxn modelId="{8D1CDEBF-E66E-4DE4-BDAE-807BB207B7F8}" type="presParOf" srcId="{8E769E49-5304-4BDA-8AA2-7D370520DB72}" destId="{DB27E28D-5F3C-41AC-8EFB-4781B1C479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10CA39-777F-40F9-9CAF-4FC300B5CD3C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DB2E0FC-E0FA-40FA-9A43-655E54098929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Hipótesis</a:t>
          </a:r>
          <a:endParaRPr lang="es-ES" sz="3200" dirty="0">
            <a:latin typeface="Georgia" panose="02040502050405020303" pitchFamily="18" charset="0"/>
          </a:endParaRPr>
        </a:p>
      </dgm:t>
    </dgm:pt>
    <dgm:pt modelId="{1594462D-38DE-4C4D-8A06-B0429D67FC44}" type="par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8162C5F-8062-4D73-80EF-63010B2DBAFB}" type="sib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11828B9-D75D-45B6-A869-0B99007280F2}">
          <dgm:prSet phldrT="[Texto]"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s-EC" sz="145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C" sz="1450" i="1">
                          <a:latin typeface="Cambria Math" panose="02040503050406030204" pitchFamily="18" charset="0"/>
                        </a:rPr>
                        <m:t>𝐻</m:t>
                      </m:r>
                    </m:e>
                    <m:sub>
                      <m:r>
                        <a:rPr lang="es-EC" sz="1450" i="1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a14:m>
              <a:r>
                <a:rPr lang="es-EC" sz="1450" dirty="0">
                  <a:latin typeface="Georgia" panose="02040502050405020303" pitchFamily="18" charset="0"/>
                </a:rPr>
                <a:t>. Existe incidencia de la marca en la decisión de compra de los </a:t>
              </a:r>
              <a:r>
                <a:rPr lang="es-EC" sz="1450" dirty="0" err="1">
                  <a:latin typeface="Georgia" panose="02040502050405020303" pitchFamily="18" charset="0"/>
                </a:rPr>
                <a:t>millennials</a:t>
              </a:r>
              <a:r>
                <a:rPr lang="es-EC" sz="1450" dirty="0">
                  <a:latin typeface="Georgia" panose="02040502050405020303" pitchFamily="18" charset="0"/>
                </a:rPr>
                <a:t> en el Distrito Metropolitano de Quito.</a:t>
              </a:r>
              <a:endParaRPr lang="es-ES" sz="1450" dirty="0">
                <a:latin typeface="Georgia" panose="02040502050405020303" pitchFamily="18" charset="0"/>
              </a:endParaRPr>
            </a:p>
          </dgm:t>
        </dgm:pt>
      </mc:Choice>
      <mc:Fallback xmlns="">
        <dgm:pt modelId="{F11828B9-D75D-45B6-A869-0B99007280F2}">
          <dgm:prSet phldrT="[Texto]" custT="1"/>
          <dgm:spPr/>
          <dgm:t>
            <a:bodyPr/>
            <a:lstStyle/>
            <a:p>
              <a:r>
                <a:rPr lang="es-EC" sz="1450" i="0"/>
                <a:t>𝐻</a:t>
              </a:r>
              <a:r>
                <a:rPr lang="es-EC" sz="1450" i="0" smtClean="0"/>
                <a:t>_</a:t>
              </a:r>
              <a:r>
                <a:rPr lang="es-EC" sz="1450" i="0"/>
                <a:t>0</a:t>
              </a:r>
              <a:r>
                <a:rPr lang="es-EC" sz="1450" dirty="0">
                  <a:latin typeface="Georgia" panose="02040502050405020303" pitchFamily="18" charset="0"/>
                </a:rPr>
                <a:t>. Existe incidencia de la marca en la decisión de compra de los </a:t>
              </a:r>
              <a:r>
                <a:rPr lang="es-EC" sz="1450" dirty="0" err="1">
                  <a:latin typeface="Georgia" panose="02040502050405020303" pitchFamily="18" charset="0"/>
                </a:rPr>
                <a:t>millennials</a:t>
              </a:r>
              <a:r>
                <a:rPr lang="es-EC" sz="1450" dirty="0">
                  <a:latin typeface="Georgia" panose="02040502050405020303" pitchFamily="18" charset="0"/>
                </a:rPr>
                <a:t> en el Distrito Metropolitano de Quito.</a:t>
              </a:r>
              <a:endParaRPr lang="es-ES" sz="1450" dirty="0">
                <a:latin typeface="Georgia" panose="02040502050405020303" pitchFamily="18" charset="0"/>
              </a:endParaRPr>
            </a:p>
          </dgm:t>
        </dgm:pt>
      </mc:Fallback>
    </mc:AlternateContent>
    <dgm:pt modelId="{A9EC1876-6C14-47F5-BCBF-8B8C76BF49CA}" type="par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38F6CA5-3550-4152-8B90-4338CF843733}" type="sib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7B89C67-ED0F-43BE-A061-8E6A965607F8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Ética del investigador</a:t>
          </a:r>
          <a:endParaRPr lang="es-ES" sz="3200" dirty="0">
            <a:latin typeface="Georgia" panose="02040502050405020303" pitchFamily="18" charset="0"/>
          </a:endParaRPr>
        </a:p>
      </dgm:t>
    </dgm:pt>
    <dgm:pt modelId="{B045391C-702C-472A-8643-07CB724DEED1}" type="par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C35DA66-93BF-4FCB-A690-CCBBB502A0F4}" type="sib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0BC229D-A877-406D-976C-D343E4F80C51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Discreción</a:t>
          </a:r>
          <a:endParaRPr lang="es-ES" sz="1800" dirty="0">
            <a:latin typeface="Georgia" panose="02040502050405020303" pitchFamily="18" charset="0"/>
          </a:endParaRPr>
        </a:p>
      </dgm:t>
    </dgm:pt>
    <dgm:pt modelId="{5CF764C1-F192-43C8-BBBF-A898E9637E04}" type="par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069EE78-4B35-4B8A-9814-D3F94A6E88B8}" type="sib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D4C8220-A68C-46FC-8AAE-2FD440BC1920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s-EC" sz="145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C" sz="1450" i="1">
                          <a:latin typeface="Cambria Math" panose="02040503050406030204" pitchFamily="18" charset="0"/>
                        </a:rPr>
                        <m:t>𝐻</m:t>
                      </m:r>
                    </m:e>
                    <m:sub>
                      <m:r>
                        <a:rPr lang="es-EC" sz="145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es-EC" sz="1450" dirty="0">
                  <a:latin typeface="Georgia" panose="02040502050405020303" pitchFamily="18" charset="0"/>
                </a:rPr>
                <a:t>. No existe incidencia de la marca en la decisión de compra de los </a:t>
              </a:r>
              <a:r>
                <a:rPr lang="es-EC" sz="1450" dirty="0" err="1">
                  <a:latin typeface="Georgia" panose="02040502050405020303" pitchFamily="18" charset="0"/>
                </a:rPr>
                <a:t>millennials</a:t>
              </a:r>
              <a:r>
                <a:rPr lang="es-EC" sz="1450" dirty="0">
                  <a:latin typeface="Georgia" panose="02040502050405020303" pitchFamily="18" charset="0"/>
                </a:rPr>
                <a:t> en el Distrito Metropolitano de Quito.</a:t>
              </a:r>
            </a:p>
          </dgm:t>
        </dgm:pt>
      </mc:Choice>
      <mc:Fallback xmlns="">
        <dgm:pt modelId="{0D4C8220-A68C-46FC-8AAE-2FD440BC1920}">
          <dgm:prSet custT="1"/>
          <dgm:spPr/>
          <dgm:t>
            <a:bodyPr/>
            <a:lstStyle/>
            <a:p>
              <a:r>
                <a:rPr lang="es-EC" sz="1450" i="0"/>
                <a:t>𝐻</a:t>
              </a:r>
              <a:r>
                <a:rPr lang="es-EC" sz="1450" i="0" smtClean="0"/>
                <a:t>_</a:t>
              </a:r>
              <a:r>
                <a:rPr lang="es-EC" sz="1450" i="0"/>
                <a:t>1</a:t>
              </a:r>
              <a:r>
                <a:rPr lang="es-EC" sz="1450" dirty="0">
                  <a:latin typeface="Georgia" panose="02040502050405020303" pitchFamily="18" charset="0"/>
                </a:rPr>
                <a:t>. No existe incidencia de la marca en la decisión de compra de los </a:t>
              </a:r>
              <a:r>
                <a:rPr lang="es-EC" sz="1450" dirty="0" err="1">
                  <a:latin typeface="Georgia" panose="02040502050405020303" pitchFamily="18" charset="0"/>
                </a:rPr>
                <a:t>millennials</a:t>
              </a:r>
              <a:r>
                <a:rPr lang="es-EC" sz="1450" dirty="0">
                  <a:latin typeface="Georgia" panose="02040502050405020303" pitchFamily="18" charset="0"/>
                </a:rPr>
                <a:t> en el Distrito Metropolitano de Quito.</a:t>
              </a:r>
            </a:p>
          </dgm:t>
        </dgm:pt>
      </mc:Fallback>
    </mc:AlternateContent>
    <dgm:pt modelId="{3CB91EBB-4D36-48DF-9029-79A1A698927E}" type="parTrans" cxnId="{163ABBD1-9E75-4378-8B6F-2D0D6082FAB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6B21524-AF0B-4EE6-89AE-65BCF27B6EB0}" type="sibTrans" cxnId="{163ABBD1-9E75-4378-8B6F-2D0D6082FAB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56F58A7-47FE-4221-97BE-907F2C0BF1A8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Veracidad</a:t>
          </a:r>
          <a:endParaRPr lang="es-ES" sz="1800" dirty="0">
            <a:latin typeface="Georgia" panose="02040502050405020303" pitchFamily="18" charset="0"/>
          </a:endParaRPr>
        </a:p>
      </dgm:t>
    </dgm:pt>
    <dgm:pt modelId="{325E564C-3FB6-4029-AD5A-6DE03A59409D}" type="parTrans" cxnId="{7B2FB077-3B63-445E-9519-C2BE61F5F27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D74C2AB-6FC3-4757-B3CE-60C60498A720}" type="sibTrans" cxnId="{7B2FB077-3B63-445E-9519-C2BE61F5F27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AC0B1EE-03F6-42D5-924E-D18D3346D7C8}" type="pres">
      <dgm:prSet presAssocID="{F710CA39-777F-40F9-9CAF-4FC300B5CD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4DAEF2-7A3F-4345-B870-B0BC68DB268A}" type="pres">
      <dgm:prSet presAssocID="{07B89C67-ED0F-43BE-A061-8E6A965607F8}" presName="boxAndChildren" presStyleCnt="0"/>
      <dgm:spPr/>
    </dgm:pt>
    <dgm:pt modelId="{74C9A83C-634A-4DCA-A6AC-D2B7A2D7AFB8}" type="pres">
      <dgm:prSet presAssocID="{07B89C67-ED0F-43BE-A061-8E6A965607F8}" presName="parentTextBox" presStyleLbl="node1" presStyleIdx="0" presStyleCnt="2"/>
      <dgm:spPr/>
      <dgm:t>
        <a:bodyPr/>
        <a:lstStyle/>
        <a:p>
          <a:endParaRPr lang="es-ES"/>
        </a:p>
      </dgm:t>
    </dgm:pt>
    <dgm:pt modelId="{95204606-4E09-4110-83A0-BA9D812DDDCD}" type="pres">
      <dgm:prSet presAssocID="{07B89C67-ED0F-43BE-A061-8E6A965607F8}" presName="entireBox" presStyleLbl="node1" presStyleIdx="0" presStyleCnt="2"/>
      <dgm:spPr/>
      <dgm:t>
        <a:bodyPr/>
        <a:lstStyle/>
        <a:p>
          <a:endParaRPr lang="es-ES"/>
        </a:p>
      </dgm:t>
    </dgm:pt>
    <dgm:pt modelId="{37E85F82-B2B8-4AA8-A12A-2DC9A59DCCF3}" type="pres">
      <dgm:prSet presAssocID="{07B89C67-ED0F-43BE-A061-8E6A965607F8}" presName="descendantBox" presStyleCnt="0"/>
      <dgm:spPr/>
    </dgm:pt>
    <dgm:pt modelId="{1E8CF17C-3CDD-4FD7-975D-622E57F0F3F9}" type="pres">
      <dgm:prSet presAssocID="{90BC229D-A877-406D-976C-D343E4F80C5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9F7A6-9A9C-4BD4-88EB-61C40C152103}" type="pres">
      <dgm:prSet presAssocID="{B56F58A7-47FE-4221-97BE-907F2C0BF1A8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B7BF9D-7738-4FF3-8360-01741DB79C3B}" type="pres">
      <dgm:prSet presAssocID="{E8162C5F-8062-4D73-80EF-63010B2DBAFB}" presName="sp" presStyleCnt="0"/>
      <dgm:spPr/>
    </dgm:pt>
    <dgm:pt modelId="{D442655F-EA61-4370-8517-FCD9AF3104C1}" type="pres">
      <dgm:prSet presAssocID="{0DB2E0FC-E0FA-40FA-9A43-655E54098929}" presName="arrowAndChildren" presStyleCnt="0"/>
      <dgm:spPr/>
    </dgm:pt>
    <dgm:pt modelId="{18D1F68A-EBC5-49EE-8C95-D35A9D4D49D0}" type="pres">
      <dgm:prSet presAssocID="{0DB2E0FC-E0FA-40FA-9A43-655E54098929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A96A4D62-AB9D-4759-89B4-A095F8A8D9FB}" type="pres">
      <dgm:prSet presAssocID="{0DB2E0FC-E0FA-40FA-9A43-655E54098929}" presName="arrow" presStyleLbl="node1" presStyleIdx="1" presStyleCnt="2"/>
      <dgm:spPr/>
      <dgm:t>
        <a:bodyPr/>
        <a:lstStyle/>
        <a:p>
          <a:endParaRPr lang="es-ES"/>
        </a:p>
      </dgm:t>
    </dgm:pt>
    <dgm:pt modelId="{7EAC8200-3AB8-40E5-A78E-561CD718B3A4}" type="pres">
      <dgm:prSet presAssocID="{0DB2E0FC-E0FA-40FA-9A43-655E54098929}" presName="descendantArrow" presStyleCnt="0"/>
      <dgm:spPr/>
    </dgm:pt>
    <dgm:pt modelId="{415BB3C6-56BF-4F9F-96BB-5A94504D567A}" type="pres">
      <dgm:prSet presAssocID="{F11828B9-D75D-45B6-A869-0B99007280F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8455C-7BB6-4C07-A12B-B39964D9E53C}" type="pres">
      <dgm:prSet presAssocID="{0D4C8220-A68C-46FC-8AAE-2FD440BC192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470F9D-3728-4F4E-9E02-16A005BE9387}" type="presOf" srcId="{07B89C67-ED0F-43BE-A061-8E6A965607F8}" destId="{95204606-4E09-4110-83A0-BA9D812DDDCD}" srcOrd="1" destOrd="0" presId="urn:microsoft.com/office/officeart/2005/8/layout/process4"/>
    <dgm:cxn modelId="{668DD4A1-5EE8-446A-A4E7-3C34F81EA41C}" type="presOf" srcId="{90BC229D-A877-406D-976C-D343E4F80C51}" destId="{1E8CF17C-3CDD-4FD7-975D-622E57F0F3F9}" srcOrd="0" destOrd="0" presId="urn:microsoft.com/office/officeart/2005/8/layout/process4"/>
    <dgm:cxn modelId="{7B2FB077-3B63-445E-9519-C2BE61F5F27A}" srcId="{07B89C67-ED0F-43BE-A061-8E6A965607F8}" destId="{B56F58A7-47FE-4221-97BE-907F2C0BF1A8}" srcOrd="1" destOrd="0" parTransId="{325E564C-3FB6-4029-AD5A-6DE03A59409D}" sibTransId="{5D74C2AB-6FC3-4757-B3CE-60C60498A720}"/>
    <dgm:cxn modelId="{6BF43041-75B3-40EE-83F0-E889D2A75086}" type="presOf" srcId="{F11828B9-D75D-45B6-A869-0B99007280F2}" destId="{415BB3C6-56BF-4F9F-96BB-5A94504D567A}" srcOrd="0" destOrd="0" presId="urn:microsoft.com/office/officeart/2005/8/layout/process4"/>
    <dgm:cxn modelId="{51F36664-3898-489A-B799-E7157BB77E12}" srcId="{0DB2E0FC-E0FA-40FA-9A43-655E54098929}" destId="{F11828B9-D75D-45B6-A869-0B99007280F2}" srcOrd="0" destOrd="0" parTransId="{A9EC1876-6C14-47F5-BCBF-8B8C76BF49CA}" sibTransId="{F38F6CA5-3550-4152-8B90-4338CF843733}"/>
    <dgm:cxn modelId="{C47ED3C9-029E-4300-B137-B6D42126FBD6}" type="presOf" srcId="{F710CA39-777F-40F9-9CAF-4FC300B5CD3C}" destId="{EAC0B1EE-03F6-42D5-924E-D18D3346D7C8}" srcOrd="0" destOrd="0" presId="urn:microsoft.com/office/officeart/2005/8/layout/process4"/>
    <dgm:cxn modelId="{A052512E-1350-436A-8D0B-0733EBE07E90}" srcId="{F710CA39-777F-40F9-9CAF-4FC300B5CD3C}" destId="{0DB2E0FC-E0FA-40FA-9A43-655E54098929}" srcOrd="0" destOrd="0" parTransId="{1594462D-38DE-4C4D-8A06-B0429D67FC44}" sibTransId="{E8162C5F-8062-4D73-80EF-63010B2DBAFB}"/>
    <dgm:cxn modelId="{EBD4EA03-8D54-40C8-B925-B4D5513699D7}" srcId="{07B89C67-ED0F-43BE-A061-8E6A965607F8}" destId="{90BC229D-A877-406D-976C-D343E4F80C51}" srcOrd="0" destOrd="0" parTransId="{5CF764C1-F192-43C8-BBBF-A898E9637E04}" sibTransId="{0069EE78-4B35-4B8A-9814-D3F94A6E88B8}"/>
    <dgm:cxn modelId="{F7027672-B51E-4ED7-A3FC-4ED21203C2E3}" type="presOf" srcId="{07B89C67-ED0F-43BE-A061-8E6A965607F8}" destId="{74C9A83C-634A-4DCA-A6AC-D2B7A2D7AFB8}" srcOrd="0" destOrd="0" presId="urn:microsoft.com/office/officeart/2005/8/layout/process4"/>
    <dgm:cxn modelId="{9EACBB16-604C-424F-805F-B6D8AE00D5CA}" type="presOf" srcId="{0DB2E0FC-E0FA-40FA-9A43-655E54098929}" destId="{A96A4D62-AB9D-4759-89B4-A095F8A8D9FB}" srcOrd="1" destOrd="0" presId="urn:microsoft.com/office/officeart/2005/8/layout/process4"/>
    <dgm:cxn modelId="{163ABBD1-9E75-4378-8B6F-2D0D6082FAB5}" srcId="{0DB2E0FC-E0FA-40FA-9A43-655E54098929}" destId="{0D4C8220-A68C-46FC-8AAE-2FD440BC1920}" srcOrd="1" destOrd="0" parTransId="{3CB91EBB-4D36-48DF-9029-79A1A698927E}" sibTransId="{56B21524-AF0B-4EE6-89AE-65BCF27B6EB0}"/>
    <dgm:cxn modelId="{CC4C3074-0556-4B14-BB8B-E6E062CEDDFF}" srcId="{F710CA39-777F-40F9-9CAF-4FC300B5CD3C}" destId="{07B89C67-ED0F-43BE-A061-8E6A965607F8}" srcOrd="1" destOrd="0" parTransId="{B045391C-702C-472A-8643-07CB724DEED1}" sibTransId="{EC35DA66-93BF-4FCB-A690-CCBBB502A0F4}"/>
    <dgm:cxn modelId="{2DA72B42-FE02-4870-BE53-8C8FE914C94B}" type="presOf" srcId="{B56F58A7-47FE-4221-97BE-907F2C0BF1A8}" destId="{7339F7A6-9A9C-4BD4-88EB-61C40C152103}" srcOrd="0" destOrd="0" presId="urn:microsoft.com/office/officeart/2005/8/layout/process4"/>
    <dgm:cxn modelId="{658180C0-BD36-4664-AB13-DBC83FFADE92}" type="presOf" srcId="{0DB2E0FC-E0FA-40FA-9A43-655E54098929}" destId="{18D1F68A-EBC5-49EE-8C95-D35A9D4D49D0}" srcOrd="0" destOrd="0" presId="urn:microsoft.com/office/officeart/2005/8/layout/process4"/>
    <dgm:cxn modelId="{8B0EA4DC-D2CF-435E-B9E7-7CB38941E281}" type="presOf" srcId="{0D4C8220-A68C-46FC-8AAE-2FD440BC1920}" destId="{41A8455C-7BB6-4C07-A12B-B39964D9E53C}" srcOrd="0" destOrd="0" presId="urn:microsoft.com/office/officeart/2005/8/layout/process4"/>
    <dgm:cxn modelId="{B3C78E46-35FC-449D-AFD9-BF3C0D32D990}" type="presParOf" srcId="{EAC0B1EE-03F6-42D5-924E-D18D3346D7C8}" destId="{3A4DAEF2-7A3F-4345-B870-B0BC68DB268A}" srcOrd="0" destOrd="0" presId="urn:microsoft.com/office/officeart/2005/8/layout/process4"/>
    <dgm:cxn modelId="{444D1571-920A-4588-9880-46B404347DE0}" type="presParOf" srcId="{3A4DAEF2-7A3F-4345-B870-B0BC68DB268A}" destId="{74C9A83C-634A-4DCA-A6AC-D2B7A2D7AFB8}" srcOrd="0" destOrd="0" presId="urn:microsoft.com/office/officeart/2005/8/layout/process4"/>
    <dgm:cxn modelId="{DDB266F1-9B97-460F-9BC3-01DBDFD87ED7}" type="presParOf" srcId="{3A4DAEF2-7A3F-4345-B870-B0BC68DB268A}" destId="{95204606-4E09-4110-83A0-BA9D812DDDCD}" srcOrd="1" destOrd="0" presId="urn:microsoft.com/office/officeart/2005/8/layout/process4"/>
    <dgm:cxn modelId="{A7902B21-DC86-4C6C-901E-AFF5C57B9FDD}" type="presParOf" srcId="{3A4DAEF2-7A3F-4345-B870-B0BC68DB268A}" destId="{37E85F82-B2B8-4AA8-A12A-2DC9A59DCCF3}" srcOrd="2" destOrd="0" presId="urn:microsoft.com/office/officeart/2005/8/layout/process4"/>
    <dgm:cxn modelId="{6FF886E2-7040-484C-ABAE-F651E57B3E55}" type="presParOf" srcId="{37E85F82-B2B8-4AA8-A12A-2DC9A59DCCF3}" destId="{1E8CF17C-3CDD-4FD7-975D-622E57F0F3F9}" srcOrd="0" destOrd="0" presId="urn:microsoft.com/office/officeart/2005/8/layout/process4"/>
    <dgm:cxn modelId="{D89C4EBD-2E35-4766-A47E-D39F5E903246}" type="presParOf" srcId="{37E85F82-B2B8-4AA8-A12A-2DC9A59DCCF3}" destId="{7339F7A6-9A9C-4BD4-88EB-61C40C152103}" srcOrd="1" destOrd="0" presId="urn:microsoft.com/office/officeart/2005/8/layout/process4"/>
    <dgm:cxn modelId="{6078D3EF-1DCF-4768-A591-E050FB6F80C3}" type="presParOf" srcId="{EAC0B1EE-03F6-42D5-924E-D18D3346D7C8}" destId="{94B7BF9D-7738-4FF3-8360-01741DB79C3B}" srcOrd="1" destOrd="0" presId="urn:microsoft.com/office/officeart/2005/8/layout/process4"/>
    <dgm:cxn modelId="{53794226-A119-4343-9827-E8EFDA5BD197}" type="presParOf" srcId="{EAC0B1EE-03F6-42D5-924E-D18D3346D7C8}" destId="{D442655F-EA61-4370-8517-FCD9AF3104C1}" srcOrd="2" destOrd="0" presId="urn:microsoft.com/office/officeart/2005/8/layout/process4"/>
    <dgm:cxn modelId="{0395E834-08BC-4ADF-ACAC-A3FCD7D99EC9}" type="presParOf" srcId="{D442655F-EA61-4370-8517-FCD9AF3104C1}" destId="{18D1F68A-EBC5-49EE-8C95-D35A9D4D49D0}" srcOrd="0" destOrd="0" presId="urn:microsoft.com/office/officeart/2005/8/layout/process4"/>
    <dgm:cxn modelId="{56384C68-B7EE-434A-9A01-91A33538506A}" type="presParOf" srcId="{D442655F-EA61-4370-8517-FCD9AF3104C1}" destId="{A96A4D62-AB9D-4759-89B4-A095F8A8D9FB}" srcOrd="1" destOrd="0" presId="urn:microsoft.com/office/officeart/2005/8/layout/process4"/>
    <dgm:cxn modelId="{8F43016A-FD6B-457D-B219-42381741D413}" type="presParOf" srcId="{D442655F-EA61-4370-8517-FCD9AF3104C1}" destId="{7EAC8200-3AB8-40E5-A78E-561CD718B3A4}" srcOrd="2" destOrd="0" presId="urn:microsoft.com/office/officeart/2005/8/layout/process4"/>
    <dgm:cxn modelId="{88D956C2-9FFB-4096-8E53-2CB6F170F334}" type="presParOf" srcId="{7EAC8200-3AB8-40E5-A78E-561CD718B3A4}" destId="{415BB3C6-56BF-4F9F-96BB-5A94504D567A}" srcOrd="0" destOrd="0" presId="urn:microsoft.com/office/officeart/2005/8/layout/process4"/>
    <dgm:cxn modelId="{DB2DA6AC-BEFD-4380-BD22-8F7FD01A7327}" type="presParOf" srcId="{7EAC8200-3AB8-40E5-A78E-561CD718B3A4}" destId="{41A8455C-7BB6-4C07-A12B-B39964D9E53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10CA39-777F-40F9-9CAF-4FC300B5CD3C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DB2E0FC-E0FA-40FA-9A43-655E54098929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Hipótesis</a:t>
          </a:r>
          <a:endParaRPr lang="es-ES" sz="3200" dirty="0">
            <a:latin typeface="Georgia" panose="02040502050405020303" pitchFamily="18" charset="0"/>
          </a:endParaRPr>
        </a:p>
      </dgm:t>
    </dgm:pt>
    <dgm:pt modelId="{1594462D-38DE-4C4D-8A06-B0429D67FC44}" type="par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8162C5F-8062-4D73-80EF-63010B2DBAFB}" type="sibTrans" cxnId="{A052512E-1350-436A-8D0B-0733EBE07E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11828B9-D75D-45B6-A869-0B99007280F2}">
      <dgm:prSet phldrT="[Texto]" custT="1"/>
      <dgm:spPr>
        <a:blipFill>
          <a:blip xmlns:r="http://schemas.openxmlformats.org/officeDocument/2006/relationships" r:embed="rId1"/>
          <a:stretch>
            <a:fillRect r="-428" b="-2614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A9EC1876-6C14-47F5-BCBF-8B8C76BF49CA}" type="par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38F6CA5-3550-4152-8B90-4338CF843733}" type="sibTrans" cxnId="{51F36664-3898-489A-B799-E7157BB77E1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7B89C67-ED0F-43BE-A061-8E6A965607F8}">
      <dgm:prSet phldrT="[Texto]" custT="1"/>
      <dgm:spPr/>
      <dgm:t>
        <a:bodyPr/>
        <a:lstStyle/>
        <a:p>
          <a:r>
            <a:rPr lang="es-ES" sz="3200" dirty="0" smtClean="0">
              <a:latin typeface="Georgia" panose="02040502050405020303" pitchFamily="18" charset="0"/>
            </a:rPr>
            <a:t>Ética del investigador</a:t>
          </a:r>
          <a:endParaRPr lang="es-ES" sz="3200" dirty="0">
            <a:latin typeface="Georgia" panose="02040502050405020303" pitchFamily="18" charset="0"/>
          </a:endParaRPr>
        </a:p>
      </dgm:t>
    </dgm:pt>
    <dgm:pt modelId="{B045391C-702C-472A-8643-07CB724DEED1}" type="par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C35DA66-93BF-4FCB-A690-CCBBB502A0F4}" type="sibTrans" cxnId="{CC4C3074-0556-4B14-BB8B-E6E062CEDDF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0BC229D-A877-406D-976C-D343E4F80C51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Discreción</a:t>
          </a:r>
          <a:endParaRPr lang="es-ES" sz="1800" dirty="0">
            <a:latin typeface="Georgia" panose="02040502050405020303" pitchFamily="18" charset="0"/>
          </a:endParaRPr>
        </a:p>
      </dgm:t>
    </dgm:pt>
    <dgm:pt modelId="{5CF764C1-F192-43C8-BBBF-A898E9637E04}" type="par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069EE78-4B35-4B8A-9814-D3F94A6E88B8}" type="sibTrans" cxnId="{EBD4EA03-8D54-40C8-B925-B4D5513699D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D4C8220-A68C-46FC-8AAE-2FD440BC1920}">
      <dgm:prSet custT="1"/>
      <dgm:spPr>
        <a:blipFill>
          <a:blip xmlns:r="http://schemas.openxmlformats.org/officeDocument/2006/relationships" r:embed="rId2"/>
          <a:stretch>
            <a:fillRect r="-428" b="-2614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3CB91EBB-4D36-48DF-9029-79A1A698927E}" type="parTrans" cxnId="{163ABBD1-9E75-4378-8B6F-2D0D6082FAB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6B21524-AF0B-4EE6-89AE-65BCF27B6EB0}" type="sibTrans" cxnId="{163ABBD1-9E75-4378-8B6F-2D0D6082FAB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56F58A7-47FE-4221-97BE-907F2C0BF1A8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Veracidad</a:t>
          </a:r>
          <a:endParaRPr lang="es-ES" sz="1800" dirty="0">
            <a:latin typeface="Georgia" panose="02040502050405020303" pitchFamily="18" charset="0"/>
          </a:endParaRPr>
        </a:p>
      </dgm:t>
    </dgm:pt>
    <dgm:pt modelId="{325E564C-3FB6-4029-AD5A-6DE03A59409D}" type="parTrans" cxnId="{7B2FB077-3B63-445E-9519-C2BE61F5F27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D74C2AB-6FC3-4757-B3CE-60C60498A720}" type="sibTrans" cxnId="{7B2FB077-3B63-445E-9519-C2BE61F5F27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AC0B1EE-03F6-42D5-924E-D18D3346D7C8}" type="pres">
      <dgm:prSet presAssocID="{F710CA39-777F-40F9-9CAF-4FC300B5CD3C}" presName="Name0" presStyleCnt="0">
        <dgm:presLayoutVars>
          <dgm:dir/>
          <dgm:animLvl val="lvl"/>
          <dgm:resizeHandles val="exact"/>
        </dgm:presLayoutVars>
      </dgm:prSet>
      <dgm:spPr/>
    </dgm:pt>
    <dgm:pt modelId="{3A4DAEF2-7A3F-4345-B870-B0BC68DB268A}" type="pres">
      <dgm:prSet presAssocID="{07B89C67-ED0F-43BE-A061-8E6A965607F8}" presName="boxAndChildren" presStyleCnt="0"/>
      <dgm:spPr/>
    </dgm:pt>
    <dgm:pt modelId="{74C9A83C-634A-4DCA-A6AC-D2B7A2D7AFB8}" type="pres">
      <dgm:prSet presAssocID="{07B89C67-ED0F-43BE-A061-8E6A965607F8}" presName="parentTextBox" presStyleLbl="node1" presStyleIdx="0" presStyleCnt="2"/>
      <dgm:spPr/>
    </dgm:pt>
    <dgm:pt modelId="{95204606-4E09-4110-83A0-BA9D812DDDCD}" type="pres">
      <dgm:prSet presAssocID="{07B89C67-ED0F-43BE-A061-8E6A965607F8}" presName="entireBox" presStyleLbl="node1" presStyleIdx="0" presStyleCnt="2"/>
      <dgm:spPr/>
    </dgm:pt>
    <dgm:pt modelId="{37E85F82-B2B8-4AA8-A12A-2DC9A59DCCF3}" type="pres">
      <dgm:prSet presAssocID="{07B89C67-ED0F-43BE-A061-8E6A965607F8}" presName="descendantBox" presStyleCnt="0"/>
      <dgm:spPr/>
    </dgm:pt>
    <dgm:pt modelId="{1E8CF17C-3CDD-4FD7-975D-622E57F0F3F9}" type="pres">
      <dgm:prSet presAssocID="{90BC229D-A877-406D-976C-D343E4F80C51}" presName="childTextBox" presStyleLbl="fgAccFollowNode1" presStyleIdx="0" presStyleCnt="4">
        <dgm:presLayoutVars>
          <dgm:bulletEnabled val="1"/>
        </dgm:presLayoutVars>
      </dgm:prSet>
      <dgm:spPr/>
    </dgm:pt>
    <dgm:pt modelId="{7339F7A6-9A9C-4BD4-88EB-61C40C152103}" type="pres">
      <dgm:prSet presAssocID="{B56F58A7-47FE-4221-97BE-907F2C0BF1A8}" presName="childTextBox" presStyleLbl="fgAccFollowNode1" presStyleIdx="1" presStyleCnt="4">
        <dgm:presLayoutVars>
          <dgm:bulletEnabled val="1"/>
        </dgm:presLayoutVars>
      </dgm:prSet>
      <dgm:spPr/>
    </dgm:pt>
    <dgm:pt modelId="{94B7BF9D-7738-4FF3-8360-01741DB79C3B}" type="pres">
      <dgm:prSet presAssocID="{E8162C5F-8062-4D73-80EF-63010B2DBAFB}" presName="sp" presStyleCnt="0"/>
      <dgm:spPr/>
    </dgm:pt>
    <dgm:pt modelId="{D442655F-EA61-4370-8517-FCD9AF3104C1}" type="pres">
      <dgm:prSet presAssocID="{0DB2E0FC-E0FA-40FA-9A43-655E54098929}" presName="arrowAndChildren" presStyleCnt="0"/>
      <dgm:spPr/>
    </dgm:pt>
    <dgm:pt modelId="{18D1F68A-EBC5-49EE-8C95-D35A9D4D49D0}" type="pres">
      <dgm:prSet presAssocID="{0DB2E0FC-E0FA-40FA-9A43-655E54098929}" presName="parentTextArrow" presStyleLbl="node1" presStyleIdx="0" presStyleCnt="2"/>
      <dgm:spPr/>
    </dgm:pt>
    <dgm:pt modelId="{A96A4D62-AB9D-4759-89B4-A095F8A8D9FB}" type="pres">
      <dgm:prSet presAssocID="{0DB2E0FC-E0FA-40FA-9A43-655E54098929}" presName="arrow" presStyleLbl="node1" presStyleIdx="1" presStyleCnt="2"/>
      <dgm:spPr/>
    </dgm:pt>
    <dgm:pt modelId="{7EAC8200-3AB8-40E5-A78E-561CD718B3A4}" type="pres">
      <dgm:prSet presAssocID="{0DB2E0FC-E0FA-40FA-9A43-655E54098929}" presName="descendantArrow" presStyleCnt="0"/>
      <dgm:spPr/>
    </dgm:pt>
    <dgm:pt modelId="{415BB3C6-56BF-4F9F-96BB-5A94504D567A}" type="pres">
      <dgm:prSet presAssocID="{F11828B9-D75D-45B6-A869-0B99007280F2}" presName="childTextArrow" presStyleLbl="fgAccFollowNode1" presStyleIdx="2" presStyleCnt="4">
        <dgm:presLayoutVars>
          <dgm:bulletEnabled val="1"/>
        </dgm:presLayoutVars>
      </dgm:prSet>
      <dgm:spPr/>
    </dgm:pt>
    <dgm:pt modelId="{41A8455C-7BB6-4C07-A12B-B39964D9E53C}" type="pres">
      <dgm:prSet presAssocID="{0D4C8220-A68C-46FC-8AAE-2FD440BC192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7B2FB077-3B63-445E-9519-C2BE61F5F27A}" srcId="{07B89C67-ED0F-43BE-A061-8E6A965607F8}" destId="{B56F58A7-47FE-4221-97BE-907F2C0BF1A8}" srcOrd="1" destOrd="0" parTransId="{325E564C-3FB6-4029-AD5A-6DE03A59409D}" sibTransId="{5D74C2AB-6FC3-4757-B3CE-60C60498A720}"/>
    <dgm:cxn modelId="{6BF43041-75B3-40EE-83F0-E889D2A75086}" type="presOf" srcId="{F11828B9-D75D-45B6-A869-0B99007280F2}" destId="{415BB3C6-56BF-4F9F-96BB-5A94504D567A}" srcOrd="0" destOrd="0" presId="urn:microsoft.com/office/officeart/2005/8/layout/process4"/>
    <dgm:cxn modelId="{163ABBD1-9E75-4378-8B6F-2D0D6082FAB5}" srcId="{0DB2E0FC-E0FA-40FA-9A43-655E54098929}" destId="{0D4C8220-A68C-46FC-8AAE-2FD440BC1920}" srcOrd="1" destOrd="0" parTransId="{3CB91EBB-4D36-48DF-9029-79A1A698927E}" sibTransId="{56B21524-AF0B-4EE6-89AE-65BCF27B6EB0}"/>
    <dgm:cxn modelId="{51F36664-3898-489A-B799-E7157BB77E12}" srcId="{0DB2E0FC-E0FA-40FA-9A43-655E54098929}" destId="{F11828B9-D75D-45B6-A869-0B99007280F2}" srcOrd="0" destOrd="0" parTransId="{A9EC1876-6C14-47F5-BCBF-8B8C76BF49CA}" sibTransId="{F38F6CA5-3550-4152-8B90-4338CF843733}"/>
    <dgm:cxn modelId="{8B0EA4DC-D2CF-435E-B9E7-7CB38941E281}" type="presOf" srcId="{0D4C8220-A68C-46FC-8AAE-2FD440BC1920}" destId="{41A8455C-7BB6-4C07-A12B-B39964D9E53C}" srcOrd="0" destOrd="0" presId="urn:microsoft.com/office/officeart/2005/8/layout/process4"/>
    <dgm:cxn modelId="{C47ED3C9-029E-4300-B137-B6D42126FBD6}" type="presOf" srcId="{F710CA39-777F-40F9-9CAF-4FC300B5CD3C}" destId="{EAC0B1EE-03F6-42D5-924E-D18D3346D7C8}" srcOrd="0" destOrd="0" presId="urn:microsoft.com/office/officeart/2005/8/layout/process4"/>
    <dgm:cxn modelId="{658180C0-BD36-4664-AB13-DBC83FFADE92}" type="presOf" srcId="{0DB2E0FC-E0FA-40FA-9A43-655E54098929}" destId="{18D1F68A-EBC5-49EE-8C95-D35A9D4D49D0}" srcOrd="0" destOrd="0" presId="urn:microsoft.com/office/officeart/2005/8/layout/process4"/>
    <dgm:cxn modelId="{EBD4EA03-8D54-40C8-B925-B4D5513699D7}" srcId="{07B89C67-ED0F-43BE-A061-8E6A965607F8}" destId="{90BC229D-A877-406D-976C-D343E4F80C51}" srcOrd="0" destOrd="0" parTransId="{5CF764C1-F192-43C8-BBBF-A898E9637E04}" sibTransId="{0069EE78-4B35-4B8A-9814-D3F94A6E88B8}"/>
    <dgm:cxn modelId="{A052512E-1350-436A-8D0B-0733EBE07E90}" srcId="{F710CA39-777F-40F9-9CAF-4FC300B5CD3C}" destId="{0DB2E0FC-E0FA-40FA-9A43-655E54098929}" srcOrd="0" destOrd="0" parTransId="{1594462D-38DE-4C4D-8A06-B0429D67FC44}" sibTransId="{E8162C5F-8062-4D73-80EF-63010B2DBAFB}"/>
    <dgm:cxn modelId="{F7027672-B51E-4ED7-A3FC-4ED21203C2E3}" type="presOf" srcId="{07B89C67-ED0F-43BE-A061-8E6A965607F8}" destId="{74C9A83C-634A-4DCA-A6AC-D2B7A2D7AFB8}" srcOrd="0" destOrd="0" presId="urn:microsoft.com/office/officeart/2005/8/layout/process4"/>
    <dgm:cxn modelId="{9EACBB16-604C-424F-805F-B6D8AE00D5CA}" type="presOf" srcId="{0DB2E0FC-E0FA-40FA-9A43-655E54098929}" destId="{A96A4D62-AB9D-4759-89B4-A095F8A8D9FB}" srcOrd="1" destOrd="0" presId="urn:microsoft.com/office/officeart/2005/8/layout/process4"/>
    <dgm:cxn modelId="{3E470F9D-3728-4F4E-9E02-16A005BE9387}" type="presOf" srcId="{07B89C67-ED0F-43BE-A061-8E6A965607F8}" destId="{95204606-4E09-4110-83A0-BA9D812DDDCD}" srcOrd="1" destOrd="0" presId="urn:microsoft.com/office/officeart/2005/8/layout/process4"/>
    <dgm:cxn modelId="{2DA72B42-FE02-4870-BE53-8C8FE914C94B}" type="presOf" srcId="{B56F58A7-47FE-4221-97BE-907F2C0BF1A8}" destId="{7339F7A6-9A9C-4BD4-88EB-61C40C152103}" srcOrd="0" destOrd="0" presId="urn:microsoft.com/office/officeart/2005/8/layout/process4"/>
    <dgm:cxn modelId="{668DD4A1-5EE8-446A-A4E7-3C34F81EA41C}" type="presOf" srcId="{90BC229D-A877-406D-976C-D343E4F80C51}" destId="{1E8CF17C-3CDD-4FD7-975D-622E57F0F3F9}" srcOrd="0" destOrd="0" presId="urn:microsoft.com/office/officeart/2005/8/layout/process4"/>
    <dgm:cxn modelId="{CC4C3074-0556-4B14-BB8B-E6E062CEDDFF}" srcId="{F710CA39-777F-40F9-9CAF-4FC300B5CD3C}" destId="{07B89C67-ED0F-43BE-A061-8E6A965607F8}" srcOrd="1" destOrd="0" parTransId="{B045391C-702C-472A-8643-07CB724DEED1}" sibTransId="{EC35DA66-93BF-4FCB-A690-CCBBB502A0F4}"/>
    <dgm:cxn modelId="{B3C78E46-35FC-449D-AFD9-BF3C0D32D990}" type="presParOf" srcId="{EAC0B1EE-03F6-42D5-924E-D18D3346D7C8}" destId="{3A4DAEF2-7A3F-4345-B870-B0BC68DB268A}" srcOrd="0" destOrd="0" presId="urn:microsoft.com/office/officeart/2005/8/layout/process4"/>
    <dgm:cxn modelId="{444D1571-920A-4588-9880-46B404347DE0}" type="presParOf" srcId="{3A4DAEF2-7A3F-4345-B870-B0BC68DB268A}" destId="{74C9A83C-634A-4DCA-A6AC-D2B7A2D7AFB8}" srcOrd="0" destOrd="0" presId="urn:microsoft.com/office/officeart/2005/8/layout/process4"/>
    <dgm:cxn modelId="{DDB266F1-9B97-460F-9BC3-01DBDFD87ED7}" type="presParOf" srcId="{3A4DAEF2-7A3F-4345-B870-B0BC68DB268A}" destId="{95204606-4E09-4110-83A0-BA9D812DDDCD}" srcOrd="1" destOrd="0" presId="urn:microsoft.com/office/officeart/2005/8/layout/process4"/>
    <dgm:cxn modelId="{A7902B21-DC86-4C6C-901E-AFF5C57B9FDD}" type="presParOf" srcId="{3A4DAEF2-7A3F-4345-B870-B0BC68DB268A}" destId="{37E85F82-B2B8-4AA8-A12A-2DC9A59DCCF3}" srcOrd="2" destOrd="0" presId="urn:microsoft.com/office/officeart/2005/8/layout/process4"/>
    <dgm:cxn modelId="{6FF886E2-7040-484C-ABAE-F651E57B3E55}" type="presParOf" srcId="{37E85F82-B2B8-4AA8-A12A-2DC9A59DCCF3}" destId="{1E8CF17C-3CDD-4FD7-975D-622E57F0F3F9}" srcOrd="0" destOrd="0" presId="urn:microsoft.com/office/officeart/2005/8/layout/process4"/>
    <dgm:cxn modelId="{D89C4EBD-2E35-4766-A47E-D39F5E903246}" type="presParOf" srcId="{37E85F82-B2B8-4AA8-A12A-2DC9A59DCCF3}" destId="{7339F7A6-9A9C-4BD4-88EB-61C40C152103}" srcOrd="1" destOrd="0" presId="urn:microsoft.com/office/officeart/2005/8/layout/process4"/>
    <dgm:cxn modelId="{6078D3EF-1DCF-4768-A591-E050FB6F80C3}" type="presParOf" srcId="{EAC0B1EE-03F6-42D5-924E-D18D3346D7C8}" destId="{94B7BF9D-7738-4FF3-8360-01741DB79C3B}" srcOrd="1" destOrd="0" presId="urn:microsoft.com/office/officeart/2005/8/layout/process4"/>
    <dgm:cxn modelId="{53794226-A119-4343-9827-E8EFDA5BD197}" type="presParOf" srcId="{EAC0B1EE-03F6-42D5-924E-D18D3346D7C8}" destId="{D442655F-EA61-4370-8517-FCD9AF3104C1}" srcOrd="2" destOrd="0" presId="urn:microsoft.com/office/officeart/2005/8/layout/process4"/>
    <dgm:cxn modelId="{0395E834-08BC-4ADF-ACAC-A3FCD7D99EC9}" type="presParOf" srcId="{D442655F-EA61-4370-8517-FCD9AF3104C1}" destId="{18D1F68A-EBC5-49EE-8C95-D35A9D4D49D0}" srcOrd="0" destOrd="0" presId="urn:microsoft.com/office/officeart/2005/8/layout/process4"/>
    <dgm:cxn modelId="{56384C68-B7EE-434A-9A01-91A33538506A}" type="presParOf" srcId="{D442655F-EA61-4370-8517-FCD9AF3104C1}" destId="{A96A4D62-AB9D-4759-89B4-A095F8A8D9FB}" srcOrd="1" destOrd="0" presId="urn:microsoft.com/office/officeart/2005/8/layout/process4"/>
    <dgm:cxn modelId="{8F43016A-FD6B-457D-B219-42381741D413}" type="presParOf" srcId="{D442655F-EA61-4370-8517-FCD9AF3104C1}" destId="{7EAC8200-3AB8-40E5-A78E-561CD718B3A4}" srcOrd="2" destOrd="0" presId="urn:microsoft.com/office/officeart/2005/8/layout/process4"/>
    <dgm:cxn modelId="{88D956C2-9FFB-4096-8E53-2CB6F170F334}" type="presParOf" srcId="{7EAC8200-3AB8-40E5-A78E-561CD718B3A4}" destId="{415BB3C6-56BF-4F9F-96BB-5A94504D567A}" srcOrd="0" destOrd="0" presId="urn:microsoft.com/office/officeart/2005/8/layout/process4"/>
    <dgm:cxn modelId="{DB2DA6AC-BEFD-4380-BD22-8F7FD01A7327}" type="presParOf" srcId="{7EAC8200-3AB8-40E5-A78E-561CD718B3A4}" destId="{41A8455C-7BB6-4C07-A12B-B39964D9E53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C8E66-8484-49DC-92F2-34C9F88559CE}">
      <dsp:nvSpPr>
        <dsp:cNvPr id="0" name=""/>
        <dsp:cNvSpPr/>
      </dsp:nvSpPr>
      <dsp:spPr>
        <a:xfrm>
          <a:off x="1591829" y="228628"/>
          <a:ext cx="4314193" cy="1348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7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CAPÍTULO 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Marco Teórico</a:t>
          </a:r>
          <a:endParaRPr lang="es-ES" sz="320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591829" y="228628"/>
        <a:ext cx="4314193" cy="1348185"/>
      </dsp:txXfrm>
    </dsp:sp>
    <dsp:sp modelId="{12C573F5-8816-4CA4-96B7-5C5B67D771E0}">
      <dsp:nvSpPr>
        <dsp:cNvPr id="0" name=""/>
        <dsp:cNvSpPr/>
      </dsp:nvSpPr>
      <dsp:spPr>
        <a:xfrm>
          <a:off x="1412071" y="33890"/>
          <a:ext cx="943729" cy="14155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EF091-ACB4-4A9F-9B0F-E2D678F3895F}">
      <dsp:nvSpPr>
        <dsp:cNvPr id="0" name=""/>
        <dsp:cNvSpPr/>
      </dsp:nvSpPr>
      <dsp:spPr>
        <a:xfrm>
          <a:off x="6273229" y="228628"/>
          <a:ext cx="4314193" cy="1348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71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CAPÍTULO II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Georgia" panose="02040502050405020303" pitchFamily="18" charset="0"/>
              <a:cs typeface="Arial" panose="020B0604020202020204" pitchFamily="34" charset="0"/>
            </a:rPr>
            <a:t>Estudio de Mercado</a:t>
          </a:r>
          <a:endParaRPr lang="es-ES" sz="300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6273229" y="228628"/>
        <a:ext cx="4314193" cy="1348185"/>
      </dsp:txXfrm>
    </dsp:sp>
    <dsp:sp modelId="{4CCFBBD7-ED8A-459B-9494-7093FADA49FE}">
      <dsp:nvSpPr>
        <dsp:cNvPr id="0" name=""/>
        <dsp:cNvSpPr/>
      </dsp:nvSpPr>
      <dsp:spPr>
        <a:xfrm>
          <a:off x="6093471" y="33890"/>
          <a:ext cx="943729" cy="141559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8D3E4-367C-4E46-AE82-FD7286690D12}">
      <dsp:nvSpPr>
        <dsp:cNvPr id="0" name=""/>
        <dsp:cNvSpPr/>
      </dsp:nvSpPr>
      <dsp:spPr>
        <a:xfrm>
          <a:off x="1591829" y="1925844"/>
          <a:ext cx="4314193" cy="1348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7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CAPÍTULO III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Resultados</a:t>
          </a:r>
          <a:endParaRPr lang="es-ES" sz="320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591829" y="1925844"/>
        <a:ext cx="4314193" cy="1348185"/>
      </dsp:txXfrm>
    </dsp:sp>
    <dsp:sp modelId="{43BB9734-F7F8-42D4-B98F-3891D6B25140}">
      <dsp:nvSpPr>
        <dsp:cNvPr id="0" name=""/>
        <dsp:cNvSpPr/>
      </dsp:nvSpPr>
      <dsp:spPr>
        <a:xfrm>
          <a:off x="1412071" y="1731106"/>
          <a:ext cx="943729" cy="14155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4E84C-CFE6-46D4-8520-A875A7026205}">
      <dsp:nvSpPr>
        <dsp:cNvPr id="0" name=""/>
        <dsp:cNvSpPr/>
      </dsp:nvSpPr>
      <dsp:spPr>
        <a:xfrm>
          <a:off x="6273229" y="1925844"/>
          <a:ext cx="4314193" cy="1348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7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CAPÍTULO IV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  <a:cs typeface="Arial" panose="020B0604020202020204" pitchFamily="34" charset="0"/>
            </a:rPr>
            <a:t>Análisis del perfil</a:t>
          </a:r>
          <a:endParaRPr lang="es-ES" sz="320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6273229" y="1925844"/>
        <a:ext cx="4314193" cy="1348185"/>
      </dsp:txXfrm>
    </dsp:sp>
    <dsp:sp modelId="{AC31273D-2318-4910-A39D-04AB81BCEB22}">
      <dsp:nvSpPr>
        <dsp:cNvPr id="0" name=""/>
        <dsp:cNvSpPr/>
      </dsp:nvSpPr>
      <dsp:spPr>
        <a:xfrm>
          <a:off x="6093471" y="1731106"/>
          <a:ext cx="943729" cy="141559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4F02B-3C4B-44A0-940D-8FCCC95EA04E}">
      <dsp:nvSpPr>
        <dsp:cNvPr id="0" name=""/>
        <dsp:cNvSpPr/>
      </dsp:nvSpPr>
      <dsp:spPr>
        <a:xfrm>
          <a:off x="3932529" y="3623059"/>
          <a:ext cx="4314193" cy="1348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7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CAPÍTULO V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  <a:cs typeface="Arial" panose="020B0604020202020204" pitchFamily="34" charset="0"/>
            </a:rPr>
            <a:t>Conclusiones y Recomendaciones</a:t>
          </a:r>
          <a:endParaRPr lang="es-ES" sz="280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932529" y="3623059"/>
        <a:ext cx="4314193" cy="1348185"/>
      </dsp:txXfrm>
    </dsp:sp>
    <dsp:sp modelId="{34D47697-EA6E-426F-919A-BA92307E4B13}">
      <dsp:nvSpPr>
        <dsp:cNvPr id="0" name=""/>
        <dsp:cNvSpPr/>
      </dsp:nvSpPr>
      <dsp:spPr>
        <a:xfrm>
          <a:off x="3752771" y="3428322"/>
          <a:ext cx="943729" cy="141559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08A10-AA44-4870-8B86-23485A77B439}">
      <dsp:nvSpPr>
        <dsp:cNvPr id="0" name=""/>
        <dsp:cNvSpPr/>
      </dsp:nvSpPr>
      <dsp:spPr>
        <a:xfrm rot="5400000">
          <a:off x="435164" y="1542670"/>
          <a:ext cx="1633500" cy="18596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13EB0A-68B7-401C-A5A8-9E50437160CB}">
      <dsp:nvSpPr>
        <dsp:cNvPr id="0" name=""/>
        <dsp:cNvSpPr/>
      </dsp:nvSpPr>
      <dsp:spPr>
        <a:xfrm>
          <a:off x="2386" y="176598"/>
          <a:ext cx="2749853" cy="1035469"/>
        </a:xfrm>
        <a:prstGeom prst="roundRect">
          <a:avLst>
            <a:gd name="adj" fmla="val 1667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Georgia" panose="02040502050405020303" pitchFamily="18" charset="0"/>
            </a:rPr>
            <a:t>¿Qué influencia tiene la marca en la decisión de productos que usted compra?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52943" y="227155"/>
        <a:ext cx="2648739" cy="934355"/>
      </dsp:txXfrm>
    </dsp:sp>
    <dsp:sp modelId="{8FBBCEFA-0D23-49C6-82B6-C34B262EA050}">
      <dsp:nvSpPr>
        <dsp:cNvPr id="0" name=""/>
        <dsp:cNvSpPr/>
      </dsp:nvSpPr>
      <dsp:spPr>
        <a:xfrm>
          <a:off x="2752239" y="396705"/>
          <a:ext cx="1999981" cy="155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591AE-C514-45E9-9904-A4EC1D6BA6C9}">
      <dsp:nvSpPr>
        <dsp:cNvPr id="0" name=""/>
        <dsp:cNvSpPr/>
      </dsp:nvSpPr>
      <dsp:spPr>
        <a:xfrm>
          <a:off x="2284693" y="2375326"/>
          <a:ext cx="2749853" cy="2017680"/>
        </a:xfrm>
        <a:prstGeom prst="roundRect">
          <a:avLst>
            <a:gd name="adj" fmla="val 1667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Georgia" panose="02040502050405020303" pitchFamily="18" charset="0"/>
            </a:rPr>
            <a:t>El 39,84% consideran alto, seguido del 26,30% consideran que es muy alto, el 23,70% consideran que es medio, para el 5,21% representa a muy bajo, y, para finalizar el 4,95% consideran que la influencia es baja.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2383206" y="2473839"/>
        <a:ext cx="2552827" cy="1820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09AF-8DC0-476A-A5B8-807CD76A5812}">
      <dsp:nvSpPr>
        <dsp:cNvPr id="0" name=""/>
        <dsp:cNvSpPr/>
      </dsp:nvSpPr>
      <dsp:spPr>
        <a:xfrm>
          <a:off x="1578802" y="1055905"/>
          <a:ext cx="3719624" cy="3913060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EFC6BB-9F88-479E-B173-A5E9D0A7562B}">
      <dsp:nvSpPr>
        <dsp:cNvPr id="0" name=""/>
        <dsp:cNvSpPr/>
      </dsp:nvSpPr>
      <dsp:spPr>
        <a:xfrm>
          <a:off x="1826941" y="1352552"/>
          <a:ext cx="3223345" cy="33202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Georgia" panose="02040502050405020303" pitchFamily="18" charset="0"/>
            </a:rPr>
            <a:t>Corresponde el 40,36% consideran la influencia alta, el 28,91% consideran medio, mientras que el 20,31% consideran muy alto, mientras que el 8,07% consideran bajo, y finalmente el 2,34% consideran que la influencia en este aspecto muy bajo.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1826941" y="1352552"/>
        <a:ext cx="3223345" cy="3320263"/>
      </dsp:txXfrm>
    </dsp:sp>
    <dsp:sp modelId="{8A53A676-18D6-401C-8CE4-34B9679C22BD}">
      <dsp:nvSpPr>
        <dsp:cNvPr id="0" name=""/>
        <dsp:cNvSpPr/>
      </dsp:nvSpPr>
      <dsp:spPr>
        <a:xfrm rot="16200000">
          <a:off x="-1222309" y="1587546"/>
          <a:ext cx="4329460" cy="11543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Georgia" panose="02040502050405020303" pitchFamily="18" charset="0"/>
            </a:rPr>
            <a:t>¿Qué influencia tiene la comunicación de la marca con los motivos de compra?</a:t>
          </a:r>
          <a:endParaRPr lang="es-ES" sz="1700" kern="1200" dirty="0">
            <a:latin typeface="Georgia" panose="02040502050405020303" pitchFamily="18" charset="0"/>
          </a:endParaRPr>
        </a:p>
      </dsp:txBody>
      <dsp:txXfrm>
        <a:off x="-1047845" y="2051584"/>
        <a:ext cx="3980531" cy="575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E7AF-2544-45B0-971C-E0D729B1CD54}">
      <dsp:nvSpPr>
        <dsp:cNvPr id="0" name=""/>
        <dsp:cNvSpPr/>
      </dsp:nvSpPr>
      <dsp:spPr>
        <a:xfrm>
          <a:off x="2082" y="0"/>
          <a:ext cx="4439922" cy="891450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</a:rPr>
            <a:t>Imagen de la marca con el lugar donde realiza sus compras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28192" y="26110"/>
        <a:ext cx="4387702" cy="839230"/>
      </dsp:txXfrm>
    </dsp:sp>
    <dsp:sp modelId="{CD4C6D5C-1B44-4AD4-93B6-3A3DEA7AB1D0}">
      <dsp:nvSpPr>
        <dsp:cNvPr id="0" name=""/>
        <dsp:cNvSpPr/>
      </dsp:nvSpPr>
      <dsp:spPr>
        <a:xfrm>
          <a:off x="4885997" y="0"/>
          <a:ext cx="941263" cy="891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Georgia" panose="02040502050405020303" pitchFamily="18" charset="0"/>
          </a:endParaRPr>
        </a:p>
      </dsp:txBody>
      <dsp:txXfrm>
        <a:off x="4885997" y="178290"/>
        <a:ext cx="673828" cy="534870"/>
      </dsp:txXfrm>
    </dsp:sp>
    <dsp:sp modelId="{E1203299-F513-48A1-ADBD-341D2CC8155C}">
      <dsp:nvSpPr>
        <dsp:cNvPr id="0" name=""/>
        <dsp:cNvSpPr/>
      </dsp:nvSpPr>
      <dsp:spPr>
        <a:xfrm>
          <a:off x="6217974" y="0"/>
          <a:ext cx="4439922" cy="891450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</a:rPr>
            <a:t>Oferta de la marca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244084" y="26110"/>
        <a:ext cx="4387702" cy="8392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E7AF-2544-45B0-971C-E0D729B1CD54}">
      <dsp:nvSpPr>
        <dsp:cNvPr id="0" name=""/>
        <dsp:cNvSpPr/>
      </dsp:nvSpPr>
      <dsp:spPr>
        <a:xfrm>
          <a:off x="2082" y="0"/>
          <a:ext cx="4439922" cy="891450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</a:rPr>
            <a:t>Imagen de la marca con el impacto de precio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28192" y="26110"/>
        <a:ext cx="4387702" cy="839230"/>
      </dsp:txXfrm>
    </dsp:sp>
    <dsp:sp modelId="{CD4C6D5C-1B44-4AD4-93B6-3A3DEA7AB1D0}">
      <dsp:nvSpPr>
        <dsp:cNvPr id="0" name=""/>
        <dsp:cNvSpPr/>
      </dsp:nvSpPr>
      <dsp:spPr>
        <a:xfrm>
          <a:off x="4885997" y="0"/>
          <a:ext cx="941263" cy="891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Georgia" panose="02040502050405020303" pitchFamily="18" charset="0"/>
          </a:endParaRPr>
        </a:p>
      </dsp:txBody>
      <dsp:txXfrm>
        <a:off x="4885997" y="178290"/>
        <a:ext cx="673828" cy="534870"/>
      </dsp:txXfrm>
    </dsp:sp>
    <dsp:sp modelId="{E1203299-F513-48A1-ADBD-341D2CC8155C}">
      <dsp:nvSpPr>
        <dsp:cNvPr id="0" name=""/>
        <dsp:cNvSpPr/>
      </dsp:nvSpPr>
      <dsp:spPr>
        <a:xfrm>
          <a:off x="6217974" y="0"/>
          <a:ext cx="4439922" cy="891450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</a:rPr>
            <a:t>Sentimiento de la marca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244084" y="26110"/>
        <a:ext cx="4387702" cy="8392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0C992-3DFB-4067-9DBE-A1F1B88B59C0}">
      <dsp:nvSpPr>
        <dsp:cNvPr id="0" name=""/>
        <dsp:cNvSpPr/>
      </dsp:nvSpPr>
      <dsp:spPr>
        <a:xfrm>
          <a:off x="-5114608" y="-783506"/>
          <a:ext cx="6090886" cy="6090886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D9AF9-151F-4DE4-BE14-A031C2DC0C34}">
      <dsp:nvSpPr>
        <dsp:cNvPr id="0" name=""/>
        <dsp:cNvSpPr/>
      </dsp:nvSpPr>
      <dsp:spPr>
        <a:xfrm>
          <a:off x="627913" y="452387"/>
          <a:ext cx="8852035" cy="904774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18165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latin typeface="Georgia" panose="02040502050405020303" pitchFamily="18" charset="0"/>
            </a:rPr>
            <a:t>Productos / servicios</a:t>
          </a:r>
          <a:endParaRPr lang="es-ES" sz="5000" kern="1200" dirty="0">
            <a:latin typeface="Georgia" panose="02040502050405020303" pitchFamily="18" charset="0"/>
          </a:endParaRPr>
        </a:p>
      </dsp:txBody>
      <dsp:txXfrm>
        <a:off x="627913" y="452387"/>
        <a:ext cx="8852035" cy="904774"/>
      </dsp:txXfrm>
    </dsp:sp>
    <dsp:sp modelId="{F83D4F37-875A-454C-8567-6F08C17C7C9C}">
      <dsp:nvSpPr>
        <dsp:cNvPr id="0" name=""/>
        <dsp:cNvSpPr/>
      </dsp:nvSpPr>
      <dsp:spPr>
        <a:xfrm>
          <a:off x="62429" y="339290"/>
          <a:ext cx="1130968" cy="11309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28A73A-FBEC-4066-A2A3-2674F9B5F712}">
      <dsp:nvSpPr>
        <dsp:cNvPr id="0" name=""/>
        <dsp:cNvSpPr/>
      </dsp:nvSpPr>
      <dsp:spPr>
        <a:xfrm>
          <a:off x="956799" y="1809549"/>
          <a:ext cx="8523150" cy="904774"/>
        </a:xfrm>
        <a:prstGeom prst="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8165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latin typeface="Georgia" panose="02040502050405020303" pitchFamily="18" charset="0"/>
            </a:rPr>
            <a:t>Frecuencia de compra</a:t>
          </a:r>
          <a:endParaRPr lang="es-ES" sz="5000" kern="1200" dirty="0">
            <a:latin typeface="Georgia" panose="02040502050405020303" pitchFamily="18" charset="0"/>
          </a:endParaRPr>
        </a:p>
      </dsp:txBody>
      <dsp:txXfrm>
        <a:off x="956799" y="1809549"/>
        <a:ext cx="8523150" cy="904774"/>
      </dsp:txXfrm>
    </dsp:sp>
    <dsp:sp modelId="{95E4C412-7DDE-4A15-8767-612B11DF621F}">
      <dsp:nvSpPr>
        <dsp:cNvPr id="0" name=""/>
        <dsp:cNvSpPr/>
      </dsp:nvSpPr>
      <dsp:spPr>
        <a:xfrm>
          <a:off x="391315" y="1696452"/>
          <a:ext cx="1130968" cy="11309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030489-4805-4909-8CDF-6A25A3A33E06}">
      <dsp:nvSpPr>
        <dsp:cNvPr id="0" name=""/>
        <dsp:cNvSpPr/>
      </dsp:nvSpPr>
      <dsp:spPr>
        <a:xfrm>
          <a:off x="627913" y="3166711"/>
          <a:ext cx="8852035" cy="904774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18165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latin typeface="Georgia" panose="02040502050405020303" pitchFamily="18" charset="0"/>
            </a:rPr>
            <a:t>Lugar de compra</a:t>
          </a:r>
          <a:endParaRPr lang="es-ES" sz="5000" kern="1200" dirty="0">
            <a:latin typeface="Georgia" panose="02040502050405020303" pitchFamily="18" charset="0"/>
          </a:endParaRPr>
        </a:p>
      </dsp:txBody>
      <dsp:txXfrm>
        <a:off x="627913" y="3166711"/>
        <a:ext cx="8852035" cy="904774"/>
      </dsp:txXfrm>
    </dsp:sp>
    <dsp:sp modelId="{928E2311-6DA4-457F-B952-9CE5DDF6A3A0}">
      <dsp:nvSpPr>
        <dsp:cNvPr id="0" name=""/>
        <dsp:cNvSpPr/>
      </dsp:nvSpPr>
      <dsp:spPr>
        <a:xfrm>
          <a:off x="62429" y="3053614"/>
          <a:ext cx="1130968" cy="11309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F5544-8F44-42CC-BE3D-61E261C48D3C}">
      <dsp:nvSpPr>
        <dsp:cNvPr id="0" name=""/>
        <dsp:cNvSpPr/>
      </dsp:nvSpPr>
      <dsp:spPr>
        <a:xfrm>
          <a:off x="4120" y="747890"/>
          <a:ext cx="2477713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 err="1" smtClean="0">
              <a:latin typeface="Georgia" panose="02040502050405020303" pitchFamily="18" charset="0"/>
            </a:rPr>
            <a:t>TrendNetters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4120" y="747890"/>
        <a:ext cx="2477713" cy="662400"/>
      </dsp:txXfrm>
    </dsp:sp>
    <dsp:sp modelId="{293D2994-0956-4486-96CB-92E7FF511591}">
      <dsp:nvSpPr>
        <dsp:cNvPr id="0" name=""/>
        <dsp:cNvSpPr/>
      </dsp:nvSpPr>
      <dsp:spPr>
        <a:xfrm>
          <a:off x="4120" y="1410290"/>
          <a:ext cx="2477713" cy="19118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27 años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Instagram y Facebook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Extrovertido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4120" y="1410290"/>
        <a:ext cx="2477713" cy="1911806"/>
      </dsp:txXfrm>
    </dsp:sp>
    <dsp:sp modelId="{4B90C4A9-CEC3-46F5-B300-167CB6E9B977}">
      <dsp:nvSpPr>
        <dsp:cNvPr id="0" name=""/>
        <dsp:cNvSpPr/>
      </dsp:nvSpPr>
      <dsp:spPr>
        <a:xfrm>
          <a:off x="2828714" y="747890"/>
          <a:ext cx="2477713" cy="662400"/>
        </a:xfrm>
        <a:prstGeom prst="rect">
          <a:avLst/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 w="9525" cap="rnd" cmpd="sng" algn="ctr">
          <a:solidFill>
            <a:schemeClr val="accent5">
              <a:hueOff val="568722"/>
              <a:satOff val="-592"/>
              <a:lumOff val="7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 err="1" smtClean="0">
              <a:latin typeface="Georgia" panose="02040502050405020303" pitchFamily="18" charset="0"/>
            </a:rPr>
            <a:t>AlterNatives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2828714" y="747890"/>
        <a:ext cx="2477713" cy="662400"/>
      </dsp:txXfrm>
    </dsp:sp>
    <dsp:sp modelId="{324B41C7-B09F-4847-99B6-BFC176266116}">
      <dsp:nvSpPr>
        <dsp:cNvPr id="0" name=""/>
        <dsp:cNvSpPr/>
      </dsp:nvSpPr>
      <dsp:spPr>
        <a:xfrm>
          <a:off x="2828714" y="1410290"/>
          <a:ext cx="2477713" cy="1911806"/>
        </a:xfrm>
        <a:prstGeom prst="rect">
          <a:avLst/>
        </a:prstGeom>
        <a:solidFill>
          <a:schemeClr val="accent5">
            <a:tint val="40000"/>
            <a:alpha val="90000"/>
            <a:hueOff val="874290"/>
            <a:satOff val="-488"/>
            <a:lumOff val="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874290"/>
              <a:satOff val="-488"/>
              <a:lumOff val="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24 años 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Twitter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Introvertido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2828714" y="1410290"/>
        <a:ext cx="2477713" cy="1911806"/>
      </dsp:txXfrm>
    </dsp:sp>
    <dsp:sp modelId="{60B6AD13-563A-40A5-8F9B-684306FDC180}">
      <dsp:nvSpPr>
        <dsp:cNvPr id="0" name=""/>
        <dsp:cNvSpPr/>
      </dsp:nvSpPr>
      <dsp:spPr>
        <a:xfrm>
          <a:off x="5653308" y="747890"/>
          <a:ext cx="2477713" cy="662400"/>
        </a:xfrm>
        <a:prstGeom prst="rect">
          <a:avLst/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 w="9525" cap="rnd" cmpd="sng" algn="ctr">
          <a:solidFill>
            <a:schemeClr val="accent5">
              <a:hueOff val="1137444"/>
              <a:satOff val="-1185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 err="1" smtClean="0">
              <a:latin typeface="Georgia" panose="02040502050405020303" pitchFamily="18" charset="0"/>
            </a:rPr>
            <a:t>LYFRReneurs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5653308" y="747890"/>
        <a:ext cx="2477713" cy="662400"/>
      </dsp:txXfrm>
    </dsp:sp>
    <dsp:sp modelId="{010FE878-9F7B-4A39-A439-E32D4E7FC295}">
      <dsp:nvSpPr>
        <dsp:cNvPr id="0" name=""/>
        <dsp:cNvSpPr/>
      </dsp:nvSpPr>
      <dsp:spPr>
        <a:xfrm>
          <a:off x="5653308" y="1410290"/>
          <a:ext cx="2477713" cy="1911806"/>
        </a:xfrm>
        <a:prstGeom prst="rect">
          <a:avLst/>
        </a:prstGeom>
        <a:solidFill>
          <a:schemeClr val="accent5">
            <a:tint val="40000"/>
            <a:alpha val="90000"/>
            <a:hueOff val="1748579"/>
            <a:satOff val="-976"/>
            <a:lumOff val="5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48579"/>
              <a:satOff val="-976"/>
              <a:lumOff val="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28 años 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No tienen problema en desconectarse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5653308" y="1410290"/>
        <a:ext cx="2477713" cy="1911806"/>
      </dsp:txXfrm>
    </dsp:sp>
    <dsp:sp modelId="{69F30DF9-8DE1-4B67-87DE-CAA8776FC820}">
      <dsp:nvSpPr>
        <dsp:cNvPr id="0" name=""/>
        <dsp:cNvSpPr/>
      </dsp:nvSpPr>
      <dsp:spPr>
        <a:xfrm>
          <a:off x="8477902" y="747890"/>
          <a:ext cx="2477713" cy="662400"/>
        </a:xfrm>
        <a:prstGeom prst="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952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smtClean="0">
              <a:latin typeface="Georgia" panose="02040502050405020303" pitchFamily="18" charset="0"/>
            </a:rPr>
            <a:t>BetaBlazers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8477902" y="747890"/>
        <a:ext cx="2477713" cy="662400"/>
      </dsp:txXfrm>
    </dsp:sp>
    <dsp:sp modelId="{65C1BF15-99CC-4B51-A31C-6E4FFEDB58F7}">
      <dsp:nvSpPr>
        <dsp:cNvPr id="0" name=""/>
        <dsp:cNvSpPr/>
      </dsp:nvSpPr>
      <dsp:spPr>
        <a:xfrm>
          <a:off x="8477902" y="1410290"/>
          <a:ext cx="2477713" cy="1911806"/>
        </a:xfrm>
        <a:prstGeom prst="rect">
          <a:avLst/>
        </a:prstGeom>
        <a:solidFill>
          <a:schemeClr val="accent5">
            <a:tint val="40000"/>
            <a:alpha val="90000"/>
            <a:hueOff val="2622869"/>
            <a:satOff val="-1464"/>
            <a:lumOff val="7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622869"/>
              <a:satOff val="-1464"/>
              <a:lumOff val="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25 años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Metas a futuro</a:t>
          </a:r>
          <a:endParaRPr lang="es-ES" sz="2300" kern="1200" dirty="0">
            <a:latin typeface="Georgia" panose="020405020504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Georgia" panose="02040502050405020303" pitchFamily="18" charset="0"/>
            </a:rPr>
            <a:t>Valoran calidad que cantidad</a:t>
          </a:r>
          <a:endParaRPr lang="es-ES" sz="2300" kern="1200" dirty="0">
            <a:latin typeface="Georgia" panose="02040502050405020303" pitchFamily="18" charset="0"/>
          </a:endParaRPr>
        </a:p>
      </dsp:txBody>
      <dsp:txXfrm>
        <a:off x="8477902" y="1410290"/>
        <a:ext cx="2477713" cy="1911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1642-35D3-4695-AB07-C51617D4F423}">
      <dsp:nvSpPr>
        <dsp:cNvPr id="0" name=""/>
        <dsp:cNvSpPr/>
      </dsp:nvSpPr>
      <dsp:spPr>
        <a:xfrm>
          <a:off x="8241516" y="4483837"/>
          <a:ext cx="608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329" y="45720"/>
              </a:lnTo>
              <a:lnTo>
                <a:pt x="304329" y="91555"/>
              </a:lnTo>
              <a:lnTo>
                <a:pt x="608659" y="9155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0586" y="4514297"/>
        <a:ext cx="30519" cy="30519"/>
      </dsp:txXfrm>
    </dsp:sp>
    <dsp:sp modelId="{5D17EB5D-7502-4E5A-85C5-AC252AE90C45}">
      <dsp:nvSpPr>
        <dsp:cNvPr id="0" name=""/>
        <dsp:cNvSpPr/>
      </dsp:nvSpPr>
      <dsp:spPr>
        <a:xfrm>
          <a:off x="4589560" y="4483837"/>
          <a:ext cx="608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659" y="4572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8673" y="4514340"/>
        <a:ext cx="30432" cy="30432"/>
      </dsp:txXfrm>
    </dsp:sp>
    <dsp:sp modelId="{7B319787-01AD-4707-8C04-9ABF30E8B861}">
      <dsp:nvSpPr>
        <dsp:cNvPr id="0" name=""/>
        <dsp:cNvSpPr/>
      </dsp:nvSpPr>
      <dsp:spPr>
        <a:xfrm>
          <a:off x="937604" y="3285363"/>
          <a:ext cx="608659" cy="1244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329" y="0"/>
              </a:lnTo>
              <a:lnTo>
                <a:pt x="304329" y="1244193"/>
              </a:lnTo>
              <a:lnTo>
                <a:pt x="608659" y="124419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307" y="3872833"/>
        <a:ext cx="69254" cy="69254"/>
      </dsp:txXfrm>
    </dsp:sp>
    <dsp:sp modelId="{8E7A2F15-1927-464A-9398-2A91F52D9711}">
      <dsp:nvSpPr>
        <dsp:cNvPr id="0" name=""/>
        <dsp:cNvSpPr/>
      </dsp:nvSpPr>
      <dsp:spPr>
        <a:xfrm>
          <a:off x="8241516" y="1701750"/>
          <a:ext cx="608659" cy="120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329" y="0"/>
              </a:lnTo>
              <a:lnTo>
                <a:pt x="304329" y="1205627"/>
              </a:lnTo>
              <a:lnTo>
                <a:pt x="608659" y="120562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2082" y="2270800"/>
        <a:ext cx="67527" cy="67527"/>
      </dsp:txXfrm>
    </dsp:sp>
    <dsp:sp modelId="{69248707-186B-4192-AE5C-BE9B95858796}">
      <dsp:nvSpPr>
        <dsp:cNvPr id="0" name=""/>
        <dsp:cNvSpPr/>
      </dsp:nvSpPr>
      <dsp:spPr>
        <a:xfrm>
          <a:off x="8241516" y="1656030"/>
          <a:ext cx="608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329" y="45720"/>
              </a:lnTo>
              <a:lnTo>
                <a:pt x="304329" y="91555"/>
              </a:lnTo>
              <a:lnTo>
                <a:pt x="608659" y="9155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0586" y="1686490"/>
        <a:ext cx="30519" cy="30519"/>
      </dsp:txXfrm>
    </dsp:sp>
    <dsp:sp modelId="{888AA3FC-F785-4187-9BC4-4FCC7B0F9B85}">
      <dsp:nvSpPr>
        <dsp:cNvPr id="0" name=""/>
        <dsp:cNvSpPr/>
      </dsp:nvSpPr>
      <dsp:spPr>
        <a:xfrm>
          <a:off x="8241516" y="541957"/>
          <a:ext cx="608659" cy="1159792"/>
        </a:xfrm>
        <a:custGeom>
          <a:avLst/>
          <a:gdLst/>
          <a:ahLst/>
          <a:cxnLst/>
          <a:rect l="0" t="0" r="0" b="0"/>
          <a:pathLst>
            <a:path>
              <a:moveTo>
                <a:pt x="0" y="1159792"/>
              </a:moveTo>
              <a:lnTo>
                <a:pt x="304329" y="1159792"/>
              </a:lnTo>
              <a:lnTo>
                <a:pt x="304329" y="0"/>
              </a:lnTo>
              <a:lnTo>
                <a:pt x="608659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3101" y="1089108"/>
        <a:ext cx="65490" cy="65490"/>
      </dsp:txXfrm>
    </dsp:sp>
    <dsp:sp modelId="{E3AB7795-2988-405F-9CA0-BD33C7B2BF8A}">
      <dsp:nvSpPr>
        <dsp:cNvPr id="0" name=""/>
        <dsp:cNvSpPr/>
      </dsp:nvSpPr>
      <dsp:spPr>
        <a:xfrm>
          <a:off x="4589560" y="1656030"/>
          <a:ext cx="608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659" y="4572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8673" y="1686533"/>
        <a:ext cx="30432" cy="30432"/>
      </dsp:txXfrm>
    </dsp:sp>
    <dsp:sp modelId="{E0E62DB9-8F82-4F26-8212-B7136B5F58F0}">
      <dsp:nvSpPr>
        <dsp:cNvPr id="0" name=""/>
        <dsp:cNvSpPr/>
      </dsp:nvSpPr>
      <dsp:spPr>
        <a:xfrm>
          <a:off x="937604" y="1701750"/>
          <a:ext cx="608659" cy="1583613"/>
        </a:xfrm>
        <a:custGeom>
          <a:avLst/>
          <a:gdLst/>
          <a:ahLst/>
          <a:cxnLst/>
          <a:rect l="0" t="0" r="0" b="0"/>
          <a:pathLst>
            <a:path>
              <a:moveTo>
                <a:pt x="0" y="1583613"/>
              </a:moveTo>
              <a:lnTo>
                <a:pt x="304329" y="1583613"/>
              </a:lnTo>
              <a:lnTo>
                <a:pt x="304329" y="0"/>
              </a:lnTo>
              <a:lnTo>
                <a:pt x="60865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9520" y="2451143"/>
        <a:ext cx="84827" cy="84827"/>
      </dsp:txXfrm>
    </dsp:sp>
    <dsp:sp modelId="{8C8DBCF4-A2F4-47EB-8156-197B48D6CF9B}">
      <dsp:nvSpPr>
        <dsp:cNvPr id="0" name=""/>
        <dsp:cNvSpPr/>
      </dsp:nvSpPr>
      <dsp:spPr>
        <a:xfrm rot="16200000">
          <a:off x="-1967981" y="2821446"/>
          <a:ext cx="4883338" cy="927834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Teorías de soporte</a:t>
          </a:r>
          <a:endParaRPr lang="es-ES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67981" y="2821446"/>
        <a:ext cx="4883338" cy="927834"/>
      </dsp:txXfrm>
    </dsp:sp>
    <dsp:sp modelId="{12D79654-986D-4806-881D-ACBF96AFA048}">
      <dsp:nvSpPr>
        <dsp:cNvPr id="0" name=""/>
        <dsp:cNvSpPr/>
      </dsp:nvSpPr>
      <dsp:spPr>
        <a:xfrm>
          <a:off x="1546264" y="1237832"/>
          <a:ext cx="3043296" cy="927834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Posicionamiento de marca</a:t>
          </a:r>
          <a:endParaRPr lang="es-ES" sz="2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546264" y="1237832"/>
        <a:ext cx="3043296" cy="927834"/>
      </dsp:txXfrm>
    </dsp:sp>
    <dsp:sp modelId="{07B873D6-B0C2-49C2-93D1-017C54BEA1BE}">
      <dsp:nvSpPr>
        <dsp:cNvPr id="0" name=""/>
        <dsp:cNvSpPr/>
      </dsp:nvSpPr>
      <dsp:spPr>
        <a:xfrm>
          <a:off x="5198220" y="1237832"/>
          <a:ext cx="3043296" cy="927834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Estrategias de posicionamiento</a:t>
          </a:r>
          <a:endParaRPr lang="es-ES" sz="2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198220" y="1237832"/>
        <a:ext cx="3043296" cy="927834"/>
      </dsp:txXfrm>
    </dsp:sp>
    <dsp:sp modelId="{02B06EC9-0107-4D29-87E4-57A5CE4BBCEF}">
      <dsp:nvSpPr>
        <dsp:cNvPr id="0" name=""/>
        <dsp:cNvSpPr/>
      </dsp:nvSpPr>
      <dsp:spPr>
        <a:xfrm>
          <a:off x="8850175" y="78040"/>
          <a:ext cx="3043296" cy="927834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de imagen</a:t>
          </a:r>
          <a:endParaRPr lang="es-ES" sz="2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8850175" y="78040"/>
        <a:ext cx="3043296" cy="927834"/>
      </dsp:txXfrm>
    </dsp:sp>
    <dsp:sp modelId="{63D8B82B-8B81-4547-8C27-EE5D66E937C3}">
      <dsp:nvSpPr>
        <dsp:cNvPr id="0" name=""/>
        <dsp:cNvSpPr/>
      </dsp:nvSpPr>
      <dsp:spPr>
        <a:xfrm>
          <a:off x="8850175" y="1283667"/>
          <a:ext cx="3043296" cy="927834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de producto</a:t>
          </a:r>
          <a:endParaRPr lang="es-ES" sz="2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8850175" y="1283667"/>
        <a:ext cx="3043296" cy="927834"/>
      </dsp:txXfrm>
    </dsp:sp>
    <dsp:sp modelId="{8FDB7FE7-6296-4EF4-A06B-2B444F78CBE1}">
      <dsp:nvSpPr>
        <dsp:cNvPr id="0" name=""/>
        <dsp:cNvSpPr/>
      </dsp:nvSpPr>
      <dsp:spPr>
        <a:xfrm>
          <a:off x="8850175" y="2443460"/>
          <a:ext cx="3043296" cy="927834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Diferenciación </a:t>
          </a:r>
          <a:r>
            <a:rPr lang="es-ES" sz="2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de precio</a:t>
          </a:r>
          <a:endParaRPr lang="es-ES" sz="2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8850175" y="2443460"/>
        <a:ext cx="3043296" cy="927834"/>
      </dsp:txXfrm>
    </dsp:sp>
    <dsp:sp modelId="{DC8E1EF7-839D-456E-AA2C-30DB4536D3D1}">
      <dsp:nvSpPr>
        <dsp:cNvPr id="0" name=""/>
        <dsp:cNvSpPr/>
      </dsp:nvSpPr>
      <dsp:spPr>
        <a:xfrm>
          <a:off x="1546264" y="4065640"/>
          <a:ext cx="3043296" cy="927834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Comportamiento del consumidor</a:t>
          </a:r>
          <a:endParaRPr lang="es-ES" sz="2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546264" y="4065640"/>
        <a:ext cx="3043296" cy="927834"/>
      </dsp:txXfrm>
    </dsp:sp>
    <dsp:sp modelId="{FAF0A35E-B473-44AA-954A-EBB76D650DE7}">
      <dsp:nvSpPr>
        <dsp:cNvPr id="0" name=""/>
        <dsp:cNvSpPr/>
      </dsp:nvSpPr>
      <dsp:spPr>
        <a:xfrm>
          <a:off x="5198220" y="4065640"/>
          <a:ext cx="3043296" cy="927834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Proceso de decisión de compra</a:t>
          </a:r>
          <a:endParaRPr lang="es-ES" sz="2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198220" y="4065640"/>
        <a:ext cx="3043296" cy="927834"/>
      </dsp:txXfrm>
    </dsp:sp>
    <dsp:sp modelId="{A5BD55EC-8D73-4A17-B785-51CE249CD851}">
      <dsp:nvSpPr>
        <dsp:cNvPr id="0" name=""/>
        <dsp:cNvSpPr/>
      </dsp:nvSpPr>
      <dsp:spPr>
        <a:xfrm>
          <a:off x="8850175" y="3603253"/>
          <a:ext cx="3043296" cy="1944276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Reconocimiento del problema.</a:t>
          </a:r>
          <a:b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información.</a:t>
          </a:r>
          <a:b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Evaluación de alternativas.</a:t>
          </a:r>
          <a:b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Decisión de compra.</a:t>
          </a:r>
          <a:b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posterior a la compra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0175" y="3603253"/>
        <a:ext cx="3043296" cy="1944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2A290-0793-40B3-A953-1ED99A8C32C5}">
      <dsp:nvSpPr>
        <dsp:cNvPr id="0" name=""/>
        <dsp:cNvSpPr/>
      </dsp:nvSpPr>
      <dsp:spPr>
        <a:xfrm>
          <a:off x="4134" y="2016"/>
          <a:ext cx="11193130" cy="1202582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latin typeface="Georgia" panose="02040502050405020303" pitchFamily="18" charset="0"/>
            </a:rPr>
            <a:t>Marco Referencial</a:t>
          </a:r>
          <a:endParaRPr lang="es-ES" sz="5400" kern="1200" dirty="0">
            <a:latin typeface="Georgia" panose="02040502050405020303" pitchFamily="18" charset="0"/>
          </a:endParaRPr>
        </a:p>
      </dsp:txBody>
      <dsp:txXfrm>
        <a:off x="39356" y="37238"/>
        <a:ext cx="11122686" cy="1132138"/>
      </dsp:txXfrm>
    </dsp:sp>
    <dsp:sp modelId="{0D86CEC3-D00C-438D-AB2C-28052C5C7F2A}">
      <dsp:nvSpPr>
        <dsp:cNvPr id="0" name=""/>
        <dsp:cNvSpPr/>
      </dsp:nvSpPr>
      <dsp:spPr>
        <a:xfrm>
          <a:off x="4134" y="1348401"/>
          <a:ext cx="5370983" cy="120258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Marca</a:t>
          </a:r>
          <a:endParaRPr lang="es-ES" sz="44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39356" y="1383623"/>
        <a:ext cx="5300539" cy="1132138"/>
      </dsp:txXfrm>
    </dsp:sp>
    <dsp:sp modelId="{A6EAEBEB-086B-426F-AE84-3DD899D14C24}">
      <dsp:nvSpPr>
        <dsp:cNvPr id="0" name=""/>
        <dsp:cNvSpPr/>
      </dsp:nvSpPr>
      <dsp:spPr>
        <a:xfrm>
          <a:off x="4134" y="2694785"/>
          <a:ext cx="5370983" cy="1202582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Importancia </a:t>
          </a:r>
          <a:r>
            <a:rPr lang="es-ES" sz="33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de la marca</a:t>
          </a:r>
          <a:endParaRPr lang="es-ES" sz="33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39356" y="2730007"/>
        <a:ext cx="5300539" cy="1132138"/>
      </dsp:txXfrm>
    </dsp:sp>
    <dsp:sp modelId="{5584AE3A-B114-4D3C-89CA-CD335409E05E}">
      <dsp:nvSpPr>
        <dsp:cNvPr id="0" name=""/>
        <dsp:cNvSpPr/>
      </dsp:nvSpPr>
      <dsp:spPr>
        <a:xfrm>
          <a:off x="4134" y="4041170"/>
          <a:ext cx="5370983" cy="1202582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Las características físicas son fáciles de imitar</a:t>
          </a:r>
          <a:endParaRPr lang="es-ES" sz="24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39356" y="4076392"/>
        <a:ext cx="5300539" cy="1132138"/>
      </dsp:txXfrm>
    </dsp:sp>
    <dsp:sp modelId="{0696EE42-9432-41DA-AF20-9C6414D615D9}">
      <dsp:nvSpPr>
        <dsp:cNvPr id="0" name=""/>
        <dsp:cNvSpPr/>
      </dsp:nvSpPr>
      <dsp:spPr>
        <a:xfrm>
          <a:off x="5826281" y="1348401"/>
          <a:ext cx="5370983" cy="120258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Decisión de compra</a:t>
          </a:r>
          <a:endParaRPr lang="es-ES" sz="44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5861503" y="1383623"/>
        <a:ext cx="5300539" cy="1132138"/>
      </dsp:txXfrm>
    </dsp:sp>
    <dsp:sp modelId="{C659DA0B-7E90-4FBA-9495-B9323ACF4C32}">
      <dsp:nvSpPr>
        <dsp:cNvPr id="0" name=""/>
        <dsp:cNvSpPr/>
      </dsp:nvSpPr>
      <dsp:spPr>
        <a:xfrm>
          <a:off x="5826281" y="2694785"/>
          <a:ext cx="5370983" cy="1202582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Antecedentes en la decisión de compra</a:t>
          </a:r>
          <a:endParaRPr lang="es-ES" sz="33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5861503" y="2730007"/>
        <a:ext cx="5300539" cy="1132138"/>
      </dsp:txXfrm>
    </dsp:sp>
    <dsp:sp modelId="{2CE3585B-2525-4B7D-B3C4-2948013577CD}">
      <dsp:nvSpPr>
        <dsp:cNvPr id="0" name=""/>
        <dsp:cNvSpPr/>
      </dsp:nvSpPr>
      <dsp:spPr>
        <a:xfrm>
          <a:off x="5826281" y="4041170"/>
          <a:ext cx="5370983" cy="1202582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  <a:cs typeface="Times New Roman" panose="02020603050405020304" pitchFamily="18" charset="0"/>
            </a:rPr>
            <a:t>La tecnología nueva permite que los individuos compren a cualquier hora</a:t>
          </a:r>
          <a:endParaRPr lang="es-ES" sz="2000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5861503" y="4076392"/>
        <a:ext cx="5300539" cy="1132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DCDA4-3B8E-482B-BA4C-7A99BC807AFC}">
      <dsp:nvSpPr>
        <dsp:cNvPr id="0" name=""/>
        <dsp:cNvSpPr/>
      </dsp:nvSpPr>
      <dsp:spPr>
        <a:xfrm>
          <a:off x="4526887" y="3165689"/>
          <a:ext cx="2344141" cy="2344141"/>
        </a:xfrm>
        <a:prstGeom prst="ellipse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Georgia" panose="02040502050405020303" pitchFamily="18" charset="0"/>
            </a:rPr>
            <a:t>Marco Conceptual</a:t>
          </a:r>
          <a:endParaRPr lang="es-ES" sz="2500" kern="1200" dirty="0">
            <a:latin typeface="Georgia" panose="02040502050405020303" pitchFamily="18" charset="0"/>
          </a:endParaRPr>
        </a:p>
      </dsp:txBody>
      <dsp:txXfrm>
        <a:off x="4870179" y="3508981"/>
        <a:ext cx="1657557" cy="1657557"/>
      </dsp:txXfrm>
    </dsp:sp>
    <dsp:sp modelId="{4D942147-BC53-4308-B912-E4C69122CF6C}">
      <dsp:nvSpPr>
        <dsp:cNvPr id="0" name=""/>
        <dsp:cNvSpPr/>
      </dsp:nvSpPr>
      <dsp:spPr>
        <a:xfrm rot="10800000">
          <a:off x="2252603" y="4003719"/>
          <a:ext cx="2149197" cy="668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E8F273-435C-4986-8B72-A0E32A40C846}">
      <dsp:nvSpPr>
        <dsp:cNvPr id="0" name=""/>
        <dsp:cNvSpPr/>
      </dsp:nvSpPr>
      <dsp:spPr>
        <a:xfrm>
          <a:off x="1139136" y="3446986"/>
          <a:ext cx="2226934" cy="178154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Georgia" panose="02040502050405020303" pitchFamily="18" charset="0"/>
            </a:rPr>
            <a:t>Incidencia </a:t>
          </a:r>
          <a:endParaRPr lang="es-ES" sz="20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Georgia" panose="02040502050405020303" pitchFamily="18" charset="0"/>
            </a:rPr>
            <a:t>Vocablo latino “incidencia”, la cual hace referencia a distintas situaciones que se presentan 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1191316" y="3499166"/>
        <a:ext cx="2122574" cy="1677187"/>
      </dsp:txXfrm>
    </dsp:sp>
    <dsp:sp modelId="{ED65C8FB-3B30-435F-8350-02AD346A2BC5}">
      <dsp:nvSpPr>
        <dsp:cNvPr id="0" name=""/>
        <dsp:cNvSpPr/>
      </dsp:nvSpPr>
      <dsp:spPr>
        <a:xfrm rot="13500000">
          <a:off x="2947274" y="2326635"/>
          <a:ext cx="2149197" cy="668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D7BA8C-1975-453E-961C-895F90E27E50}">
      <dsp:nvSpPr>
        <dsp:cNvPr id="0" name=""/>
        <dsp:cNvSpPr/>
      </dsp:nvSpPr>
      <dsp:spPr>
        <a:xfrm>
          <a:off x="2148550" y="1010045"/>
          <a:ext cx="2226934" cy="1781547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Marca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Georgia" panose="02040502050405020303" pitchFamily="18" charset="0"/>
            </a:rPr>
            <a:t>latín </a:t>
          </a:r>
          <a:r>
            <a:rPr lang="es-EC" sz="1400" i="1" kern="1200" dirty="0" smtClean="0">
              <a:latin typeface="Georgia" panose="02040502050405020303" pitchFamily="18" charset="0"/>
            </a:rPr>
            <a:t>marca, </a:t>
          </a:r>
          <a:r>
            <a:rPr lang="es-EC" sz="1400" kern="1200" dirty="0" smtClean="0">
              <a:latin typeface="Georgia" panose="02040502050405020303" pitchFamily="18" charset="0"/>
            </a:rPr>
            <a:t>define a la marca es la parte identificable del producto por parte de los consumidores y se compone del nombre, un signo, símbolo o palabras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2200730" y="1062225"/>
        <a:ext cx="2122574" cy="1677187"/>
      </dsp:txXfrm>
    </dsp:sp>
    <dsp:sp modelId="{60EACE06-5781-4D4D-94AE-1C616371E597}">
      <dsp:nvSpPr>
        <dsp:cNvPr id="0" name=""/>
        <dsp:cNvSpPr/>
      </dsp:nvSpPr>
      <dsp:spPr>
        <a:xfrm rot="16200000">
          <a:off x="4624359" y="1631964"/>
          <a:ext cx="2149197" cy="668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46A3FA-0BEA-48B0-A89A-8E2138988403}">
      <dsp:nvSpPr>
        <dsp:cNvPr id="0" name=""/>
        <dsp:cNvSpPr/>
      </dsp:nvSpPr>
      <dsp:spPr>
        <a:xfrm>
          <a:off x="4585490" y="632"/>
          <a:ext cx="2226934" cy="1781547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Georgia" panose="02040502050405020303" pitchFamily="18" charset="0"/>
            </a:rPr>
            <a:t>Decisión</a:t>
          </a:r>
          <a:endParaRPr lang="es-ES" sz="24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Georgia" panose="02040502050405020303" pitchFamily="18" charset="0"/>
            </a:rPr>
            <a:t>latín -</a:t>
          </a:r>
          <a:r>
            <a:rPr lang="es-EC" sz="1800" i="1" kern="1200" dirty="0" err="1" smtClean="0">
              <a:latin typeface="Georgia" panose="02040502050405020303" pitchFamily="18" charset="0"/>
            </a:rPr>
            <a:t>decisio</a:t>
          </a:r>
          <a:r>
            <a:rPr lang="es-EC" sz="1800" i="1" kern="1200" dirty="0" smtClean="0">
              <a:latin typeface="Georgia" panose="02040502050405020303" pitchFamily="18" charset="0"/>
            </a:rPr>
            <a:t>, -</a:t>
          </a:r>
          <a:r>
            <a:rPr lang="es-EC" sz="1800" i="1" kern="1200" dirty="0" err="1" smtClean="0">
              <a:latin typeface="Georgia" panose="02040502050405020303" pitchFamily="18" charset="0"/>
            </a:rPr>
            <a:t>decisionis</a:t>
          </a:r>
          <a:r>
            <a:rPr lang="es-EC" sz="1800" i="1" kern="1200" dirty="0" smtClean="0">
              <a:latin typeface="Georgia" panose="02040502050405020303" pitchFamily="18" charset="0"/>
            </a:rPr>
            <a:t>, el cual significa una opción 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4637670" y="52812"/>
        <a:ext cx="2122574" cy="1677187"/>
      </dsp:txXfrm>
    </dsp:sp>
    <dsp:sp modelId="{549D7F40-88C0-4D06-B491-3E99E3BFEA83}">
      <dsp:nvSpPr>
        <dsp:cNvPr id="0" name=""/>
        <dsp:cNvSpPr/>
      </dsp:nvSpPr>
      <dsp:spPr>
        <a:xfrm rot="18900000">
          <a:off x="6301443" y="2326635"/>
          <a:ext cx="2149197" cy="668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72F20-9125-414A-92C6-766E56572B69}">
      <dsp:nvSpPr>
        <dsp:cNvPr id="0" name=""/>
        <dsp:cNvSpPr/>
      </dsp:nvSpPr>
      <dsp:spPr>
        <a:xfrm>
          <a:off x="7022431" y="1010045"/>
          <a:ext cx="2226934" cy="1781547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Georgia" panose="02040502050405020303" pitchFamily="18" charset="0"/>
            </a:rPr>
            <a:t>Comprar</a:t>
          </a:r>
          <a:endParaRPr lang="es-ES" sz="24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Georgia" panose="02040502050405020303" pitchFamily="18" charset="0"/>
            </a:rPr>
            <a:t>latín </a:t>
          </a:r>
          <a:r>
            <a:rPr lang="es-EC" sz="1800" i="1" kern="1200" dirty="0" err="1" smtClean="0">
              <a:latin typeface="Georgia" panose="02040502050405020303" pitchFamily="18" charset="0"/>
            </a:rPr>
            <a:t>comparāre</a:t>
          </a:r>
          <a:r>
            <a:rPr lang="es-EC" sz="1800" i="1" kern="1200" dirty="0" smtClean="0">
              <a:latin typeface="Georgia" panose="02040502050405020303" pitchFamily="18" charset="0"/>
            </a:rPr>
            <a:t>, </a:t>
          </a:r>
          <a:r>
            <a:rPr lang="es-EC" sz="1800" kern="1200" dirty="0" smtClean="0">
              <a:latin typeface="Georgia" panose="02040502050405020303" pitchFamily="18" charset="0"/>
            </a:rPr>
            <a:t>cotejar, adquirir; traduciéndose a comprador 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7074611" y="1062225"/>
        <a:ext cx="2122574" cy="1677187"/>
      </dsp:txXfrm>
    </dsp:sp>
    <dsp:sp modelId="{3512D033-3226-42DA-90A5-94DBBA144F8D}">
      <dsp:nvSpPr>
        <dsp:cNvPr id="0" name=""/>
        <dsp:cNvSpPr/>
      </dsp:nvSpPr>
      <dsp:spPr>
        <a:xfrm>
          <a:off x="6996114" y="4003719"/>
          <a:ext cx="2149197" cy="668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E52F3B-1BFA-4628-9AA7-38B3F9648B3C}">
      <dsp:nvSpPr>
        <dsp:cNvPr id="0" name=""/>
        <dsp:cNvSpPr/>
      </dsp:nvSpPr>
      <dsp:spPr>
        <a:xfrm>
          <a:off x="8031844" y="3446986"/>
          <a:ext cx="2226934" cy="178154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latin typeface="Georgia" panose="02040502050405020303" pitchFamily="18" charset="0"/>
            </a:rPr>
            <a:t>Millennials</a:t>
          </a:r>
          <a:endParaRPr lang="es-ES" sz="1700" kern="1200" dirty="0">
            <a:latin typeface="Georgia" panose="02040502050405020303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Georgia" panose="02040502050405020303" pitchFamily="18" charset="0"/>
            </a:rPr>
            <a:t>inglés </a:t>
          </a:r>
          <a:r>
            <a:rPr lang="es-EC" sz="1700" i="1" kern="1200" dirty="0" err="1" smtClean="0">
              <a:latin typeface="Georgia" panose="02040502050405020303" pitchFamily="18" charset="0"/>
            </a:rPr>
            <a:t>millennial</a:t>
          </a:r>
          <a:r>
            <a:rPr lang="es-EC" sz="1700" i="1" kern="1200" dirty="0" smtClean="0">
              <a:latin typeface="Georgia" panose="02040502050405020303" pitchFamily="18" charset="0"/>
            </a:rPr>
            <a:t>, </a:t>
          </a:r>
          <a:r>
            <a:rPr lang="es-EC" sz="1700" i="1" kern="1200" dirty="0" err="1" smtClean="0">
              <a:latin typeface="Georgia" panose="02040502050405020303" pitchFamily="18" charset="0"/>
            </a:rPr>
            <a:t>millennials</a:t>
          </a:r>
          <a:r>
            <a:rPr lang="es-EC" sz="1700" i="1" kern="1200" dirty="0" smtClean="0">
              <a:latin typeface="Georgia" panose="02040502050405020303" pitchFamily="18" charset="0"/>
            </a:rPr>
            <a:t> (o </a:t>
          </a:r>
          <a:r>
            <a:rPr lang="es-EC" sz="1700" i="1" kern="1200" dirty="0" err="1" smtClean="0">
              <a:latin typeface="Georgia" panose="02040502050405020303" pitchFamily="18" charset="0"/>
            </a:rPr>
            <a:t>Millennial</a:t>
          </a:r>
          <a:r>
            <a:rPr lang="es-EC" sz="1700" i="1" kern="1200" dirty="0" smtClean="0">
              <a:latin typeface="Georgia" panose="02040502050405020303" pitchFamily="18" charset="0"/>
            </a:rPr>
            <a:t> </a:t>
          </a:r>
          <a:r>
            <a:rPr lang="es-EC" sz="1700" i="1" kern="1200" dirty="0" err="1" smtClean="0">
              <a:latin typeface="Georgia" panose="02040502050405020303" pitchFamily="18" charset="0"/>
            </a:rPr>
            <a:t>Generation</a:t>
          </a:r>
          <a:r>
            <a:rPr lang="es-EC" sz="1700" i="1" kern="1200" dirty="0" smtClean="0">
              <a:latin typeface="Georgia" panose="02040502050405020303" pitchFamily="18" charset="0"/>
            </a:rPr>
            <a:t>), </a:t>
          </a:r>
          <a:r>
            <a:rPr lang="es-EC" sz="1700" kern="1200" dirty="0" smtClean="0">
              <a:latin typeface="Georgia" panose="02040502050405020303" pitchFamily="18" charset="0"/>
            </a:rPr>
            <a:t>pertenece al milenio</a:t>
          </a:r>
          <a:endParaRPr lang="es-ES" sz="1700" kern="1200" dirty="0">
            <a:latin typeface="Georgia" panose="02040502050405020303" pitchFamily="18" charset="0"/>
          </a:endParaRPr>
        </a:p>
      </dsp:txBody>
      <dsp:txXfrm>
        <a:off x="8084024" y="3499166"/>
        <a:ext cx="2122574" cy="1677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77DA8-F50E-453B-B1D6-47441254431D}">
      <dsp:nvSpPr>
        <dsp:cNvPr id="0" name=""/>
        <dsp:cNvSpPr/>
      </dsp:nvSpPr>
      <dsp:spPr>
        <a:xfrm>
          <a:off x="0" y="2667"/>
          <a:ext cx="1046747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F76153-774D-4C9B-8BFC-4425349D2872}">
      <dsp:nvSpPr>
        <dsp:cNvPr id="0" name=""/>
        <dsp:cNvSpPr/>
      </dsp:nvSpPr>
      <dsp:spPr>
        <a:xfrm>
          <a:off x="0" y="2667"/>
          <a:ext cx="2317110" cy="545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Fase Cualitativa</a:t>
          </a:r>
          <a:endParaRPr lang="es-ES" sz="3200" kern="1200" dirty="0">
            <a:latin typeface="Georgia" panose="02040502050405020303" pitchFamily="18" charset="0"/>
          </a:endParaRPr>
        </a:p>
      </dsp:txBody>
      <dsp:txXfrm>
        <a:off x="0" y="2667"/>
        <a:ext cx="2317110" cy="5457002"/>
      </dsp:txXfrm>
    </dsp:sp>
    <dsp:sp modelId="{0BC53BAB-D3AC-49B9-8697-5884F63E0DC2}">
      <dsp:nvSpPr>
        <dsp:cNvPr id="0" name=""/>
        <dsp:cNvSpPr/>
      </dsp:nvSpPr>
      <dsp:spPr>
        <a:xfrm>
          <a:off x="2469829" y="45633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Población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45633"/>
        <a:ext cx="3919782" cy="859318"/>
      </dsp:txXfrm>
    </dsp:sp>
    <dsp:sp modelId="{5536EFEB-232F-4FDB-8FD7-26D4F6069B67}">
      <dsp:nvSpPr>
        <dsp:cNvPr id="0" name=""/>
        <dsp:cNvSpPr/>
      </dsp:nvSpPr>
      <dsp:spPr>
        <a:xfrm>
          <a:off x="6542331" y="45633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Georgia" panose="02040502050405020303" pitchFamily="18" charset="0"/>
            </a:rPr>
            <a:t>Personas de 18 a 36 años de edad que residen en Quito.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45633"/>
        <a:ext cx="3919782" cy="859318"/>
      </dsp:txXfrm>
    </dsp:sp>
    <dsp:sp modelId="{7BF73089-D974-4CA4-894F-11D038D16A69}">
      <dsp:nvSpPr>
        <dsp:cNvPr id="0" name=""/>
        <dsp:cNvSpPr/>
      </dsp:nvSpPr>
      <dsp:spPr>
        <a:xfrm>
          <a:off x="2317110" y="904951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F3CB2DC-6C1D-4B7B-8DC5-7C0E688BEA3A}">
      <dsp:nvSpPr>
        <dsp:cNvPr id="0" name=""/>
        <dsp:cNvSpPr/>
      </dsp:nvSpPr>
      <dsp:spPr>
        <a:xfrm>
          <a:off x="2469829" y="947917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Muestra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947917"/>
        <a:ext cx="3919782" cy="859318"/>
      </dsp:txXfrm>
    </dsp:sp>
    <dsp:sp modelId="{ACFAE9BA-D978-4572-A2D0-9ECD68425C03}">
      <dsp:nvSpPr>
        <dsp:cNvPr id="0" name=""/>
        <dsp:cNvSpPr/>
      </dsp:nvSpPr>
      <dsp:spPr>
        <a:xfrm>
          <a:off x="6542331" y="947917"/>
          <a:ext cx="3914099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Georgia" panose="02040502050405020303" pitchFamily="18" charset="0"/>
            </a:rPr>
            <a:t>Personas del centro-sur, centro-norte de Quito.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947917"/>
        <a:ext cx="3914099" cy="859318"/>
      </dsp:txXfrm>
    </dsp:sp>
    <dsp:sp modelId="{51F1136F-029C-4AD5-A509-BE7848414AFC}">
      <dsp:nvSpPr>
        <dsp:cNvPr id="0" name=""/>
        <dsp:cNvSpPr/>
      </dsp:nvSpPr>
      <dsp:spPr>
        <a:xfrm>
          <a:off x="2317110" y="1807235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91FE16D-8C1A-4FDA-B1F3-CF6D4A501345}">
      <dsp:nvSpPr>
        <dsp:cNvPr id="0" name=""/>
        <dsp:cNvSpPr/>
      </dsp:nvSpPr>
      <dsp:spPr>
        <a:xfrm>
          <a:off x="2469829" y="1850200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Marco </a:t>
          </a:r>
          <a:r>
            <a:rPr lang="es-ES" sz="2800" kern="1200" dirty="0" err="1" smtClean="0">
              <a:latin typeface="Georgia" panose="02040502050405020303" pitchFamily="18" charset="0"/>
            </a:rPr>
            <a:t>Muestral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1850200"/>
        <a:ext cx="3919782" cy="859318"/>
      </dsp:txXfrm>
    </dsp:sp>
    <dsp:sp modelId="{9566B15E-555D-4DE0-8C3E-C45986FCA58E}">
      <dsp:nvSpPr>
        <dsp:cNvPr id="0" name=""/>
        <dsp:cNvSpPr/>
      </dsp:nvSpPr>
      <dsp:spPr>
        <a:xfrm>
          <a:off x="6542331" y="1850200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Georgia" panose="02040502050405020303" pitchFamily="18" charset="0"/>
            </a:rPr>
            <a:t>listado de la zona centro-sur, centro-norte de Quito.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1850200"/>
        <a:ext cx="3919782" cy="859318"/>
      </dsp:txXfrm>
    </dsp:sp>
    <dsp:sp modelId="{61FF5766-7481-4D11-A844-5AA616F0EDC9}">
      <dsp:nvSpPr>
        <dsp:cNvPr id="0" name=""/>
        <dsp:cNvSpPr/>
      </dsp:nvSpPr>
      <dsp:spPr>
        <a:xfrm>
          <a:off x="2317110" y="2709519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787B68D-42AB-4CCB-94E6-0F98E6F992E1}">
      <dsp:nvSpPr>
        <dsp:cNvPr id="0" name=""/>
        <dsp:cNvSpPr/>
      </dsp:nvSpPr>
      <dsp:spPr>
        <a:xfrm>
          <a:off x="2469829" y="2752484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Unidad </a:t>
          </a:r>
          <a:r>
            <a:rPr lang="es-ES" sz="2800" kern="1200" dirty="0" err="1" smtClean="0">
              <a:latin typeface="Georgia" panose="02040502050405020303" pitchFamily="18" charset="0"/>
            </a:rPr>
            <a:t>muestral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2752484"/>
        <a:ext cx="3919782" cy="859318"/>
      </dsp:txXfrm>
    </dsp:sp>
    <dsp:sp modelId="{721425AE-E9E3-4CFD-8D04-A8B45707DC02}">
      <dsp:nvSpPr>
        <dsp:cNvPr id="0" name=""/>
        <dsp:cNvSpPr/>
      </dsp:nvSpPr>
      <dsp:spPr>
        <a:xfrm>
          <a:off x="6542331" y="2752484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Georgia" panose="02040502050405020303" pitchFamily="18" charset="0"/>
            </a:rPr>
            <a:t>personas de 18 a 36 años hombres y </a:t>
          </a:r>
          <a:r>
            <a:rPr lang="es-EC" sz="2000" kern="1200" dirty="0" smtClean="0">
              <a:latin typeface="Georgia" panose="02040502050405020303" pitchFamily="18" charset="0"/>
            </a:rPr>
            <a:t>mujeres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2752484"/>
        <a:ext cx="3919782" cy="859318"/>
      </dsp:txXfrm>
    </dsp:sp>
    <dsp:sp modelId="{370F2DF2-313E-4C08-99AE-88FE1F9003FC}">
      <dsp:nvSpPr>
        <dsp:cNvPr id="0" name=""/>
        <dsp:cNvSpPr/>
      </dsp:nvSpPr>
      <dsp:spPr>
        <a:xfrm>
          <a:off x="2317110" y="3611802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765BF82-92C4-4480-83F6-41149F2B0458}">
      <dsp:nvSpPr>
        <dsp:cNvPr id="0" name=""/>
        <dsp:cNvSpPr/>
      </dsp:nvSpPr>
      <dsp:spPr>
        <a:xfrm>
          <a:off x="2469829" y="3654768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Unidad de análisis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3654768"/>
        <a:ext cx="3919782" cy="859318"/>
      </dsp:txXfrm>
    </dsp:sp>
    <dsp:sp modelId="{FCBDE999-A34F-4950-926B-2C910115CF17}">
      <dsp:nvSpPr>
        <dsp:cNvPr id="0" name=""/>
        <dsp:cNvSpPr/>
      </dsp:nvSpPr>
      <dsp:spPr>
        <a:xfrm>
          <a:off x="6542331" y="3654768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Georgia" panose="02040502050405020303" pitchFamily="18" charset="0"/>
            </a:rPr>
            <a:t>encuesta y observación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3654768"/>
        <a:ext cx="3919782" cy="859318"/>
      </dsp:txXfrm>
    </dsp:sp>
    <dsp:sp modelId="{55E5A1C4-727A-4267-877A-1EDC27EFDC63}">
      <dsp:nvSpPr>
        <dsp:cNvPr id="0" name=""/>
        <dsp:cNvSpPr/>
      </dsp:nvSpPr>
      <dsp:spPr>
        <a:xfrm>
          <a:off x="2317110" y="4514086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F6A340C-4A27-49D9-8ADD-67BCD1BC4582}">
      <dsp:nvSpPr>
        <dsp:cNvPr id="0" name=""/>
        <dsp:cNvSpPr/>
      </dsp:nvSpPr>
      <dsp:spPr>
        <a:xfrm>
          <a:off x="2469829" y="4557052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Unidad de Observación </a:t>
          </a:r>
          <a:endParaRPr lang="es-ES" sz="2800" kern="1200" dirty="0">
            <a:latin typeface="Georgia" panose="02040502050405020303" pitchFamily="18" charset="0"/>
          </a:endParaRPr>
        </a:p>
      </dsp:txBody>
      <dsp:txXfrm>
        <a:off x="2469829" y="4557052"/>
        <a:ext cx="3919782" cy="859318"/>
      </dsp:txXfrm>
    </dsp:sp>
    <dsp:sp modelId="{39C5D0E5-DE6D-4FE2-8205-93290A6CE6B8}">
      <dsp:nvSpPr>
        <dsp:cNvPr id="0" name=""/>
        <dsp:cNvSpPr/>
      </dsp:nvSpPr>
      <dsp:spPr>
        <a:xfrm>
          <a:off x="6542331" y="4557052"/>
          <a:ext cx="3919782" cy="85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Georgia" panose="02040502050405020303" pitchFamily="18" charset="0"/>
            </a:rPr>
            <a:t>personas de 18 a 36 años hombres y mujeres centro-sur, centro-norte de Quito urbano</a:t>
          </a:r>
          <a:endParaRPr lang="es-ES" sz="2000" kern="1200" dirty="0">
            <a:latin typeface="Georgia" panose="02040502050405020303" pitchFamily="18" charset="0"/>
          </a:endParaRPr>
        </a:p>
      </dsp:txBody>
      <dsp:txXfrm>
        <a:off x="6542331" y="4557052"/>
        <a:ext cx="3919782" cy="859318"/>
      </dsp:txXfrm>
    </dsp:sp>
    <dsp:sp modelId="{94466022-826D-41C7-B722-68E628681E6C}">
      <dsp:nvSpPr>
        <dsp:cNvPr id="0" name=""/>
        <dsp:cNvSpPr/>
      </dsp:nvSpPr>
      <dsp:spPr>
        <a:xfrm>
          <a:off x="2317110" y="5416370"/>
          <a:ext cx="81450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C08B4-8713-41CC-B2CD-98E2745449FD}">
      <dsp:nvSpPr>
        <dsp:cNvPr id="0" name=""/>
        <dsp:cNvSpPr/>
      </dsp:nvSpPr>
      <dsp:spPr>
        <a:xfrm>
          <a:off x="5497" y="1386926"/>
          <a:ext cx="2616333" cy="134423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F17A-3B9E-4C19-9A93-83C55D0CB293}">
      <dsp:nvSpPr>
        <dsp:cNvPr id="0" name=""/>
        <dsp:cNvSpPr/>
      </dsp:nvSpPr>
      <dsp:spPr>
        <a:xfrm>
          <a:off x="5497" y="2960372"/>
          <a:ext cx="2616333" cy="97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Necesidad</a:t>
          </a:r>
          <a:endParaRPr lang="es-ES" sz="32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Georgia" panose="02040502050405020303" pitchFamily="18" charset="0"/>
            </a:rPr>
            <a:t>Identificar cómo deciden los jóvenes la compra de un producto o servicio del Distrito Metropolitano de Quito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5497" y="2960372"/>
        <a:ext cx="2616333" cy="970659"/>
      </dsp:txXfrm>
    </dsp:sp>
    <dsp:sp modelId="{0EC68ABB-FE8A-4614-BDB9-29EF0EBC969D}">
      <dsp:nvSpPr>
        <dsp:cNvPr id="0" name=""/>
        <dsp:cNvSpPr/>
      </dsp:nvSpPr>
      <dsp:spPr>
        <a:xfrm>
          <a:off x="2883574" y="1386926"/>
          <a:ext cx="2616333" cy="134423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4BFAD-4AE7-4C4A-B761-4DC7D23989AE}">
      <dsp:nvSpPr>
        <dsp:cNvPr id="0" name=""/>
        <dsp:cNvSpPr/>
      </dsp:nvSpPr>
      <dsp:spPr>
        <a:xfrm>
          <a:off x="2883574" y="2960372"/>
          <a:ext cx="2616333" cy="97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Georgia" panose="02040502050405020303" pitchFamily="18" charset="0"/>
            </a:rPr>
            <a:t>Justificación</a:t>
          </a:r>
          <a:endParaRPr lang="es-ES" sz="32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Georgia" panose="02040502050405020303" pitchFamily="18" charset="0"/>
            </a:rPr>
            <a:t>Buscan diferentes artículos que sean atractivos para sí mismos, estos artículos sirven para satisfacer necesidades y así conocer los gustos y preferencias 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2883574" y="2960372"/>
        <a:ext cx="2616333" cy="970659"/>
      </dsp:txXfrm>
    </dsp:sp>
    <dsp:sp modelId="{A48E7919-3072-425A-A3E2-9A6B53C93847}">
      <dsp:nvSpPr>
        <dsp:cNvPr id="0" name=""/>
        <dsp:cNvSpPr/>
      </dsp:nvSpPr>
      <dsp:spPr>
        <a:xfrm>
          <a:off x="5761650" y="1386926"/>
          <a:ext cx="2616333" cy="134423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72E18-935F-498E-85E8-2E1C52E508B9}">
      <dsp:nvSpPr>
        <dsp:cNvPr id="0" name=""/>
        <dsp:cNvSpPr/>
      </dsp:nvSpPr>
      <dsp:spPr>
        <a:xfrm>
          <a:off x="5761650" y="2960372"/>
          <a:ext cx="2616333" cy="97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Propósito </a:t>
          </a:r>
          <a:endParaRPr lang="es-ES" sz="32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Georgia" panose="02040502050405020303" pitchFamily="18" charset="0"/>
            </a:rPr>
            <a:t>Es conocer la situación real por la que pasan las personas al momento de elegir un producto o servicio.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5761650" y="2960372"/>
        <a:ext cx="2616333" cy="970659"/>
      </dsp:txXfrm>
    </dsp:sp>
    <dsp:sp modelId="{858CE603-0F38-40DE-BC69-40BEE229DAC7}">
      <dsp:nvSpPr>
        <dsp:cNvPr id="0" name=""/>
        <dsp:cNvSpPr/>
      </dsp:nvSpPr>
      <dsp:spPr>
        <a:xfrm>
          <a:off x="8639726" y="1386926"/>
          <a:ext cx="2616333" cy="134423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07A23-0639-4E9F-AD36-6C3C11145D8C}">
      <dsp:nvSpPr>
        <dsp:cNvPr id="0" name=""/>
        <dsp:cNvSpPr/>
      </dsp:nvSpPr>
      <dsp:spPr>
        <a:xfrm>
          <a:off x="8639726" y="2960372"/>
          <a:ext cx="2616333" cy="97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Definición del problema</a:t>
          </a:r>
          <a:endParaRPr lang="es-ES" sz="32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Georgia" panose="02040502050405020303" pitchFamily="18" charset="0"/>
            </a:rPr>
            <a:t>Identificar el aumento de las compras por parte de los </a:t>
          </a:r>
          <a:r>
            <a:rPr lang="es-ES" sz="1800" kern="1200" dirty="0" err="1" smtClean="0">
              <a:latin typeface="Georgia" panose="02040502050405020303" pitchFamily="18" charset="0"/>
            </a:rPr>
            <a:t>millennials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8639726" y="2960372"/>
        <a:ext cx="2616333" cy="970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0A1F1-7867-4036-84C5-B0D2AAF9DF30}">
      <dsp:nvSpPr>
        <dsp:cNvPr id="0" name=""/>
        <dsp:cNvSpPr/>
      </dsp:nvSpPr>
      <dsp:spPr>
        <a:xfrm>
          <a:off x="0" y="3052333"/>
          <a:ext cx="5544135" cy="2002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Objetivos Específicos</a:t>
          </a:r>
          <a:endParaRPr lang="es-ES" sz="3200" kern="1200" dirty="0">
            <a:latin typeface="Georgia" panose="02040502050405020303" pitchFamily="18" charset="0"/>
          </a:endParaRPr>
        </a:p>
      </dsp:txBody>
      <dsp:txXfrm>
        <a:off x="0" y="3052333"/>
        <a:ext cx="5544135" cy="1081437"/>
      </dsp:txXfrm>
    </dsp:sp>
    <dsp:sp modelId="{2A7C44FB-CEC3-4191-818C-F7E0F7160657}">
      <dsp:nvSpPr>
        <dsp:cNvPr id="0" name=""/>
        <dsp:cNvSpPr/>
      </dsp:nvSpPr>
      <dsp:spPr>
        <a:xfrm>
          <a:off x="2707" y="4093717"/>
          <a:ext cx="1846240" cy="9212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Georgia" panose="02040502050405020303" pitchFamily="18" charset="0"/>
            </a:rPr>
            <a:t>Definir el perfil de los </a:t>
          </a:r>
          <a:r>
            <a:rPr lang="es-EC" sz="1600" kern="1200" dirty="0" err="1" smtClean="0">
              <a:latin typeface="Georgia" panose="02040502050405020303" pitchFamily="18" charset="0"/>
            </a:rPr>
            <a:t>millennials</a:t>
          </a:r>
          <a:r>
            <a:rPr lang="es-EC" sz="1600" kern="1200" dirty="0" smtClean="0">
              <a:latin typeface="Georgia" panose="02040502050405020303" pitchFamily="18" charset="0"/>
            </a:rPr>
            <a:t> en Quito.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2707" y="4093717"/>
        <a:ext cx="1846240" cy="921224"/>
      </dsp:txXfrm>
    </dsp:sp>
    <dsp:sp modelId="{6A7BFE3D-D925-4DC3-803A-40B205C3C3A0}">
      <dsp:nvSpPr>
        <dsp:cNvPr id="0" name=""/>
        <dsp:cNvSpPr/>
      </dsp:nvSpPr>
      <dsp:spPr>
        <a:xfrm>
          <a:off x="1848947" y="4093717"/>
          <a:ext cx="1846240" cy="921224"/>
        </a:xfrm>
        <a:prstGeom prst="rect">
          <a:avLst/>
        </a:prstGeom>
        <a:solidFill>
          <a:schemeClr val="accent4">
            <a:tint val="40000"/>
            <a:alpha val="90000"/>
            <a:hueOff val="372698"/>
            <a:satOff val="8904"/>
            <a:lumOff val="544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372698"/>
              <a:satOff val="8904"/>
              <a:lumOff val="5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Georgia" panose="02040502050405020303" pitchFamily="18" charset="0"/>
            </a:rPr>
            <a:t>Establecer los factores de marca en el comportamiento de los </a:t>
          </a:r>
          <a:r>
            <a:rPr lang="es-EC" sz="1400" kern="1200" dirty="0" err="1" smtClean="0">
              <a:latin typeface="Georgia" panose="02040502050405020303" pitchFamily="18" charset="0"/>
            </a:rPr>
            <a:t>millennials</a:t>
          </a:r>
          <a:r>
            <a:rPr lang="es-EC" sz="1400" kern="1200" dirty="0" smtClean="0">
              <a:latin typeface="Georgia" panose="02040502050405020303" pitchFamily="18" charset="0"/>
            </a:rPr>
            <a:t>.</a:t>
          </a:r>
          <a:endParaRPr lang="es-EC" sz="1400" kern="1200" dirty="0">
            <a:latin typeface="Georgia" panose="02040502050405020303" pitchFamily="18" charset="0"/>
          </a:endParaRPr>
        </a:p>
      </dsp:txBody>
      <dsp:txXfrm>
        <a:off x="1848947" y="4093717"/>
        <a:ext cx="1846240" cy="921224"/>
      </dsp:txXfrm>
    </dsp:sp>
    <dsp:sp modelId="{05F1BA35-504B-474F-80A9-C73420B7D48D}">
      <dsp:nvSpPr>
        <dsp:cNvPr id="0" name=""/>
        <dsp:cNvSpPr/>
      </dsp:nvSpPr>
      <dsp:spPr>
        <a:xfrm>
          <a:off x="3695187" y="4093717"/>
          <a:ext cx="1846240" cy="921224"/>
        </a:xfrm>
        <a:prstGeom prst="rect">
          <a:avLst/>
        </a:prstGeom>
        <a:solidFill>
          <a:schemeClr val="accent4">
            <a:tint val="40000"/>
            <a:alpha val="90000"/>
            <a:hueOff val="745397"/>
            <a:satOff val="17809"/>
            <a:lumOff val="1089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745397"/>
              <a:satOff val="17809"/>
              <a:lumOff val="10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Georgia" panose="02040502050405020303" pitchFamily="18" charset="0"/>
            </a:rPr>
            <a:t>Entender el comportamiento de consumo de los </a:t>
          </a:r>
          <a:r>
            <a:rPr lang="es-EC" sz="1400" kern="1200" dirty="0" err="1" smtClean="0">
              <a:latin typeface="Georgia" panose="02040502050405020303" pitchFamily="18" charset="0"/>
            </a:rPr>
            <a:t>millennials</a:t>
          </a:r>
          <a:r>
            <a:rPr lang="es-EC" sz="1400" kern="1200" dirty="0" smtClean="0">
              <a:latin typeface="Georgia" panose="02040502050405020303" pitchFamily="18" charset="0"/>
            </a:rPr>
            <a:t>.</a:t>
          </a:r>
          <a:endParaRPr lang="es-EC" sz="1400" kern="1200" dirty="0">
            <a:latin typeface="Georgia" panose="02040502050405020303" pitchFamily="18" charset="0"/>
          </a:endParaRPr>
        </a:p>
      </dsp:txBody>
      <dsp:txXfrm>
        <a:off x="3695187" y="4093717"/>
        <a:ext cx="1846240" cy="921224"/>
      </dsp:txXfrm>
    </dsp:sp>
    <dsp:sp modelId="{686FC8FB-96FE-4836-BB99-8F4521CC037A}">
      <dsp:nvSpPr>
        <dsp:cNvPr id="0" name=""/>
        <dsp:cNvSpPr/>
      </dsp:nvSpPr>
      <dsp:spPr>
        <a:xfrm rot="10800000">
          <a:off x="0" y="2280"/>
          <a:ext cx="5544135" cy="3080092"/>
        </a:xfrm>
        <a:prstGeom prst="upArrowCallou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Objetivo General</a:t>
          </a:r>
          <a:endParaRPr lang="es-ES" sz="3200" kern="1200" dirty="0">
            <a:latin typeface="Georgia" panose="02040502050405020303" pitchFamily="18" charset="0"/>
          </a:endParaRPr>
        </a:p>
      </dsp:txBody>
      <dsp:txXfrm rot="-10800000">
        <a:off x="0" y="2280"/>
        <a:ext cx="5544135" cy="1081112"/>
      </dsp:txXfrm>
    </dsp:sp>
    <dsp:sp modelId="{DB27E28D-5F3C-41AC-8EFB-4781B1C479C8}">
      <dsp:nvSpPr>
        <dsp:cNvPr id="0" name=""/>
        <dsp:cNvSpPr/>
      </dsp:nvSpPr>
      <dsp:spPr>
        <a:xfrm>
          <a:off x="0" y="1083393"/>
          <a:ext cx="5544135" cy="920947"/>
        </a:xfrm>
        <a:prstGeom prst="rect">
          <a:avLst/>
        </a:prstGeom>
        <a:solidFill>
          <a:schemeClr val="accent4">
            <a:tint val="40000"/>
            <a:alpha val="90000"/>
            <a:hueOff val="1118095"/>
            <a:satOff val="26713"/>
            <a:lumOff val="1633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118095"/>
              <a:satOff val="26713"/>
              <a:lumOff val="16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Georgia" panose="02040502050405020303" pitchFamily="18" charset="0"/>
            </a:rPr>
            <a:t>Determinar la incidencia de la marca en la decisión de compra de los </a:t>
          </a:r>
          <a:r>
            <a:rPr lang="es-EC" sz="1800" kern="1200" dirty="0" err="1" smtClean="0">
              <a:latin typeface="Georgia" panose="02040502050405020303" pitchFamily="18" charset="0"/>
            </a:rPr>
            <a:t>millennials</a:t>
          </a:r>
          <a:r>
            <a:rPr lang="es-EC" sz="1800" kern="1200" dirty="0" smtClean="0">
              <a:latin typeface="Georgia" panose="02040502050405020303" pitchFamily="18" charset="0"/>
            </a:rPr>
            <a:t> en el Distrito Metropolitano de Quito.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0" y="1083393"/>
        <a:ext cx="5544135" cy="920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04606-4E09-4110-83A0-BA9D812DDDCD}">
      <dsp:nvSpPr>
        <dsp:cNvPr id="0" name=""/>
        <dsp:cNvSpPr/>
      </dsp:nvSpPr>
      <dsp:spPr>
        <a:xfrm>
          <a:off x="0" y="3052333"/>
          <a:ext cx="5669229" cy="20026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Ética del investigador</a:t>
          </a:r>
          <a:endParaRPr lang="es-ES" sz="3200" kern="1200" dirty="0">
            <a:latin typeface="Georgia" panose="02040502050405020303" pitchFamily="18" charset="0"/>
          </a:endParaRPr>
        </a:p>
      </dsp:txBody>
      <dsp:txXfrm>
        <a:off x="0" y="3052333"/>
        <a:ext cx="5669229" cy="1081437"/>
      </dsp:txXfrm>
    </dsp:sp>
    <dsp:sp modelId="{1E8CF17C-3CDD-4FD7-975D-622E57F0F3F9}">
      <dsp:nvSpPr>
        <dsp:cNvPr id="0" name=""/>
        <dsp:cNvSpPr/>
      </dsp:nvSpPr>
      <dsp:spPr>
        <a:xfrm>
          <a:off x="0" y="4093717"/>
          <a:ext cx="2834614" cy="9212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eorgia" panose="02040502050405020303" pitchFamily="18" charset="0"/>
            </a:rPr>
            <a:t>Discreción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0" y="4093717"/>
        <a:ext cx="2834614" cy="921224"/>
      </dsp:txXfrm>
    </dsp:sp>
    <dsp:sp modelId="{7339F7A6-9A9C-4BD4-88EB-61C40C152103}">
      <dsp:nvSpPr>
        <dsp:cNvPr id="0" name=""/>
        <dsp:cNvSpPr/>
      </dsp:nvSpPr>
      <dsp:spPr>
        <a:xfrm>
          <a:off x="2834614" y="4093717"/>
          <a:ext cx="2834614" cy="921224"/>
        </a:xfrm>
        <a:prstGeom prst="rect">
          <a:avLst/>
        </a:prstGeom>
        <a:solidFill>
          <a:schemeClr val="accent5">
            <a:tint val="40000"/>
            <a:alpha val="90000"/>
            <a:hueOff val="874290"/>
            <a:satOff val="-488"/>
            <a:lumOff val="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eorgia" panose="02040502050405020303" pitchFamily="18" charset="0"/>
            </a:rPr>
            <a:t>Veracidad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2834614" y="4093717"/>
        <a:ext cx="2834614" cy="921224"/>
      </dsp:txXfrm>
    </dsp:sp>
    <dsp:sp modelId="{A96A4D62-AB9D-4759-89B4-A095F8A8D9FB}">
      <dsp:nvSpPr>
        <dsp:cNvPr id="0" name=""/>
        <dsp:cNvSpPr/>
      </dsp:nvSpPr>
      <dsp:spPr>
        <a:xfrm rot="10800000">
          <a:off x="0" y="2280"/>
          <a:ext cx="5669229" cy="3080092"/>
        </a:xfrm>
        <a:prstGeom prst="upArrowCallou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Georgia" panose="02040502050405020303" pitchFamily="18" charset="0"/>
            </a:rPr>
            <a:t>Hipótesis</a:t>
          </a:r>
          <a:endParaRPr lang="es-ES" sz="3200" kern="1200" dirty="0">
            <a:latin typeface="Georgia" panose="02040502050405020303" pitchFamily="18" charset="0"/>
          </a:endParaRPr>
        </a:p>
      </dsp:txBody>
      <dsp:txXfrm rot="-10800000">
        <a:off x="0" y="2280"/>
        <a:ext cx="5669229" cy="1081112"/>
      </dsp:txXfrm>
    </dsp:sp>
    <dsp:sp modelId="{415BB3C6-56BF-4F9F-96BB-5A94504D567A}">
      <dsp:nvSpPr>
        <dsp:cNvPr id="0" name=""/>
        <dsp:cNvSpPr/>
      </dsp:nvSpPr>
      <dsp:spPr>
        <a:xfrm>
          <a:off x="0" y="1083393"/>
          <a:ext cx="2834614" cy="920947"/>
        </a:xfrm>
        <a:prstGeom prst="rect">
          <a:avLst/>
        </a:prstGeom>
        <a:solidFill>
          <a:schemeClr val="accent5">
            <a:tint val="40000"/>
            <a:alpha val="90000"/>
            <a:hueOff val="1748579"/>
            <a:satOff val="-976"/>
            <a:lumOff val="5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C" sz="145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C" sz="1450" i="1" kern="1200">
                      <a:latin typeface="Cambria Math" panose="02040503050406030204" pitchFamily="18" charset="0"/>
                    </a:rPr>
                    <m:t>𝐻</m:t>
                  </m:r>
                </m:e>
                <m:sub>
                  <m:r>
                    <a:rPr lang="es-EC" sz="1450" i="1" kern="1200">
                      <a:latin typeface="Cambria Math" panose="02040503050406030204" pitchFamily="18" charset="0"/>
                    </a:rPr>
                    <m:t>0</m:t>
                  </m:r>
                </m:sub>
              </m:sSub>
            </m:oMath>
          </a14:m>
          <a:r>
            <a:rPr lang="es-EC" sz="1450" kern="1200" dirty="0">
              <a:latin typeface="Georgia" panose="02040502050405020303" pitchFamily="18" charset="0"/>
            </a:rPr>
            <a:t>. Existe incidencia de la marca en la decisión de compra de los </a:t>
          </a:r>
          <a:r>
            <a:rPr lang="es-EC" sz="1450" kern="1200" dirty="0" err="1">
              <a:latin typeface="Georgia" panose="02040502050405020303" pitchFamily="18" charset="0"/>
            </a:rPr>
            <a:t>millennials</a:t>
          </a:r>
          <a:r>
            <a:rPr lang="es-EC" sz="1450" kern="1200" dirty="0">
              <a:latin typeface="Georgia" panose="02040502050405020303" pitchFamily="18" charset="0"/>
            </a:rPr>
            <a:t> en el Distrito Metropolitano de Quito.</a:t>
          </a:r>
          <a:endParaRPr lang="es-ES" sz="1450" kern="1200" dirty="0">
            <a:latin typeface="Georgia" panose="02040502050405020303" pitchFamily="18" charset="0"/>
          </a:endParaRPr>
        </a:p>
      </dsp:txBody>
      <dsp:txXfrm>
        <a:off x="0" y="1083393"/>
        <a:ext cx="2834614" cy="920947"/>
      </dsp:txXfrm>
    </dsp:sp>
    <dsp:sp modelId="{41A8455C-7BB6-4C07-A12B-B39964D9E53C}">
      <dsp:nvSpPr>
        <dsp:cNvPr id="0" name=""/>
        <dsp:cNvSpPr/>
      </dsp:nvSpPr>
      <dsp:spPr>
        <a:xfrm>
          <a:off x="2834614" y="1083393"/>
          <a:ext cx="2834614" cy="920947"/>
        </a:xfrm>
        <a:prstGeom prst="rect">
          <a:avLst/>
        </a:prstGeom>
        <a:solidFill>
          <a:schemeClr val="accent5">
            <a:tint val="40000"/>
            <a:alpha val="90000"/>
            <a:hueOff val="2622869"/>
            <a:satOff val="-1464"/>
            <a:lumOff val="7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C" sz="145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C" sz="1450" i="1" kern="1200">
                      <a:latin typeface="Cambria Math" panose="02040503050406030204" pitchFamily="18" charset="0"/>
                    </a:rPr>
                    <m:t>𝐻</m:t>
                  </m:r>
                </m:e>
                <m:sub>
                  <m:r>
                    <a:rPr lang="es-EC" sz="145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es-EC" sz="1450" kern="1200" dirty="0">
              <a:latin typeface="Georgia" panose="02040502050405020303" pitchFamily="18" charset="0"/>
            </a:rPr>
            <a:t>. No existe incidencia de la marca en la decisión de compra de los </a:t>
          </a:r>
          <a:r>
            <a:rPr lang="es-EC" sz="1450" kern="1200" dirty="0" err="1">
              <a:latin typeface="Georgia" panose="02040502050405020303" pitchFamily="18" charset="0"/>
            </a:rPr>
            <a:t>millennials</a:t>
          </a:r>
          <a:r>
            <a:rPr lang="es-EC" sz="1450" kern="1200" dirty="0">
              <a:latin typeface="Georgia" panose="02040502050405020303" pitchFamily="18" charset="0"/>
            </a:rPr>
            <a:t> en el Distrito Metropolitano de Quito.</a:t>
          </a:r>
        </a:p>
      </dsp:txBody>
      <dsp:txXfrm>
        <a:off x="2834614" y="1083393"/>
        <a:ext cx="2834614" cy="920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B4BC3-6700-42BD-88B6-6F921E0EF430}">
      <dsp:nvSpPr>
        <dsp:cNvPr id="0" name=""/>
        <dsp:cNvSpPr/>
      </dsp:nvSpPr>
      <dsp:spPr>
        <a:xfrm>
          <a:off x="3777915" y="461"/>
          <a:ext cx="5666873" cy="1798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latin typeface="Georgia" panose="02040502050405020303" pitchFamily="18" charset="0"/>
            </a:rPr>
            <a:t>Se tomo fuentes documentales, bibliografía para obtener información verídica.</a:t>
          </a:r>
          <a:endParaRPr lang="es-ES" sz="2700" kern="1200" dirty="0">
            <a:latin typeface="Georgia" panose="02040502050405020303" pitchFamily="18" charset="0"/>
          </a:endParaRPr>
        </a:p>
      </dsp:txBody>
      <dsp:txXfrm>
        <a:off x="3777915" y="225302"/>
        <a:ext cx="4992350" cy="1349045"/>
      </dsp:txXfrm>
    </dsp:sp>
    <dsp:sp modelId="{6E55FFAD-67C6-4191-8F4B-CFD06A69A0BC}">
      <dsp:nvSpPr>
        <dsp:cNvPr id="0" name=""/>
        <dsp:cNvSpPr/>
      </dsp:nvSpPr>
      <dsp:spPr>
        <a:xfrm>
          <a:off x="0" y="461"/>
          <a:ext cx="3777915" cy="1798727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>
              <a:latin typeface="Georgia" panose="02040502050405020303" pitchFamily="18" charset="0"/>
            </a:rPr>
            <a:t>Fuentes de información</a:t>
          </a:r>
          <a:endParaRPr lang="es-ES" sz="4100" kern="1200" dirty="0">
            <a:latin typeface="Georgia" panose="02040502050405020303" pitchFamily="18" charset="0"/>
          </a:endParaRPr>
        </a:p>
      </dsp:txBody>
      <dsp:txXfrm>
        <a:off x="87807" y="88268"/>
        <a:ext cx="3602301" cy="1623113"/>
      </dsp:txXfrm>
    </dsp:sp>
    <dsp:sp modelId="{0AF6748A-C1A3-4D29-B3E0-F67F09A56058}">
      <dsp:nvSpPr>
        <dsp:cNvPr id="0" name=""/>
        <dsp:cNvSpPr/>
      </dsp:nvSpPr>
      <dsp:spPr>
        <a:xfrm>
          <a:off x="3777915" y="1979061"/>
          <a:ext cx="5666873" cy="1798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227838"/>
            <a:satOff val="26851"/>
            <a:lumOff val="3641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2227838"/>
              <a:satOff val="26851"/>
              <a:lumOff val="36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latin typeface="Georgia" panose="02040502050405020303" pitchFamily="18" charset="0"/>
            </a:rPr>
            <a:t>Investigación descriptiva</a:t>
          </a:r>
          <a:endParaRPr lang="es-ES" sz="2700" kern="1200" dirty="0">
            <a:latin typeface="Georgia" panose="02040502050405020303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latin typeface="Georgia" panose="02040502050405020303" pitchFamily="18" charset="0"/>
            </a:rPr>
            <a:t>Encuestas y observación</a:t>
          </a:r>
          <a:endParaRPr lang="es-ES" sz="2700" kern="1200" dirty="0">
            <a:latin typeface="Georgia" panose="02040502050405020303" pitchFamily="18" charset="0"/>
          </a:endParaRPr>
        </a:p>
      </dsp:txBody>
      <dsp:txXfrm>
        <a:off x="3777915" y="2203902"/>
        <a:ext cx="4992350" cy="1349045"/>
      </dsp:txXfrm>
    </dsp:sp>
    <dsp:sp modelId="{5CAB155F-A3F2-4D44-8429-A3F2C4B2378C}">
      <dsp:nvSpPr>
        <dsp:cNvPr id="0" name=""/>
        <dsp:cNvSpPr/>
      </dsp:nvSpPr>
      <dsp:spPr>
        <a:xfrm>
          <a:off x="0" y="1979061"/>
          <a:ext cx="3777915" cy="1798727"/>
        </a:xfrm>
        <a:prstGeom prst="round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>
              <a:latin typeface="Georgia" panose="02040502050405020303" pitchFamily="18" charset="0"/>
            </a:rPr>
            <a:t>Tipo de investigación</a:t>
          </a:r>
          <a:endParaRPr lang="es-ES" sz="4100" kern="1200" dirty="0">
            <a:latin typeface="Georgia" panose="02040502050405020303" pitchFamily="18" charset="0"/>
          </a:endParaRPr>
        </a:p>
      </dsp:txBody>
      <dsp:txXfrm>
        <a:off x="87807" y="2066868"/>
        <a:ext cx="3602301" cy="162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4BC7-DB0B-4D41-968D-C7C93EC18385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A02B-8C61-4BD7-9304-BE932FCA55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322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2´735.987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02B-8C61-4BD7-9304-BE932FCA551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90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76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719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34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547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542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35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34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0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6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051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620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92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868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667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C54E-6C42-45E4-A54E-FC7A2D97A7F3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1B73C8-4CC8-4721-8011-E9E4AC3869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86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3.xml"/><Relationship Id="rId4" Type="http://schemas.openxmlformats.org/officeDocument/2006/relationships/image" Target="../media/image24.pn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19" y="259798"/>
            <a:ext cx="7225765" cy="144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2334124" y="3379273"/>
            <a:ext cx="84862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TEMA: Incidencia de la marca en la decisión de compra de los </a:t>
            </a:r>
            <a:r>
              <a:rPr lang="es-ES" sz="3200" cap="none" spc="0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millennials</a:t>
            </a:r>
            <a:r>
              <a:rPr lang="es-ES" sz="320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 en el Distrito Metropolitano de Quito</a:t>
            </a:r>
            <a:endParaRPr lang="es-ES" sz="320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651705" y="4760907"/>
            <a:ext cx="8911687" cy="1153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3200" dirty="0" smtClean="0">
                <a:solidFill>
                  <a:schemeClr val="accent1"/>
                </a:solidFill>
                <a:latin typeface="Britannic Bold" panose="020B0903060703020204" pitchFamily="34" charset="0"/>
              </a:rPr>
              <a:t>Autora: Andrea Sandoval</a:t>
            </a:r>
            <a:endParaRPr lang="es-EC" sz="3200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697576" y="5894855"/>
            <a:ext cx="8911687" cy="792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3200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Director: Ing. Edison Pozo</a:t>
            </a:r>
            <a:endParaRPr lang="es-EC" sz="3200" dirty="0">
              <a:solidFill>
                <a:schemeClr val="accent3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334125" y="2005324"/>
            <a:ext cx="84862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DEPARTAMENTO DE CIENCIAS ECONÓMICAS, ADMINISTRATIVAS Y DE COMERCIO</a:t>
            </a:r>
            <a:endParaRPr lang="es-ES" sz="3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610934"/>
              </p:ext>
            </p:extLst>
          </p:nvPr>
        </p:nvGraphicFramePr>
        <p:xfrm>
          <a:off x="399464" y="1439778"/>
          <a:ext cx="5544135" cy="505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840453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138906"/>
                  </p:ext>
                </p:extLst>
              </p:nvPr>
            </p:nvGraphicFramePr>
            <p:xfrm>
              <a:off x="6296297" y="1439778"/>
              <a:ext cx="5669229" cy="50572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5" name="Marcador de contenido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138906"/>
                  </p:ext>
                </p:extLst>
              </p:nvPr>
            </p:nvGraphicFramePr>
            <p:xfrm>
              <a:off x="6296297" y="1439778"/>
              <a:ext cx="5669229" cy="50572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0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46279"/>
              </p:ext>
            </p:extLst>
          </p:nvPr>
        </p:nvGraphicFramePr>
        <p:xfrm>
          <a:off x="2747211" y="2350168"/>
          <a:ext cx="9444789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5" name="Proceso predefinido 4"/>
          <p:cNvSpPr/>
          <p:nvPr/>
        </p:nvSpPr>
        <p:spPr>
          <a:xfrm>
            <a:off x="4018547" y="1299411"/>
            <a:ext cx="5534527" cy="721894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Fase Metodológica</a:t>
            </a:r>
            <a:endParaRPr lang="es-EC" sz="28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02" y="3174122"/>
            <a:ext cx="2056277" cy="21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60645"/>
              </p:ext>
            </p:extLst>
          </p:nvPr>
        </p:nvGraphicFramePr>
        <p:xfrm>
          <a:off x="3777916" y="1869302"/>
          <a:ext cx="8111347" cy="464461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16245">
                  <a:extLst>
                    <a:ext uri="{9D8B030D-6E8A-4147-A177-3AD203B41FA5}">
                      <a16:colId xmlns:a16="http://schemas.microsoft.com/office/drawing/2014/main" val="2254377275"/>
                    </a:ext>
                  </a:extLst>
                </a:gridCol>
                <a:gridCol w="1807845">
                  <a:extLst>
                    <a:ext uri="{9D8B030D-6E8A-4147-A177-3AD203B41FA5}">
                      <a16:colId xmlns:a16="http://schemas.microsoft.com/office/drawing/2014/main" val="1878027665"/>
                    </a:ext>
                  </a:extLst>
                </a:gridCol>
                <a:gridCol w="1890676">
                  <a:extLst>
                    <a:ext uri="{9D8B030D-6E8A-4147-A177-3AD203B41FA5}">
                      <a16:colId xmlns:a16="http://schemas.microsoft.com/office/drawing/2014/main" val="2554467868"/>
                    </a:ext>
                  </a:extLst>
                </a:gridCol>
                <a:gridCol w="2596581">
                  <a:extLst>
                    <a:ext uri="{9D8B030D-6E8A-4147-A177-3AD203B41FA5}">
                      <a16:colId xmlns:a16="http://schemas.microsoft.com/office/drawing/2014/main" val="1334841506"/>
                    </a:ext>
                  </a:extLst>
                </a:gridCol>
              </a:tblGrid>
              <a:tr h="798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Perfil del consumidor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Comportamiento de consumo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1678939221"/>
                  </a:ext>
                </a:extLst>
              </a:tr>
              <a:tr h="522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Género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Marca del producto o servicio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Conocimiento de la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Producto / servicio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340075357"/>
                  </a:ext>
                </a:extLst>
              </a:tr>
              <a:tr h="562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Edad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Imagen de la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Desempeño de la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Lugar de compra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1817851732"/>
                  </a:ext>
                </a:extLst>
              </a:tr>
              <a:tr h="576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Zona que reside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Comunicación de marca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Lealtad de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Motivos de compra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2376591751"/>
                  </a:ext>
                </a:extLst>
              </a:tr>
              <a:tr h="567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Nivel de ingreso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Oferta de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Valores de la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Factores de decisión de compra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2451295560"/>
                  </a:ext>
                </a:extLst>
              </a:tr>
              <a:tr h="64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Ocupación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Sentimiento hacia la marca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Frecuencia de compra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1128551518"/>
                  </a:ext>
                </a:extLst>
              </a:tr>
              <a:tr h="767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Pensamiento de la marca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Impacto del precio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42" marR="66242" marT="0" marB="0" anchor="ctr"/>
                </a:tc>
                <a:extLst>
                  <a:ext uri="{0D108BD9-81ED-4DB2-BD59-A6C34878D82A}">
                    <a16:rowId xmlns:a16="http://schemas.microsoft.com/office/drawing/2014/main" val="318470421"/>
                  </a:ext>
                </a:extLst>
              </a:tr>
            </a:tbl>
          </a:graphicData>
        </a:graphic>
      </p:graphicFrame>
      <p:sp>
        <p:nvSpPr>
          <p:cNvPr id="8" name="Redondear rectángulo de esquina del mismo lado 7"/>
          <p:cNvSpPr/>
          <p:nvPr/>
        </p:nvSpPr>
        <p:spPr>
          <a:xfrm>
            <a:off x="481262" y="2863516"/>
            <a:ext cx="2839454" cy="2213810"/>
          </a:xfrm>
          <a:prstGeom prst="round2Same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err="1" smtClean="0">
                <a:latin typeface="Georgia" panose="02040502050405020303" pitchFamily="18" charset="0"/>
              </a:rPr>
              <a:t>Operacionalización</a:t>
            </a:r>
            <a:r>
              <a:rPr lang="es-EC" sz="2000" dirty="0" smtClean="0">
                <a:latin typeface="Georgia" panose="02040502050405020303" pitchFamily="18" charset="0"/>
              </a:rPr>
              <a:t> de variables</a:t>
            </a:r>
            <a:endParaRPr lang="es-EC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77646" y="1202703"/>
            <a:ext cx="6054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Tamaño de la muestra</a:t>
            </a:r>
            <a:endParaRPr lang="es-ES" sz="4000" b="1" cap="none" spc="0" dirty="0">
              <a:ln/>
              <a:solidFill>
                <a:schemeClr val="accent4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52427"/>
              </p:ext>
            </p:extLst>
          </p:nvPr>
        </p:nvGraphicFramePr>
        <p:xfrm>
          <a:off x="338707" y="2242958"/>
          <a:ext cx="4473924" cy="446750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270390">
                  <a:extLst>
                    <a:ext uri="{9D8B030D-6E8A-4147-A177-3AD203B41FA5}">
                      <a16:colId xmlns:a16="http://schemas.microsoft.com/office/drawing/2014/main" val="3847950921"/>
                    </a:ext>
                  </a:extLst>
                </a:gridCol>
                <a:gridCol w="2203534">
                  <a:extLst>
                    <a:ext uri="{9D8B030D-6E8A-4147-A177-3AD203B41FA5}">
                      <a16:colId xmlns:a16="http://schemas.microsoft.com/office/drawing/2014/main" val="1122340290"/>
                    </a:ext>
                  </a:extLst>
                </a:gridCol>
              </a:tblGrid>
              <a:tr h="496389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Georgia" panose="02040502050405020303" pitchFamily="18" charset="0"/>
                        </a:rPr>
                        <a:t>QUITO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14067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Áreas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Población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002192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Urbana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Georgia" panose="02040502050405020303" pitchFamily="18" charset="0"/>
                        </a:rPr>
                        <a:t>1´487.778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4876741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Hombres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726.899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4022201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Mujeres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760.879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203542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Rural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485.598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2382927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Hombres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236.990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985551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Mujeres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248.608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85613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Georgia" panose="02040502050405020303" pitchFamily="18" charset="0"/>
                        </a:rPr>
                        <a:t>1´973.376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86989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39496"/>
              </p:ext>
            </p:extLst>
          </p:nvPr>
        </p:nvGraphicFramePr>
        <p:xfrm>
          <a:off x="5394626" y="2242961"/>
          <a:ext cx="6516636" cy="170339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240601">
                  <a:extLst>
                    <a:ext uri="{9D8B030D-6E8A-4147-A177-3AD203B41FA5}">
                      <a16:colId xmlns:a16="http://schemas.microsoft.com/office/drawing/2014/main" val="2783977656"/>
                    </a:ext>
                  </a:extLst>
                </a:gridCol>
                <a:gridCol w="1382570">
                  <a:extLst>
                    <a:ext uri="{9D8B030D-6E8A-4147-A177-3AD203B41FA5}">
                      <a16:colId xmlns:a16="http://schemas.microsoft.com/office/drawing/2014/main" val="4292122520"/>
                    </a:ext>
                  </a:extLst>
                </a:gridCol>
                <a:gridCol w="1367724">
                  <a:extLst>
                    <a:ext uri="{9D8B030D-6E8A-4147-A177-3AD203B41FA5}">
                      <a16:colId xmlns:a16="http://schemas.microsoft.com/office/drawing/2014/main" val="2945907031"/>
                    </a:ext>
                  </a:extLst>
                </a:gridCol>
                <a:gridCol w="1240601">
                  <a:extLst>
                    <a:ext uri="{9D8B030D-6E8A-4147-A177-3AD203B41FA5}">
                      <a16:colId xmlns:a16="http://schemas.microsoft.com/office/drawing/2014/main" val="1582497082"/>
                    </a:ext>
                  </a:extLst>
                </a:gridCol>
                <a:gridCol w="1285140">
                  <a:extLst>
                    <a:ext uri="{9D8B030D-6E8A-4147-A177-3AD203B41FA5}">
                      <a16:colId xmlns:a16="http://schemas.microsoft.com/office/drawing/2014/main" val="2413823746"/>
                    </a:ext>
                  </a:extLst>
                </a:gridCol>
              </a:tblGrid>
              <a:tr h="425849"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Habitantes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Porcentaje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Muestra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Encuestas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657558"/>
                  </a:ext>
                </a:extLst>
              </a:tr>
              <a:tr h="4258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Hombres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726.899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47,5%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345.277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192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298266"/>
                  </a:ext>
                </a:extLst>
              </a:tr>
              <a:tr h="4258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Mujeres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760.879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45,3%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344.678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192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446343"/>
                  </a:ext>
                </a:extLst>
              </a:tr>
              <a:tr h="4258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1´487.778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Georgia" panose="02040502050405020303" pitchFamily="18" charset="0"/>
                        </a:rPr>
                        <a:t>689.955</a:t>
                      </a:r>
                      <a:endParaRPr lang="es-EC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Georgia" panose="02040502050405020303" pitchFamily="18" charset="0"/>
                        </a:rPr>
                        <a:t>384</a:t>
                      </a:r>
                      <a:endParaRPr lang="es-EC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1860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5604944" y="3487354"/>
                <a:ext cx="6096000" cy="3217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d>
                            <m:d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s-EC" sz="24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24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∗0,5∗0,5∗</m:t>
                        </m:r>
                        <m:r>
                          <a:rPr lang="es-ES_trad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689955</m:t>
                        </m:r>
                      </m:num>
                      <m:den>
                        <m:d>
                          <m:dPr>
                            <m:ctrlP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C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0,05</m:t>
                                </m:r>
                              </m:e>
                              <m:sup>
                                <m:r>
                                  <a:rPr lang="es-EC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s-EC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689955</m:t>
                                </m:r>
                              </m:e>
                            </m:d>
                          </m:e>
                        </m:d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es-EC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∗0,5∗0,5</m:t>
                        </m:r>
                      </m:den>
                    </m:f>
                  </m:oMath>
                </a14:m>
                <a:r>
                  <a:rPr lang="es-EC" sz="2400" dirty="0" smtClean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384</a:t>
                </a:r>
                <a:endParaRPr lang="es-EC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944" y="3487354"/>
                <a:ext cx="6096000" cy="3217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3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16" y="0"/>
            <a:ext cx="5743074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7705" y="2017925"/>
            <a:ext cx="62323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CAPÍTULO III</a:t>
            </a:r>
          </a:p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RESULTADOS</a:t>
            </a:r>
            <a:endParaRPr lang="es-E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10551" y="1023923"/>
            <a:ext cx="5926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Análisis </a:t>
            </a:r>
            <a:r>
              <a:rPr lang="es-E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Univariado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3" y="1793364"/>
            <a:ext cx="5799541" cy="4918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5626480"/>
              </p:ext>
            </p:extLst>
          </p:nvPr>
        </p:nvGraphicFramePr>
        <p:xfrm>
          <a:off x="6906126" y="1922360"/>
          <a:ext cx="5034547" cy="478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537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1008A10-AA44-4870-8B86-23485A77B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1008A10-AA44-4870-8B86-23485A77B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1008A10-AA44-4870-8B86-23485A77B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1008A10-AA44-4870-8B86-23485A77B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113EB0A-68B7-401C-A5A8-9E5043716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113EB0A-68B7-401C-A5A8-9E5043716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5113EB0A-68B7-401C-A5A8-9E5043716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5113EB0A-68B7-401C-A5A8-9E5043716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FBBCEFA-0D23-49C6-82B6-C34B262E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FBBCEFA-0D23-49C6-82B6-C34B262E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8FBBCEFA-0D23-49C6-82B6-C34B262E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FBBCEFA-0D23-49C6-82B6-C34B262E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CE4591AE-C514-45E9-9904-A4EC1D6B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E4591AE-C514-45E9-9904-A4EC1D6B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CE4591AE-C514-45E9-9904-A4EC1D6B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CE4591AE-C514-45E9-9904-A4EC1D6B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Graphic spid="6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10551" y="1023923"/>
            <a:ext cx="5926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Análisis </a:t>
            </a:r>
            <a:r>
              <a:rPr lang="es-E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Univariado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61" y="1793364"/>
            <a:ext cx="6043930" cy="48399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4130750"/>
              </p:ext>
            </p:extLst>
          </p:nvPr>
        </p:nvGraphicFramePr>
        <p:xfrm>
          <a:off x="-180519" y="1664368"/>
          <a:ext cx="5663665" cy="496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29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26154" y="1023923"/>
            <a:ext cx="54954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Análisis </a:t>
            </a:r>
            <a:r>
              <a:rPr lang="es-E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Bivariado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6210"/>
              </p:ext>
            </p:extLst>
          </p:nvPr>
        </p:nvGraphicFramePr>
        <p:xfrm>
          <a:off x="320197" y="1480545"/>
          <a:ext cx="4973697" cy="512926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52633">
                  <a:extLst>
                    <a:ext uri="{9D8B030D-6E8A-4147-A177-3AD203B41FA5}">
                      <a16:colId xmlns:a16="http://schemas.microsoft.com/office/drawing/2014/main" val="2012103138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1463696762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2761916319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4106559345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2134895104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2528532195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1311361485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2214690629"/>
                    </a:ext>
                  </a:extLst>
                </a:gridCol>
                <a:gridCol w="552633">
                  <a:extLst>
                    <a:ext uri="{9D8B030D-6E8A-4147-A177-3AD203B41FA5}">
                      <a16:colId xmlns:a16="http://schemas.microsoft.com/office/drawing/2014/main" val="4261602000"/>
                    </a:ext>
                  </a:extLst>
                </a:gridCol>
              </a:tblGrid>
              <a:tr h="569918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Georgia" panose="02040502050405020303" pitchFamily="18" charset="0"/>
                        </a:rPr>
                        <a:t>¿Cuál es su género? *¿Qué influencia tiene la marca en la decisión de productos que usted compra?</a:t>
                      </a:r>
                      <a:endParaRPr lang="es-EC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447304"/>
                  </a:ext>
                </a:extLst>
              </a:tr>
              <a:tr h="569918">
                <a:tc rowSpan="2"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000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¿Qué influencia tiene la marca en la decisión de productos que usted compra?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014948567"/>
                  </a:ext>
                </a:extLst>
              </a:tr>
              <a:tr h="569918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Muy bajo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Bajo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Medio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Alto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Muy alto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41888"/>
                  </a:ext>
                </a:extLst>
              </a:tr>
              <a:tr h="569918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¿Cuál es su género?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Femenino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Georgia" panose="02040502050405020303" pitchFamily="18" charset="0"/>
                        </a:rPr>
                        <a:t>81</a:t>
                      </a:r>
                      <a:r>
                        <a:rPr lang="es-EC" sz="1000" baseline="-25000" dirty="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42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192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67135455"/>
                  </a:ext>
                </a:extLst>
              </a:tr>
              <a:tr h="5699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2,9%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3,4%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11,7%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21,1%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10,9%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50,0%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079796858"/>
                  </a:ext>
                </a:extLst>
              </a:tr>
              <a:tr h="5699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Masculino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a, b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r>
                        <a:rPr lang="es-EC" sz="10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192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498781393"/>
                  </a:ext>
                </a:extLst>
              </a:tr>
              <a:tr h="5699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Georgia" panose="02040502050405020303" pitchFamily="18" charset="0"/>
                        </a:rPr>
                        <a:t>2,3%</a:t>
                      </a:r>
                      <a:endParaRPr lang="es-EC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1,6%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12,0%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18,8%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15,4%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50,0%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184678670"/>
                  </a:ext>
                </a:extLst>
              </a:tr>
              <a:tr h="5699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91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153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101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384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3088327548"/>
                  </a:ext>
                </a:extLst>
              </a:tr>
              <a:tr h="56991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5,2%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4,9%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23,7%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39,8%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Georgia" panose="02040502050405020303" pitchFamily="18" charset="0"/>
                        </a:rPr>
                        <a:t>26,3%</a:t>
                      </a:r>
                      <a:endParaRPr lang="es-EC" sz="10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Georgia" panose="02040502050405020303" pitchFamily="18" charset="0"/>
                        </a:rPr>
                        <a:t>100,0%</a:t>
                      </a:r>
                      <a:endParaRPr lang="es-EC" sz="1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660415531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01" y="1793364"/>
            <a:ext cx="5819157" cy="28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5826154" y="5013817"/>
            <a:ext cx="6197405" cy="171730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Georgia" panose="02040502050405020303" pitchFamily="18" charset="0"/>
              </a:rPr>
              <a:t>Relación: </a:t>
            </a:r>
            <a:r>
              <a:rPr lang="es-EC" sz="2000" b="1" dirty="0" smtClean="0">
                <a:latin typeface="Georgia" panose="02040502050405020303" pitchFamily="18" charset="0"/>
              </a:rPr>
              <a:t>S</a:t>
            </a:r>
            <a:r>
              <a:rPr lang="es-EC" sz="2000" dirty="0" smtClean="0">
                <a:latin typeface="Georgia" panose="02040502050405020303" pitchFamily="18" charset="0"/>
              </a:rPr>
              <a:t>egún </a:t>
            </a:r>
            <a:r>
              <a:rPr lang="es-EC" sz="2000" dirty="0">
                <a:latin typeface="Georgia" panose="02040502050405020303" pitchFamily="18" charset="0"/>
              </a:rPr>
              <a:t>lo que se muestra en la </a:t>
            </a:r>
            <a:r>
              <a:rPr lang="es-EC" sz="2000" b="1" i="1" dirty="0">
                <a:latin typeface="Georgia" panose="02040502050405020303" pitchFamily="18" charset="0"/>
              </a:rPr>
              <a:t>Figura 25 </a:t>
            </a:r>
            <a:r>
              <a:rPr lang="es-EC" sz="2000" dirty="0">
                <a:latin typeface="Georgia" panose="02040502050405020303" pitchFamily="18" charset="0"/>
              </a:rPr>
              <a:t>menciona que tanto al género masculino y femenino consideran que la marca si influye para que puedan elegir un producto o servicio. </a:t>
            </a:r>
          </a:p>
          <a:p>
            <a:pPr algn="ctr"/>
            <a:endParaRPr lang="es-EC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7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26154" y="1023923"/>
            <a:ext cx="54954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Análisis </a:t>
            </a:r>
            <a:r>
              <a:rPr lang="es-E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Bivariado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36449"/>
              </p:ext>
            </p:extLst>
          </p:nvPr>
        </p:nvGraphicFramePr>
        <p:xfrm>
          <a:off x="6569244" y="1857586"/>
          <a:ext cx="5392566" cy="485603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99174">
                  <a:extLst>
                    <a:ext uri="{9D8B030D-6E8A-4147-A177-3AD203B41FA5}">
                      <a16:colId xmlns:a16="http://schemas.microsoft.com/office/drawing/2014/main" val="3861416589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3511550080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1889688338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1743270293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2330170859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2225910447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2621842397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2380768124"/>
                    </a:ext>
                  </a:extLst>
                </a:gridCol>
                <a:gridCol w="599174">
                  <a:extLst>
                    <a:ext uri="{9D8B030D-6E8A-4147-A177-3AD203B41FA5}">
                      <a16:colId xmlns:a16="http://schemas.microsoft.com/office/drawing/2014/main" val="3748104325"/>
                    </a:ext>
                  </a:extLst>
                </a:gridCol>
              </a:tblGrid>
              <a:tr h="62953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¿Cuál es la zona en la que usted reside?*¿Qué influencia tiene la comunicación de la marca con los motivos de compra?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41376"/>
                  </a:ext>
                </a:extLst>
              </a:tr>
              <a:tr h="629536">
                <a:tc rowSpan="2" gridSpan="3">
                  <a:txBody>
                    <a:bodyPr/>
                    <a:lstStyle/>
                    <a:p>
                      <a:endParaRPr lang="es-EC" sz="1100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¿Qué influencia tiene la comunicación de la marca con los motivos de compra?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6407652"/>
                  </a:ext>
                </a:extLst>
              </a:tr>
              <a:tr h="413772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Muy bajo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Bajo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Medio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Alto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Muy alto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00094"/>
                  </a:ext>
                </a:extLst>
              </a:tr>
              <a:tr h="4137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¿Cuál es la zona en la que usted reside?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Centro - Norte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12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166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943534"/>
                  </a:ext>
                </a:extLst>
              </a:tr>
              <a:tr h="431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0,80%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3,10%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14,30%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16,90%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8,10%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43,20%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988848"/>
                  </a:ext>
                </a:extLst>
              </a:tr>
              <a:tr h="4137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Centro - Sur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56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90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r>
                        <a:rPr lang="es-EC" sz="1100" baseline="-25000"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218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874318"/>
                  </a:ext>
                </a:extLst>
              </a:tr>
              <a:tr h="10965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1,60%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4,90%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14,60%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23,40%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12,20%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56,80%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388341"/>
                  </a:ext>
                </a:extLst>
              </a:tr>
              <a:tr h="41377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Recuento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111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155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78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384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569977"/>
                  </a:ext>
                </a:extLst>
              </a:tr>
              <a:tr h="413772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% del total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2,30%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8,10%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28,90%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40,40%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anose="02040502050405020303" pitchFamily="18" charset="0"/>
                        </a:rPr>
                        <a:t>20,30%</a:t>
                      </a:r>
                      <a:endParaRPr lang="es-EC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Georgia" panose="02040502050405020303" pitchFamily="18" charset="0"/>
                        </a:rPr>
                        <a:t>100,00%</a:t>
                      </a:r>
                      <a:endParaRPr lang="es-EC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6842323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0"/>
          <a:stretch/>
        </p:blipFill>
        <p:spPr bwMode="auto">
          <a:xfrm>
            <a:off x="205730" y="1194151"/>
            <a:ext cx="5620423" cy="3450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98142" y="4773184"/>
            <a:ext cx="5684678" cy="179605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latin typeface="Georgia" panose="02040502050405020303" pitchFamily="18" charset="0"/>
              </a:rPr>
              <a:t>Relación: </a:t>
            </a:r>
            <a:r>
              <a:rPr lang="es-EC" sz="1600" dirty="0" smtClean="0">
                <a:latin typeface="Georgia" panose="02040502050405020303" pitchFamily="18" charset="0"/>
              </a:rPr>
              <a:t>S</a:t>
            </a:r>
            <a:r>
              <a:rPr lang="es-EC" sz="1400" dirty="0" smtClean="0">
                <a:latin typeface="Georgia" panose="02040502050405020303" pitchFamily="18" charset="0"/>
              </a:rPr>
              <a:t>egún </a:t>
            </a:r>
            <a:r>
              <a:rPr lang="es-EC" sz="1400" dirty="0">
                <a:latin typeface="Georgia" panose="02040502050405020303" pitchFamily="18" charset="0"/>
              </a:rPr>
              <a:t>la gráfica menciona que tanto en el centro-norte, como en el centro-sur las dos variables se relacionan notablemente ya que en los dos sectores la marca debe ser importante como llegar a sus diferentes segmentos para conocer los productos que ofrecen y que de entre varios escojan la más importante para ellos, es decir que esta variable de comunicación sí influye en las zonas de residencia</a:t>
            </a:r>
            <a:r>
              <a:rPr lang="es-EC" sz="1400" dirty="0" smtClean="0">
                <a:latin typeface="Georgia" panose="02040502050405020303" pitchFamily="18" charset="0"/>
              </a:rPr>
              <a:t>.</a:t>
            </a:r>
            <a:endParaRPr lang="es-EC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3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4" t="31495" r="4859" b="18681"/>
          <a:stretch/>
        </p:blipFill>
        <p:spPr bwMode="auto">
          <a:xfrm>
            <a:off x="0" y="3"/>
            <a:ext cx="12192000" cy="68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79820" y="1451973"/>
            <a:ext cx="62323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CAPÍTULO IV</a:t>
            </a:r>
          </a:p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ANÁLISIS DEL PERFIL</a:t>
            </a:r>
            <a:endParaRPr lang="es-E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053" y="474190"/>
            <a:ext cx="9579559" cy="128089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latin typeface="Nueva Std" panose="020B0503070504090203" pitchFamily="34" charset="0"/>
              </a:rPr>
              <a:t>ÍNDICE</a:t>
            </a:r>
            <a:endParaRPr lang="es-EC" sz="4400" b="1" dirty="0">
              <a:latin typeface="Nueva Std" panose="020B0503070504090203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07276"/>
              </p:ext>
            </p:extLst>
          </p:nvPr>
        </p:nvGraphicFramePr>
        <p:xfrm>
          <a:off x="192504" y="1636296"/>
          <a:ext cx="11999495" cy="50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9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IV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" y="1900991"/>
            <a:ext cx="4644189" cy="3777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/>
          <p:cNvGrpSpPr/>
          <p:nvPr/>
        </p:nvGrpSpPr>
        <p:grpSpPr>
          <a:xfrm>
            <a:off x="7350687" y="1900991"/>
            <a:ext cx="4729016" cy="3777916"/>
            <a:chOff x="21028" y="0"/>
            <a:chExt cx="5975350" cy="47847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" y="0"/>
              <a:ext cx="5975350" cy="478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042" y="1414131"/>
              <a:ext cx="361950" cy="190500"/>
            </a:xfrm>
            <a:prstGeom prst="rect">
              <a:avLst/>
            </a:prstGeom>
          </p:spPr>
        </p:pic>
      </p:grp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24344390"/>
              </p:ext>
            </p:extLst>
          </p:nvPr>
        </p:nvGraphicFramePr>
        <p:xfrm>
          <a:off x="962526" y="5744049"/>
          <a:ext cx="10659979" cy="8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3958793" y="1267847"/>
            <a:ext cx="3632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Perfil del consumidor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65626" y="3259727"/>
            <a:ext cx="20337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Variables fuertes</a:t>
            </a:r>
            <a:endParaRPr lang="es-E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5" grpId="0">
        <p:bldAsOne/>
      </p:bldGraphic>
      <p:bldP spid="1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IV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46403374"/>
              </p:ext>
            </p:extLst>
          </p:nvPr>
        </p:nvGraphicFramePr>
        <p:xfrm>
          <a:off x="1045010" y="1833217"/>
          <a:ext cx="10659979" cy="8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481264" y="2893516"/>
            <a:ext cx="4572003" cy="3744391"/>
            <a:chOff x="0" y="0"/>
            <a:chExt cx="5975350" cy="478472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75350" cy="478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368" y="691117"/>
              <a:ext cx="352425" cy="180975"/>
            </a:xfrm>
            <a:prstGeom prst="rect">
              <a:avLst/>
            </a:prstGeom>
          </p:spPr>
        </p:pic>
      </p:grpSp>
      <p:pic>
        <p:nvPicPr>
          <p:cNvPr id="17" name="Imagen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45" y="2910183"/>
            <a:ext cx="4449543" cy="366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/>
          <p:cNvSpPr/>
          <p:nvPr/>
        </p:nvSpPr>
        <p:spPr>
          <a:xfrm>
            <a:off x="4030983" y="1219721"/>
            <a:ext cx="3632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Perfil del consumidor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53267" y="4350212"/>
            <a:ext cx="20337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Variables débiles</a:t>
            </a:r>
            <a:endParaRPr lang="es-E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5" grpId="0">
        <p:bldAsOne/>
      </p:bldGraphic>
      <p:bldP spid="1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IV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20328" y="1219721"/>
            <a:ext cx="3054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Perfil de consumo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3522395"/>
              </p:ext>
            </p:extLst>
          </p:nvPr>
        </p:nvGraphicFramePr>
        <p:xfrm>
          <a:off x="1791368" y="1925053"/>
          <a:ext cx="9542379" cy="452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35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47537" y="1451973"/>
            <a:ext cx="91199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CAPÍTULO V</a:t>
            </a:r>
          </a:p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CONCLUSIONES Y RECOMENDACIONES</a:t>
            </a:r>
            <a:endParaRPr lang="es-E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4429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V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06461"/>
              </p:ext>
            </p:extLst>
          </p:nvPr>
        </p:nvGraphicFramePr>
        <p:xfrm>
          <a:off x="845816" y="1275347"/>
          <a:ext cx="10656372" cy="54151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8186">
                  <a:extLst>
                    <a:ext uri="{9D8B030D-6E8A-4147-A177-3AD203B41FA5}">
                      <a16:colId xmlns:a16="http://schemas.microsoft.com/office/drawing/2014/main" val="778039653"/>
                    </a:ext>
                  </a:extLst>
                </a:gridCol>
                <a:gridCol w="5328186">
                  <a:extLst>
                    <a:ext uri="{9D8B030D-6E8A-4147-A177-3AD203B41FA5}">
                      <a16:colId xmlns:a16="http://schemas.microsoft.com/office/drawing/2014/main" val="129611750"/>
                    </a:ext>
                  </a:extLst>
                </a:gridCol>
              </a:tblGrid>
              <a:tr h="949064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latin typeface="Georgia" panose="02040502050405020303" pitchFamily="18" charset="0"/>
                        </a:rPr>
                        <a:t>Conclusiones </a:t>
                      </a:r>
                      <a:endParaRPr lang="es-EC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latin typeface="Georgia" panose="02040502050405020303" pitchFamily="18" charset="0"/>
                        </a:rPr>
                        <a:t>Recomendaciones</a:t>
                      </a:r>
                      <a:endParaRPr lang="es-EC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576726"/>
                  </a:ext>
                </a:extLst>
              </a:tr>
              <a:tr h="23972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La marca en los </a:t>
                      </a:r>
                      <a:r>
                        <a:rPr lang="es-EC" sz="2000" kern="1200" dirty="0" err="1" smtClean="0">
                          <a:effectLst/>
                          <a:latin typeface="Georgia" panose="02040502050405020303" pitchFamily="18" charset="0"/>
                        </a:rPr>
                        <a:t>millennials</a:t>
                      </a: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 es considerado de manera general una influencia alta, sin embargo, las calificaciones que se analizan por variables hay como respuestas de bajo y muy bajo sobre la incidencia, mientras que muy alto no prevalece en la mayoría de las variables.</a:t>
                      </a:r>
                      <a:endParaRPr lang="es-EC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La marca al ser influencia alta y no muy alta significa que algo está pasando y no logra convencer del todo a los </a:t>
                      </a:r>
                      <a:r>
                        <a:rPr lang="es-EC" sz="2000" kern="1200" dirty="0" err="1" smtClean="0">
                          <a:effectLst/>
                          <a:latin typeface="Georgia" panose="02040502050405020303" pitchFamily="18" charset="0"/>
                        </a:rPr>
                        <a:t>millennials</a:t>
                      </a: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, entonces la marca debe ser más efectiva al momento de comunicar los beneficios que sean reales y no engañosa.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2471"/>
                  </a:ext>
                </a:extLst>
              </a:tr>
              <a:tr h="2068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Las variables con menor porcentaje que se encontraron en el estudio son consideradas como influencias débiles en la incidencia para los </a:t>
                      </a:r>
                      <a:r>
                        <a:rPr lang="es-EC" sz="2000" kern="1200" dirty="0" err="1" smtClean="0">
                          <a:effectLst/>
                          <a:latin typeface="Georgia" panose="02040502050405020303" pitchFamily="18" charset="0"/>
                        </a:rPr>
                        <a:t>millennials</a:t>
                      </a: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, las cuales no generan un total impacto para las personas que puedan comprar los </a:t>
                      </a: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productos. 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Para las variables débiles tomar en cuenta que no están muy alejadas de las variables fuertes, si los </a:t>
                      </a:r>
                      <a:r>
                        <a:rPr lang="es-EC" sz="2000" kern="1200" dirty="0" err="1" smtClean="0">
                          <a:effectLst/>
                          <a:latin typeface="Georgia" panose="02040502050405020303" pitchFamily="18" charset="0"/>
                        </a:rPr>
                        <a:t>millennials</a:t>
                      </a:r>
                      <a:r>
                        <a:rPr lang="es-EC" sz="2000" kern="1200" dirty="0" smtClean="0">
                          <a:effectLst/>
                          <a:latin typeface="Georgia" panose="02040502050405020303" pitchFamily="18" charset="0"/>
                        </a:rPr>
                        <a:t> logran relacionar con otras variables habría un equilibrio para que la marca sea escogida en vez de la competencia.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2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3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727"/>
          </a:xfrm>
        </p:spPr>
      </p:pic>
    </p:spTree>
    <p:extLst>
      <p:ext uri="{BB962C8B-B14F-4D97-AF65-F5344CB8AC3E}">
        <p14:creationId xmlns:p14="http://schemas.microsoft.com/office/powerpoint/2010/main" val="33009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255027"/>
              </p:ext>
            </p:extLst>
          </p:nvPr>
        </p:nvGraphicFramePr>
        <p:xfrm>
          <a:off x="744582" y="1841863"/>
          <a:ext cx="10959737" cy="406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4429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DATO CURIOSO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58301" y="1629053"/>
            <a:ext cx="847539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CAPÍTULO I</a:t>
            </a:r>
          </a:p>
          <a:p>
            <a:pPr algn="ctr"/>
            <a:r>
              <a:rPr lang="es-ES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MARCO TEÓRICO</a:t>
            </a:r>
            <a:endParaRPr lang="es-E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841" y="407541"/>
            <a:ext cx="8911687" cy="1280890"/>
          </a:xfrm>
        </p:spPr>
        <p:txBody>
          <a:bodyPr>
            <a:normAutofit/>
          </a:bodyPr>
          <a:lstStyle/>
          <a:p>
            <a:r>
              <a:rPr lang="es-EC" sz="4800" b="1" dirty="0" smtClean="0">
                <a:latin typeface="Nueva Std" panose="020B0503070504090203" pitchFamily="34" charset="0"/>
              </a:rPr>
              <a:t>CAPÍTULO I</a:t>
            </a:r>
            <a:endParaRPr lang="es-EC" sz="4800" b="1" dirty="0">
              <a:latin typeface="Nueva Std" panose="020B0503070504090203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981064"/>
              </p:ext>
            </p:extLst>
          </p:nvPr>
        </p:nvGraphicFramePr>
        <p:xfrm>
          <a:off x="360947" y="625642"/>
          <a:ext cx="11903243" cy="572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7290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2588" y="359416"/>
            <a:ext cx="8911687" cy="1280890"/>
          </a:xfrm>
        </p:spPr>
        <p:txBody>
          <a:bodyPr>
            <a:normAutofit/>
          </a:bodyPr>
          <a:lstStyle/>
          <a:p>
            <a:r>
              <a:rPr lang="es-EC" sz="4800" b="1" dirty="0" smtClean="0">
                <a:latin typeface="Nueva Std" panose="020B0503070504090203" pitchFamily="34" charset="0"/>
              </a:rPr>
              <a:t>CAPÍTULO I</a:t>
            </a:r>
            <a:endParaRPr lang="es-EC" sz="4800" b="1" dirty="0">
              <a:latin typeface="Nueva Std" panose="020B0503070504090203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577588"/>
              </p:ext>
            </p:extLst>
          </p:nvPr>
        </p:nvGraphicFramePr>
        <p:xfrm>
          <a:off x="685800" y="1419726"/>
          <a:ext cx="11201400" cy="524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68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44715"/>
              </p:ext>
            </p:extLst>
          </p:nvPr>
        </p:nvGraphicFramePr>
        <p:xfrm>
          <a:off x="794084" y="1155032"/>
          <a:ext cx="11397916" cy="55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02588" y="35941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I</a:t>
            </a:r>
          </a:p>
        </p:txBody>
      </p:sp>
    </p:spTree>
    <p:extLst>
      <p:ext uri="{BB962C8B-B14F-4D97-AF65-F5344CB8AC3E}">
        <p14:creationId xmlns:p14="http://schemas.microsoft.com/office/powerpoint/2010/main" val="34029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estudio de mer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967662" cy="68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959641" y="1705105"/>
            <a:ext cx="62323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CAPÍTULO II</a:t>
            </a:r>
          </a:p>
          <a:p>
            <a:pPr algn="ctr"/>
            <a:r>
              <a:rPr lang="es-E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ESTUDIO DE MERCADO</a:t>
            </a:r>
            <a:endParaRPr lang="es-E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3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187"/>
              </p:ext>
            </p:extLst>
          </p:nvPr>
        </p:nvGraphicFramePr>
        <p:xfrm>
          <a:off x="1347538" y="1395663"/>
          <a:ext cx="10467474" cy="54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4" y="2868291"/>
            <a:ext cx="3044529" cy="30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49756"/>
              </p:ext>
            </p:extLst>
          </p:nvPr>
        </p:nvGraphicFramePr>
        <p:xfrm>
          <a:off x="696094" y="383478"/>
          <a:ext cx="11261558" cy="531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26652" y="38347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CAPÍTULO </a:t>
            </a:r>
            <a:r>
              <a:rPr lang="es-EC" sz="4800" b="1" dirty="0" smtClean="0">
                <a:solidFill>
                  <a:schemeClr val="accent2">
                    <a:lumMod val="75000"/>
                  </a:schemeClr>
                </a:solidFill>
                <a:latin typeface="Nueva Std" panose="020B0503070504090203" pitchFamily="34" charset="0"/>
              </a:rPr>
              <a:t>II</a:t>
            </a:r>
            <a:endParaRPr lang="es-EC" sz="4800" b="1" dirty="0">
              <a:solidFill>
                <a:schemeClr val="accent2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5369" y="621755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000" b="1" dirty="0" smtClean="0">
                <a:solidFill>
                  <a:schemeClr val="accent6">
                    <a:lumMod val="75000"/>
                  </a:schemeClr>
                </a:solidFill>
                <a:latin typeface="Nueva Std" panose="020B0503070504090203" pitchFamily="34" charset="0"/>
              </a:rPr>
              <a:t>Fase Cualitativa</a:t>
            </a:r>
            <a:endParaRPr lang="es-EC" sz="4000" b="1" dirty="0">
              <a:solidFill>
                <a:schemeClr val="accent6">
                  <a:lumMod val="75000"/>
                </a:schemeClr>
              </a:solidFill>
              <a:latin typeface="Nueva Std" panose="020B0503070504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9455</TotalTime>
  <Words>1385</Words>
  <Application>Microsoft Office PowerPoint</Application>
  <PresentationFormat>Panorámica</PresentationFormat>
  <Paragraphs>327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Britannic Bold</vt:lpstr>
      <vt:lpstr>Calibri</vt:lpstr>
      <vt:lpstr>Cambria Math</vt:lpstr>
      <vt:lpstr>Century Gothic</vt:lpstr>
      <vt:lpstr>Georgia</vt:lpstr>
      <vt:lpstr>Nueva Std</vt:lpstr>
      <vt:lpstr>Tahoma</vt:lpstr>
      <vt:lpstr>Times New Roman</vt:lpstr>
      <vt:lpstr>Wingdings 3</vt:lpstr>
      <vt:lpstr>Espiral</vt:lpstr>
      <vt:lpstr>Presentación de PowerPoint</vt:lpstr>
      <vt:lpstr>ÍNDICE</vt:lpstr>
      <vt:lpstr>Presentación de PowerPoint</vt:lpstr>
      <vt:lpstr>CAPÍTULO I</vt:lpstr>
      <vt:lpstr>CAPÍTULO I</vt:lpstr>
      <vt:lpstr>Presentación de PowerPoint</vt:lpstr>
      <vt:lpstr>Presentación de PowerPoint</vt:lpstr>
      <vt:lpstr>CAPÍTULO II</vt:lpstr>
      <vt:lpstr>CAPÍTULO II</vt:lpstr>
      <vt:lpstr>CAPÍTULO II</vt:lpstr>
      <vt:lpstr>CAPÍTULO II</vt:lpstr>
      <vt:lpstr>CAPÍTULO II</vt:lpstr>
      <vt:lpstr>CAPÍTULO II</vt:lpstr>
      <vt:lpstr>Presentación de PowerPoint</vt:lpstr>
      <vt:lpstr>CAPÍTULO III</vt:lpstr>
      <vt:lpstr>CAPÍTULO III</vt:lpstr>
      <vt:lpstr>CAPÍTULO III</vt:lpstr>
      <vt:lpstr>CAPÍTULO III</vt:lpstr>
      <vt:lpstr>Presentación de PowerPoint</vt:lpstr>
      <vt:lpstr>CAPÍTULO IV</vt:lpstr>
      <vt:lpstr>CAPÍTULO IV</vt:lpstr>
      <vt:lpstr>CAPÍTULO IV</vt:lpstr>
      <vt:lpstr>Presentación de PowerPoint</vt:lpstr>
      <vt:lpstr>CAPÍTULO V</vt:lpstr>
      <vt:lpstr>Presentación de PowerPoint</vt:lpstr>
      <vt:lpstr>DATO CURIOSO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Andy Sandoval</dc:creator>
  <cp:lastModifiedBy>Andy Sandoval</cp:lastModifiedBy>
  <cp:revision>65</cp:revision>
  <dcterms:created xsi:type="dcterms:W3CDTF">2019-06-07T22:16:44Z</dcterms:created>
  <dcterms:modified xsi:type="dcterms:W3CDTF">2019-06-20T17:15:23Z</dcterms:modified>
</cp:coreProperties>
</file>