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charts/chart6.xml" ContentType="application/vnd.openxmlformats-officedocument.drawingml.chart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84" r:id="rId2"/>
    <p:sldId id="285" r:id="rId3"/>
    <p:sldId id="344" r:id="rId4"/>
    <p:sldId id="340" r:id="rId5"/>
    <p:sldId id="260" r:id="rId6"/>
    <p:sldId id="262" r:id="rId7"/>
    <p:sldId id="263" r:id="rId8"/>
    <p:sldId id="309" r:id="rId9"/>
    <p:sldId id="310" r:id="rId10"/>
    <p:sldId id="311" r:id="rId11"/>
    <p:sldId id="312" r:id="rId12"/>
    <p:sldId id="313" r:id="rId13"/>
    <p:sldId id="342" r:id="rId14"/>
    <p:sldId id="343" r:id="rId15"/>
    <p:sldId id="271" r:id="rId16"/>
    <p:sldId id="269" r:id="rId17"/>
    <p:sldId id="270" r:id="rId18"/>
    <p:sldId id="274" r:id="rId19"/>
    <p:sldId id="280" r:id="rId20"/>
    <p:sldId id="294" r:id="rId21"/>
    <p:sldId id="283" r:id="rId22"/>
    <p:sldId id="347" r:id="rId23"/>
    <p:sldId id="295" r:id="rId24"/>
    <p:sldId id="296" r:id="rId25"/>
    <p:sldId id="301" r:id="rId26"/>
    <p:sldId id="304" r:id="rId27"/>
    <p:sldId id="324" r:id="rId28"/>
    <p:sldId id="327" r:id="rId29"/>
    <p:sldId id="345" r:id="rId30"/>
    <p:sldId id="346" r:id="rId31"/>
    <p:sldId id="331" r:id="rId32"/>
    <p:sldId id="332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E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UNIVERSIDAD\ESPE\TESIS\pol&#237;tica%20comerc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UNIVERSIDAD\ESPE\TESIS\pol&#237;tica%20comerci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UNIVERSIDAD\ESPE\TESIS\pol&#237;tica%20comercial%202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D:\documentos\UNIVERSIDAD\ESPE\TESIS\datos\corregido%202%20(Recuperado)%20(Autoguardado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UNIVERSIDAD\ESPE\TESIS\datos\corregido%202%20(Recuperado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os\UNIVERSIDAD\ESPE\TESIS\pol&#237;tica%20comerci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/>
              <a:t>Balanza Comercial del Ecuador 2012-2018 (USD Millones FOB)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359558785108552"/>
          <c:y val="9.0741851844738514E-2"/>
          <c:w val="0.81905526012287166"/>
          <c:h val="0.65922784105095356"/>
        </c:manualLayout>
      </c:layout>
      <c:bar3DChart>
        <c:barDir val="col"/>
        <c:grouping val="clustered"/>
        <c:varyColors val="0"/>
        <c:ser>
          <c:idx val="0"/>
          <c:order val="0"/>
          <c:tx>
            <c:v>Petroleras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Hoja1!$A$37:$A$43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Hoja1!$B$26:$B$32</c:f>
              <c:numCache>
                <c:formatCode>General</c:formatCode>
                <c:ptCount val="7"/>
                <c:pt idx="0">
                  <c:v>8350.7000000000007</c:v>
                </c:pt>
                <c:pt idx="1">
                  <c:v>8237.4</c:v>
                </c:pt>
                <c:pt idx="2">
                  <c:v>6917.1</c:v>
                </c:pt>
                <c:pt idx="3">
                  <c:v>2757</c:v>
                </c:pt>
                <c:pt idx="4">
                  <c:v>2969.1</c:v>
                </c:pt>
                <c:pt idx="5">
                  <c:v>3713.9</c:v>
                </c:pt>
                <c:pt idx="6">
                  <c:v>4444</c:v>
                </c:pt>
              </c:numCache>
            </c:numRef>
          </c:val>
        </c:ser>
        <c:ser>
          <c:idx val="1"/>
          <c:order val="1"/>
          <c:tx>
            <c:v>No Petroleras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Hoja1!$A$37:$A$43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Hoja1!$C$26:$C$32</c:f>
              <c:numCache>
                <c:formatCode>General</c:formatCode>
                <c:ptCount val="7"/>
                <c:pt idx="0">
                  <c:v>-8791.2999999999993</c:v>
                </c:pt>
                <c:pt idx="1">
                  <c:v>-9312.4</c:v>
                </c:pt>
                <c:pt idx="2">
                  <c:v>-7640.2</c:v>
                </c:pt>
                <c:pt idx="3">
                  <c:v>-4886.6000000000004</c:v>
                </c:pt>
                <c:pt idx="4">
                  <c:v>-1722</c:v>
                </c:pt>
                <c:pt idx="5">
                  <c:v>-3624.7</c:v>
                </c:pt>
                <c:pt idx="6">
                  <c:v>-4958.5</c:v>
                </c:pt>
              </c:numCache>
            </c:numRef>
          </c:val>
        </c:ser>
        <c:ser>
          <c:idx val="2"/>
          <c:order val="2"/>
          <c:tx>
            <c:v>Total</c:v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Hoja1!$A$37:$A$43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Hoja1!$D$26:$D$32</c:f>
              <c:numCache>
                <c:formatCode>General</c:formatCode>
                <c:ptCount val="7"/>
                <c:pt idx="0">
                  <c:v>-440.6</c:v>
                </c:pt>
                <c:pt idx="1">
                  <c:v>-1075</c:v>
                </c:pt>
                <c:pt idx="2">
                  <c:v>-723.2</c:v>
                </c:pt>
                <c:pt idx="3">
                  <c:v>-2129.6</c:v>
                </c:pt>
                <c:pt idx="4">
                  <c:v>1247</c:v>
                </c:pt>
                <c:pt idx="5">
                  <c:v>89</c:v>
                </c:pt>
                <c:pt idx="6">
                  <c:v>-514.5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16202752"/>
        <c:axId val="-1716196768"/>
        <c:axId val="0"/>
      </c:bar3DChart>
      <c:catAx>
        <c:axId val="-171620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196768"/>
        <c:crosses val="autoZero"/>
        <c:auto val="1"/>
        <c:lblAlgn val="ctr"/>
        <c:lblOffset val="100"/>
        <c:noMultiLvlLbl val="0"/>
      </c:catAx>
      <c:valAx>
        <c:axId val="-171619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USD Millones  FOB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2027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/>
              <a:t>Exportación de productos tradicionales y no tradicionales </a:t>
            </a:r>
          </a:p>
          <a:p>
            <a:pPr>
              <a:defRPr/>
            </a:pPr>
            <a:r>
              <a:rPr lang="en-US"/>
              <a:t>2012-2018 (USD Millones FOB)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Productos Tradicionales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Hoja1!$A$37:$A$43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Hoja1!$B$37:$B$43</c:f>
              <c:numCache>
                <c:formatCode>General</c:formatCode>
                <c:ptCount val="7"/>
                <c:pt idx="0">
                  <c:v>4396.6000000000004</c:v>
                </c:pt>
                <c:pt idx="1">
                  <c:v>5130.3</c:v>
                </c:pt>
                <c:pt idx="2">
                  <c:v>6275.6</c:v>
                </c:pt>
                <c:pt idx="3">
                  <c:v>6304.4</c:v>
                </c:pt>
                <c:pt idx="4">
                  <c:v>6457.3</c:v>
                </c:pt>
                <c:pt idx="5">
                  <c:v>7123.3</c:v>
                </c:pt>
                <c:pt idx="6">
                  <c:v>7594.9</c:v>
                </c:pt>
              </c:numCache>
            </c:numRef>
          </c:val>
        </c:ser>
        <c:ser>
          <c:idx val="1"/>
          <c:order val="1"/>
          <c:tx>
            <c:v>Productos no tradicionales</c:v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Hoja1!$A$37:$A$43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Hoja1!$C$37:$C$43</c:f>
              <c:numCache>
                <c:formatCode>General</c:formatCode>
                <c:ptCount val="7"/>
                <c:pt idx="0">
                  <c:v>5576.2</c:v>
                </c:pt>
                <c:pt idx="1">
                  <c:v>5513.3</c:v>
                </c:pt>
                <c:pt idx="2">
                  <c:v>6173</c:v>
                </c:pt>
                <c:pt idx="3">
                  <c:v>5365.8</c:v>
                </c:pt>
                <c:pt idx="4">
                  <c:v>4881.2</c:v>
                </c:pt>
                <c:pt idx="5">
                  <c:v>5085.6000000000004</c:v>
                </c:pt>
                <c:pt idx="6">
                  <c:v>5209.5</c:v>
                </c:pt>
              </c:numCache>
            </c:numRef>
          </c:val>
        </c:ser>
        <c:ser>
          <c:idx val="2"/>
          <c:order val="2"/>
          <c:tx>
            <c:v>exportaciones no petroleras</c:v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Hoja1!$A$37:$A$43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Hoja1!$E$37:$E$43</c:f>
              <c:numCache>
                <c:formatCode>General</c:formatCode>
                <c:ptCount val="7"/>
                <c:pt idx="0">
                  <c:v>9972.7999999999993</c:v>
                </c:pt>
                <c:pt idx="1">
                  <c:v>10643.6</c:v>
                </c:pt>
                <c:pt idx="2">
                  <c:v>12448.6</c:v>
                </c:pt>
                <c:pt idx="3">
                  <c:v>11670.2</c:v>
                </c:pt>
                <c:pt idx="4">
                  <c:v>11338.5</c:v>
                </c:pt>
                <c:pt idx="5">
                  <c:v>12208.900000000001</c:v>
                </c:pt>
                <c:pt idx="6">
                  <c:v>12804.4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16197856"/>
        <c:axId val="-1716198944"/>
        <c:axId val="0"/>
      </c:bar3DChart>
      <c:catAx>
        <c:axId val="-17161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198944"/>
        <c:crosses val="autoZero"/>
        <c:auto val="1"/>
        <c:lblAlgn val="ctr"/>
        <c:lblOffset val="100"/>
        <c:noMultiLvlLbl val="0"/>
      </c:catAx>
      <c:valAx>
        <c:axId val="-171619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USD Millones FOB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197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/>
              <a:t>Exportaciones de productos no tradicionales y frutas deshidratadas 2012-2018 (USD Millones FOB)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Productos no tradicionales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Hoja1!$A$48:$A$54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Hoja1!$B$48:$B$54</c:f>
              <c:numCache>
                <c:formatCode>General</c:formatCode>
                <c:ptCount val="7"/>
                <c:pt idx="0">
                  <c:v>5576.2</c:v>
                </c:pt>
                <c:pt idx="1">
                  <c:v>5513.3</c:v>
                </c:pt>
                <c:pt idx="2">
                  <c:v>6173</c:v>
                </c:pt>
                <c:pt idx="3">
                  <c:v>5365.8</c:v>
                </c:pt>
                <c:pt idx="4">
                  <c:v>4881.2</c:v>
                </c:pt>
                <c:pt idx="5">
                  <c:v>5085.6000000000004</c:v>
                </c:pt>
                <c:pt idx="6">
                  <c:v>5209.5</c:v>
                </c:pt>
              </c:numCache>
            </c:numRef>
          </c:val>
        </c:ser>
        <c:ser>
          <c:idx val="1"/>
          <c:order val="1"/>
          <c:tx>
            <c:v>Frutas deshidratadas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Hoja1!$A$48:$A$54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Hoja1!$C$48:$C$54</c:f>
              <c:numCache>
                <c:formatCode>0.00000</c:formatCode>
                <c:ptCount val="7"/>
                <c:pt idx="0">
                  <c:v>9.8700000000000003E-3</c:v>
                </c:pt>
                <c:pt idx="1">
                  <c:v>9.7585410000000008E-3</c:v>
                </c:pt>
                <c:pt idx="2">
                  <c:v>9.382960000000001E-3</c:v>
                </c:pt>
                <c:pt idx="3">
                  <c:v>9.3364920000000001E-3</c:v>
                </c:pt>
                <c:pt idx="4">
                  <c:v>8.6397239999999997E-3</c:v>
                </c:pt>
                <c:pt idx="5">
                  <c:v>8.9506559999999995E-3</c:v>
                </c:pt>
                <c:pt idx="6">
                  <c:v>9.0645300000000012E-3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16202208"/>
        <c:axId val="-1716196224"/>
      </c:barChart>
      <c:catAx>
        <c:axId val="-171620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196224"/>
        <c:crosses val="autoZero"/>
        <c:auto val="1"/>
        <c:lblAlgn val="ctr"/>
        <c:lblOffset val="100"/>
        <c:noMultiLvlLbl val="0"/>
      </c:catAx>
      <c:valAx>
        <c:axId val="-1716196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USD Millones FOB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2022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081951090613351E-2"/>
          <c:y val="0.28369630331842188"/>
          <c:w val="0.9141580432737535"/>
          <c:h val="0.642993388937811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Hoja2!$G$3</c:f>
              <c:strCache>
                <c:ptCount val="1"/>
                <c:pt idx="0">
                  <c:v>FRANCIA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Hoja2!$H$3</c:f>
              <c:numCache>
                <c:formatCode>0.00%</c:formatCode>
                <c:ptCount val="1"/>
                <c:pt idx="0">
                  <c:v>0.23576158940397351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EE-475C-AB5D-CA8D1157DADD}"/>
            </c:ext>
          </c:extLst>
        </c:ser>
        <c:ser>
          <c:idx val="1"/>
          <c:order val="1"/>
          <c:tx>
            <c:strRef>
              <c:f>Hoja2!$G$4</c:f>
              <c:strCache>
                <c:ptCount val="1"/>
                <c:pt idx="0">
                  <c:v>ALEMANIA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Hoja2!$H$4</c:f>
              <c:numCache>
                <c:formatCode>0.00%</c:formatCode>
                <c:ptCount val="1"/>
                <c:pt idx="0">
                  <c:v>0.2251655629139073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EE-475C-AB5D-CA8D1157DADD}"/>
            </c:ext>
          </c:extLst>
        </c:ser>
        <c:ser>
          <c:idx val="2"/>
          <c:order val="2"/>
          <c:tx>
            <c:strRef>
              <c:f>Hoja2!$G$5</c:f>
              <c:strCache>
                <c:ptCount val="1"/>
                <c:pt idx="0">
                  <c:v>PAÍSES BAJOS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Hoja2!$H$5</c:f>
              <c:numCache>
                <c:formatCode>0.00%</c:formatCode>
                <c:ptCount val="1"/>
                <c:pt idx="0">
                  <c:v>0.20264900662251656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EE-475C-AB5D-CA8D1157DADD}"/>
            </c:ext>
          </c:extLst>
        </c:ser>
        <c:ser>
          <c:idx val="3"/>
          <c:order val="3"/>
          <c:tx>
            <c:strRef>
              <c:f>Hoja2!$G$6</c:f>
              <c:strCache>
                <c:ptCount val="1"/>
                <c:pt idx="0">
                  <c:v>Reino Unido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Hoja2!$H$6</c:f>
              <c:numCache>
                <c:formatCode>0.00%</c:formatCode>
                <c:ptCount val="1"/>
                <c:pt idx="0">
                  <c:v>0.18675496688741722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6EE-475C-AB5D-CA8D1157DADD}"/>
            </c:ext>
          </c:extLst>
        </c:ser>
        <c:ser>
          <c:idx val="4"/>
          <c:order val="4"/>
          <c:tx>
            <c:strRef>
              <c:f>Hoja2!$G$7</c:f>
              <c:strCache>
                <c:ptCount val="1"/>
                <c:pt idx="0">
                  <c:v>ITALIA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Hoja2!$H$7</c:f>
              <c:numCache>
                <c:formatCode>0.00%</c:formatCode>
                <c:ptCount val="1"/>
                <c:pt idx="0">
                  <c:v>5.0331125827814571E-2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6EE-475C-AB5D-CA8D1157DADD}"/>
            </c:ext>
          </c:extLst>
        </c:ser>
        <c:ser>
          <c:idx val="5"/>
          <c:order val="5"/>
          <c:tx>
            <c:strRef>
              <c:f>Hoja2!$G$8</c:f>
              <c:strCache>
                <c:ptCount val="1"/>
                <c:pt idx="0">
                  <c:v>ESPAÑA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Hoja2!$H$8</c:f>
              <c:numCache>
                <c:formatCode>0.00%</c:formatCode>
                <c:ptCount val="1"/>
                <c:pt idx="0">
                  <c:v>3.0463576158940398E-2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6EE-475C-AB5D-CA8D1157DADD}"/>
            </c:ext>
          </c:extLst>
        </c:ser>
        <c:ser>
          <c:idx val="6"/>
          <c:order val="6"/>
          <c:tx>
            <c:strRef>
              <c:f>Hoja2!$G$9</c:f>
              <c:strCache>
                <c:ptCount val="1"/>
                <c:pt idx="0">
                  <c:v>REPÚBLICA CHECA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Hoja2!$H$9</c:f>
              <c:numCache>
                <c:formatCode>0.00%</c:formatCode>
                <c:ptCount val="1"/>
                <c:pt idx="0">
                  <c:v>2.2516556291390728E-2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6EE-475C-AB5D-CA8D1157DADD}"/>
            </c:ext>
          </c:extLst>
        </c:ser>
        <c:ser>
          <c:idx val="7"/>
          <c:order val="7"/>
          <c:tx>
            <c:strRef>
              <c:f>Hoja2!$G$10</c:f>
              <c:strCache>
                <c:ptCount val="1"/>
                <c:pt idx="0">
                  <c:v>AUSTRIA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Hoja2!$H$10</c:f>
              <c:numCache>
                <c:formatCode>0.00%</c:formatCode>
                <c:ptCount val="1"/>
                <c:pt idx="0">
                  <c:v>1.7218543046357615E-2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6EE-475C-AB5D-CA8D1157DADD}"/>
            </c:ext>
          </c:extLst>
        </c:ser>
        <c:ser>
          <c:idx val="8"/>
          <c:order val="8"/>
          <c:tx>
            <c:strRef>
              <c:f>Hoja2!$G$11</c:f>
              <c:strCache>
                <c:ptCount val="1"/>
                <c:pt idx="0">
                  <c:v>SUECIA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Hoja2!$H$11</c:f>
              <c:numCache>
                <c:formatCode>0.00%</c:formatCode>
                <c:ptCount val="1"/>
                <c:pt idx="0">
                  <c:v>1.5894039735099338E-2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6EE-475C-AB5D-CA8D1157DADD}"/>
            </c:ext>
          </c:extLst>
        </c:ser>
        <c:ser>
          <c:idx val="9"/>
          <c:order val="9"/>
          <c:tx>
            <c:strRef>
              <c:f>Hoja2!$G$12</c:f>
              <c:strCache>
                <c:ptCount val="1"/>
                <c:pt idx="0">
                  <c:v>POLONIA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Hoja2!$H$12</c:f>
              <c:numCache>
                <c:formatCode>0.00%</c:formatCode>
                <c:ptCount val="1"/>
                <c:pt idx="0">
                  <c:v>6.6225165562913907E-3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6EE-475C-AB5D-CA8D1157DADD}"/>
            </c:ext>
          </c:extLst>
        </c:ser>
        <c:ser>
          <c:idx val="10"/>
          <c:order val="10"/>
          <c:tx>
            <c:strRef>
              <c:f>Hoja2!$G$13</c:f>
              <c:strCache>
                <c:ptCount val="1"/>
                <c:pt idx="0">
                  <c:v>BÉGICA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Hoja2!$H$13</c:f>
              <c:numCache>
                <c:formatCode>0.00%</c:formatCode>
                <c:ptCount val="1"/>
                <c:pt idx="0">
                  <c:v>3.9735099337748344E-3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6EE-475C-AB5D-CA8D1157DADD}"/>
            </c:ext>
          </c:extLst>
        </c:ser>
        <c:ser>
          <c:idx val="11"/>
          <c:order val="11"/>
          <c:tx>
            <c:strRef>
              <c:f>Hoja2!$G$14</c:f>
              <c:strCache>
                <c:ptCount val="1"/>
                <c:pt idx="0">
                  <c:v>DINAMARCA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Países</c:v>
              </c:pt>
            </c:strLit>
          </c:cat>
          <c:val>
            <c:numRef>
              <c:f>Hoja2!$H$14</c:f>
              <c:numCache>
                <c:formatCode>0.00%</c:formatCode>
                <c:ptCount val="1"/>
                <c:pt idx="0">
                  <c:v>2.6490066225165563E-3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6EE-475C-AB5D-CA8D1157DA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716206016"/>
        <c:axId val="-1716195136"/>
      </c:barChart>
      <c:catAx>
        <c:axId val="-171620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195136"/>
        <c:crosses val="autoZero"/>
        <c:auto val="1"/>
        <c:lblAlgn val="ctr"/>
        <c:lblOffset val="100"/>
        <c:noMultiLvlLbl val="0"/>
      </c:catAx>
      <c:valAx>
        <c:axId val="-171619513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b="1">
                    <a:solidFill>
                      <a:schemeClr val="tx1"/>
                    </a:solidFill>
                  </a:rPr>
                  <a:t>Porcentaje de Participación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crossAx val="-171620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5807134376129274E-2"/>
          <c:y val="1.6192917574861961E-2"/>
          <c:w val="0.91060216696459584"/>
          <c:h val="0.21729322844912863"/>
        </c:manualLayout>
      </c:layout>
      <c:overlay val="0"/>
      <c:spPr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+mn-lt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r>
              <a:rPr lang="en-US" sz="1800" b="1" dirty="0" err="1">
                <a:solidFill>
                  <a:schemeClr val="tx1"/>
                </a:solidFill>
              </a:rPr>
              <a:t>Formas</a:t>
            </a:r>
            <a:r>
              <a:rPr lang="en-US" sz="1800" b="1" dirty="0">
                <a:solidFill>
                  <a:schemeClr val="tx1"/>
                </a:solidFill>
              </a:rPr>
              <a:t> de </a:t>
            </a:r>
            <a:r>
              <a:rPr lang="en-US" sz="1800" b="1" dirty="0" err="1">
                <a:solidFill>
                  <a:schemeClr val="tx1"/>
                </a:solidFill>
              </a:rPr>
              <a:t>envío</a:t>
            </a:r>
            <a:r>
              <a:rPr lang="en-US" sz="1800" b="1" dirty="0">
                <a:solidFill>
                  <a:schemeClr val="tx1"/>
                </a:solidFill>
              </a:rPr>
              <a:t> de </a:t>
            </a:r>
            <a:r>
              <a:rPr lang="en-US" sz="1800" b="1" dirty="0" err="1">
                <a:solidFill>
                  <a:schemeClr val="tx1"/>
                </a:solidFill>
              </a:rPr>
              <a:t>las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frutas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deshidratadas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1800" b="1" dirty="0" smtClean="0">
                <a:solidFill>
                  <a:schemeClr val="tx1"/>
                </a:solidFill>
              </a:rPr>
              <a:t>2012-2018</a:t>
            </a:r>
            <a:endParaRPr lang="en-US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Número de envíos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'listado corregido 1'!$AF$1037:$AF$1039</c:f>
              <c:strCache>
                <c:ptCount val="3"/>
                <c:pt idx="0">
                  <c:v>MARÍTIMO</c:v>
                </c:pt>
                <c:pt idx="1">
                  <c:v>AÉREA </c:v>
                </c:pt>
                <c:pt idx="2">
                  <c:v>CARRETERA</c:v>
                </c:pt>
              </c:strCache>
            </c:strRef>
          </c:cat>
          <c:val>
            <c:numRef>
              <c:f>'listado corregido 1'!$AG$1037:$AG$1039</c:f>
              <c:numCache>
                <c:formatCode>General</c:formatCode>
                <c:ptCount val="3"/>
                <c:pt idx="0">
                  <c:v>1165</c:v>
                </c:pt>
                <c:pt idx="1">
                  <c:v>245</c:v>
                </c:pt>
                <c:pt idx="2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16192416"/>
        <c:axId val="-1716201664"/>
      </c:barChart>
      <c:catAx>
        <c:axId val="-171619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201664"/>
        <c:crosses val="autoZero"/>
        <c:auto val="1"/>
        <c:lblAlgn val="ctr"/>
        <c:lblOffset val="100"/>
        <c:noMultiLvlLbl val="0"/>
      </c:catAx>
      <c:valAx>
        <c:axId val="-171620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800"/>
                  <a:t>Número de envíos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17161924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+mj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Exportaciones a la Unión Europea 2012-2018 (USD Millones FOB)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Exportaciones</c:v>
              </c:pt>
            </c:strLit>
          </c:cat>
          <c:val>
            <c:numRef>
              <c:f>Hoja1!$B$58</c:f>
              <c:numCache>
                <c:formatCode>General</c:formatCode>
                <c:ptCount val="1"/>
                <c:pt idx="0">
                  <c:v>2445.5</c:v>
                </c:pt>
              </c:numCache>
            </c:numRef>
          </c:val>
        </c:ser>
        <c:ser>
          <c:idx val="1"/>
          <c:order val="1"/>
          <c:tx>
            <c:v>2013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Exportaciones</c:v>
              </c:pt>
            </c:strLit>
          </c:cat>
          <c:val>
            <c:numRef>
              <c:f>Hoja1!$B$59</c:f>
              <c:numCache>
                <c:formatCode>General</c:formatCode>
                <c:ptCount val="1"/>
                <c:pt idx="0">
                  <c:v>3011.1</c:v>
                </c:pt>
              </c:numCache>
            </c:numRef>
          </c:val>
        </c:ser>
        <c:ser>
          <c:idx val="2"/>
          <c:order val="2"/>
          <c:tx>
            <c:v>2014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Exportaciones</c:v>
              </c:pt>
            </c:strLit>
          </c:cat>
          <c:val>
            <c:numRef>
              <c:f>Hoja1!$B$60</c:f>
              <c:numCache>
                <c:formatCode>General</c:formatCode>
                <c:ptCount val="1"/>
                <c:pt idx="0">
                  <c:v>2981.3</c:v>
                </c:pt>
              </c:numCache>
            </c:numRef>
          </c:val>
        </c:ser>
        <c:ser>
          <c:idx val="3"/>
          <c:order val="3"/>
          <c:tx>
            <c:v>2015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Exportaciones</c:v>
              </c:pt>
            </c:strLit>
          </c:cat>
          <c:val>
            <c:numRef>
              <c:f>Hoja1!$B$61</c:f>
              <c:numCache>
                <c:formatCode>General</c:formatCode>
                <c:ptCount val="1"/>
                <c:pt idx="0">
                  <c:v>2773</c:v>
                </c:pt>
              </c:numCache>
            </c:numRef>
          </c:val>
        </c:ser>
        <c:ser>
          <c:idx val="4"/>
          <c:order val="4"/>
          <c:tx>
            <c:v>2016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Exportaciones</c:v>
              </c:pt>
            </c:strLit>
          </c:cat>
          <c:val>
            <c:numRef>
              <c:f>Hoja1!$B$62</c:f>
              <c:numCache>
                <c:formatCode>General</c:formatCode>
                <c:ptCount val="1"/>
                <c:pt idx="0">
                  <c:v>2831.7</c:v>
                </c:pt>
              </c:numCache>
            </c:numRef>
          </c:val>
        </c:ser>
        <c:ser>
          <c:idx val="5"/>
          <c:order val="5"/>
          <c:tx>
            <c:v>2017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Exportaciones</c:v>
              </c:pt>
            </c:strLit>
          </c:cat>
          <c:val>
            <c:numRef>
              <c:f>Hoja1!$B$63</c:f>
              <c:numCache>
                <c:formatCode>General</c:formatCode>
                <c:ptCount val="1"/>
                <c:pt idx="0">
                  <c:v>3173.4</c:v>
                </c:pt>
              </c:numCache>
            </c:numRef>
          </c:val>
        </c:ser>
        <c:ser>
          <c:idx val="6"/>
          <c:order val="6"/>
          <c:tx>
            <c:v>2018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Exportaciones</c:v>
              </c:pt>
            </c:strLit>
          </c:cat>
          <c:val>
            <c:numRef>
              <c:f>Hoja1!$B$64</c:f>
              <c:numCache>
                <c:formatCode>General</c:formatCode>
                <c:ptCount val="1"/>
                <c:pt idx="0">
                  <c:v>3268.9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1715257904"/>
        <c:axId val="-1715256816"/>
      </c:barChart>
      <c:catAx>
        <c:axId val="-1715257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15256816"/>
        <c:crosses val="autoZero"/>
        <c:auto val="1"/>
        <c:lblAlgn val="ctr"/>
        <c:lblOffset val="100"/>
        <c:noMultiLvlLbl val="0"/>
      </c:catAx>
      <c:valAx>
        <c:axId val="-1715256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71525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Relationship Id="rId4" Type="http://schemas.openxmlformats.org/officeDocument/2006/relationships/image" Target="../media/image9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6B236-17C5-4458-BFD0-1CB18E2FA4DA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B89C7FA-202E-478E-9629-C92F74923202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Enfoque</a:t>
          </a:r>
          <a:endParaRPr lang="es-EC" sz="1800" dirty="0">
            <a:solidFill>
              <a:schemeClr val="bg1"/>
            </a:solidFill>
          </a:endParaRPr>
        </a:p>
      </dgm:t>
    </dgm:pt>
    <dgm:pt modelId="{9A4208D6-E9B7-4E04-BCFD-C891B1C5E4ED}" type="parTrans" cxnId="{0E56E3E3-21E3-4C64-9C68-98F6D306877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E7EB7D8-ADC2-49C2-BED0-4ACA1372CE57}" type="sibTrans" cxnId="{0E56E3E3-21E3-4C64-9C68-98F6D306877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4B2A955-B3DE-4A17-B3DB-9DDADCA452A9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bg1"/>
              </a:solidFill>
            </a:rPr>
            <a:t>Mixto (</a:t>
          </a:r>
          <a:r>
            <a:rPr lang="es-EC" sz="2000" dirty="0" err="1" smtClean="0">
              <a:solidFill>
                <a:schemeClr val="bg1"/>
              </a:solidFill>
            </a:rPr>
            <a:t>Cuali</a:t>
          </a:r>
          <a:r>
            <a:rPr lang="es-EC" sz="2000" dirty="0" smtClean="0">
              <a:solidFill>
                <a:schemeClr val="bg1"/>
              </a:solidFill>
            </a:rPr>
            <a:t>-Cuantitativo)</a:t>
          </a:r>
          <a:endParaRPr lang="es-EC" sz="2000" dirty="0">
            <a:solidFill>
              <a:schemeClr val="bg1"/>
            </a:solidFill>
          </a:endParaRPr>
        </a:p>
      </dgm:t>
    </dgm:pt>
    <dgm:pt modelId="{99FD18AF-461C-4355-AFF8-E01B9FE90701}" type="parTrans" cxnId="{20CED21A-5CB5-4F61-9236-D64E9BD4CFB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127344E-E2B6-44CB-A1A7-6200B3024F50}" type="sibTrans" cxnId="{20CED21A-5CB5-4F61-9236-D64E9BD4CFB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6783686-D113-4302-95EE-9ACC5A0AA993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Finalidad</a:t>
          </a:r>
          <a:endParaRPr lang="es-EC" sz="1800" dirty="0">
            <a:solidFill>
              <a:schemeClr val="bg1"/>
            </a:solidFill>
          </a:endParaRPr>
        </a:p>
      </dgm:t>
    </dgm:pt>
    <dgm:pt modelId="{C1168CE1-57E5-43C2-AE5F-11C0789F7376}" type="parTrans" cxnId="{FCD0522E-0F60-4BAF-9DE2-E311B66D590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1F3A247-93BE-40A3-B3B3-6DFDE9DC8035}" type="sibTrans" cxnId="{FCD0522E-0F60-4BAF-9DE2-E311B66D590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48012351-4E23-45A8-AF1B-77D159C2E413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bg1"/>
              </a:solidFill>
            </a:rPr>
            <a:t>Aplicada</a:t>
          </a:r>
          <a:endParaRPr lang="es-EC" sz="2400" dirty="0">
            <a:solidFill>
              <a:schemeClr val="bg1"/>
            </a:solidFill>
          </a:endParaRPr>
        </a:p>
      </dgm:t>
    </dgm:pt>
    <dgm:pt modelId="{CEDB27BB-775C-420E-AF14-AB3B1693C79B}" type="parTrans" cxnId="{B069F882-9691-43F1-93DE-1CBC3F1976E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4B1E4702-5B1D-4605-8936-EB187B066F09}" type="sibTrans" cxnId="{B069F882-9691-43F1-93DE-1CBC3F1976E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2E1C4E0-AB41-4568-A327-81FB6510E10A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bg1"/>
              </a:solidFill>
            </a:rPr>
            <a:t>Alcance</a:t>
          </a:r>
          <a:endParaRPr lang="es-EC" sz="1600" dirty="0">
            <a:solidFill>
              <a:schemeClr val="bg1"/>
            </a:solidFill>
          </a:endParaRPr>
        </a:p>
      </dgm:t>
    </dgm:pt>
    <dgm:pt modelId="{217D0A5E-63F0-43CA-A7EF-57C3D8AF4608}" type="parTrans" cxnId="{167CA4EC-F017-4E27-9169-8424554527F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C341AA78-CD18-4574-BF14-669663F13973}" type="sibTrans" cxnId="{167CA4EC-F017-4E27-9169-8424554527F2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D84384A-8975-4D61-BE73-FF445AC66102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bg1"/>
              </a:solidFill>
            </a:rPr>
            <a:t>Descriptivo</a:t>
          </a:r>
          <a:endParaRPr lang="es-EC" sz="2000" dirty="0">
            <a:solidFill>
              <a:schemeClr val="bg1"/>
            </a:solidFill>
          </a:endParaRPr>
        </a:p>
      </dgm:t>
    </dgm:pt>
    <dgm:pt modelId="{1BB4556D-A0F3-4B20-A663-4C8DB2A072C4}" type="parTrans" cxnId="{295A55DB-B492-4AF8-A08B-A1F89953FEAF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B257B671-0BAE-4DAF-A502-0E0B4B8ABBEB}" type="sibTrans" cxnId="{295A55DB-B492-4AF8-A08B-A1F89953FEAF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CF83D69-5ED2-436E-9E47-6C3E2819F140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bg1"/>
              </a:solidFill>
            </a:rPr>
            <a:t>Instrumento de Recolección de datos</a:t>
          </a:r>
          <a:endParaRPr lang="es-EC" sz="1600" dirty="0">
            <a:solidFill>
              <a:schemeClr val="bg1"/>
            </a:solidFill>
          </a:endParaRPr>
        </a:p>
      </dgm:t>
    </dgm:pt>
    <dgm:pt modelId="{6AFBCBD2-042A-44A3-B0E1-03A31E5E73AA}" type="parTrans" cxnId="{147D5304-C04A-4028-836F-6D0FF62A00F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B06A62E-FE2C-4110-AD1B-38EC824C4932}" type="sibTrans" cxnId="{147D5304-C04A-4028-836F-6D0FF62A00FA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92972CDD-9FFD-431F-884B-BEAC5D16F71E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bg1"/>
              </a:solidFill>
            </a:rPr>
            <a:t>Encuestas</a:t>
          </a:r>
          <a:endParaRPr lang="es-EC" sz="1600" dirty="0">
            <a:solidFill>
              <a:schemeClr val="bg1"/>
            </a:solidFill>
          </a:endParaRPr>
        </a:p>
      </dgm:t>
    </dgm:pt>
    <dgm:pt modelId="{175AD5EE-87BC-4BA0-8D57-7A87C5C96849}" type="parTrans" cxnId="{E72907D3-EC13-471B-BA04-7274F3839B2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18296DD-0DB5-4D8F-9D05-9D0078D260D4}" type="sibTrans" cxnId="{E72907D3-EC13-471B-BA04-7274F3839B29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3E1CFF6-FE56-4D6B-9AB0-8864AF0EAE88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bg1"/>
              </a:solidFill>
            </a:rPr>
            <a:t>Entrevistas</a:t>
          </a:r>
          <a:endParaRPr lang="es-EC" sz="1600" dirty="0">
            <a:solidFill>
              <a:schemeClr val="bg1"/>
            </a:solidFill>
          </a:endParaRPr>
        </a:p>
      </dgm:t>
    </dgm:pt>
    <dgm:pt modelId="{6F7CD184-6EB6-4BB9-89AA-D2667C3EE130}" type="parTrans" cxnId="{A18EB6A5-7169-42B7-AC44-2AF42E9F858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63A7C710-75C7-433D-8643-E67C65DBF147}" type="sibTrans" cxnId="{A18EB6A5-7169-42B7-AC44-2AF42E9F858C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4307F83-54E9-415F-A1B1-706258419670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bg1"/>
              </a:solidFill>
            </a:rPr>
            <a:t>Bibliografía</a:t>
          </a:r>
          <a:endParaRPr lang="es-EC" sz="1600" dirty="0">
            <a:solidFill>
              <a:schemeClr val="bg1"/>
            </a:solidFill>
          </a:endParaRPr>
        </a:p>
      </dgm:t>
    </dgm:pt>
    <dgm:pt modelId="{CFCE5121-D065-4516-A3E7-0C1BBE934A32}" type="parTrans" cxnId="{61B52824-D488-4A4A-976D-90EE379EE4E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B5F7F68-CF88-4B9B-934E-A8B21ED772DB}" type="sibTrans" cxnId="{61B52824-D488-4A4A-976D-90EE379EE4E3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FF45EEA-AFA8-41A9-A07D-A5CE4CB7C8E6}">
      <dgm:prSet phldrT="[Texto]"/>
      <dgm:spPr/>
      <dgm:t>
        <a:bodyPr/>
        <a:lstStyle/>
        <a:p>
          <a:r>
            <a:rPr lang="es-EC" dirty="0" smtClean="0">
              <a:solidFill>
                <a:schemeClr val="bg1"/>
              </a:solidFill>
            </a:rPr>
            <a:t>Recolección de Datos:</a:t>
          </a:r>
          <a:endParaRPr lang="es-EC" dirty="0">
            <a:solidFill>
              <a:schemeClr val="bg1"/>
            </a:solidFill>
          </a:endParaRPr>
        </a:p>
      </dgm:t>
    </dgm:pt>
    <dgm:pt modelId="{A89A6800-FCF1-4D98-8A9C-DFE7BD765B30}" type="parTrans" cxnId="{238921EC-88E4-4065-8E6F-509A238D94A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A563020A-F86A-49CE-9D1D-71F055FB0D5A}" type="sibTrans" cxnId="{238921EC-88E4-4065-8E6F-509A238D94AE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C95287C-92F7-44AA-A591-1D86BCDB8A80}">
      <dgm:prSet phldrT="[Texto]"/>
      <dgm:spPr/>
      <dgm:t>
        <a:bodyPr/>
        <a:lstStyle/>
        <a:p>
          <a:r>
            <a:rPr lang="es-EC" dirty="0" smtClean="0">
              <a:solidFill>
                <a:schemeClr val="bg1"/>
              </a:solidFill>
            </a:rPr>
            <a:t>Base de Datos</a:t>
          </a:r>
          <a:endParaRPr lang="es-EC" dirty="0">
            <a:solidFill>
              <a:schemeClr val="bg1"/>
            </a:solidFill>
          </a:endParaRPr>
        </a:p>
      </dgm:t>
    </dgm:pt>
    <dgm:pt modelId="{6CD5B1B2-37CC-4E54-8C06-26FACA4904DD}" type="parTrans" cxnId="{466266B6-C51E-428E-B442-AAEC6BE781A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4C481E24-FC60-4827-87D5-7299617C6DBF}" type="sibTrans" cxnId="{466266B6-C51E-428E-B442-AAEC6BE781A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CE05F2F-C4AE-4E0D-BA01-5FDA10E76193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Cobertura de la unidad de análisis:</a:t>
          </a:r>
          <a:endParaRPr lang="es-EC" sz="1800" dirty="0">
            <a:solidFill>
              <a:schemeClr val="bg1"/>
            </a:solidFill>
          </a:endParaRPr>
        </a:p>
      </dgm:t>
    </dgm:pt>
    <dgm:pt modelId="{5DF21558-AEA5-4301-AAE7-C561BE96C103}" type="parTrans" cxnId="{633B3B48-59E6-414E-BA58-F92C186A3D5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5222C8A0-C3B9-4252-A8CA-CB4F1AB55BC7}" type="sibTrans" cxnId="{633B3B48-59E6-414E-BA58-F92C186A3D57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11C27738-F9F9-4A6E-8BE0-CCDAC98772FA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</a:rPr>
            <a:t>Censo</a:t>
          </a:r>
          <a:endParaRPr lang="es-EC" sz="1800" dirty="0">
            <a:solidFill>
              <a:schemeClr val="bg1"/>
            </a:solidFill>
          </a:endParaRPr>
        </a:p>
      </dgm:t>
    </dgm:pt>
    <dgm:pt modelId="{D65C44BF-3BFC-4C4E-91BB-1848FCFA8407}" type="parTrans" cxnId="{01AD36EE-2316-4557-B8C6-34D49A0B254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76A6D369-CF71-4636-A516-78243EF1E367}" type="sibTrans" cxnId="{01AD36EE-2316-4557-B8C6-34D49A0B254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8EAA42AE-7709-4F5A-A22E-924048FAABCD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bg1"/>
              </a:solidFill>
            </a:rPr>
            <a:t>Tabulación</a:t>
          </a:r>
          <a:endParaRPr lang="es-EC" sz="1600" dirty="0">
            <a:solidFill>
              <a:schemeClr val="bg1"/>
            </a:solidFill>
          </a:endParaRPr>
        </a:p>
      </dgm:t>
    </dgm:pt>
    <dgm:pt modelId="{23ECAC15-6053-4BB1-8685-55369B438F7C}" type="parTrans" cxnId="{79A403BC-6AD0-4534-A9C3-A36ED867DF0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577B336-FF53-437D-877F-7572CCEA6C65}" type="sibTrans" cxnId="{79A403BC-6AD0-4534-A9C3-A36ED867DF0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845687-036F-4F9A-9895-599FBAF4EF1E}" type="pres">
      <dgm:prSet presAssocID="{72C6B236-17C5-4458-BFD0-1CB18E2FA4D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9FACBC3-A167-4C4D-8268-5140FE806393}" type="pres">
      <dgm:prSet presAssocID="{CB89C7FA-202E-478E-9629-C92F74923202}" presName="composite" presStyleCnt="0"/>
      <dgm:spPr/>
    </dgm:pt>
    <dgm:pt modelId="{6E989378-52FA-4AE0-9279-D80C89389C1D}" type="pres">
      <dgm:prSet presAssocID="{CB89C7FA-202E-478E-9629-C92F74923202}" presName="LShape" presStyleLbl="alignNode1" presStyleIdx="0" presStyleCnt="11"/>
      <dgm:spPr/>
    </dgm:pt>
    <dgm:pt modelId="{43A99BBE-A43C-4892-83AD-21FB3D98CE6C}" type="pres">
      <dgm:prSet presAssocID="{CB89C7FA-202E-478E-9629-C92F74923202}" presName="ParentText" presStyleLbl="revTx" presStyleIdx="0" presStyleCnt="6" custScaleX="1074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CF5EB6-911F-485C-B098-14EDC4728321}" type="pres">
      <dgm:prSet presAssocID="{CB89C7FA-202E-478E-9629-C92F74923202}" presName="Triangle" presStyleLbl="alignNode1" presStyleIdx="1" presStyleCnt="11"/>
      <dgm:spPr/>
    </dgm:pt>
    <dgm:pt modelId="{C04B324A-285A-4146-A66D-A2F855F77ACA}" type="pres">
      <dgm:prSet presAssocID="{8E7EB7D8-ADC2-49C2-BED0-4ACA1372CE57}" presName="sibTrans" presStyleCnt="0"/>
      <dgm:spPr/>
    </dgm:pt>
    <dgm:pt modelId="{BD0F8B0C-727B-40F3-8BC4-79E3C9D7AA86}" type="pres">
      <dgm:prSet presAssocID="{8E7EB7D8-ADC2-49C2-BED0-4ACA1372CE57}" presName="space" presStyleCnt="0"/>
      <dgm:spPr/>
    </dgm:pt>
    <dgm:pt modelId="{1BDF90F6-818E-4BA0-857B-EA541F8836F2}" type="pres">
      <dgm:prSet presAssocID="{A6783686-D113-4302-95EE-9ACC5A0AA993}" presName="composite" presStyleCnt="0"/>
      <dgm:spPr/>
    </dgm:pt>
    <dgm:pt modelId="{02BEA275-9CDE-49B8-A934-0BE22F6BD8CD}" type="pres">
      <dgm:prSet presAssocID="{A6783686-D113-4302-95EE-9ACC5A0AA993}" presName="LShape" presStyleLbl="alignNode1" presStyleIdx="2" presStyleCnt="11"/>
      <dgm:spPr/>
    </dgm:pt>
    <dgm:pt modelId="{1B2F77BC-6B08-400D-AC68-BE69FA10AF3C}" type="pres">
      <dgm:prSet presAssocID="{A6783686-D113-4302-95EE-9ACC5A0AA993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871F1-A625-4C62-8260-E51DB8942355}" type="pres">
      <dgm:prSet presAssocID="{A6783686-D113-4302-95EE-9ACC5A0AA993}" presName="Triangle" presStyleLbl="alignNode1" presStyleIdx="3" presStyleCnt="11"/>
      <dgm:spPr/>
    </dgm:pt>
    <dgm:pt modelId="{E9A55B70-A44A-40B1-ADD3-36E28CD13ED6}" type="pres">
      <dgm:prSet presAssocID="{D1F3A247-93BE-40A3-B3B3-6DFDE9DC8035}" presName="sibTrans" presStyleCnt="0"/>
      <dgm:spPr/>
    </dgm:pt>
    <dgm:pt modelId="{43D4D827-E7C2-4069-B9DB-BD75DC3E3D9D}" type="pres">
      <dgm:prSet presAssocID="{D1F3A247-93BE-40A3-B3B3-6DFDE9DC8035}" presName="space" presStyleCnt="0"/>
      <dgm:spPr/>
    </dgm:pt>
    <dgm:pt modelId="{A9F9927D-183D-4DB1-B654-3E45F2D912FD}" type="pres">
      <dgm:prSet presAssocID="{A2E1C4E0-AB41-4568-A327-81FB6510E10A}" presName="composite" presStyleCnt="0"/>
      <dgm:spPr/>
    </dgm:pt>
    <dgm:pt modelId="{03372999-EAA3-4873-BF7E-EFCBC238F190}" type="pres">
      <dgm:prSet presAssocID="{A2E1C4E0-AB41-4568-A327-81FB6510E10A}" presName="LShape" presStyleLbl="alignNode1" presStyleIdx="4" presStyleCnt="11"/>
      <dgm:spPr/>
    </dgm:pt>
    <dgm:pt modelId="{3CC28CD9-0F79-4074-A8D6-45C4F4F4D4DB}" type="pres">
      <dgm:prSet presAssocID="{A2E1C4E0-AB41-4568-A327-81FB6510E10A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2DA85-E24A-4611-AA72-67562FFCBD26}" type="pres">
      <dgm:prSet presAssocID="{A2E1C4E0-AB41-4568-A327-81FB6510E10A}" presName="Triangle" presStyleLbl="alignNode1" presStyleIdx="5" presStyleCnt="11"/>
      <dgm:spPr/>
    </dgm:pt>
    <dgm:pt modelId="{C2602B14-EEFF-40BE-A7E8-3E941D440A84}" type="pres">
      <dgm:prSet presAssocID="{C341AA78-CD18-4574-BF14-669663F13973}" presName="sibTrans" presStyleCnt="0"/>
      <dgm:spPr/>
    </dgm:pt>
    <dgm:pt modelId="{3EFFF417-F6D3-4711-BAAE-4F0598015FBE}" type="pres">
      <dgm:prSet presAssocID="{C341AA78-CD18-4574-BF14-669663F13973}" presName="space" presStyleCnt="0"/>
      <dgm:spPr/>
    </dgm:pt>
    <dgm:pt modelId="{7B3421B9-0AA0-4EF8-B8F6-0085CAEB1B07}" type="pres">
      <dgm:prSet presAssocID="{6CF83D69-5ED2-436E-9E47-6C3E2819F140}" presName="composite" presStyleCnt="0"/>
      <dgm:spPr/>
    </dgm:pt>
    <dgm:pt modelId="{ACE959A0-473D-411D-997E-1EDB908FA230}" type="pres">
      <dgm:prSet presAssocID="{6CF83D69-5ED2-436E-9E47-6C3E2819F140}" presName="LShape" presStyleLbl="alignNode1" presStyleIdx="6" presStyleCnt="11"/>
      <dgm:spPr/>
    </dgm:pt>
    <dgm:pt modelId="{83F3BD36-408E-4E8C-8511-B0E13B92C2AC}" type="pres">
      <dgm:prSet presAssocID="{6CF83D69-5ED2-436E-9E47-6C3E2819F140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5A0AAA-8332-4C61-803B-36CDC088E59A}" type="pres">
      <dgm:prSet presAssocID="{6CF83D69-5ED2-436E-9E47-6C3E2819F140}" presName="Triangle" presStyleLbl="alignNode1" presStyleIdx="7" presStyleCnt="11"/>
      <dgm:spPr/>
    </dgm:pt>
    <dgm:pt modelId="{3987BAB7-9D92-4AA0-9A61-3F97CE70172D}" type="pres">
      <dgm:prSet presAssocID="{1B06A62E-FE2C-4110-AD1B-38EC824C4932}" presName="sibTrans" presStyleCnt="0"/>
      <dgm:spPr/>
    </dgm:pt>
    <dgm:pt modelId="{DFCE5D3B-64A3-41A0-ADB7-68A438EB21C9}" type="pres">
      <dgm:prSet presAssocID="{1B06A62E-FE2C-4110-AD1B-38EC824C4932}" presName="space" presStyleCnt="0"/>
      <dgm:spPr/>
    </dgm:pt>
    <dgm:pt modelId="{F02C6A91-3D4B-4A53-8879-5425F965EC57}" type="pres">
      <dgm:prSet presAssocID="{2FF45EEA-AFA8-41A9-A07D-A5CE4CB7C8E6}" presName="composite" presStyleCnt="0"/>
      <dgm:spPr/>
    </dgm:pt>
    <dgm:pt modelId="{C758D42C-9764-428C-99E7-F4E0DE638C88}" type="pres">
      <dgm:prSet presAssocID="{2FF45EEA-AFA8-41A9-A07D-A5CE4CB7C8E6}" presName="LShape" presStyleLbl="alignNode1" presStyleIdx="8" presStyleCnt="11"/>
      <dgm:spPr/>
    </dgm:pt>
    <dgm:pt modelId="{A3B73035-0FEB-419B-B965-F67FBAE341A9}" type="pres">
      <dgm:prSet presAssocID="{2FF45EEA-AFA8-41A9-A07D-A5CE4CB7C8E6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EC25C-A8D5-459E-B7A8-CDFE57EAAE29}" type="pres">
      <dgm:prSet presAssocID="{2FF45EEA-AFA8-41A9-A07D-A5CE4CB7C8E6}" presName="Triangle" presStyleLbl="alignNode1" presStyleIdx="9" presStyleCnt="11"/>
      <dgm:spPr/>
    </dgm:pt>
    <dgm:pt modelId="{6E71A10B-12F3-4923-972D-296B8AB9802F}" type="pres">
      <dgm:prSet presAssocID="{A563020A-F86A-49CE-9D1D-71F055FB0D5A}" presName="sibTrans" presStyleCnt="0"/>
      <dgm:spPr/>
    </dgm:pt>
    <dgm:pt modelId="{00809536-4528-4A9B-B1C3-A642D2ECC3E1}" type="pres">
      <dgm:prSet presAssocID="{A563020A-F86A-49CE-9D1D-71F055FB0D5A}" presName="space" presStyleCnt="0"/>
      <dgm:spPr/>
    </dgm:pt>
    <dgm:pt modelId="{52ACF348-9ED0-41B3-9BF6-EB9745E92233}" type="pres">
      <dgm:prSet presAssocID="{8CE05F2F-C4AE-4E0D-BA01-5FDA10E76193}" presName="composite" presStyleCnt="0"/>
      <dgm:spPr/>
    </dgm:pt>
    <dgm:pt modelId="{9FA52C83-0BA9-4E73-B9DF-0F0580A7EB46}" type="pres">
      <dgm:prSet presAssocID="{8CE05F2F-C4AE-4E0D-BA01-5FDA10E76193}" presName="LShape" presStyleLbl="alignNode1" presStyleIdx="10" presStyleCnt="11"/>
      <dgm:spPr/>
    </dgm:pt>
    <dgm:pt modelId="{C1396E4A-BBC4-4206-BF0E-155DFBB40E3C}" type="pres">
      <dgm:prSet presAssocID="{8CE05F2F-C4AE-4E0D-BA01-5FDA10E76193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8EB6A5-7169-42B7-AC44-2AF42E9F858C}" srcId="{6CF83D69-5ED2-436E-9E47-6C3E2819F140}" destId="{53E1CFF6-FE56-4D6B-9AB0-8864AF0EAE88}" srcOrd="2" destOrd="0" parTransId="{6F7CD184-6EB6-4BB9-89AA-D2667C3EE130}" sibTransId="{63A7C710-75C7-433D-8643-E67C65DBF147}"/>
    <dgm:cxn modelId="{633B3B48-59E6-414E-BA58-F92C186A3D57}" srcId="{72C6B236-17C5-4458-BFD0-1CB18E2FA4DA}" destId="{8CE05F2F-C4AE-4E0D-BA01-5FDA10E76193}" srcOrd="5" destOrd="0" parTransId="{5DF21558-AEA5-4301-AAE7-C561BE96C103}" sibTransId="{5222C8A0-C3B9-4252-A8CA-CB4F1AB55BC7}"/>
    <dgm:cxn modelId="{5EEAA37C-B485-49E1-BC46-ECCAE8792F96}" type="presOf" srcId="{48012351-4E23-45A8-AF1B-77D159C2E413}" destId="{1B2F77BC-6B08-400D-AC68-BE69FA10AF3C}" srcOrd="0" destOrd="1" presId="urn:microsoft.com/office/officeart/2009/3/layout/StepUpProcess"/>
    <dgm:cxn modelId="{01AD36EE-2316-4557-B8C6-34D49A0B2541}" srcId="{8CE05F2F-C4AE-4E0D-BA01-5FDA10E76193}" destId="{11C27738-F9F9-4A6E-8BE0-CCDAC98772FA}" srcOrd="0" destOrd="0" parTransId="{D65C44BF-3BFC-4C4E-91BB-1848FCFA8407}" sibTransId="{76A6D369-CF71-4636-A516-78243EF1E367}"/>
    <dgm:cxn modelId="{3D2B14F5-42FE-4E33-9174-5B97EDA2D277}" type="presOf" srcId="{8EAA42AE-7709-4F5A-A22E-924048FAABCD}" destId="{83F3BD36-408E-4E8C-8511-B0E13B92C2AC}" srcOrd="0" destOrd="4" presId="urn:microsoft.com/office/officeart/2009/3/layout/StepUpProcess"/>
    <dgm:cxn modelId="{B069F882-9691-43F1-93DE-1CBC3F1976EC}" srcId="{A6783686-D113-4302-95EE-9ACC5A0AA993}" destId="{48012351-4E23-45A8-AF1B-77D159C2E413}" srcOrd="0" destOrd="0" parTransId="{CEDB27BB-775C-420E-AF14-AB3B1693C79B}" sibTransId="{4B1E4702-5B1D-4605-8936-EB187B066F09}"/>
    <dgm:cxn modelId="{79A403BC-6AD0-4534-A9C3-A36ED867DF03}" srcId="{6CF83D69-5ED2-436E-9E47-6C3E2819F140}" destId="{8EAA42AE-7709-4F5A-A22E-924048FAABCD}" srcOrd="3" destOrd="0" parTransId="{23ECAC15-6053-4BB1-8685-55369B438F7C}" sibTransId="{C577B336-FF53-437D-877F-7572CCEA6C65}"/>
    <dgm:cxn modelId="{6CBC04BD-7D2D-4909-8E62-05BB53657709}" type="presOf" srcId="{A4B2A955-B3DE-4A17-B3DB-9DDADCA452A9}" destId="{43A99BBE-A43C-4892-83AD-21FB3D98CE6C}" srcOrd="0" destOrd="1" presId="urn:microsoft.com/office/officeart/2009/3/layout/StepUpProcess"/>
    <dgm:cxn modelId="{4AC288A0-E85F-47A5-A08F-06539EFCECBE}" type="presOf" srcId="{2C95287C-92F7-44AA-A591-1D86BCDB8A80}" destId="{A3B73035-0FEB-419B-B965-F67FBAE341A9}" srcOrd="0" destOrd="1" presId="urn:microsoft.com/office/officeart/2009/3/layout/StepUpProcess"/>
    <dgm:cxn modelId="{FC759E3B-A675-40E5-A5C7-D5D9FBB2A14D}" type="presOf" srcId="{8D84384A-8975-4D61-BE73-FF445AC66102}" destId="{3CC28CD9-0F79-4074-A8D6-45C4F4F4D4DB}" srcOrd="0" destOrd="1" presId="urn:microsoft.com/office/officeart/2009/3/layout/StepUpProcess"/>
    <dgm:cxn modelId="{494B138F-4624-48A3-B306-B603D4870CEE}" type="presOf" srcId="{A6783686-D113-4302-95EE-9ACC5A0AA993}" destId="{1B2F77BC-6B08-400D-AC68-BE69FA10AF3C}" srcOrd="0" destOrd="0" presId="urn:microsoft.com/office/officeart/2009/3/layout/StepUpProcess"/>
    <dgm:cxn modelId="{9CC86940-5E0B-4622-9247-ED6B3BE71C1F}" type="presOf" srcId="{8CE05F2F-C4AE-4E0D-BA01-5FDA10E76193}" destId="{C1396E4A-BBC4-4206-BF0E-155DFBB40E3C}" srcOrd="0" destOrd="0" presId="urn:microsoft.com/office/officeart/2009/3/layout/StepUpProcess"/>
    <dgm:cxn modelId="{20CED21A-5CB5-4F61-9236-D64E9BD4CFB9}" srcId="{CB89C7FA-202E-478E-9629-C92F74923202}" destId="{A4B2A955-B3DE-4A17-B3DB-9DDADCA452A9}" srcOrd="0" destOrd="0" parTransId="{99FD18AF-461C-4355-AFF8-E01B9FE90701}" sibTransId="{6127344E-E2B6-44CB-A1A7-6200B3024F50}"/>
    <dgm:cxn modelId="{FDBCBB6C-8319-4722-BBF9-AF51B4C200A3}" type="presOf" srcId="{A2E1C4E0-AB41-4568-A327-81FB6510E10A}" destId="{3CC28CD9-0F79-4074-A8D6-45C4F4F4D4DB}" srcOrd="0" destOrd="0" presId="urn:microsoft.com/office/officeart/2009/3/layout/StepUpProcess"/>
    <dgm:cxn modelId="{9487E16D-1555-462A-8664-3CE73F3838C9}" type="presOf" srcId="{2FF45EEA-AFA8-41A9-A07D-A5CE4CB7C8E6}" destId="{A3B73035-0FEB-419B-B965-F67FBAE341A9}" srcOrd="0" destOrd="0" presId="urn:microsoft.com/office/officeart/2009/3/layout/StepUpProcess"/>
    <dgm:cxn modelId="{0797E957-F8AC-4E3C-BE8F-08A702989210}" type="presOf" srcId="{11C27738-F9F9-4A6E-8BE0-CCDAC98772FA}" destId="{C1396E4A-BBC4-4206-BF0E-155DFBB40E3C}" srcOrd="0" destOrd="1" presId="urn:microsoft.com/office/officeart/2009/3/layout/StepUpProcess"/>
    <dgm:cxn modelId="{A095F550-D545-40D9-90EE-71EEDC8EDBFE}" type="presOf" srcId="{72C6B236-17C5-4458-BFD0-1CB18E2FA4DA}" destId="{34845687-036F-4F9A-9895-599FBAF4EF1E}" srcOrd="0" destOrd="0" presId="urn:microsoft.com/office/officeart/2009/3/layout/StepUpProcess"/>
    <dgm:cxn modelId="{14A412A6-DA31-4D2A-942B-ADA906540EE8}" type="presOf" srcId="{6CF83D69-5ED2-436E-9E47-6C3E2819F140}" destId="{83F3BD36-408E-4E8C-8511-B0E13B92C2AC}" srcOrd="0" destOrd="0" presId="urn:microsoft.com/office/officeart/2009/3/layout/StepUpProcess"/>
    <dgm:cxn modelId="{9DA57E06-6C53-4976-BEE5-6759113C6B72}" type="presOf" srcId="{53E1CFF6-FE56-4D6B-9AB0-8864AF0EAE88}" destId="{83F3BD36-408E-4E8C-8511-B0E13B92C2AC}" srcOrd="0" destOrd="3" presId="urn:microsoft.com/office/officeart/2009/3/layout/StepUpProcess"/>
    <dgm:cxn modelId="{61B52824-D488-4A4A-976D-90EE379EE4E3}" srcId="{6CF83D69-5ED2-436E-9E47-6C3E2819F140}" destId="{84307F83-54E9-415F-A1B1-706258419670}" srcOrd="0" destOrd="0" parTransId="{CFCE5121-D065-4516-A3E7-0C1BBE934A32}" sibTransId="{1B5F7F68-CF88-4B9B-934E-A8B21ED772DB}"/>
    <dgm:cxn modelId="{E72907D3-EC13-471B-BA04-7274F3839B29}" srcId="{6CF83D69-5ED2-436E-9E47-6C3E2819F140}" destId="{92972CDD-9FFD-431F-884B-BEAC5D16F71E}" srcOrd="1" destOrd="0" parTransId="{175AD5EE-87BC-4BA0-8D57-7A87C5C96849}" sibTransId="{318296DD-0DB5-4D8F-9D05-9D0078D260D4}"/>
    <dgm:cxn modelId="{466266B6-C51E-428E-B442-AAEC6BE781A4}" srcId="{2FF45EEA-AFA8-41A9-A07D-A5CE4CB7C8E6}" destId="{2C95287C-92F7-44AA-A591-1D86BCDB8A80}" srcOrd="0" destOrd="0" parTransId="{6CD5B1B2-37CC-4E54-8C06-26FACA4904DD}" sibTransId="{4C481E24-FC60-4827-87D5-7299617C6DBF}"/>
    <dgm:cxn modelId="{238921EC-88E4-4065-8E6F-509A238D94AE}" srcId="{72C6B236-17C5-4458-BFD0-1CB18E2FA4DA}" destId="{2FF45EEA-AFA8-41A9-A07D-A5CE4CB7C8E6}" srcOrd="4" destOrd="0" parTransId="{A89A6800-FCF1-4D98-8A9C-DFE7BD765B30}" sibTransId="{A563020A-F86A-49CE-9D1D-71F055FB0D5A}"/>
    <dgm:cxn modelId="{0E56E3E3-21E3-4C64-9C68-98F6D3068777}" srcId="{72C6B236-17C5-4458-BFD0-1CB18E2FA4DA}" destId="{CB89C7FA-202E-478E-9629-C92F74923202}" srcOrd="0" destOrd="0" parTransId="{9A4208D6-E9B7-4E04-BCFD-C891B1C5E4ED}" sibTransId="{8E7EB7D8-ADC2-49C2-BED0-4ACA1372CE57}"/>
    <dgm:cxn modelId="{0CA9DD45-3579-4F70-8ECA-ECBBF46750D5}" type="presOf" srcId="{CB89C7FA-202E-478E-9629-C92F74923202}" destId="{43A99BBE-A43C-4892-83AD-21FB3D98CE6C}" srcOrd="0" destOrd="0" presId="urn:microsoft.com/office/officeart/2009/3/layout/StepUpProcess"/>
    <dgm:cxn modelId="{E8DC9534-B33B-4CFB-B59F-35F7AC861AD0}" type="presOf" srcId="{92972CDD-9FFD-431F-884B-BEAC5D16F71E}" destId="{83F3BD36-408E-4E8C-8511-B0E13B92C2AC}" srcOrd="0" destOrd="2" presId="urn:microsoft.com/office/officeart/2009/3/layout/StepUpProcess"/>
    <dgm:cxn modelId="{167CA4EC-F017-4E27-9169-8424554527F2}" srcId="{72C6B236-17C5-4458-BFD0-1CB18E2FA4DA}" destId="{A2E1C4E0-AB41-4568-A327-81FB6510E10A}" srcOrd="2" destOrd="0" parTransId="{217D0A5E-63F0-43CA-A7EF-57C3D8AF4608}" sibTransId="{C341AA78-CD18-4574-BF14-669663F13973}"/>
    <dgm:cxn modelId="{295A55DB-B492-4AF8-A08B-A1F89953FEAF}" srcId="{A2E1C4E0-AB41-4568-A327-81FB6510E10A}" destId="{8D84384A-8975-4D61-BE73-FF445AC66102}" srcOrd="0" destOrd="0" parTransId="{1BB4556D-A0F3-4B20-A663-4C8DB2A072C4}" sibTransId="{B257B671-0BAE-4DAF-A502-0E0B4B8ABBEB}"/>
    <dgm:cxn modelId="{C675F9AC-8547-4567-BB51-64A8D418DDDF}" type="presOf" srcId="{84307F83-54E9-415F-A1B1-706258419670}" destId="{83F3BD36-408E-4E8C-8511-B0E13B92C2AC}" srcOrd="0" destOrd="1" presId="urn:microsoft.com/office/officeart/2009/3/layout/StepUpProcess"/>
    <dgm:cxn modelId="{147D5304-C04A-4028-836F-6D0FF62A00FA}" srcId="{72C6B236-17C5-4458-BFD0-1CB18E2FA4DA}" destId="{6CF83D69-5ED2-436E-9E47-6C3E2819F140}" srcOrd="3" destOrd="0" parTransId="{6AFBCBD2-042A-44A3-B0E1-03A31E5E73AA}" sibTransId="{1B06A62E-FE2C-4110-AD1B-38EC824C4932}"/>
    <dgm:cxn modelId="{FCD0522E-0F60-4BAF-9DE2-E311B66D590E}" srcId="{72C6B236-17C5-4458-BFD0-1CB18E2FA4DA}" destId="{A6783686-D113-4302-95EE-9ACC5A0AA993}" srcOrd="1" destOrd="0" parTransId="{C1168CE1-57E5-43C2-AE5F-11C0789F7376}" sibTransId="{D1F3A247-93BE-40A3-B3B3-6DFDE9DC8035}"/>
    <dgm:cxn modelId="{5D65CEC3-92B2-40B8-BBFF-5A3D80FCF971}" type="presParOf" srcId="{34845687-036F-4F9A-9895-599FBAF4EF1E}" destId="{B9FACBC3-A167-4C4D-8268-5140FE806393}" srcOrd="0" destOrd="0" presId="urn:microsoft.com/office/officeart/2009/3/layout/StepUpProcess"/>
    <dgm:cxn modelId="{AD88D7E7-467A-4718-9385-1E22EF8BC62B}" type="presParOf" srcId="{B9FACBC3-A167-4C4D-8268-5140FE806393}" destId="{6E989378-52FA-4AE0-9279-D80C89389C1D}" srcOrd="0" destOrd="0" presId="urn:microsoft.com/office/officeart/2009/3/layout/StepUpProcess"/>
    <dgm:cxn modelId="{79D0ADD2-5ABE-4215-ADDD-F79872911152}" type="presParOf" srcId="{B9FACBC3-A167-4C4D-8268-5140FE806393}" destId="{43A99BBE-A43C-4892-83AD-21FB3D98CE6C}" srcOrd="1" destOrd="0" presId="urn:microsoft.com/office/officeart/2009/3/layout/StepUpProcess"/>
    <dgm:cxn modelId="{2A89F8F4-1073-4B06-B421-BF91C863AF63}" type="presParOf" srcId="{B9FACBC3-A167-4C4D-8268-5140FE806393}" destId="{3ECF5EB6-911F-485C-B098-14EDC4728321}" srcOrd="2" destOrd="0" presId="urn:microsoft.com/office/officeart/2009/3/layout/StepUpProcess"/>
    <dgm:cxn modelId="{41944362-EBD3-43CE-A73C-8437CF282AD9}" type="presParOf" srcId="{34845687-036F-4F9A-9895-599FBAF4EF1E}" destId="{C04B324A-285A-4146-A66D-A2F855F77ACA}" srcOrd="1" destOrd="0" presId="urn:microsoft.com/office/officeart/2009/3/layout/StepUpProcess"/>
    <dgm:cxn modelId="{3C4A6A70-B5F3-4EA0-AC15-0F52A17354F8}" type="presParOf" srcId="{C04B324A-285A-4146-A66D-A2F855F77ACA}" destId="{BD0F8B0C-727B-40F3-8BC4-79E3C9D7AA86}" srcOrd="0" destOrd="0" presId="urn:microsoft.com/office/officeart/2009/3/layout/StepUpProcess"/>
    <dgm:cxn modelId="{5FDE94DE-C923-4F31-B63B-03715E21E797}" type="presParOf" srcId="{34845687-036F-4F9A-9895-599FBAF4EF1E}" destId="{1BDF90F6-818E-4BA0-857B-EA541F8836F2}" srcOrd="2" destOrd="0" presId="urn:microsoft.com/office/officeart/2009/3/layout/StepUpProcess"/>
    <dgm:cxn modelId="{DA384922-9859-4D30-B099-5CBDEDE33B94}" type="presParOf" srcId="{1BDF90F6-818E-4BA0-857B-EA541F8836F2}" destId="{02BEA275-9CDE-49B8-A934-0BE22F6BD8CD}" srcOrd="0" destOrd="0" presId="urn:microsoft.com/office/officeart/2009/3/layout/StepUpProcess"/>
    <dgm:cxn modelId="{3C790961-07A4-49F9-82FB-C3C149848773}" type="presParOf" srcId="{1BDF90F6-818E-4BA0-857B-EA541F8836F2}" destId="{1B2F77BC-6B08-400D-AC68-BE69FA10AF3C}" srcOrd="1" destOrd="0" presId="urn:microsoft.com/office/officeart/2009/3/layout/StepUpProcess"/>
    <dgm:cxn modelId="{ADD1E0A7-4F35-42A0-B582-DF32A74474E6}" type="presParOf" srcId="{1BDF90F6-818E-4BA0-857B-EA541F8836F2}" destId="{25F871F1-A625-4C62-8260-E51DB8942355}" srcOrd="2" destOrd="0" presId="urn:microsoft.com/office/officeart/2009/3/layout/StepUpProcess"/>
    <dgm:cxn modelId="{7470EBBD-FE09-48FB-BD45-87E0F46DE390}" type="presParOf" srcId="{34845687-036F-4F9A-9895-599FBAF4EF1E}" destId="{E9A55B70-A44A-40B1-ADD3-36E28CD13ED6}" srcOrd="3" destOrd="0" presId="urn:microsoft.com/office/officeart/2009/3/layout/StepUpProcess"/>
    <dgm:cxn modelId="{6C73FC2D-47F6-4EF9-8935-4FF8E1A1D9E5}" type="presParOf" srcId="{E9A55B70-A44A-40B1-ADD3-36E28CD13ED6}" destId="{43D4D827-E7C2-4069-B9DB-BD75DC3E3D9D}" srcOrd="0" destOrd="0" presId="urn:microsoft.com/office/officeart/2009/3/layout/StepUpProcess"/>
    <dgm:cxn modelId="{31198F8E-C3F9-4A07-A931-315F9A9B877F}" type="presParOf" srcId="{34845687-036F-4F9A-9895-599FBAF4EF1E}" destId="{A9F9927D-183D-4DB1-B654-3E45F2D912FD}" srcOrd="4" destOrd="0" presId="urn:microsoft.com/office/officeart/2009/3/layout/StepUpProcess"/>
    <dgm:cxn modelId="{AE8ACCC8-9BA3-4581-A178-B2DEE5FE5A89}" type="presParOf" srcId="{A9F9927D-183D-4DB1-B654-3E45F2D912FD}" destId="{03372999-EAA3-4873-BF7E-EFCBC238F190}" srcOrd="0" destOrd="0" presId="urn:microsoft.com/office/officeart/2009/3/layout/StepUpProcess"/>
    <dgm:cxn modelId="{B14C54F2-5D9E-4076-8754-D9C1B5EFB9F4}" type="presParOf" srcId="{A9F9927D-183D-4DB1-B654-3E45F2D912FD}" destId="{3CC28CD9-0F79-4074-A8D6-45C4F4F4D4DB}" srcOrd="1" destOrd="0" presId="urn:microsoft.com/office/officeart/2009/3/layout/StepUpProcess"/>
    <dgm:cxn modelId="{CDAFAF0D-34FC-4E7A-9A19-3AC56B326FAF}" type="presParOf" srcId="{A9F9927D-183D-4DB1-B654-3E45F2D912FD}" destId="{AE12DA85-E24A-4611-AA72-67562FFCBD26}" srcOrd="2" destOrd="0" presId="urn:microsoft.com/office/officeart/2009/3/layout/StepUpProcess"/>
    <dgm:cxn modelId="{1D6CAC2D-F68C-4898-BD0A-7665B9D3B7CF}" type="presParOf" srcId="{34845687-036F-4F9A-9895-599FBAF4EF1E}" destId="{C2602B14-EEFF-40BE-A7E8-3E941D440A84}" srcOrd="5" destOrd="0" presId="urn:microsoft.com/office/officeart/2009/3/layout/StepUpProcess"/>
    <dgm:cxn modelId="{4256E40F-6744-4C86-8065-0DC8093E262B}" type="presParOf" srcId="{C2602B14-EEFF-40BE-A7E8-3E941D440A84}" destId="{3EFFF417-F6D3-4711-BAAE-4F0598015FBE}" srcOrd="0" destOrd="0" presId="urn:microsoft.com/office/officeart/2009/3/layout/StepUpProcess"/>
    <dgm:cxn modelId="{8D8A3B48-D677-487E-BE1C-FE9C47C77D6F}" type="presParOf" srcId="{34845687-036F-4F9A-9895-599FBAF4EF1E}" destId="{7B3421B9-0AA0-4EF8-B8F6-0085CAEB1B07}" srcOrd="6" destOrd="0" presId="urn:microsoft.com/office/officeart/2009/3/layout/StepUpProcess"/>
    <dgm:cxn modelId="{3D972B6D-90D8-4B76-B1E1-CDAB0E21AA26}" type="presParOf" srcId="{7B3421B9-0AA0-4EF8-B8F6-0085CAEB1B07}" destId="{ACE959A0-473D-411D-997E-1EDB908FA230}" srcOrd="0" destOrd="0" presId="urn:microsoft.com/office/officeart/2009/3/layout/StepUpProcess"/>
    <dgm:cxn modelId="{47304B2F-EBDA-46C4-8791-FC3517725960}" type="presParOf" srcId="{7B3421B9-0AA0-4EF8-B8F6-0085CAEB1B07}" destId="{83F3BD36-408E-4E8C-8511-B0E13B92C2AC}" srcOrd="1" destOrd="0" presId="urn:microsoft.com/office/officeart/2009/3/layout/StepUpProcess"/>
    <dgm:cxn modelId="{C7FA3A16-B8DF-40A8-8608-B4B7302F8A5A}" type="presParOf" srcId="{7B3421B9-0AA0-4EF8-B8F6-0085CAEB1B07}" destId="{3C5A0AAA-8332-4C61-803B-36CDC088E59A}" srcOrd="2" destOrd="0" presId="urn:microsoft.com/office/officeart/2009/3/layout/StepUpProcess"/>
    <dgm:cxn modelId="{D7F26F26-BC05-4E50-B2D3-0060315A9E8F}" type="presParOf" srcId="{34845687-036F-4F9A-9895-599FBAF4EF1E}" destId="{3987BAB7-9D92-4AA0-9A61-3F97CE70172D}" srcOrd="7" destOrd="0" presId="urn:microsoft.com/office/officeart/2009/3/layout/StepUpProcess"/>
    <dgm:cxn modelId="{53B6AD14-E2B7-44C6-B6E1-EAD887323B05}" type="presParOf" srcId="{3987BAB7-9D92-4AA0-9A61-3F97CE70172D}" destId="{DFCE5D3B-64A3-41A0-ADB7-68A438EB21C9}" srcOrd="0" destOrd="0" presId="urn:microsoft.com/office/officeart/2009/3/layout/StepUpProcess"/>
    <dgm:cxn modelId="{8571B4EC-9F9A-4838-8C9A-4FABAA3E7368}" type="presParOf" srcId="{34845687-036F-4F9A-9895-599FBAF4EF1E}" destId="{F02C6A91-3D4B-4A53-8879-5425F965EC57}" srcOrd="8" destOrd="0" presId="urn:microsoft.com/office/officeart/2009/3/layout/StepUpProcess"/>
    <dgm:cxn modelId="{25D990CD-CF11-469E-81DE-E800120D9DEE}" type="presParOf" srcId="{F02C6A91-3D4B-4A53-8879-5425F965EC57}" destId="{C758D42C-9764-428C-99E7-F4E0DE638C88}" srcOrd="0" destOrd="0" presId="urn:microsoft.com/office/officeart/2009/3/layout/StepUpProcess"/>
    <dgm:cxn modelId="{934F32C3-20BB-4CDA-B942-0F29533CAD62}" type="presParOf" srcId="{F02C6A91-3D4B-4A53-8879-5425F965EC57}" destId="{A3B73035-0FEB-419B-B965-F67FBAE341A9}" srcOrd="1" destOrd="0" presId="urn:microsoft.com/office/officeart/2009/3/layout/StepUpProcess"/>
    <dgm:cxn modelId="{F1A64F1F-BC01-4ED8-91E6-DBFD4C10772E}" type="presParOf" srcId="{F02C6A91-3D4B-4A53-8879-5425F965EC57}" destId="{478EC25C-A8D5-459E-B7A8-CDFE57EAAE29}" srcOrd="2" destOrd="0" presId="urn:microsoft.com/office/officeart/2009/3/layout/StepUpProcess"/>
    <dgm:cxn modelId="{184C8E76-8374-43F0-9A61-1E6079E0CAFD}" type="presParOf" srcId="{34845687-036F-4F9A-9895-599FBAF4EF1E}" destId="{6E71A10B-12F3-4923-972D-296B8AB9802F}" srcOrd="9" destOrd="0" presId="urn:microsoft.com/office/officeart/2009/3/layout/StepUpProcess"/>
    <dgm:cxn modelId="{D0E41F2A-6803-4720-85AF-62606E748CEC}" type="presParOf" srcId="{6E71A10B-12F3-4923-972D-296B8AB9802F}" destId="{00809536-4528-4A9B-B1C3-A642D2ECC3E1}" srcOrd="0" destOrd="0" presId="urn:microsoft.com/office/officeart/2009/3/layout/StepUpProcess"/>
    <dgm:cxn modelId="{B4010C00-007D-499E-AD73-E104907DE659}" type="presParOf" srcId="{34845687-036F-4F9A-9895-599FBAF4EF1E}" destId="{52ACF348-9ED0-41B3-9BF6-EB9745E92233}" srcOrd="10" destOrd="0" presId="urn:microsoft.com/office/officeart/2009/3/layout/StepUpProcess"/>
    <dgm:cxn modelId="{EB99265E-F7DC-4972-8CC7-EAFC25826FB1}" type="presParOf" srcId="{52ACF348-9ED0-41B3-9BF6-EB9745E92233}" destId="{9FA52C83-0BA9-4E73-B9DF-0F0580A7EB46}" srcOrd="0" destOrd="0" presId="urn:microsoft.com/office/officeart/2009/3/layout/StepUpProcess"/>
    <dgm:cxn modelId="{BAB2C80C-A136-49C1-A2FC-70780B1CC69D}" type="presParOf" srcId="{52ACF348-9ED0-41B3-9BF6-EB9745E92233}" destId="{C1396E4A-BBC4-4206-BF0E-155DFBB40E3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BC32E9-E089-4640-8118-5C0535DF3C8E}" type="doc">
      <dgm:prSet loTypeId="urn:microsoft.com/office/officeart/2005/8/layout/bProcess4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0622610-989E-4651-B4A9-4E3B0B9F04C3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sz="1600" b="1" dirty="0" smtClean="0"/>
            <a:t> </a:t>
          </a:r>
          <a:endParaRPr lang="en-US" sz="1600" b="1"/>
        </a:p>
      </dgm:t>
    </dgm:pt>
    <dgm:pt modelId="{7307C607-4F01-423B-8FD7-E0941BE6DAB5}" type="parTrans" cxnId="{F4BD292B-B84E-4C3F-8F6D-5252EC86620E}">
      <dgm:prSet/>
      <dgm:spPr/>
      <dgm:t>
        <a:bodyPr/>
        <a:lstStyle/>
        <a:p>
          <a:endParaRPr lang="en-US" sz="2400" b="1"/>
        </a:p>
      </dgm:t>
    </dgm:pt>
    <dgm:pt modelId="{49C7F16A-89FC-4674-A261-6DE84AD79760}" type="sibTrans" cxnId="{F4BD292B-B84E-4C3F-8F6D-5252EC86620E}">
      <dgm:prSet/>
      <dgm:spPr/>
      <dgm:t>
        <a:bodyPr/>
        <a:lstStyle/>
        <a:p>
          <a:endParaRPr lang="en-US" sz="2400" b="1"/>
        </a:p>
      </dgm:t>
    </dgm:pt>
    <dgm:pt modelId="{006E02DA-61D0-4FCA-A086-1CDB1BB6E98A}">
      <dgm:prSet phldrT="[Texto]" custT="1"/>
      <dgm:spPr/>
      <dgm:t>
        <a:bodyPr/>
        <a:lstStyle/>
        <a:p>
          <a:r>
            <a:rPr lang="es-EC" sz="1600" b="1" dirty="0" smtClean="0"/>
            <a:t>COSECHA</a:t>
          </a:r>
          <a:endParaRPr lang="en-US" sz="1600" b="1" dirty="0"/>
        </a:p>
      </dgm:t>
    </dgm:pt>
    <dgm:pt modelId="{D0C76B28-1BED-491A-BB22-AD0468B49780}" type="parTrans" cxnId="{3423434F-94C6-4B6F-9525-788E8FEE8015}">
      <dgm:prSet/>
      <dgm:spPr/>
      <dgm:t>
        <a:bodyPr/>
        <a:lstStyle/>
        <a:p>
          <a:endParaRPr lang="en-US" sz="2400" b="1"/>
        </a:p>
      </dgm:t>
    </dgm:pt>
    <dgm:pt modelId="{543241CE-7657-4348-9A10-5EFAFC571075}" type="sibTrans" cxnId="{3423434F-94C6-4B6F-9525-788E8FEE8015}">
      <dgm:prSet/>
      <dgm:spPr/>
      <dgm:t>
        <a:bodyPr/>
        <a:lstStyle/>
        <a:p>
          <a:endParaRPr lang="en-US" sz="2400" b="1"/>
        </a:p>
      </dgm:t>
    </dgm:pt>
    <dgm:pt modelId="{29CA1DFA-20C6-4A73-B40B-B837D9F54DBA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sz="1600" b="1" smtClean="0"/>
            <a:t> </a:t>
          </a:r>
          <a:endParaRPr lang="en-US" sz="1600" b="1" dirty="0"/>
        </a:p>
      </dgm:t>
    </dgm:pt>
    <dgm:pt modelId="{C84CC6C4-E3B2-4CB2-B118-49BC6B67EC61}" type="parTrans" cxnId="{B7842393-3B5A-4B73-8D8B-4513623372C1}">
      <dgm:prSet/>
      <dgm:spPr/>
      <dgm:t>
        <a:bodyPr/>
        <a:lstStyle/>
        <a:p>
          <a:endParaRPr lang="en-US" sz="2400" b="1"/>
        </a:p>
      </dgm:t>
    </dgm:pt>
    <dgm:pt modelId="{CEDC1D02-419D-4CE1-8EF0-C5CE819EA7B4}" type="sibTrans" cxnId="{B7842393-3B5A-4B73-8D8B-4513623372C1}">
      <dgm:prSet/>
      <dgm:spPr/>
      <dgm:t>
        <a:bodyPr/>
        <a:lstStyle/>
        <a:p>
          <a:endParaRPr lang="en-US" sz="2400" b="1"/>
        </a:p>
      </dgm:t>
    </dgm:pt>
    <dgm:pt modelId="{17A369DE-E7B5-43FE-8405-66AAC385C9C1}">
      <dgm:prSet phldrT="[Texto]" custT="1"/>
      <dgm:spPr/>
      <dgm:t>
        <a:bodyPr/>
        <a:lstStyle/>
        <a:p>
          <a:r>
            <a:rPr lang="es-EC" sz="1600" b="1" dirty="0" smtClean="0"/>
            <a:t>LAVADO</a:t>
          </a:r>
        </a:p>
        <a:p>
          <a:r>
            <a:rPr lang="es-EC" sz="1600" b="1" dirty="0" smtClean="0"/>
            <a:t>Agua + Lavandina + cloro activo</a:t>
          </a:r>
          <a:endParaRPr lang="en-US" sz="1600" b="1" dirty="0"/>
        </a:p>
      </dgm:t>
    </dgm:pt>
    <dgm:pt modelId="{4475F996-35A3-4E6B-8417-12EFB60C67F1}" type="parTrans" cxnId="{FE387294-99C8-4DD7-996D-9A520E5EC584}">
      <dgm:prSet/>
      <dgm:spPr/>
      <dgm:t>
        <a:bodyPr/>
        <a:lstStyle/>
        <a:p>
          <a:endParaRPr lang="en-US" sz="2400" b="1"/>
        </a:p>
      </dgm:t>
    </dgm:pt>
    <dgm:pt modelId="{01E0AECA-2318-4597-BE78-99C62E9C44B3}" type="sibTrans" cxnId="{FE387294-99C8-4DD7-996D-9A520E5EC584}">
      <dgm:prSet/>
      <dgm:spPr/>
      <dgm:t>
        <a:bodyPr/>
        <a:lstStyle/>
        <a:p>
          <a:endParaRPr lang="en-US" sz="2400" b="1"/>
        </a:p>
      </dgm:t>
    </dgm:pt>
    <dgm:pt modelId="{CC607C79-F983-438B-B2B2-91C58A5ECE30}">
      <dgm:prSet phldrT="[Texto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sz="1600" b="1" smtClean="0"/>
            <a:t> </a:t>
          </a:r>
          <a:endParaRPr lang="en-US" sz="1600" b="1" dirty="0"/>
        </a:p>
      </dgm:t>
    </dgm:pt>
    <dgm:pt modelId="{FBBA6EBA-B6ED-49B6-BE81-C18018AA7D91}" type="parTrans" cxnId="{FE8FDCFB-FB3E-427E-84F3-7E21438B0A23}">
      <dgm:prSet/>
      <dgm:spPr/>
      <dgm:t>
        <a:bodyPr/>
        <a:lstStyle/>
        <a:p>
          <a:endParaRPr lang="en-US" sz="2400" b="1"/>
        </a:p>
      </dgm:t>
    </dgm:pt>
    <dgm:pt modelId="{18C933F0-4504-4B86-870B-1E3AFD9D0250}" type="sibTrans" cxnId="{FE8FDCFB-FB3E-427E-84F3-7E21438B0A23}">
      <dgm:prSet/>
      <dgm:spPr/>
      <dgm:t>
        <a:bodyPr/>
        <a:lstStyle/>
        <a:p>
          <a:endParaRPr lang="en-US" sz="2400" b="1"/>
        </a:p>
      </dgm:t>
    </dgm:pt>
    <dgm:pt modelId="{6F138BFE-F2FC-4DE6-9FA9-A28C71E3D397}">
      <dgm:prSet phldrT="[Texto]" custT="1"/>
      <dgm:spPr/>
      <dgm:t>
        <a:bodyPr/>
        <a:lstStyle/>
        <a:p>
          <a:r>
            <a:rPr lang="es-EC" sz="1600" b="1" dirty="0" smtClean="0"/>
            <a:t>PELADO</a:t>
          </a:r>
        </a:p>
        <a:p>
          <a:r>
            <a:rPr lang="en-US" sz="1600" b="1" dirty="0" smtClean="0"/>
            <a:t>Acero Inoxidable</a:t>
          </a:r>
          <a:endParaRPr lang="en-US" sz="1600" b="1" dirty="0"/>
        </a:p>
      </dgm:t>
    </dgm:pt>
    <dgm:pt modelId="{EAB6B72A-B462-4077-A9E2-37DB499EC497}" type="parTrans" cxnId="{E9EF5991-9F77-4988-8E78-C31DBE981E3D}">
      <dgm:prSet/>
      <dgm:spPr/>
      <dgm:t>
        <a:bodyPr/>
        <a:lstStyle/>
        <a:p>
          <a:endParaRPr lang="en-US" sz="2400" b="1"/>
        </a:p>
      </dgm:t>
    </dgm:pt>
    <dgm:pt modelId="{1ED2EB85-5A51-49FF-A3A3-AF1DCDDDE050}" type="sibTrans" cxnId="{E9EF5991-9F77-4988-8E78-C31DBE981E3D}">
      <dgm:prSet/>
      <dgm:spPr/>
      <dgm:t>
        <a:bodyPr/>
        <a:lstStyle/>
        <a:p>
          <a:endParaRPr lang="en-US" sz="2400" b="1"/>
        </a:p>
      </dgm:t>
    </dgm:pt>
    <dgm:pt modelId="{8F5EA6DE-E5A0-4C1F-96E0-8FB2B3B8C643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C" sz="1600" b="1" dirty="0" smtClean="0"/>
            <a:t> </a:t>
          </a:r>
          <a:endParaRPr lang="en-US" sz="1600" b="1"/>
        </a:p>
      </dgm:t>
    </dgm:pt>
    <dgm:pt modelId="{806CF103-D7ED-4699-9362-6C4AAA2728DB}" type="parTrans" cxnId="{54A4C0EE-A117-4C74-835D-30E2431A8694}">
      <dgm:prSet/>
      <dgm:spPr/>
      <dgm:t>
        <a:bodyPr/>
        <a:lstStyle/>
        <a:p>
          <a:endParaRPr lang="en-US" sz="2400" b="1"/>
        </a:p>
      </dgm:t>
    </dgm:pt>
    <dgm:pt modelId="{C220E218-AF2E-474C-AA77-CFAEB091C34F}" type="sibTrans" cxnId="{54A4C0EE-A117-4C74-835D-30E2431A8694}">
      <dgm:prSet/>
      <dgm:spPr/>
      <dgm:t>
        <a:bodyPr/>
        <a:lstStyle/>
        <a:p>
          <a:endParaRPr lang="en-US" sz="2400" b="1"/>
        </a:p>
      </dgm:t>
    </dgm:pt>
    <dgm:pt modelId="{A002DD31-9EA5-4274-834C-D28E645AAF06}">
      <dgm:prSet phldrT="[Texto]" custT="1"/>
      <dgm:spPr/>
      <dgm:t>
        <a:bodyPr/>
        <a:lstStyle/>
        <a:p>
          <a:r>
            <a:rPr lang="es-EC" sz="1600" b="1" dirty="0" smtClean="0"/>
            <a:t>PARDEAMIENTO</a:t>
          </a:r>
        </a:p>
        <a:p>
          <a:r>
            <a:rPr lang="en-US" sz="1600" b="1" dirty="0" err="1" smtClean="0"/>
            <a:t>Baño</a:t>
          </a:r>
          <a:r>
            <a:rPr lang="en-US" sz="1600" b="1" dirty="0" smtClean="0"/>
            <a:t> </a:t>
          </a:r>
          <a:r>
            <a:rPr lang="en-US" sz="1600" b="1" dirty="0" err="1" smtClean="0"/>
            <a:t>salmuera</a:t>
          </a:r>
          <a:endParaRPr lang="en-US" sz="1600" b="1" dirty="0"/>
        </a:p>
      </dgm:t>
    </dgm:pt>
    <dgm:pt modelId="{13C491C3-99AB-440C-9FFF-6A7BFF3142A1}" type="parTrans" cxnId="{D646387F-850A-4677-B80A-FAF897943659}">
      <dgm:prSet/>
      <dgm:spPr/>
      <dgm:t>
        <a:bodyPr/>
        <a:lstStyle/>
        <a:p>
          <a:endParaRPr lang="en-US" sz="2400" b="1"/>
        </a:p>
      </dgm:t>
    </dgm:pt>
    <dgm:pt modelId="{1A2B114A-4645-40E8-978B-39EDBC16B33E}" type="sibTrans" cxnId="{D646387F-850A-4677-B80A-FAF897943659}">
      <dgm:prSet/>
      <dgm:spPr/>
      <dgm:t>
        <a:bodyPr/>
        <a:lstStyle/>
        <a:p>
          <a:endParaRPr lang="en-US" sz="2400" b="1"/>
        </a:p>
      </dgm:t>
    </dgm:pt>
    <dgm:pt modelId="{B61A810B-F392-432F-8246-7871E460C91E}">
      <dgm:prSet phldrT="[Texto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n-US" sz="1600" b="1" dirty="0" smtClean="0"/>
            <a:t> </a:t>
          </a:r>
          <a:endParaRPr lang="en-US" sz="1600" b="1" dirty="0"/>
        </a:p>
      </dgm:t>
    </dgm:pt>
    <dgm:pt modelId="{9B35244E-6877-418C-8C71-696BC738A386}" type="parTrans" cxnId="{C2B0013D-12F3-44C6-845D-602A4B5D463B}">
      <dgm:prSet/>
      <dgm:spPr/>
      <dgm:t>
        <a:bodyPr/>
        <a:lstStyle/>
        <a:p>
          <a:endParaRPr lang="en-US" sz="2400" b="1"/>
        </a:p>
      </dgm:t>
    </dgm:pt>
    <dgm:pt modelId="{542B7975-DA7A-4D48-8AE4-6E78C5588BB8}" type="sibTrans" cxnId="{C2B0013D-12F3-44C6-845D-602A4B5D463B}">
      <dgm:prSet/>
      <dgm:spPr/>
      <dgm:t>
        <a:bodyPr/>
        <a:lstStyle/>
        <a:p>
          <a:endParaRPr lang="en-US" sz="2400" b="1"/>
        </a:p>
      </dgm:t>
    </dgm:pt>
    <dgm:pt modelId="{14B6CC99-17D4-4A03-9FCF-01EDAAE1C4D3}">
      <dgm:prSet phldrT="[Texto]" custT="1"/>
      <dgm:spPr/>
      <dgm:t>
        <a:bodyPr/>
        <a:lstStyle/>
        <a:p>
          <a:r>
            <a:rPr lang="en-US" sz="1600" b="1" dirty="0" smtClean="0"/>
            <a:t>TRATAMIENTO CON SODA CÁUSTICA</a:t>
          </a:r>
        </a:p>
        <a:p>
          <a:r>
            <a:rPr lang="es-ES" sz="1600" b="1" dirty="0" smtClean="0"/>
            <a:t>hidróxido de sodio</a:t>
          </a:r>
          <a:endParaRPr lang="en-US" sz="1600" b="1" dirty="0"/>
        </a:p>
      </dgm:t>
    </dgm:pt>
    <dgm:pt modelId="{81B02BDC-4449-4A01-A435-A9FAE8BABDAF}" type="parTrans" cxnId="{BBFCD059-371C-4E9A-806A-64BCEA21869D}">
      <dgm:prSet/>
      <dgm:spPr/>
      <dgm:t>
        <a:bodyPr/>
        <a:lstStyle/>
        <a:p>
          <a:endParaRPr lang="es-EC" sz="2400" b="1"/>
        </a:p>
      </dgm:t>
    </dgm:pt>
    <dgm:pt modelId="{D10C97AC-CC04-4671-849C-87A39D02FB80}" type="sibTrans" cxnId="{BBFCD059-371C-4E9A-806A-64BCEA21869D}">
      <dgm:prSet/>
      <dgm:spPr/>
      <dgm:t>
        <a:bodyPr/>
        <a:lstStyle/>
        <a:p>
          <a:endParaRPr lang="es-EC" sz="2400" b="1"/>
        </a:p>
      </dgm:t>
    </dgm:pt>
    <dgm:pt modelId="{31A71518-409E-428A-9E60-1869838C75C7}">
      <dgm:prSet phldrT="[Texto]" custT="1"/>
      <dgm:spPr/>
      <dgm:t>
        <a:bodyPr/>
        <a:lstStyle/>
        <a:p>
          <a:r>
            <a:rPr lang="en-US" sz="1600" b="1" dirty="0" smtClean="0"/>
            <a:t>TRATAMIENTO CON SO</a:t>
          </a:r>
          <a:r>
            <a:rPr lang="en-US" sz="1000" b="1" dirty="0" smtClean="0"/>
            <a:t>2</a:t>
          </a:r>
        </a:p>
        <a:p>
          <a:r>
            <a:rPr lang="en-US" sz="1600" b="1" dirty="0" err="1" smtClean="0"/>
            <a:t>Azufrado</a:t>
          </a:r>
          <a:endParaRPr lang="en-US" sz="1600" b="1" dirty="0"/>
        </a:p>
      </dgm:t>
    </dgm:pt>
    <dgm:pt modelId="{4AE55DF5-FC77-4EF0-96C3-6B5B035E5D1C}" type="parTrans" cxnId="{C39E227D-6A3E-4396-9E72-396C365359A1}">
      <dgm:prSet/>
      <dgm:spPr/>
      <dgm:t>
        <a:bodyPr/>
        <a:lstStyle/>
        <a:p>
          <a:endParaRPr lang="es-EC" sz="2400" b="1"/>
        </a:p>
      </dgm:t>
    </dgm:pt>
    <dgm:pt modelId="{7894A21F-1370-4B8E-A2DA-A8A824C0B61D}" type="sibTrans" cxnId="{C39E227D-6A3E-4396-9E72-396C365359A1}">
      <dgm:prSet/>
      <dgm:spPr/>
      <dgm:t>
        <a:bodyPr/>
        <a:lstStyle/>
        <a:p>
          <a:endParaRPr lang="es-EC" sz="2400" b="1"/>
        </a:p>
      </dgm:t>
    </dgm:pt>
    <dgm:pt modelId="{C56CDD11-1B08-4527-9668-5429A97B0690}">
      <dgm:prSet phldrT="[Texto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 sz="1600" b="1" dirty="0"/>
        </a:p>
      </dgm:t>
    </dgm:pt>
    <dgm:pt modelId="{9F016F47-64DE-4519-8EAE-3C3114F6F5CE}" type="parTrans" cxnId="{0119A3BA-ACA6-44D4-AFAB-B4622686CA13}">
      <dgm:prSet/>
      <dgm:spPr/>
      <dgm:t>
        <a:bodyPr/>
        <a:lstStyle/>
        <a:p>
          <a:endParaRPr lang="es-EC" sz="2400" b="1"/>
        </a:p>
      </dgm:t>
    </dgm:pt>
    <dgm:pt modelId="{5FAA00C3-9CF6-43A7-B75D-17858644EC1C}" type="sibTrans" cxnId="{0119A3BA-ACA6-44D4-AFAB-B4622686CA13}">
      <dgm:prSet/>
      <dgm:spPr/>
      <dgm:t>
        <a:bodyPr/>
        <a:lstStyle/>
        <a:p>
          <a:endParaRPr lang="es-EC" sz="2400" b="1"/>
        </a:p>
      </dgm:t>
    </dgm:pt>
    <dgm:pt modelId="{B6F5CF4C-5926-4B64-99E6-532D9632CBB5}">
      <dgm:prSet phldrT="[Texto]" custT="1"/>
      <dgm:spPr/>
      <dgm:t>
        <a:bodyPr/>
        <a:lstStyle/>
        <a:p>
          <a:r>
            <a:rPr lang="en-US" sz="1800" b="1" dirty="0" smtClean="0"/>
            <a:t>SECADO</a:t>
          </a:r>
          <a:endParaRPr lang="en-US" sz="2000" b="1" dirty="0"/>
        </a:p>
      </dgm:t>
    </dgm:pt>
    <dgm:pt modelId="{08819F17-375A-401D-9F7D-2EB1F871851F}" type="parTrans" cxnId="{460A5722-568A-4307-B340-2D20876DE1A5}">
      <dgm:prSet/>
      <dgm:spPr/>
      <dgm:t>
        <a:bodyPr/>
        <a:lstStyle/>
        <a:p>
          <a:endParaRPr lang="es-EC" sz="2400" b="1"/>
        </a:p>
      </dgm:t>
    </dgm:pt>
    <dgm:pt modelId="{EB9A7378-1336-4B63-9A09-F6F9B0935553}" type="sibTrans" cxnId="{460A5722-568A-4307-B340-2D20876DE1A5}">
      <dgm:prSet/>
      <dgm:spPr/>
      <dgm:t>
        <a:bodyPr/>
        <a:lstStyle/>
        <a:p>
          <a:endParaRPr lang="es-EC" sz="2400" b="1"/>
        </a:p>
      </dgm:t>
    </dgm:pt>
    <dgm:pt modelId="{725E1DE2-8C1B-41A2-B871-877CEA6C2ABC}">
      <dgm:prSet phldrT="[Texto]"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 sz="1600" b="1" dirty="0"/>
        </a:p>
      </dgm:t>
    </dgm:pt>
    <dgm:pt modelId="{08F3DFC3-955A-44B7-9746-E66FA1E6ACD1}" type="parTrans" cxnId="{A5E6CCDC-A498-4992-859F-160DE5AD370F}">
      <dgm:prSet/>
      <dgm:spPr/>
      <dgm:t>
        <a:bodyPr/>
        <a:lstStyle/>
        <a:p>
          <a:endParaRPr lang="es-EC" sz="2400" b="1"/>
        </a:p>
      </dgm:t>
    </dgm:pt>
    <dgm:pt modelId="{1F3EDD18-5F43-4379-98FA-2A03E35C7C97}" type="sibTrans" cxnId="{A5E6CCDC-A498-4992-859F-160DE5AD370F}">
      <dgm:prSet/>
      <dgm:spPr/>
      <dgm:t>
        <a:bodyPr/>
        <a:lstStyle/>
        <a:p>
          <a:endParaRPr lang="es-EC" sz="2400" b="1"/>
        </a:p>
      </dgm:t>
    </dgm:pt>
    <dgm:pt modelId="{DA172951-DC0A-472A-8AE2-84B935614C25}" type="pres">
      <dgm:prSet presAssocID="{8ABC32E9-E089-4640-8118-5C0535DF3C8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92906CE-E280-4618-95EA-0B780BD78862}" type="pres">
      <dgm:prSet presAssocID="{E0622610-989E-4651-B4A9-4E3B0B9F04C3}" presName="compNode" presStyleCnt="0"/>
      <dgm:spPr/>
      <dgm:t>
        <a:bodyPr/>
        <a:lstStyle/>
        <a:p>
          <a:endParaRPr lang="es-EC"/>
        </a:p>
      </dgm:t>
    </dgm:pt>
    <dgm:pt modelId="{45CE007C-7B4D-47A0-BC92-6F37F13348DB}" type="pres">
      <dgm:prSet presAssocID="{E0622610-989E-4651-B4A9-4E3B0B9F04C3}" presName="dummyConnPt" presStyleCnt="0"/>
      <dgm:spPr/>
      <dgm:t>
        <a:bodyPr/>
        <a:lstStyle/>
        <a:p>
          <a:endParaRPr lang="es-EC"/>
        </a:p>
      </dgm:t>
    </dgm:pt>
    <dgm:pt modelId="{1EA1F186-931A-4246-8C7F-177F63CF1D2F}" type="pres">
      <dgm:prSet presAssocID="{E0622610-989E-4651-B4A9-4E3B0B9F04C3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67D51B-949F-4FFA-8D07-C5AA0ADEA41B}" type="pres">
      <dgm:prSet presAssocID="{49C7F16A-89FC-4674-A261-6DE84AD79760}" presName="sibTrans" presStyleLbl="bgSibTrans2D1" presStyleIdx="0" presStyleCnt="13"/>
      <dgm:spPr/>
      <dgm:t>
        <a:bodyPr/>
        <a:lstStyle/>
        <a:p>
          <a:endParaRPr lang="en-US"/>
        </a:p>
      </dgm:t>
    </dgm:pt>
    <dgm:pt modelId="{81F4CDB5-A19C-44B5-8796-89E7BADCE088}" type="pres">
      <dgm:prSet presAssocID="{006E02DA-61D0-4FCA-A086-1CDB1BB6E98A}" presName="compNode" presStyleCnt="0"/>
      <dgm:spPr/>
      <dgm:t>
        <a:bodyPr/>
        <a:lstStyle/>
        <a:p>
          <a:endParaRPr lang="es-EC"/>
        </a:p>
      </dgm:t>
    </dgm:pt>
    <dgm:pt modelId="{74D54F48-E669-4346-88E2-3A5DCC106AC9}" type="pres">
      <dgm:prSet presAssocID="{006E02DA-61D0-4FCA-A086-1CDB1BB6E98A}" presName="dummyConnPt" presStyleCnt="0"/>
      <dgm:spPr/>
      <dgm:t>
        <a:bodyPr/>
        <a:lstStyle/>
        <a:p>
          <a:endParaRPr lang="es-EC"/>
        </a:p>
      </dgm:t>
    </dgm:pt>
    <dgm:pt modelId="{D3059230-5F43-4D15-BA4D-3A341137B44F}" type="pres">
      <dgm:prSet presAssocID="{006E02DA-61D0-4FCA-A086-1CDB1BB6E98A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1113D-BBAE-4B42-A8E8-0E7166A4C11B}" type="pres">
      <dgm:prSet presAssocID="{543241CE-7657-4348-9A10-5EFAFC571075}" presName="sibTrans" presStyleLbl="bgSibTrans2D1" presStyleIdx="1" presStyleCnt="13"/>
      <dgm:spPr/>
      <dgm:t>
        <a:bodyPr/>
        <a:lstStyle/>
        <a:p>
          <a:endParaRPr lang="en-US"/>
        </a:p>
      </dgm:t>
    </dgm:pt>
    <dgm:pt modelId="{F7D64CCD-5A76-49C2-9E15-83E59BB3F0CF}" type="pres">
      <dgm:prSet presAssocID="{29CA1DFA-20C6-4A73-B40B-B837D9F54DBA}" presName="compNode" presStyleCnt="0"/>
      <dgm:spPr/>
      <dgm:t>
        <a:bodyPr/>
        <a:lstStyle/>
        <a:p>
          <a:endParaRPr lang="es-EC"/>
        </a:p>
      </dgm:t>
    </dgm:pt>
    <dgm:pt modelId="{98E6AF89-1EAD-4D74-B274-557F54CA189D}" type="pres">
      <dgm:prSet presAssocID="{29CA1DFA-20C6-4A73-B40B-B837D9F54DBA}" presName="dummyConnPt" presStyleCnt="0"/>
      <dgm:spPr/>
      <dgm:t>
        <a:bodyPr/>
        <a:lstStyle/>
        <a:p>
          <a:endParaRPr lang="es-EC"/>
        </a:p>
      </dgm:t>
    </dgm:pt>
    <dgm:pt modelId="{C4C51062-A482-48B9-80BA-77B803B5B4AB}" type="pres">
      <dgm:prSet presAssocID="{29CA1DFA-20C6-4A73-B40B-B837D9F54DBA}" presName="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6A95A-8460-4D63-A4C3-31FBD3C60AAE}" type="pres">
      <dgm:prSet presAssocID="{CEDC1D02-419D-4CE1-8EF0-C5CE819EA7B4}" presName="sibTrans" presStyleLbl="bgSibTrans2D1" presStyleIdx="2" presStyleCnt="13"/>
      <dgm:spPr/>
      <dgm:t>
        <a:bodyPr/>
        <a:lstStyle/>
        <a:p>
          <a:endParaRPr lang="en-US"/>
        </a:p>
      </dgm:t>
    </dgm:pt>
    <dgm:pt modelId="{36ECAF84-4353-43E5-B7EF-F62F432E3800}" type="pres">
      <dgm:prSet presAssocID="{17A369DE-E7B5-43FE-8405-66AAC385C9C1}" presName="compNode" presStyleCnt="0"/>
      <dgm:spPr/>
      <dgm:t>
        <a:bodyPr/>
        <a:lstStyle/>
        <a:p>
          <a:endParaRPr lang="es-EC"/>
        </a:p>
      </dgm:t>
    </dgm:pt>
    <dgm:pt modelId="{F3AD75BC-47AE-4FE8-ABE1-72B3BD7F9A50}" type="pres">
      <dgm:prSet presAssocID="{17A369DE-E7B5-43FE-8405-66AAC385C9C1}" presName="dummyConnPt" presStyleCnt="0"/>
      <dgm:spPr/>
      <dgm:t>
        <a:bodyPr/>
        <a:lstStyle/>
        <a:p>
          <a:endParaRPr lang="es-EC"/>
        </a:p>
      </dgm:t>
    </dgm:pt>
    <dgm:pt modelId="{4F89E011-E988-454A-8987-F44D80F10DE2}" type="pres">
      <dgm:prSet presAssocID="{17A369DE-E7B5-43FE-8405-66AAC385C9C1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F5171-3141-4B80-A4FC-EB7DB5CEF0BA}" type="pres">
      <dgm:prSet presAssocID="{01E0AECA-2318-4597-BE78-99C62E9C44B3}" presName="sibTrans" presStyleLbl="bgSibTrans2D1" presStyleIdx="3" presStyleCnt="13"/>
      <dgm:spPr/>
      <dgm:t>
        <a:bodyPr/>
        <a:lstStyle/>
        <a:p>
          <a:endParaRPr lang="en-US"/>
        </a:p>
      </dgm:t>
    </dgm:pt>
    <dgm:pt modelId="{A80F234A-8AF9-412C-8BF9-D9F233D963A6}" type="pres">
      <dgm:prSet presAssocID="{CC607C79-F983-438B-B2B2-91C58A5ECE30}" presName="compNode" presStyleCnt="0"/>
      <dgm:spPr/>
      <dgm:t>
        <a:bodyPr/>
        <a:lstStyle/>
        <a:p>
          <a:endParaRPr lang="es-EC"/>
        </a:p>
      </dgm:t>
    </dgm:pt>
    <dgm:pt modelId="{8718DF24-115D-4446-830D-5BE410B9901A}" type="pres">
      <dgm:prSet presAssocID="{CC607C79-F983-438B-B2B2-91C58A5ECE30}" presName="dummyConnPt" presStyleCnt="0"/>
      <dgm:spPr/>
      <dgm:t>
        <a:bodyPr/>
        <a:lstStyle/>
        <a:p>
          <a:endParaRPr lang="es-EC"/>
        </a:p>
      </dgm:t>
    </dgm:pt>
    <dgm:pt modelId="{807DF1EB-369E-4373-9DCA-16A6C291BA4B}" type="pres">
      <dgm:prSet presAssocID="{CC607C79-F983-438B-B2B2-91C58A5ECE30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4A58E-29C8-4BA0-82B7-664B372BFDE4}" type="pres">
      <dgm:prSet presAssocID="{18C933F0-4504-4B86-870B-1E3AFD9D0250}" presName="sibTrans" presStyleLbl="bgSibTrans2D1" presStyleIdx="4" presStyleCnt="13"/>
      <dgm:spPr/>
      <dgm:t>
        <a:bodyPr/>
        <a:lstStyle/>
        <a:p>
          <a:endParaRPr lang="en-US"/>
        </a:p>
      </dgm:t>
    </dgm:pt>
    <dgm:pt modelId="{BCC86E8F-2C11-4B22-A024-33F2ECE89274}" type="pres">
      <dgm:prSet presAssocID="{6F138BFE-F2FC-4DE6-9FA9-A28C71E3D397}" presName="compNode" presStyleCnt="0"/>
      <dgm:spPr/>
      <dgm:t>
        <a:bodyPr/>
        <a:lstStyle/>
        <a:p>
          <a:endParaRPr lang="es-EC"/>
        </a:p>
      </dgm:t>
    </dgm:pt>
    <dgm:pt modelId="{A8647F0A-7A47-4E3E-A53A-51BE4950886B}" type="pres">
      <dgm:prSet presAssocID="{6F138BFE-F2FC-4DE6-9FA9-A28C71E3D397}" presName="dummyConnPt" presStyleCnt="0"/>
      <dgm:spPr/>
      <dgm:t>
        <a:bodyPr/>
        <a:lstStyle/>
        <a:p>
          <a:endParaRPr lang="es-EC"/>
        </a:p>
      </dgm:t>
    </dgm:pt>
    <dgm:pt modelId="{28052CA6-1802-4BF2-A0BD-5F570A4084D2}" type="pres">
      <dgm:prSet presAssocID="{6F138BFE-F2FC-4DE6-9FA9-A28C71E3D397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2FFAD-563E-4A10-92C6-59B36024F95C}" type="pres">
      <dgm:prSet presAssocID="{1ED2EB85-5A51-49FF-A3A3-AF1DCDDDE050}" presName="sibTrans" presStyleLbl="bgSibTrans2D1" presStyleIdx="5" presStyleCnt="13"/>
      <dgm:spPr/>
      <dgm:t>
        <a:bodyPr/>
        <a:lstStyle/>
        <a:p>
          <a:endParaRPr lang="en-US"/>
        </a:p>
      </dgm:t>
    </dgm:pt>
    <dgm:pt modelId="{1540EE98-1D3F-4600-B2D9-02295373C5DD}" type="pres">
      <dgm:prSet presAssocID="{8F5EA6DE-E5A0-4C1F-96E0-8FB2B3B8C643}" presName="compNode" presStyleCnt="0"/>
      <dgm:spPr/>
      <dgm:t>
        <a:bodyPr/>
        <a:lstStyle/>
        <a:p>
          <a:endParaRPr lang="es-EC"/>
        </a:p>
      </dgm:t>
    </dgm:pt>
    <dgm:pt modelId="{9128811C-69BB-47C8-8F75-0663857F03D5}" type="pres">
      <dgm:prSet presAssocID="{8F5EA6DE-E5A0-4C1F-96E0-8FB2B3B8C643}" presName="dummyConnPt" presStyleCnt="0"/>
      <dgm:spPr/>
      <dgm:t>
        <a:bodyPr/>
        <a:lstStyle/>
        <a:p>
          <a:endParaRPr lang="es-EC"/>
        </a:p>
      </dgm:t>
    </dgm:pt>
    <dgm:pt modelId="{D77465EF-7C90-45B9-9F5A-C4F4A9A37286}" type="pres">
      <dgm:prSet presAssocID="{8F5EA6DE-E5A0-4C1F-96E0-8FB2B3B8C643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E71953-3A60-47AB-9BC8-A9B1CD5CF14F}" type="pres">
      <dgm:prSet presAssocID="{C220E218-AF2E-474C-AA77-CFAEB091C34F}" presName="sibTrans" presStyleLbl="bgSibTrans2D1" presStyleIdx="6" presStyleCnt="13"/>
      <dgm:spPr/>
      <dgm:t>
        <a:bodyPr/>
        <a:lstStyle/>
        <a:p>
          <a:endParaRPr lang="en-US"/>
        </a:p>
      </dgm:t>
    </dgm:pt>
    <dgm:pt modelId="{296C144D-F0CF-4270-B5B8-15093BB65776}" type="pres">
      <dgm:prSet presAssocID="{A002DD31-9EA5-4274-834C-D28E645AAF06}" presName="compNode" presStyleCnt="0"/>
      <dgm:spPr/>
      <dgm:t>
        <a:bodyPr/>
        <a:lstStyle/>
        <a:p>
          <a:endParaRPr lang="es-EC"/>
        </a:p>
      </dgm:t>
    </dgm:pt>
    <dgm:pt modelId="{910A7FBC-EA59-431B-81F8-F76473901FEF}" type="pres">
      <dgm:prSet presAssocID="{A002DD31-9EA5-4274-834C-D28E645AAF06}" presName="dummyConnPt" presStyleCnt="0"/>
      <dgm:spPr/>
      <dgm:t>
        <a:bodyPr/>
        <a:lstStyle/>
        <a:p>
          <a:endParaRPr lang="es-EC"/>
        </a:p>
      </dgm:t>
    </dgm:pt>
    <dgm:pt modelId="{740F76C2-DD5E-49EA-B1AD-7C3D29EF9C91}" type="pres">
      <dgm:prSet presAssocID="{A002DD31-9EA5-4274-834C-D28E645AAF06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9AF13-08AA-4432-A520-D13A15F24112}" type="pres">
      <dgm:prSet presAssocID="{1A2B114A-4645-40E8-978B-39EDBC16B33E}" presName="sibTrans" presStyleLbl="bgSibTrans2D1" presStyleIdx="7" presStyleCnt="13"/>
      <dgm:spPr/>
      <dgm:t>
        <a:bodyPr/>
        <a:lstStyle/>
        <a:p>
          <a:endParaRPr lang="en-US"/>
        </a:p>
      </dgm:t>
    </dgm:pt>
    <dgm:pt modelId="{C2C5CBD8-E617-4650-882C-BF084E329330}" type="pres">
      <dgm:prSet presAssocID="{B61A810B-F392-432F-8246-7871E460C91E}" presName="compNode" presStyleCnt="0"/>
      <dgm:spPr/>
      <dgm:t>
        <a:bodyPr/>
        <a:lstStyle/>
        <a:p>
          <a:endParaRPr lang="es-EC"/>
        </a:p>
      </dgm:t>
    </dgm:pt>
    <dgm:pt modelId="{EF933FE6-B0C2-4249-A3CA-FA21FF2F00D0}" type="pres">
      <dgm:prSet presAssocID="{B61A810B-F392-432F-8246-7871E460C91E}" presName="dummyConnPt" presStyleCnt="0"/>
      <dgm:spPr/>
      <dgm:t>
        <a:bodyPr/>
        <a:lstStyle/>
        <a:p>
          <a:endParaRPr lang="es-EC"/>
        </a:p>
      </dgm:t>
    </dgm:pt>
    <dgm:pt modelId="{C8BFD7BE-2E31-4EF8-BED1-CDBDAB4843B8}" type="pres">
      <dgm:prSet presAssocID="{B61A810B-F392-432F-8246-7871E460C91E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DBAF4-0283-4C40-A922-A975A7A7DC17}" type="pres">
      <dgm:prSet presAssocID="{542B7975-DA7A-4D48-8AE4-6E78C5588BB8}" presName="sibTrans" presStyleLbl="bgSibTrans2D1" presStyleIdx="8" presStyleCnt="13"/>
      <dgm:spPr/>
      <dgm:t>
        <a:bodyPr/>
        <a:lstStyle/>
        <a:p>
          <a:endParaRPr lang="es-EC"/>
        </a:p>
      </dgm:t>
    </dgm:pt>
    <dgm:pt modelId="{FFACB230-1CB2-402D-B061-54330F01EE6D}" type="pres">
      <dgm:prSet presAssocID="{14B6CC99-17D4-4A03-9FCF-01EDAAE1C4D3}" presName="compNode" presStyleCnt="0"/>
      <dgm:spPr/>
      <dgm:t>
        <a:bodyPr/>
        <a:lstStyle/>
        <a:p>
          <a:endParaRPr lang="es-EC"/>
        </a:p>
      </dgm:t>
    </dgm:pt>
    <dgm:pt modelId="{44456CE2-05C0-47D8-BE65-A7F0CFCD8C12}" type="pres">
      <dgm:prSet presAssocID="{14B6CC99-17D4-4A03-9FCF-01EDAAE1C4D3}" presName="dummyConnPt" presStyleCnt="0"/>
      <dgm:spPr/>
      <dgm:t>
        <a:bodyPr/>
        <a:lstStyle/>
        <a:p>
          <a:endParaRPr lang="es-EC"/>
        </a:p>
      </dgm:t>
    </dgm:pt>
    <dgm:pt modelId="{F6139B31-9FEA-4F81-85C7-51F8B46635AB}" type="pres">
      <dgm:prSet presAssocID="{14B6CC99-17D4-4A03-9FCF-01EDAAE1C4D3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173492-B28D-4EB0-A8F7-EBCB0E6C44FA}" type="pres">
      <dgm:prSet presAssocID="{D10C97AC-CC04-4671-849C-87A39D02FB80}" presName="sibTrans" presStyleLbl="bgSibTrans2D1" presStyleIdx="9" presStyleCnt="13"/>
      <dgm:spPr/>
      <dgm:t>
        <a:bodyPr/>
        <a:lstStyle/>
        <a:p>
          <a:endParaRPr lang="es-EC"/>
        </a:p>
      </dgm:t>
    </dgm:pt>
    <dgm:pt modelId="{6DADD880-6B5F-49BB-B809-8C515AE22439}" type="pres">
      <dgm:prSet presAssocID="{C56CDD11-1B08-4527-9668-5429A97B0690}" presName="compNode" presStyleCnt="0"/>
      <dgm:spPr/>
      <dgm:t>
        <a:bodyPr/>
        <a:lstStyle/>
        <a:p>
          <a:endParaRPr lang="es-EC"/>
        </a:p>
      </dgm:t>
    </dgm:pt>
    <dgm:pt modelId="{3627771A-E227-4F11-A5D0-B09588AFC3BA}" type="pres">
      <dgm:prSet presAssocID="{C56CDD11-1B08-4527-9668-5429A97B0690}" presName="dummyConnPt" presStyleCnt="0"/>
      <dgm:spPr/>
      <dgm:t>
        <a:bodyPr/>
        <a:lstStyle/>
        <a:p>
          <a:endParaRPr lang="es-EC"/>
        </a:p>
      </dgm:t>
    </dgm:pt>
    <dgm:pt modelId="{900D6226-8A36-4C34-9FBA-D41AE83EABF8}" type="pres">
      <dgm:prSet presAssocID="{C56CDD11-1B08-4527-9668-5429A97B0690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7C0AE4-6B40-45C2-9795-7AAF1338ECE8}" type="pres">
      <dgm:prSet presAssocID="{5FAA00C3-9CF6-43A7-B75D-17858644EC1C}" presName="sibTrans" presStyleLbl="bgSibTrans2D1" presStyleIdx="10" presStyleCnt="13"/>
      <dgm:spPr/>
      <dgm:t>
        <a:bodyPr/>
        <a:lstStyle/>
        <a:p>
          <a:endParaRPr lang="es-EC"/>
        </a:p>
      </dgm:t>
    </dgm:pt>
    <dgm:pt modelId="{DC587EC9-5CFD-448F-85E8-5EE5E746E3A4}" type="pres">
      <dgm:prSet presAssocID="{31A71518-409E-428A-9E60-1869838C75C7}" presName="compNode" presStyleCnt="0"/>
      <dgm:spPr/>
      <dgm:t>
        <a:bodyPr/>
        <a:lstStyle/>
        <a:p>
          <a:endParaRPr lang="es-EC"/>
        </a:p>
      </dgm:t>
    </dgm:pt>
    <dgm:pt modelId="{14D7791A-A01D-40E4-A4D4-6F925F5E333F}" type="pres">
      <dgm:prSet presAssocID="{31A71518-409E-428A-9E60-1869838C75C7}" presName="dummyConnPt" presStyleCnt="0"/>
      <dgm:spPr/>
      <dgm:t>
        <a:bodyPr/>
        <a:lstStyle/>
        <a:p>
          <a:endParaRPr lang="es-EC"/>
        </a:p>
      </dgm:t>
    </dgm:pt>
    <dgm:pt modelId="{1E1934A3-B87F-45A1-B844-247CD8727C4A}" type="pres">
      <dgm:prSet presAssocID="{31A71518-409E-428A-9E60-1869838C75C7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6612C8-FDA3-4DAA-BABE-0167B9B4D1F0}" type="pres">
      <dgm:prSet presAssocID="{7894A21F-1370-4B8E-A2DA-A8A824C0B61D}" presName="sibTrans" presStyleLbl="bgSibTrans2D1" presStyleIdx="11" presStyleCnt="13"/>
      <dgm:spPr/>
      <dgm:t>
        <a:bodyPr/>
        <a:lstStyle/>
        <a:p>
          <a:endParaRPr lang="es-EC"/>
        </a:p>
      </dgm:t>
    </dgm:pt>
    <dgm:pt modelId="{67996311-8C3A-4D00-8380-0940E4CA7B29}" type="pres">
      <dgm:prSet presAssocID="{725E1DE2-8C1B-41A2-B871-877CEA6C2ABC}" presName="compNode" presStyleCnt="0"/>
      <dgm:spPr/>
    </dgm:pt>
    <dgm:pt modelId="{D0595372-F6B0-4F76-B465-B982FCD4324D}" type="pres">
      <dgm:prSet presAssocID="{725E1DE2-8C1B-41A2-B871-877CEA6C2ABC}" presName="dummyConnPt" presStyleCnt="0"/>
      <dgm:spPr/>
    </dgm:pt>
    <dgm:pt modelId="{19DA802E-E270-462D-B3F1-D6FF6288A648}" type="pres">
      <dgm:prSet presAssocID="{725E1DE2-8C1B-41A2-B871-877CEA6C2ABC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FF2019-412A-4F3E-89E8-71C3E1273266}" type="pres">
      <dgm:prSet presAssocID="{1F3EDD18-5F43-4379-98FA-2A03E35C7C97}" presName="sibTrans" presStyleLbl="bgSibTrans2D1" presStyleIdx="12" presStyleCnt="13"/>
      <dgm:spPr/>
      <dgm:t>
        <a:bodyPr/>
        <a:lstStyle/>
        <a:p>
          <a:endParaRPr lang="es-EC"/>
        </a:p>
      </dgm:t>
    </dgm:pt>
    <dgm:pt modelId="{2F29A684-BA7A-421F-8B75-9E6BFAAFA9A4}" type="pres">
      <dgm:prSet presAssocID="{B6F5CF4C-5926-4B64-99E6-532D9632CBB5}" presName="compNode" presStyleCnt="0"/>
      <dgm:spPr/>
    </dgm:pt>
    <dgm:pt modelId="{E7834ABF-69DC-4388-819B-3E33778481BE}" type="pres">
      <dgm:prSet presAssocID="{B6F5CF4C-5926-4B64-99E6-532D9632CBB5}" presName="dummyConnPt" presStyleCnt="0"/>
      <dgm:spPr/>
    </dgm:pt>
    <dgm:pt modelId="{F4F66E04-13E0-42B2-AFA7-CE34512B4FDF}" type="pres">
      <dgm:prSet presAssocID="{B6F5CF4C-5926-4B64-99E6-532D9632CBB5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8CD292-2D99-4940-B4D8-320C7AF7A088}" type="presOf" srcId="{543241CE-7657-4348-9A10-5EFAFC571075}" destId="{0AF1113D-BBAE-4B42-A8E8-0E7166A4C11B}" srcOrd="0" destOrd="0" presId="urn:microsoft.com/office/officeart/2005/8/layout/bProcess4"/>
    <dgm:cxn modelId="{6CE816DF-C51A-462C-A017-7734C08CE7E5}" type="presOf" srcId="{006E02DA-61D0-4FCA-A086-1CDB1BB6E98A}" destId="{D3059230-5F43-4D15-BA4D-3A341137B44F}" srcOrd="0" destOrd="0" presId="urn:microsoft.com/office/officeart/2005/8/layout/bProcess4"/>
    <dgm:cxn modelId="{E9EF5991-9F77-4988-8E78-C31DBE981E3D}" srcId="{8ABC32E9-E089-4640-8118-5C0535DF3C8E}" destId="{6F138BFE-F2FC-4DE6-9FA9-A28C71E3D397}" srcOrd="5" destOrd="0" parTransId="{EAB6B72A-B462-4077-A9E2-37DB499EC497}" sibTransId="{1ED2EB85-5A51-49FF-A3A3-AF1DCDDDE050}"/>
    <dgm:cxn modelId="{8F9B7156-D6FC-4CA9-B19E-2F9F2EC3817C}" type="presOf" srcId="{8ABC32E9-E089-4640-8118-5C0535DF3C8E}" destId="{DA172951-DC0A-472A-8AE2-84B935614C25}" srcOrd="0" destOrd="0" presId="urn:microsoft.com/office/officeart/2005/8/layout/bProcess4"/>
    <dgm:cxn modelId="{54A4C0EE-A117-4C74-835D-30E2431A8694}" srcId="{8ABC32E9-E089-4640-8118-5C0535DF3C8E}" destId="{8F5EA6DE-E5A0-4C1F-96E0-8FB2B3B8C643}" srcOrd="6" destOrd="0" parTransId="{806CF103-D7ED-4699-9362-6C4AAA2728DB}" sibTransId="{C220E218-AF2E-474C-AA77-CFAEB091C34F}"/>
    <dgm:cxn modelId="{2B37D2E7-FDEE-4C89-9F91-62F83A487F0D}" type="presOf" srcId="{49C7F16A-89FC-4674-A261-6DE84AD79760}" destId="{0567D51B-949F-4FFA-8D07-C5AA0ADEA41B}" srcOrd="0" destOrd="0" presId="urn:microsoft.com/office/officeart/2005/8/layout/bProcess4"/>
    <dgm:cxn modelId="{214418F3-0D05-4424-B4C9-FB4C4BF00270}" type="presOf" srcId="{D10C97AC-CC04-4671-849C-87A39D02FB80}" destId="{4D173492-B28D-4EB0-A8F7-EBCB0E6C44FA}" srcOrd="0" destOrd="0" presId="urn:microsoft.com/office/officeart/2005/8/layout/bProcess4"/>
    <dgm:cxn modelId="{EB9B267F-D548-49FF-A98F-8E7BB9E0C5BB}" type="presOf" srcId="{1ED2EB85-5A51-49FF-A3A3-AF1DCDDDE050}" destId="{6FE2FFAD-563E-4A10-92C6-59B36024F95C}" srcOrd="0" destOrd="0" presId="urn:microsoft.com/office/officeart/2005/8/layout/bProcess4"/>
    <dgm:cxn modelId="{A9B80FC3-3E4F-4794-B1EA-D1A465DA7B25}" type="presOf" srcId="{CEDC1D02-419D-4CE1-8EF0-C5CE819EA7B4}" destId="{B8E6A95A-8460-4D63-A4C3-31FBD3C60AAE}" srcOrd="0" destOrd="0" presId="urn:microsoft.com/office/officeart/2005/8/layout/bProcess4"/>
    <dgm:cxn modelId="{460A5722-568A-4307-B340-2D20876DE1A5}" srcId="{8ABC32E9-E089-4640-8118-5C0535DF3C8E}" destId="{B6F5CF4C-5926-4B64-99E6-532D9632CBB5}" srcOrd="13" destOrd="0" parTransId="{08819F17-375A-401D-9F7D-2EB1F871851F}" sibTransId="{EB9A7378-1336-4B63-9A09-F6F9B0935553}"/>
    <dgm:cxn modelId="{F8971860-0474-4945-BB74-549969689032}" type="presOf" srcId="{01E0AECA-2318-4597-BE78-99C62E9C44B3}" destId="{96BF5171-3141-4B80-A4FC-EB7DB5CEF0BA}" srcOrd="0" destOrd="0" presId="urn:microsoft.com/office/officeart/2005/8/layout/bProcess4"/>
    <dgm:cxn modelId="{C2B0013D-12F3-44C6-845D-602A4B5D463B}" srcId="{8ABC32E9-E089-4640-8118-5C0535DF3C8E}" destId="{B61A810B-F392-432F-8246-7871E460C91E}" srcOrd="8" destOrd="0" parTransId="{9B35244E-6877-418C-8C71-696BC738A386}" sibTransId="{542B7975-DA7A-4D48-8AE4-6E78C5588BB8}"/>
    <dgm:cxn modelId="{FE387294-99C8-4DD7-996D-9A520E5EC584}" srcId="{8ABC32E9-E089-4640-8118-5C0535DF3C8E}" destId="{17A369DE-E7B5-43FE-8405-66AAC385C9C1}" srcOrd="3" destOrd="0" parTransId="{4475F996-35A3-4E6B-8417-12EFB60C67F1}" sibTransId="{01E0AECA-2318-4597-BE78-99C62E9C44B3}"/>
    <dgm:cxn modelId="{B725C52D-FF85-44E9-BD48-EA0655728D5B}" type="presOf" srcId="{E0622610-989E-4651-B4A9-4E3B0B9F04C3}" destId="{1EA1F186-931A-4246-8C7F-177F63CF1D2F}" srcOrd="0" destOrd="0" presId="urn:microsoft.com/office/officeart/2005/8/layout/bProcess4"/>
    <dgm:cxn modelId="{81264410-807B-4CE8-BD6C-36717A5CB6B4}" type="presOf" srcId="{29CA1DFA-20C6-4A73-B40B-B837D9F54DBA}" destId="{C4C51062-A482-48B9-80BA-77B803B5B4AB}" srcOrd="0" destOrd="0" presId="urn:microsoft.com/office/officeart/2005/8/layout/bProcess4"/>
    <dgm:cxn modelId="{0119A3BA-ACA6-44D4-AFAB-B4622686CA13}" srcId="{8ABC32E9-E089-4640-8118-5C0535DF3C8E}" destId="{C56CDD11-1B08-4527-9668-5429A97B0690}" srcOrd="10" destOrd="0" parTransId="{9F016F47-64DE-4519-8EAE-3C3114F6F5CE}" sibTransId="{5FAA00C3-9CF6-43A7-B75D-17858644EC1C}"/>
    <dgm:cxn modelId="{D646387F-850A-4677-B80A-FAF897943659}" srcId="{8ABC32E9-E089-4640-8118-5C0535DF3C8E}" destId="{A002DD31-9EA5-4274-834C-D28E645AAF06}" srcOrd="7" destOrd="0" parTransId="{13C491C3-99AB-440C-9FFF-6A7BFF3142A1}" sibTransId="{1A2B114A-4645-40E8-978B-39EDBC16B33E}"/>
    <dgm:cxn modelId="{143588BC-DB14-48BB-9BFD-41155E110111}" type="presOf" srcId="{1A2B114A-4645-40E8-978B-39EDBC16B33E}" destId="{6079AF13-08AA-4432-A520-D13A15F24112}" srcOrd="0" destOrd="0" presId="urn:microsoft.com/office/officeart/2005/8/layout/bProcess4"/>
    <dgm:cxn modelId="{128394FE-9004-4A4A-B0AD-1D268F03755C}" type="presOf" srcId="{B61A810B-F392-432F-8246-7871E460C91E}" destId="{C8BFD7BE-2E31-4EF8-BED1-CDBDAB4843B8}" srcOrd="0" destOrd="0" presId="urn:microsoft.com/office/officeart/2005/8/layout/bProcess4"/>
    <dgm:cxn modelId="{C304BFCD-B43A-4D3D-B622-9A3A6157E26F}" type="presOf" srcId="{C220E218-AF2E-474C-AA77-CFAEB091C34F}" destId="{80E71953-3A60-47AB-9BC8-A9B1CD5CF14F}" srcOrd="0" destOrd="0" presId="urn:microsoft.com/office/officeart/2005/8/layout/bProcess4"/>
    <dgm:cxn modelId="{898E0D97-57DC-4A74-9F9E-576D0F237C38}" type="presOf" srcId="{725E1DE2-8C1B-41A2-B871-877CEA6C2ABC}" destId="{19DA802E-E270-462D-B3F1-D6FF6288A648}" srcOrd="0" destOrd="0" presId="urn:microsoft.com/office/officeart/2005/8/layout/bProcess4"/>
    <dgm:cxn modelId="{1F2C387C-B7D6-4EAF-B113-3BEDDCD4E03B}" type="presOf" srcId="{B6F5CF4C-5926-4B64-99E6-532D9632CBB5}" destId="{F4F66E04-13E0-42B2-AFA7-CE34512B4FDF}" srcOrd="0" destOrd="0" presId="urn:microsoft.com/office/officeart/2005/8/layout/bProcess4"/>
    <dgm:cxn modelId="{A4AC0144-BA62-4307-85C0-13B23A6BFCD1}" type="presOf" srcId="{A002DD31-9EA5-4274-834C-D28E645AAF06}" destId="{740F76C2-DD5E-49EA-B1AD-7C3D29EF9C91}" srcOrd="0" destOrd="0" presId="urn:microsoft.com/office/officeart/2005/8/layout/bProcess4"/>
    <dgm:cxn modelId="{2C6419F9-43A6-45AF-8C9E-8B8808059490}" type="presOf" srcId="{8F5EA6DE-E5A0-4C1F-96E0-8FB2B3B8C643}" destId="{D77465EF-7C90-45B9-9F5A-C4F4A9A37286}" srcOrd="0" destOrd="0" presId="urn:microsoft.com/office/officeart/2005/8/layout/bProcess4"/>
    <dgm:cxn modelId="{61C46EED-6727-43CA-AF76-B950553DAFFA}" type="presOf" srcId="{14B6CC99-17D4-4A03-9FCF-01EDAAE1C4D3}" destId="{F6139B31-9FEA-4F81-85C7-51F8B46635AB}" srcOrd="0" destOrd="0" presId="urn:microsoft.com/office/officeart/2005/8/layout/bProcess4"/>
    <dgm:cxn modelId="{B7842393-3B5A-4B73-8D8B-4513623372C1}" srcId="{8ABC32E9-E089-4640-8118-5C0535DF3C8E}" destId="{29CA1DFA-20C6-4A73-B40B-B837D9F54DBA}" srcOrd="2" destOrd="0" parTransId="{C84CC6C4-E3B2-4CB2-B118-49BC6B67EC61}" sibTransId="{CEDC1D02-419D-4CE1-8EF0-C5CE819EA7B4}"/>
    <dgm:cxn modelId="{2DC5E89F-3283-4663-B553-6C41172B0C2C}" type="presOf" srcId="{1F3EDD18-5F43-4379-98FA-2A03E35C7C97}" destId="{8EFF2019-412A-4F3E-89E8-71C3E1273266}" srcOrd="0" destOrd="0" presId="urn:microsoft.com/office/officeart/2005/8/layout/bProcess4"/>
    <dgm:cxn modelId="{B16A6C8B-42F2-4E8A-BBED-D8980AA942E6}" type="presOf" srcId="{31A71518-409E-428A-9E60-1869838C75C7}" destId="{1E1934A3-B87F-45A1-B844-247CD8727C4A}" srcOrd="0" destOrd="0" presId="urn:microsoft.com/office/officeart/2005/8/layout/bProcess4"/>
    <dgm:cxn modelId="{0E3AF599-BEFE-482C-9CE2-3E7F48A917D2}" type="presOf" srcId="{6F138BFE-F2FC-4DE6-9FA9-A28C71E3D397}" destId="{28052CA6-1802-4BF2-A0BD-5F570A4084D2}" srcOrd="0" destOrd="0" presId="urn:microsoft.com/office/officeart/2005/8/layout/bProcess4"/>
    <dgm:cxn modelId="{EA98FACB-07E1-497E-AFB4-FD21A7F19A91}" type="presOf" srcId="{7894A21F-1370-4B8E-A2DA-A8A824C0B61D}" destId="{F86612C8-FDA3-4DAA-BABE-0167B9B4D1F0}" srcOrd="0" destOrd="0" presId="urn:microsoft.com/office/officeart/2005/8/layout/bProcess4"/>
    <dgm:cxn modelId="{BBFCD059-371C-4E9A-806A-64BCEA21869D}" srcId="{8ABC32E9-E089-4640-8118-5C0535DF3C8E}" destId="{14B6CC99-17D4-4A03-9FCF-01EDAAE1C4D3}" srcOrd="9" destOrd="0" parTransId="{81B02BDC-4449-4A01-A435-A9FAE8BABDAF}" sibTransId="{D10C97AC-CC04-4671-849C-87A39D02FB80}"/>
    <dgm:cxn modelId="{F4BD292B-B84E-4C3F-8F6D-5252EC86620E}" srcId="{8ABC32E9-E089-4640-8118-5C0535DF3C8E}" destId="{E0622610-989E-4651-B4A9-4E3B0B9F04C3}" srcOrd="0" destOrd="0" parTransId="{7307C607-4F01-423B-8FD7-E0941BE6DAB5}" sibTransId="{49C7F16A-89FC-4674-A261-6DE84AD79760}"/>
    <dgm:cxn modelId="{BC64A0F8-2FB0-4CCA-A060-76F37BD5DC45}" type="presOf" srcId="{5FAA00C3-9CF6-43A7-B75D-17858644EC1C}" destId="{B37C0AE4-6B40-45C2-9795-7AAF1338ECE8}" srcOrd="0" destOrd="0" presId="urn:microsoft.com/office/officeart/2005/8/layout/bProcess4"/>
    <dgm:cxn modelId="{04ACE68E-FED9-4052-88C2-DF3F8F9D7AD6}" type="presOf" srcId="{C56CDD11-1B08-4527-9668-5429A97B0690}" destId="{900D6226-8A36-4C34-9FBA-D41AE83EABF8}" srcOrd="0" destOrd="0" presId="urn:microsoft.com/office/officeart/2005/8/layout/bProcess4"/>
    <dgm:cxn modelId="{C39E227D-6A3E-4396-9E72-396C365359A1}" srcId="{8ABC32E9-E089-4640-8118-5C0535DF3C8E}" destId="{31A71518-409E-428A-9E60-1869838C75C7}" srcOrd="11" destOrd="0" parTransId="{4AE55DF5-FC77-4EF0-96C3-6B5B035E5D1C}" sibTransId="{7894A21F-1370-4B8E-A2DA-A8A824C0B61D}"/>
    <dgm:cxn modelId="{01FD3227-D4EF-4CF2-8835-E94B390CC275}" type="presOf" srcId="{542B7975-DA7A-4D48-8AE4-6E78C5588BB8}" destId="{952DBAF4-0283-4C40-A922-A975A7A7DC17}" srcOrd="0" destOrd="0" presId="urn:microsoft.com/office/officeart/2005/8/layout/bProcess4"/>
    <dgm:cxn modelId="{FE8FDCFB-FB3E-427E-84F3-7E21438B0A23}" srcId="{8ABC32E9-E089-4640-8118-5C0535DF3C8E}" destId="{CC607C79-F983-438B-B2B2-91C58A5ECE30}" srcOrd="4" destOrd="0" parTransId="{FBBA6EBA-B6ED-49B6-BE81-C18018AA7D91}" sibTransId="{18C933F0-4504-4B86-870B-1E3AFD9D0250}"/>
    <dgm:cxn modelId="{8E8C2D1C-A0E0-4B12-8ABE-EDE5D122CB2B}" type="presOf" srcId="{18C933F0-4504-4B86-870B-1E3AFD9D0250}" destId="{A794A58E-29C8-4BA0-82B7-664B372BFDE4}" srcOrd="0" destOrd="0" presId="urn:microsoft.com/office/officeart/2005/8/layout/bProcess4"/>
    <dgm:cxn modelId="{A5E6CCDC-A498-4992-859F-160DE5AD370F}" srcId="{8ABC32E9-E089-4640-8118-5C0535DF3C8E}" destId="{725E1DE2-8C1B-41A2-B871-877CEA6C2ABC}" srcOrd="12" destOrd="0" parTransId="{08F3DFC3-955A-44B7-9746-E66FA1E6ACD1}" sibTransId="{1F3EDD18-5F43-4379-98FA-2A03E35C7C97}"/>
    <dgm:cxn modelId="{3423434F-94C6-4B6F-9525-788E8FEE8015}" srcId="{8ABC32E9-E089-4640-8118-5C0535DF3C8E}" destId="{006E02DA-61D0-4FCA-A086-1CDB1BB6E98A}" srcOrd="1" destOrd="0" parTransId="{D0C76B28-1BED-491A-BB22-AD0468B49780}" sibTransId="{543241CE-7657-4348-9A10-5EFAFC571075}"/>
    <dgm:cxn modelId="{23D204FC-407A-4CB5-BF57-A799769B70DF}" type="presOf" srcId="{17A369DE-E7B5-43FE-8405-66AAC385C9C1}" destId="{4F89E011-E988-454A-8987-F44D80F10DE2}" srcOrd="0" destOrd="0" presId="urn:microsoft.com/office/officeart/2005/8/layout/bProcess4"/>
    <dgm:cxn modelId="{1C403CDB-B99C-401A-A019-D79C86B173C2}" type="presOf" srcId="{CC607C79-F983-438B-B2B2-91C58A5ECE30}" destId="{807DF1EB-369E-4373-9DCA-16A6C291BA4B}" srcOrd="0" destOrd="0" presId="urn:microsoft.com/office/officeart/2005/8/layout/bProcess4"/>
    <dgm:cxn modelId="{ED62BA3C-1D78-4005-9F94-FE9AEC33BB38}" type="presParOf" srcId="{DA172951-DC0A-472A-8AE2-84B935614C25}" destId="{D92906CE-E280-4618-95EA-0B780BD78862}" srcOrd="0" destOrd="0" presId="urn:microsoft.com/office/officeart/2005/8/layout/bProcess4"/>
    <dgm:cxn modelId="{9537B43C-1527-48B8-B125-DEEEA89952BA}" type="presParOf" srcId="{D92906CE-E280-4618-95EA-0B780BD78862}" destId="{45CE007C-7B4D-47A0-BC92-6F37F13348DB}" srcOrd="0" destOrd="0" presId="urn:microsoft.com/office/officeart/2005/8/layout/bProcess4"/>
    <dgm:cxn modelId="{743BAAB0-E8CF-4F40-BBB2-4A387B32728B}" type="presParOf" srcId="{D92906CE-E280-4618-95EA-0B780BD78862}" destId="{1EA1F186-931A-4246-8C7F-177F63CF1D2F}" srcOrd="1" destOrd="0" presId="urn:microsoft.com/office/officeart/2005/8/layout/bProcess4"/>
    <dgm:cxn modelId="{B43D7B60-BDCC-419B-B8E5-8B0C49F184C0}" type="presParOf" srcId="{DA172951-DC0A-472A-8AE2-84B935614C25}" destId="{0567D51B-949F-4FFA-8D07-C5AA0ADEA41B}" srcOrd="1" destOrd="0" presId="urn:microsoft.com/office/officeart/2005/8/layout/bProcess4"/>
    <dgm:cxn modelId="{7F57B52B-C30D-4E93-8DB2-D77AA38AC6C0}" type="presParOf" srcId="{DA172951-DC0A-472A-8AE2-84B935614C25}" destId="{81F4CDB5-A19C-44B5-8796-89E7BADCE088}" srcOrd="2" destOrd="0" presId="urn:microsoft.com/office/officeart/2005/8/layout/bProcess4"/>
    <dgm:cxn modelId="{477CF681-FEB5-46EE-9FC4-B3F4B0D7A108}" type="presParOf" srcId="{81F4CDB5-A19C-44B5-8796-89E7BADCE088}" destId="{74D54F48-E669-4346-88E2-3A5DCC106AC9}" srcOrd="0" destOrd="0" presId="urn:microsoft.com/office/officeart/2005/8/layout/bProcess4"/>
    <dgm:cxn modelId="{899CDD69-3414-4762-9A18-776AC139E8B2}" type="presParOf" srcId="{81F4CDB5-A19C-44B5-8796-89E7BADCE088}" destId="{D3059230-5F43-4D15-BA4D-3A341137B44F}" srcOrd="1" destOrd="0" presId="urn:microsoft.com/office/officeart/2005/8/layout/bProcess4"/>
    <dgm:cxn modelId="{59212B3B-5765-47D3-9954-BFE132AB09B0}" type="presParOf" srcId="{DA172951-DC0A-472A-8AE2-84B935614C25}" destId="{0AF1113D-BBAE-4B42-A8E8-0E7166A4C11B}" srcOrd="3" destOrd="0" presId="urn:microsoft.com/office/officeart/2005/8/layout/bProcess4"/>
    <dgm:cxn modelId="{BC77302B-F39D-4FE3-817B-E3A6119CBD0A}" type="presParOf" srcId="{DA172951-DC0A-472A-8AE2-84B935614C25}" destId="{F7D64CCD-5A76-49C2-9E15-83E59BB3F0CF}" srcOrd="4" destOrd="0" presId="urn:microsoft.com/office/officeart/2005/8/layout/bProcess4"/>
    <dgm:cxn modelId="{A420D585-1448-4F01-A03E-930242926283}" type="presParOf" srcId="{F7D64CCD-5A76-49C2-9E15-83E59BB3F0CF}" destId="{98E6AF89-1EAD-4D74-B274-557F54CA189D}" srcOrd="0" destOrd="0" presId="urn:microsoft.com/office/officeart/2005/8/layout/bProcess4"/>
    <dgm:cxn modelId="{9AD86CE4-C77D-49C2-A1ED-1BA05B27FF5E}" type="presParOf" srcId="{F7D64CCD-5A76-49C2-9E15-83E59BB3F0CF}" destId="{C4C51062-A482-48B9-80BA-77B803B5B4AB}" srcOrd="1" destOrd="0" presId="urn:microsoft.com/office/officeart/2005/8/layout/bProcess4"/>
    <dgm:cxn modelId="{5E1F25BC-CCA8-44BE-A721-A1F6379B6AD3}" type="presParOf" srcId="{DA172951-DC0A-472A-8AE2-84B935614C25}" destId="{B8E6A95A-8460-4D63-A4C3-31FBD3C60AAE}" srcOrd="5" destOrd="0" presId="urn:microsoft.com/office/officeart/2005/8/layout/bProcess4"/>
    <dgm:cxn modelId="{073990FE-4B24-41C0-810B-0F7AB492564C}" type="presParOf" srcId="{DA172951-DC0A-472A-8AE2-84B935614C25}" destId="{36ECAF84-4353-43E5-B7EF-F62F432E3800}" srcOrd="6" destOrd="0" presId="urn:microsoft.com/office/officeart/2005/8/layout/bProcess4"/>
    <dgm:cxn modelId="{B8F185F4-99F0-4F03-953E-FCB9C350A9B1}" type="presParOf" srcId="{36ECAF84-4353-43E5-B7EF-F62F432E3800}" destId="{F3AD75BC-47AE-4FE8-ABE1-72B3BD7F9A50}" srcOrd="0" destOrd="0" presId="urn:microsoft.com/office/officeart/2005/8/layout/bProcess4"/>
    <dgm:cxn modelId="{E9F61A60-D71A-4229-AE4F-D68498980866}" type="presParOf" srcId="{36ECAF84-4353-43E5-B7EF-F62F432E3800}" destId="{4F89E011-E988-454A-8987-F44D80F10DE2}" srcOrd="1" destOrd="0" presId="urn:microsoft.com/office/officeart/2005/8/layout/bProcess4"/>
    <dgm:cxn modelId="{ADB6F2DB-7272-41FB-9852-D4B0804954E5}" type="presParOf" srcId="{DA172951-DC0A-472A-8AE2-84B935614C25}" destId="{96BF5171-3141-4B80-A4FC-EB7DB5CEF0BA}" srcOrd="7" destOrd="0" presId="urn:microsoft.com/office/officeart/2005/8/layout/bProcess4"/>
    <dgm:cxn modelId="{955E7981-9A43-4EA8-8ECB-B9CC3911447B}" type="presParOf" srcId="{DA172951-DC0A-472A-8AE2-84B935614C25}" destId="{A80F234A-8AF9-412C-8BF9-D9F233D963A6}" srcOrd="8" destOrd="0" presId="urn:microsoft.com/office/officeart/2005/8/layout/bProcess4"/>
    <dgm:cxn modelId="{D6798545-C324-41CC-99C5-3AA4692AE1EF}" type="presParOf" srcId="{A80F234A-8AF9-412C-8BF9-D9F233D963A6}" destId="{8718DF24-115D-4446-830D-5BE410B9901A}" srcOrd="0" destOrd="0" presId="urn:microsoft.com/office/officeart/2005/8/layout/bProcess4"/>
    <dgm:cxn modelId="{B700A0BA-B758-4255-BE3F-2D0B05EB36D3}" type="presParOf" srcId="{A80F234A-8AF9-412C-8BF9-D9F233D963A6}" destId="{807DF1EB-369E-4373-9DCA-16A6C291BA4B}" srcOrd="1" destOrd="0" presId="urn:microsoft.com/office/officeart/2005/8/layout/bProcess4"/>
    <dgm:cxn modelId="{5251C6FC-2E49-4B5B-845D-27847E50C70D}" type="presParOf" srcId="{DA172951-DC0A-472A-8AE2-84B935614C25}" destId="{A794A58E-29C8-4BA0-82B7-664B372BFDE4}" srcOrd="9" destOrd="0" presId="urn:microsoft.com/office/officeart/2005/8/layout/bProcess4"/>
    <dgm:cxn modelId="{3C6F0965-620A-448B-804C-9E4F02531959}" type="presParOf" srcId="{DA172951-DC0A-472A-8AE2-84B935614C25}" destId="{BCC86E8F-2C11-4B22-A024-33F2ECE89274}" srcOrd="10" destOrd="0" presId="urn:microsoft.com/office/officeart/2005/8/layout/bProcess4"/>
    <dgm:cxn modelId="{62490CDB-6769-4F47-AA1B-C1474FB3F4C0}" type="presParOf" srcId="{BCC86E8F-2C11-4B22-A024-33F2ECE89274}" destId="{A8647F0A-7A47-4E3E-A53A-51BE4950886B}" srcOrd="0" destOrd="0" presId="urn:microsoft.com/office/officeart/2005/8/layout/bProcess4"/>
    <dgm:cxn modelId="{63FCEE84-CBB4-4226-9657-A380E391F40A}" type="presParOf" srcId="{BCC86E8F-2C11-4B22-A024-33F2ECE89274}" destId="{28052CA6-1802-4BF2-A0BD-5F570A4084D2}" srcOrd="1" destOrd="0" presId="urn:microsoft.com/office/officeart/2005/8/layout/bProcess4"/>
    <dgm:cxn modelId="{1A456788-1AFD-4B10-A289-E7C1A0EBA484}" type="presParOf" srcId="{DA172951-DC0A-472A-8AE2-84B935614C25}" destId="{6FE2FFAD-563E-4A10-92C6-59B36024F95C}" srcOrd="11" destOrd="0" presId="urn:microsoft.com/office/officeart/2005/8/layout/bProcess4"/>
    <dgm:cxn modelId="{6B88DC2F-7F3F-4DF2-BEEC-C89B9C51EC95}" type="presParOf" srcId="{DA172951-DC0A-472A-8AE2-84B935614C25}" destId="{1540EE98-1D3F-4600-B2D9-02295373C5DD}" srcOrd="12" destOrd="0" presId="urn:microsoft.com/office/officeart/2005/8/layout/bProcess4"/>
    <dgm:cxn modelId="{E30EF52D-8054-4425-B5EA-E6102D96B3CF}" type="presParOf" srcId="{1540EE98-1D3F-4600-B2D9-02295373C5DD}" destId="{9128811C-69BB-47C8-8F75-0663857F03D5}" srcOrd="0" destOrd="0" presId="urn:microsoft.com/office/officeart/2005/8/layout/bProcess4"/>
    <dgm:cxn modelId="{814AFD1E-1FC6-4F20-B9DF-5D999CC42C99}" type="presParOf" srcId="{1540EE98-1D3F-4600-B2D9-02295373C5DD}" destId="{D77465EF-7C90-45B9-9F5A-C4F4A9A37286}" srcOrd="1" destOrd="0" presId="urn:microsoft.com/office/officeart/2005/8/layout/bProcess4"/>
    <dgm:cxn modelId="{4B487827-58DF-4463-86E5-FD22BB937D36}" type="presParOf" srcId="{DA172951-DC0A-472A-8AE2-84B935614C25}" destId="{80E71953-3A60-47AB-9BC8-A9B1CD5CF14F}" srcOrd="13" destOrd="0" presId="urn:microsoft.com/office/officeart/2005/8/layout/bProcess4"/>
    <dgm:cxn modelId="{CC95A032-042A-4BD9-9713-33B205AEEBA5}" type="presParOf" srcId="{DA172951-DC0A-472A-8AE2-84B935614C25}" destId="{296C144D-F0CF-4270-B5B8-15093BB65776}" srcOrd="14" destOrd="0" presId="urn:microsoft.com/office/officeart/2005/8/layout/bProcess4"/>
    <dgm:cxn modelId="{7993671C-FB77-4AA2-AF11-9A8D4516FA85}" type="presParOf" srcId="{296C144D-F0CF-4270-B5B8-15093BB65776}" destId="{910A7FBC-EA59-431B-81F8-F76473901FEF}" srcOrd="0" destOrd="0" presId="urn:microsoft.com/office/officeart/2005/8/layout/bProcess4"/>
    <dgm:cxn modelId="{C77DAFE8-8E47-4326-A77F-F15DD1712298}" type="presParOf" srcId="{296C144D-F0CF-4270-B5B8-15093BB65776}" destId="{740F76C2-DD5E-49EA-B1AD-7C3D29EF9C91}" srcOrd="1" destOrd="0" presId="urn:microsoft.com/office/officeart/2005/8/layout/bProcess4"/>
    <dgm:cxn modelId="{5C71D702-41CB-4DE2-ABEB-85819DFE5102}" type="presParOf" srcId="{DA172951-DC0A-472A-8AE2-84B935614C25}" destId="{6079AF13-08AA-4432-A520-D13A15F24112}" srcOrd="15" destOrd="0" presId="urn:microsoft.com/office/officeart/2005/8/layout/bProcess4"/>
    <dgm:cxn modelId="{3E9BC158-CA30-49C7-8DA2-F4CE361A192E}" type="presParOf" srcId="{DA172951-DC0A-472A-8AE2-84B935614C25}" destId="{C2C5CBD8-E617-4650-882C-BF084E329330}" srcOrd="16" destOrd="0" presId="urn:microsoft.com/office/officeart/2005/8/layout/bProcess4"/>
    <dgm:cxn modelId="{56039ACE-2D32-482C-A03A-2E3F756A7EEF}" type="presParOf" srcId="{C2C5CBD8-E617-4650-882C-BF084E329330}" destId="{EF933FE6-B0C2-4249-A3CA-FA21FF2F00D0}" srcOrd="0" destOrd="0" presId="urn:microsoft.com/office/officeart/2005/8/layout/bProcess4"/>
    <dgm:cxn modelId="{21C8E6D4-0E78-41B4-BF98-D5107A841043}" type="presParOf" srcId="{C2C5CBD8-E617-4650-882C-BF084E329330}" destId="{C8BFD7BE-2E31-4EF8-BED1-CDBDAB4843B8}" srcOrd="1" destOrd="0" presId="urn:microsoft.com/office/officeart/2005/8/layout/bProcess4"/>
    <dgm:cxn modelId="{CD267DA3-E00F-4709-BC1B-59D49EAF73A3}" type="presParOf" srcId="{DA172951-DC0A-472A-8AE2-84B935614C25}" destId="{952DBAF4-0283-4C40-A922-A975A7A7DC17}" srcOrd="17" destOrd="0" presId="urn:microsoft.com/office/officeart/2005/8/layout/bProcess4"/>
    <dgm:cxn modelId="{F547C1D5-7185-41EF-AA08-A14D786E243C}" type="presParOf" srcId="{DA172951-DC0A-472A-8AE2-84B935614C25}" destId="{FFACB230-1CB2-402D-B061-54330F01EE6D}" srcOrd="18" destOrd="0" presId="urn:microsoft.com/office/officeart/2005/8/layout/bProcess4"/>
    <dgm:cxn modelId="{8D483528-5CD1-4625-8821-9BDD6DE8CEB4}" type="presParOf" srcId="{FFACB230-1CB2-402D-B061-54330F01EE6D}" destId="{44456CE2-05C0-47D8-BE65-A7F0CFCD8C12}" srcOrd="0" destOrd="0" presId="urn:microsoft.com/office/officeart/2005/8/layout/bProcess4"/>
    <dgm:cxn modelId="{61C3C1F9-21DF-4FB2-9824-B78D1C43E48E}" type="presParOf" srcId="{FFACB230-1CB2-402D-B061-54330F01EE6D}" destId="{F6139B31-9FEA-4F81-85C7-51F8B46635AB}" srcOrd="1" destOrd="0" presId="urn:microsoft.com/office/officeart/2005/8/layout/bProcess4"/>
    <dgm:cxn modelId="{0AC23FAE-BEFD-4F0C-95BA-920C1A31CB32}" type="presParOf" srcId="{DA172951-DC0A-472A-8AE2-84B935614C25}" destId="{4D173492-B28D-4EB0-A8F7-EBCB0E6C44FA}" srcOrd="19" destOrd="0" presId="urn:microsoft.com/office/officeart/2005/8/layout/bProcess4"/>
    <dgm:cxn modelId="{559290FC-9581-485B-B095-34E144C82BF9}" type="presParOf" srcId="{DA172951-DC0A-472A-8AE2-84B935614C25}" destId="{6DADD880-6B5F-49BB-B809-8C515AE22439}" srcOrd="20" destOrd="0" presId="urn:microsoft.com/office/officeart/2005/8/layout/bProcess4"/>
    <dgm:cxn modelId="{6C154C4C-C06D-4C0C-A32C-B4351C35770A}" type="presParOf" srcId="{6DADD880-6B5F-49BB-B809-8C515AE22439}" destId="{3627771A-E227-4F11-A5D0-B09588AFC3BA}" srcOrd="0" destOrd="0" presId="urn:microsoft.com/office/officeart/2005/8/layout/bProcess4"/>
    <dgm:cxn modelId="{11986DFD-B8FA-4F78-B4D3-DD484B9084AF}" type="presParOf" srcId="{6DADD880-6B5F-49BB-B809-8C515AE22439}" destId="{900D6226-8A36-4C34-9FBA-D41AE83EABF8}" srcOrd="1" destOrd="0" presId="urn:microsoft.com/office/officeart/2005/8/layout/bProcess4"/>
    <dgm:cxn modelId="{259C7C8C-660D-4A28-9E5D-D2B0586061AD}" type="presParOf" srcId="{DA172951-DC0A-472A-8AE2-84B935614C25}" destId="{B37C0AE4-6B40-45C2-9795-7AAF1338ECE8}" srcOrd="21" destOrd="0" presId="urn:microsoft.com/office/officeart/2005/8/layout/bProcess4"/>
    <dgm:cxn modelId="{D2DFA3B3-0487-489E-B35E-7989ACAD9FEC}" type="presParOf" srcId="{DA172951-DC0A-472A-8AE2-84B935614C25}" destId="{DC587EC9-5CFD-448F-85E8-5EE5E746E3A4}" srcOrd="22" destOrd="0" presId="urn:microsoft.com/office/officeart/2005/8/layout/bProcess4"/>
    <dgm:cxn modelId="{AF8A2C6A-459A-4EF3-9492-CC60B3F90DDB}" type="presParOf" srcId="{DC587EC9-5CFD-448F-85E8-5EE5E746E3A4}" destId="{14D7791A-A01D-40E4-A4D4-6F925F5E333F}" srcOrd="0" destOrd="0" presId="urn:microsoft.com/office/officeart/2005/8/layout/bProcess4"/>
    <dgm:cxn modelId="{BE597F3D-DD1C-426D-A993-F5BCF0EAC3F4}" type="presParOf" srcId="{DC587EC9-5CFD-448F-85E8-5EE5E746E3A4}" destId="{1E1934A3-B87F-45A1-B844-247CD8727C4A}" srcOrd="1" destOrd="0" presId="urn:microsoft.com/office/officeart/2005/8/layout/bProcess4"/>
    <dgm:cxn modelId="{D9881BC9-6F23-4326-85EA-8FCA1EBE0BDC}" type="presParOf" srcId="{DA172951-DC0A-472A-8AE2-84B935614C25}" destId="{F86612C8-FDA3-4DAA-BABE-0167B9B4D1F0}" srcOrd="23" destOrd="0" presId="urn:microsoft.com/office/officeart/2005/8/layout/bProcess4"/>
    <dgm:cxn modelId="{331231C9-75F8-4E6A-BF3D-0CCE4340EF2B}" type="presParOf" srcId="{DA172951-DC0A-472A-8AE2-84B935614C25}" destId="{67996311-8C3A-4D00-8380-0940E4CA7B29}" srcOrd="24" destOrd="0" presId="urn:microsoft.com/office/officeart/2005/8/layout/bProcess4"/>
    <dgm:cxn modelId="{6269E5DD-27B8-4EF3-A66B-72E81ED5C044}" type="presParOf" srcId="{67996311-8C3A-4D00-8380-0940E4CA7B29}" destId="{D0595372-F6B0-4F76-B465-B982FCD4324D}" srcOrd="0" destOrd="0" presId="urn:microsoft.com/office/officeart/2005/8/layout/bProcess4"/>
    <dgm:cxn modelId="{78688FBE-AA8D-4A05-8E11-FE73B9A6B87B}" type="presParOf" srcId="{67996311-8C3A-4D00-8380-0940E4CA7B29}" destId="{19DA802E-E270-462D-B3F1-D6FF6288A648}" srcOrd="1" destOrd="0" presId="urn:microsoft.com/office/officeart/2005/8/layout/bProcess4"/>
    <dgm:cxn modelId="{7C9DA06C-50D8-4ADF-AA54-D8FE511C6249}" type="presParOf" srcId="{DA172951-DC0A-472A-8AE2-84B935614C25}" destId="{8EFF2019-412A-4F3E-89E8-71C3E1273266}" srcOrd="25" destOrd="0" presId="urn:microsoft.com/office/officeart/2005/8/layout/bProcess4"/>
    <dgm:cxn modelId="{5DF0DD03-3DC6-4306-8514-73C2BE444FB6}" type="presParOf" srcId="{DA172951-DC0A-472A-8AE2-84B935614C25}" destId="{2F29A684-BA7A-421F-8B75-9E6BFAAFA9A4}" srcOrd="26" destOrd="0" presId="urn:microsoft.com/office/officeart/2005/8/layout/bProcess4"/>
    <dgm:cxn modelId="{3BF3D06E-C61B-42A4-B6DA-80BA23CFB0BA}" type="presParOf" srcId="{2F29A684-BA7A-421F-8B75-9E6BFAAFA9A4}" destId="{E7834ABF-69DC-4388-819B-3E33778481BE}" srcOrd="0" destOrd="0" presId="urn:microsoft.com/office/officeart/2005/8/layout/bProcess4"/>
    <dgm:cxn modelId="{2E47FE07-1725-49F9-AD7C-09EC45FA4FE7}" type="presParOf" srcId="{2F29A684-BA7A-421F-8B75-9E6BFAAFA9A4}" destId="{F4F66E04-13E0-42B2-AFA7-CE34512B4FD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577662-F66D-4166-AE9B-B92BA4570E57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76FA2D8-3826-4957-91E8-636CAA5784D4}">
      <dgm:prSet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Concentra la fructuosa </a:t>
          </a:r>
          <a:endParaRPr lang="es-EC" b="1" dirty="0">
            <a:solidFill>
              <a:schemeClr val="tx1"/>
            </a:solidFill>
          </a:endParaRPr>
        </a:p>
      </dgm:t>
    </dgm:pt>
    <dgm:pt modelId="{A3C84045-6655-4A14-AB82-A49A32EC2AF8}" type="parTrans" cxnId="{06FF08E1-0AF2-4DE0-9735-B051F137C144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09C656EE-2DE0-49B5-95E0-9F48AA7C192B}" type="sibTrans" cxnId="{06FF08E1-0AF2-4DE0-9735-B051F137C144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3B050517-FA84-4D1D-94A4-F9BFFF264A74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tiempos de escasez</a:t>
          </a:r>
          <a:endParaRPr lang="es-EC" b="1" dirty="0">
            <a:solidFill>
              <a:schemeClr val="tx1"/>
            </a:solidFill>
          </a:endParaRPr>
        </a:p>
      </dgm:t>
    </dgm:pt>
    <dgm:pt modelId="{13DEAB27-EFAF-44E1-95A7-72706C0F602C}" type="parTrans" cxnId="{59E2AE9A-E4BF-4A37-A1F7-5BE8A2EE2E58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A013A085-A46B-4CAE-A33C-8877B6B5F3AB}" type="sibTrans" cxnId="{59E2AE9A-E4BF-4A37-A1F7-5BE8A2EE2E58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D005CB0A-9372-414E-9BB0-FD157839604E}">
      <dgm:prSet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Mantiene el sabor</a:t>
          </a:r>
          <a:endParaRPr lang="es-EC" b="1" dirty="0">
            <a:solidFill>
              <a:schemeClr val="tx1"/>
            </a:solidFill>
          </a:endParaRPr>
        </a:p>
      </dgm:t>
    </dgm:pt>
    <dgm:pt modelId="{F4BDDCBF-94C9-403C-BA03-72FDCE74EBE0}" type="parTrans" cxnId="{D9DE18BF-8EC5-4E75-9976-B5F3A79F25DD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0EDB393F-D825-4C22-80F4-04BE6EC4AA8C}" type="sibTrans" cxnId="{D9DE18BF-8EC5-4E75-9976-B5F3A79F25DD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6D944856-2368-414E-96B3-E1D1847408B0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tiempo de preservación</a:t>
          </a:r>
          <a:endParaRPr lang="es-EC" b="1" dirty="0">
            <a:solidFill>
              <a:schemeClr val="tx1"/>
            </a:solidFill>
          </a:endParaRPr>
        </a:p>
      </dgm:t>
    </dgm:pt>
    <dgm:pt modelId="{E756ACA8-CB55-43A8-9841-4563835CE278}" type="parTrans" cxnId="{4F7E2334-6361-4CF0-8840-F4D765DF257D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57AD497F-4CDE-46AA-AA14-DDD90A220B7C}" type="sibTrans" cxnId="{4F7E2334-6361-4CF0-8840-F4D765DF257D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C7027FB4-2528-4811-8355-A77EDAB761B3}">
      <dgm:prSet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fuera de la temporada</a:t>
          </a:r>
          <a:endParaRPr lang="es-EC" b="1" dirty="0">
            <a:solidFill>
              <a:schemeClr val="tx1"/>
            </a:solidFill>
          </a:endParaRPr>
        </a:p>
      </dgm:t>
    </dgm:pt>
    <dgm:pt modelId="{9AEC6E04-A161-488F-8C49-4D5C28325CC6}" type="parTrans" cxnId="{88B0F837-4ED5-4B45-8C11-E08C7B0B185D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BF4D2977-2FCA-418C-B8B9-A7ABF57AC44E}" type="sibTrans" cxnId="{88B0F837-4ED5-4B45-8C11-E08C7B0B185D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5C520C5A-76CD-4CAC-A966-58C27D59C5D0}">
      <dgm:prSet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75% de su peso</a:t>
          </a:r>
          <a:endParaRPr lang="es-EC" b="1" dirty="0">
            <a:solidFill>
              <a:schemeClr val="tx1"/>
            </a:solidFill>
          </a:endParaRPr>
        </a:p>
      </dgm:t>
    </dgm:pt>
    <dgm:pt modelId="{C957D2DA-2F06-4F9C-85E1-7A4A9E3B67D7}" type="parTrans" cxnId="{B7B6C52F-F7B3-4960-A11A-754835692473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DA5A273C-42F9-4FC8-8CF8-0A982DE148FE}" type="sibTrans" cxnId="{B7B6C52F-F7B3-4960-A11A-754835692473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1D470463-F956-46FE-ACFA-E48CE5A870A0}">
      <dgm:prSet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tres últimos años</a:t>
          </a:r>
          <a:endParaRPr lang="es-EC" b="1" dirty="0">
            <a:solidFill>
              <a:schemeClr val="tx1"/>
            </a:solidFill>
          </a:endParaRPr>
        </a:p>
      </dgm:t>
    </dgm:pt>
    <dgm:pt modelId="{B2536795-0B9A-4344-9DE9-27E78E366133}" type="parTrans" cxnId="{D3763433-70BC-4FC8-8E7F-9E8BD51C7C8B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0C9C36DB-C220-4CBF-8316-961D7D26F29D}" type="sibTrans" cxnId="{D3763433-70BC-4FC8-8E7F-9E8BD51C7C8B}">
      <dgm:prSet/>
      <dgm:spPr/>
      <dgm:t>
        <a:bodyPr/>
        <a:lstStyle/>
        <a:p>
          <a:endParaRPr lang="es-EC" b="1">
            <a:solidFill>
              <a:schemeClr val="tx1"/>
            </a:solidFill>
          </a:endParaRPr>
        </a:p>
      </dgm:t>
    </dgm:pt>
    <dgm:pt modelId="{72358006-C207-4DB2-BB82-0C50A7182E69}" type="pres">
      <dgm:prSet presAssocID="{0A577662-F66D-4166-AE9B-B92BA4570E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9628DE-4014-4BB1-B562-D2D584F3B065}" type="pres">
      <dgm:prSet presAssocID="{D76FA2D8-3826-4957-91E8-636CAA5784D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9ED8F4-F5DC-4B64-9EAD-E27F0AAA834B}" type="pres">
      <dgm:prSet presAssocID="{09C656EE-2DE0-49B5-95E0-9F48AA7C192B}" presName="sibTrans" presStyleCnt="0"/>
      <dgm:spPr/>
      <dgm:t>
        <a:bodyPr/>
        <a:lstStyle/>
        <a:p>
          <a:endParaRPr lang="en-US"/>
        </a:p>
      </dgm:t>
    </dgm:pt>
    <dgm:pt modelId="{BA1B8F39-7DA6-4200-9A65-2D6D302EB0A3}" type="pres">
      <dgm:prSet presAssocID="{D005CB0A-9372-414E-9BB0-FD157839604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B92C95-7BA8-4566-A74C-C1EA4421A845}" type="pres">
      <dgm:prSet presAssocID="{0EDB393F-D825-4C22-80F4-04BE6EC4AA8C}" presName="sibTrans" presStyleCnt="0"/>
      <dgm:spPr/>
      <dgm:t>
        <a:bodyPr/>
        <a:lstStyle/>
        <a:p>
          <a:endParaRPr lang="en-US"/>
        </a:p>
      </dgm:t>
    </dgm:pt>
    <dgm:pt modelId="{5EA41A61-DED6-4508-96DD-4CE5A9AED490}" type="pres">
      <dgm:prSet presAssocID="{5C520C5A-76CD-4CAC-A966-58C27D59C5D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98F21-B07A-4432-8398-19245562A820}" type="pres">
      <dgm:prSet presAssocID="{DA5A273C-42F9-4FC8-8CF8-0A982DE148FE}" presName="sibTrans" presStyleCnt="0"/>
      <dgm:spPr/>
      <dgm:t>
        <a:bodyPr/>
        <a:lstStyle/>
        <a:p>
          <a:endParaRPr lang="en-US"/>
        </a:p>
      </dgm:t>
    </dgm:pt>
    <dgm:pt modelId="{4C2043B0-5662-469B-9410-AA0C85CFA632}" type="pres">
      <dgm:prSet presAssocID="{1D470463-F956-46FE-ACFA-E48CE5A870A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F7CB54-1691-46D2-A992-A3DC3734B1C7}" type="pres">
      <dgm:prSet presAssocID="{0C9C36DB-C220-4CBF-8316-961D7D26F29D}" presName="sibTrans" presStyleCnt="0"/>
      <dgm:spPr/>
      <dgm:t>
        <a:bodyPr/>
        <a:lstStyle/>
        <a:p>
          <a:endParaRPr lang="en-US"/>
        </a:p>
      </dgm:t>
    </dgm:pt>
    <dgm:pt modelId="{ACFA2E18-C62C-44FE-8B9B-47ECE45FB25E}" type="pres">
      <dgm:prSet presAssocID="{3B050517-FA84-4D1D-94A4-F9BFFF264A7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1A8EB8-448A-4298-B56F-B8E0515325AB}" type="pres">
      <dgm:prSet presAssocID="{A013A085-A46B-4CAE-A33C-8877B6B5F3AB}" presName="sibTrans" presStyleCnt="0"/>
      <dgm:spPr/>
      <dgm:t>
        <a:bodyPr/>
        <a:lstStyle/>
        <a:p>
          <a:endParaRPr lang="en-US"/>
        </a:p>
      </dgm:t>
    </dgm:pt>
    <dgm:pt modelId="{F3BE4E06-DCA5-43BB-B5B6-2D13B136F946}" type="pres">
      <dgm:prSet presAssocID="{6D944856-2368-414E-96B3-E1D1847408B0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236C1-1329-4628-A4DE-109C3F8E4110}" type="pres">
      <dgm:prSet presAssocID="{57AD497F-4CDE-46AA-AA14-DDD90A220B7C}" presName="sibTrans" presStyleCnt="0"/>
      <dgm:spPr/>
      <dgm:t>
        <a:bodyPr/>
        <a:lstStyle/>
        <a:p>
          <a:endParaRPr lang="en-US"/>
        </a:p>
      </dgm:t>
    </dgm:pt>
    <dgm:pt modelId="{A17D4998-D593-4416-AE83-8A15B00C8C1F}" type="pres">
      <dgm:prSet presAssocID="{C7027FB4-2528-4811-8355-A77EDAB761B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8F8AA6-92DF-4650-AF40-DA15D4444971}" type="presOf" srcId="{6D944856-2368-414E-96B3-E1D1847408B0}" destId="{F3BE4E06-DCA5-43BB-B5B6-2D13B136F946}" srcOrd="0" destOrd="0" presId="urn:microsoft.com/office/officeart/2005/8/layout/default"/>
    <dgm:cxn modelId="{593BE026-522F-49A9-950F-AEC6A0406D4D}" type="presOf" srcId="{5C520C5A-76CD-4CAC-A966-58C27D59C5D0}" destId="{5EA41A61-DED6-4508-96DD-4CE5A9AED490}" srcOrd="0" destOrd="0" presId="urn:microsoft.com/office/officeart/2005/8/layout/default"/>
    <dgm:cxn modelId="{06FF08E1-0AF2-4DE0-9735-B051F137C144}" srcId="{0A577662-F66D-4166-AE9B-B92BA4570E57}" destId="{D76FA2D8-3826-4957-91E8-636CAA5784D4}" srcOrd="0" destOrd="0" parTransId="{A3C84045-6655-4A14-AB82-A49A32EC2AF8}" sibTransId="{09C656EE-2DE0-49B5-95E0-9F48AA7C192B}"/>
    <dgm:cxn modelId="{A1240A98-A36B-45BF-96E3-FF5BAE7725C0}" type="presOf" srcId="{3B050517-FA84-4D1D-94A4-F9BFFF264A74}" destId="{ACFA2E18-C62C-44FE-8B9B-47ECE45FB25E}" srcOrd="0" destOrd="0" presId="urn:microsoft.com/office/officeart/2005/8/layout/default"/>
    <dgm:cxn modelId="{001BFA9A-1A4D-49B0-BFD6-F129CFDAE579}" type="presOf" srcId="{1D470463-F956-46FE-ACFA-E48CE5A870A0}" destId="{4C2043B0-5662-469B-9410-AA0C85CFA632}" srcOrd="0" destOrd="0" presId="urn:microsoft.com/office/officeart/2005/8/layout/default"/>
    <dgm:cxn modelId="{D3763433-70BC-4FC8-8E7F-9E8BD51C7C8B}" srcId="{0A577662-F66D-4166-AE9B-B92BA4570E57}" destId="{1D470463-F956-46FE-ACFA-E48CE5A870A0}" srcOrd="3" destOrd="0" parTransId="{B2536795-0B9A-4344-9DE9-27E78E366133}" sibTransId="{0C9C36DB-C220-4CBF-8316-961D7D26F29D}"/>
    <dgm:cxn modelId="{DA1D90AE-DB98-4476-BA72-DCD1E4E018AA}" type="presOf" srcId="{D005CB0A-9372-414E-9BB0-FD157839604E}" destId="{BA1B8F39-7DA6-4200-9A65-2D6D302EB0A3}" srcOrd="0" destOrd="0" presId="urn:microsoft.com/office/officeart/2005/8/layout/default"/>
    <dgm:cxn modelId="{D9DE18BF-8EC5-4E75-9976-B5F3A79F25DD}" srcId="{0A577662-F66D-4166-AE9B-B92BA4570E57}" destId="{D005CB0A-9372-414E-9BB0-FD157839604E}" srcOrd="1" destOrd="0" parTransId="{F4BDDCBF-94C9-403C-BA03-72FDCE74EBE0}" sibTransId="{0EDB393F-D825-4C22-80F4-04BE6EC4AA8C}"/>
    <dgm:cxn modelId="{4F7E2334-6361-4CF0-8840-F4D765DF257D}" srcId="{0A577662-F66D-4166-AE9B-B92BA4570E57}" destId="{6D944856-2368-414E-96B3-E1D1847408B0}" srcOrd="5" destOrd="0" parTransId="{E756ACA8-CB55-43A8-9841-4563835CE278}" sibTransId="{57AD497F-4CDE-46AA-AA14-DDD90A220B7C}"/>
    <dgm:cxn modelId="{501A0EA3-0F68-449B-8D3A-6D5F284B608E}" type="presOf" srcId="{0A577662-F66D-4166-AE9B-B92BA4570E57}" destId="{72358006-C207-4DB2-BB82-0C50A7182E69}" srcOrd="0" destOrd="0" presId="urn:microsoft.com/office/officeart/2005/8/layout/default"/>
    <dgm:cxn modelId="{0144FD68-FD06-4138-B6DB-67EEB6CEC5B7}" type="presOf" srcId="{C7027FB4-2528-4811-8355-A77EDAB761B3}" destId="{A17D4998-D593-4416-AE83-8A15B00C8C1F}" srcOrd="0" destOrd="0" presId="urn:microsoft.com/office/officeart/2005/8/layout/default"/>
    <dgm:cxn modelId="{88B0F837-4ED5-4B45-8C11-E08C7B0B185D}" srcId="{0A577662-F66D-4166-AE9B-B92BA4570E57}" destId="{C7027FB4-2528-4811-8355-A77EDAB761B3}" srcOrd="6" destOrd="0" parTransId="{9AEC6E04-A161-488F-8C49-4D5C28325CC6}" sibTransId="{BF4D2977-2FCA-418C-B8B9-A7ABF57AC44E}"/>
    <dgm:cxn modelId="{B7B6C52F-F7B3-4960-A11A-754835692473}" srcId="{0A577662-F66D-4166-AE9B-B92BA4570E57}" destId="{5C520C5A-76CD-4CAC-A966-58C27D59C5D0}" srcOrd="2" destOrd="0" parTransId="{C957D2DA-2F06-4F9C-85E1-7A4A9E3B67D7}" sibTransId="{DA5A273C-42F9-4FC8-8CF8-0A982DE148FE}"/>
    <dgm:cxn modelId="{3183DE31-B7BA-4190-840E-D172634C86EE}" type="presOf" srcId="{D76FA2D8-3826-4957-91E8-636CAA5784D4}" destId="{2A9628DE-4014-4BB1-B562-D2D584F3B065}" srcOrd="0" destOrd="0" presId="urn:microsoft.com/office/officeart/2005/8/layout/default"/>
    <dgm:cxn modelId="{59E2AE9A-E4BF-4A37-A1F7-5BE8A2EE2E58}" srcId="{0A577662-F66D-4166-AE9B-B92BA4570E57}" destId="{3B050517-FA84-4D1D-94A4-F9BFFF264A74}" srcOrd="4" destOrd="0" parTransId="{13DEAB27-EFAF-44E1-95A7-72706C0F602C}" sibTransId="{A013A085-A46B-4CAE-A33C-8877B6B5F3AB}"/>
    <dgm:cxn modelId="{77DDBE98-19F3-40F7-AA5D-8CCA7E7A8A9B}" type="presParOf" srcId="{72358006-C207-4DB2-BB82-0C50A7182E69}" destId="{2A9628DE-4014-4BB1-B562-D2D584F3B065}" srcOrd="0" destOrd="0" presId="urn:microsoft.com/office/officeart/2005/8/layout/default"/>
    <dgm:cxn modelId="{D7D0ABD0-D05A-458B-877F-603BA31DAEAD}" type="presParOf" srcId="{72358006-C207-4DB2-BB82-0C50A7182E69}" destId="{719ED8F4-F5DC-4B64-9EAD-E27F0AAA834B}" srcOrd="1" destOrd="0" presId="urn:microsoft.com/office/officeart/2005/8/layout/default"/>
    <dgm:cxn modelId="{9CB97377-569D-4E67-B846-B86764B2BB88}" type="presParOf" srcId="{72358006-C207-4DB2-BB82-0C50A7182E69}" destId="{BA1B8F39-7DA6-4200-9A65-2D6D302EB0A3}" srcOrd="2" destOrd="0" presId="urn:microsoft.com/office/officeart/2005/8/layout/default"/>
    <dgm:cxn modelId="{AED78233-5AA9-4CBB-83EF-1065A6AEDB3C}" type="presParOf" srcId="{72358006-C207-4DB2-BB82-0C50A7182E69}" destId="{98B92C95-7BA8-4566-A74C-C1EA4421A845}" srcOrd="3" destOrd="0" presId="urn:microsoft.com/office/officeart/2005/8/layout/default"/>
    <dgm:cxn modelId="{F09A69CD-C4CE-498D-A1C8-211B5150265C}" type="presParOf" srcId="{72358006-C207-4DB2-BB82-0C50A7182E69}" destId="{5EA41A61-DED6-4508-96DD-4CE5A9AED490}" srcOrd="4" destOrd="0" presId="urn:microsoft.com/office/officeart/2005/8/layout/default"/>
    <dgm:cxn modelId="{1E635ECE-2094-4554-9DC8-648B91029857}" type="presParOf" srcId="{72358006-C207-4DB2-BB82-0C50A7182E69}" destId="{08798F21-B07A-4432-8398-19245562A820}" srcOrd="5" destOrd="0" presId="urn:microsoft.com/office/officeart/2005/8/layout/default"/>
    <dgm:cxn modelId="{6DE06294-223A-41A5-8F4C-B38AD2E4B2C9}" type="presParOf" srcId="{72358006-C207-4DB2-BB82-0C50A7182E69}" destId="{4C2043B0-5662-469B-9410-AA0C85CFA632}" srcOrd="6" destOrd="0" presId="urn:microsoft.com/office/officeart/2005/8/layout/default"/>
    <dgm:cxn modelId="{A76C4A12-6BF8-4FAC-A8B4-AB3C8D40F85E}" type="presParOf" srcId="{72358006-C207-4DB2-BB82-0C50A7182E69}" destId="{A0F7CB54-1691-46D2-A992-A3DC3734B1C7}" srcOrd="7" destOrd="0" presId="urn:microsoft.com/office/officeart/2005/8/layout/default"/>
    <dgm:cxn modelId="{CFCD8D7C-E5A2-4655-85F1-34EC7F142A94}" type="presParOf" srcId="{72358006-C207-4DB2-BB82-0C50A7182E69}" destId="{ACFA2E18-C62C-44FE-8B9B-47ECE45FB25E}" srcOrd="8" destOrd="0" presId="urn:microsoft.com/office/officeart/2005/8/layout/default"/>
    <dgm:cxn modelId="{E75B8B4D-3726-48AF-8035-4971E833851E}" type="presParOf" srcId="{72358006-C207-4DB2-BB82-0C50A7182E69}" destId="{961A8EB8-448A-4298-B56F-B8E0515325AB}" srcOrd="9" destOrd="0" presId="urn:microsoft.com/office/officeart/2005/8/layout/default"/>
    <dgm:cxn modelId="{BC8D359D-9FB6-4F53-A163-9EB7BA68246F}" type="presParOf" srcId="{72358006-C207-4DB2-BB82-0C50A7182E69}" destId="{F3BE4E06-DCA5-43BB-B5B6-2D13B136F946}" srcOrd="10" destOrd="0" presId="urn:microsoft.com/office/officeart/2005/8/layout/default"/>
    <dgm:cxn modelId="{051407E4-6F74-421E-AA4E-FA91A6AF6525}" type="presParOf" srcId="{72358006-C207-4DB2-BB82-0C50A7182E69}" destId="{D4E236C1-1329-4628-A4DE-109C3F8E4110}" srcOrd="11" destOrd="0" presId="urn:microsoft.com/office/officeart/2005/8/layout/default"/>
    <dgm:cxn modelId="{105A1AC3-B512-42D9-9ABC-F90682DBF0A1}" type="presParOf" srcId="{72358006-C207-4DB2-BB82-0C50A7182E69}" destId="{A17D4998-D593-4416-AE83-8A15B00C8C1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D6F417-D902-46FB-BCBC-976C66D684E0}" type="doc">
      <dgm:prSet loTypeId="urn:microsoft.com/office/officeart/2005/8/layout/l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7931B42-C745-420A-93AC-37C4E9460F07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AGROCALIDAD</a:t>
          </a:r>
          <a:endParaRPr lang="en-US" b="1" dirty="0">
            <a:solidFill>
              <a:schemeClr val="tx1"/>
            </a:solidFill>
          </a:endParaRPr>
        </a:p>
      </dgm:t>
    </dgm:pt>
    <dgm:pt modelId="{E0AAC419-240A-49C9-9926-F2930AED960D}" type="parTrans" cxnId="{19F2683D-A589-4DD9-A30C-7E12A11FC0D3}">
      <dgm:prSet/>
      <dgm:spPr/>
      <dgm:t>
        <a:bodyPr/>
        <a:lstStyle/>
        <a:p>
          <a:endParaRPr lang="en-US"/>
        </a:p>
      </dgm:t>
    </dgm:pt>
    <dgm:pt modelId="{607A41B3-72DD-4B67-8126-FB9821F7A6FD}" type="sibTrans" cxnId="{19F2683D-A589-4DD9-A30C-7E12A11FC0D3}">
      <dgm:prSet/>
      <dgm:spPr/>
      <dgm:t>
        <a:bodyPr/>
        <a:lstStyle/>
        <a:p>
          <a:endParaRPr lang="en-US"/>
        </a:p>
      </dgm:t>
    </dgm:pt>
    <dgm:pt modelId="{21C541A6-0F5E-4278-90D8-24FACC01DBF5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SIPA</a:t>
          </a:r>
          <a:endParaRPr lang="en-US" b="1" dirty="0">
            <a:solidFill>
              <a:schemeClr val="tx1"/>
            </a:solidFill>
          </a:endParaRPr>
        </a:p>
      </dgm:t>
    </dgm:pt>
    <dgm:pt modelId="{0D4CBD94-0267-4874-8FA8-E6F765443858}" type="parTrans" cxnId="{3AC8EB27-6FFD-4AEC-8DE9-C8943B415FB4}">
      <dgm:prSet/>
      <dgm:spPr/>
      <dgm:t>
        <a:bodyPr/>
        <a:lstStyle/>
        <a:p>
          <a:endParaRPr lang="en-US"/>
        </a:p>
      </dgm:t>
    </dgm:pt>
    <dgm:pt modelId="{B29769E2-F11F-4609-839A-32BCE4B72A5D}" type="sibTrans" cxnId="{3AC8EB27-6FFD-4AEC-8DE9-C8943B415FB4}">
      <dgm:prSet/>
      <dgm:spPr/>
      <dgm:t>
        <a:bodyPr/>
        <a:lstStyle/>
        <a:p>
          <a:endParaRPr lang="en-US"/>
        </a:p>
      </dgm:t>
    </dgm:pt>
    <dgm:pt modelId="{B199583A-F652-4E79-94AB-0073B3AC4141}">
      <dgm:prSet phldrT="[Texto]"/>
      <dgm:spPr/>
      <dgm:t>
        <a:bodyPr/>
        <a:lstStyle/>
        <a:p>
          <a:r>
            <a:rPr lang="es-EC" dirty="0" smtClean="0"/>
            <a:t>667 empresas</a:t>
          </a:r>
          <a:endParaRPr lang="en-US" dirty="0"/>
        </a:p>
      </dgm:t>
    </dgm:pt>
    <dgm:pt modelId="{B067C97B-7C5E-4BE6-BA29-6C52CA388F77}" type="parTrans" cxnId="{17D62F1A-FB18-4464-A109-00EE33E5A0D1}">
      <dgm:prSet/>
      <dgm:spPr/>
      <dgm:t>
        <a:bodyPr/>
        <a:lstStyle/>
        <a:p>
          <a:endParaRPr lang="en-US"/>
        </a:p>
      </dgm:t>
    </dgm:pt>
    <dgm:pt modelId="{54FEC28B-69D0-4184-954A-044661F58A14}" type="sibTrans" cxnId="{17D62F1A-FB18-4464-A109-00EE33E5A0D1}">
      <dgm:prSet/>
      <dgm:spPr/>
      <dgm:t>
        <a:bodyPr/>
        <a:lstStyle/>
        <a:p>
          <a:endParaRPr lang="en-US"/>
        </a:p>
      </dgm:t>
    </dgm:pt>
    <dgm:pt modelId="{F52F3E45-C18D-48A8-B4CE-FCD9E44B2D46}">
      <dgm:prSet phldrT="[Texto]"/>
      <dgm:spPr/>
      <dgm:t>
        <a:bodyPr/>
        <a:lstStyle/>
        <a:p>
          <a:r>
            <a:rPr lang="es-EC" dirty="0" smtClean="0"/>
            <a:t>6 exportadores</a:t>
          </a:r>
          <a:endParaRPr lang="en-US" dirty="0"/>
        </a:p>
      </dgm:t>
    </dgm:pt>
    <dgm:pt modelId="{1CE90180-A029-4718-9A22-B40921F17AD6}" type="parTrans" cxnId="{E41958AD-D40D-401A-A624-ECADB9758A95}">
      <dgm:prSet/>
      <dgm:spPr/>
      <dgm:t>
        <a:bodyPr/>
        <a:lstStyle/>
        <a:p>
          <a:endParaRPr lang="en-US"/>
        </a:p>
      </dgm:t>
    </dgm:pt>
    <dgm:pt modelId="{38CB0F28-6283-474A-9D00-6C2DFB1A1B93}" type="sibTrans" cxnId="{E41958AD-D40D-401A-A624-ECADB9758A95}">
      <dgm:prSet/>
      <dgm:spPr/>
      <dgm:t>
        <a:bodyPr/>
        <a:lstStyle/>
        <a:p>
          <a:endParaRPr lang="en-US"/>
        </a:p>
      </dgm:t>
    </dgm:pt>
    <dgm:pt modelId="{33C44EF3-A5D4-4A86-A2BF-81601794D0EE}">
      <dgm:prSet phldrT="[Texto]"/>
      <dgm:spPr/>
      <dgm:t>
        <a:bodyPr/>
        <a:lstStyle/>
        <a:p>
          <a:r>
            <a:rPr lang="es-EC" dirty="0" smtClean="0"/>
            <a:t>4,782.355 hectáreas</a:t>
          </a:r>
          <a:endParaRPr lang="en-US" dirty="0"/>
        </a:p>
      </dgm:t>
    </dgm:pt>
    <dgm:pt modelId="{DAD15F2E-E54D-4AD0-80C3-2C94AE559257}" type="parTrans" cxnId="{3B12A9D6-1609-4D4D-8408-2383D72B9D2D}">
      <dgm:prSet/>
      <dgm:spPr/>
      <dgm:t>
        <a:bodyPr/>
        <a:lstStyle/>
        <a:p>
          <a:endParaRPr lang="en-US"/>
        </a:p>
      </dgm:t>
    </dgm:pt>
    <dgm:pt modelId="{CBA37FEE-FC50-4B4D-827B-357890526F82}" type="sibTrans" cxnId="{3B12A9D6-1609-4D4D-8408-2383D72B9D2D}">
      <dgm:prSet/>
      <dgm:spPr/>
      <dgm:t>
        <a:bodyPr/>
        <a:lstStyle/>
        <a:p>
          <a:endParaRPr lang="en-US"/>
        </a:p>
      </dgm:t>
    </dgm:pt>
    <dgm:pt modelId="{93D30A62-2897-4871-B7D2-4D6CB6E55BF5}">
      <dgm:prSet phldrT="[Texto]"/>
      <dgm:spPr/>
      <dgm:t>
        <a:bodyPr/>
        <a:lstStyle/>
        <a:p>
          <a:r>
            <a:rPr lang="es-EC" dirty="0" smtClean="0"/>
            <a:t>Guayas, Los Ríos, Manabí, El Oro, Santo Domingo y Esmeraldas</a:t>
          </a:r>
          <a:endParaRPr lang="en-US" dirty="0"/>
        </a:p>
      </dgm:t>
    </dgm:pt>
    <dgm:pt modelId="{077FEB88-AD83-4C5F-A1DF-7A0F4028214C}" type="parTrans" cxnId="{3C20E822-71C0-42C1-BAB8-683E5CB9AD15}">
      <dgm:prSet/>
      <dgm:spPr/>
      <dgm:t>
        <a:bodyPr/>
        <a:lstStyle/>
        <a:p>
          <a:endParaRPr lang="en-US"/>
        </a:p>
      </dgm:t>
    </dgm:pt>
    <dgm:pt modelId="{7F799123-9973-4654-8521-0F965F2548FA}" type="sibTrans" cxnId="{3C20E822-71C0-42C1-BAB8-683E5CB9AD15}">
      <dgm:prSet/>
      <dgm:spPr/>
      <dgm:t>
        <a:bodyPr/>
        <a:lstStyle/>
        <a:p>
          <a:endParaRPr lang="en-US"/>
        </a:p>
      </dgm:t>
    </dgm:pt>
    <dgm:pt modelId="{7478F5EF-B774-4CBE-AC17-A55E59D4F03D}">
      <dgm:prSet phldrT="[Texto]"/>
      <dgm:spPr/>
      <dgm:t>
        <a:bodyPr/>
        <a:lstStyle/>
        <a:p>
          <a:r>
            <a:rPr lang="es-EC" dirty="0" smtClean="0"/>
            <a:t>PRODUCTOS ORGÁNICOS</a:t>
          </a:r>
          <a:endParaRPr lang="en-US" dirty="0"/>
        </a:p>
      </dgm:t>
    </dgm:pt>
    <dgm:pt modelId="{43E0B7BE-5C24-4F2B-B238-2BBEE9FFEFBA}" type="sibTrans" cxnId="{58E51338-049D-4A44-A32C-5F9BC943B610}">
      <dgm:prSet/>
      <dgm:spPr/>
      <dgm:t>
        <a:bodyPr/>
        <a:lstStyle/>
        <a:p>
          <a:endParaRPr lang="en-US"/>
        </a:p>
      </dgm:t>
    </dgm:pt>
    <dgm:pt modelId="{D7B08B81-B7B5-4C7D-B989-6DF22C272E4F}" type="parTrans" cxnId="{58E51338-049D-4A44-A32C-5F9BC943B610}">
      <dgm:prSet/>
      <dgm:spPr/>
      <dgm:t>
        <a:bodyPr/>
        <a:lstStyle/>
        <a:p>
          <a:endParaRPr lang="en-US"/>
        </a:p>
      </dgm:t>
    </dgm:pt>
    <dgm:pt modelId="{624E267F-90D5-48DE-99A2-006DB257B1ED}" type="pres">
      <dgm:prSet presAssocID="{3CD6F417-D902-46FB-BCBC-976C66D684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5ED8CB-DB1A-4EC1-AB81-ACD8BFC50405}" type="pres">
      <dgm:prSet presAssocID="{57931B42-C745-420A-93AC-37C4E9460F07}" presName="vertFlow" presStyleCnt="0"/>
      <dgm:spPr/>
    </dgm:pt>
    <dgm:pt modelId="{FCA86B12-FA76-48B8-8690-37B7A70F2E65}" type="pres">
      <dgm:prSet presAssocID="{57931B42-C745-420A-93AC-37C4E9460F07}" presName="header" presStyleLbl="node1" presStyleIdx="0" presStyleCnt="2"/>
      <dgm:spPr/>
      <dgm:t>
        <a:bodyPr/>
        <a:lstStyle/>
        <a:p>
          <a:endParaRPr lang="en-US"/>
        </a:p>
      </dgm:t>
    </dgm:pt>
    <dgm:pt modelId="{FD7E7403-319F-4E6F-B017-04783894DC08}" type="pres">
      <dgm:prSet presAssocID="{D7B08B81-B7B5-4C7D-B989-6DF22C272E4F}" presName="parTrans" presStyleLbl="sibTrans2D1" presStyleIdx="0" presStyleCnt="5"/>
      <dgm:spPr/>
      <dgm:t>
        <a:bodyPr/>
        <a:lstStyle/>
        <a:p>
          <a:endParaRPr lang="en-US"/>
        </a:p>
      </dgm:t>
    </dgm:pt>
    <dgm:pt modelId="{AF333E54-78BF-446A-BE8C-5907EDC99841}" type="pres">
      <dgm:prSet presAssocID="{7478F5EF-B774-4CBE-AC17-A55E59D4F03D}" presName="child" presStyleLbl="alignAccFollow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DE1C4-F708-4944-8B67-E3473013C697}" type="pres">
      <dgm:prSet presAssocID="{43E0B7BE-5C24-4F2B-B238-2BBEE9FFEFB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6375E7-2B95-4CB6-96E3-66D453FA2F03}" type="pres">
      <dgm:prSet presAssocID="{B199583A-F652-4E79-94AB-0073B3AC4141}" presName="child" presStyleLbl="alignAccFollow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7FB20E-CE2F-40F1-AA9C-2C73EBAC20CB}" type="pres">
      <dgm:prSet presAssocID="{54FEC28B-69D0-4184-954A-044661F58A14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07F7C1F-816C-4745-BC70-050B428D5DE7}" type="pres">
      <dgm:prSet presAssocID="{F52F3E45-C18D-48A8-B4CE-FCD9E44B2D46}" presName="child" presStyleLbl="alignAccFollow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E5D181-A2D8-4775-BE92-9D0FCB5B08B1}" type="pres">
      <dgm:prSet presAssocID="{57931B42-C745-420A-93AC-37C4E9460F07}" presName="hSp" presStyleCnt="0"/>
      <dgm:spPr/>
    </dgm:pt>
    <dgm:pt modelId="{17081F3D-D549-4C28-BB3A-89C44C01B348}" type="pres">
      <dgm:prSet presAssocID="{21C541A6-0F5E-4278-90D8-24FACC01DBF5}" presName="vertFlow" presStyleCnt="0"/>
      <dgm:spPr/>
    </dgm:pt>
    <dgm:pt modelId="{0B5FF832-DADB-403D-8E4E-0E3F6BA0E885}" type="pres">
      <dgm:prSet presAssocID="{21C541A6-0F5E-4278-90D8-24FACC01DBF5}" presName="header" presStyleLbl="node1" presStyleIdx="1" presStyleCnt="2"/>
      <dgm:spPr/>
      <dgm:t>
        <a:bodyPr/>
        <a:lstStyle/>
        <a:p>
          <a:endParaRPr lang="en-US"/>
        </a:p>
      </dgm:t>
    </dgm:pt>
    <dgm:pt modelId="{3C05BC85-87C0-444E-85AF-9A29206245BE}" type="pres">
      <dgm:prSet presAssocID="{DAD15F2E-E54D-4AD0-80C3-2C94AE559257}" presName="parTrans" presStyleLbl="sibTrans2D1" presStyleIdx="3" presStyleCnt="5"/>
      <dgm:spPr/>
      <dgm:t>
        <a:bodyPr/>
        <a:lstStyle/>
        <a:p>
          <a:endParaRPr lang="en-US"/>
        </a:p>
      </dgm:t>
    </dgm:pt>
    <dgm:pt modelId="{4DA1761C-6573-4E78-8300-93DCC02AEB69}" type="pres">
      <dgm:prSet presAssocID="{33C44EF3-A5D4-4A86-A2BF-81601794D0EE}" presName="child" presStyleLbl="alignAccFollow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2CD7D-016D-4B41-B6C0-A4F2C678C81A}" type="pres">
      <dgm:prSet presAssocID="{CBA37FEE-FC50-4B4D-827B-357890526F8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1923349-C177-4F44-9551-6CDD1AFFB435}" type="pres">
      <dgm:prSet presAssocID="{93D30A62-2897-4871-B7D2-4D6CB6E55BF5}" presName="child" presStyleLbl="alignAccFollowNode1" presStyleIdx="4" presStyleCnt="5" custScaleY="1395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C32079-B59F-4553-B94C-FC21E51860E0}" type="presOf" srcId="{54FEC28B-69D0-4184-954A-044661F58A14}" destId="{C47FB20E-CE2F-40F1-AA9C-2C73EBAC20CB}" srcOrd="0" destOrd="0" presId="urn:microsoft.com/office/officeart/2005/8/layout/lProcess1"/>
    <dgm:cxn modelId="{17D62F1A-FB18-4464-A109-00EE33E5A0D1}" srcId="{57931B42-C745-420A-93AC-37C4E9460F07}" destId="{B199583A-F652-4E79-94AB-0073B3AC4141}" srcOrd="1" destOrd="0" parTransId="{B067C97B-7C5E-4BE6-BA29-6C52CA388F77}" sibTransId="{54FEC28B-69D0-4184-954A-044661F58A14}"/>
    <dgm:cxn modelId="{6199D316-A2E7-4F0A-9535-69E8D8221112}" type="presOf" srcId="{57931B42-C745-420A-93AC-37C4E9460F07}" destId="{FCA86B12-FA76-48B8-8690-37B7A70F2E65}" srcOrd="0" destOrd="0" presId="urn:microsoft.com/office/officeart/2005/8/layout/lProcess1"/>
    <dgm:cxn modelId="{CF10D71B-86E2-49C7-B480-D6B4CB99E45B}" type="presOf" srcId="{DAD15F2E-E54D-4AD0-80C3-2C94AE559257}" destId="{3C05BC85-87C0-444E-85AF-9A29206245BE}" srcOrd="0" destOrd="0" presId="urn:microsoft.com/office/officeart/2005/8/layout/lProcess1"/>
    <dgm:cxn modelId="{8347D4F4-208E-48BB-A527-B672BEAEE288}" type="presOf" srcId="{F52F3E45-C18D-48A8-B4CE-FCD9E44B2D46}" destId="{507F7C1F-816C-4745-BC70-050B428D5DE7}" srcOrd="0" destOrd="0" presId="urn:microsoft.com/office/officeart/2005/8/layout/lProcess1"/>
    <dgm:cxn modelId="{C0CB0C69-1D3D-49B6-933F-CBA873EB4123}" type="presOf" srcId="{7478F5EF-B774-4CBE-AC17-A55E59D4F03D}" destId="{AF333E54-78BF-446A-BE8C-5907EDC99841}" srcOrd="0" destOrd="0" presId="urn:microsoft.com/office/officeart/2005/8/layout/lProcess1"/>
    <dgm:cxn modelId="{3B12A9D6-1609-4D4D-8408-2383D72B9D2D}" srcId="{21C541A6-0F5E-4278-90D8-24FACC01DBF5}" destId="{33C44EF3-A5D4-4A86-A2BF-81601794D0EE}" srcOrd="0" destOrd="0" parTransId="{DAD15F2E-E54D-4AD0-80C3-2C94AE559257}" sibTransId="{CBA37FEE-FC50-4B4D-827B-357890526F82}"/>
    <dgm:cxn modelId="{8A5D3BB4-2799-47CC-8C14-924B86892C86}" type="presOf" srcId="{3CD6F417-D902-46FB-BCBC-976C66D684E0}" destId="{624E267F-90D5-48DE-99A2-006DB257B1ED}" srcOrd="0" destOrd="0" presId="urn:microsoft.com/office/officeart/2005/8/layout/lProcess1"/>
    <dgm:cxn modelId="{DF00DE49-3E1B-474F-AB74-339CCFEAF059}" type="presOf" srcId="{43E0B7BE-5C24-4F2B-B238-2BBEE9FFEFBA}" destId="{EF4DE1C4-F708-4944-8B67-E3473013C697}" srcOrd="0" destOrd="0" presId="urn:microsoft.com/office/officeart/2005/8/layout/lProcess1"/>
    <dgm:cxn modelId="{58E51338-049D-4A44-A32C-5F9BC943B610}" srcId="{57931B42-C745-420A-93AC-37C4E9460F07}" destId="{7478F5EF-B774-4CBE-AC17-A55E59D4F03D}" srcOrd="0" destOrd="0" parTransId="{D7B08B81-B7B5-4C7D-B989-6DF22C272E4F}" sibTransId="{43E0B7BE-5C24-4F2B-B238-2BBEE9FFEFBA}"/>
    <dgm:cxn modelId="{E41958AD-D40D-401A-A624-ECADB9758A95}" srcId="{57931B42-C745-420A-93AC-37C4E9460F07}" destId="{F52F3E45-C18D-48A8-B4CE-FCD9E44B2D46}" srcOrd="2" destOrd="0" parTransId="{1CE90180-A029-4718-9A22-B40921F17AD6}" sibTransId="{38CB0F28-6283-474A-9D00-6C2DFB1A1B93}"/>
    <dgm:cxn modelId="{19F2683D-A589-4DD9-A30C-7E12A11FC0D3}" srcId="{3CD6F417-D902-46FB-BCBC-976C66D684E0}" destId="{57931B42-C745-420A-93AC-37C4E9460F07}" srcOrd="0" destOrd="0" parTransId="{E0AAC419-240A-49C9-9926-F2930AED960D}" sibTransId="{607A41B3-72DD-4B67-8126-FB9821F7A6FD}"/>
    <dgm:cxn modelId="{5D9BC0E9-ECAF-4B92-A256-2A2C1AF07F3B}" type="presOf" srcId="{93D30A62-2897-4871-B7D2-4D6CB6E55BF5}" destId="{71923349-C177-4F44-9551-6CDD1AFFB435}" srcOrd="0" destOrd="0" presId="urn:microsoft.com/office/officeart/2005/8/layout/lProcess1"/>
    <dgm:cxn modelId="{CD4D485F-AD1E-443B-98EF-2E3B80100995}" type="presOf" srcId="{B199583A-F652-4E79-94AB-0073B3AC4141}" destId="{956375E7-2B95-4CB6-96E3-66D453FA2F03}" srcOrd="0" destOrd="0" presId="urn:microsoft.com/office/officeart/2005/8/layout/lProcess1"/>
    <dgm:cxn modelId="{C6197DA7-465F-49AD-B7C7-0EF8C4878900}" type="presOf" srcId="{CBA37FEE-FC50-4B4D-827B-357890526F82}" destId="{7CA2CD7D-016D-4B41-B6C0-A4F2C678C81A}" srcOrd="0" destOrd="0" presId="urn:microsoft.com/office/officeart/2005/8/layout/lProcess1"/>
    <dgm:cxn modelId="{3AC8EB27-6FFD-4AEC-8DE9-C8943B415FB4}" srcId="{3CD6F417-D902-46FB-BCBC-976C66D684E0}" destId="{21C541A6-0F5E-4278-90D8-24FACC01DBF5}" srcOrd="1" destOrd="0" parTransId="{0D4CBD94-0267-4874-8FA8-E6F765443858}" sibTransId="{B29769E2-F11F-4609-839A-32BCE4B72A5D}"/>
    <dgm:cxn modelId="{B0A827EC-41F9-400B-9EEF-4C4B440C0549}" type="presOf" srcId="{D7B08B81-B7B5-4C7D-B989-6DF22C272E4F}" destId="{FD7E7403-319F-4E6F-B017-04783894DC08}" srcOrd="0" destOrd="0" presId="urn:microsoft.com/office/officeart/2005/8/layout/lProcess1"/>
    <dgm:cxn modelId="{3C20E822-71C0-42C1-BAB8-683E5CB9AD15}" srcId="{21C541A6-0F5E-4278-90D8-24FACC01DBF5}" destId="{93D30A62-2897-4871-B7D2-4D6CB6E55BF5}" srcOrd="1" destOrd="0" parTransId="{077FEB88-AD83-4C5F-A1DF-7A0F4028214C}" sibTransId="{7F799123-9973-4654-8521-0F965F2548FA}"/>
    <dgm:cxn modelId="{8FBDCFA6-8BBE-4CDE-9B00-29F8BF32F09D}" type="presOf" srcId="{21C541A6-0F5E-4278-90D8-24FACC01DBF5}" destId="{0B5FF832-DADB-403D-8E4E-0E3F6BA0E885}" srcOrd="0" destOrd="0" presId="urn:microsoft.com/office/officeart/2005/8/layout/lProcess1"/>
    <dgm:cxn modelId="{0DC08320-9221-4C15-8DA0-9D2ABE2E6998}" type="presOf" srcId="{33C44EF3-A5D4-4A86-A2BF-81601794D0EE}" destId="{4DA1761C-6573-4E78-8300-93DCC02AEB69}" srcOrd="0" destOrd="0" presId="urn:microsoft.com/office/officeart/2005/8/layout/lProcess1"/>
    <dgm:cxn modelId="{92BB4B6A-2A9C-4D9B-B5E7-D49E75C708B6}" type="presParOf" srcId="{624E267F-90D5-48DE-99A2-006DB257B1ED}" destId="{A55ED8CB-DB1A-4EC1-AB81-ACD8BFC50405}" srcOrd="0" destOrd="0" presId="urn:microsoft.com/office/officeart/2005/8/layout/lProcess1"/>
    <dgm:cxn modelId="{CFCD2257-B849-4716-A0AF-4B86D3C91FF5}" type="presParOf" srcId="{A55ED8CB-DB1A-4EC1-AB81-ACD8BFC50405}" destId="{FCA86B12-FA76-48B8-8690-37B7A70F2E65}" srcOrd="0" destOrd="0" presId="urn:microsoft.com/office/officeart/2005/8/layout/lProcess1"/>
    <dgm:cxn modelId="{9C103F59-455B-4274-B21F-FBDEB91565F9}" type="presParOf" srcId="{A55ED8CB-DB1A-4EC1-AB81-ACD8BFC50405}" destId="{FD7E7403-319F-4E6F-B017-04783894DC08}" srcOrd="1" destOrd="0" presId="urn:microsoft.com/office/officeart/2005/8/layout/lProcess1"/>
    <dgm:cxn modelId="{C74CC491-5608-436E-8E13-4370836A84EC}" type="presParOf" srcId="{A55ED8CB-DB1A-4EC1-AB81-ACD8BFC50405}" destId="{AF333E54-78BF-446A-BE8C-5907EDC99841}" srcOrd="2" destOrd="0" presId="urn:microsoft.com/office/officeart/2005/8/layout/lProcess1"/>
    <dgm:cxn modelId="{DF8F4093-B956-44F1-AFA3-C5238E179324}" type="presParOf" srcId="{A55ED8CB-DB1A-4EC1-AB81-ACD8BFC50405}" destId="{EF4DE1C4-F708-4944-8B67-E3473013C697}" srcOrd="3" destOrd="0" presId="urn:microsoft.com/office/officeart/2005/8/layout/lProcess1"/>
    <dgm:cxn modelId="{5B8F4C77-011E-41A7-9155-0B14810092A7}" type="presParOf" srcId="{A55ED8CB-DB1A-4EC1-AB81-ACD8BFC50405}" destId="{956375E7-2B95-4CB6-96E3-66D453FA2F03}" srcOrd="4" destOrd="0" presId="urn:microsoft.com/office/officeart/2005/8/layout/lProcess1"/>
    <dgm:cxn modelId="{3B87558A-75E2-4F7A-B000-2D20E0B5A227}" type="presParOf" srcId="{A55ED8CB-DB1A-4EC1-AB81-ACD8BFC50405}" destId="{C47FB20E-CE2F-40F1-AA9C-2C73EBAC20CB}" srcOrd="5" destOrd="0" presId="urn:microsoft.com/office/officeart/2005/8/layout/lProcess1"/>
    <dgm:cxn modelId="{44AB3727-C03C-47AF-9634-356CE446BC96}" type="presParOf" srcId="{A55ED8CB-DB1A-4EC1-AB81-ACD8BFC50405}" destId="{507F7C1F-816C-4745-BC70-050B428D5DE7}" srcOrd="6" destOrd="0" presId="urn:microsoft.com/office/officeart/2005/8/layout/lProcess1"/>
    <dgm:cxn modelId="{7255F68D-4664-4AA1-AAD9-19CB8D7B39F3}" type="presParOf" srcId="{624E267F-90D5-48DE-99A2-006DB257B1ED}" destId="{CDE5D181-A2D8-4775-BE92-9D0FCB5B08B1}" srcOrd="1" destOrd="0" presId="urn:microsoft.com/office/officeart/2005/8/layout/lProcess1"/>
    <dgm:cxn modelId="{A52A4EE1-6026-44EC-A2DE-61480C519BB5}" type="presParOf" srcId="{624E267F-90D5-48DE-99A2-006DB257B1ED}" destId="{17081F3D-D549-4C28-BB3A-89C44C01B348}" srcOrd="2" destOrd="0" presId="urn:microsoft.com/office/officeart/2005/8/layout/lProcess1"/>
    <dgm:cxn modelId="{B341835D-6B31-4A8D-AF12-203A9677183F}" type="presParOf" srcId="{17081F3D-D549-4C28-BB3A-89C44C01B348}" destId="{0B5FF832-DADB-403D-8E4E-0E3F6BA0E885}" srcOrd="0" destOrd="0" presId="urn:microsoft.com/office/officeart/2005/8/layout/lProcess1"/>
    <dgm:cxn modelId="{20560776-A479-4763-9873-D55E98CCAEAE}" type="presParOf" srcId="{17081F3D-D549-4C28-BB3A-89C44C01B348}" destId="{3C05BC85-87C0-444E-85AF-9A29206245BE}" srcOrd="1" destOrd="0" presId="urn:microsoft.com/office/officeart/2005/8/layout/lProcess1"/>
    <dgm:cxn modelId="{A177FFC4-97A6-47FA-9BE2-EB30577B32B1}" type="presParOf" srcId="{17081F3D-D549-4C28-BB3A-89C44C01B348}" destId="{4DA1761C-6573-4E78-8300-93DCC02AEB69}" srcOrd="2" destOrd="0" presId="urn:microsoft.com/office/officeart/2005/8/layout/lProcess1"/>
    <dgm:cxn modelId="{78AE8B80-AF73-471D-B225-16671DB5D829}" type="presParOf" srcId="{17081F3D-D549-4C28-BB3A-89C44C01B348}" destId="{7CA2CD7D-016D-4B41-B6C0-A4F2C678C81A}" srcOrd="3" destOrd="0" presId="urn:microsoft.com/office/officeart/2005/8/layout/lProcess1"/>
    <dgm:cxn modelId="{786C0469-8048-47D2-9B4D-F51794D9378A}" type="presParOf" srcId="{17081F3D-D549-4C28-BB3A-89C44C01B348}" destId="{71923349-C177-4F44-9551-6CDD1AFFB435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791896-358E-4E37-A8DF-461E29C49E1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8C89C2-F8CE-4CF2-8978-69E3FFC5D357}">
      <dgm:prSet phldrT="[Texto]"/>
      <dgm:spPr/>
      <dgm:t>
        <a:bodyPr/>
        <a:lstStyle/>
        <a:p>
          <a:r>
            <a:rPr lang="es-EC" dirty="0" smtClean="0"/>
            <a:t>Comercializadores Directos</a:t>
          </a:r>
          <a:endParaRPr lang="en-US" dirty="0"/>
        </a:p>
      </dgm:t>
    </dgm:pt>
    <dgm:pt modelId="{49E6AEE0-7E9B-4DAE-BCE9-24DABD6DBD06}" type="parTrans" cxnId="{D6869507-A247-43CC-A637-F248F568EDB0}">
      <dgm:prSet/>
      <dgm:spPr/>
      <dgm:t>
        <a:bodyPr/>
        <a:lstStyle/>
        <a:p>
          <a:endParaRPr lang="en-US"/>
        </a:p>
      </dgm:t>
    </dgm:pt>
    <dgm:pt modelId="{5CCAC79A-ADE6-46F7-8D19-55821F2518F3}" type="sibTrans" cxnId="{D6869507-A247-43CC-A637-F248F568EDB0}">
      <dgm:prSet/>
      <dgm:spPr/>
      <dgm:t>
        <a:bodyPr/>
        <a:lstStyle/>
        <a:p>
          <a:endParaRPr lang="en-US"/>
        </a:p>
      </dgm:t>
    </dgm:pt>
    <dgm:pt modelId="{D3091CBA-28A2-4A66-B891-D1F6991E6C7D}">
      <dgm:prSet phldrT="[Texto]"/>
      <dgm:spPr/>
      <dgm:t>
        <a:bodyPr/>
        <a:lstStyle/>
        <a:p>
          <a:r>
            <a:rPr lang="es-EC" dirty="0" smtClean="0"/>
            <a:t>I GRUPO: 41,30%</a:t>
          </a:r>
          <a:endParaRPr lang="en-US" dirty="0"/>
        </a:p>
      </dgm:t>
    </dgm:pt>
    <dgm:pt modelId="{035B32EB-DF0F-470D-BA59-DF2E187989C9}" type="parTrans" cxnId="{51EEC34F-427B-4856-8112-909AC6E53DC8}">
      <dgm:prSet/>
      <dgm:spPr/>
      <dgm:t>
        <a:bodyPr/>
        <a:lstStyle/>
        <a:p>
          <a:endParaRPr lang="en-US"/>
        </a:p>
      </dgm:t>
    </dgm:pt>
    <dgm:pt modelId="{F10C9B8D-90F8-4DF5-8680-E64D1146707F}" type="sibTrans" cxnId="{51EEC34F-427B-4856-8112-909AC6E53DC8}">
      <dgm:prSet/>
      <dgm:spPr/>
      <dgm:t>
        <a:bodyPr/>
        <a:lstStyle/>
        <a:p>
          <a:endParaRPr lang="en-US"/>
        </a:p>
      </dgm:t>
    </dgm:pt>
    <dgm:pt modelId="{F6987F30-FE88-44EA-88C9-57A05CC97182}">
      <dgm:prSet phldrT="[Texto]"/>
      <dgm:spPr/>
      <dgm:t>
        <a:bodyPr/>
        <a:lstStyle/>
        <a:p>
          <a:r>
            <a:rPr lang="es-EC" smtClean="0"/>
            <a:t>Vendedores Internacionales</a:t>
          </a:r>
          <a:endParaRPr lang="en-US"/>
        </a:p>
      </dgm:t>
    </dgm:pt>
    <dgm:pt modelId="{34BF8980-476F-4AB5-B927-6D2A33BCC0D4}" type="parTrans" cxnId="{3ECCDD68-3B7F-440A-BE44-CA36A6C2D144}">
      <dgm:prSet/>
      <dgm:spPr/>
      <dgm:t>
        <a:bodyPr/>
        <a:lstStyle/>
        <a:p>
          <a:endParaRPr lang="en-US"/>
        </a:p>
      </dgm:t>
    </dgm:pt>
    <dgm:pt modelId="{AC0A6B21-E28C-4706-B863-4A919C2FE354}" type="sibTrans" cxnId="{3ECCDD68-3B7F-440A-BE44-CA36A6C2D144}">
      <dgm:prSet/>
      <dgm:spPr/>
      <dgm:t>
        <a:bodyPr/>
        <a:lstStyle/>
        <a:p>
          <a:endParaRPr lang="en-US"/>
        </a:p>
      </dgm:t>
    </dgm:pt>
    <dgm:pt modelId="{2D5822C4-0986-4563-BE2A-59DC07CDC18B}">
      <dgm:prSet phldrT="[Texto]"/>
      <dgm:spPr/>
      <dgm:t>
        <a:bodyPr/>
        <a:lstStyle/>
        <a:p>
          <a:r>
            <a:rPr lang="es-EC" dirty="0" smtClean="0"/>
            <a:t>30,43%</a:t>
          </a:r>
          <a:endParaRPr lang="en-US" dirty="0"/>
        </a:p>
      </dgm:t>
    </dgm:pt>
    <dgm:pt modelId="{A91ADAD6-379B-43FB-BE09-00537F8FDDED}" type="parTrans" cxnId="{E4F66CF0-57E3-4DB0-8DC4-07B80F99440E}">
      <dgm:prSet/>
      <dgm:spPr/>
      <dgm:t>
        <a:bodyPr/>
        <a:lstStyle/>
        <a:p>
          <a:endParaRPr lang="en-US"/>
        </a:p>
      </dgm:t>
    </dgm:pt>
    <dgm:pt modelId="{AEA3B78B-DA64-4FB1-86C5-245F9384624F}" type="sibTrans" cxnId="{E4F66CF0-57E3-4DB0-8DC4-07B80F99440E}">
      <dgm:prSet/>
      <dgm:spPr/>
      <dgm:t>
        <a:bodyPr/>
        <a:lstStyle/>
        <a:p>
          <a:endParaRPr lang="en-US"/>
        </a:p>
      </dgm:t>
    </dgm:pt>
    <dgm:pt modelId="{89D531D3-2F46-4D13-9CEF-051EA02D5521}">
      <dgm:prSet phldrT="[Texto]"/>
      <dgm:spPr/>
      <dgm:t>
        <a:bodyPr/>
        <a:lstStyle/>
        <a:p>
          <a:r>
            <a:rPr lang="es-EC" smtClean="0"/>
            <a:t>PPFAM</a:t>
          </a:r>
          <a:endParaRPr lang="en-US"/>
        </a:p>
      </dgm:t>
    </dgm:pt>
    <dgm:pt modelId="{A2703ED1-A2A8-4A10-AFED-B70AD38505C8}" type="parTrans" cxnId="{7406B403-1A5B-4C21-A263-B2AF8CC981EE}">
      <dgm:prSet/>
      <dgm:spPr/>
      <dgm:t>
        <a:bodyPr/>
        <a:lstStyle/>
        <a:p>
          <a:endParaRPr lang="en-US"/>
        </a:p>
      </dgm:t>
    </dgm:pt>
    <dgm:pt modelId="{11A1738E-B220-4098-90C6-07B0FC1EED4C}" type="sibTrans" cxnId="{7406B403-1A5B-4C21-A263-B2AF8CC981EE}">
      <dgm:prSet/>
      <dgm:spPr/>
      <dgm:t>
        <a:bodyPr/>
        <a:lstStyle/>
        <a:p>
          <a:endParaRPr lang="en-US"/>
        </a:p>
      </dgm:t>
    </dgm:pt>
    <dgm:pt modelId="{630E2EBC-B239-4D93-8BF1-B9DD9B3E4321}">
      <dgm:prSet phldrT="[Texto]"/>
      <dgm:spPr/>
      <dgm:t>
        <a:bodyPr/>
        <a:lstStyle/>
        <a:p>
          <a:r>
            <a:rPr lang="es-EC" dirty="0" smtClean="0"/>
            <a:t>II GRUPO: 28,26%</a:t>
          </a:r>
          <a:endParaRPr lang="en-US" dirty="0"/>
        </a:p>
      </dgm:t>
    </dgm:pt>
    <dgm:pt modelId="{459B1565-292C-4ECF-AE42-DFB069847F55}" type="parTrans" cxnId="{4DA11B68-6D5F-4BF0-9062-D1FFD7E2A0A8}">
      <dgm:prSet/>
      <dgm:spPr/>
      <dgm:t>
        <a:bodyPr/>
        <a:lstStyle/>
        <a:p>
          <a:endParaRPr lang="en-US"/>
        </a:p>
      </dgm:t>
    </dgm:pt>
    <dgm:pt modelId="{4506FDF2-8D93-4544-A018-AE7934653789}" type="sibTrans" cxnId="{4DA11B68-6D5F-4BF0-9062-D1FFD7E2A0A8}">
      <dgm:prSet/>
      <dgm:spPr/>
      <dgm:t>
        <a:bodyPr/>
        <a:lstStyle/>
        <a:p>
          <a:endParaRPr lang="en-US"/>
        </a:p>
      </dgm:t>
    </dgm:pt>
    <dgm:pt modelId="{4D292227-777F-44E9-A5D1-D3D7013F2B79}">
      <dgm:prSet phldrT="[Texto]"/>
      <dgm:spPr/>
      <dgm:t>
        <a:bodyPr/>
        <a:lstStyle/>
        <a:p>
          <a:r>
            <a:rPr lang="es-EC" smtClean="0"/>
            <a:t>69,57%</a:t>
          </a:r>
          <a:endParaRPr lang="en-US" dirty="0"/>
        </a:p>
      </dgm:t>
    </dgm:pt>
    <dgm:pt modelId="{043EB525-B914-4EA8-953F-7CA58B4A68D2}" type="parTrans" cxnId="{11C8984E-048C-47AD-A1AB-4096B9F57016}">
      <dgm:prSet/>
      <dgm:spPr/>
      <dgm:t>
        <a:bodyPr/>
        <a:lstStyle/>
        <a:p>
          <a:endParaRPr lang="en-US"/>
        </a:p>
      </dgm:t>
    </dgm:pt>
    <dgm:pt modelId="{B97A6971-1A69-42B3-AF41-34F9FCF892EB}" type="sibTrans" cxnId="{11C8984E-048C-47AD-A1AB-4096B9F57016}">
      <dgm:prSet/>
      <dgm:spPr/>
      <dgm:t>
        <a:bodyPr/>
        <a:lstStyle/>
        <a:p>
          <a:endParaRPr lang="en-US"/>
        </a:p>
      </dgm:t>
    </dgm:pt>
    <dgm:pt modelId="{1917F916-C940-4E14-849C-60CB61616765}" type="pres">
      <dgm:prSet presAssocID="{93791896-358E-4E37-A8DF-461E29C49E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7F291B-99F4-4CCB-8EA6-42DFF7A857B1}" type="pres">
      <dgm:prSet presAssocID="{F6987F30-FE88-44EA-88C9-57A05CC97182}" presName="boxAndChildren" presStyleCnt="0"/>
      <dgm:spPr/>
    </dgm:pt>
    <dgm:pt modelId="{371F0594-A7EC-44EC-A2FE-0576ACBF5856}" type="pres">
      <dgm:prSet presAssocID="{F6987F30-FE88-44EA-88C9-57A05CC97182}" presName="parentTextBox" presStyleLbl="node1" presStyleIdx="0" presStyleCnt="2"/>
      <dgm:spPr/>
      <dgm:t>
        <a:bodyPr/>
        <a:lstStyle/>
        <a:p>
          <a:endParaRPr lang="en-US"/>
        </a:p>
      </dgm:t>
    </dgm:pt>
    <dgm:pt modelId="{8DC8C6EB-3F52-4DB7-81C5-A1003AD87436}" type="pres">
      <dgm:prSet presAssocID="{F6987F30-FE88-44EA-88C9-57A05CC97182}" presName="entireBox" presStyleLbl="node1" presStyleIdx="0" presStyleCnt="2"/>
      <dgm:spPr/>
      <dgm:t>
        <a:bodyPr/>
        <a:lstStyle/>
        <a:p>
          <a:endParaRPr lang="en-US"/>
        </a:p>
      </dgm:t>
    </dgm:pt>
    <dgm:pt modelId="{19D41AB4-CF15-4BAE-BB03-18470C21F2C5}" type="pres">
      <dgm:prSet presAssocID="{F6987F30-FE88-44EA-88C9-57A05CC97182}" presName="descendantBox" presStyleCnt="0"/>
      <dgm:spPr/>
    </dgm:pt>
    <dgm:pt modelId="{48696902-0D87-458A-97BA-D3CC3D19D7B1}" type="pres">
      <dgm:prSet presAssocID="{2D5822C4-0986-4563-BE2A-59DC07CDC18B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D29DF-5619-442E-BABB-C8A542E37CAB}" type="pres">
      <dgm:prSet presAssocID="{89D531D3-2F46-4D13-9CEF-051EA02D5521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BEE38-F528-40F1-AC8E-2C9955A1EE03}" type="pres">
      <dgm:prSet presAssocID="{5CCAC79A-ADE6-46F7-8D19-55821F2518F3}" presName="sp" presStyleCnt="0"/>
      <dgm:spPr/>
    </dgm:pt>
    <dgm:pt modelId="{14B0C636-C192-4FFC-A526-E7E5F32E5CBC}" type="pres">
      <dgm:prSet presAssocID="{E28C89C2-F8CE-4CF2-8978-69E3FFC5D357}" presName="arrowAndChildren" presStyleCnt="0"/>
      <dgm:spPr/>
    </dgm:pt>
    <dgm:pt modelId="{435515E7-FEB3-4FDE-85B2-98872BCE3739}" type="pres">
      <dgm:prSet presAssocID="{E28C89C2-F8CE-4CF2-8978-69E3FFC5D357}" presName="parentTextArrow" presStyleLbl="node1" presStyleIdx="0" presStyleCnt="2"/>
      <dgm:spPr/>
      <dgm:t>
        <a:bodyPr/>
        <a:lstStyle/>
        <a:p>
          <a:endParaRPr lang="en-US"/>
        </a:p>
      </dgm:t>
    </dgm:pt>
    <dgm:pt modelId="{0D653BA7-07C9-47AB-9EEA-DE746065F8EA}" type="pres">
      <dgm:prSet presAssocID="{E28C89C2-F8CE-4CF2-8978-69E3FFC5D357}" presName="arrow" presStyleLbl="node1" presStyleIdx="1" presStyleCnt="2" custLinFactNeighborX="-90274" custLinFactNeighborY="-96486"/>
      <dgm:spPr/>
      <dgm:t>
        <a:bodyPr/>
        <a:lstStyle/>
        <a:p>
          <a:endParaRPr lang="en-US"/>
        </a:p>
      </dgm:t>
    </dgm:pt>
    <dgm:pt modelId="{3F883AF1-C51F-467B-BD37-9280E31EDD00}" type="pres">
      <dgm:prSet presAssocID="{E28C89C2-F8CE-4CF2-8978-69E3FFC5D357}" presName="descendantArrow" presStyleCnt="0"/>
      <dgm:spPr/>
    </dgm:pt>
    <dgm:pt modelId="{8F29361F-251C-442F-A5DF-E3A72B311DB1}" type="pres">
      <dgm:prSet presAssocID="{D3091CBA-28A2-4A66-B891-D1F6991E6C7D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9825C0-486F-47FF-819E-2CE12007B3D0}" type="pres">
      <dgm:prSet presAssocID="{630E2EBC-B239-4D93-8BF1-B9DD9B3E4321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638231-1285-44A9-A764-76366C3BF553}" type="pres">
      <dgm:prSet presAssocID="{4D292227-777F-44E9-A5D1-D3D7013F2B79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E8C5A2-833C-4F58-96DD-64A6BB3EA370}" type="presOf" srcId="{E28C89C2-F8CE-4CF2-8978-69E3FFC5D357}" destId="{435515E7-FEB3-4FDE-85B2-98872BCE3739}" srcOrd="0" destOrd="0" presId="urn:microsoft.com/office/officeart/2005/8/layout/process4"/>
    <dgm:cxn modelId="{3F911891-C321-4F55-A926-499A6859FDA6}" type="presOf" srcId="{E28C89C2-F8CE-4CF2-8978-69E3FFC5D357}" destId="{0D653BA7-07C9-47AB-9EEA-DE746065F8EA}" srcOrd="1" destOrd="0" presId="urn:microsoft.com/office/officeart/2005/8/layout/process4"/>
    <dgm:cxn modelId="{E4F66CF0-57E3-4DB0-8DC4-07B80F99440E}" srcId="{F6987F30-FE88-44EA-88C9-57A05CC97182}" destId="{2D5822C4-0986-4563-BE2A-59DC07CDC18B}" srcOrd="0" destOrd="0" parTransId="{A91ADAD6-379B-43FB-BE09-00537F8FDDED}" sibTransId="{AEA3B78B-DA64-4FB1-86C5-245F9384624F}"/>
    <dgm:cxn modelId="{B828029C-33F3-40DB-8F5D-C181C7136323}" type="presOf" srcId="{630E2EBC-B239-4D93-8BF1-B9DD9B3E4321}" destId="{519825C0-486F-47FF-819E-2CE12007B3D0}" srcOrd="0" destOrd="0" presId="urn:microsoft.com/office/officeart/2005/8/layout/process4"/>
    <dgm:cxn modelId="{11C8984E-048C-47AD-A1AB-4096B9F57016}" srcId="{E28C89C2-F8CE-4CF2-8978-69E3FFC5D357}" destId="{4D292227-777F-44E9-A5D1-D3D7013F2B79}" srcOrd="2" destOrd="0" parTransId="{043EB525-B914-4EA8-953F-7CA58B4A68D2}" sibTransId="{B97A6971-1A69-42B3-AF41-34F9FCF892EB}"/>
    <dgm:cxn modelId="{9F07D4AE-E0C8-4B02-B273-660FD003B264}" type="presOf" srcId="{89D531D3-2F46-4D13-9CEF-051EA02D5521}" destId="{0F7D29DF-5619-442E-BABB-C8A542E37CAB}" srcOrd="0" destOrd="0" presId="urn:microsoft.com/office/officeart/2005/8/layout/process4"/>
    <dgm:cxn modelId="{E0CDB0E1-A76E-4C77-9B46-329940AA6642}" type="presOf" srcId="{4D292227-777F-44E9-A5D1-D3D7013F2B79}" destId="{72638231-1285-44A9-A764-76366C3BF553}" srcOrd="0" destOrd="0" presId="urn:microsoft.com/office/officeart/2005/8/layout/process4"/>
    <dgm:cxn modelId="{7FDFA960-9043-4CF1-82D1-6DD5E632065A}" type="presOf" srcId="{F6987F30-FE88-44EA-88C9-57A05CC97182}" destId="{371F0594-A7EC-44EC-A2FE-0576ACBF5856}" srcOrd="0" destOrd="0" presId="urn:microsoft.com/office/officeart/2005/8/layout/process4"/>
    <dgm:cxn modelId="{4E038379-0718-4CBD-B9A6-03A5725E52E0}" type="presOf" srcId="{93791896-358E-4E37-A8DF-461E29C49E1F}" destId="{1917F916-C940-4E14-849C-60CB61616765}" srcOrd="0" destOrd="0" presId="urn:microsoft.com/office/officeart/2005/8/layout/process4"/>
    <dgm:cxn modelId="{3ECCDD68-3B7F-440A-BE44-CA36A6C2D144}" srcId="{93791896-358E-4E37-A8DF-461E29C49E1F}" destId="{F6987F30-FE88-44EA-88C9-57A05CC97182}" srcOrd="1" destOrd="0" parTransId="{34BF8980-476F-4AB5-B927-6D2A33BCC0D4}" sibTransId="{AC0A6B21-E28C-4706-B863-4A919C2FE354}"/>
    <dgm:cxn modelId="{9C1C68A5-5796-493A-9FBE-AF4D0BC70BFB}" type="presOf" srcId="{D3091CBA-28A2-4A66-B891-D1F6991E6C7D}" destId="{8F29361F-251C-442F-A5DF-E3A72B311DB1}" srcOrd="0" destOrd="0" presId="urn:microsoft.com/office/officeart/2005/8/layout/process4"/>
    <dgm:cxn modelId="{4E8D1A60-27AA-451D-A30C-1221CACDD2BF}" type="presOf" srcId="{F6987F30-FE88-44EA-88C9-57A05CC97182}" destId="{8DC8C6EB-3F52-4DB7-81C5-A1003AD87436}" srcOrd="1" destOrd="0" presId="urn:microsoft.com/office/officeart/2005/8/layout/process4"/>
    <dgm:cxn modelId="{7406B403-1A5B-4C21-A263-B2AF8CC981EE}" srcId="{F6987F30-FE88-44EA-88C9-57A05CC97182}" destId="{89D531D3-2F46-4D13-9CEF-051EA02D5521}" srcOrd="1" destOrd="0" parTransId="{A2703ED1-A2A8-4A10-AFED-B70AD38505C8}" sibTransId="{11A1738E-B220-4098-90C6-07B0FC1EED4C}"/>
    <dgm:cxn modelId="{E6FE4937-AFEA-42F4-A3A6-A239CD939C95}" type="presOf" srcId="{2D5822C4-0986-4563-BE2A-59DC07CDC18B}" destId="{48696902-0D87-458A-97BA-D3CC3D19D7B1}" srcOrd="0" destOrd="0" presId="urn:microsoft.com/office/officeart/2005/8/layout/process4"/>
    <dgm:cxn modelId="{4DA11B68-6D5F-4BF0-9062-D1FFD7E2A0A8}" srcId="{E28C89C2-F8CE-4CF2-8978-69E3FFC5D357}" destId="{630E2EBC-B239-4D93-8BF1-B9DD9B3E4321}" srcOrd="1" destOrd="0" parTransId="{459B1565-292C-4ECF-AE42-DFB069847F55}" sibTransId="{4506FDF2-8D93-4544-A018-AE7934653789}"/>
    <dgm:cxn modelId="{51EEC34F-427B-4856-8112-909AC6E53DC8}" srcId="{E28C89C2-F8CE-4CF2-8978-69E3FFC5D357}" destId="{D3091CBA-28A2-4A66-B891-D1F6991E6C7D}" srcOrd="0" destOrd="0" parTransId="{035B32EB-DF0F-470D-BA59-DF2E187989C9}" sibTransId="{F10C9B8D-90F8-4DF5-8680-E64D1146707F}"/>
    <dgm:cxn modelId="{D6869507-A247-43CC-A637-F248F568EDB0}" srcId="{93791896-358E-4E37-A8DF-461E29C49E1F}" destId="{E28C89C2-F8CE-4CF2-8978-69E3FFC5D357}" srcOrd="0" destOrd="0" parTransId="{49E6AEE0-7E9B-4DAE-BCE9-24DABD6DBD06}" sibTransId="{5CCAC79A-ADE6-46F7-8D19-55821F2518F3}"/>
    <dgm:cxn modelId="{5C020FF6-A09A-446E-9136-958900599602}" type="presParOf" srcId="{1917F916-C940-4E14-849C-60CB61616765}" destId="{B07F291B-99F4-4CCB-8EA6-42DFF7A857B1}" srcOrd="0" destOrd="0" presId="urn:microsoft.com/office/officeart/2005/8/layout/process4"/>
    <dgm:cxn modelId="{19BB5C7E-A674-4636-82DA-69080701728A}" type="presParOf" srcId="{B07F291B-99F4-4CCB-8EA6-42DFF7A857B1}" destId="{371F0594-A7EC-44EC-A2FE-0576ACBF5856}" srcOrd="0" destOrd="0" presId="urn:microsoft.com/office/officeart/2005/8/layout/process4"/>
    <dgm:cxn modelId="{97E51740-31AC-4284-B69B-C6B22257889D}" type="presParOf" srcId="{B07F291B-99F4-4CCB-8EA6-42DFF7A857B1}" destId="{8DC8C6EB-3F52-4DB7-81C5-A1003AD87436}" srcOrd="1" destOrd="0" presId="urn:microsoft.com/office/officeart/2005/8/layout/process4"/>
    <dgm:cxn modelId="{728A2FF5-5449-4221-A943-B5B5E1B9DB1D}" type="presParOf" srcId="{B07F291B-99F4-4CCB-8EA6-42DFF7A857B1}" destId="{19D41AB4-CF15-4BAE-BB03-18470C21F2C5}" srcOrd="2" destOrd="0" presId="urn:microsoft.com/office/officeart/2005/8/layout/process4"/>
    <dgm:cxn modelId="{B51F2B8B-1D32-419E-B3BA-54CD6BD3F6EB}" type="presParOf" srcId="{19D41AB4-CF15-4BAE-BB03-18470C21F2C5}" destId="{48696902-0D87-458A-97BA-D3CC3D19D7B1}" srcOrd="0" destOrd="0" presId="urn:microsoft.com/office/officeart/2005/8/layout/process4"/>
    <dgm:cxn modelId="{8CA7A259-C487-4255-8EB7-78492C01623B}" type="presParOf" srcId="{19D41AB4-CF15-4BAE-BB03-18470C21F2C5}" destId="{0F7D29DF-5619-442E-BABB-C8A542E37CAB}" srcOrd="1" destOrd="0" presId="urn:microsoft.com/office/officeart/2005/8/layout/process4"/>
    <dgm:cxn modelId="{52256336-1A67-4BA3-A8D3-B32181A1BF28}" type="presParOf" srcId="{1917F916-C940-4E14-849C-60CB61616765}" destId="{032BEE38-F528-40F1-AC8E-2C9955A1EE03}" srcOrd="1" destOrd="0" presId="urn:microsoft.com/office/officeart/2005/8/layout/process4"/>
    <dgm:cxn modelId="{C55D3A7F-8833-4BA7-A04B-1D3D9DDDFDD8}" type="presParOf" srcId="{1917F916-C940-4E14-849C-60CB61616765}" destId="{14B0C636-C192-4FFC-A526-E7E5F32E5CBC}" srcOrd="2" destOrd="0" presId="urn:microsoft.com/office/officeart/2005/8/layout/process4"/>
    <dgm:cxn modelId="{A8C82672-FF81-414F-B920-CF94CA591DC7}" type="presParOf" srcId="{14B0C636-C192-4FFC-A526-E7E5F32E5CBC}" destId="{435515E7-FEB3-4FDE-85B2-98872BCE3739}" srcOrd="0" destOrd="0" presId="urn:microsoft.com/office/officeart/2005/8/layout/process4"/>
    <dgm:cxn modelId="{D58BBEC6-112D-42E4-964F-A39010BF1A60}" type="presParOf" srcId="{14B0C636-C192-4FFC-A526-E7E5F32E5CBC}" destId="{0D653BA7-07C9-47AB-9EEA-DE746065F8EA}" srcOrd="1" destOrd="0" presId="urn:microsoft.com/office/officeart/2005/8/layout/process4"/>
    <dgm:cxn modelId="{4BC5F2DE-E13C-4A61-B2A5-B7F859AD0445}" type="presParOf" srcId="{14B0C636-C192-4FFC-A526-E7E5F32E5CBC}" destId="{3F883AF1-C51F-467B-BD37-9280E31EDD00}" srcOrd="2" destOrd="0" presId="urn:microsoft.com/office/officeart/2005/8/layout/process4"/>
    <dgm:cxn modelId="{F031899C-BA34-4391-B304-1F9D83AD13E5}" type="presParOf" srcId="{3F883AF1-C51F-467B-BD37-9280E31EDD00}" destId="{8F29361F-251C-442F-A5DF-E3A72B311DB1}" srcOrd="0" destOrd="0" presId="urn:microsoft.com/office/officeart/2005/8/layout/process4"/>
    <dgm:cxn modelId="{17A9AB67-A8C9-405A-993D-DD2A3546F83B}" type="presParOf" srcId="{3F883AF1-C51F-467B-BD37-9280E31EDD00}" destId="{519825C0-486F-47FF-819E-2CE12007B3D0}" srcOrd="1" destOrd="0" presId="urn:microsoft.com/office/officeart/2005/8/layout/process4"/>
    <dgm:cxn modelId="{A75E1C2B-A7B5-47A5-835E-18B334F7831D}" type="presParOf" srcId="{3F883AF1-C51F-467B-BD37-9280E31EDD00}" destId="{72638231-1285-44A9-A764-76366C3BF553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28F8422-25F5-4885-B074-0160D0D8AD04}" type="doc">
      <dgm:prSet loTypeId="urn:microsoft.com/office/officeart/2009/layout/CircleArrowProcess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4A5280-68C9-4768-9C2C-7D07703F84AB}">
      <dgm:prSet phldrT="[Texto]"/>
      <dgm:spPr/>
      <dgm:t>
        <a:bodyPr/>
        <a:lstStyle/>
        <a:p>
          <a:r>
            <a:rPr lang="es-EC" b="1" dirty="0" smtClean="0"/>
            <a:t>EXPORTADORES</a:t>
          </a:r>
          <a:endParaRPr lang="en-US" b="1" dirty="0"/>
        </a:p>
      </dgm:t>
    </dgm:pt>
    <dgm:pt modelId="{BB16D485-AA30-402A-844F-ED3A4757E974}" type="parTrans" cxnId="{051C6E30-9F96-4003-A617-6E75D8CB924E}">
      <dgm:prSet/>
      <dgm:spPr/>
      <dgm:t>
        <a:bodyPr/>
        <a:lstStyle/>
        <a:p>
          <a:endParaRPr lang="en-US" b="1"/>
        </a:p>
      </dgm:t>
    </dgm:pt>
    <dgm:pt modelId="{44DEA6BF-6B92-4F87-8A7D-E104A5DA34BC}" type="sibTrans" cxnId="{051C6E30-9F96-4003-A617-6E75D8CB924E}">
      <dgm:prSet/>
      <dgm:spPr/>
      <dgm:t>
        <a:bodyPr/>
        <a:lstStyle/>
        <a:p>
          <a:endParaRPr lang="en-US" b="1"/>
        </a:p>
      </dgm:t>
    </dgm:pt>
    <dgm:pt modelId="{D2E9202E-FDD2-4946-BB3C-250B76DB11E5}">
      <dgm:prSet phldrT="[Texto]"/>
      <dgm:spPr/>
      <dgm:t>
        <a:bodyPr/>
        <a:lstStyle/>
        <a:p>
          <a:r>
            <a:rPr lang="es-EC" b="1" dirty="0" smtClean="0"/>
            <a:t>47 empresas 2012-2018</a:t>
          </a:r>
          <a:endParaRPr lang="en-US" b="1" dirty="0"/>
        </a:p>
      </dgm:t>
    </dgm:pt>
    <dgm:pt modelId="{A7620162-9E59-4F53-8888-E37B2F1DB382}" type="parTrans" cxnId="{8EA069AE-2F2B-4E0E-AD56-3B67F0D6C67B}">
      <dgm:prSet/>
      <dgm:spPr/>
      <dgm:t>
        <a:bodyPr/>
        <a:lstStyle/>
        <a:p>
          <a:endParaRPr lang="en-US" b="1"/>
        </a:p>
      </dgm:t>
    </dgm:pt>
    <dgm:pt modelId="{8025A3E8-5776-4B74-83B1-E561DB5F909E}" type="sibTrans" cxnId="{8EA069AE-2F2B-4E0E-AD56-3B67F0D6C67B}">
      <dgm:prSet/>
      <dgm:spPr/>
      <dgm:t>
        <a:bodyPr/>
        <a:lstStyle/>
        <a:p>
          <a:endParaRPr lang="en-US" b="1"/>
        </a:p>
      </dgm:t>
    </dgm:pt>
    <dgm:pt modelId="{C792C09A-115F-459A-AC2F-5EDDD9130769}">
      <dgm:prSet phldrT="[Texto]"/>
      <dgm:spPr/>
      <dgm:t>
        <a:bodyPr/>
        <a:lstStyle/>
        <a:p>
          <a:r>
            <a:rPr lang="es-EC" b="1" dirty="0" smtClean="0"/>
            <a:t>18 empresas existentes</a:t>
          </a:r>
          <a:endParaRPr lang="en-US" b="1" dirty="0"/>
        </a:p>
      </dgm:t>
    </dgm:pt>
    <dgm:pt modelId="{1F1B07CA-E51C-449B-8BE9-36488B1A8438}" type="parTrans" cxnId="{EB95092E-DB8E-4FE1-8DF8-B2A2BCDBAD73}">
      <dgm:prSet/>
      <dgm:spPr/>
      <dgm:t>
        <a:bodyPr/>
        <a:lstStyle/>
        <a:p>
          <a:endParaRPr lang="en-US" b="1"/>
        </a:p>
      </dgm:t>
    </dgm:pt>
    <dgm:pt modelId="{9E208070-0C96-4735-9E54-BC0290C172D8}" type="sibTrans" cxnId="{EB95092E-DB8E-4FE1-8DF8-B2A2BCDBAD73}">
      <dgm:prSet/>
      <dgm:spPr/>
      <dgm:t>
        <a:bodyPr/>
        <a:lstStyle/>
        <a:p>
          <a:endParaRPr lang="en-US" b="1"/>
        </a:p>
      </dgm:t>
    </dgm:pt>
    <dgm:pt modelId="{1148F5C3-99F8-4635-8FEF-3D7BBE57BE01}" type="pres">
      <dgm:prSet presAssocID="{428F8422-25F5-4885-B074-0160D0D8AD0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FEE6EDC-31B2-413F-9A4F-0CD6C65A3969}" type="pres">
      <dgm:prSet presAssocID="{8C4A5280-68C9-4768-9C2C-7D07703F84AB}" presName="Accent1" presStyleCnt="0"/>
      <dgm:spPr/>
    </dgm:pt>
    <dgm:pt modelId="{5C0ED4BB-CFC2-41B7-AF7D-661DA71E3B41}" type="pres">
      <dgm:prSet presAssocID="{8C4A5280-68C9-4768-9C2C-7D07703F84AB}" presName="Accent" presStyleLbl="node1" presStyleIdx="0" presStyleCnt="3"/>
      <dgm:spPr/>
    </dgm:pt>
    <dgm:pt modelId="{C5FFFB32-7EDA-41FF-925C-56749B705251}" type="pres">
      <dgm:prSet presAssocID="{8C4A5280-68C9-4768-9C2C-7D07703F84A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34BF1-6409-4E87-9E43-5973B90C3B60}" type="pres">
      <dgm:prSet presAssocID="{D2E9202E-FDD2-4946-BB3C-250B76DB11E5}" presName="Accent2" presStyleCnt="0"/>
      <dgm:spPr/>
    </dgm:pt>
    <dgm:pt modelId="{73FDF304-D018-44F8-831D-A9C2CA3CF7A1}" type="pres">
      <dgm:prSet presAssocID="{D2E9202E-FDD2-4946-BB3C-250B76DB11E5}" presName="Accent" presStyleLbl="node1" presStyleIdx="1" presStyleCnt="3"/>
      <dgm:spPr/>
    </dgm:pt>
    <dgm:pt modelId="{1CABBA0E-7DD3-46E5-AE05-38B2218BE1EF}" type="pres">
      <dgm:prSet presAssocID="{D2E9202E-FDD2-4946-BB3C-250B76DB11E5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F95D2-9D70-4124-9CEC-34EBD3C398EB}" type="pres">
      <dgm:prSet presAssocID="{C792C09A-115F-459A-AC2F-5EDDD9130769}" presName="Accent3" presStyleCnt="0"/>
      <dgm:spPr/>
    </dgm:pt>
    <dgm:pt modelId="{100A26DD-F87C-4B7B-A02F-031AD96B20C7}" type="pres">
      <dgm:prSet presAssocID="{C792C09A-115F-459A-AC2F-5EDDD9130769}" presName="Accent" presStyleLbl="node1" presStyleIdx="2" presStyleCnt="3"/>
      <dgm:spPr/>
    </dgm:pt>
    <dgm:pt modelId="{2807A099-1753-4516-8305-0654D3DDBE80}" type="pres">
      <dgm:prSet presAssocID="{C792C09A-115F-459A-AC2F-5EDDD913076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A410F7-E3E9-4208-913C-E5A848D3563B}" type="presOf" srcId="{8C4A5280-68C9-4768-9C2C-7D07703F84AB}" destId="{C5FFFB32-7EDA-41FF-925C-56749B705251}" srcOrd="0" destOrd="0" presId="urn:microsoft.com/office/officeart/2009/layout/CircleArrowProcess"/>
    <dgm:cxn modelId="{051C6E30-9F96-4003-A617-6E75D8CB924E}" srcId="{428F8422-25F5-4885-B074-0160D0D8AD04}" destId="{8C4A5280-68C9-4768-9C2C-7D07703F84AB}" srcOrd="0" destOrd="0" parTransId="{BB16D485-AA30-402A-844F-ED3A4757E974}" sibTransId="{44DEA6BF-6B92-4F87-8A7D-E104A5DA34BC}"/>
    <dgm:cxn modelId="{8B2790C5-CB29-48DA-BD3F-74323703A075}" type="presOf" srcId="{D2E9202E-FDD2-4946-BB3C-250B76DB11E5}" destId="{1CABBA0E-7DD3-46E5-AE05-38B2218BE1EF}" srcOrd="0" destOrd="0" presId="urn:microsoft.com/office/officeart/2009/layout/CircleArrowProcess"/>
    <dgm:cxn modelId="{4955A4CF-2E18-4DE9-BCC6-7B6591C2DB41}" type="presOf" srcId="{428F8422-25F5-4885-B074-0160D0D8AD04}" destId="{1148F5C3-99F8-4635-8FEF-3D7BBE57BE01}" srcOrd="0" destOrd="0" presId="urn:microsoft.com/office/officeart/2009/layout/CircleArrowProcess"/>
    <dgm:cxn modelId="{EB95092E-DB8E-4FE1-8DF8-B2A2BCDBAD73}" srcId="{428F8422-25F5-4885-B074-0160D0D8AD04}" destId="{C792C09A-115F-459A-AC2F-5EDDD9130769}" srcOrd="2" destOrd="0" parTransId="{1F1B07CA-E51C-449B-8BE9-36488B1A8438}" sibTransId="{9E208070-0C96-4735-9E54-BC0290C172D8}"/>
    <dgm:cxn modelId="{D3CD31AB-B45D-4F68-B8E3-55F574EAFE59}" type="presOf" srcId="{C792C09A-115F-459A-AC2F-5EDDD9130769}" destId="{2807A099-1753-4516-8305-0654D3DDBE80}" srcOrd="0" destOrd="0" presId="urn:microsoft.com/office/officeart/2009/layout/CircleArrowProcess"/>
    <dgm:cxn modelId="{8EA069AE-2F2B-4E0E-AD56-3B67F0D6C67B}" srcId="{428F8422-25F5-4885-B074-0160D0D8AD04}" destId="{D2E9202E-FDD2-4946-BB3C-250B76DB11E5}" srcOrd="1" destOrd="0" parTransId="{A7620162-9E59-4F53-8888-E37B2F1DB382}" sibTransId="{8025A3E8-5776-4B74-83B1-E561DB5F909E}"/>
    <dgm:cxn modelId="{A6151059-7068-4CDD-BA7B-C948826E3FA5}" type="presParOf" srcId="{1148F5C3-99F8-4635-8FEF-3D7BBE57BE01}" destId="{1FEE6EDC-31B2-413F-9A4F-0CD6C65A3969}" srcOrd="0" destOrd="0" presId="urn:microsoft.com/office/officeart/2009/layout/CircleArrowProcess"/>
    <dgm:cxn modelId="{5A874EB0-C300-4BB8-B5A5-C1F1BC12ADAF}" type="presParOf" srcId="{1FEE6EDC-31B2-413F-9A4F-0CD6C65A3969}" destId="{5C0ED4BB-CFC2-41B7-AF7D-661DA71E3B41}" srcOrd="0" destOrd="0" presId="urn:microsoft.com/office/officeart/2009/layout/CircleArrowProcess"/>
    <dgm:cxn modelId="{C02A81B2-DE85-491A-8E63-C642A8583141}" type="presParOf" srcId="{1148F5C3-99F8-4635-8FEF-3D7BBE57BE01}" destId="{C5FFFB32-7EDA-41FF-925C-56749B705251}" srcOrd="1" destOrd="0" presId="urn:microsoft.com/office/officeart/2009/layout/CircleArrowProcess"/>
    <dgm:cxn modelId="{21D2E2C3-B587-4512-AACF-479B92E2482F}" type="presParOf" srcId="{1148F5C3-99F8-4635-8FEF-3D7BBE57BE01}" destId="{66F34BF1-6409-4E87-9E43-5973B90C3B60}" srcOrd="2" destOrd="0" presId="urn:microsoft.com/office/officeart/2009/layout/CircleArrowProcess"/>
    <dgm:cxn modelId="{AACAB7F6-E970-4414-9A34-EE5245D89A3F}" type="presParOf" srcId="{66F34BF1-6409-4E87-9E43-5973B90C3B60}" destId="{73FDF304-D018-44F8-831D-A9C2CA3CF7A1}" srcOrd="0" destOrd="0" presId="urn:microsoft.com/office/officeart/2009/layout/CircleArrowProcess"/>
    <dgm:cxn modelId="{173E4D33-A61D-47AF-8F14-D0E2C6A8A9D6}" type="presParOf" srcId="{1148F5C3-99F8-4635-8FEF-3D7BBE57BE01}" destId="{1CABBA0E-7DD3-46E5-AE05-38B2218BE1EF}" srcOrd="3" destOrd="0" presId="urn:microsoft.com/office/officeart/2009/layout/CircleArrowProcess"/>
    <dgm:cxn modelId="{EE7FE2EE-3FE2-4DB7-B790-47DF88FF6914}" type="presParOf" srcId="{1148F5C3-99F8-4635-8FEF-3D7BBE57BE01}" destId="{C97F95D2-9D70-4124-9CEC-34EBD3C398EB}" srcOrd="4" destOrd="0" presId="urn:microsoft.com/office/officeart/2009/layout/CircleArrowProcess"/>
    <dgm:cxn modelId="{ADEECAAB-C5D3-4F61-A25D-5942FA340A2A}" type="presParOf" srcId="{C97F95D2-9D70-4124-9CEC-34EBD3C398EB}" destId="{100A26DD-F87C-4B7B-A02F-031AD96B20C7}" srcOrd="0" destOrd="0" presId="urn:microsoft.com/office/officeart/2009/layout/CircleArrowProcess"/>
    <dgm:cxn modelId="{310E658F-4EA5-4D22-90DB-033B442BC557}" type="presParOf" srcId="{1148F5C3-99F8-4635-8FEF-3D7BBE57BE01}" destId="{2807A099-1753-4516-8305-0654D3DDBE8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28F8422-25F5-4885-B074-0160D0D8AD04}" type="doc">
      <dgm:prSet loTypeId="urn:microsoft.com/office/officeart/2005/8/layout/process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4A5280-68C9-4768-9C2C-7D07703F84AB}">
      <dgm:prSet phldrT="[Texto]" custT="1"/>
      <dgm:spPr/>
      <dgm:t>
        <a:bodyPr/>
        <a:lstStyle/>
        <a:p>
          <a:r>
            <a:rPr lang="es-EC" sz="1800" b="1" smtClean="0"/>
            <a:t>VENTAS ECUADOR</a:t>
          </a:r>
          <a:endParaRPr lang="en-US" sz="1800" b="1" dirty="0"/>
        </a:p>
      </dgm:t>
    </dgm:pt>
    <dgm:pt modelId="{BB16D485-AA30-402A-844F-ED3A4757E974}" type="parTrans" cxnId="{051C6E30-9F96-4003-A617-6E75D8CB924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44DEA6BF-6B92-4F87-8A7D-E104A5DA34BC}" type="sibTrans" cxnId="{051C6E30-9F96-4003-A617-6E75D8CB924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2E9202E-FDD2-4946-BB3C-250B76DB11E5}">
      <dgm:prSet phldrT="[Texto]" custT="1"/>
      <dgm:spPr/>
      <dgm:t>
        <a:bodyPr/>
        <a:lstStyle/>
        <a:p>
          <a:r>
            <a:rPr lang="es-EC" sz="1800" b="1" smtClean="0"/>
            <a:t>109 empresas Notificación Santaria</a:t>
          </a:r>
          <a:endParaRPr lang="en-US" sz="1800" b="1" dirty="0"/>
        </a:p>
      </dgm:t>
    </dgm:pt>
    <dgm:pt modelId="{A7620162-9E59-4F53-8888-E37B2F1DB382}" type="parTrans" cxnId="{8EA069AE-2F2B-4E0E-AD56-3B67F0D6C67B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8025A3E8-5776-4B74-83B1-E561DB5F909E}" type="sibTrans" cxnId="{8EA069AE-2F2B-4E0E-AD56-3B67F0D6C67B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C792C09A-115F-459A-AC2F-5EDDD9130769}">
      <dgm:prSet phldrT="[Texto]" custT="1"/>
      <dgm:spPr/>
      <dgm:t>
        <a:bodyPr/>
        <a:lstStyle/>
        <a:p>
          <a:r>
            <a:rPr lang="es-EC" sz="1800" b="1" smtClean="0"/>
            <a:t>11 exportaron</a:t>
          </a:r>
          <a:endParaRPr lang="en-US" sz="1800" b="1" dirty="0"/>
        </a:p>
      </dgm:t>
    </dgm:pt>
    <dgm:pt modelId="{1F1B07CA-E51C-449B-8BE9-36488B1A8438}" type="parTrans" cxnId="{EB95092E-DB8E-4FE1-8DF8-B2A2BCDBAD73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E208070-0C96-4735-9E54-BC0290C172D8}" type="sibTrans" cxnId="{EB95092E-DB8E-4FE1-8DF8-B2A2BCDBAD73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532071DE-8C03-4210-B41B-25A5ED797B14}">
      <dgm:prSet phldrT="[Texto]" custT="1"/>
      <dgm:spPr/>
      <dgm:t>
        <a:bodyPr/>
        <a:lstStyle/>
        <a:p>
          <a:r>
            <a:rPr lang="es-EC" sz="1800" b="1" smtClean="0"/>
            <a:t>6 frecuentemente</a:t>
          </a:r>
          <a:endParaRPr lang="en-US" sz="1800" b="1" dirty="0"/>
        </a:p>
      </dgm:t>
    </dgm:pt>
    <dgm:pt modelId="{7742D959-479C-4DAA-9EA4-D5E21CF68EE1}" type="parTrans" cxnId="{1FBD0180-219B-47A2-9449-2FF210BB06FC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0B1090F-FB4F-4026-85FA-D1BA5F6EF3EA}" type="sibTrans" cxnId="{1FBD0180-219B-47A2-9449-2FF210BB06FC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AABADF58-FC88-4552-B10A-AA837588510D}" type="pres">
      <dgm:prSet presAssocID="{428F8422-25F5-4885-B074-0160D0D8AD0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9C4499-3EF2-42D6-ABB3-6F044D5187E2}" type="pres">
      <dgm:prSet presAssocID="{532071DE-8C03-4210-B41B-25A5ED797B14}" presName="boxAndChildren" presStyleCnt="0"/>
      <dgm:spPr/>
      <dgm:t>
        <a:bodyPr/>
        <a:lstStyle/>
        <a:p>
          <a:endParaRPr lang="en-US"/>
        </a:p>
      </dgm:t>
    </dgm:pt>
    <dgm:pt modelId="{4F94F5D6-BAE2-4F9E-A811-3EF9ECEF99F2}" type="pres">
      <dgm:prSet presAssocID="{532071DE-8C03-4210-B41B-25A5ED797B14}" presName="parentTextBox" presStyleLbl="node1" presStyleIdx="0" presStyleCnt="4"/>
      <dgm:spPr/>
      <dgm:t>
        <a:bodyPr/>
        <a:lstStyle/>
        <a:p>
          <a:endParaRPr lang="en-US"/>
        </a:p>
      </dgm:t>
    </dgm:pt>
    <dgm:pt modelId="{88C6494C-4A4B-4BDC-80A6-2613A23C8E37}" type="pres">
      <dgm:prSet presAssocID="{9E208070-0C96-4735-9E54-BC0290C172D8}" presName="sp" presStyleCnt="0"/>
      <dgm:spPr/>
      <dgm:t>
        <a:bodyPr/>
        <a:lstStyle/>
        <a:p>
          <a:endParaRPr lang="en-US"/>
        </a:p>
      </dgm:t>
    </dgm:pt>
    <dgm:pt modelId="{3288E5DF-B697-4E17-8C1D-183910CD51F9}" type="pres">
      <dgm:prSet presAssocID="{C792C09A-115F-459A-AC2F-5EDDD9130769}" presName="arrowAndChildren" presStyleCnt="0"/>
      <dgm:spPr/>
      <dgm:t>
        <a:bodyPr/>
        <a:lstStyle/>
        <a:p>
          <a:endParaRPr lang="en-US"/>
        </a:p>
      </dgm:t>
    </dgm:pt>
    <dgm:pt modelId="{839D63C7-8BCC-44F6-8F8C-21DDB90CBAF7}" type="pres">
      <dgm:prSet presAssocID="{C792C09A-115F-459A-AC2F-5EDDD9130769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CCA00DF2-FD16-4EB7-ADD5-F5B15E67AF35}" type="pres">
      <dgm:prSet presAssocID="{8025A3E8-5776-4B74-83B1-E561DB5F909E}" presName="sp" presStyleCnt="0"/>
      <dgm:spPr/>
      <dgm:t>
        <a:bodyPr/>
        <a:lstStyle/>
        <a:p>
          <a:endParaRPr lang="en-US"/>
        </a:p>
      </dgm:t>
    </dgm:pt>
    <dgm:pt modelId="{84C287AB-0324-4C03-9D49-792A2442B41C}" type="pres">
      <dgm:prSet presAssocID="{D2E9202E-FDD2-4946-BB3C-250B76DB11E5}" presName="arrowAndChildren" presStyleCnt="0"/>
      <dgm:spPr/>
      <dgm:t>
        <a:bodyPr/>
        <a:lstStyle/>
        <a:p>
          <a:endParaRPr lang="en-US"/>
        </a:p>
      </dgm:t>
    </dgm:pt>
    <dgm:pt modelId="{C8C19817-E97D-4A63-A6F7-72EADF6E7B94}" type="pres">
      <dgm:prSet presAssocID="{D2E9202E-FDD2-4946-BB3C-250B76DB11E5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20D583E1-0F8F-4231-957F-4AFC2B70679B}" type="pres">
      <dgm:prSet presAssocID="{44DEA6BF-6B92-4F87-8A7D-E104A5DA34BC}" presName="sp" presStyleCnt="0"/>
      <dgm:spPr/>
      <dgm:t>
        <a:bodyPr/>
        <a:lstStyle/>
        <a:p>
          <a:endParaRPr lang="en-US"/>
        </a:p>
      </dgm:t>
    </dgm:pt>
    <dgm:pt modelId="{264DFD0E-0ECD-484E-A068-831886355D6A}" type="pres">
      <dgm:prSet presAssocID="{8C4A5280-68C9-4768-9C2C-7D07703F84AB}" presName="arrowAndChildren" presStyleCnt="0"/>
      <dgm:spPr/>
      <dgm:t>
        <a:bodyPr/>
        <a:lstStyle/>
        <a:p>
          <a:endParaRPr lang="en-US"/>
        </a:p>
      </dgm:t>
    </dgm:pt>
    <dgm:pt modelId="{7FFED860-F070-4B21-9847-1357CBA7A500}" type="pres">
      <dgm:prSet presAssocID="{8C4A5280-68C9-4768-9C2C-7D07703F84AB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76B5911-624D-45DC-A513-92E8F2D2E011}" type="presOf" srcId="{532071DE-8C03-4210-B41B-25A5ED797B14}" destId="{4F94F5D6-BAE2-4F9E-A811-3EF9ECEF99F2}" srcOrd="0" destOrd="0" presId="urn:microsoft.com/office/officeart/2005/8/layout/process4"/>
    <dgm:cxn modelId="{C6871F2A-F8C7-458D-8203-035CB1AD9D63}" type="presOf" srcId="{D2E9202E-FDD2-4946-BB3C-250B76DB11E5}" destId="{C8C19817-E97D-4A63-A6F7-72EADF6E7B94}" srcOrd="0" destOrd="0" presId="urn:microsoft.com/office/officeart/2005/8/layout/process4"/>
    <dgm:cxn modelId="{FC39CD6F-A2E4-4799-9C75-0AC57C60993E}" type="presOf" srcId="{8C4A5280-68C9-4768-9C2C-7D07703F84AB}" destId="{7FFED860-F070-4B21-9847-1357CBA7A500}" srcOrd="0" destOrd="0" presId="urn:microsoft.com/office/officeart/2005/8/layout/process4"/>
    <dgm:cxn modelId="{8EA069AE-2F2B-4E0E-AD56-3B67F0D6C67B}" srcId="{428F8422-25F5-4885-B074-0160D0D8AD04}" destId="{D2E9202E-FDD2-4946-BB3C-250B76DB11E5}" srcOrd="1" destOrd="0" parTransId="{A7620162-9E59-4F53-8888-E37B2F1DB382}" sibTransId="{8025A3E8-5776-4B74-83B1-E561DB5F909E}"/>
    <dgm:cxn modelId="{051C6E30-9F96-4003-A617-6E75D8CB924E}" srcId="{428F8422-25F5-4885-B074-0160D0D8AD04}" destId="{8C4A5280-68C9-4768-9C2C-7D07703F84AB}" srcOrd="0" destOrd="0" parTransId="{BB16D485-AA30-402A-844F-ED3A4757E974}" sibTransId="{44DEA6BF-6B92-4F87-8A7D-E104A5DA34BC}"/>
    <dgm:cxn modelId="{95C8D679-12EC-4277-BE21-FA900081F9C5}" type="presOf" srcId="{428F8422-25F5-4885-B074-0160D0D8AD04}" destId="{AABADF58-FC88-4552-B10A-AA837588510D}" srcOrd="0" destOrd="0" presId="urn:microsoft.com/office/officeart/2005/8/layout/process4"/>
    <dgm:cxn modelId="{1FBD0180-219B-47A2-9449-2FF210BB06FC}" srcId="{428F8422-25F5-4885-B074-0160D0D8AD04}" destId="{532071DE-8C03-4210-B41B-25A5ED797B14}" srcOrd="3" destOrd="0" parTransId="{7742D959-479C-4DAA-9EA4-D5E21CF68EE1}" sibTransId="{B0B1090F-FB4F-4026-85FA-D1BA5F6EF3EA}"/>
    <dgm:cxn modelId="{EB95092E-DB8E-4FE1-8DF8-B2A2BCDBAD73}" srcId="{428F8422-25F5-4885-B074-0160D0D8AD04}" destId="{C792C09A-115F-459A-AC2F-5EDDD9130769}" srcOrd="2" destOrd="0" parTransId="{1F1B07CA-E51C-449B-8BE9-36488B1A8438}" sibTransId="{9E208070-0C96-4735-9E54-BC0290C172D8}"/>
    <dgm:cxn modelId="{4BD11641-23E7-40A6-B434-5C6E4847221A}" type="presOf" srcId="{C792C09A-115F-459A-AC2F-5EDDD9130769}" destId="{839D63C7-8BCC-44F6-8F8C-21DDB90CBAF7}" srcOrd="0" destOrd="0" presId="urn:microsoft.com/office/officeart/2005/8/layout/process4"/>
    <dgm:cxn modelId="{637A8B57-64B9-4B88-9637-96B81AEB90F1}" type="presParOf" srcId="{AABADF58-FC88-4552-B10A-AA837588510D}" destId="{659C4499-3EF2-42D6-ABB3-6F044D5187E2}" srcOrd="0" destOrd="0" presId="urn:microsoft.com/office/officeart/2005/8/layout/process4"/>
    <dgm:cxn modelId="{F37C0E48-78E3-4FA0-B46C-548C2FEE037D}" type="presParOf" srcId="{659C4499-3EF2-42D6-ABB3-6F044D5187E2}" destId="{4F94F5D6-BAE2-4F9E-A811-3EF9ECEF99F2}" srcOrd="0" destOrd="0" presId="urn:microsoft.com/office/officeart/2005/8/layout/process4"/>
    <dgm:cxn modelId="{318BAF47-CEB5-462F-8E3D-A6BD19C5682C}" type="presParOf" srcId="{AABADF58-FC88-4552-B10A-AA837588510D}" destId="{88C6494C-4A4B-4BDC-80A6-2613A23C8E37}" srcOrd="1" destOrd="0" presId="urn:microsoft.com/office/officeart/2005/8/layout/process4"/>
    <dgm:cxn modelId="{2969A33A-5B51-4522-91AE-5448C557E823}" type="presParOf" srcId="{AABADF58-FC88-4552-B10A-AA837588510D}" destId="{3288E5DF-B697-4E17-8C1D-183910CD51F9}" srcOrd="2" destOrd="0" presId="urn:microsoft.com/office/officeart/2005/8/layout/process4"/>
    <dgm:cxn modelId="{82A9BA65-33CA-49BA-BCDE-D75BB02DF0AF}" type="presParOf" srcId="{3288E5DF-B697-4E17-8C1D-183910CD51F9}" destId="{839D63C7-8BCC-44F6-8F8C-21DDB90CBAF7}" srcOrd="0" destOrd="0" presId="urn:microsoft.com/office/officeart/2005/8/layout/process4"/>
    <dgm:cxn modelId="{16F94107-6736-43F6-B1CE-7B0A19A4CFA3}" type="presParOf" srcId="{AABADF58-FC88-4552-B10A-AA837588510D}" destId="{CCA00DF2-FD16-4EB7-ADD5-F5B15E67AF35}" srcOrd="3" destOrd="0" presId="urn:microsoft.com/office/officeart/2005/8/layout/process4"/>
    <dgm:cxn modelId="{42CC860E-BAFB-427B-A4BF-8DAD72585183}" type="presParOf" srcId="{AABADF58-FC88-4552-B10A-AA837588510D}" destId="{84C287AB-0324-4C03-9D49-792A2442B41C}" srcOrd="4" destOrd="0" presId="urn:microsoft.com/office/officeart/2005/8/layout/process4"/>
    <dgm:cxn modelId="{4502B65B-2749-440B-8F89-3320F56051F0}" type="presParOf" srcId="{84C287AB-0324-4C03-9D49-792A2442B41C}" destId="{C8C19817-E97D-4A63-A6F7-72EADF6E7B94}" srcOrd="0" destOrd="0" presId="urn:microsoft.com/office/officeart/2005/8/layout/process4"/>
    <dgm:cxn modelId="{998BACCE-EC3C-4AA2-B42C-DD4072650158}" type="presParOf" srcId="{AABADF58-FC88-4552-B10A-AA837588510D}" destId="{20D583E1-0F8F-4231-957F-4AFC2B70679B}" srcOrd="5" destOrd="0" presId="urn:microsoft.com/office/officeart/2005/8/layout/process4"/>
    <dgm:cxn modelId="{8A4FD5B6-E079-4A1F-851D-5BF8DFD50BA1}" type="presParOf" srcId="{AABADF58-FC88-4552-B10A-AA837588510D}" destId="{264DFD0E-0ECD-484E-A068-831886355D6A}" srcOrd="6" destOrd="0" presId="urn:microsoft.com/office/officeart/2005/8/layout/process4"/>
    <dgm:cxn modelId="{76C2A116-6B16-42AE-9C56-DA42BD3EF689}" type="presParOf" srcId="{264DFD0E-0ECD-484E-A068-831886355D6A}" destId="{7FFED860-F070-4B21-9847-1357CBA7A50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80E1C47-C243-4CC0-B49E-4CA510ACD18B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3AB5098-2C8D-4F32-B8B3-A5C22112A477}">
      <dgm:prSet phldrT="[Texto]"/>
      <dgm:spPr/>
      <dgm:t>
        <a:bodyPr/>
        <a:lstStyle/>
        <a:p>
          <a:r>
            <a:rPr lang="es-EC" b="1" smtClean="0"/>
            <a:t>Marítimo</a:t>
          </a:r>
          <a:endParaRPr lang="en-US" b="1"/>
        </a:p>
      </dgm:t>
    </dgm:pt>
    <dgm:pt modelId="{55C8531C-BA64-48BC-8F37-279F6711221A}" type="parTrans" cxnId="{EFFF33D5-9675-41D0-8F10-6BAC2774D44B}">
      <dgm:prSet/>
      <dgm:spPr/>
      <dgm:t>
        <a:bodyPr/>
        <a:lstStyle/>
        <a:p>
          <a:endParaRPr lang="en-US"/>
        </a:p>
      </dgm:t>
    </dgm:pt>
    <dgm:pt modelId="{5051BAF4-EF99-4A75-971B-BB30F334D62B}" type="sibTrans" cxnId="{EFFF33D5-9675-41D0-8F10-6BAC2774D44B}">
      <dgm:prSet/>
      <dgm:spPr/>
      <dgm:t>
        <a:bodyPr/>
        <a:lstStyle/>
        <a:p>
          <a:endParaRPr lang="en-US"/>
        </a:p>
      </dgm:t>
    </dgm:pt>
    <dgm:pt modelId="{DE05EF47-2538-487D-B36C-F13D12408413}">
      <dgm:prSet phldrT="[Texto]" custT="1"/>
      <dgm:spPr/>
      <dgm:t>
        <a:bodyPr/>
        <a:lstStyle/>
        <a:p>
          <a:pPr algn="just"/>
          <a:r>
            <a:rPr lang="es-ES" sz="1600" b="1" dirty="0" smtClean="0"/>
            <a:t>Carga </a:t>
          </a:r>
          <a:r>
            <a:rPr lang="es-ES" sz="1600" b="1" dirty="0" err="1" smtClean="0"/>
            <a:t>contenerizada</a:t>
          </a:r>
          <a:r>
            <a:rPr lang="es-ES" sz="1600" b="1" dirty="0" smtClean="0"/>
            <a:t>: </a:t>
          </a:r>
          <a:r>
            <a:rPr lang="es-ES" sz="1600" dirty="0" smtClean="0"/>
            <a:t>65.25% (757 envíos).</a:t>
          </a:r>
          <a:endParaRPr lang="en-US" sz="1600" dirty="0"/>
        </a:p>
      </dgm:t>
    </dgm:pt>
    <dgm:pt modelId="{637B6722-1163-463F-868C-0754FC3414F0}" type="parTrans" cxnId="{3AEF3C5A-707A-41C0-8932-2EF51438A5B0}">
      <dgm:prSet/>
      <dgm:spPr/>
      <dgm:t>
        <a:bodyPr/>
        <a:lstStyle/>
        <a:p>
          <a:endParaRPr lang="en-US"/>
        </a:p>
      </dgm:t>
    </dgm:pt>
    <dgm:pt modelId="{F4BF8A9C-72B7-4065-8F47-0D8BEC75FDB6}" type="sibTrans" cxnId="{3AEF3C5A-707A-41C0-8932-2EF51438A5B0}">
      <dgm:prSet/>
      <dgm:spPr/>
      <dgm:t>
        <a:bodyPr/>
        <a:lstStyle/>
        <a:p>
          <a:endParaRPr lang="en-US"/>
        </a:p>
      </dgm:t>
    </dgm:pt>
    <dgm:pt modelId="{CBA5E2C7-07B5-4854-BD9B-F9C5DF78DB93}">
      <dgm:prSet phldrT="[Texto]"/>
      <dgm:spPr/>
      <dgm:t>
        <a:bodyPr/>
        <a:lstStyle/>
        <a:p>
          <a:r>
            <a:rPr lang="es-EC" b="1" dirty="0" smtClean="0"/>
            <a:t>Aéreo</a:t>
          </a:r>
          <a:endParaRPr lang="en-US" b="1" dirty="0"/>
        </a:p>
      </dgm:t>
    </dgm:pt>
    <dgm:pt modelId="{9CE1FBFD-B228-4AFA-9068-2AF78F2ADD64}" type="parTrans" cxnId="{F429490A-3390-4586-A34C-A3970EAC19B0}">
      <dgm:prSet/>
      <dgm:spPr/>
      <dgm:t>
        <a:bodyPr/>
        <a:lstStyle/>
        <a:p>
          <a:endParaRPr lang="en-US"/>
        </a:p>
      </dgm:t>
    </dgm:pt>
    <dgm:pt modelId="{741B3EBD-ABDB-4502-8978-CDE95F729979}" type="sibTrans" cxnId="{F429490A-3390-4586-A34C-A3970EAC19B0}">
      <dgm:prSet/>
      <dgm:spPr/>
      <dgm:t>
        <a:bodyPr/>
        <a:lstStyle/>
        <a:p>
          <a:endParaRPr lang="en-US"/>
        </a:p>
      </dgm:t>
    </dgm:pt>
    <dgm:pt modelId="{71A7E125-C72E-41C6-9977-70DD4699DB18}">
      <dgm:prSet phldrT="[Texto]" custT="1"/>
      <dgm:spPr/>
      <dgm:t>
        <a:bodyPr/>
        <a:lstStyle/>
        <a:p>
          <a:r>
            <a:rPr lang="es-EC" sz="1600" b="1" err="1" smtClean="0"/>
            <a:t>Paletizada</a:t>
          </a:r>
          <a:r>
            <a:rPr lang="es-EC" sz="1600" b="1" smtClean="0"/>
            <a:t>: </a:t>
          </a:r>
          <a:r>
            <a:rPr lang="es-ES" sz="1600" smtClean="0"/>
            <a:t>71% (174 envíos). </a:t>
          </a:r>
          <a:endParaRPr lang="en-US" sz="1600"/>
        </a:p>
      </dgm:t>
    </dgm:pt>
    <dgm:pt modelId="{25D267C5-EB44-4EE3-AB2B-D89D1D4CFFA0}" type="parTrans" cxnId="{E44BA3FD-0710-474F-83AC-00E95359D107}">
      <dgm:prSet/>
      <dgm:spPr/>
      <dgm:t>
        <a:bodyPr/>
        <a:lstStyle/>
        <a:p>
          <a:endParaRPr lang="en-US"/>
        </a:p>
      </dgm:t>
    </dgm:pt>
    <dgm:pt modelId="{0A564015-0157-42BC-A3F1-B335629F8AD6}" type="sibTrans" cxnId="{E44BA3FD-0710-474F-83AC-00E95359D107}">
      <dgm:prSet/>
      <dgm:spPr/>
      <dgm:t>
        <a:bodyPr/>
        <a:lstStyle/>
        <a:p>
          <a:endParaRPr lang="en-US"/>
        </a:p>
      </dgm:t>
    </dgm:pt>
    <dgm:pt modelId="{F53DFDE7-8365-4D35-A0E4-D07057B76778}">
      <dgm:prSet phldrT="[Texto]" custT="1"/>
      <dgm:spPr/>
      <dgm:t>
        <a:bodyPr/>
        <a:lstStyle/>
        <a:p>
          <a:pPr algn="just"/>
          <a:r>
            <a:rPr lang="es-EC" sz="1600" b="1" dirty="0" smtClean="0"/>
            <a:t>Carga consolidada: </a:t>
          </a:r>
          <a:r>
            <a:rPr lang="es-ES" sz="1600" dirty="0" smtClean="0"/>
            <a:t>35% (408 envíos).</a:t>
          </a:r>
          <a:endParaRPr lang="en-US" sz="1600" dirty="0"/>
        </a:p>
      </dgm:t>
    </dgm:pt>
    <dgm:pt modelId="{848F6E12-D1F9-4A89-9070-1C037E070677}" type="parTrans" cxnId="{D2265F00-531F-47FC-AADC-881FF0E4DD66}">
      <dgm:prSet/>
      <dgm:spPr/>
      <dgm:t>
        <a:bodyPr/>
        <a:lstStyle/>
        <a:p>
          <a:endParaRPr lang="en-US"/>
        </a:p>
      </dgm:t>
    </dgm:pt>
    <dgm:pt modelId="{F7C8DCC2-7B15-422B-964C-AC0D03333006}" type="sibTrans" cxnId="{D2265F00-531F-47FC-AADC-881FF0E4DD66}">
      <dgm:prSet/>
      <dgm:spPr/>
      <dgm:t>
        <a:bodyPr/>
        <a:lstStyle/>
        <a:p>
          <a:endParaRPr lang="en-US"/>
        </a:p>
      </dgm:t>
    </dgm:pt>
    <dgm:pt modelId="{DAEE9181-DE96-4898-A0AF-1EBD1A2400E1}">
      <dgm:prSet phldrT="[Texto]" custT="1"/>
      <dgm:spPr/>
      <dgm:t>
        <a:bodyPr/>
        <a:lstStyle/>
        <a:p>
          <a:pPr algn="just"/>
          <a:r>
            <a:rPr lang="es-EC" sz="1600" dirty="0" smtClean="0"/>
            <a:t>No contenedor refrigerado.</a:t>
          </a:r>
          <a:endParaRPr lang="en-US" sz="1600" dirty="0"/>
        </a:p>
      </dgm:t>
    </dgm:pt>
    <dgm:pt modelId="{30BD74AA-E674-4168-8E5A-AFF2A9E2F181}" type="parTrans" cxnId="{D49B367C-D70A-46FE-AD46-53ABCEF5D0AB}">
      <dgm:prSet/>
      <dgm:spPr/>
      <dgm:t>
        <a:bodyPr/>
        <a:lstStyle/>
        <a:p>
          <a:endParaRPr lang="en-US"/>
        </a:p>
      </dgm:t>
    </dgm:pt>
    <dgm:pt modelId="{BCFEDE80-0328-428F-B29B-01A4AA03A915}" type="sibTrans" cxnId="{D49B367C-D70A-46FE-AD46-53ABCEF5D0AB}">
      <dgm:prSet/>
      <dgm:spPr/>
      <dgm:t>
        <a:bodyPr/>
        <a:lstStyle/>
        <a:p>
          <a:endParaRPr lang="en-US"/>
        </a:p>
      </dgm:t>
    </dgm:pt>
    <dgm:pt modelId="{5CD826F3-7D1F-48CB-BC26-BCE36574DBB5}">
      <dgm:prSet phldrT="[Texto]" custT="1"/>
      <dgm:spPr/>
      <dgm:t>
        <a:bodyPr/>
        <a:lstStyle/>
        <a:p>
          <a:pPr algn="just"/>
          <a:r>
            <a:rPr lang="es-EC" sz="1600" dirty="0" smtClean="0"/>
            <a:t>6-12 meses.</a:t>
          </a:r>
          <a:endParaRPr lang="en-US" sz="1600" dirty="0"/>
        </a:p>
      </dgm:t>
    </dgm:pt>
    <dgm:pt modelId="{498D91EE-CF72-4FA6-84AE-677D707C4F27}" type="parTrans" cxnId="{90FFD7DD-BAB3-49B0-96A0-47C9F3B5C614}">
      <dgm:prSet/>
      <dgm:spPr/>
      <dgm:t>
        <a:bodyPr/>
        <a:lstStyle/>
        <a:p>
          <a:endParaRPr lang="en-US"/>
        </a:p>
      </dgm:t>
    </dgm:pt>
    <dgm:pt modelId="{32A4D8E4-BEB5-40EC-A9EB-339672037C08}" type="sibTrans" cxnId="{90FFD7DD-BAB3-49B0-96A0-47C9F3B5C614}">
      <dgm:prSet/>
      <dgm:spPr/>
      <dgm:t>
        <a:bodyPr/>
        <a:lstStyle/>
        <a:p>
          <a:endParaRPr lang="en-US"/>
        </a:p>
      </dgm:t>
    </dgm:pt>
    <dgm:pt modelId="{CDCF5864-070C-4E67-BB95-30401BC10BEA}">
      <dgm:prSet phldrT="[Texto]" custT="1"/>
      <dgm:spPr/>
      <dgm:t>
        <a:bodyPr/>
        <a:lstStyle/>
        <a:p>
          <a:r>
            <a:rPr lang="es-EC" sz="1600" b="1" dirty="0" smtClean="0"/>
            <a:t>General </a:t>
          </a:r>
          <a:r>
            <a:rPr lang="es-EC" sz="1600" b="1" smtClean="0"/>
            <a:t>fraccionada: </a:t>
          </a:r>
          <a:r>
            <a:rPr lang="es-ES" sz="1600" smtClean="0"/>
            <a:t>29% (71 envíos).</a:t>
          </a:r>
          <a:endParaRPr lang="en-US" sz="1600"/>
        </a:p>
      </dgm:t>
    </dgm:pt>
    <dgm:pt modelId="{095FA5CB-322F-4598-8E5F-2A2D2B5762B2}" type="parTrans" cxnId="{4C7B7E75-42FF-4EBE-A64D-A9459DAD493D}">
      <dgm:prSet/>
      <dgm:spPr/>
      <dgm:t>
        <a:bodyPr/>
        <a:lstStyle/>
        <a:p>
          <a:endParaRPr lang="en-US"/>
        </a:p>
      </dgm:t>
    </dgm:pt>
    <dgm:pt modelId="{6275A3C3-4E34-4950-BD83-D5C232F7D7D8}" type="sibTrans" cxnId="{4C7B7E75-42FF-4EBE-A64D-A9459DAD493D}">
      <dgm:prSet/>
      <dgm:spPr/>
      <dgm:t>
        <a:bodyPr/>
        <a:lstStyle/>
        <a:p>
          <a:endParaRPr lang="en-US"/>
        </a:p>
      </dgm:t>
    </dgm:pt>
    <dgm:pt modelId="{5159EBAA-3FC1-4E76-84BF-6CC3EF8DF116}" type="pres">
      <dgm:prSet presAssocID="{180E1C47-C243-4CC0-B49E-4CA510ACD18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6740BA2-0DA5-4679-AA55-7329E81E576D}" type="pres">
      <dgm:prSet presAssocID="{63AB5098-2C8D-4F32-B8B3-A5C22112A477}" presName="composite" presStyleCnt="0"/>
      <dgm:spPr/>
    </dgm:pt>
    <dgm:pt modelId="{649730D2-CC0E-42FB-89AA-D92D11956CDD}" type="pres">
      <dgm:prSet presAssocID="{63AB5098-2C8D-4F32-B8B3-A5C22112A477}" presName="bentUpArrow1" presStyleLbl="alignImgPlace1" presStyleIdx="0" presStyleCnt="1" custScaleX="46454" custScaleY="123191" custLinFactNeighborX="-15896" custLinFactNeighborY="18795"/>
      <dgm:spPr/>
    </dgm:pt>
    <dgm:pt modelId="{E7F2033C-A82F-4527-8D6B-A5AD8D47D319}" type="pres">
      <dgm:prSet presAssocID="{63AB5098-2C8D-4F32-B8B3-A5C22112A477}" presName="ParentText" presStyleLbl="node1" presStyleIdx="0" presStyleCnt="2" custLinFactNeighborX="8368" custLinFactNeighborY="-40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31654-183E-4DD3-AC99-DF1A2C7E8C8C}" type="pres">
      <dgm:prSet presAssocID="{63AB5098-2C8D-4F32-B8B3-A5C22112A477}" presName="ChildText" presStyleLbl="revTx" presStyleIdx="0" presStyleCnt="2" custScaleX="159766" custLinFactNeighborX="39815" custLinFactNeighborY="-19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226F76-AA33-4627-B298-D9336EFA1663}" type="pres">
      <dgm:prSet presAssocID="{5051BAF4-EF99-4A75-971B-BB30F334D62B}" presName="sibTrans" presStyleCnt="0"/>
      <dgm:spPr/>
    </dgm:pt>
    <dgm:pt modelId="{643B1838-E4A6-4082-866E-C6EAB8F26487}" type="pres">
      <dgm:prSet presAssocID="{CBA5E2C7-07B5-4854-BD9B-F9C5DF78DB93}" presName="composite" presStyleCnt="0"/>
      <dgm:spPr/>
    </dgm:pt>
    <dgm:pt modelId="{52C94D59-C778-4353-A9E4-F769F804A440}" type="pres">
      <dgm:prSet presAssocID="{CBA5E2C7-07B5-4854-BD9B-F9C5DF78DB93}" presName="ParentText" presStyleLbl="node1" presStyleIdx="1" presStyleCnt="2" custLinFactNeighborX="-37493" custLinFactNeighborY="251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131872-1BB1-4331-A6A8-41AE28D868A7}" type="pres">
      <dgm:prSet presAssocID="{CBA5E2C7-07B5-4854-BD9B-F9C5DF78DB93}" presName="FinalChildText" presStyleLbl="revTx" presStyleIdx="1" presStyleCnt="2" custScaleX="140497" custScaleY="111179" custLinFactNeighborX="-16250" custLinFactNeighborY="352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265F00-531F-47FC-AADC-881FF0E4DD66}" srcId="{63AB5098-2C8D-4F32-B8B3-A5C22112A477}" destId="{F53DFDE7-8365-4D35-A0E4-D07057B76778}" srcOrd="1" destOrd="0" parTransId="{848F6E12-D1F9-4A89-9070-1C037E070677}" sibTransId="{F7C8DCC2-7B15-422B-964C-AC0D03333006}"/>
    <dgm:cxn modelId="{90FFD7DD-BAB3-49B0-96A0-47C9F3B5C614}" srcId="{63AB5098-2C8D-4F32-B8B3-A5C22112A477}" destId="{5CD826F3-7D1F-48CB-BC26-BCE36574DBB5}" srcOrd="3" destOrd="0" parTransId="{498D91EE-CF72-4FA6-84AE-677D707C4F27}" sibTransId="{32A4D8E4-BEB5-40EC-A9EB-339672037C08}"/>
    <dgm:cxn modelId="{A8515B5B-5DC1-4672-93BD-2D84DF9B5C1E}" type="presOf" srcId="{F53DFDE7-8365-4D35-A0E4-D07057B76778}" destId="{92531654-183E-4DD3-AC99-DF1A2C7E8C8C}" srcOrd="0" destOrd="1" presId="urn:microsoft.com/office/officeart/2005/8/layout/StepDownProcess"/>
    <dgm:cxn modelId="{4C7B7E75-42FF-4EBE-A64D-A9459DAD493D}" srcId="{CBA5E2C7-07B5-4854-BD9B-F9C5DF78DB93}" destId="{CDCF5864-070C-4E67-BB95-30401BC10BEA}" srcOrd="1" destOrd="0" parTransId="{095FA5CB-322F-4598-8E5F-2A2D2B5762B2}" sibTransId="{6275A3C3-4E34-4950-BD83-D5C232F7D7D8}"/>
    <dgm:cxn modelId="{F429490A-3390-4586-A34C-A3970EAC19B0}" srcId="{180E1C47-C243-4CC0-B49E-4CA510ACD18B}" destId="{CBA5E2C7-07B5-4854-BD9B-F9C5DF78DB93}" srcOrd="1" destOrd="0" parTransId="{9CE1FBFD-B228-4AFA-9068-2AF78F2ADD64}" sibTransId="{741B3EBD-ABDB-4502-8978-CDE95F729979}"/>
    <dgm:cxn modelId="{13ADF4DA-C5BC-4DF7-94FC-217846FA0B35}" type="presOf" srcId="{63AB5098-2C8D-4F32-B8B3-A5C22112A477}" destId="{E7F2033C-A82F-4527-8D6B-A5AD8D47D319}" srcOrd="0" destOrd="0" presId="urn:microsoft.com/office/officeart/2005/8/layout/StepDownProcess"/>
    <dgm:cxn modelId="{A27E19A7-0A46-41FD-BD65-91BDC5AF5084}" type="presOf" srcId="{5CD826F3-7D1F-48CB-BC26-BCE36574DBB5}" destId="{92531654-183E-4DD3-AC99-DF1A2C7E8C8C}" srcOrd="0" destOrd="3" presId="urn:microsoft.com/office/officeart/2005/8/layout/StepDownProcess"/>
    <dgm:cxn modelId="{D49B367C-D70A-46FE-AD46-53ABCEF5D0AB}" srcId="{63AB5098-2C8D-4F32-B8B3-A5C22112A477}" destId="{DAEE9181-DE96-4898-A0AF-1EBD1A2400E1}" srcOrd="2" destOrd="0" parTransId="{30BD74AA-E674-4168-8E5A-AFF2A9E2F181}" sibTransId="{BCFEDE80-0328-428F-B29B-01A4AA03A915}"/>
    <dgm:cxn modelId="{1E4E0B0D-5997-4FB7-95D8-F86FC118A034}" type="presOf" srcId="{DE05EF47-2538-487D-B36C-F13D12408413}" destId="{92531654-183E-4DD3-AC99-DF1A2C7E8C8C}" srcOrd="0" destOrd="0" presId="urn:microsoft.com/office/officeart/2005/8/layout/StepDownProcess"/>
    <dgm:cxn modelId="{4684632A-B28C-42A7-BB24-51D566B829C0}" type="presOf" srcId="{180E1C47-C243-4CC0-B49E-4CA510ACD18B}" destId="{5159EBAA-3FC1-4E76-84BF-6CC3EF8DF116}" srcOrd="0" destOrd="0" presId="urn:microsoft.com/office/officeart/2005/8/layout/StepDownProcess"/>
    <dgm:cxn modelId="{9553299B-32E5-4F46-B2BD-DE5E227A0CF2}" type="presOf" srcId="{71A7E125-C72E-41C6-9977-70DD4699DB18}" destId="{7C131872-1BB1-4331-A6A8-41AE28D868A7}" srcOrd="0" destOrd="0" presId="urn:microsoft.com/office/officeart/2005/8/layout/StepDownProcess"/>
    <dgm:cxn modelId="{C978A012-D276-431B-8054-ACC8D38C1AE4}" type="presOf" srcId="{DAEE9181-DE96-4898-A0AF-1EBD1A2400E1}" destId="{92531654-183E-4DD3-AC99-DF1A2C7E8C8C}" srcOrd="0" destOrd="2" presId="urn:microsoft.com/office/officeart/2005/8/layout/StepDownProcess"/>
    <dgm:cxn modelId="{6E9BBBC1-44C0-48F8-A8EC-C6950F7DD20A}" type="presOf" srcId="{CBA5E2C7-07B5-4854-BD9B-F9C5DF78DB93}" destId="{52C94D59-C778-4353-A9E4-F769F804A440}" srcOrd="0" destOrd="0" presId="urn:microsoft.com/office/officeart/2005/8/layout/StepDownProcess"/>
    <dgm:cxn modelId="{3AEF3C5A-707A-41C0-8932-2EF51438A5B0}" srcId="{63AB5098-2C8D-4F32-B8B3-A5C22112A477}" destId="{DE05EF47-2538-487D-B36C-F13D12408413}" srcOrd="0" destOrd="0" parTransId="{637B6722-1163-463F-868C-0754FC3414F0}" sibTransId="{F4BF8A9C-72B7-4065-8F47-0D8BEC75FDB6}"/>
    <dgm:cxn modelId="{C24FDC20-195F-4E90-921C-3089F0B10C40}" type="presOf" srcId="{CDCF5864-070C-4E67-BB95-30401BC10BEA}" destId="{7C131872-1BB1-4331-A6A8-41AE28D868A7}" srcOrd="0" destOrd="1" presId="urn:microsoft.com/office/officeart/2005/8/layout/StepDownProcess"/>
    <dgm:cxn modelId="{EFFF33D5-9675-41D0-8F10-6BAC2774D44B}" srcId="{180E1C47-C243-4CC0-B49E-4CA510ACD18B}" destId="{63AB5098-2C8D-4F32-B8B3-A5C22112A477}" srcOrd="0" destOrd="0" parTransId="{55C8531C-BA64-48BC-8F37-279F6711221A}" sibTransId="{5051BAF4-EF99-4A75-971B-BB30F334D62B}"/>
    <dgm:cxn modelId="{E44BA3FD-0710-474F-83AC-00E95359D107}" srcId="{CBA5E2C7-07B5-4854-BD9B-F9C5DF78DB93}" destId="{71A7E125-C72E-41C6-9977-70DD4699DB18}" srcOrd="0" destOrd="0" parTransId="{25D267C5-EB44-4EE3-AB2B-D89D1D4CFFA0}" sibTransId="{0A564015-0157-42BC-A3F1-B335629F8AD6}"/>
    <dgm:cxn modelId="{69420464-2BE5-42E3-9787-EF0F332111A6}" type="presParOf" srcId="{5159EBAA-3FC1-4E76-84BF-6CC3EF8DF116}" destId="{F6740BA2-0DA5-4679-AA55-7329E81E576D}" srcOrd="0" destOrd="0" presId="urn:microsoft.com/office/officeart/2005/8/layout/StepDownProcess"/>
    <dgm:cxn modelId="{B309418A-D8EC-499D-8AED-8FC0B7759058}" type="presParOf" srcId="{F6740BA2-0DA5-4679-AA55-7329E81E576D}" destId="{649730D2-CC0E-42FB-89AA-D92D11956CDD}" srcOrd="0" destOrd="0" presId="urn:microsoft.com/office/officeart/2005/8/layout/StepDownProcess"/>
    <dgm:cxn modelId="{36AEB6F6-AE06-4183-A9D8-8E41A813A6A7}" type="presParOf" srcId="{F6740BA2-0DA5-4679-AA55-7329E81E576D}" destId="{E7F2033C-A82F-4527-8D6B-A5AD8D47D319}" srcOrd="1" destOrd="0" presId="urn:microsoft.com/office/officeart/2005/8/layout/StepDownProcess"/>
    <dgm:cxn modelId="{C3298A28-27B1-45CC-9D45-A3259DE40F79}" type="presParOf" srcId="{F6740BA2-0DA5-4679-AA55-7329E81E576D}" destId="{92531654-183E-4DD3-AC99-DF1A2C7E8C8C}" srcOrd="2" destOrd="0" presId="urn:microsoft.com/office/officeart/2005/8/layout/StepDownProcess"/>
    <dgm:cxn modelId="{C9A6FE7E-BC70-41D2-8D8B-221CB2BA2F79}" type="presParOf" srcId="{5159EBAA-3FC1-4E76-84BF-6CC3EF8DF116}" destId="{61226F76-AA33-4627-B298-D9336EFA1663}" srcOrd="1" destOrd="0" presId="urn:microsoft.com/office/officeart/2005/8/layout/StepDownProcess"/>
    <dgm:cxn modelId="{FDB28B22-04AA-4C8C-829F-DE4036248662}" type="presParOf" srcId="{5159EBAA-3FC1-4E76-84BF-6CC3EF8DF116}" destId="{643B1838-E4A6-4082-866E-C6EAB8F26487}" srcOrd="2" destOrd="0" presId="urn:microsoft.com/office/officeart/2005/8/layout/StepDownProcess"/>
    <dgm:cxn modelId="{BE1E847C-B096-4505-AEF8-7CDC3C15CF4D}" type="presParOf" srcId="{643B1838-E4A6-4082-866E-C6EAB8F26487}" destId="{52C94D59-C778-4353-A9E4-F769F804A440}" srcOrd="0" destOrd="0" presId="urn:microsoft.com/office/officeart/2005/8/layout/StepDownProcess"/>
    <dgm:cxn modelId="{E2DE8F63-63EE-47BA-B814-D8FBD858FCAD}" type="presParOf" srcId="{643B1838-E4A6-4082-866E-C6EAB8F26487}" destId="{7C131872-1BB1-4331-A6A8-41AE28D868A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6205705-443E-47EF-AD18-B89EEA238641}" type="doc">
      <dgm:prSet loTypeId="urn:microsoft.com/office/officeart/2005/8/layout/lProcess1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0A05D7E-B7BC-45F2-8909-052770F406D0}">
      <dgm:prSet phldrT="[Texto]"/>
      <dgm:spPr/>
      <dgm:t>
        <a:bodyPr/>
        <a:lstStyle/>
        <a:p>
          <a:r>
            <a:rPr lang="es-EC" b="1" smtClean="0"/>
            <a:t>FOB/FCA</a:t>
          </a:r>
          <a:endParaRPr lang="en-US" b="1" dirty="0"/>
        </a:p>
      </dgm:t>
    </dgm:pt>
    <dgm:pt modelId="{71E7447D-A6F0-40C2-8549-9EF9BAEED8BB}" type="parTrans" cxnId="{A3C34C98-2391-4E70-A042-8CCD0586D48F}">
      <dgm:prSet/>
      <dgm:spPr/>
      <dgm:t>
        <a:bodyPr/>
        <a:lstStyle/>
        <a:p>
          <a:endParaRPr lang="en-US" b="1"/>
        </a:p>
      </dgm:t>
    </dgm:pt>
    <dgm:pt modelId="{6A0600A6-05C6-443B-BD01-DCFA4526C7E0}" type="sibTrans" cxnId="{A3C34C98-2391-4E70-A042-8CCD0586D48F}">
      <dgm:prSet/>
      <dgm:spPr/>
      <dgm:t>
        <a:bodyPr/>
        <a:lstStyle/>
        <a:p>
          <a:endParaRPr lang="en-US" b="1"/>
        </a:p>
      </dgm:t>
    </dgm:pt>
    <dgm:pt modelId="{18C1E3A2-8E25-48B4-B918-ABDA8D2063FD}">
      <dgm:prSet phldrT="[Texto]"/>
      <dgm:spPr/>
      <dgm:t>
        <a:bodyPr/>
        <a:lstStyle/>
        <a:p>
          <a:r>
            <a:rPr lang="es-EC" b="1" dirty="0" smtClean="0"/>
            <a:t>15</a:t>
          </a:r>
          <a:endParaRPr lang="en-US" b="1" dirty="0"/>
        </a:p>
      </dgm:t>
    </dgm:pt>
    <dgm:pt modelId="{9B2ABBFE-3DA6-41D0-95DC-D8315067ACDA}" type="parTrans" cxnId="{28D451E7-C256-47F6-A971-C8D78CA690D4}">
      <dgm:prSet/>
      <dgm:spPr/>
      <dgm:t>
        <a:bodyPr/>
        <a:lstStyle/>
        <a:p>
          <a:endParaRPr lang="en-US" b="1"/>
        </a:p>
      </dgm:t>
    </dgm:pt>
    <dgm:pt modelId="{1387D73C-9CCB-4F36-99C0-69AB99E58538}" type="sibTrans" cxnId="{28D451E7-C256-47F6-A971-C8D78CA690D4}">
      <dgm:prSet/>
      <dgm:spPr/>
      <dgm:t>
        <a:bodyPr/>
        <a:lstStyle/>
        <a:p>
          <a:endParaRPr lang="en-US" b="1"/>
        </a:p>
      </dgm:t>
    </dgm:pt>
    <dgm:pt modelId="{50F9BEE6-6E0D-44B5-AA9A-B6DF2B8F382D}">
      <dgm:prSet phldrT="[Texto]"/>
      <dgm:spPr/>
      <dgm:t>
        <a:bodyPr/>
        <a:lstStyle/>
        <a:p>
          <a:r>
            <a:rPr lang="es-EC" b="1" dirty="0" smtClean="0"/>
            <a:t>CIF/CIP</a:t>
          </a:r>
          <a:endParaRPr lang="en-US" b="1" dirty="0"/>
        </a:p>
      </dgm:t>
    </dgm:pt>
    <dgm:pt modelId="{F90AB995-F523-4783-8EBD-AF4F802AEB35}" type="parTrans" cxnId="{68F36267-F507-40CB-9BFC-6E48BA495630}">
      <dgm:prSet/>
      <dgm:spPr/>
      <dgm:t>
        <a:bodyPr/>
        <a:lstStyle/>
        <a:p>
          <a:endParaRPr lang="en-US" b="1"/>
        </a:p>
      </dgm:t>
    </dgm:pt>
    <dgm:pt modelId="{C3CD72A3-C7A2-4ECB-BF0E-DBB4FDFF1857}" type="sibTrans" cxnId="{68F36267-F507-40CB-9BFC-6E48BA495630}">
      <dgm:prSet/>
      <dgm:spPr/>
      <dgm:t>
        <a:bodyPr/>
        <a:lstStyle/>
        <a:p>
          <a:endParaRPr lang="en-US" b="1"/>
        </a:p>
      </dgm:t>
    </dgm:pt>
    <dgm:pt modelId="{56CE119E-7BFD-424E-9EFE-4F7CF70694DC}">
      <dgm:prSet phldrT="[Texto]"/>
      <dgm:spPr/>
      <dgm:t>
        <a:bodyPr/>
        <a:lstStyle/>
        <a:p>
          <a:r>
            <a:rPr lang="es-EC" b="1" dirty="0" smtClean="0"/>
            <a:t>3</a:t>
          </a:r>
          <a:endParaRPr lang="en-US" b="1" dirty="0"/>
        </a:p>
      </dgm:t>
    </dgm:pt>
    <dgm:pt modelId="{6B54D027-3AD4-4FEB-BBD9-30FFC90EC2BE}" type="parTrans" cxnId="{96A1637D-19C6-4159-9A84-5E39B94B0795}">
      <dgm:prSet/>
      <dgm:spPr/>
      <dgm:t>
        <a:bodyPr/>
        <a:lstStyle/>
        <a:p>
          <a:endParaRPr lang="en-US" b="1"/>
        </a:p>
      </dgm:t>
    </dgm:pt>
    <dgm:pt modelId="{311428B1-D5E1-489C-A8A1-BC92164827C4}" type="sibTrans" cxnId="{96A1637D-19C6-4159-9A84-5E39B94B0795}">
      <dgm:prSet/>
      <dgm:spPr/>
      <dgm:t>
        <a:bodyPr/>
        <a:lstStyle/>
        <a:p>
          <a:endParaRPr lang="en-US" b="1"/>
        </a:p>
      </dgm:t>
    </dgm:pt>
    <dgm:pt modelId="{0F62737E-786A-4499-ACF8-249F5550907C}" type="pres">
      <dgm:prSet presAssocID="{A6205705-443E-47EF-AD18-B89EEA2386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1B133D-AE26-4DB8-AB2D-3B6474089444}" type="pres">
      <dgm:prSet presAssocID="{F0A05D7E-B7BC-45F2-8909-052770F406D0}" presName="vertFlow" presStyleCnt="0"/>
      <dgm:spPr/>
    </dgm:pt>
    <dgm:pt modelId="{6C58E925-A0A3-4965-8C6F-ACC5817895BD}" type="pres">
      <dgm:prSet presAssocID="{F0A05D7E-B7BC-45F2-8909-052770F406D0}" presName="header" presStyleLbl="node1" presStyleIdx="0" presStyleCnt="2"/>
      <dgm:spPr/>
      <dgm:t>
        <a:bodyPr/>
        <a:lstStyle/>
        <a:p>
          <a:endParaRPr lang="en-US"/>
        </a:p>
      </dgm:t>
    </dgm:pt>
    <dgm:pt modelId="{E8895DD1-4A20-4DFA-9546-A35D6193DE67}" type="pres">
      <dgm:prSet presAssocID="{9B2ABBFE-3DA6-41D0-95DC-D8315067ACDA}" presName="parTrans" presStyleLbl="sibTrans2D1" presStyleIdx="0" presStyleCnt="2"/>
      <dgm:spPr/>
      <dgm:t>
        <a:bodyPr/>
        <a:lstStyle/>
        <a:p>
          <a:endParaRPr lang="en-US"/>
        </a:p>
      </dgm:t>
    </dgm:pt>
    <dgm:pt modelId="{50A7A334-AF93-453A-840E-A8FEB996C73C}" type="pres">
      <dgm:prSet presAssocID="{18C1E3A2-8E25-48B4-B918-ABDA8D2063FD}" presName="child" presStyleLbl="alignAccFollow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E5692-9117-4718-971C-5244221276F5}" type="pres">
      <dgm:prSet presAssocID="{F0A05D7E-B7BC-45F2-8909-052770F406D0}" presName="hSp" presStyleCnt="0"/>
      <dgm:spPr/>
    </dgm:pt>
    <dgm:pt modelId="{C0A84AE6-54ED-49DA-80ED-C12073939FFC}" type="pres">
      <dgm:prSet presAssocID="{50F9BEE6-6E0D-44B5-AA9A-B6DF2B8F382D}" presName="vertFlow" presStyleCnt="0"/>
      <dgm:spPr/>
    </dgm:pt>
    <dgm:pt modelId="{4FCBBFF8-F632-457E-B452-CC0E797E9E3D}" type="pres">
      <dgm:prSet presAssocID="{50F9BEE6-6E0D-44B5-AA9A-B6DF2B8F382D}" presName="header" presStyleLbl="node1" presStyleIdx="1" presStyleCnt="2"/>
      <dgm:spPr/>
      <dgm:t>
        <a:bodyPr/>
        <a:lstStyle/>
        <a:p>
          <a:endParaRPr lang="en-US"/>
        </a:p>
      </dgm:t>
    </dgm:pt>
    <dgm:pt modelId="{767412F3-A524-4CEC-8858-50E03018CF42}" type="pres">
      <dgm:prSet presAssocID="{6B54D027-3AD4-4FEB-BBD9-30FFC90EC2BE}" presName="parTrans" presStyleLbl="sibTrans2D1" presStyleIdx="1" presStyleCnt="2"/>
      <dgm:spPr/>
      <dgm:t>
        <a:bodyPr/>
        <a:lstStyle/>
        <a:p>
          <a:endParaRPr lang="en-US"/>
        </a:p>
      </dgm:t>
    </dgm:pt>
    <dgm:pt modelId="{B74B0305-D8D5-44AB-A66F-5949175AC993}" type="pres">
      <dgm:prSet presAssocID="{56CE119E-7BFD-424E-9EFE-4F7CF70694DC}" presName="child" presStyleLbl="alignAccFollow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BFA493-379C-4134-A8B7-AA7CB492C399}" type="presOf" srcId="{9B2ABBFE-3DA6-41D0-95DC-D8315067ACDA}" destId="{E8895DD1-4A20-4DFA-9546-A35D6193DE67}" srcOrd="0" destOrd="0" presId="urn:microsoft.com/office/officeart/2005/8/layout/lProcess1"/>
    <dgm:cxn modelId="{D87FE17D-4ED8-4946-8FD0-A8B613DD704B}" type="presOf" srcId="{6B54D027-3AD4-4FEB-BBD9-30FFC90EC2BE}" destId="{767412F3-A524-4CEC-8858-50E03018CF42}" srcOrd="0" destOrd="0" presId="urn:microsoft.com/office/officeart/2005/8/layout/lProcess1"/>
    <dgm:cxn modelId="{68F36267-F507-40CB-9BFC-6E48BA495630}" srcId="{A6205705-443E-47EF-AD18-B89EEA238641}" destId="{50F9BEE6-6E0D-44B5-AA9A-B6DF2B8F382D}" srcOrd="1" destOrd="0" parTransId="{F90AB995-F523-4783-8EBD-AF4F802AEB35}" sibTransId="{C3CD72A3-C7A2-4ECB-BF0E-DBB4FDFF1857}"/>
    <dgm:cxn modelId="{8C592DB0-E256-41F2-A8B0-FE13D4533889}" type="presOf" srcId="{F0A05D7E-B7BC-45F2-8909-052770F406D0}" destId="{6C58E925-A0A3-4965-8C6F-ACC5817895BD}" srcOrd="0" destOrd="0" presId="urn:microsoft.com/office/officeart/2005/8/layout/lProcess1"/>
    <dgm:cxn modelId="{37D09A68-84F0-4DE8-B36A-96BCA274143D}" type="presOf" srcId="{50F9BEE6-6E0D-44B5-AA9A-B6DF2B8F382D}" destId="{4FCBBFF8-F632-457E-B452-CC0E797E9E3D}" srcOrd="0" destOrd="0" presId="urn:microsoft.com/office/officeart/2005/8/layout/lProcess1"/>
    <dgm:cxn modelId="{96A1637D-19C6-4159-9A84-5E39B94B0795}" srcId="{50F9BEE6-6E0D-44B5-AA9A-B6DF2B8F382D}" destId="{56CE119E-7BFD-424E-9EFE-4F7CF70694DC}" srcOrd="0" destOrd="0" parTransId="{6B54D027-3AD4-4FEB-BBD9-30FFC90EC2BE}" sibTransId="{311428B1-D5E1-489C-A8A1-BC92164827C4}"/>
    <dgm:cxn modelId="{C9E1A855-361F-4967-8DC5-F41E480ABB36}" type="presOf" srcId="{A6205705-443E-47EF-AD18-B89EEA238641}" destId="{0F62737E-786A-4499-ACF8-249F5550907C}" srcOrd="0" destOrd="0" presId="urn:microsoft.com/office/officeart/2005/8/layout/lProcess1"/>
    <dgm:cxn modelId="{A1804B8E-2CC1-4F18-8688-68879EDBAC8B}" type="presOf" srcId="{18C1E3A2-8E25-48B4-B918-ABDA8D2063FD}" destId="{50A7A334-AF93-453A-840E-A8FEB996C73C}" srcOrd="0" destOrd="0" presId="urn:microsoft.com/office/officeart/2005/8/layout/lProcess1"/>
    <dgm:cxn modelId="{A3C34C98-2391-4E70-A042-8CCD0586D48F}" srcId="{A6205705-443E-47EF-AD18-B89EEA238641}" destId="{F0A05D7E-B7BC-45F2-8909-052770F406D0}" srcOrd="0" destOrd="0" parTransId="{71E7447D-A6F0-40C2-8549-9EF9BAEED8BB}" sibTransId="{6A0600A6-05C6-443B-BD01-DCFA4526C7E0}"/>
    <dgm:cxn modelId="{5F809D29-3858-43FC-8C76-49B35999365C}" type="presOf" srcId="{56CE119E-7BFD-424E-9EFE-4F7CF70694DC}" destId="{B74B0305-D8D5-44AB-A66F-5949175AC993}" srcOrd="0" destOrd="0" presId="urn:microsoft.com/office/officeart/2005/8/layout/lProcess1"/>
    <dgm:cxn modelId="{28D451E7-C256-47F6-A971-C8D78CA690D4}" srcId="{F0A05D7E-B7BC-45F2-8909-052770F406D0}" destId="{18C1E3A2-8E25-48B4-B918-ABDA8D2063FD}" srcOrd="0" destOrd="0" parTransId="{9B2ABBFE-3DA6-41D0-95DC-D8315067ACDA}" sibTransId="{1387D73C-9CCB-4F36-99C0-69AB99E58538}"/>
    <dgm:cxn modelId="{E24EFC15-650C-469D-ACDF-EA6AED88E62B}" type="presParOf" srcId="{0F62737E-786A-4499-ACF8-249F5550907C}" destId="{721B133D-AE26-4DB8-AB2D-3B6474089444}" srcOrd="0" destOrd="0" presId="urn:microsoft.com/office/officeart/2005/8/layout/lProcess1"/>
    <dgm:cxn modelId="{97FE95E8-535A-4A5A-ACC6-71F4FA6D4E8F}" type="presParOf" srcId="{721B133D-AE26-4DB8-AB2D-3B6474089444}" destId="{6C58E925-A0A3-4965-8C6F-ACC5817895BD}" srcOrd="0" destOrd="0" presId="urn:microsoft.com/office/officeart/2005/8/layout/lProcess1"/>
    <dgm:cxn modelId="{B84DC730-8047-4A32-A509-944257311AAF}" type="presParOf" srcId="{721B133D-AE26-4DB8-AB2D-3B6474089444}" destId="{E8895DD1-4A20-4DFA-9546-A35D6193DE67}" srcOrd="1" destOrd="0" presId="urn:microsoft.com/office/officeart/2005/8/layout/lProcess1"/>
    <dgm:cxn modelId="{83B7059E-3CFC-4F2A-BF59-E8BF108ED5A6}" type="presParOf" srcId="{721B133D-AE26-4DB8-AB2D-3B6474089444}" destId="{50A7A334-AF93-453A-840E-A8FEB996C73C}" srcOrd="2" destOrd="0" presId="urn:microsoft.com/office/officeart/2005/8/layout/lProcess1"/>
    <dgm:cxn modelId="{E6AAF1FF-6D55-42D2-A5D6-81B76C76F13C}" type="presParOf" srcId="{0F62737E-786A-4499-ACF8-249F5550907C}" destId="{7D1E5692-9117-4718-971C-5244221276F5}" srcOrd="1" destOrd="0" presId="urn:microsoft.com/office/officeart/2005/8/layout/lProcess1"/>
    <dgm:cxn modelId="{FBEF7881-9368-4104-91FD-35362661569D}" type="presParOf" srcId="{0F62737E-786A-4499-ACF8-249F5550907C}" destId="{C0A84AE6-54ED-49DA-80ED-C12073939FFC}" srcOrd="2" destOrd="0" presId="urn:microsoft.com/office/officeart/2005/8/layout/lProcess1"/>
    <dgm:cxn modelId="{86BFCF11-E8F8-473A-97D2-01F1D3D4076B}" type="presParOf" srcId="{C0A84AE6-54ED-49DA-80ED-C12073939FFC}" destId="{4FCBBFF8-F632-457E-B452-CC0E797E9E3D}" srcOrd="0" destOrd="0" presId="urn:microsoft.com/office/officeart/2005/8/layout/lProcess1"/>
    <dgm:cxn modelId="{D8936D18-CF78-49D9-8DB4-D1195D72049B}" type="presParOf" srcId="{C0A84AE6-54ED-49DA-80ED-C12073939FFC}" destId="{767412F3-A524-4CEC-8858-50E03018CF42}" srcOrd="1" destOrd="0" presId="urn:microsoft.com/office/officeart/2005/8/layout/lProcess1"/>
    <dgm:cxn modelId="{190F5FD0-AEB7-4FA9-8BB7-A1F6C3001F96}" type="presParOf" srcId="{C0A84AE6-54ED-49DA-80ED-C12073939FFC}" destId="{B74B0305-D8D5-44AB-A66F-5949175AC993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0C471F9-07FB-4511-A83B-09DD427309DD}" type="doc">
      <dgm:prSet loTypeId="urn:microsoft.com/office/officeart/2005/8/layout/vList4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8D060E8-D331-4BD8-838C-5F5A5D2565FA}">
      <dgm:prSet phldrT="[Texto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Producción (Fruta)</a:t>
          </a:r>
        </a:p>
      </dgm:t>
    </dgm:pt>
    <dgm:pt modelId="{43FF13EB-EC3F-4518-8498-2DA6F91C69A0}" type="parTrans" cxnId="{7672438A-7544-461D-B78A-7D313194118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E7C0E8-DB6E-4D00-9787-D5CA86B5F2C5}" type="sibTrans" cxnId="{7672438A-7544-461D-B78A-7D3131941186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D1AD28-99C3-4968-B682-6FD5830902E6}">
      <dgm:prSet phldrT="[Texto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25%</a:t>
          </a:r>
        </a:p>
      </dgm:t>
    </dgm:pt>
    <dgm:pt modelId="{FC06B771-CDB8-4C3F-B499-3E3FEC55F779}" type="parTrans" cxnId="{741F8F83-1EA6-4CA5-9784-89C0BD375AC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8C863B-8309-4840-B318-683F61F7EB6C}" type="sibTrans" cxnId="{741F8F83-1EA6-4CA5-9784-89C0BD375ACA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12A78A-38BC-42BC-9398-D1E1540A551F}">
      <dgm:prSet phldrT="[Texto]" custT="1"/>
      <dgm:spPr/>
      <dgm:t>
        <a:bodyPr/>
        <a:lstStyle/>
        <a:p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Envase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empaque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embalaje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Envío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3F2919-EC87-4D48-BA3F-8155C83A0452}" type="parTrans" cxnId="{40BAB590-7FE2-4A10-A550-C75F082D164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D79004-15AB-4B5B-82F4-630D2975BF27}" type="sibTrans" cxnId="{40BAB590-7FE2-4A10-A550-C75F082D164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B12972-DA97-4805-A034-E95D4055EBC1}">
      <dgm:prSet phldrT="[Texto]" custT="1"/>
      <dgm:spPr/>
      <dgm:t>
        <a:bodyPr/>
        <a:lstStyle/>
        <a:p>
          <a:r>
            <a:rPr lang="en-US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Importación</a:t>
          </a:r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procesamiento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9892CF-2B29-4F4E-8EBB-D6A69D7EF422}" type="parTrans" cxnId="{D71CFC26-9A9B-4564-97EB-229E68CE002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E6B4C9-371F-4CF0-A53B-676529020477}" type="sibTrans" cxnId="{D71CFC26-9A9B-4564-97EB-229E68CE002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B71948-6FB6-4993-A727-CD1857D72742}">
      <dgm:prSet phldrT="[Texto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25%</a:t>
          </a:r>
        </a:p>
      </dgm:t>
    </dgm:pt>
    <dgm:pt modelId="{56B3A646-E78B-4184-BF28-B993EB3B4420}" type="parTrans" cxnId="{19E3217A-EED2-491B-AFDD-A760C991C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986021-6C5E-43DB-A9AF-739948F110D5}" type="sibTrans" cxnId="{19E3217A-EED2-491B-AFDD-A760C991C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3BF51-1AB2-4F0C-90F4-75D1A8C86D24}">
      <dgm:prSet phldrT="[Texto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Venta al menudeo</a:t>
          </a:r>
        </a:p>
      </dgm:t>
    </dgm:pt>
    <dgm:pt modelId="{4EEA63E4-D9E6-43CE-AEBC-F53123BBF3BB}" type="parTrans" cxnId="{2F2B32B6-6982-4901-9C02-E7C0ED75CA6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FD9953-F286-41B0-8145-5B5111A8CCEF}" type="sibTrans" cxnId="{2F2B32B6-6982-4901-9C02-E7C0ED75CA61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77319E-E111-4AE1-886C-46BBBA292ABD}">
      <dgm:prSet phldrT="[Texto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40%</a:t>
          </a:r>
        </a:p>
      </dgm:t>
    </dgm:pt>
    <dgm:pt modelId="{7CF8BFC2-6ACD-4708-9C29-481728DE2833}" type="parTrans" cxnId="{DC004E67-1E87-43E8-AF7C-2DE25F9D2F2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2BB5B-E772-4807-B9C9-3680D27EBC0C}" type="sibTrans" cxnId="{DC004E67-1E87-43E8-AF7C-2DE25F9D2F2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9136A2-007A-4A26-B1D2-87340C4A0357}">
      <dgm:prSet phldrT="[Texto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10%-15% </a:t>
          </a:r>
        </a:p>
      </dgm:t>
    </dgm:pt>
    <dgm:pt modelId="{A095229A-8437-4B66-B623-0FF84D124A9A}" type="parTrans" cxnId="{4F49678A-ABEE-4157-8B1A-B46B17A33FC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5DB9F3-A7F9-4E81-BA53-F2FC18619199}" type="sibTrans" cxnId="{4F49678A-ABEE-4157-8B1A-B46B17A33FC8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9B234D-9241-4D7A-BBFD-6622CBBF7D16}">
      <dgm:prSet phldrT="[Texto]" custT="1"/>
      <dgm:spPr/>
      <dgm:t>
        <a:bodyPr/>
        <a:lstStyle/>
        <a:p>
          <a:r>
            <a:rPr lang="en-US" sz="1800">
              <a:latin typeface="Times New Roman" panose="02020603050405020304" pitchFamily="18" charset="0"/>
              <a:cs typeface="Times New Roman" panose="02020603050405020304" pitchFamily="18" charset="0"/>
            </a:rPr>
            <a:t>De acuerdo al tipo de transporte y la cantidad</a:t>
          </a:r>
        </a:p>
      </dgm:t>
    </dgm:pt>
    <dgm:pt modelId="{AA1EDB0A-BB14-48D6-A6F2-DCD575B18262}" type="parTrans" cxnId="{900C0000-9B24-43A6-90BD-FF1C9519694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10021-F19B-4CC0-85F9-2A54EF1B8C69}" type="sibTrans" cxnId="{900C0000-9B24-43A6-90BD-FF1C9519694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DC748-2FEB-4931-8F11-26289C1043C8}" type="pres">
      <dgm:prSet presAssocID="{E0C471F9-07FB-4511-A83B-09DD427309D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1C7838-CE06-47B6-A7C7-FFE658454A9B}" type="pres">
      <dgm:prSet presAssocID="{78D060E8-D331-4BD8-838C-5F5A5D2565FA}" presName="comp" presStyleCnt="0"/>
      <dgm:spPr/>
      <dgm:t>
        <a:bodyPr/>
        <a:lstStyle/>
        <a:p>
          <a:endParaRPr lang="en-US"/>
        </a:p>
      </dgm:t>
    </dgm:pt>
    <dgm:pt modelId="{495987BF-DF24-47AF-AD9D-C5D9756F20D3}" type="pres">
      <dgm:prSet presAssocID="{78D060E8-D331-4BD8-838C-5F5A5D2565FA}" presName="box" presStyleLbl="node1" presStyleIdx="0" presStyleCnt="4"/>
      <dgm:spPr/>
      <dgm:t>
        <a:bodyPr/>
        <a:lstStyle/>
        <a:p>
          <a:endParaRPr lang="en-US"/>
        </a:p>
      </dgm:t>
    </dgm:pt>
    <dgm:pt modelId="{870AD556-B553-40CC-896C-B1DBB2E9754D}" type="pres">
      <dgm:prSet presAssocID="{78D060E8-D331-4BD8-838C-5F5A5D2565F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C0CADC8-9F18-4D80-BA39-45A9CC4DE898}" type="pres">
      <dgm:prSet presAssocID="{78D060E8-D331-4BD8-838C-5F5A5D2565F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B6E6A-AAC6-4296-840C-DEAE13F447EB}" type="pres">
      <dgm:prSet presAssocID="{ACE7C0E8-DB6E-4D00-9787-D5CA86B5F2C5}" presName="spacer" presStyleCnt="0"/>
      <dgm:spPr/>
      <dgm:t>
        <a:bodyPr/>
        <a:lstStyle/>
        <a:p>
          <a:endParaRPr lang="en-US"/>
        </a:p>
      </dgm:t>
    </dgm:pt>
    <dgm:pt modelId="{8521A373-D260-42C3-9E4E-7DD17454461B}" type="pres">
      <dgm:prSet presAssocID="{1512A78A-38BC-42BC-9398-D1E1540A551F}" presName="comp" presStyleCnt="0"/>
      <dgm:spPr/>
      <dgm:t>
        <a:bodyPr/>
        <a:lstStyle/>
        <a:p>
          <a:endParaRPr lang="en-US"/>
        </a:p>
      </dgm:t>
    </dgm:pt>
    <dgm:pt modelId="{3FFAEEE5-A2BF-4852-B9B7-AEAB32C77E07}" type="pres">
      <dgm:prSet presAssocID="{1512A78A-38BC-42BC-9398-D1E1540A551F}" presName="box" presStyleLbl="node1" presStyleIdx="1" presStyleCnt="4"/>
      <dgm:spPr/>
      <dgm:t>
        <a:bodyPr/>
        <a:lstStyle/>
        <a:p>
          <a:endParaRPr lang="en-US"/>
        </a:p>
      </dgm:t>
    </dgm:pt>
    <dgm:pt modelId="{98A6DFA8-6327-4943-AE65-5E2D972C8CFF}" type="pres">
      <dgm:prSet presAssocID="{1512A78A-38BC-42BC-9398-D1E1540A551F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284EB39-F621-4774-B0B9-BC16BB73D2C1}" type="pres">
      <dgm:prSet presAssocID="{1512A78A-38BC-42BC-9398-D1E1540A551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9145C-75C1-4B01-A4AB-3FD6F8623297}" type="pres">
      <dgm:prSet presAssocID="{C7D79004-15AB-4B5B-82F4-630D2975BF27}" presName="spacer" presStyleCnt="0"/>
      <dgm:spPr/>
      <dgm:t>
        <a:bodyPr/>
        <a:lstStyle/>
        <a:p>
          <a:endParaRPr lang="en-US"/>
        </a:p>
      </dgm:t>
    </dgm:pt>
    <dgm:pt modelId="{93102AE8-D409-4894-A573-EB47FD414084}" type="pres">
      <dgm:prSet presAssocID="{D7B12972-DA97-4805-A034-E95D4055EBC1}" presName="comp" presStyleCnt="0"/>
      <dgm:spPr/>
      <dgm:t>
        <a:bodyPr/>
        <a:lstStyle/>
        <a:p>
          <a:endParaRPr lang="en-US"/>
        </a:p>
      </dgm:t>
    </dgm:pt>
    <dgm:pt modelId="{F408187F-EEEA-494B-BC37-DD9D4F311C7D}" type="pres">
      <dgm:prSet presAssocID="{D7B12972-DA97-4805-A034-E95D4055EBC1}" presName="box" presStyleLbl="node1" presStyleIdx="2" presStyleCnt="4"/>
      <dgm:spPr/>
      <dgm:t>
        <a:bodyPr/>
        <a:lstStyle/>
        <a:p>
          <a:endParaRPr lang="en-US"/>
        </a:p>
      </dgm:t>
    </dgm:pt>
    <dgm:pt modelId="{B228E08A-4090-40BE-B8E7-E411BE5DB933}" type="pres">
      <dgm:prSet presAssocID="{D7B12972-DA97-4805-A034-E95D4055EBC1}" presName="img" presStyleLbl="fgImgPlace1" presStyleIdx="2" presStyleCnt="4" custLinFactNeighborX="-969" custLinFactNeighborY="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930E9C-A90D-43F6-A943-0B8F4D4BCDC5}" type="pres">
      <dgm:prSet presAssocID="{D7B12972-DA97-4805-A034-E95D4055EBC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9301A-15DC-4877-BCC1-81E1A7384A1D}" type="pres">
      <dgm:prSet presAssocID="{BEE6B4C9-371F-4CF0-A53B-676529020477}" presName="spacer" presStyleCnt="0"/>
      <dgm:spPr/>
      <dgm:t>
        <a:bodyPr/>
        <a:lstStyle/>
        <a:p>
          <a:endParaRPr lang="en-US"/>
        </a:p>
      </dgm:t>
    </dgm:pt>
    <dgm:pt modelId="{C4A49C5E-174D-47A1-9AE8-737192CB67F2}" type="pres">
      <dgm:prSet presAssocID="{9A13BF51-1AB2-4F0C-90F4-75D1A8C86D24}" presName="comp" presStyleCnt="0"/>
      <dgm:spPr/>
      <dgm:t>
        <a:bodyPr/>
        <a:lstStyle/>
        <a:p>
          <a:endParaRPr lang="en-US"/>
        </a:p>
      </dgm:t>
    </dgm:pt>
    <dgm:pt modelId="{932269FD-F861-4970-97F1-BC5C10117963}" type="pres">
      <dgm:prSet presAssocID="{9A13BF51-1AB2-4F0C-90F4-75D1A8C86D24}" presName="box" presStyleLbl="node1" presStyleIdx="3" presStyleCnt="4"/>
      <dgm:spPr/>
      <dgm:t>
        <a:bodyPr/>
        <a:lstStyle/>
        <a:p>
          <a:endParaRPr lang="en-US"/>
        </a:p>
      </dgm:t>
    </dgm:pt>
    <dgm:pt modelId="{625B441F-2FAA-4C1A-95BB-E6DC6210EF07}" type="pres">
      <dgm:prSet presAssocID="{9A13BF51-1AB2-4F0C-90F4-75D1A8C86D24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ACD90B-EDF5-4CBB-9301-736DEB47CA31}" type="pres">
      <dgm:prSet presAssocID="{9A13BF51-1AB2-4F0C-90F4-75D1A8C86D2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2B32B6-6982-4901-9C02-E7C0ED75CA61}" srcId="{E0C471F9-07FB-4511-A83B-09DD427309DD}" destId="{9A13BF51-1AB2-4F0C-90F4-75D1A8C86D24}" srcOrd="3" destOrd="0" parTransId="{4EEA63E4-D9E6-43CE-AEBC-F53123BBF3BB}" sibTransId="{38FD9953-F286-41B0-8145-5B5111A8CCEF}"/>
    <dgm:cxn modelId="{05190307-042F-4A57-B48D-64EDDC93188B}" type="presOf" srcId="{03B71948-6FB6-4993-A727-CD1857D72742}" destId="{3F930E9C-A90D-43F6-A943-0B8F4D4BCDC5}" srcOrd="1" destOrd="1" presId="urn:microsoft.com/office/officeart/2005/8/layout/vList4"/>
    <dgm:cxn modelId="{D8A08CDB-C305-45B5-8D17-63250EB5F0CD}" type="presOf" srcId="{299136A2-007A-4A26-B1D2-87340C4A0357}" destId="{3FFAEEE5-A2BF-4852-B9B7-AEAB32C77E07}" srcOrd="0" destOrd="1" presId="urn:microsoft.com/office/officeart/2005/8/layout/vList4"/>
    <dgm:cxn modelId="{900C0000-9B24-43A6-90BD-FF1C9519694F}" srcId="{1512A78A-38BC-42BC-9398-D1E1540A551F}" destId="{889B234D-9241-4D7A-BBFD-6622CBBF7D16}" srcOrd="1" destOrd="0" parTransId="{AA1EDB0A-BB14-48D6-A6F2-DCD575B18262}" sibTransId="{39B10021-F19B-4CC0-85F9-2A54EF1B8C69}"/>
    <dgm:cxn modelId="{E60CC9D9-8742-482B-8B0C-07CFFD95C764}" type="presOf" srcId="{AA77319E-E111-4AE1-886C-46BBBA292ABD}" destId="{932269FD-F861-4970-97F1-BC5C10117963}" srcOrd="0" destOrd="1" presId="urn:microsoft.com/office/officeart/2005/8/layout/vList4"/>
    <dgm:cxn modelId="{71EA1DF3-9FD4-46D6-BFBF-9B2D5DD26781}" type="presOf" srcId="{1512A78A-38BC-42BC-9398-D1E1540A551F}" destId="{B284EB39-F621-4774-B0B9-BC16BB73D2C1}" srcOrd="1" destOrd="0" presId="urn:microsoft.com/office/officeart/2005/8/layout/vList4"/>
    <dgm:cxn modelId="{8552571D-B674-4ECF-BA58-AEB2D9B6E565}" type="presOf" srcId="{299136A2-007A-4A26-B1D2-87340C4A0357}" destId="{B284EB39-F621-4774-B0B9-BC16BB73D2C1}" srcOrd="1" destOrd="1" presId="urn:microsoft.com/office/officeart/2005/8/layout/vList4"/>
    <dgm:cxn modelId="{D7FB023C-5A86-4428-8536-DC58A3934B90}" type="presOf" srcId="{9A13BF51-1AB2-4F0C-90F4-75D1A8C86D24}" destId="{3FACD90B-EDF5-4CBB-9301-736DEB47CA31}" srcOrd="1" destOrd="0" presId="urn:microsoft.com/office/officeart/2005/8/layout/vList4"/>
    <dgm:cxn modelId="{34C8F89F-FBCC-4309-BA91-9CC66314219D}" type="presOf" srcId="{9A13BF51-1AB2-4F0C-90F4-75D1A8C86D24}" destId="{932269FD-F861-4970-97F1-BC5C10117963}" srcOrd="0" destOrd="0" presId="urn:microsoft.com/office/officeart/2005/8/layout/vList4"/>
    <dgm:cxn modelId="{9BFCF534-D460-4DCE-B608-0542977EF007}" type="presOf" srcId="{78D060E8-D331-4BD8-838C-5F5A5D2565FA}" destId="{AC0CADC8-9F18-4D80-BA39-45A9CC4DE898}" srcOrd="1" destOrd="0" presId="urn:microsoft.com/office/officeart/2005/8/layout/vList4"/>
    <dgm:cxn modelId="{25851BE4-5768-43B8-8487-9F975A893E23}" type="presOf" srcId="{78D060E8-D331-4BD8-838C-5F5A5D2565FA}" destId="{495987BF-DF24-47AF-AD9D-C5D9756F20D3}" srcOrd="0" destOrd="0" presId="urn:microsoft.com/office/officeart/2005/8/layout/vList4"/>
    <dgm:cxn modelId="{22F3F9B6-9629-4D9C-87DC-7EDAC5DE938A}" type="presOf" srcId="{03B71948-6FB6-4993-A727-CD1857D72742}" destId="{F408187F-EEEA-494B-BC37-DD9D4F311C7D}" srcOrd="0" destOrd="1" presId="urn:microsoft.com/office/officeart/2005/8/layout/vList4"/>
    <dgm:cxn modelId="{DC004E67-1E87-43E8-AF7C-2DE25F9D2F2F}" srcId="{9A13BF51-1AB2-4F0C-90F4-75D1A8C86D24}" destId="{AA77319E-E111-4AE1-886C-46BBBA292ABD}" srcOrd="0" destOrd="0" parTransId="{7CF8BFC2-6ACD-4708-9C29-481728DE2833}" sibTransId="{BD82BB5B-E772-4807-B9C9-3680D27EBC0C}"/>
    <dgm:cxn modelId="{04CBA882-C227-424E-BEFB-655F572FE107}" type="presOf" srcId="{E0C471F9-07FB-4511-A83B-09DD427309DD}" destId="{0E3DC748-2FEB-4931-8F11-26289C1043C8}" srcOrd="0" destOrd="0" presId="urn:microsoft.com/office/officeart/2005/8/layout/vList4"/>
    <dgm:cxn modelId="{6EB0E5AE-5DF2-4101-8545-0D8FA6883662}" type="presOf" srcId="{889B234D-9241-4D7A-BBFD-6622CBBF7D16}" destId="{B284EB39-F621-4774-B0B9-BC16BB73D2C1}" srcOrd="1" destOrd="2" presId="urn:microsoft.com/office/officeart/2005/8/layout/vList4"/>
    <dgm:cxn modelId="{D6812B54-8ED9-44DB-81E5-0FDBF8AEEEB9}" type="presOf" srcId="{DDD1AD28-99C3-4968-B682-6FD5830902E6}" destId="{495987BF-DF24-47AF-AD9D-C5D9756F20D3}" srcOrd="0" destOrd="1" presId="urn:microsoft.com/office/officeart/2005/8/layout/vList4"/>
    <dgm:cxn modelId="{F5596DFE-6698-42F7-A3D8-AB9BFB5596E5}" type="presOf" srcId="{1512A78A-38BC-42BC-9398-D1E1540A551F}" destId="{3FFAEEE5-A2BF-4852-B9B7-AEAB32C77E07}" srcOrd="0" destOrd="0" presId="urn:microsoft.com/office/officeart/2005/8/layout/vList4"/>
    <dgm:cxn modelId="{741F8F83-1EA6-4CA5-9784-89C0BD375ACA}" srcId="{78D060E8-D331-4BD8-838C-5F5A5D2565FA}" destId="{DDD1AD28-99C3-4968-B682-6FD5830902E6}" srcOrd="0" destOrd="0" parTransId="{FC06B771-CDB8-4C3F-B499-3E3FEC55F779}" sibTransId="{448C863B-8309-4840-B318-683F61F7EB6C}"/>
    <dgm:cxn modelId="{9943D15B-87B7-433B-BA37-FA1918F4EFBE}" type="presOf" srcId="{AA77319E-E111-4AE1-886C-46BBBA292ABD}" destId="{3FACD90B-EDF5-4CBB-9301-736DEB47CA31}" srcOrd="1" destOrd="1" presId="urn:microsoft.com/office/officeart/2005/8/layout/vList4"/>
    <dgm:cxn modelId="{19E3217A-EED2-491B-AFDD-A760C991C71E}" srcId="{D7B12972-DA97-4805-A034-E95D4055EBC1}" destId="{03B71948-6FB6-4993-A727-CD1857D72742}" srcOrd="0" destOrd="0" parTransId="{56B3A646-E78B-4184-BF28-B993EB3B4420}" sibTransId="{AA986021-6C5E-43DB-A9AF-739948F110D5}"/>
    <dgm:cxn modelId="{D2CEBBE4-C4BF-4758-816E-979DB28CAB23}" type="presOf" srcId="{889B234D-9241-4D7A-BBFD-6622CBBF7D16}" destId="{3FFAEEE5-A2BF-4852-B9B7-AEAB32C77E07}" srcOrd="0" destOrd="2" presId="urn:microsoft.com/office/officeart/2005/8/layout/vList4"/>
    <dgm:cxn modelId="{7672438A-7544-461D-B78A-7D3131941186}" srcId="{E0C471F9-07FB-4511-A83B-09DD427309DD}" destId="{78D060E8-D331-4BD8-838C-5F5A5D2565FA}" srcOrd="0" destOrd="0" parTransId="{43FF13EB-EC3F-4518-8498-2DA6F91C69A0}" sibTransId="{ACE7C0E8-DB6E-4D00-9787-D5CA86B5F2C5}"/>
    <dgm:cxn modelId="{40BAB590-7FE2-4A10-A550-C75F082D1641}" srcId="{E0C471F9-07FB-4511-A83B-09DD427309DD}" destId="{1512A78A-38BC-42BC-9398-D1E1540A551F}" srcOrd="1" destOrd="0" parTransId="{EA3F2919-EC87-4D48-BA3F-8155C83A0452}" sibTransId="{C7D79004-15AB-4B5B-82F4-630D2975BF27}"/>
    <dgm:cxn modelId="{6BF00AE5-ABC8-4565-BD06-2B4A014F95E4}" type="presOf" srcId="{D7B12972-DA97-4805-A034-E95D4055EBC1}" destId="{F408187F-EEEA-494B-BC37-DD9D4F311C7D}" srcOrd="0" destOrd="0" presId="urn:microsoft.com/office/officeart/2005/8/layout/vList4"/>
    <dgm:cxn modelId="{2286E034-E225-459A-9927-F1F9D79C28C8}" type="presOf" srcId="{DDD1AD28-99C3-4968-B682-6FD5830902E6}" destId="{AC0CADC8-9F18-4D80-BA39-45A9CC4DE898}" srcOrd="1" destOrd="1" presId="urn:microsoft.com/office/officeart/2005/8/layout/vList4"/>
    <dgm:cxn modelId="{DE1AE41A-478A-4885-AE82-E3976C84E548}" type="presOf" srcId="{D7B12972-DA97-4805-A034-E95D4055EBC1}" destId="{3F930E9C-A90D-43F6-A943-0B8F4D4BCDC5}" srcOrd="1" destOrd="0" presId="urn:microsoft.com/office/officeart/2005/8/layout/vList4"/>
    <dgm:cxn modelId="{4F49678A-ABEE-4157-8B1A-B46B17A33FC8}" srcId="{1512A78A-38BC-42BC-9398-D1E1540A551F}" destId="{299136A2-007A-4A26-B1D2-87340C4A0357}" srcOrd="0" destOrd="0" parTransId="{A095229A-8437-4B66-B623-0FF84D124A9A}" sibTransId="{015DB9F3-A7F9-4E81-BA53-F2FC18619199}"/>
    <dgm:cxn modelId="{D71CFC26-9A9B-4564-97EB-229E68CE0028}" srcId="{E0C471F9-07FB-4511-A83B-09DD427309DD}" destId="{D7B12972-DA97-4805-A034-E95D4055EBC1}" srcOrd="2" destOrd="0" parTransId="{2F9892CF-2B29-4F4E-8EBB-D6A69D7EF422}" sibTransId="{BEE6B4C9-371F-4CF0-A53B-676529020477}"/>
    <dgm:cxn modelId="{40D6FA36-9FA3-4852-9487-852526FB2460}" type="presParOf" srcId="{0E3DC748-2FEB-4931-8F11-26289C1043C8}" destId="{D91C7838-CE06-47B6-A7C7-FFE658454A9B}" srcOrd="0" destOrd="0" presId="urn:microsoft.com/office/officeart/2005/8/layout/vList4"/>
    <dgm:cxn modelId="{9CB4C482-8464-4E49-A436-B46FD6528FA2}" type="presParOf" srcId="{D91C7838-CE06-47B6-A7C7-FFE658454A9B}" destId="{495987BF-DF24-47AF-AD9D-C5D9756F20D3}" srcOrd="0" destOrd="0" presId="urn:microsoft.com/office/officeart/2005/8/layout/vList4"/>
    <dgm:cxn modelId="{DD323777-2E30-4D4B-9481-46587ABE5D21}" type="presParOf" srcId="{D91C7838-CE06-47B6-A7C7-FFE658454A9B}" destId="{870AD556-B553-40CC-896C-B1DBB2E9754D}" srcOrd="1" destOrd="0" presId="urn:microsoft.com/office/officeart/2005/8/layout/vList4"/>
    <dgm:cxn modelId="{05885CA6-C955-447E-A5F1-0CDF21EA4579}" type="presParOf" srcId="{D91C7838-CE06-47B6-A7C7-FFE658454A9B}" destId="{AC0CADC8-9F18-4D80-BA39-45A9CC4DE898}" srcOrd="2" destOrd="0" presId="urn:microsoft.com/office/officeart/2005/8/layout/vList4"/>
    <dgm:cxn modelId="{1ADF31E5-AC0D-475B-8946-A06A7C104A2B}" type="presParOf" srcId="{0E3DC748-2FEB-4931-8F11-26289C1043C8}" destId="{14CB6E6A-AAC6-4296-840C-DEAE13F447EB}" srcOrd="1" destOrd="0" presId="urn:microsoft.com/office/officeart/2005/8/layout/vList4"/>
    <dgm:cxn modelId="{922ECB2C-98F1-41AF-866E-56F3E7DDAAD8}" type="presParOf" srcId="{0E3DC748-2FEB-4931-8F11-26289C1043C8}" destId="{8521A373-D260-42C3-9E4E-7DD17454461B}" srcOrd="2" destOrd="0" presId="urn:microsoft.com/office/officeart/2005/8/layout/vList4"/>
    <dgm:cxn modelId="{490D9B76-004E-4410-BF68-9931A3BA1D66}" type="presParOf" srcId="{8521A373-D260-42C3-9E4E-7DD17454461B}" destId="{3FFAEEE5-A2BF-4852-B9B7-AEAB32C77E07}" srcOrd="0" destOrd="0" presId="urn:microsoft.com/office/officeart/2005/8/layout/vList4"/>
    <dgm:cxn modelId="{F9D128A3-637F-45A7-A692-5C7FE699B07E}" type="presParOf" srcId="{8521A373-D260-42C3-9E4E-7DD17454461B}" destId="{98A6DFA8-6327-4943-AE65-5E2D972C8CFF}" srcOrd="1" destOrd="0" presId="urn:microsoft.com/office/officeart/2005/8/layout/vList4"/>
    <dgm:cxn modelId="{7AB50966-8D17-4F89-99AD-31A4563FA157}" type="presParOf" srcId="{8521A373-D260-42C3-9E4E-7DD17454461B}" destId="{B284EB39-F621-4774-B0B9-BC16BB73D2C1}" srcOrd="2" destOrd="0" presId="urn:microsoft.com/office/officeart/2005/8/layout/vList4"/>
    <dgm:cxn modelId="{0C00CAEE-6F86-471C-A89C-B75A5EE12F12}" type="presParOf" srcId="{0E3DC748-2FEB-4931-8F11-26289C1043C8}" destId="{1A19145C-75C1-4B01-A4AB-3FD6F8623297}" srcOrd="3" destOrd="0" presId="urn:microsoft.com/office/officeart/2005/8/layout/vList4"/>
    <dgm:cxn modelId="{F87B1A49-53A1-4D03-9586-8D86DF02E146}" type="presParOf" srcId="{0E3DC748-2FEB-4931-8F11-26289C1043C8}" destId="{93102AE8-D409-4894-A573-EB47FD414084}" srcOrd="4" destOrd="0" presId="urn:microsoft.com/office/officeart/2005/8/layout/vList4"/>
    <dgm:cxn modelId="{F8429561-0DEF-442E-9335-F7A6D65CA31B}" type="presParOf" srcId="{93102AE8-D409-4894-A573-EB47FD414084}" destId="{F408187F-EEEA-494B-BC37-DD9D4F311C7D}" srcOrd="0" destOrd="0" presId="urn:microsoft.com/office/officeart/2005/8/layout/vList4"/>
    <dgm:cxn modelId="{884B42B6-3AF8-4C83-AAB5-AD6AC0D28410}" type="presParOf" srcId="{93102AE8-D409-4894-A573-EB47FD414084}" destId="{B228E08A-4090-40BE-B8E7-E411BE5DB933}" srcOrd="1" destOrd="0" presId="urn:microsoft.com/office/officeart/2005/8/layout/vList4"/>
    <dgm:cxn modelId="{F918C323-710B-4D3F-8811-BC15BBD485A7}" type="presParOf" srcId="{93102AE8-D409-4894-A573-EB47FD414084}" destId="{3F930E9C-A90D-43F6-A943-0B8F4D4BCDC5}" srcOrd="2" destOrd="0" presId="urn:microsoft.com/office/officeart/2005/8/layout/vList4"/>
    <dgm:cxn modelId="{AAC9BEFB-DF2A-4126-A590-4F53A2CD7E8F}" type="presParOf" srcId="{0E3DC748-2FEB-4931-8F11-26289C1043C8}" destId="{5B59301A-15DC-4877-BCC1-81E1A7384A1D}" srcOrd="5" destOrd="0" presId="urn:microsoft.com/office/officeart/2005/8/layout/vList4"/>
    <dgm:cxn modelId="{E8DCBF64-5CB0-44D3-90DB-8DFC33143368}" type="presParOf" srcId="{0E3DC748-2FEB-4931-8F11-26289C1043C8}" destId="{C4A49C5E-174D-47A1-9AE8-737192CB67F2}" srcOrd="6" destOrd="0" presId="urn:microsoft.com/office/officeart/2005/8/layout/vList4"/>
    <dgm:cxn modelId="{4CF267FE-9FFF-4BF4-8E78-CA5E9A32103E}" type="presParOf" srcId="{C4A49C5E-174D-47A1-9AE8-737192CB67F2}" destId="{932269FD-F861-4970-97F1-BC5C10117963}" srcOrd="0" destOrd="0" presId="urn:microsoft.com/office/officeart/2005/8/layout/vList4"/>
    <dgm:cxn modelId="{9277735C-C485-4EED-9CD3-41754C3BA505}" type="presParOf" srcId="{C4A49C5E-174D-47A1-9AE8-737192CB67F2}" destId="{625B441F-2FAA-4C1A-95BB-E6DC6210EF07}" srcOrd="1" destOrd="0" presId="urn:microsoft.com/office/officeart/2005/8/layout/vList4"/>
    <dgm:cxn modelId="{FADF3A8D-FE3F-4F71-918F-2AC23EF33EB9}" type="presParOf" srcId="{C4A49C5E-174D-47A1-9AE8-737192CB67F2}" destId="{3FACD90B-EDF5-4CBB-9301-736DEB47CA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FD7ED4C-DE42-4B9C-A92B-596AA9FD272B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27A1F9C9-3167-4D8E-A557-B8B1690807CC}">
      <dgm:prSet phldrT="[Texto]" custT="1"/>
      <dgm:spPr/>
      <dgm:t>
        <a:bodyPr/>
        <a:lstStyle/>
        <a:p>
          <a:r>
            <a:rPr lang="en-US" sz="1800" b="1" smtClean="0">
              <a:latin typeface="+mj-lt"/>
              <a:cs typeface="Times New Roman" panose="02020603050405020304" pitchFamily="18" charset="0"/>
            </a:rPr>
            <a:t>Exportador</a:t>
          </a:r>
          <a:endParaRPr lang="en-US" sz="1800" b="1">
            <a:latin typeface="+mj-lt"/>
            <a:cs typeface="Times New Roman" panose="02020603050405020304" pitchFamily="18" charset="0"/>
          </a:endParaRPr>
        </a:p>
      </dgm:t>
    </dgm:pt>
    <dgm:pt modelId="{28BB3BE5-63B4-4F21-B2E1-0DB27D86C505}" type="parTrans" cxnId="{D29B2D2D-FAC2-4A25-8A31-7618726653B3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1A9505C2-0CAA-4C4C-AD19-1D1F4ACB730A}" type="sibTrans" cxnId="{D29B2D2D-FAC2-4A25-8A31-7618726653B3}">
      <dgm:prSet custT="1"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5E8837D7-0830-4A2F-86DB-CC14223CD4CE}">
      <dgm:prSet phldrT="[Texto]" custT="1"/>
      <dgm:spPr/>
      <dgm:t>
        <a:bodyPr/>
        <a:lstStyle/>
        <a:p>
          <a:r>
            <a:rPr lang="en-US" sz="1800" b="1" smtClean="0">
              <a:latin typeface="+mj-lt"/>
              <a:cs typeface="Times New Roman" panose="02020603050405020304" pitchFamily="18" charset="0"/>
            </a:rPr>
            <a:t>Importador</a:t>
          </a:r>
          <a:endParaRPr lang="en-US" sz="1800" b="1">
            <a:latin typeface="+mj-lt"/>
            <a:cs typeface="Times New Roman" panose="02020603050405020304" pitchFamily="18" charset="0"/>
          </a:endParaRPr>
        </a:p>
      </dgm:t>
    </dgm:pt>
    <dgm:pt modelId="{A3449F62-56ED-4AFF-90AE-FA1543C87DEA}" type="parTrans" cxnId="{6D57D971-BB0C-40B8-BF34-A6DDACC65024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EEA07ABF-A085-424A-8220-6F95F27D3E94}" type="sibTrans" cxnId="{6D57D971-BB0C-40B8-BF34-A6DDACC65024}">
      <dgm:prSet custT="1"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DACA24C6-69F1-4D18-A79F-E441B07BDF9F}">
      <dgm:prSet phldrT="[Texto]" custT="1"/>
      <dgm:spPr/>
      <dgm:t>
        <a:bodyPr/>
        <a:lstStyle/>
        <a:p>
          <a:r>
            <a:rPr lang="en-US" sz="1800" b="1" smtClean="0">
              <a:latin typeface="+mj-lt"/>
              <a:cs typeface="Times New Roman" panose="02020603050405020304" pitchFamily="18" charset="0"/>
            </a:rPr>
            <a:t>Distribuidor-Mayorista</a:t>
          </a:r>
          <a:endParaRPr lang="en-US" sz="1800" b="1">
            <a:latin typeface="+mj-lt"/>
            <a:cs typeface="Times New Roman" panose="02020603050405020304" pitchFamily="18" charset="0"/>
          </a:endParaRPr>
        </a:p>
      </dgm:t>
    </dgm:pt>
    <dgm:pt modelId="{76550508-9302-4EA4-B3FC-AD51A70A05FC}" type="parTrans" cxnId="{4793DAEB-A6D1-48D8-94E2-9B4597558E3D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FDDA7CDE-ABCD-47E2-B54C-818EB4287BCB}" type="sibTrans" cxnId="{4793DAEB-A6D1-48D8-94E2-9B4597558E3D}">
      <dgm:prSet custT="1"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61D6DBEB-83AD-4CA0-8D3C-9BB51D546109}">
      <dgm:prSet phldrT="[Texto]" custT="1"/>
      <dgm:spPr/>
      <dgm:t>
        <a:bodyPr/>
        <a:lstStyle/>
        <a:p>
          <a:r>
            <a:rPr lang="en-US" sz="1800" b="1" smtClean="0">
              <a:latin typeface="+mj-lt"/>
              <a:cs typeface="Times New Roman" panose="02020603050405020304" pitchFamily="18" charset="0"/>
            </a:rPr>
            <a:t>Supermercado-Punto de venta</a:t>
          </a:r>
          <a:endParaRPr lang="en-US" sz="1800" b="1">
            <a:latin typeface="+mj-lt"/>
            <a:cs typeface="Times New Roman" panose="02020603050405020304" pitchFamily="18" charset="0"/>
          </a:endParaRPr>
        </a:p>
      </dgm:t>
    </dgm:pt>
    <dgm:pt modelId="{8360205D-17AC-4397-97A9-C1489421F50B}" type="parTrans" cxnId="{B11700E7-8ECB-457E-80B9-AA2080A9602A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213E080E-7AB2-46D4-8D22-247EB7759A4B}" type="sibTrans" cxnId="{B11700E7-8ECB-457E-80B9-AA2080A9602A}">
      <dgm:prSet custT="1"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0D3EE8F5-75E0-442F-B057-93642FB99999}">
      <dgm:prSet phldrT="[Texto]" custT="1"/>
      <dgm:spPr/>
      <dgm:t>
        <a:bodyPr/>
        <a:lstStyle/>
        <a:p>
          <a:r>
            <a:rPr lang="en-US" sz="1800" b="1" smtClean="0">
              <a:latin typeface="+mj-lt"/>
              <a:cs typeface="Times New Roman" panose="02020603050405020304" pitchFamily="18" charset="0"/>
            </a:rPr>
            <a:t>Consumidor final</a:t>
          </a:r>
          <a:endParaRPr lang="en-US" sz="1800" b="1">
            <a:latin typeface="+mj-lt"/>
            <a:cs typeface="Times New Roman" panose="02020603050405020304" pitchFamily="18" charset="0"/>
          </a:endParaRPr>
        </a:p>
      </dgm:t>
    </dgm:pt>
    <dgm:pt modelId="{FC0462B2-2253-4CC5-97ED-AE83C4D4518A}" type="parTrans" cxnId="{3C79EF64-154D-45B1-895D-D92386D706BE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C535B8BA-007C-4D89-BEEF-6172228CD18D}" type="sibTrans" cxnId="{3C79EF64-154D-45B1-895D-D92386D706BE}">
      <dgm:prSet/>
      <dgm:spPr/>
      <dgm:t>
        <a:bodyPr/>
        <a:lstStyle/>
        <a:p>
          <a:endParaRPr lang="en-US" sz="18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777BB956-BAB4-4122-9169-BC12476BBA8C}" type="pres">
      <dgm:prSet presAssocID="{1FD7ED4C-DE42-4B9C-A92B-596AA9FD272B}" presName="linearFlow" presStyleCnt="0">
        <dgm:presLayoutVars>
          <dgm:resizeHandles val="exact"/>
        </dgm:presLayoutVars>
      </dgm:prSet>
      <dgm:spPr/>
    </dgm:pt>
    <dgm:pt modelId="{7E3DE985-65A0-493F-960B-61D03767C28F}" type="pres">
      <dgm:prSet presAssocID="{27A1F9C9-3167-4D8E-A557-B8B1690807C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C2A81E-2D6E-4662-81DF-ECC8A5539A54}" type="pres">
      <dgm:prSet presAssocID="{1A9505C2-0CAA-4C4C-AD19-1D1F4ACB730A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4EAFBF0-E91E-4A98-AAEB-63DDA9B5F91F}" type="pres">
      <dgm:prSet presAssocID="{1A9505C2-0CAA-4C4C-AD19-1D1F4ACB730A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1DD0DFD-0E88-4A35-826D-7242BD796126}" type="pres">
      <dgm:prSet presAssocID="{5E8837D7-0830-4A2F-86DB-CC14223CD4C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9D7A2-8B36-47CE-B3B1-4BA4B1282AEC}" type="pres">
      <dgm:prSet presAssocID="{EEA07ABF-A085-424A-8220-6F95F27D3E9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4D550AF9-F7E1-44C5-8769-6D1018416C1A}" type="pres">
      <dgm:prSet presAssocID="{EEA07ABF-A085-424A-8220-6F95F27D3E9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04C3059-8D8C-4155-8F6E-CD18E4C9AECB}" type="pres">
      <dgm:prSet presAssocID="{DACA24C6-69F1-4D18-A79F-E441B07BDF9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8F197-3E49-44C0-843F-4CDEBEBA0159}" type="pres">
      <dgm:prSet presAssocID="{FDDA7CDE-ABCD-47E2-B54C-818EB4287BCB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CD8C37A-51DD-45E2-A609-C35C406EB2E3}" type="pres">
      <dgm:prSet presAssocID="{FDDA7CDE-ABCD-47E2-B54C-818EB4287BCB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2D88104-144F-4C88-AB82-0A437A4344EA}" type="pres">
      <dgm:prSet presAssocID="{61D6DBEB-83AD-4CA0-8D3C-9BB51D54610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670E6-C93A-4247-82C7-D9132C898114}" type="pres">
      <dgm:prSet presAssocID="{213E080E-7AB2-46D4-8D22-247EB7759A4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81BCF3AB-50B2-437E-B442-E2DF11E26B27}" type="pres">
      <dgm:prSet presAssocID="{213E080E-7AB2-46D4-8D22-247EB7759A4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7A0B5BE3-F06E-41D1-A5A8-550DE9CBA0C7}" type="pres">
      <dgm:prSet presAssocID="{0D3EE8F5-75E0-442F-B057-93642FB9999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E459A3-62A0-4530-A184-50D7881BB166}" type="presOf" srcId="{FDDA7CDE-ABCD-47E2-B54C-818EB4287BCB}" destId="{A688F197-3E49-44C0-843F-4CDEBEBA0159}" srcOrd="0" destOrd="0" presId="urn:microsoft.com/office/officeart/2005/8/layout/process2"/>
    <dgm:cxn modelId="{62CBCDD6-F778-463F-B5A7-C49BA8318107}" type="presOf" srcId="{EEA07ABF-A085-424A-8220-6F95F27D3E94}" destId="{F479D7A2-8B36-47CE-B3B1-4BA4B1282AEC}" srcOrd="0" destOrd="0" presId="urn:microsoft.com/office/officeart/2005/8/layout/process2"/>
    <dgm:cxn modelId="{317CAAF4-A0B2-42BA-ACA0-40AB86518B4B}" type="presOf" srcId="{61D6DBEB-83AD-4CA0-8D3C-9BB51D546109}" destId="{02D88104-144F-4C88-AB82-0A437A4344EA}" srcOrd="0" destOrd="0" presId="urn:microsoft.com/office/officeart/2005/8/layout/process2"/>
    <dgm:cxn modelId="{482CD366-96E9-4B6C-9EFC-66376CBC5F75}" type="presOf" srcId="{DACA24C6-69F1-4D18-A79F-E441B07BDF9F}" destId="{304C3059-8D8C-4155-8F6E-CD18E4C9AECB}" srcOrd="0" destOrd="0" presId="urn:microsoft.com/office/officeart/2005/8/layout/process2"/>
    <dgm:cxn modelId="{DADE7419-3544-4B51-BCA2-4B65F2C051B8}" type="presOf" srcId="{1FD7ED4C-DE42-4B9C-A92B-596AA9FD272B}" destId="{777BB956-BAB4-4122-9169-BC12476BBA8C}" srcOrd="0" destOrd="0" presId="urn:microsoft.com/office/officeart/2005/8/layout/process2"/>
    <dgm:cxn modelId="{D29B2D2D-FAC2-4A25-8A31-7618726653B3}" srcId="{1FD7ED4C-DE42-4B9C-A92B-596AA9FD272B}" destId="{27A1F9C9-3167-4D8E-A557-B8B1690807CC}" srcOrd="0" destOrd="0" parTransId="{28BB3BE5-63B4-4F21-B2E1-0DB27D86C505}" sibTransId="{1A9505C2-0CAA-4C4C-AD19-1D1F4ACB730A}"/>
    <dgm:cxn modelId="{3C79EF64-154D-45B1-895D-D92386D706BE}" srcId="{1FD7ED4C-DE42-4B9C-A92B-596AA9FD272B}" destId="{0D3EE8F5-75E0-442F-B057-93642FB99999}" srcOrd="4" destOrd="0" parTransId="{FC0462B2-2253-4CC5-97ED-AE83C4D4518A}" sibTransId="{C535B8BA-007C-4D89-BEEF-6172228CD18D}"/>
    <dgm:cxn modelId="{6D57D971-BB0C-40B8-BF34-A6DDACC65024}" srcId="{1FD7ED4C-DE42-4B9C-A92B-596AA9FD272B}" destId="{5E8837D7-0830-4A2F-86DB-CC14223CD4CE}" srcOrd="1" destOrd="0" parTransId="{A3449F62-56ED-4AFF-90AE-FA1543C87DEA}" sibTransId="{EEA07ABF-A085-424A-8220-6F95F27D3E94}"/>
    <dgm:cxn modelId="{149BDBD0-D0F8-41B3-BBD3-A799D9496C5F}" type="presOf" srcId="{EEA07ABF-A085-424A-8220-6F95F27D3E94}" destId="{4D550AF9-F7E1-44C5-8769-6D1018416C1A}" srcOrd="1" destOrd="0" presId="urn:microsoft.com/office/officeart/2005/8/layout/process2"/>
    <dgm:cxn modelId="{BC479A53-C238-4681-AE93-5B299B6D7E1A}" type="presOf" srcId="{FDDA7CDE-ABCD-47E2-B54C-818EB4287BCB}" destId="{BCD8C37A-51DD-45E2-A609-C35C406EB2E3}" srcOrd="1" destOrd="0" presId="urn:microsoft.com/office/officeart/2005/8/layout/process2"/>
    <dgm:cxn modelId="{A057F18D-F9FB-49AB-9A01-9EB40124BF05}" type="presOf" srcId="{5E8837D7-0830-4A2F-86DB-CC14223CD4CE}" destId="{01DD0DFD-0E88-4A35-826D-7242BD796126}" srcOrd="0" destOrd="0" presId="urn:microsoft.com/office/officeart/2005/8/layout/process2"/>
    <dgm:cxn modelId="{B11700E7-8ECB-457E-80B9-AA2080A9602A}" srcId="{1FD7ED4C-DE42-4B9C-A92B-596AA9FD272B}" destId="{61D6DBEB-83AD-4CA0-8D3C-9BB51D546109}" srcOrd="3" destOrd="0" parTransId="{8360205D-17AC-4397-97A9-C1489421F50B}" sibTransId="{213E080E-7AB2-46D4-8D22-247EB7759A4B}"/>
    <dgm:cxn modelId="{DCA99826-CFAD-4938-8545-A95CBD958A8A}" type="presOf" srcId="{213E080E-7AB2-46D4-8D22-247EB7759A4B}" destId="{2BB670E6-C93A-4247-82C7-D9132C898114}" srcOrd="0" destOrd="0" presId="urn:microsoft.com/office/officeart/2005/8/layout/process2"/>
    <dgm:cxn modelId="{816789EA-F4D8-488C-9D3D-3FCEFE193C4B}" type="presOf" srcId="{213E080E-7AB2-46D4-8D22-247EB7759A4B}" destId="{81BCF3AB-50B2-437E-B442-E2DF11E26B27}" srcOrd="1" destOrd="0" presId="urn:microsoft.com/office/officeart/2005/8/layout/process2"/>
    <dgm:cxn modelId="{E85DC895-EFEF-4297-8305-D9F67C30339A}" type="presOf" srcId="{1A9505C2-0CAA-4C4C-AD19-1D1F4ACB730A}" destId="{F4EAFBF0-E91E-4A98-AAEB-63DDA9B5F91F}" srcOrd="1" destOrd="0" presId="urn:microsoft.com/office/officeart/2005/8/layout/process2"/>
    <dgm:cxn modelId="{3E058783-F8F8-4F94-90E8-F6B968A479A3}" type="presOf" srcId="{1A9505C2-0CAA-4C4C-AD19-1D1F4ACB730A}" destId="{9EC2A81E-2D6E-4662-81DF-ECC8A5539A54}" srcOrd="0" destOrd="0" presId="urn:microsoft.com/office/officeart/2005/8/layout/process2"/>
    <dgm:cxn modelId="{4793DAEB-A6D1-48D8-94E2-9B4597558E3D}" srcId="{1FD7ED4C-DE42-4B9C-A92B-596AA9FD272B}" destId="{DACA24C6-69F1-4D18-A79F-E441B07BDF9F}" srcOrd="2" destOrd="0" parTransId="{76550508-9302-4EA4-B3FC-AD51A70A05FC}" sibTransId="{FDDA7CDE-ABCD-47E2-B54C-818EB4287BCB}"/>
    <dgm:cxn modelId="{C2EFE1DC-997A-4822-A488-2BD802E29FAA}" type="presOf" srcId="{27A1F9C9-3167-4D8E-A557-B8B1690807CC}" destId="{7E3DE985-65A0-493F-960B-61D03767C28F}" srcOrd="0" destOrd="0" presId="urn:microsoft.com/office/officeart/2005/8/layout/process2"/>
    <dgm:cxn modelId="{13524B0C-9A23-4591-8C8A-FB6A36DC6074}" type="presOf" srcId="{0D3EE8F5-75E0-442F-B057-93642FB99999}" destId="{7A0B5BE3-F06E-41D1-A5A8-550DE9CBA0C7}" srcOrd="0" destOrd="0" presId="urn:microsoft.com/office/officeart/2005/8/layout/process2"/>
    <dgm:cxn modelId="{DF7DD6DB-2683-4531-9CF6-2C82C4692145}" type="presParOf" srcId="{777BB956-BAB4-4122-9169-BC12476BBA8C}" destId="{7E3DE985-65A0-493F-960B-61D03767C28F}" srcOrd="0" destOrd="0" presId="urn:microsoft.com/office/officeart/2005/8/layout/process2"/>
    <dgm:cxn modelId="{BA029665-2D26-4B59-A352-304333CE4AFC}" type="presParOf" srcId="{777BB956-BAB4-4122-9169-BC12476BBA8C}" destId="{9EC2A81E-2D6E-4662-81DF-ECC8A5539A54}" srcOrd="1" destOrd="0" presId="urn:microsoft.com/office/officeart/2005/8/layout/process2"/>
    <dgm:cxn modelId="{881C6AF2-D14C-483A-8A91-F11D3DB20AF7}" type="presParOf" srcId="{9EC2A81E-2D6E-4662-81DF-ECC8A5539A54}" destId="{F4EAFBF0-E91E-4A98-AAEB-63DDA9B5F91F}" srcOrd="0" destOrd="0" presId="urn:microsoft.com/office/officeart/2005/8/layout/process2"/>
    <dgm:cxn modelId="{D0A35506-D15A-4660-BEA7-E0EA49963C68}" type="presParOf" srcId="{777BB956-BAB4-4122-9169-BC12476BBA8C}" destId="{01DD0DFD-0E88-4A35-826D-7242BD796126}" srcOrd="2" destOrd="0" presId="urn:microsoft.com/office/officeart/2005/8/layout/process2"/>
    <dgm:cxn modelId="{D3758D1D-00B0-4967-B843-7F2F898930E8}" type="presParOf" srcId="{777BB956-BAB4-4122-9169-BC12476BBA8C}" destId="{F479D7A2-8B36-47CE-B3B1-4BA4B1282AEC}" srcOrd="3" destOrd="0" presId="urn:microsoft.com/office/officeart/2005/8/layout/process2"/>
    <dgm:cxn modelId="{54820F34-1748-4C0E-AC25-C9B49396E7A8}" type="presParOf" srcId="{F479D7A2-8B36-47CE-B3B1-4BA4B1282AEC}" destId="{4D550AF9-F7E1-44C5-8769-6D1018416C1A}" srcOrd="0" destOrd="0" presId="urn:microsoft.com/office/officeart/2005/8/layout/process2"/>
    <dgm:cxn modelId="{FA77E2B1-11C5-4327-B4C5-7A8FD48172F0}" type="presParOf" srcId="{777BB956-BAB4-4122-9169-BC12476BBA8C}" destId="{304C3059-8D8C-4155-8F6E-CD18E4C9AECB}" srcOrd="4" destOrd="0" presId="urn:microsoft.com/office/officeart/2005/8/layout/process2"/>
    <dgm:cxn modelId="{986BA901-28EF-4793-A8A8-F4BCFB6A1199}" type="presParOf" srcId="{777BB956-BAB4-4122-9169-BC12476BBA8C}" destId="{A688F197-3E49-44C0-843F-4CDEBEBA0159}" srcOrd="5" destOrd="0" presId="urn:microsoft.com/office/officeart/2005/8/layout/process2"/>
    <dgm:cxn modelId="{FB0FEE42-2554-434B-9ACA-73364341DA1D}" type="presParOf" srcId="{A688F197-3E49-44C0-843F-4CDEBEBA0159}" destId="{BCD8C37A-51DD-45E2-A609-C35C406EB2E3}" srcOrd="0" destOrd="0" presId="urn:microsoft.com/office/officeart/2005/8/layout/process2"/>
    <dgm:cxn modelId="{0EF4525E-07A9-4DA8-8E4C-3F7ED00FD49B}" type="presParOf" srcId="{777BB956-BAB4-4122-9169-BC12476BBA8C}" destId="{02D88104-144F-4C88-AB82-0A437A4344EA}" srcOrd="6" destOrd="0" presId="urn:microsoft.com/office/officeart/2005/8/layout/process2"/>
    <dgm:cxn modelId="{929863BD-003B-4561-BF12-872F5F0863B9}" type="presParOf" srcId="{777BB956-BAB4-4122-9169-BC12476BBA8C}" destId="{2BB670E6-C93A-4247-82C7-D9132C898114}" srcOrd="7" destOrd="0" presId="urn:microsoft.com/office/officeart/2005/8/layout/process2"/>
    <dgm:cxn modelId="{2DF81AF9-9596-4A60-9432-D4E146E465E7}" type="presParOf" srcId="{2BB670E6-C93A-4247-82C7-D9132C898114}" destId="{81BCF3AB-50B2-437E-B442-E2DF11E26B27}" srcOrd="0" destOrd="0" presId="urn:microsoft.com/office/officeart/2005/8/layout/process2"/>
    <dgm:cxn modelId="{B852733D-DC11-49D5-A887-5F2D4A4EADA8}" type="presParOf" srcId="{777BB956-BAB4-4122-9169-BC12476BBA8C}" destId="{7A0B5BE3-F06E-41D1-A5A8-550DE9CBA0C7}" srcOrd="8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FB518-ECD2-4236-8119-55E90DF72462}" type="doc">
      <dgm:prSet loTypeId="urn:microsoft.com/office/officeart/2005/8/layout/process2" loCatId="process" qsTypeId="urn:microsoft.com/office/officeart/2005/8/quickstyle/simple3" qsCatId="simple" csTypeId="urn:microsoft.com/office/officeart/2005/8/colors/colorful5" csCatId="colorful" phldr="1"/>
      <dgm:spPr/>
    </dgm:pt>
    <dgm:pt modelId="{9A9F713B-322E-4E26-B5FD-A78E38E6CC43}">
      <dgm:prSet phldrT="[Texto]"/>
      <dgm:spPr/>
      <dgm:t>
        <a:bodyPr/>
        <a:lstStyle/>
        <a:p>
          <a:r>
            <a:rPr lang="es-EC" b="1" dirty="0" smtClean="0"/>
            <a:t>Política Económica </a:t>
          </a:r>
          <a:endParaRPr lang="es-EC" b="1" dirty="0"/>
        </a:p>
      </dgm:t>
    </dgm:pt>
    <dgm:pt modelId="{54784B0B-655D-485C-B579-70A1B7A9C134}" type="parTrans" cxnId="{91B6A5D1-4585-444C-9C8A-A72D86DB4A25}">
      <dgm:prSet/>
      <dgm:spPr/>
      <dgm:t>
        <a:bodyPr/>
        <a:lstStyle/>
        <a:p>
          <a:endParaRPr lang="es-EC" b="1"/>
        </a:p>
      </dgm:t>
    </dgm:pt>
    <dgm:pt modelId="{F5397523-ADE8-4804-8451-561250570595}" type="sibTrans" cxnId="{91B6A5D1-4585-444C-9C8A-A72D86DB4A25}">
      <dgm:prSet/>
      <dgm:spPr/>
      <dgm:t>
        <a:bodyPr/>
        <a:lstStyle/>
        <a:p>
          <a:endParaRPr lang="es-EC" b="1"/>
        </a:p>
      </dgm:t>
    </dgm:pt>
    <dgm:pt modelId="{2254ADD2-5D67-4BA0-8E41-286E007A8BF8}">
      <dgm:prSet phldrT="[Texto]"/>
      <dgm:spPr/>
      <dgm:t>
        <a:bodyPr/>
        <a:lstStyle/>
        <a:p>
          <a:r>
            <a:rPr lang="es-EC" b="1" dirty="0" smtClean="0"/>
            <a:t>Política Exterior</a:t>
          </a:r>
          <a:endParaRPr lang="es-EC" b="1" dirty="0"/>
        </a:p>
      </dgm:t>
    </dgm:pt>
    <dgm:pt modelId="{A3D92641-4925-40BB-91C1-7AA7EAB4A490}" type="parTrans" cxnId="{0CD97FE0-AC65-4FEA-977C-32A7DFF0BE00}">
      <dgm:prSet/>
      <dgm:spPr/>
      <dgm:t>
        <a:bodyPr/>
        <a:lstStyle/>
        <a:p>
          <a:endParaRPr lang="es-EC" b="1"/>
        </a:p>
      </dgm:t>
    </dgm:pt>
    <dgm:pt modelId="{A189F1E3-D418-45B1-8E40-ACA692EAB8FD}" type="sibTrans" cxnId="{0CD97FE0-AC65-4FEA-977C-32A7DFF0BE00}">
      <dgm:prSet/>
      <dgm:spPr/>
      <dgm:t>
        <a:bodyPr/>
        <a:lstStyle/>
        <a:p>
          <a:endParaRPr lang="es-EC" b="1"/>
        </a:p>
      </dgm:t>
    </dgm:pt>
    <dgm:pt modelId="{132E5E1D-EDEB-4A98-89BD-FDEAA610176C}">
      <dgm:prSet phldrT="[Texto]"/>
      <dgm:spPr/>
      <dgm:t>
        <a:bodyPr/>
        <a:lstStyle/>
        <a:p>
          <a:r>
            <a:rPr lang="es-EC" b="1" dirty="0" smtClean="0"/>
            <a:t>Política Ambiental</a:t>
          </a:r>
          <a:endParaRPr lang="es-EC" b="1" dirty="0"/>
        </a:p>
      </dgm:t>
    </dgm:pt>
    <dgm:pt modelId="{064FF1EE-23E1-46F4-847F-7689D8A70D2D}" type="parTrans" cxnId="{FDA0EFCF-DEC1-4E3E-A6F8-F82C9B50BBFD}">
      <dgm:prSet/>
      <dgm:spPr/>
      <dgm:t>
        <a:bodyPr/>
        <a:lstStyle/>
        <a:p>
          <a:endParaRPr lang="es-EC" b="1"/>
        </a:p>
      </dgm:t>
    </dgm:pt>
    <dgm:pt modelId="{F39D8A22-DD9D-4F17-A438-3197FA0A00C4}" type="sibTrans" cxnId="{FDA0EFCF-DEC1-4E3E-A6F8-F82C9B50BBFD}">
      <dgm:prSet/>
      <dgm:spPr/>
      <dgm:t>
        <a:bodyPr/>
        <a:lstStyle/>
        <a:p>
          <a:endParaRPr lang="es-EC" b="1"/>
        </a:p>
      </dgm:t>
    </dgm:pt>
    <dgm:pt modelId="{498459E0-E308-4979-8A1B-3F990EC55C83}" type="pres">
      <dgm:prSet presAssocID="{1AAFB518-ECD2-4236-8119-55E90DF72462}" presName="linearFlow" presStyleCnt="0">
        <dgm:presLayoutVars>
          <dgm:resizeHandles val="exact"/>
        </dgm:presLayoutVars>
      </dgm:prSet>
      <dgm:spPr/>
    </dgm:pt>
    <dgm:pt modelId="{C232F6E8-4BEC-4F1F-8DE9-F2D0548B8AB4}" type="pres">
      <dgm:prSet presAssocID="{9A9F713B-322E-4E26-B5FD-A78E38E6CC43}" presName="node" presStyleLbl="node1" presStyleIdx="0" presStyleCnt="3" custScaleX="173944" custLinFactNeighborX="31432" custLinFactNeighborY="-14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698AA9-F90A-49BA-8B9F-EBD129152432}" type="pres">
      <dgm:prSet presAssocID="{F5397523-ADE8-4804-8451-561250570595}" presName="sibTrans" presStyleLbl="sibTrans2D1" presStyleIdx="0" presStyleCnt="2"/>
      <dgm:spPr/>
      <dgm:t>
        <a:bodyPr/>
        <a:lstStyle/>
        <a:p>
          <a:endParaRPr lang="es-EC"/>
        </a:p>
      </dgm:t>
    </dgm:pt>
    <dgm:pt modelId="{F8B7D811-7E2C-42DC-8B65-24F7560BB1B2}" type="pres">
      <dgm:prSet presAssocID="{F5397523-ADE8-4804-8451-561250570595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54FBD65E-4135-470D-BE00-F9F2537E037F}" type="pres">
      <dgm:prSet presAssocID="{2254ADD2-5D67-4BA0-8E41-286E007A8BF8}" presName="node" presStyleLbl="node1" presStyleIdx="1" presStyleCnt="3" custScaleX="1739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FAC30E-1FDF-4C44-A14E-62A71D03D7FA}" type="pres">
      <dgm:prSet presAssocID="{A189F1E3-D418-45B1-8E40-ACA692EAB8FD}" presName="sibTrans" presStyleLbl="sibTrans2D1" presStyleIdx="1" presStyleCnt="2"/>
      <dgm:spPr/>
      <dgm:t>
        <a:bodyPr/>
        <a:lstStyle/>
        <a:p>
          <a:endParaRPr lang="es-EC"/>
        </a:p>
      </dgm:t>
    </dgm:pt>
    <dgm:pt modelId="{A107B068-DDB7-4608-BB12-504619C44572}" type="pres">
      <dgm:prSet presAssocID="{A189F1E3-D418-45B1-8E40-ACA692EAB8FD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D33C4038-E3C0-46D3-A458-C567C863DC38}" type="pres">
      <dgm:prSet presAssocID="{132E5E1D-EDEB-4A98-89BD-FDEAA610176C}" presName="node" presStyleLbl="node1" presStyleIdx="2" presStyleCnt="3" custScaleX="17394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9CB817-6133-4988-90AA-959A9F51040A}" type="presOf" srcId="{A189F1E3-D418-45B1-8E40-ACA692EAB8FD}" destId="{9CFAC30E-1FDF-4C44-A14E-62A71D03D7FA}" srcOrd="0" destOrd="0" presId="urn:microsoft.com/office/officeart/2005/8/layout/process2"/>
    <dgm:cxn modelId="{9433D4DB-0821-4E5E-9ED5-7B055B41E0B1}" type="presOf" srcId="{9A9F713B-322E-4E26-B5FD-A78E38E6CC43}" destId="{C232F6E8-4BEC-4F1F-8DE9-F2D0548B8AB4}" srcOrd="0" destOrd="0" presId="urn:microsoft.com/office/officeart/2005/8/layout/process2"/>
    <dgm:cxn modelId="{0CD97FE0-AC65-4FEA-977C-32A7DFF0BE00}" srcId="{1AAFB518-ECD2-4236-8119-55E90DF72462}" destId="{2254ADD2-5D67-4BA0-8E41-286E007A8BF8}" srcOrd="1" destOrd="0" parTransId="{A3D92641-4925-40BB-91C1-7AA7EAB4A490}" sibTransId="{A189F1E3-D418-45B1-8E40-ACA692EAB8FD}"/>
    <dgm:cxn modelId="{EBC37D31-59B3-4714-8B60-DC888A0399AF}" type="presOf" srcId="{132E5E1D-EDEB-4A98-89BD-FDEAA610176C}" destId="{D33C4038-E3C0-46D3-A458-C567C863DC38}" srcOrd="0" destOrd="0" presId="urn:microsoft.com/office/officeart/2005/8/layout/process2"/>
    <dgm:cxn modelId="{FDA0EFCF-DEC1-4E3E-A6F8-F82C9B50BBFD}" srcId="{1AAFB518-ECD2-4236-8119-55E90DF72462}" destId="{132E5E1D-EDEB-4A98-89BD-FDEAA610176C}" srcOrd="2" destOrd="0" parTransId="{064FF1EE-23E1-46F4-847F-7689D8A70D2D}" sibTransId="{F39D8A22-DD9D-4F17-A438-3197FA0A00C4}"/>
    <dgm:cxn modelId="{614C832C-E5B6-48EF-B902-75B17D3693CC}" type="presOf" srcId="{F5397523-ADE8-4804-8451-561250570595}" destId="{36698AA9-F90A-49BA-8B9F-EBD129152432}" srcOrd="0" destOrd="0" presId="urn:microsoft.com/office/officeart/2005/8/layout/process2"/>
    <dgm:cxn modelId="{B1009B03-6F68-480C-BE7E-179014F946B5}" type="presOf" srcId="{2254ADD2-5D67-4BA0-8E41-286E007A8BF8}" destId="{54FBD65E-4135-470D-BE00-F9F2537E037F}" srcOrd="0" destOrd="0" presId="urn:microsoft.com/office/officeart/2005/8/layout/process2"/>
    <dgm:cxn modelId="{ECBF8D0D-A114-448B-9F18-8B7BD94B99B9}" type="presOf" srcId="{A189F1E3-D418-45B1-8E40-ACA692EAB8FD}" destId="{A107B068-DDB7-4608-BB12-504619C44572}" srcOrd="1" destOrd="0" presId="urn:microsoft.com/office/officeart/2005/8/layout/process2"/>
    <dgm:cxn modelId="{903CA6B4-23D4-456F-82D4-404DFA457BDC}" type="presOf" srcId="{1AAFB518-ECD2-4236-8119-55E90DF72462}" destId="{498459E0-E308-4979-8A1B-3F990EC55C83}" srcOrd="0" destOrd="0" presId="urn:microsoft.com/office/officeart/2005/8/layout/process2"/>
    <dgm:cxn modelId="{E30CF021-A68E-44F4-875A-7051E516A91D}" type="presOf" srcId="{F5397523-ADE8-4804-8451-561250570595}" destId="{F8B7D811-7E2C-42DC-8B65-24F7560BB1B2}" srcOrd="1" destOrd="0" presId="urn:microsoft.com/office/officeart/2005/8/layout/process2"/>
    <dgm:cxn modelId="{91B6A5D1-4585-444C-9C8A-A72D86DB4A25}" srcId="{1AAFB518-ECD2-4236-8119-55E90DF72462}" destId="{9A9F713B-322E-4E26-B5FD-A78E38E6CC43}" srcOrd="0" destOrd="0" parTransId="{54784B0B-655D-485C-B579-70A1B7A9C134}" sibTransId="{F5397523-ADE8-4804-8451-561250570595}"/>
    <dgm:cxn modelId="{5292F592-45FF-48F5-B140-68D8E966A1F4}" type="presParOf" srcId="{498459E0-E308-4979-8A1B-3F990EC55C83}" destId="{C232F6E8-4BEC-4F1F-8DE9-F2D0548B8AB4}" srcOrd="0" destOrd="0" presId="urn:microsoft.com/office/officeart/2005/8/layout/process2"/>
    <dgm:cxn modelId="{562C2789-436F-4626-B34C-D4E806FF0B8D}" type="presParOf" srcId="{498459E0-E308-4979-8A1B-3F990EC55C83}" destId="{36698AA9-F90A-49BA-8B9F-EBD129152432}" srcOrd="1" destOrd="0" presId="urn:microsoft.com/office/officeart/2005/8/layout/process2"/>
    <dgm:cxn modelId="{8B6F6E0E-6B58-4712-B311-BE28A36ABE4A}" type="presParOf" srcId="{36698AA9-F90A-49BA-8B9F-EBD129152432}" destId="{F8B7D811-7E2C-42DC-8B65-24F7560BB1B2}" srcOrd="0" destOrd="0" presId="urn:microsoft.com/office/officeart/2005/8/layout/process2"/>
    <dgm:cxn modelId="{4E7B0828-B991-453A-89D9-290FF84D5E39}" type="presParOf" srcId="{498459E0-E308-4979-8A1B-3F990EC55C83}" destId="{54FBD65E-4135-470D-BE00-F9F2537E037F}" srcOrd="2" destOrd="0" presId="urn:microsoft.com/office/officeart/2005/8/layout/process2"/>
    <dgm:cxn modelId="{FB0B43C8-D7B0-47E9-B289-6157E145C8C8}" type="presParOf" srcId="{498459E0-E308-4979-8A1B-3F990EC55C83}" destId="{9CFAC30E-1FDF-4C44-A14E-62A71D03D7FA}" srcOrd="3" destOrd="0" presId="urn:microsoft.com/office/officeart/2005/8/layout/process2"/>
    <dgm:cxn modelId="{37CEBBD2-8531-4F54-9637-18140967ED4F}" type="presParOf" srcId="{9CFAC30E-1FDF-4C44-A14E-62A71D03D7FA}" destId="{A107B068-DDB7-4608-BB12-504619C44572}" srcOrd="0" destOrd="0" presId="urn:microsoft.com/office/officeart/2005/8/layout/process2"/>
    <dgm:cxn modelId="{05075D44-D73D-4189-A02D-A6F080BA7823}" type="presParOf" srcId="{498459E0-E308-4979-8A1B-3F990EC55C83}" destId="{D33C4038-E3C0-46D3-A458-C567C863DC3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F4BE6CC-55E2-40E4-8640-050B3CFC1C38}" type="doc">
      <dgm:prSet loTypeId="urn:microsoft.com/office/officeart/2005/8/layout/vList5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9CBC839-28DC-47B8-AAF6-2B28E0E3111B}">
      <dgm:prSet phldrT="[Texto]" custT="1"/>
      <dgm:spPr/>
      <dgm:t>
        <a:bodyPr vert="wordArtVert"/>
        <a:lstStyle/>
        <a:p>
          <a:r>
            <a:rPr lang="es-ES" sz="2400" b="1" dirty="0" smtClean="0"/>
            <a:t>COMPRADORES</a:t>
          </a:r>
          <a:endParaRPr lang="es-ES" sz="2400" b="1" dirty="0"/>
        </a:p>
      </dgm:t>
    </dgm:pt>
    <dgm:pt modelId="{633C0679-81CB-41BB-B05F-2BA421310D49}" type="parTrans" cxnId="{990E60FB-792A-4184-9066-72FBA71BE2E5}">
      <dgm:prSet/>
      <dgm:spPr/>
      <dgm:t>
        <a:bodyPr/>
        <a:lstStyle/>
        <a:p>
          <a:endParaRPr lang="es-ES"/>
        </a:p>
      </dgm:t>
    </dgm:pt>
    <dgm:pt modelId="{3584BDF3-F88A-4AD1-B275-25D68557DA40}" type="sibTrans" cxnId="{990E60FB-792A-4184-9066-72FBA71BE2E5}">
      <dgm:prSet/>
      <dgm:spPr/>
      <dgm:t>
        <a:bodyPr/>
        <a:lstStyle/>
        <a:p>
          <a:endParaRPr lang="es-ES"/>
        </a:p>
      </dgm:t>
    </dgm:pt>
    <dgm:pt modelId="{C4787987-F80F-4657-9515-92E988F47875}" type="pres">
      <dgm:prSet presAssocID="{CF4BE6CC-55E2-40E4-8640-050B3CFC1C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091DB72-3059-4670-B871-E3031A0A7AEE}" type="pres">
      <dgm:prSet presAssocID="{59CBC839-28DC-47B8-AAF6-2B28E0E3111B}" presName="linNode" presStyleCnt="0"/>
      <dgm:spPr/>
      <dgm:t>
        <a:bodyPr/>
        <a:lstStyle/>
        <a:p>
          <a:endParaRPr lang="es-EC"/>
        </a:p>
      </dgm:t>
    </dgm:pt>
    <dgm:pt modelId="{C503A2B8-B2D5-419E-8302-61981FA8AF68}" type="pres">
      <dgm:prSet presAssocID="{59CBC839-28DC-47B8-AAF6-2B28E0E3111B}" presName="parentText" presStyleLbl="node1" presStyleIdx="0" presStyleCnt="1" custScaleX="39117" custLinFactX="-2699" custLinFactNeighborX="-100000" custLinFactNeighborY="7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CAE7892-A17A-4E6D-9E97-4A4430FE059F}" type="presOf" srcId="{59CBC839-28DC-47B8-AAF6-2B28E0E3111B}" destId="{C503A2B8-B2D5-419E-8302-61981FA8AF68}" srcOrd="0" destOrd="0" presId="urn:microsoft.com/office/officeart/2005/8/layout/vList5"/>
    <dgm:cxn modelId="{AF504B27-26A6-4CEC-A0BD-11B510B2BDE4}" type="presOf" srcId="{CF4BE6CC-55E2-40E4-8640-050B3CFC1C38}" destId="{C4787987-F80F-4657-9515-92E988F47875}" srcOrd="0" destOrd="0" presId="urn:microsoft.com/office/officeart/2005/8/layout/vList5"/>
    <dgm:cxn modelId="{990E60FB-792A-4184-9066-72FBA71BE2E5}" srcId="{CF4BE6CC-55E2-40E4-8640-050B3CFC1C38}" destId="{59CBC839-28DC-47B8-AAF6-2B28E0E3111B}" srcOrd="0" destOrd="0" parTransId="{633C0679-81CB-41BB-B05F-2BA421310D49}" sibTransId="{3584BDF3-F88A-4AD1-B275-25D68557DA40}"/>
    <dgm:cxn modelId="{E992B945-BC65-4D57-BCFE-E74D1D98B254}" type="presParOf" srcId="{C4787987-F80F-4657-9515-92E988F47875}" destId="{E091DB72-3059-4670-B871-E3031A0A7AEE}" srcOrd="0" destOrd="0" presId="urn:microsoft.com/office/officeart/2005/8/layout/vList5"/>
    <dgm:cxn modelId="{322C7309-C321-4110-A509-337D09F771EB}" type="presParOf" srcId="{E091DB72-3059-4670-B871-E3031A0A7AEE}" destId="{C503A2B8-B2D5-419E-8302-61981FA8AF6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50717BD-C5AB-4A40-B1DE-9800ECBB4081}" type="doc">
      <dgm:prSet loTypeId="urn:microsoft.com/office/officeart/2005/8/layout/vList5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648E4CAE-A7F9-4A44-B2F6-28C32266CD25}">
      <dgm:prSet phldrT="[Texto]"/>
      <dgm:spPr/>
      <dgm:t>
        <a:bodyPr/>
        <a:lstStyle/>
        <a:p>
          <a:r>
            <a:rPr lang="es-ES" b="1" dirty="0" smtClean="0"/>
            <a:t>PRODUCTOS SUSTITUTOS</a:t>
          </a:r>
          <a:endParaRPr lang="es-EC" b="1" dirty="0"/>
        </a:p>
      </dgm:t>
    </dgm:pt>
    <dgm:pt modelId="{14BB099C-2E9B-4303-B5FC-FCEB0901E376}" type="parTrans" cxnId="{B34A0139-7A3D-4138-9EC6-38E3F71EE68F}">
      <dgm:prSet/>
      <dgm:spPr/>
      <dgm:t>
        <a:bodyPr/>
        <a:lstStyle/>
        <a:p>
          <a:endParaRPr lang="es-EC"/>
        </a:p>
      </dgm:t>
    </dgm:pt>
    <dgm:pt modelId="{273FF578-29E0-474F-A636-16D0723FFFDD}" type="sibTrans" cxnId="{B34A0139-7A3D-4138-9EC6-38E3F71EE68F}">
      <dgm:prSet/>
      <dgm:spPr/>
      <dgm:t>
        <a:bodyPr/>
        <a:lstStyle/>
        <a:p>
          <a:endParaRPr lang="es-EC"/>
        </a:p>
      </dgm:t>
    </dgm:pt>
    <dgm:pt modelId="{0E316030-8356-4D84-A852-BDACC60B0B48}" type="pres">
      <dgm:prSet presAssocID="{250717BD-C5AB-4A40-B1DE-9800ECBB40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BEFDC1C-63BC-4022-BE94-B8D0E7A84C27}" type="pres">
      <dgm:prSet presAssocID="{648E4CAE-A7F9-4A44-B2F6-28C32266CD25}" presName="linNode" presStyleCnt="0"/>
      <dgm:spPr/>
    </dgm:pt>
    <dgm:pt modelId="{F1B877CD-B367-482F-A662-1F018BFDBA9B}" type="pres">
      <dgm:prSet presAssocID="{648E4CAE-A7F9-4A44-B2F6-28C32266CD25}" presName="parentText" presStyleLbl="node1" presStyleIdx="0" presStyleCnt="1" custScaleX="252387" custScaleY="34929" custLinFactNeighborX="-91376" custLinFactNeighborY="325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4A0139-7A3D-4138-9EC6-38E3F71EE68F}" srcId="{250717BD-C5AB-4A40-B1DE-9800ECBB4081}" destId="{648E4CAE-A7F9-4A44-B2F6-28C32266CD25}" srcOrd="0" destOrd="0" parTransId="{14BB099C-2E9B-4303-B5FC-FCEB0901E376}" sibTransId="{273FF578-29E0-474F-A636-16D0723FFFDD}"/>
    <dgm:cxn modelId="{2365C388-B095-437A-BBCA-8EB07915784C}" type="presOf" srcId="{250717BD-C5AB-4A40-B1DE-9800ECBB4081}" destId="{0E316030-8356-4D84-A852-BDACC60B0B48}" srcOrd="0" destOrd="0" presId="urn:microsoft.com/office/officeart/2005/8/layout/vList5"/>
    <dgm:cxn modelId="{99837004-5D0F-484B-8A5F-CECCEF9663E0}" type="presOf" srcId="{648E4CAE-A7F9-4A44-B2F6-28C32266CD25}" destId="{F1B877CD-B367-482F-A662-1F018BFDBA9B}" srcOrd="0" destOrd="0" presId="urn:microsoft.com/office/officeart/2005/8/layout/vList5"/>
    <dgm:cxn modelId="{0DFD27EF-5E25-4DC3-8DE0-F8B60833403E}" type="presParOf" srcId="{0E316030-8356-4D84-A852-BDACC60B0B48}" destId="{DBEFDC1C-63BC-4022-BE94-B8D0E7A84C27}" srcOrd="0" destOrd="0" presId="urn:microsoft.com/office/officeart/2005/8/layout/vList5"/>
    <dgm:cxn modelId="{868A3CB3-538A-4B9C-803C-F086456ECFF7}" type="presParOf" srcId="{DBEFDC1C-63BC-4022-BE94-B8D0E7A84C27}" destId="{F1B877CD-B367-482F-A662-1F018BFDBA9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DA7B363-0629-4043-82E1-5B7C0E3909E8}" type="doc">
      <dgm:prSet loTypeId="urn:microsoft.com/office/officeart/2005/8/layout/lProcess1" loCatId="process" qsTypeId="urn:microsoft.com/office/officeart/2005/8/quickstyle/simple3" qsCatId="simple" csTypeId="urn:microsoft.com/office/officeart/2005/8/colors/colorful4" csCatId="colorful" phldr="1"/>
      <dgm:spPr/>
    </dgm:pt>
    <dgm:pt modelId="{8C488978-A6C7-42CF-8C44-008D54DE4E84}">
      <dgm:prSet phldrT="[Texto]" custT="1"/>
      <dgm:spPr/>
      <dgm:t>
        <a:bodyPr/>
        <a:lstStyle/>
        <a:p>
          <a:r>
            <a:rPr lang="es-EC" sz="2400" b="1" dirty="0" smtClean="0"/>
            <a:t>2017</a:t>
          </a:r>
          <a:endParaRPr lang="en-US" sz="2400" b="1" dirty="0"/>
        </a:p>
      </dgm:t>
    </dgm:pt>
    <dgm:pt modelId="{E8C923FB-6CF6-463A-8574-0797C339F28C}" type="parTrans" cxnId="{50DA450E-4DCE-46DC-8137-DA37C05473ED}">
      <dgm:prSet/>
      <dgm:spPr/>
      <dgm:t>
        <a:bodyPr/>
        <a:lstStyle/>
        <a:p>
          <a:endParaRPr lang="en-US" sz="1600" b="1"/>
        </a:p>
      </dgm:t>
    </dgm:pt>
    <dgm:pt modelId="{458E3C87-2BC8-4CF4-BFB4-9A85E7966439}" type="sibTrans" cxnId="{50DA450E-4DCE-46DC-8137-DA37C05473ED}">
      <dgm:prSet custT="1"/>
      <dgm:spPr/>
      <dgm:t>
        <a:bodyPr/>
        <a:lstStyle/>
        <a:p>
          <a:endParaRPr lang="en-US" sz="2000" b="1"/>
        </a:p>
      </dgm:t>
    </dgm:pt>
    <dgm:pt modelId="{8114631B-7A24-446A-B218-8CEBF1E78980}">
      <dgm:prSet phldrT="[Texto]" custT="1"/>
      <dgm:spPr/>
      <dgm:t>
        <a:bodyPr/>
        <a:lstStyle/>
        <a:p>
          <a:r>
            <a:rPr lang="es-EC" sz="2400" b="1" dirty="0" smtClean="0"/>
            <a:t>2,17 Billones</a:t>
          </a:r>
          <a:endParaRPr lang="en-US" sz="2400" b="1" dirty="0"/>
        </a:p>
      </dgm:t>
    </dgm:pt>
    <dgm:pt modelId="{A2DA0FF2-B142-44B9-8AAF-881345B28B02}" type="parTrans" cxnId="{CDA348EE-C259-44EC-AB27-DDEC118B3C15}">
      <dgm:prSet/>
      <dgm:spPr/>
      <dgm:t>
        <a:bodyPr/>
        <a:lstStyle/>
        <a:p>
          <a:endParaRPr lang="en-US" sz="1600" b="1"/>
        </a:p>
      </dgm:t>
    </dgm:pt>
    <dgm:pt modelId="{25B1D1ED-C835-497C-B8C6-E7C19211639F}" type="sibTrans" cxnId="{CDA348EE-C259-44EC-AB27-DDEC118B3C15}">
      <dgm:prSet/>
      <dgm:spPr/>
      <dgm:t>
        <a:bodyPr/>
        <a:lstStyle/>
        <a:p>
          <a:endParaRPr lang="en-US" sz="1600" b="1"/>
        </a:p>
      </dgm:t>
    </dgm:pt>
    <dgm:pt modelId="{49D5065D-7064-4C1B-A7FB-5E49D809CA45}" type="pres">
      <dgm:prSet presAssocID="{DDA7B363-0629-4043-82E1-5B7C0E3909E8}" presName="Name0" presStyleCnt="0">
        <dgm:presLayoutVars>
          <dgm:dir/>
          <dgm:animLvl val="lvl"/>
          <dgm:resizeHandles val="exact"/>
        </dgm:presLayoutVars>
      </dgm:prSet>
      <dgm:spPr/>
    </dgm:pt>
    <dgm:pt modelId="{A16926EA-F6E9-4EF2-BBA1-60E57615F1C8}" type="pres">
      <dgm:prSet presAssocID="{8C488978-A6C7-42CF-8C44-008D54DE4E84}" presName="vertFlow" presStyleCnt="0"/>
      <dgm:spPr/>
    </dgm:pt>
    <dgm:pt modelId="{F14772A1-3FA1-4852-B979-E5C59C779D0E}" type="pres">
      <dgm:prSet presAssocID="{8C488978-A6C7-42CF-8C44-008D54DE4E84}" presName="header" presStyleLbl="node1" presStyleIdx="0" presStyleCnt="1"/>
      <dgm:spPr/>
      <dgm:t>
        <a:bodyPr/>
        <a:lstStyle/>
        <a:p>
          <a:endParaRPr lang="en-US"/>
        </a:p>
      </dgm:t>
    </dgm:pt>
    <dgm:pt modelId="{F6ECC85F-DA07-4922-B7F5-334D7EA65BE5}" type="pres">
      <dgm:prSet presAssocID="{A2DA0FF2-B142-44B9-8AAF-881345B28B02}" presName="parTrans" presStyleLbl="sibTrans2D1" presStyleIdx="0" presStyleCnt="1"/>
      <dgm:spPr/>
      <dgm:t>
        <a:bodyPr/>
        <a:lstStyle/>
        <a:p>
          <a:endParaRPr lang="en-US"/>
        </a:p>
      </dgm:t>
    </dgm:pt>
    <dgm:pt modelId="{310AF8B4-6BF5-4526-A907-3FE35D1CE168}" type="pres">
      <dgm:prSet presAssocID="{8114631B-7A24-446A-B218-8CEBF1E78980}" presName="child" presStyleLbl="alignAccFollow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E8C752-C6C8-4224-87F3-32CBB8A20D9F}" type="presOf" srcId="{A2DA0FF2-B142-44B9-8AAF-881345B28B02}" destId="{F6ECC85F-DA07-4922-B7F5-334D7EA65BE5}" srcOrd="0" destOrd="0" presId="urn:microsoft.com/office/officeart/2005/8/layout/lProcess1"/>
    <dgm:cxn modelId="{1A9390D2-FF3E-4A85-87FB-3E5F5B2FC3EC}" type="presOf" srcId="{8C488978-A6C7-42CF-8C44-008D54DE4E84}" destId="{F14772A1-3FA1-4852-B979-E5C59C779D0E}" srcOrd="0" destOrd="0" presId="urn:microsoft.com/office/officeart/2005/8/layout/lProcess1"/>
    <dgm:cxn modelId="{C3737E25-363D-4F7C-BC2F-FE16E1B6C3D1}" type="presOf" srcId="{DDA7B363-0629-4043-82E1-5B7C0E3909E8}" destId="{49D5065D-7064-4C1B-A7FB-5E49D809CA45}" srcOrd="0" destOrd="0" presId="urn:microsoft.com/office/officeart/2005/8/layout/lProcess1"/>
    <dgm:cxn modelId="{CDA348EE-C259-44EC-AB27-DDEC118B3C15}" srcId="{8C488978-A6C7-42CF-8C44-008D54DE4E84}" destId="{8114631B-7A24-446A-B218-8CEBF1E78980}" srcOrd="0" destOrd="0" parTransId="{A2DA0FF2-B142-44B9-8AAF-881345B28B02}" sibTransId="{25B1D1ED-C835-497C-B8C6-E7C19211639F}"/>
    <dgm:cxn modelId="{50DA450E-4DCE-46DC-8137-DA37C05473ED}" srcId="{DDA7B363-0629-4043-82E1-5B7C0E3909E8}" destId="{8C488978-A6C7-42CF-8C44-008D54DE4E84}" srcOrd="0" destOrd="0" parTransId="{E8C923FB-6CF6-463A-8574-0797C339F28C}" sibTransId="{458E3C87-2BC8-4CF4-BFB4-9A85E7966439}"/>
    <dgm:cxn modelId="{863BCDE3-01EB-4D41-B719-344DEEFA0F8C}" type="presOf" srcId="{8114631B-7A24-446A-B218-8CEBF1E78980}" destId="{310AF8B4-6BF5-4526-A907-3FE35D1CE168}" srcOrd="0" destOrd="0" presId="urn:microsoft.com/office/officeart/2005/8/layout/lProcess1"/>
    <dgm:cxn modelId="{714E7D4F-9F8D-45AE-94BB-14B7AF3E9E46}" type="presParOf" srcId="{49D5065D-7064-4C1B-A7FB-5E49D809CA45}" destId="{A16926EA-F6E9-4EF2-BBA1-60E57615F1C8}" srcOrd="0" destOrd="0" presId="urn:microsoft.com/office/officeart/2005/8/layout/lProcess1"/>
    <dgm:cxn modelId="{1F6C1C3A-D363-4FFC-A960-FCF1F9D1A844}" type="presParOf" srcId="{A16926EA-F6E9-4EF2-BBA1-60E57615F1C8}" destId="{F14772A1-3FA1-4852-B979-E5C59C779D0E}" srcOrd="0" destOrd="0" presId="urn:microsoft.com/office/officeart/2005/8/layout/lProcess1"/>
    <dgm:cxn modelId="{2E9205E0-6A10-4EF7-A350-7A5D55833256}" type="presParOf" srcId="{A16926EA-F6E9-4EF2-BBA1-60E57615F1C8}" destId="{F6ECC85F-DA07-4922-B7F5-334D7EA65BE5}" srcOrd="1" destOrd="0" presId="urn:microsoft.com/office/officeart/2005/8/layout/lProcess1"/>
    <dgm:cxn modelId="{864C744A-EBD7-43A7-A4A3-8C06ADBE287C}" type="presParOf" srcId="{A16926EA-F6E9-4EF2-BBA1-60E57615F1C8}" destId="{310AF8B4-6BF5-4526-A907-3FE35D1CE168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0C6D307-D72E-4596-9D2E-9D7F9F86BAA5}" type="doc">
      <dgm:prSet loTypeId="urn:microsoft.com/office/officeart/2005/8/layout/hChevron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8721447-4F32-4E82-9FC0-997F8D5441D4}">
      <dgm:prSet phldrT="[Texto]" custT="1"/>
      <dgm:spPr/>
      <dgm:t>
        <a:bodyPr/>
        <a:lstStyle/>
        <a:p>
          <a:r>
            <a:rPr lang="es-ES" sz="2000">
              <a:latin typeface="+mj-lt"/>
              <a:cs typeface="Times New Roman" panose="02020603050405020304" pitchFamily="18" charset="0"/>
            </a:rPr>
            <a:t>Control de los contaminantes en los alimentos</a:t>
          </a:r>
        </a:p>
      </dgm:t>
    </dgm:pt>
    <dgm:pt modelId="{42CBA288-E308-4A87-B659-F0AC50A9BCB0}" type="parTrans" cxnId="{8652BD08-AF9B-40E7-8D73-B1060574A425}">
      <dgm:prSet/>
      <dgm:spPr/>
      <dgm:t>
        <a:bodyPr/>
        <a:lstStyle/>
        <a:p>
          <a:endParaRPr lang="es-ES" sz="2800">
            <a:latin typeface="+mj-lt"/>
            <a:cs typeface="Times New Roman" panose="02020603050405020304" pitchFamily="18" charset="0"/>
          </a:endParaRPr>
        </a:p>
      </dgm:t>
    </dgm:pt>
    <dgm:pt modelId="{E00FF16A-8436-4BF6-B9C7-853F9D100B87}" type="sibTrans" cxnId="{8652BD08-AF9B-40E7-8D73-B1060574A425}">
      <dgm:prSet/>
      <dgm:spPr/>
      <dgm:t>
        <a:bodyPr/>
        <a:lstStyle/>
        <a:p>
          <a:endParaRPr lang="es-ES" sz="2800">
            <a:latin typeface="+mj-lt"/>
            <a:cs typeface="Times New Roman" panose="02020603050405020304" pitchFamily="18" charset="0"/>
          </a:endParaRPr>
        </a:p>
      </dgm:t>
    </dgm:pt>
    <dgm:pt modelId="{47C395EF-A2F8-4EE2-8943-CDBF65B12BFD}">
      <dgm:prSet phldrT="[Texto]" custT="1"/>
      <dgm:spPr/>
      <dgm:t>
        <a:bodyPr/>
        <a:lstStyle/>
        <a:p>
          <a:r>
            <a:rPr lang="es-ES" sz="2000">
              <a:latin typeface="+mj-lt"/>
              <a:cs typeface="Times New Roman" panose="02020603050405020304" pitchFamily="18" charset="0"/>
            </a:rPr>
            <a:t>Trazabilidad, cumplimiento y responsabilidad en alimentos.</a:t>
          </a:r>
        </a:p>
      </dgm:t>
    </dgm:pt>
    <dgm:pt modelId="{55DED6BE-01F9-4E90-88BE-19F6392C934F}" type="parTrans" cxnId="{2E4A451A-B9B1-4324-B9C2-76EF62667129}">
      <dgm:prSet/>
      <dgm:spPr/>
      <dgm:t>
        <a:bodyPr/>
        <a:lstStyle/>
        <a:p>
          <a:endParaRPr lang="es-ES" sz="2800">
            <a:latin typeface="+mj-lt"/>
            <a:cs typeface="Times New Roman" panose="02020603050405020304" pitchFamily="18" charset="0"/>
          </a:endParaRPr>
        </a:p>
      </dgm:t>
    </dgm:pt>
    <dgm:pt modelId="{1D726DE4-1128-4DF8-9399-93B27365CA2B}" type="sibTrans" cxnId="{2E4A451A-B9B1-4324-B9C2-76EF62667129}">
      <dgm:prSet/>
      <dgm:spPr/>
      <dgm:t>
        <a:bodyPr/>
        <a:lstStyle/>
        <a:p>
          <a:endParaRPr lang="es-ES" sz="2800">
            <a:latin typeface="+mj-lt"/>
            <a:cs typeface="Times New Roman" panose="02020603050405020304" pitchFamily="18" charset="0"/>
          </a:endParaRPr>
        </a:p>
      </dgm:t>
    </dgm:pt>
    <dgm:pt modelId="{7A484519-74BB-49C4-A300-0348E4537E87}">
      <dgm:prSet phldrT="[Texto]" custT="1"/>
      <dgm:spPr/>
      <dgm:t>
        <a:bodyPr/>
        <a:lstStyle/>
        <a:p>
          <a:r>
            <a:rPr lang="es-ES" sz="2000">
              <a:latin typeface="+mj-lt"/>
              <a:cs typeface="Times New Roman" panose="02020603050405020304" pitchFamily="18" charset="0"/>
            </a:rPr>
            <a:t>Voluntario:  Certificados para Porductos de caracter ecológico</a:t>
          </a:r>
        </a:p>
      </dgm:t>
    </dgm:pt>
    <dgm:pt modelId="{2593D291-2BDA-4B54-8185-E9020EE80913}" type="parTrans" cxnId="{DF8A4867-CD01-4BC7-A7B4-4D4A2488047B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82D5FCE-BF79-4861-A632-69AD5ABC12AE}" type="sibTrans" cxnId="{DF8A4867-CD01-4BC7-A7B4-4D4A2488047B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1D6DAF83-CB0D-4E89-BB13-D68FFDE9EAF9}">
      <dgm:prSet phldrT="[Texto]" custT="1"/>
      <dgm:spPr/>
      <dgm:t>
        <a:bodyPr/>
        <a:lstStyle/>
        <a:p>
          <a:r>
            <a:rPr lang="es-ES" sz="2000" dirty="0">
              <a:latin typeface="+mj-lt"/>
              <a:cs typeface="Times New Roman" panose="02020603050405020304" pitchFamily="18" charset="0"/>
            </a:rPr>
            <a:t>Clasificación de la calidad: Extra, Clase I y Clase II.</a:t>
          </a:r>
        </a:p>
      </dgm:t>
    </dgm:pt>
    <dgm:pt modelId="{080F1C77-34E1-49D3-9BCD-ADFCD95BED0B}" type="parTrans" cxnId="{56858494-7BE9-4BB6-B821-3871D8913446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93725D8D-DC5C-4219-AC39-57C12AE4AAF6}" type="sibTrans" cxnId="{56858494-7BE9-4BB6-B821-3871D8913446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E2864E73-9130-4FA7-B55A-BF4F973C0264}" type="pres">
      <dgm:prSet presAssocID="{D0C6D307-D72E-4596-9D2E-9D7F9F86BA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D6E4C-95A3-4698-A94A-885114EC92AC}" type="pres">
      <dgm:prSet presAssocID="{38721447-4F32-4E82-9FC0-997F8D5441D4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7B3438-5C01-4279-9E02-236F22EC1535}" type="pres">
      <dgm:prSet presAssocID="{E00FF16A-8436-4BF6-B9C7-853F9D100B87}" presName="parSpace" presStyleCnt="0"/>
      <dgm:spPr/>
    </dgm:pt>
    <dgm:pt modelId="{FDB19A11-AA6F-443E-AFF6-CDFBBC05B88C}" type="pres">
      <dgm:prSet presAssocID="{47C395EF-A2F8-4EE2-8943-CDBF65B12BFD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1F579-2206-4652-BA14-A257A938FF6E}" type="pres">
      <dgm:prSet presAssocID="{1D726DE4-1128-4DF8-9399-93B27365CA2B}" presName="parSpace" presStyleCnt="0"/>
      <dgm:spPr/>
    </dgm:pt>
    <dgm:pt modelId="{D61C7E77-07C4-4FEA-8794-54A39B5991F7}" type="pres">
      <dgm:prSet presAssocID="{1D6DAF83-CB0D-4E89-BB13-D68FFDE9EAF9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A0C07-05BF-42FC-A50D-D78445418DFA}" type="pres">
      <dgm:prSet presAssocID="{93725D8D-DC5C-4219-AC39-57C12AE4AAF6}" presName="parSpace" presStyleCnt="0"/>
      <dgm:spPr/>
    </dgm:pt>
    <dgm:pt modelId="{F59AA07C-FB8A-4D53-A3C0-A3720546364A}" type="pres">
      <dgm:prSet presAssocID="{7A484519-74BB-49C4-A300-0348E4537E87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531C54-D63F-4459-8F47-D061A687F942}" type="presOf" srcId="{47C395EF-A2F8-4EE2-8943-CDBF65B12BFD}" destId="{FDB19A11-AA6F-443E-AFF6-CDFBBC05B88C}" srcOrd="0" destOrd="0" presId="urn:microsoft.com/office/officeart/2005/8/layout/hChevron3"/>
    <dgm:cxn modelId="{6680A96D-45CC-43C1-9A37-212E39673636}" type="presOf" srcId="{1D6DAF83-CB0D-4E89-BB13-D68FFDE9EAF9}" destId="{D61C7E77-07C4-4FEA-8794-54A39B5991F7}" srcOrd="0" destOrd="0" presId="urn:microsoft.com/office/officeart/2005/8/layout/hChevron3"/>
    <dgm:cxn modelId="{56858494-7BE9-4BB6-B821-3871D8913446}" srcId="{D0C6D307-D72E-4596-9D2E-9D7F9F86BAA5}" destId="{1D6DAF83-CB0D-4E89-BB13-D68FFDE9EAF9}" srcOrd="2" destOrd="0" parTransId="{080F1C77-34E1-49D3-9BCD-ADFCD95BED0B}" sibTransId="{93725D8D-DC5C-4219-AC39-57C12AE4AAF6}"/>
    <dgm:cxn modelId="{AEAD88DD-4C33-4937-9673-96F116957224}" type="presOf" srcId="{38721447-4F32-4E82-9FC0-997F8D5441D4}" destId="{DC8D6E4C-95A3-4698-A94A-885114EC92AC}" srcOrd="0" destOrd="0" presId="urn:microsoft.com/office/officeart/2005/8/layout/hChevron3"/>
    <dgm:cxn modelId="{34616EC8-DB15-4DB4-BF80-33E3CB66332C}" type="presOf" srcId="{7A484519-74BB-49C4-A300-0348E4537E87}" destId="{F59AA07C-FB8A-4D53-A3C0-A3720546364A}" srcOrd="0" destOrd="0" presId="urn:microsoft.com/office/officeart/2005/8/layout/hChevron3"/>
    <dgm:cxn modelId="{2E4A451A-B9B1-4324-B9C2-76EF62667129}" srcId="{D0C6D307-D72E-4596-9D2E-9D7F9F86BAA5}" destId="{47C395EF-A2F8-4EE2-8943-CDBF65B12BFD}" srcOrd="1" destOrd="0" parTransId="{55DED6BE-01F9-4E90-88BE-19F6392C934F}" sibTransId="{1D726DE4-1128-4DF8-9399-93B27365CA2B}"/>
    <dgm:cxn modelId="{8652BD08-AF9B-40E7-8D73-B1060574A425}" srcId="{D0C6D307-D72E-4596-9D2E-9D7F9F86BAA5}" destId="{38721447-4F32-4E82-9FC0-997F8D5441D4}" srcOrd="0" destOrd="0" parTransId="{42CBA288-E308-4A87-B659-F0AC50A9BCB0}" sibTransId="{E00FF16A-8436-4BF6-B9C7-853F9D100B87}"/>
    <dgm:cxn modelId="{110A0546-913B-4476-83CD-218EF673E63A}" type="presOf" srcId="{D0C6D307-D72E-4596-9D2E-9D7F9F86BAA5}" destId="{E2864E73-9130-4FA7-B55A-BF4F973C0264}" srcOrd="0" destOrd="0" presId="urn:microsoft.com/office/officeart/2005/8/layout/hChevron3"/>
    <dgm:cxn modelId="{DF8A4867-CD01-4BC7-A7B4-4D4A2488047B}" srcId="{D0C6D307-D72E-4596-9D2E-9D7F9F86BAA5}" destId="{7A484519-74BB-49C4-A300-0348E4537E87}" srcOrd="3" destOrd="0" parTransId="{2593D291-2BDA-4B54-8185-E9020EE80913}" sibTransId="{B82D5FCE-BF79-4861-A632-69AD5ABC12AE}"/>
    <dgm:cxn modelId="{41A4E07B-5112-4861-87F5-9A1BFBA80789}" type="presParOf" srcId="{E2864E73-9130-4FA7-B55A-BF4F973C0264}" destId="{DC8D6E4C-95A3-4698-A94A-885114EC92AC}" srcOrd="0" destOrd="0" presId="urn:microsoft.com/office/officeart/2005/8/layout/hChevron3"/>
    <dgm:cxn modelId="{4427D23E-D19D-4519-93C0-F2BA6B87894E}" type="presParOf" srcId="{E2864E73-9130-4FA7-B55A-BF4F973C0264}" destId="{407B3438-5C01-4279-9E02-236F22EC1535}" srcOrd="1" destOrd="0" presId="urn:microsoft.com/office/officeart/2005/8/layout/hChevron3"/>
    <dgm:cxn modelId="{B0E6298A-BD4D-491B-B30C-29520E0F7C08}" type="presParOf" srcId="{E2864E73-9130-4FA7-B55A-BF4F973C0264}" destId="{FDB19A11-AA6F-443E-AFF6-CDFBBC05B88C}" srcOrd="2" destOrd="0" presId="urn:microsoft.com/office/officeart/2005/8/layout/hChevron3"/>
    <dgm:cxn modelId="{0BC9822F-837B-479D-99FE-7E8B21AF3622}" type="presParOf" srcId="{E2864E73-9130-4FA7-B55A-BF4F973C0264}" destId="{6CD1F579-2206-4652-BA14-A257A938FF6E}" srcOrd="3" destOrd="0" presId="urn:microsoft.com/office/officeart/2005/8/layout/hChevron3"/>
    <dgm:cxn modelId="{6AFD1DB0-10DF-4F60-9D07-33C9B8C2559E}" type="presParOf" srcId="{E2864E73-9130-4FA7-B55A-BF4F973C0264}" destId="{D61C7E77-07C4-4FEA-8794-54A39B5991F7}" srcOrd="4" destOrd="0" presId="urn:microsoft.com/office/officeart/2005/8/layout/hChevron3"/>
    <dgm:cxn modelId="{7E06706B-E9A8-40EE-B36C-332E78C28DA7}" type="presParOf" srcId="{E2864E73-9130-4FA7-B55A-BF4F973C0264}" destId="{472A0C07-05BF-42FC-A50D-D78445418DFA}" srcOrd="5" destOrd="0" presId="urn:microsoft.com/office/officeart/2005/8/layout/hChevron3"/>
    <dgm:cxn modelId="{69D56A7C-6F95-462B-B24E-5EC41CDE8656}" type="presParOf" srcId="{E2864E73-9130-4FA7-B55A-BF4F973C0264}" destId="{F59AA07C-FB8A-4D53-A3C0-A3720546364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D6D3929-F836-4683-BA83-B8E148F843C8}" type="doc">
      <dgm:prSet loTypeId="urn:microsoft.com/office/officeart/2005/8/layout/pyramid2" loCatId="pyramid" qsTypeId="urn:microsoft.com/office/officeart/2005/8/quickstyle/simple3" qsCatId="simple" csTypeId="urn:microsoft.com/office/officeart/2005/8/colors/colorful5" csCatId="colorful" phldr="1"/>
      <dgm:spPr/>
    </dgm:pt>
    <dgm:pt modelId="{2CBCCD2D-D281-404F-B112-15B2B6D0188F}">
      <dgm:prSet phldrT="[Texto]" custT="1"/>
      <dgm:spPr/>
      <dgm:t>
        <a:bodyPr/>
        <a:lstStyle/>
        <a:p>
          <a:r>
            <a:rPr lang="en-US" sz="1600">
              <a:latin typeface="+mj-lt"/>
              <a:cs typeface="Times New Roman" panose="02020603050405020304" pitchFamily="18" charset="0"/>
            </a:rPr>
            <a:t>Productos Orgánicos </a:t>
          </a:r>
        </a:p>
        <a:p>
          <a:r>
            <a:rPr lang="en-US" sz="1600">
              <a:latin typeface="+mj-lt"/>
              <a:cs typeface="Times New Roman" panose="02020603050405020304" pitchFamily="18" charset="0"/>
            </a:rPr>
            <a:t>Requiere la presencia de una certificación de Comercio Justo</a:t>
          </a:r>
        </a:p>
      </dgm:t>
    </dgm:pt>
    <dgm:pt modelId="{EE0BCC52-A4FD-45FC-AC30-11665E6F836D}" type="parTrans" cxnId="{529812E5-32E6-429F-8C38-CE7F5FB900E9}">
      <dgm:prSet/>
      <dgm:spPr/>
      <dgm:t>
        <a:bodyPr/>
        <a:lstStyle/>
        <a:p>
          <a:endParaRPr lang="en-US" sz="1600">
            <a:latin typeface="+mj-lt"/>
            <a:cs typeface="Times New Roman" panose="02020603050405020304" pitchFamily="18" charset="0"/>
          </a:endParaRPr>
        </a:p>
      </dgm:t>
    </dgm:pt>
    <dgm:pt modelId="{D6035EC3-EC7D-4DDF-B9CF-454E90EC6642}" type="sibTrans" cxnId="{529812E5-32E6-429F-8C38-CE7F5FB900E9}">
      <dgm:prSet/>
      <dgm:spPr/>
      <dgm:t>
        <a:bodyPr/>
        <a:lstStyle/>
        <a:p>
          <a:endParaRPr lang="en-US" sz="1600">
            <a:latin typeface="+mj-lt"/>
            <a:cs typeface="Times New Roman" panose="02020603050405020304" pitchFamily="18" charset="0"/>
          </a:endParaRPr>
        </a:p>
      </dgm:t>
    </dgm:pt>
    <dgm:pt modelId="{D24ABB5C-A975-4240-B03B-6FCFA0DD27A8}">
      <dgm:prSet phldrT="[Texto]" custT="1"/>
      <dgm:spPr/>
      <dgm:t>
        <a:bodyPr/>
        <a:lstStyle/>
        <a:p>
          <a:r>
            <a:rPr lang="en-US" sz="1600">
              <a:latin typeface="+mj-lt"/>
              <a:cs typeface="Times New Roman" panose="02020603050405020304" pitchFamily="18" charset="0"/>
            </a:rPr>
            <a:t>Productos Sostenibles</a:t>
          </a:r>
        </a:p>
        <a:p>
          <a:r>
            <a:rPr lang="en-US" sz="1600">
              <a:latin typeface="+mj-lt"/>
              <a:cs typeface="Times New Roman" panose="02020603050405020304" pitchFamily="18" charset="0"/>
            </a:rPr>
            <a:t>Requieren presentar certificados de seguridad alimentaria</a:t>
          </a:r>
        </a:p>
      </dgm:t>
    </dgm:pt>
    <dgm:pt modelId="{9EDD8473-0517-45C1-B5F3-ED6EEEF9914A}" type="parTrans" cxnId="{FEFC2C7C-CC51-4C72-81CB-5CD0D50B52C2}">
      <dgm:prSet/>
      <dgm:spPr/>
      <dgm:t>
        <a:bodyPr/>
        <a:lstStyle/>
        <a:p>
          <a:endParaRPr lang="en-US" sz="1600">
            <a:latin typeface="+mj-lt"/>
            <a:cs typeface="Times New Roman" panose="02020603050405020304" pitchFamily="18" charset="0"/>
          </a:endParaRPr>
        </a:p>
      </dgm:t>
    </dgm:pt>
    <dgm:pt modelId="{B32E372E-88B6-4293-9A00-837D4DDC38CF}" type="sibTrans" cxnId="{FEFC2C7C-CC51-4C72-81CB-5CD0D50B52C2}">
      <dgm:prSet/>
      <dgm:spPr/>
      <dgm:t>
        <a:bodyPr/>
        <a:lstStyle/>
        <a:p>
          <a:endParaRPr lang="en-US" sz="1600">
            <a:latin typeface="+mj-lt"/>
            <a:cs typeface="Times New Roman" panose="02020603050405020304" pitchFamily="18" charset="0"/>
          </a:endParaRPr>
        </a:p>
      </dgm:t>
    </dgm:pt>
    <dgm:pt modelId="{169DFB78-A396-4282-9C3C-B1328EDC0931}">
      <dgm:prSet phldrT="[Texto]" custT="1"/>
      <dgm:spPr/>
      <dgm:t>
        <a:bodyPr/>
        <a:lstStyle/>
        <a:p>
          <a:r>
            <a:rPr lang="en-US" sz="1600">
              <a:latin typeface="+mj-lt"/>
              <a:cs typeface="Times New Roman" panose="02020603050405020304" pitchFamily="18" charset="0"/>
            </a:rPr>
            <a:t>Productos con estándares básicos</a:t>
          </a:r>
        </a:p>
        <a:p>
          <a:r>
            <a:rPr lang="en-US" sz="1600">
              <a:latin typeface="+mj-lt"/>
              <a:cs typeface="Times New Roman" panose="02020603050405020304" pitchFamily="18" charset="0"/>
            </a:rPr>
            <a:t>- Etiquetado: Permite conocer la información nutricional.</a:t>
          </a:r>
        </a:p>
      </dgm:t>
    </dgm:pt>
    <dgm:pt modelId="{5CEEA6F6-BF32-44B6-AF24-A254023738EC}" type="parTrans" cxnId="{8D338835-85EE-4788-8FA0-ED90310470DC}">
      <dgm:prSet/>
      <dgm:spPr/>
      <dgm:t>
        <a:bodyPr/>
        <a:lstStyle/>
        <a:p>
          <a:endParaRPr lang="en-US" sz="1600">
            <a:latin typeface="+mj-lt"/>
            <a:cs typeface="Times New Roman" panose="02020603050405020304" pitchFamily="18" charset="0"/>
          </a:endParaRPr>
        </a:p>
      </dgm:t>
    </dgm:pt>
    <dgm:pt modelId="{6ACAD42C-869B-4E68-A681-CB663DF3DD63}" type="sibTrans" cxnId="{8D338835-85EE-4788-8FA0-ED90310470DC}">
      <dgm:prSet/>
      <dgm:spPr/>
      <dgm:t>
        <a:bodyPr/>
        <a:lstStyle/>
        <a:p>
          <a:endParaRPr lang="en-US" sz="1600">
            <a:latin typeface="+mj-lt"/>
            <a:cs typeface="Times New Roman" panose="02020603050405020304" pitchFamily="18" charset="0"/>
          </a:endParaRPr>
        </a:p>
      </dgm:t>
    </dgm:pt>
    <dgm:pt modelId="{981A7417-DC59-4C47-ACC8-536955D55992}" type="pres">
      <dgm:prSet presAssocID="{BD6D3929-F836-4683-BA83-B8E148F843C8}" presName="compositeShape" presStyleCnt="0">
        <dgm:presLayoutVars>
          <dgm:dir/>
          <dgm:resizeHandles/>
        </dgm:presLayoutVars>
      </dgm:prSet>
      <dgm:spPr/>
    </dgm:pt>
    <dgm:pt modelId="{7BFC4118-4337-4D4D-837D-086CFE978D90}" type="pres">
      <dgm:prSet presAssocID="{BD6D3929-F836-4683-BA83-B8E148F843C8}" presName="pyramid" presStyleLbl="node1" presStyleIdx="0" presStyleCnt="1"/>
      <dgm:spPr/>
    </dgm:pt>
    <dgm:pt modelId="{9947617A-3DA3-4051-9194-141B89D3C4BA}" type="pres">
      <dgm:prSet presAssocID="{BD6D3929-F836-4683-BA83-B8E148F843C8}" presName="theList" presStyleCnt="0"/>
      <dgm:spPr/>
    </dgm:pt>
    <dgm:pt modelId="{B947265B-0DB9-49CA-9FB1-ECD22B8952E0}" type="pres">
      <dgm:prSet presAssocID="{2CBCCD2D-D281-404F-B112-15B2B6D0188F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A7718-490A-4B6D-913C-2AA09DC67AE0}" type="pres">
      <dgm:prSet presAssocID="{2CBCCD2D-D281-404F-B112-15B2B6D0188F}" presName="aSpace" presStyleCnt="0"/>
      <dgm:spPr/>
    </dgm:pt>
    <dgm:pt modelId="{EE3DBE46-B88A-4AAD-84BB-C9AF76E155C3}" type="pres">
      <dgm:prSet presAssocID="{D24ABB5C-A975-4240-B03B-6FCFA0DD27A8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72147-98C3-4CEF-8FFB-4EA5BE7C91D5}" type="pres">
      <dgm:prSet presAssocID="{D24ABB5C-A975-4240-B03B-6FCFA0DD27A8}" presName="aSpace" presStyleCnt="0"/>
      <dgm:spPr/>
    </dgm:pt>
    <dgm:pt modelId="{DD6FE8AB-1FEC-440E-A015-4124D2C0A419}" type="pres">
      <dgm:prSet presAssocID="{169DFB78-A396-4282-9C3C-B1328EDC0931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87DE89-EF13-41CE-8BB8-C8CA62D0C8DC}" type="pres">
      <dgm:prSet presAssocID="{169DFB78-A396-4282-9C3C-B1328EDC0931}" presName="aSpace" presStyleCnt="0"/>
      <dgm:spPr/>
    </dgm:pt>
  </dgm:ptLst>
  <dgm:cxnLst>
    <dgm:cxn modelId="{AB67D03F-89F0-4DDE-8235-89B1E660C096}" type="presOf" srcId="{2CBCCD2D-D281-404F-B112-15B2B6D0188F}" destId="{B947265B-0DB9-49CA-9FB1-ECD22B8952E0}" srcOrd="0" destOrd="0" presId="urn:microsoft.com/office/officeart/2005/8/layout/pyramid2"/>
    <dgm:cxn modelId="{5190EE95-BAE3-4DA9-841E-CC321CA4DECE}" type="presOf" srcId="{D24ABB5C-A975-4240-B03B-6FCFA0DD27A8}" destId="{EE3DBE46-B88A-4AAD-84BB-C9AF76E155C3}" srcOrd="0" destOrd="0" presId="urn:microsoft.com/office/officeart/2005/8/layout/pyramid2"/>
    <dgm:cxn modelId="{FEFC2C7C-CC51-4C72-81CB-5CD0D50B52C2}" srcId="{BD6D3929-F836-4683-BA83-B8E148F843C8}" destId="{D24ABB5C-A975-4240-B03B-6FCFA0DD27A8}" srcOrd="1" destOrd="0" parTransId="{9EDD8473-0517-45C1-B5F3-ED6EEEF9914A}" sibTransId="{B32E372E-88B6-4293-9A00-837D4DDC38CF}"/>
    <dgm:cxn modelId="{DCDA6608-958A-46AC-8B16-54BE1219C2BA}" type="presOf" srcId="{BD6D3929-F836-4683-BA83-B8E148F843C8}" destId="{981A7417-DC59-4C47-ACC8-536955D55992}" srcOrd="0" destOrd="0" presId="urn:microsoft.com/office/officeart/2005/8/layout/pyramid2"/>
    <dgm:cxn modelId="{529812E5-32E6-429F-8C38-CE7F5FB900E9}" srcId="{BD6D3929-F836-4683-BA83-B8E148F843C8}" destId="{2CBCCD2D-D281-404F-B112-15B2B6D0188F}" srcOrd="0" destOrd="0" parTransId="{EE0BCC52-A4FD-45FC-AC30-11665E6F836D}" sibTransId="{D6035EC3-EC7D-4DDF-B9CF-454E90EC6642}"/>
    <dgm:cxn modelId="{8D338835-85EE-4788-8FA0-ED90310470DC}" srcId="{BD6D3929-F836-4683-BA83-B8E148F843C8}" destId="{169DFB78-A396-4282-9C3C-B1328EDC0931}" srcOrd="2" destOrd="0" parTransId="{5CEEA6F6-BF32-44B6-AF24-A254023738EC}" sibTransId="{6ACAD42C-869B-4E68-A681-CB663DF3DD63}"/>
    <dgm:cxn modelId="{D9E97AB7-0F50-467A-95E9-A5A07B9B0AD2}" type="presOf" srcId="{169DFB78-A396-4282-9C3C-B1328EDC0931}" destId="{DD6FE8AB-1FEC-440E-A015-4124D2C0A419}" srcOrd="0" destOrd="0" presId="urn:microsoft.com/office/officeart/2005/8/layout/pyramid2"/>
    <dgm:cxn modelId="{7BDE479F-F344-4550-9CE6-D1BE3C631BF4}" type="presParOf" srcId="{981A7417-DC59-4C47-ACC8-536955D55992}" destId="{7BFC4118-4337-4D4D-837D-086CFE978D90}" srcOrd="0" destOrd="0" presId="urn:microsoft.com/office/officeart/2005/8/layout/pyramid2"/>
    <dgm:cxn modelId="{B3DD1084-D6EF-4F69-9E0A-FA3E87B627DA}" type="presParOf" srcId="{981A7417-DC59-4C47-ACC8-536955D55992}" destId="{9947617A-3DA3-4051-9194-141B89D3C4BA}" srcOrd="1" destOrd="0" presId="urn:microsoft.com/office/officeart/2005/8/layout/pyramid2"/>
    <dgm:cxn modelId="{7D5E93D7-517B-487E-9B10-D4FD71A231AC}" type="presParOf" srcId="{9947617A-3DA3-4051-9194-141B89D3C4BA}" destId="{B947265B-0DB9-49CA-9FB1-ECD22B8952E0}" srcOrd="0" destOrd="0" presId="urn:microsoft.com/office/officeart/2005/8/layout/pyramid2"/>
    <dgm:cxn modelId="{DCE7FEC6-D7CF-498D-AD55-8617B35B46BB}" type="presParOf" srcId="{9947617A-3DA3-4051-9194-141B89D3C4BA}" destId="{828A7718-490A-4B6D-913C-2AA09DC67AE0}" srcOrd="1" destOrd="0" presId="urn:microsoft.com/office/officeart/2005/8/layout/pyramid2"/>
    <dgm:cxn modelId="{228FA326-E6AE-470A-A2EE-C495A0A7809C}" type="presParOf" srcId="{9947617A-3DA3-4051-9194-141B89D3C4BA}" destId="{EE3DBE46-B88A-4AAD-84BB-C9AF76E155C3}" srcOrd="2" destOrd="0" presId="urn:microsoft.com/office/officeart/2005/8/layout/pyramid2"/>
    <dgm:cxn modelId="{C03F1279-DF17-4C44-A5E2-675D17776F86}" type="presParOf" srcId="{9947617A-3DA3-4051-9194-141B89D3C4BA}" destId="{59872147-98C3-4CEF-8FFB-4EA5BE7C91D5}" srcOrd="3" destOrd="0" presId="urn:microsoft.com/office/officeart/2005/8/layout/pyramid2"/>
    <dgm:cxn modelId="{10DA5B0A-BDB3-4A38-8E3A-8925C681FD95}" type="presParOf" srcId="{9947617A-3DA3-4051-9194-141B89D3C4BA}" destId="{DD6FE8AB-1FEC-440E-A015-4124D2C0A419}" srcOrd="4" destOrd="0" presId="urn:microsoft.com/office/officeart/2005/8/layout/pyramid2"/>
    <dgm:cxn modelId="{33B27A8F-1340-43B4-9F7F-3D14ECF4C96F}" type="presParOf" srcId="{9947617A-3DA3-4051-9194-141B89D3C4BA}" destId="{C687DE89-EF13-41CE-8BB8-C8CA62D0C8D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1E54275-3857-437F-8BB1-87E03D66B599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1014A5-1B2D-4ED3-A666-74FF9EC7EF5A}">
      <dgm:prSet phldrT="[Texto]"/>
      <dgm:spPr/>
      <dgm:t>
        <a:bodyPr/>
        <a:lstStyle/>
        <a:p>
          <a:r>
            <a:rPr lang="es-ES" smtClean="0"/>
            <a:t>Consumo per cápita de frutas alcanza los 105 kilos</a:t>
          </a:r>
          <a:endParaRPr lang="en-US"/>
        </a:p>
      </dgm:t>
    </dgm:pt>
    <dgm:pt modelId="{2B313F13-4AA2-4751-B4B4-1D3E6ECE3C6E}" type="parTrans" cxnId="{7495AD44-7ABF-4CC7-9FDD-9AB0574BEEBB}">
      <dgm:prSet/>
      <dgm:spPr/>
      <dgm:t>
        <a:bodyPr/>
        <a:lstStyle/>
        <a:p>
          <a:endParaRPr lang="en-US"/>
        </a:p>
      </dgm:t>
    </dgm:pt>
    <dgm:pt modelId="{CE7FC4C8-FF1A-49A3-98A1-BFEF221AE47E}" type="sibTrans" cxnId="{7495AD44-7ABF-4CC7-9FDD-9AB0574BEEBB}">
      <dgm:prSet/>
      <dgm:spPr/>
      <dgm:t>
        <a:bodyPr/>
        <a:lstStyle/>
        <a:p>
          <a:endParaRPr lang="en-US"/>
        </a:p>
      </dgm:t>
    </dgm:pt>
    <dgm:pt modelId="{30AE3EB4-A6A8-40A5-85B9-ECCA726DBDD3}">
      <dgm:prSet phldrT="[Texto]"/>
      <dgm:spPr/>
      <dgm:t>
        <a:bodyPr/>
        <a:lstStyle/>
        <a:p>
          <a:r>
            <a:rPr lang="es-ES" dirty="0" smtClean="0"/>
            <a:t>Pedidos pulpa de frutas y frutas deshidratadas</a:t>
          </a:r>
          <a:endParaRPr lang="en-US" dirty="0"/>
        </a:p>
      </dgm:t>
    </dgm:pt>
    <dgm:pt modelId="{F727DF8F-5B88-48F9-841F-3CBE53C5211E}" type="parTrans" cxnId="{CA8D326B-640E-4301-9174-9F7121C7634F}">
      <dgm:prSet/>
      <dgm:spPr/>
      <dgm:t>
        <a:bodyPr/>
        <a:lstStyle/>
        <a:p>
          <a:endParaRPr lang="en-US"/>
        </a:p>
      </dgm:t>
    </dgm:pt>
    <dgm:pt modelId="{7333D6B9-CB5C-4A3C-A24B-7928FB4B6AF0}" type="sibTrans" cxnId="{CA8D326B-640E-4301-9174-9F7121C7634F}">
      <dgm:prSet/>
      <dgm:spPr/>
      <dgm:t>
        <a:bodyPr/>
        <a:lstStyle/>
        <a:p>
          <a:endParaRPr lang="en-US"/>
        </a:p>
      </dgm:t>
    </dgm:pt>
    <dgm:pt modelId="{391925AE-3506-4A2F-B0AA-FD63330CDC0E}" type="pres">
      <dgm:prSet presAssocID="{91E54275-3857-437F-8BB1-87E03D66B59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BAFC26-0B02-4051-A7D5-2FD87150F8FE}" type="pres">
      <dgm:prSet presAssocID="{A11014A5-1B2D-4ED3-A666-74FF9EC7EF5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30A02-A522-49A5-875E-C956D46CE531}" type="pres">
      <dgm:prSet presAssocID="{CE7FC4C8-FF1A-49A3-98A1-BFEF221AE47E}" presName="sibTrans" presStyleLbl="sibTrans2D1" presStyleIdx="0" presStyleCnt="1"/>
      <dgm:spPr/>
      <dgm:t>
        <a:bodyPr/>
        <a:lstStyle/>
        <a:p>
          <a:endParaRPr lang="en-US"/>
        </a:p>
      </dgm:t>
    </dgm:pt>
    <dgm:pt modelId="{41610B79-19AD-4DFE-8A27-D166555CF587}" type="pres">
      <dgm:prSet presAssocID="{CE7FC4C8-FF1A-49A3-98A1-BFEF221AE47E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FFC852E9-3C6C-4363-8666-C4E450063D64}" type="pres">
      <dgm:prSet presAssocID="{30AE3EB4-A6A8-40A5-85B9-ECCA726DBDD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E02535-78DD-40CB-82D4-DA00651F6160}" type="presOf" srcId="{91E54275-3857-437F-8BB1-87E03D66B599}" destId="{391925AE-3506-4A2F-B0AA-FD63330CDC0E}" srcOrd="0" destOrd="0" presId="urn:microsoft.com/office/officeart/2005/8/layout/process2"/>
    <dgm:cxn modelId="{CA8D326B-640E-4301-9174-9F7121C7634F}" srcId="{91E54275-3857-437F-8BB1-87E03D66B599}" destId="{30AE3EB4-A6A8-40A5-85B9-ECCA726DBDD3}" srcOrd="1" destOrd="0" parTransId="{F727DF8F-5B88-48F9-841F-3CBE53C5211E}" sibTransId="{7333D6B9-CB5C-4A3C-A24B-7928FB4B6AF0}"/>
    <dgm:cxn modelId="{C236EF2E-C21A-4FD7-8CFA-C8FE8B687003}" type="presOf" srcId="{CE7FC4C8-FF1A-49A3-98A1-BFEF221AE47E}" destId="{B4430A02-A522-49A5-875E-C956D46CE531}" srcOrd="0" destOrd="0" presId="urn:microsoft.com/office/officeart/2005/8/layout/process2"/>
    <dgm:cxn modelId="{750F21D6-B042-400E-AA54-E4C0D3FBAE73}" type="presOf" srcId="{30AE3EB4-A6A8-40A5-85B9-ECCA726DBDD3}" destId="{FFC852E9-3C6C-4363-8666-C4E450063D64}" srcOrd="0" destOrd="0" presId="urn:microsoft.com/office/officeart/2005/8/layout/process2"/>
    <dgm:cxn modelId="{7495AD44-7ABF-4CC7-9FDD-9AB0574BEEBB}" srcId="{91E54275-3857-437F-8BB1-87E03D66B599}" destId="{A11014A5-1B2D-4ED3-A666-74FF9EC7EF5A}" srcOrd="0" destOrd="0" parTransId="{2B313F13-4AA2-4751-B4B4-1D3E6ECE3C6E}" sibTransId="{CE7FC4C8-FF1A-49A3-98A1-BFEF221AE47E}"/>
    <dgm:cxn modelId="{3BF693D9-A2C2-496E-902F-F572F079C36C}" type="presOf" srcId="{A11014A5-1B2D-4ED3-A666-74FF9EC7EF5A}" destId="{4CBAFC26-0B02-4051-A7D5-2FD87150F8FE}" srcOrd="0" destOrd="0" presId="urn:microsoft.com/office/officeart/2005/8/layout/process2"/>
    <dgm:cxn modelId="{A5798A36-9A26-4343-9257-E2593E2D4ED3}" type="presOf" srcId="{CE7FC4C8-FF1A-49A3-98A1-BFEF221AE47E}" destId="{41610B79-19AD-4DFE-8A27-D166555CF587}" srcOrd="1" destOrd="0" presId="urn:microsoft.com/office/officeart/2005/8/layout/process2"/>
    <dgm:cxn modelId="{F5439AC8-6552-4D00-A369-D77C473BBAFD}" type="presParOf" srcId="{391925AE-3506-4A2F-B0AA-FD63330CDC0E}" destId="{4CBAFC26-0B02-4051-A7D5-2FD87150F8FE}" srcOrd="0" destOrd="0" presId="urn:microsoft.com/office/officeart/2005/8/layout/process2"/>
    <dgm:cxn modelId="{DD0FC56A-478A-457E-B51B-A5F07632D481}" type="presParOf" srcId="{391925AE-3506-4A2F-B0AA-FD63330CDC0E}" destId="{B4430A02-A522-49A5-875E-C956D46CE531}" srcOrd="1" destOrd="0" presId="urn:microsoft.com/office/officeart/2005/8/layout/process2"/>
    <dgm:cxn modelId="{8B62A575-04C5-4180-AB59-2FF916616BC5}" type="presParOf" srcId="{B4430A02-A522-49A5-875E-C956D46CE531}" destId="{41610B79-19AD-4DFE-8A27-D166555CF587}" srcOrd="0" destOrd="0" presId="urn:microsoft.com/office/officeart/2005/8/layout/process2"/>
    <dgm:cxn modelId="{D4BEAF7A-AEEA-4326-B7CF-4B5262273282}" type="presParOf" srcId="{391925AE-3506-4A2F-B0AA-FD63330CDC0E}" destId="{FFC852E9-3C6C-4363-8666-C4E450063D64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78B47F9-7EF0-4166-A1C8-DA597EACBC32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88C9816-A81B-48AC-BFBC-4703DFB5C3AD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smtClean="0"/>
            <a:t>  </a:t>
          </a:r>
          <a:endParaRPr lang="en-US"/>
        </a:p>
      </dgm:t>
    </dgm:pt>
    <dgm:pt modelId="{A8325A9E-D061-462F-A57A-53E0E2A2F956}" type="parTrans" cxnId="{1FF40666-232E-4844-946E-BB2CCB06805C}">
      <dgm:prSet/>
      <dgm:spPr/>
      <dgm:t>
        <a:bodyPr/>
        <a:lstStyle/>
        <a:p>
          <a:endParaRPr lang="en-US"/>
        </a:p>
      </dgm:t>
    </dgm:pt>
    <dgm:pt modelId="{A5BB65B3-5C25-4752-AF01-0659168EC870}" type="sibTrans" cxnId="{1FF40666-232E-4844-946E-BB2CCB06805C}">
      <dgm:prSet/>
      <dgm:spPr/>
      <dgm:t>
        <a:bodyPr/>
        <a:lstStyle/>
        <a:p>
          <a:endParaRPr lang="en-US"/>
        </a:p>
      </dgm:t>
    </dgm:pt>
    <dgm:pt modelId="{AE536B75-3997-4301-A213-CA62B878828D}">
      <dgm:prSet phldrT="[Texto]"/>
      <dgm:spPr>
        <a:solidFill>
          <a:schemeClr val="accent3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es-ES" dirty="0" smtClean="0"/>
            <a:t>Sabor, valor nutricional y calidad.</a:t>
          </a:r>
          <a:endParaRPr lang="en-US" dirty="0"/>
        </a:p>
      </dgm:t>
    </dgm:pt>
    <dgm:pt modelId="{1683D6C2-468A-4F1C-BFE0-C5B8FD1EB320}" type="parTrans" cxnId="{90661A0A-D5B8-4655-8A57-C9FB6420EC3D}">
      <dgm:prSet/>
      <dgm:spPr/>
      <dgm:t>
        <a:bodyPr/>
        <a:lstStyle/>
        <a:p>
          <a:endParaRPr lang="en-US"/>
        </a:p>
      </dgm:t>
    </dgm:pt>
    <dgm:pt modelId="{F256E474-060E-4CAE-B9A5-B4E57B5C4247}" type="sibTrans" cxnId="{90661A0A-D5B8-4655-8A57-C9FB6420EC3D}">
      <dgm:prSet/>
      <dgm:spPr/>
      <dgm:t>
        <a:bodyPr/>
        <a:lstStyle/>
        <a:p>
          <a:endParaRPr lang="en-US"/>
        </a:p>
      </dgm:t>
    </dgm:pt>
    <dgm:pt modelId="{CBC8D815-2599-4E16-A8A8-6EA69635DCE2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dirty="0" smtClean="0"/>
            <a:t>  </a:t>
          </a:r>
          <a:endParaRPr lang="en-US" dirty="0"/>
        </a:p>
      </dgm:t>
    </dgm:pt>
    <dgm:pt modelId="{27B97978-3DC0-4811-9310-8A30D59E8DA4}" type="parTrans" cxnId="{A54D8E97-6752-44B1-88BB-1C64F276AED0}">
      <dgm:prSet/>
      <dgm:spPr/>
      <dgm:t>
        <a:bodyPr/>
        <a:lstStyle/>
        <a:p>
          <a:endParaRPr lang="en-US"/>
        </a:p>
      </dgm:t>
    </dgm:pt>
    <dgm:pt modelId="{6D510F2A-B872-44EC-9393-5F0B9D6E0693}" type="sibTrans" cxnId="{A54D8E97-6752-44B1-88BB-1C64F276AED0}">
      <dgm:prSet/>
      <dgm:spPr/>
      <dgm:t>
        <a:bodyPr/>
        <a:lstStyle/>
        <a:p>
          <a:endParaRPr lang="en-US"/>
        </a:p>
      </dgm:t>
    </dgm:pt>
    <dgm:pt modelId="{3F59E6E5-4638-4803-A642-02B5F50D5F65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smtClean="0"/>
            <a:t> </a:t>
          </a:r>
          <a:endParaRPr lang="en-US" dirty="0"/>
        </a:p>
      </dgm:t>
    </dgm:pt>
    <dgm:pt modelId="{7A713772-4F1B-4DB6-86EF-BB80CAB370CD}" type="parTrans" cxnId="{3F6E1A79-1A2A-4A9C-A393-4E6C0B6C4853}">
      <dgm:prSet/>
      <dgm:spPr/>
      <dgm:t>
        <a:bodyPr/>
        <a:lstStyle/>
        <a:p>
          <a:endParaRPr lang="en-US"/>
        </a:p>
      </dgm:t>
    </dgm:pt>
    <dgm:pt modelId="{DE0A8EC7-7112-4BD6-AD7F-7A4FD29129A3}" type="sibTrans" cxnId="{3F6E1A79-1A2A-4A9C-A393-4E6C0B6C4853}">
      <dgm:prSet/>
      <dgm:spPr/>
      <dgm:t>
        <a:bodyPr/>
        <a:lstStyle/>
        <a:p>
          <a:endParaRPr lang="en-US"/>
        </a:p>
      </dgm:t>
    </dgm:pt>
    <dgm:pt modelId="{63C98841-A30C-45D1-9495-34F62BB221AD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C" smtClean="0"/>
            <a:t> </a:t>
          </a:r>
          <a:endParaRPr lang="en-US"/>
        </a:p>
      </dgm:t>
    </dgm:pt>
    <dgm:pt modelId="{AA2226C5-DEB1-4CA8-BDA8-1A3B0638ADBF}" type="parTrans" cxnId="{A061A490-439B-4E9A-A8D9-9D8B8912877C}">
      <dgm:prSet/>
      <dgm:spPr/>
      <dgm:t>
        <a:bodyPr/>
        <a:lstStyle/>
        <a:p>
          <a:endParaRPr lang="en-US"/>
        </a:p>
      </dgm:t>
    </dgm:pt>
    <dgm:pt modelId="{503DF2CC-C3E8-48E5-BC4A-1194F690A7D3}" type="sibTrans" cxnId="{A061A490-439B-4E9A-A8D9-9D8B8912877C}">
      <dgm:prSet/>
      <dgm:spPr/>
      <dgm:t>
        <a:bodyPr/>
        <a:lstStyle/>
        <a:p>
          <a:endParaRPr lang="en-US"/>
        </a:p>
      </dgm:t>
    </dgm:pt>
    <dgm:pt modelId="{E9EF0D3D-95E9-4243-93A2-59321B35975B}" type="pres">
      <dgm:prSet presAssocID="{F78B47F9-7EF0-4166-A1C8-DA597EACBC3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D79DFE-3772-4A61-9102-850DA4A2062A}" type="pres">
      <dgm:prSet presAssocID="{F78B47F9-7EF0-4166-A1C8-DA597EACBC32}" presName="radial" presStyleCnt="0">
        <dgm:presLayoutVars>
          <dgm:animLvl val="ctr"/>
        </dgm:presLayoutVars>
      </dgm:prSet>
      <dgm:spPr/>
    </dgm:pt>
    <dgm:pt modelId="{9BFFDB52-AF57-41B6-8399-395A97282F2B}" type="pres">
      <dgm:prSet presAssocID="{A88C9816-A81B-48AC-BFBC-4703DFB5C3AD}" presName="centerShape" presStyleLbl="vennNode1" presStyleIdx="0" presStyleCnt="5"/>
      <dgm:spPr/>
      <dgm:t>
        <a:bodyPr/>
        <a:lstStyle/>
        <a:p>
          <a:endParaRPr lang="en-US"/>
        </a:p>
      </dgm:t>
    </dgm:pt>
    <dgm:pt modelId="{7670CBBE-2A8B-4B2C-8AAC-463411298175}" type="pres">
      <dgm:prSet presAssocID="{AE536B75-3997-4301-A213-CA62B878828D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D7DB6-673B-48EB-9E52-A75ADDB39AC4}" type="pres">
      <dgm:prSet presAssocID="{CBC8D815-2599-4E16-A8A8-6EA69635DCE2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E08B0-3148-4E53-A27C-E1EB562EE5F6}" type="pres">
      <dgm:prSet presAssocID="{3F59E6E5-4638-4803-A642-02B5F50D5F65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79300-14E5-418C-9E91-9F8806B87A59}" type="pres">
      <dgm:prSet presAssocID="{63C98841-A30C-45D1-9495-34F62BB221AD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A100A8-B7E2-4A87-BC88-94F05C8E93FA}" type="presOf" srcId="{63C98841-A30C-45D1-9495-34F62BB221AD}" destId="{92279300-14E5-418C-9E91-9F8806B87A59}" srcOrd="0" destOrd="0" presId="urn:microsoft.com/office/officeart/2005/8/layout/radial3"/>
    <dgm:cxn modelId="{90661A0A-D5B8-4655-8A57-C9FB6420EC3D}" srcId="{A88C9816-A81B-48AC-BFBC-4703DFB5C3AD}" destId="{AE536B75-3997-4301-A213-CA62B878828D}" srcOrd="0" destOrd="0" parTransId="{1683D6C2-468A-4F1C-BFE0-C5B8FD1EB320}" sibTransId="{F256E474-060E-4CAE-B9A5-B4E57B5C4247}"/>
    <dgm:cxn modelId="{416ED9E5-70D7-42A3-9A6B-533AE0B9DB64}" type="presOf" srcId="{3F59E6E5-4638-4803-A642-02B5F50D5F65}" destId="{BDEE08B0-3148-4E53-A27C-E1EB562EE5F6}" srcOrd="0" destOrd="0" presId="urn:microsoft.com/office/officeart/2005/8/layout/radial3"/>
    <dgm:cxn modelId="{1FF40666-232E-4844-946E-BB2CCB06805C}" srcId="{F78B47F9-7EF0-4166-A1C8-DA597EACBC32}" destId="{A88C9816-A81B-48AC-BFBC-4703DFB5C3AD}" srcOrd="0" destOrd="0" parTransId="{A8325A9E-D061-462F-A57A-53E0E2A2F956}" sibTransId="{A5BB65B3-5C25-4752-AF01-0659168EC870}"/>
    <dgm:cxn modelId="{F5748EE1-1763-4D1D-B2D7-EA995F6D6213}" type="presOf" srcId="{A88C9816-A81B-48AC-BFBC-4703DFB5C3AD}" destId="{9BFFDB52-AF57-41B6-8399-395A97282F2B}" srcOrd="0" destOrd="0" presId="urn:microsoft.com/office/officeart/2005/8/layout/radial3"/>
    <dgm:cxn modelId="{1D8444B5-A04C-470D-80F5-C149001D1B65}" type="presOf" srcId="{AE536B75-3997-4301-A213-CA62B878828D}" destId="{7670CBBE-2A8B-4B2C-8AAC-463411298175}" srcOrd="0" destOrd="0" presId="urn:microsoft.com/office/officeart/2005/8/layout/radial3"/>
    <dgm:cxn modelId="{A061A490-439B-4E9A-A8D9-9D8B8912877C}" srcId="{A88C9816-A81B-48AC-BFBC-4703DFB5C3AD}" destId="{63C98841-A30C-45D1-9495-34F62BB221AD}" srcOrd="3" destOrd="0" parTransId="{AA2226C5-DEB1-4CA8-BDA8-1A3B0638ADBF}" sibTransId="{503DF2CC-C3E8-48E5-BC4A-1194F690A7D3}"/>
    <dgm:cxn modelId="{0BC6C440-EA60-4E42-91B2-5A381C425978}" type="presOf" srcId="{F78B47F9-7EF0-4166-A1C8-DA597EACBC32}" destId="{E9EF0D3D-95E9-4243-93A2-59321B35975B}" srcOrd="0" destOrd="0" presId="urn:microsoft.com/office/officeart/2005/8/layout/radial3"/>
    <dgm:cxn modelId="{59083221-BABF-40C5-8BE1-F400CA25EAA5}" type="presOf" srcId="{CBC8D815-2599-4E16-A8A8-6EA69635DCE2}" destId="{AB9D7DB6-673B-48EB-9E52-A75ADDB39AC4}" srcOrd="0" destOrd="0" presId="urn:microsoft.com/office/officeart/2005/8/layout/radial3"/>
    <dgm:cxn modelId="{A54D8E97-6752-44B1-88BB-1C64F276AED0}" srcId="{A88C9816-A81B-48AC-BFBC-4703DFB5C3AD}" destId="{CBC8D815-2599-4E16-A8A8-6EA69635DCE2}" srcOrd="1" destOrd="0" parTransId="{27B97978-3DC0-4811-9310-8A30D59E8DA4}" sibTransId="{6D510F2A-B872-44EC-9393-5F0B9D6E0693}"/>
    <dgm:cxn modelId="{3F6E1A79-1A2A-4A9C-A393-4E6C0B6C4853}" srcId="{A88C9816-A81B-48AC-BFBC-4703DFB5C3AD}" destId="{3F59E6E5-4638-4803-A642-02B5F50D5F65}" srcOrd="2" destOrd="0" parTransId="{7A713772-4F1B-4DB6-86EF-BB80CAB370CD}" sibTransId="{DE0A8EC7-7112-4BD6-AD7F-7A4FD29129A3}"/>
    <dgm:cxn modelId="{DFC7537B-C5E6-45F7-94A2-758ABA985085}" type="presParOf" srcId="{E9EF0D3D-95E9-4243-93A2-59321B35975B}" destId="{E4D79DFE-3772-4A61-9102-850DA4A2062A}" srcOrd="0" destOrd="0" presId="urn:microsoft.com/office/officeart/2005/8/layout/radial3"/>
    <dgm:cxn modelId="{800ED842-188B-43CF-BEA0-64BDA6137566}" type="presParOf" srcId="{E4D79DFE-3772-4A61-9102-850DA4A2062A}" destId="{9BFFDB52-AF57-41B6-8399-395A97282F2B}" srcOrd="0" destOrd="0" presId="urn:microsoft.com/office/officeart/2005/8/layout/radial3"/>
    <dgm:cxn modelId="{3154AD39-9F08-4A0B-9C71-2514E37EBBF4}" type="presParOf" srcId="{E4D79DFE-3772-4A61-9102-850DA4A2062A}" destId="{7670CBBE-2A8B-4B2C-8AAC-463411298175}" srcOrd="1" destOrd="0" presId="urn:microsoft.com/office/officeart/2005/8/layout/radial3"/>
    <dgm:cxn modelId="{5184D302-3B76-4E17-A7E1-474667F463E4}" type="presParOf" srcId="{E4D79DFE-3772-4A61-9102-850DA4A2062A}" destId="{AB9D7DB6-673B-48EB-9E52-A75ADDB39AC4}" srcOrd="2" destOrd="0" presId="urn:microsoft.com/office/officeart/2005/8/layout/radial3"/>
    <dgm:cxn modelId="{8D4B8661-C8DD-48E4-AACE-0E3E4C7EBDCB}" type="presParOf" srcId="{E4D79DFE-3772-4A61-9102-850DA4A2062A}" destId="{BDEE08B0-3148-4E53-A27C-E1EB562EE5F6}" srcOrd="3" destOrd="0" presId="urn:microsoft.com/office/officeart/2005/8/layout/radial3"/>
    <dgm:cxn modelId="{16CD52E9-EC1B-4A13-9B99-58C26A491770}" type="presParOf" srcId="{E4D79DFE-3772-4A61-9102-850DA4A2062A}" destId="{92279300-14E5-418C-9E91-9F8806B87A5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8493219-0B95-4D6F-8A49-9CE697A22163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BE9A7E-83FB-4B94-AD6E-D96CBE3E6EF5}">
      <dgm:prSet phldrT="[Texto]"/>
      <dgm:spPr/>
      <dgm:t>
        <a:bodyPr/>
        <a:lstStyle/>
        <a:p>
          <a:r>
            <a:rPr lang="es-ES" smtClean="0"/>
            <a:t>Producción Mundial</a:t>
          </a:r>
          <a:endParaRPr lang="en-US"/>
        </a:p>
      </dgm:t>
    </dgm:pt>
    <dgm:pt modelId="{D67E86FA-6D60-4315-A6E4-E2A62CAA139B}" type="parTrans" cxnId="{0BAD9923-73F0-4D62-8877-0436675B5637}">
      <dgm:prSet/>
      <dgm:spPr/>
      <dgm:t>
        <a:bodyPr/>
        <a:lstStyle/>
        <a:p>
          <a:endParaRPr lang="en-US"/>
        </a:p>
      </dgm:t>
    </dgm:pt>
    <dgm:pt modelId="{2AC34B33-E3E7-49B0-A514-4793287F687D}" type="sibTrans" cxnId="{0BAD9923-73F0-4D62-8877-0436675B5637}">
      <dgm:prSet/>
      <dgm:spPr/>
      <dgm:t>
        <a:bodyPr/>
        <a:lstStyle/>
        <a:p>
          <a:endParaRPr lang="en-US"/>
        </a:p>
      </dgm:t>
    </dgm:pt>
    <dgm:pt modelId="{F276C1BC-CE04-495D-8AF4-CE64DAEDA1E2}">
      <dgm:prSet phldrT="[Texto]"/>
      <dgm:spPr/>
      <dgm:t>
        <a:bodyPr/>
        <a:lstStyle/>
        <a:p>
          <a:r>
            <a:rPr lang="es-ES" smtClean="0"/>
            <a:t>90% en: Brasil, Colombia, Perú y Ecuador</a:t>
          </a:r>
          <a:endParaRPr lang="en-US"/>
        </a:p>
      </dgm:t>
    </dgm:pt>
    <dgm:pt modelId="{1BD175D6-2D11-40D3-AC7A-8FAEFDB163AC}" type="parTrans" cxnId="{99FEDB2F-580F-4366-BE0E-514E39DD5856}">
      <dgm:prSet/>
      <dgm:spPr/>
      <dgm:t>
        <a:bodyPr/>
        <a:lstStyle/>
        <a:p>
          <a:endParaRPr lang="en-US"/>
        </a:p>
      </dgm:t>
    </dgm:pt>
    <dgm:pt modelId="{1FEA0F3E-8489-49A1-9898-D9AD473DA92C}" type="sibTrans" cxnId="{99FEDB2F-580F-4366-BE0E-514E39DD5856}">
      <dgm:prSet/>
      <dgm:spPr/>
      <dgm:t>
        <a:bodyPr/>
        <a:lstStyle/>
        <a:p>
          <a:endParaRPr lang="en-US"/>
        </a:p>
      </dgm:t>
    </dgm:pt>
    <dgm:pt modelId="{1DC1EEF0-EADC-40B1-A123-73221A370BEC}">
      <dgm:prSet phldrT="[Texto]"/>
      <dgm:spPr/>
      <dgm:t>
        <a:bodyPr/>
        <a:lstStyle/>
        <a:p>
          <a:r>
            <a:rPr lang="es-ES" smtClean="0"/>
            <a:t>10% resto del mundo. </a:t>
          </a:r>
          <a:endParaRPr lang="en-US"/>
        </a:p>
      </dgm:t>
    </dgm:pt>
    <dgm:pt modelId="{409CBDB0-ACD1-4E5E-AC02-F7CB22526ADC}" type="parTrans" cxnId="{ADE50C6A-47D0-40F4-A77B-7DC266D18D80}">
      <dgm:prSet/>
      <dgm:spPr/>
      <dgm:t>
        <a:bodyPr/>
        <a:lstStyle/>
        <a:p>
          <a:endParaRPr lang="en-US"/>
        </a:p>
      </dgm:t>
    </dgm:pt>
    <dgm:pt modelId="{B127D928-F10C-4F74-9BA8-66ED610F0F4F}" type="sibTrans" cxnId="{ADE50C6A-47D0-40F4-A77B-7DC266D18D80}">
      <dgm:prSet/>
      <dgm:spPr/>
      <dgm:t>
        <a:bodyPr/>
        <a:lstStyle/>
        <a:p>
          <a:endParaRPr lang="en-US"/>
        </a:p>
      </dgm:t>
    </dgm:pt>
    <dgm:pt modelId="{1888E82B-82D5-448D-AA98-BBD9A3BEDA54}">
      <dgm:prSet phldrT="[Texto]"/>
      <dgm:spPr/>
      <dgm:t>
        <a:bodyPr/>
        <a:lstStyle/>
        <a:p>
          <a:r>
            <a:rPr lang="es-EC" smtClean="0"/>
            <a:t>Mayor Valor</a:t>
          </a:r>
          <a:endParaRPr lang="en-US"/>
        </a:p>
      </dgm:t>
    </dgm:pt>
    <dgm:pt modelId="{C9CC005F-1B7F-43DC-AB5E-70E16D3AA678}" type="parTrans" cxnId="{97A8B11A-CD63-4BEF-9915-FF2C9FBFBA40}">
      <dgm:prSet/>
      <dgm:spPr/>
      <dgm:t>
        <a:bodyPr/>
        <a:lstStyle/>
        <a:p>
          <a:endParaRPr lang="en-US"/>
        </a:p>
      </dgm:t>
    </dgm:pt>
    <dgm:pt modelId="{0AD6A89F-BCF2-4788-9204-AFF1E9F5C211}" type="sibTrans" cxnId="{97A8B11A-CD63-4BEF-9915-FF2C9FBFBA40}">
      <dgm:prSet/>
      <dgm:spPr/>
      <dgm:t>
        <a:bodyPr/>
        <a:lstStyle/>
        <a:p>
          <a:endParaRPr lang="en-US"/>
        </a:p>
      </dgm:t>
    </dgm:pt>
    <dgm:pt modelId="{104F1A5D-DA4D-44B4-9999-D80F5DFA375D}" type="pres">
      <dgm:prSet presAssocID="{68493219-0B95-4D6F-8A49-9CE697A2216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ACAFFA-319D-46D7-A9E8-64DFE1551BA6}" type="pres">
      <dgm:prSet presAssocID="{1888E82B-82D5-448D-AA98-BBD9A3BEDA5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781E7F-2ADE-433C-9DDD-6D40C5ACD3F2}" type="pres">
      <dgm:prSet presAssocID="{0AD6A89F-BCF2-4788-9204-AFF1E9F5C211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C144ADF-92D0-49E5-88B7-DFDC32F29240}" type="pres">
      <dgm:prSet presAssocID="{0AD6A89F-BCF2-4788-9204-AFF1E9F5C211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A06110F6-2B8B-4428-8292-B909159B72C8}" type="pres">
      <dgm:prSet presAssocID="{FDBE9A7E-83FB-4B94-AD6E-D96CBE3E6EF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B2226D-39A8-4B1F-9366-D2072DAF3641}" type="pres">
      <dgm:prSet presAssocID="{2AC34B33-E3E7-49B0-A514-4793287F687D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A2007EF-69D1-4A51-8F16-6C762F466F62}" type="pres">
      <dgm:prSet presAssocID="{2AC34B33-E3E7-49B0-A514-4793287F687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DAB9E8E-BD8E-4702-A917-33AA19BB06F9}" type="pres">
      <dgm:prSet presAssocID="{F276C1BC-CE04-495D-8AF4-CE64DAEDA1E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8540BB-2412-4BBA-B142-9CE3FEC88117}" type="pres">
      <dgm:prSet presAssocID="{1FEA0F3E-8489-49A1-9898-D9AD473DA92C}" presName="sibTrans" presStyleLbl="sibTrans2D1" presStyleIdx="2" presStyleCnt="3"/>
      <dgm:spPr/>
      <dgm:t>
        <a:bodyPr/>
        <a:lstStyle/>
        <a:p>
          <a:endParaRPr lang="en-US"/>
        </a:p>
      </dgm:t>
    </dgm:pt>
    <dgm:pt modelId="{8362261B-05BA-4C05-BB1C-CA076829A2FA}" type="pres">
      <dgm:prSet presAssocID="{1FEA0F3E-8489-49A1-9898-D9AD473DA92C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66C4425F-70E7-45D2-9A4E-DD573C7836E9}" type="pres">
      <dgm:prSet presAssocID="{1DC1EEF0-EADC-40B1-A123-73221A370BE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E50C6A-47D0-40F4-A77B-7DC266D18D80}" srcId="{68493219-0B95-4D6F-8A49-9CE697A22163}" destId="{1DC1EEF0-EADC-40B1-A123-73221A370BEC}" srcOrd="3" destOrd="0" parTransId="{409CBDB0-ACD1-4E5E-AC02-F7CB22526ADC}" sibTransId="{B127D928-F10C-4F74-9BA8-66ED610F0F4F}"/>
    <dgm:cxn modelId="{99FEDB2F-580F-4366-BE0E-514E39DD5856}" srcId="{68493219-0B95-4D6F-8A49-9CE697A22163}" destId="{F276C1BC-CE04-495D-8AF4-CE64DAEDA1E2}" srcOrd="2" destOrd="0" parTransId="{1BD175D6-2D11-40D3-AC7A-8FAEFDB163AC}" sibTransId="{1FEA0F3E-8489-49A1-9898-D9AD473DA92C}"/>
    <dgm:cxn modelId="{3D4F4C1A-3363-4A65-8026-DFCBB4577B66}" type="presOf" srcId="{1FEA0F3E-8489-49A1-9898-D9AD473DA92C}" destId="{8362261B-05BA-4C05-BB1C-CA076829A2FA}" srcOrd="1" destOrd="0" presId="urn:microsoft.com/office/officeart/2005/8/layout/process2"/>
    <dgm:cxn modelId="{5AF098C6-D41D-464B-A8F2-9161EBE6036F}" type="presOf" srcId="{0AD6A89F-BCF2-4788-9204-AFF1E9F5C211}" destId="{DC144ADF-92D0-49E5-88B7-DFDC32F29240}" srcOrd="1" destOrd="0" presId="urn:microsoft.com/office/officeart/2005/8/layout/process2"/>
    <dgm:cxn modelId="{8D4DD305-BD34-4ECF-B687-D2BE1190056B}" type="presOf" srcId="{FDBE9A7E-83FB-4B94-AD6E-D96CBE3E6EF5}" destId="{A06110F6-2B8B-4428-8292-B909159B72C8}" srcOrd="0" destOrd="0" presId="urn:microsoft.com/office/officeart/2005/8/layout/process2"/>
    <dgm:cxn modelId="{96033394-BDF0-4D48-8E3E-95353E5C8A99}" type="presOf" srcId="{2AC34B33-E3E7-49B0-A514-4793287F687D}" destId="{0EB2226D-39A8-4B1F-9366-D2072DAF3641}" srcOrd="0" destOrd="0" presId="urn:microsoft.com/office/officeart/2005/8/layout/process2"/>
    <dgm:cxn modelId="{D025E4EA-DDFE-422F-89F0-26B36367A018}" type="presOf" srcId="{2AC34B33-E3E7-49B0-A514-4793287F687D}" destId="{0A2007EF-69D1-4A51-8F16-6C762F466F62}" srcOrd="1" destOrd="0" presId="urn:microsoft.com/office/officeart/2005/8/layout/process2"/>
    <dgm:cxn modelId="{CB7E73D7-867B-4DC8-9B0F-A58F1146BEE4}" type="presOf" srcId="{F276C1BC-CE04-495D-8AF4-CE64DAEDA1E2}" destId="{BDAB9E8E-BD8E-4702-A917-33AA19BB06F9}" srcOrd="0" destOrd="0" presId="urn:microsoft.com/office/officeart/2005/8/layout/process2"/>
    <dgm:cxn modelId="{4EFACC68-D492-4C34-B4CC-9891CAF72274}" type="presOf" srcId="{1FEA0F3E-8489-49A1-9898-D9AD473DA92C}" destId="{D48540BB-2412-4BBA-B142-9CE3FEC88117}" srcOrd="0" destOrd="0" presId="urn:microsoft.com/office/officeart/2005/8/layout/process2"/>
    <dgm:cxn modelId="{0BAD9923-73F0-4D62-8877-0436675B5637}" srcId="{68493219-0B95-4D6F-8A49-9CE697A22163}" destId="{FDBE9A7E-83FB-4B94-AD6E-D96CBE3E6EF5}" srcOrd="1" destOrd="0" parTransId="{D67E86FA-6D60-4315-A6E4-E2A62CAA139B}" sibTransId="{2AC34B33-E3E7-49B0-A514-4793287F687D}"/>
    <dgm:cxn modelId="{94D2531A-E4F7-4D27-9BAC-99BC23AAFA81}" type="presOf" srcId="{1888E82B-82D5-448D-AA98-BBD9A3BEDA54}" destId="{CBACAFFA-319D-46D7-A9E8-64DFE1551BA6}" srcOrd="0" destOrd="0" presId="urn:microsoft.com/office/officeart/2005/8/layout/process2"/>
    <dgm:cxn modelId="{37A5F90A-5EE7-4EAF-AA4A-EC2256958B9D}" type="presOf" srcId="{68493219-0B95-4D6F-8A49-9CE697A22163}" destId="{104F1A5D-DA4D-44B4-9999-D80F5DFA375D}" srcOrd="0" destOrd="0" presId="urn:microsoft.com/office/officeart/2005/8/layout/process2"/>
    <dgm:cxn modelId="{97A8B11A-CD63-4BEF-9915-FF2C9FBFBA40}" srcId="{68493219-0B95-4D6F-8A49-9CE697A22163}" destId="{1888E82B-82D5-448D-AA98-BBD9A3BEDA54}" srcOrd="0" destOrd="0" parTransId="{C9CC005F-1B7F-43DC-AB5E-70E16D3AA678}" sibTransId="{0AD6A89F-BCF2-4788-9204-AFF1E9F5C211}"/>
    <dgm:cxn modelId="{877393E0-0AFA-4A40-8A36-C24FEF798C4A}" type="presOf" srcId="{0AD6A89F-BCF2-4788-9204-AFF1E9F5C211}" destId="{E3781E7F-2ADE-433C-9DDD-6D40C5ACD3F2}" srcOrd="0" destOrd="0" presId="urn:microsoft.com/office/officeart/2005/8/layout/process2"/>
    <dgm:cxn modelId="{508C1C86-C36C-475F-8DBC-330A905ECB10}" type="presOf" srcId="{1DC1EEF0-EADC-40B1-A123-73221A370BEC}" destId="{66C4425F-70E7-45D2-9A4E-DD573C7836E9}" srcOrd="0" destOrd="0" presId="urn:microsoft.com/office/officeart/2005/8/layout/process2"/>
    <dgm:cxn modelId="{BCBCBDF1-0710-4D9D-9177-A3A8A6EE8F11}" type="presParOf" srcId="{104F1A5D-DA4D-44B4-9999-D80F5DFA375D}" destId="{CBACAFFA-319D-46D7-A9E8-64DFE1551BA6}" srcOrd="0" destOrd="0" presId="urn:microsoft.com/office/officeart/2005/8/layout/process2"/>
    <dgm:cxn modelId="{9545DFF0-4DB9-4356-8130-E833DBC48A89}" type="presParOf" srcId="{104F1A5D-DA4D-44B4-9999-D80F5DFA375D}" destId="{E3781E7F-2ADE-433C-9DDD-6D40C5ACD3F2}" srcOrd="1" destOrd="0" presId="urn:microsoft.com/office/officeart/2005/8/layout/process2"/>
    <dgm:cxn modelId="{DFF47A9D-D09C-4DF6-9E5C-AB94C0C66B2E}" type="presParOf" srcId="{E3781E7F-2ADE-433C-9DDD-6D40C5ACD3F2}" destId="{DC144ADF-92D0-49E5-88B7-DFDC32F29240}" srcOrd="0" destOrd="0" presId="urn:microsoft.com/office/officeart/2005/8/layout/process2"/>
    <dgm:cxn modelId="{E73E5C66-506A-426B-96B1-BC0231C6E9F5}" type="presParOf" srcId="{104F1A5D-DA4D-44B4-9999-D80F5DFA375D}" destId="{A06110F6-2B8B-4428-8292-B909159B72C8}" srcOrd="2" destOrd="0" presId="urn:microsoft.com/office/officeart/2005/8/layout/process2"/>
    <dgm:cxn modelId="{45ED3654-DC28-4B8E-B362-0C7CB920DE51}" type="presParOf" srcId="{104F1A5D-DA4D-44B4-9999-D80F5DFA375D}" destId="{0EB2226D-39A8-4B1F-9366-D2072DAF3641}" srcOrd="3" destOrd="0" presId="urn:microsoft.com/office/officeart/2005/8/layout/process2"/>
    <dgm:cxn modelId="{F0B4336F-2358-4BEC-A28D-5C8FB03BF8DB}" type="presParOf" srcId="{0EB2226D-39A8-4B1F-9366-D2072DAF3641}" destId="{0A2007EF-69D1-4A51-8F16-6C762F466F62}" srcOrd="0" destOrd="0" presId="urn:microsoft.com/office/officeart/2005/8/layout/process2"/>
    <dgm:cxn modelId="{1E33981E-2C9E-4B1B-87E1-7BE3C370C1A3}" type="presParOf" srcId="{104F1A5D-DA4D-44B4-9999-D80F5DFA375D}" destId="{BDAB9E8E-BD8E-4702-A917-33AA19BB06F9}" srcOrd="4" destOrd="0" presId="urn:microsoft.com/office/officeart/2005/8/layout/process2"/>
    <dgm:cxn modelId="{9431E781-67F1-40CF-ACDB-753D779EA669}" type="presParOf" srcId="{104F1A5D-DA4D-44B4-9999-D80F5DFA375D}" destId="{D48540BB-2412-4BBA-B142-9CE3FEC88117}" srcOrd="5" destOrd="0" presId="urn:microsoft.com/office/officeart/2005/8/layout/process2"/>
    <dgm:cxn modelId="{1FF402A4-93E3-4111-A722-4492255C737A}" type="presParOf" srcId="{D48540BB-2412-4BBA-B142-9CE3FEC88117}" destId="{8362261B-05BA-4C05-BB1C-CA076829A2FA}" srcOrd="0" destOrd="0" presId="urn:microsoft.com/office/officeart/2005/8/layout/process2"/>
    <dgm:cxn modelId="{D744269B-FF65-4887-8062-CA648FB2F4D2}" type="presParOf" srcId="{104F1A5D-DA4D-44B4-9999-D80F5DFA375D}" destId="{66C4425F-70E7-45D2-9A4E-DD573C7836E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093A3BB6-6CCC-47FF-8226-D842C52BC145}" type="doc">
      <dgm:prSet loTypeId="urn:microsoft.com/office/officeart/2005/8/layout/lProcess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7FA7AA3-7275-4EBF-8472-A309865003CD}">
      <dgm:prSet phldrT="[Texto]" custT="1"/>
      <dgm:spPr/>
      <dgm:t>
        <a:bodyPr/>
        <a:lstStyle/>
        <a:p>
          <a:r>
            <a:rPr lang="es-ES" sz="3200" b="1" dirty="0" smtClean="0"/>
            <a:t>CONCLUSIONES</a:t>
          </a:r>
          <a:endParaRPr lang="es-ES" sz="3200" dirty="0"/>
        </a:p>
      </dgm:t>
    </dgm:pt>
    <dgm:pt modelId="{28FA778E-4565-46B2-A0C3-6571454C765F}" type="parTrans" cxnId="{696292EF-C0F8-4DCC-92C6-5ED5A5374C3D}">
      <dgm:prSet/>
      <dgm:spPr/>
      <dgm:t>
        <a:bodyPr/>
        <a:lstStyle/>
        <a:p>
          <a:endParaRPr lang="es-ES"/>
        </a:p>
      </dgm:t>
    </dgm:pt>
    <dgm:pt modelId="{297428DF-164E-486C-9908-EF4A6577BA1C}" type="sibTrans" cxnId="{696292EF-C0F8-4DCC-92C6-5ED5A5374C3D}">
      <dgm:prSet/>
      <dgm:spPr/>
      <dgm:t>
        <a:bodyPr/>
        <a:lstStyle/>
        <a:p>
          <a:endParaRPr lang="es-ES"/>
        </a:p>
      </dgm:t>
    </dgm:pt>
    <dgm:pt modelId="{4B436BA6-B931-4761-82D6-D3F532A3829A}">
      <dgm:prSet phldrT="[Texto]" custT="1"/>
      <dgm:spPr/>
      <dgm:t>
        <a:bodyPr/>
        <a:lstStyle/>
        <a:p>
          <a:r>
            <a:rPr lang="es-ES" sz="1600" b="1" dirty="0" smtClean="0"/>
            <a:t>Nueva tendencia de consumo impulsado por los millenials</a:t>
          </a:r>
          <a:endParaRPr lang="es-ES" sz="1600" b="1" dirty="0"/>
        </a:p>
      </dgm:t>
    </dgm:pt>
    <dgm:pt modelId="{BA84970F-5563-48DD-ABF0-40F9F7909AFF}" type="parTrans" cxnId="{6317CC0C-B1C9-47CC-A454-3B95179786B9}">
      <dgm:prSet/>
      <dgm:spPr/>
      <dgm:t>
        <a:bodyPr/>
        <a:lstStyle/>
        <a:p>
          <a:endParaRPr lang="es-ES"/>
        </a:p>
      </dgm:t>
    </dgm:pt>
    <dgm:pt modelId="{331EAB48-9CA7-41BB-BD0C-5E3EE7ECEC27}" type="sibTrans" cxnId="{6317CC0C-B1C9-47CC-A454-3B95179786B9}">
      <dgm:prSet/>
      <dgm:spPr/>
      <dgm:t>
        <a:bodyPr/>
        <a:lstStyle/>
        <a:p>
          <a:endParaRPr lang="es-ES" sz="2000" b="1"/>
        </a:p>
      </dgm:t>
    </dgm:pt>
    <dgm:pt modelId="{737F2085-1CB3-443E-97DF-20567C6316E3}">
      <dgm:prSet phldrT="[Texto]" custT="1"/>
      <dgm:spPr/>
      <dgm:t>
        <a:bodyPr/>
        <a:lstStyle/>
        <a:p>
          <a:r>
            <a:rPr lang="es-ES" sz="1600" b="1" dirty="0" smtClean="0"/>
            <a:t>Exportaciones en su mayoría esporádicas</a:t>
          </a:r>
        </a:p>
        <a:p>
          <a:r>
            <a:rPr lang="es-ES" sz="1600" b="1" dirty="0" smtClean="0"/>
            <a:t>Dificultad al momento de encontrar compradores</a:t>
          </a:r>
          <a:endParaRPr lang="es-ES" sz="1600" b="1" dirty="0"/>
        </a:p>
      </dgm:t>
    </dgm:pt>
    <dgm:pt modelId="{FA467859-4B40-408D-B4AA-270FE80094F4}" type="parTrans" cxnId="{3BCAFD54-8DBA-4F2F-A6A6-E022552FE68F}">
      <dgm:prSet/>
      <dgm:spPr/>
      <dgm:t>
        <a:bodyPr/>
        <a:lstStyle/>
        <a:p>
          <a:endParaRPr lang="es-ES"/>
        </a:p>
      </dgm:t>
    </dgm:pt>
    <dgm:pt modelId="{973586E5-17AD-4118-A7A0-1B533981E699}" type="sibTrans" cxnId="{3BCAFD54-8DBA-4F2F-A6A6-E022552FE68F}">
      <dgm:prSet/>
      <dgm:spPr/>
      <dgm:t>
        <a:bodyPr/>
        <a:lstStyle/>
        <a:p>
          <a:endParaRPr lang="es-ES" sz="2000" b="1"/>
        </a:p>
      </dgm:t>
    </dgm:pt>
    <dgm:pt modelId="{12290CB1-2184-471A-90F2-38A822C41A4C}">
      <dgm:prSet phldrT="[Texto]" custT="1"/>
      <dgm:spPr/>
      <dgm:t>
        <a:bodyPr/>
        <a:lstStyle/>
        <a:p>
          <a:r>
            <a:rPr lang="es-ES" sz="1600" b="1" dirty="0" smtClean="0"/>
            <a:t>Gran variedad de frutas, escasas y con </a:t>
          </a:r>
          <a:r>
            <a:rPr lang="es-ES" sz="1600" b="1" smtClean="0"/>
            <a:t>gran atractivo, </a:t>
          </a:r>
          <a:r>
            <a:rPr lang="es-ES" sz="1600" b="1" dirty="0" smtClean="0"/>
            <a:t>un ejemplo de ello son las frutas exóticas</a:t>
          </a:r>
          <a:endParaRPr lang="es-ES" sz="1600" b="1" dirty="0"/>
        </a:p>
      </dgm:t>
    </dgm:pt>
    <dgm:pt modelId="{6594D0DD-BCC4-463A-BB69-83E57C11EC99}" type="parTrans" cxnId="{1CAB02F0-E928-4340-8A8F-8C44625387E1}">
      <dgm:prSet/>
      <dgm:spPr/>
      <dgm:t>
        <a:bodyPr/>
        <a:lstStyle/>
        <a:p>
          <a:endParaRPr lang="es-ES"/>
        </a:p>
      </dgm:t>
    </dgm:pt>
    <dgm:pt modelId="{A5074ED6-997B-48AC-BAFD-AB305DDFBBB4}" type="sibTrans" cxnId="{1CAB02F0-E928-4340-8A8F-8C44625387E1}">
      <dgm:prSet/>
      <dgm:spPr/>
      <dgm:t>
        <a:bodyPr/>
        <a:lstStyle/>
        <a:p>
          <a:endParaRPr lang="es-ES" sz="2000" b="1"/>
        </a:p>
      </dgm:t>
    </dgm:pt>
    <dgm:pt modelId="{FF5006C4-B445-4E44-B2C8-9C50CE234C40}">
      <dgm:prSet phldrT="[Texto]" custT="1"/>
      <dgm:spPr/>
      <dgm:t>
        <a:bodyPr/>
        <a:lstStyle/>
        <a:p>
          <a:r>
            <a:rPr lang="es-EC" sz="1600" b="1" dirty="0" smtClean="0"/>
            <a:t>Permite que sus productos ingresen libres de aranceles, competir en igualdad de condiciones e incursionar con mayores oportunidades.</a:t>
          </a:r>
          <a:endParaRPr lang="es-ES" sz="1600" b="1" dirty="0"/>
        </a:p>
      </dgm:t>
    </dgm:pt>
    <dgm:pt modelId="{8982533D-2A84-4CAC-8556-8ED100EF873B}" type="parTrans" cxnId="{3FABBF2C-F1BC-445B-8907-D492925A396A}">
      <dgm:prSet/>
      <dgm:spPr/>
      <dgm:t>
        <a:bodyPr/>
        <a:lstStyle/>
        <a:p>
          <a:endParaRPr lang="es-ES"/>
        </a:p>
      </dgm:t>
    </dgm:pt>
    <dgm:pt modelId="{5FB54F47-EC1D-4641-BF4C-4B27B1931146}" type="sibTrans" cxnId="{3FABBF2C-F1BC-445B-8907-D492925A396A}">
      <dgm:prSet/>
      <dgm:spPr/>
      <dgm:t>
        <a:bodyPr/>
        <a:lstStyle/>
        <a:p>
          <a:endParaRPr lang="es-ES"/>
        </a:p>
      </dgm:t>
    </dgm:pt>
    <dgm:pt modelId="{EE4528E2-745D-47FA-9ACD-51AE993D18EC}" type="pres">
      <dgm:prSet presAssocID="{093A3BB6-6CCC-47FF-8226-D842C52BC1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978BF5-3929-4EAA-8C69-064679B3C9EE}" type="pres">
      <dgm:prSet presAssocID="{D7FA7AA3-7275-4EBF-8472-A309865003CD}" presName="vertFlow" presStyleCnt="0"/>
      <dgm:spPr/>
    </dgm:pt>
    <dgm:pt modelId="{914A9185-56B2-486B-957F-3B351F77CB96}" type="pres">
      <dgm:prSet presAssocID="{D7FA7AA3-7275-4EBF-8472-A309865003CD}" presName="header" presStyleLbl="node1" presStyleIdx="0" presStyleCnt="1"/>
      <dgm:spPr/>
      <dgm:t>
        <a:bodyPr/>
        <a:lstStyle/>
        <a:p>
          <a:endParaRPr lang="en-US"/>
        </a:p>
      </dgm:t>
    </dgm:pt>
    <dgm:pt modelId="{92B5ED7A-D503-476D-BA3F-97F973B8E820}" type="pres">
      <dgm:prSet presAssocID="{BA84970F-5563-48DD-ABF0-40F9F7909AFF}" presName="parTrans" presStyleLbl="sibTrans2D1" presStyleIdx="0" presStyleCnt="4"/>
      <dgm:spPr/>
      <dgm:t>
        <a:bodyPr/>
        <a:lstStyle/>
        <a:p>
          <a:endParaRPr lang="en-US"/>
        </a:p>
      </dgm:t>
    </dgm:pt>
    <dgm:pt modelId="{D25AD74C-EE2D-4EEB-8105-B0E4A4276AE6}" type="pres">
      <dgm:prSet presAssocID="{4B436BA6-B931-4761-82D6-D3F532A3829A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20BA4-0AB3-44AD-A8A8-CBF6BB3AF75C}" type="pres">
      <dgm:prSet presAssocID="{331EAB48-9CA7-41BB-BD0C-5E3EE7ECEC2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FC2905C-7EA4-49F5-A2EE-FFDF70C4E314}" type="pres">
      <dgm:prSet presAssocID="{737F2085-1CB3-443E-97DF-20567C6316E3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A61F5-F8BE-4D61-A5B3-7C22955FACB6}" type="pres">
      <dgm:prSet presAssocID="{973586E5-17AD-4118-A7A0-1B533981E699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8DE31AF-58AC-4AA5-AD18-0BFB3832C13C}" type="pres">
      <dgm:prSet presAssocID="{12290CB1-2184-471A-90F2-38A822C41A4C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F6135-125E-439B-A21E-5CDC971D4BE2}" type="pres">
      <dgm:prSet presAssocID="{A5074ED6-997B-48AC-BAFD-AB305DDFBBB4}" presName="sibTrans" presStyleLbl="sibTrans2D1" presStyleIdx="3" presStyleCnt="4"/>
      <dgm:spPr/>
      <dgm:t>
        <a:bodyPr/>
        <a:lstStyle/>
        <a:p>
          <a:endParaRPr lang="en-US"/>
        </a:p>
      </dgm:t>
    </dgm:pt>
    <dgm:pt modelId="{D770F288-4847-4950-ABC1-DB1A1A73FE2C}" type="pres">
      <dgm:prSet presAssocID="{FF5006C4-B445-4E44-B2C8-9C50CE234C40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CAFD54-8DBA-4F2F-A6A6-E022552FE68F}" srcId="{D7FA7AA3-7275-4EBF-8472-A309865003CD}" destId="{737F2085-1CB3-443E-97DF-20567C6316E3}" srcOrd="1" destOrd="0" parTransId="{FA467859-4B40-408D-B4AA-270FE80094F4}" sibTransId="{973586E5-17AD-4118-A7A0-1B533981E699}"/>
    <dgm:cxn modelId="{D45CB15E-6815-4496-98B6-3CD571E9D5A9}" type="presOf" srcId="{973586E5-17AD-4118-A7A0-1B533981E699}" destId="{668A61F5-F8BE-4D61-A5B3-7C22955FACB6}" srcOrd="0" destOrd="0" presId="urn:microsoft.com/office/officeart/2005/8/layout/lProcess1"/>
    <dgm:cxn modelId="{13C22869-746D-4A0E-9392-80E10BA41C79}" type="presOf" srcId="{D7FA7AA3-7275-4EBF-8472-A309865003CD}" destId="{914A9185-56B2-486B-957F-3B351F77CB96}" srcOrd="0" destOrd="0" presId="urn:microsoft.com/office/officeart/2005/8/layout/lProcess1"/>
    <dgm:cxn modelId="{1595D6B2-7D0C-4852-847A-3AB90CAB9A4B}" type="presOf" srcId="{093A3BB6-6CCC-47FF-8226-D842C52BC145}" destId="{EE4528E2-745D-47FA-9ACD-51AE993D18EC}" srcOrd="0" destOrd="0" presId="urn:microsoft.com/office/officeart/2005/8/layout/lProcess1"/>
    <dgm:cxn modelId="{1CAB02F0-E928-4340-8A8F-8C44625387E1}" srcId="{D7FA7AA3-7275-4EBF-8472-A309865003CD}" destId="{12290CB1-2184-471A-90F2-38A822C41A4C}" srcOrd="2" destOrd="0" parTransId="{6594D0DD-BCC4-463A-BB69-83E57C11EC99}" sibTransId="{A5074ED6-997B-48AC-BAFD-AB305DDFBBB4}"/>
    <dgm:cxn modelId="{486FB19A-AE11-44A6-AADF-AB0670C1206B}" type="presOf" srcId="{A5074ED6-997B-48AC-BAFD-AB305DDFBBB4}" destId="{3F1F6135-125E-439B-A21E-5CDC971D4BE2}" srcOrd="0" destOrd="0" presId="urn:microsoft.com/office/officeart/2005/8/layout/lProcess1"/>
    <dgm:cxn modelId="{EEC23F14-D0DA-4213-B881-8EFB4127DB75}" type="presOf" srcId="{FF5006C4-B445-4E44-B2C8-9C50CE234C40}" destId="{D770F288-4847-4950-ABC1-DB1A1A73FE2C}" srcOrd="0" destOrd="0" presId="urn:microsoft.com/office/officeart/2005/8/layout/lProcess1"/>
    <dgm:cxn modelId="{3FABBF2C-F1BC-445B-8907-D492925A396A}" srcId="{D7FA7AA3-7275-4EBF-8472-A309865003CD}" destId="{FF5006C4-B445-4E44-B2C8-9C50CE234C40}" srcOrd="3" destOrd="0" parTransId="{8982533D-2A84-4CAC-8556-8ED100EF873B}" sibTransId="{5FB54F47-EC1D-4641-BF4C-4B27B1931146}"/>
    <dgm:cxn modelId="{696292EF-C0F8-4DCC-92C6-5ED5A5374C3D}" srcId="{093A3BB6-6CCC-47FF-8226-D842C52BC145}" destId="{D7FA7AA3-7275-4EBF-8472-A309865003CD}" srcOrd="0" destOrd="0" parTransId="{28FA778E-4565-46B2-A0C3-6571454C765F}" sibTransId="{297428DF-164E-486C-9908-EF4A6577BA1C}"/>
    <dgm:cxn modelId="{6F2203DB-2C79-41B2-BAFB-2FD791EE6B7E}" type="presOf" srcId="{4B436BA6-B931-4761-82D6-D3F532A3829A}" destId="{D25AD74C-EE2D-4EEB-8105-B0E4A4276AE6}" srcOrd="0" destOrd="0" presId="urn:microsoft.com/office/officeart/2005/8/layout/lProcess1"/>
    <dgm:cxn modelId="{6317CC0C-B1C9-47CC-A454-3B95179786B9}" srcId="{D7FA7AA3-7275-4EBF-8472-A309865003CD}" destId="{4B436BA6-B931-4761-82D6-D3F532A3829A}" srcOrd="0" destOrd="0" parTransId="{BA84970F-5563-48DD-ABF0-40F9F7909AFF}" sibTransId="{331EAB48-9CA7-41BB-BD0C-5E3EE7ECEC27}"/>
    <dgm:cxn modelId="{72403082-244E-4C2E-A9DB-046B62ADADC5}" type="presOf" srcId="{BA84970F-5563-48DD-ABF0-40F9F7909AFF}" destId="{92B5ED7A-D503-476D-BA3F-97F973B8E820}" srcOrd="0" destOrd="0" presId="urn:microsoft.com/office/officeart/2005/8/layout/lProcess1"/>
    <dgm:cxn modelId="{DF60FF7F-D6B6-4038-BA18-3113A73E4420}" type="presOf" srcId="{331EAB48-9CA7-41BB-BD0C-5E3EE7ECEC27}" destId="{82820BA4-0AB3-44AD-A8A8-CBF6BB3AF75C}" srcOrd="0" destOrd="0" presId="urn:microsoft.com/office/officeart/2005/8/layout/lProcess1"/>
    <dgm:cxn modelId="{A6FEF99A-D350-4A7A-A133-1DCC1D96DE84}" type="presOf" srcId="{12290CB1-2184-471A-90F2-38A822C41A4C}" destId="{58DE31AF-58AC-4AA5-AD18-0BFB3832C13C}" srcOrd="0" destOrd="0" presId="urn:microsoft.com/office/officeart/2005/8/layout/lProcess1"/>
    <dgm:cxn modelId="{1C8B4B43-33F0-401B-9216-C6D5D2973AAA}" type="presOf" srcId="{737F2085-1CB3-443E-97DF-20567C6316E3}" destId="{6FC2905C-7EA4-49F5-A2EE-FFDF70C4E314}" srcOrd="0" destOrd="0" presId="urn:microsoft.com/office/officeart/2005/8/layout/lProcess1"/>
    <dgm:cxn modelId="{42A3B86F-EF99-4AA4-80AD-5ADA08FF6E1A}" type="presParOf" srcId="{EE4528E2-745D-47FA-9ACD-51AE993D18EC}" destId="{A1978BF5-3929-4EAA-8C69-064679B3C9EE}" srcOrd="0" destOrd="0" presId="urn:microsoft.com/office/officeart/2005/8/layout/lProcess1"/>
    <dgm:cxn modelId="{E434B1D1-C6B8-458E-9E29-CD8C85A0619E}" type="presParOf" srcId="{A1978BF5-3929-4EAA-8C69-064679B3C9EE}" destId="{914A9185-56B2-486B-957F-3B351F77CB96}" srcOrd="0" destOrd="0" presId="urn:microsoft.com/office/officeart/2005/8/layout/lProcess1"/>
    <dgm:cxn modelId="{52F52093-EE3A-4770-8A0B-CD1F151F18BD}" type="presParOf" srcId="{A1978BF5-3929-4EAA-8C69-064679B3C9EE}" destId="{92B5ED7A-D503-476D-BA3F-97F973B8E820}" srcOrd="1" destOrd="0" presId="urn:microsoft.com/office/officeart/2005/8/layout/lProcess1"/>
    <dgm:cxn modelId="{F28BC17B-4D3E-497E-82AD-DFF1D31FE75D}" type="presParOf" srcId="{A1978BF5-3929-4EAA-8C69-064679B3C9EE}" destId="{D25AD74C-EE2D-4EEB-8105-B0E4A4276AE6}" srcOrd="2" destOrd="0" presId="urn:microsoft.com/office/officeart/2005/8/layout/lProcess1"/>
    <dgm:cxn modelId="{1E84C073-9B13-4627-A12B-EC1E0F09BA83}" type="presParOf" srcId="{A1978BF5-3929-4EAA-8C69-064679B3C9EE}" destId="{82820BA4-0AB3-44AD-A8A8-CBF6BB3AF75C}" srcOrd="3" destOrd="0" presId="urn:microsoft.com/office/officeart/2005/8/layout/lProcess1"/>
    <dgm:cxn modelId="{3CFF5323-C0C9-4F05-B75F-988B01F37CBE}" type="presParOf" srcId="{A1978BF5-3929-4EAA-8C69-064679B3C9EE}" destId="{6FC2905C-7EA4-49F5-A2EE-FFDF70C4E314}" srcOrd="4" destOrd="0" presId="urn:microsoft.com/office/officeart/2005/8/layout/lProcess1"/>
    <dgm:cxn modelId="{31E03920-D59A-4CF6-8B7D-661FF0E4903B}" type="presParOf" srcId="{A1978BF5-3929-4EAA-8C69-064679B3C9EE}" destId="{668A61F5-F8BE-4D61-A5B3-7C22955FACB6}" srcOrd="5" destOrd="0" presId="urn:microsoft.com/office/officeart/2005/8/layout/lProcess1"/>
    <dgm:cxn modelId="{DC52A19B-FE55-4FA2-A5E9-7E6E03DB36F8}" type="presParOf" srcId="{A1978BF5-3929-4EAA-8C69-064679B3C9EE}" destId="{58DE31AF-58AC-4AA5-AD18-0BFB3832C13C}" srcOrd="6" destOrd="0" presId="urn:microsoft.com/office/officeart/2005/8/layout/lProcess1"/>
    <dgm:cxn modelId="{BA917E02-70DD-40CA-A8FC-B3986E7A2E57}" type="presParOf" srcId="{A1978BF5-3929-4EAA-8C69-064679B3C9EE}" destId="{3F1F6135-125E-439B-A21E-5CDC971D4BE2}" srcOrd="7" destOrd="0" presId="urn:microsoft.com/office/officeart/2005/8/layout/lProcess1"/>
    <dgm:cxn modelId="{DB7F39B9-5EB1-4AAC-A008-C803F4420A95}" type="presParOf" srcId="{A1978BF5-3929-4EAA-8C69-064679B3C9EE}" destId="{D770F288-4847-4950-ABC1-DB1A1A73FE2C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D98D3B7-0D42-4BB7-9183-31C43FC7A1BC}" type="doc">
      <dgm:prSet loTypeId="urn:microsoft.com/office/officeart/2005/8/layout/lProcess1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CB77EC9-8E57-4174-A2C5-987DBFA514C0}">
      <dgm:prSet phldrT="[Texto]" custT="1"/>
      <dgm:spPr/>
      <dgm:t>
        <a:bodyPr/>
        <a:lstStyle/>
        <a:p>
          <a:r>
            <a:rPr lang="es-ES" sz="2000" b="1" dirty="0" smtClean="0"/>
            <a:t>Diferenciación de sus productos, combinación de frutas u otros ingredientes, productos orgánicos o con certificaciones.</a:t>
          </a:r>
          <a:endParaRPr lang="es-ES" sz="2000" b="1" dirty="0"/>
        </a:p>
      </dgm:t>
    </dgm:pt>
    <dgm:pt modelId="{7E2F0C08-D48B-4EC2-99CC-C84658001102}" type="parTrans" cxnId="{0633C709-BAA5-4586-B15C-5D1B519D2DEC}">
      <dgm:prSet/>
      <dgm:spPr/>
      <dgm:t>
        <a:bodyPr/>
        <a:lstStyle/>
        <a:p>
          <a:endParaRPr lang="es-ES" sz="2000" b="1"/>
        </a:p>
      </dgm:t>
    </dgm:pt>
    <dgm:pt modelId="{1B1F8EC4-5167-4F6F-A34D-0F8156F0F950}" type="sibTrans" cxnId="{0633C709-BAA5-4586-B15C-5D1B519D2DEC}">
      <dgm:prSet/>
      <dgm:spPr/>
      <dgm:t>
        <a:bodyPr/>
        <a:lstStyle/>
        <a:p>
          <a:endParaRPr lang="es-ES" sz="2000" b="1"/>
        </a:p>
      </dgm:t>
    </dgm:pt>
    <dgm:pt modelId="{E7B36200-FB4E-4B2C-83D6-358E03889D19}">
      <dgm:prSet phldrT="[Texto]" custT="1"/>
      <dgm:spPr/>
      <dgm:t>
        <a:bodyPr/>
        <a:lstStyle/>
        <a:p>
          <a:r>
            <a:rPr lang="es-ES" sz="2000" b="1" dirty="0" smtClean="0"/>
            <a:t>Persigan la ASOCIATIVIDAD, participación en Rondas de negociación, ferias internacionales y bases de datos .</a:t>
          </a:r>
          <a:endParaRPr lang="es-ES" sz="2000" b="1" dirty="0"/>
        </a:p>
      </dgm:t>
    </dgm:pt>
    <dgm:pt modelId="{1E8C408C-B249-4776-AD72-62879B279C41}" type="parTrans" cxnId="{F565E8B6-742A-42F7-B735-33C7CA36EADD}">
      <dgm:prSet/>
      <dgm:spPr/>
      <dgm:t>
        <a:bodyPr/>
        <a:lstStyle/>
        <a:p>
          <a:endParaRPr lang="es-ES" sz="2000" b="1"/>
        </a:p>
      </dgm:t>
    </dgm:pt>
    <dgm:pt modelId="{0ABB9FB9-CA96-4443-96EF-8E3C6327D76E}" type="sibTrans" cxnId="{F565E8B6-742A-42F7-B735-33C7CA36EADD}">
      <dgm:prSet/>
      <dgm:spPr/>
      <dgm:t>
        <a:bodyPr/>
        <a:lstStyle/>
        <a:p>
          <a:endParaRPr lang="es-ES" sz="2000" b="1"/>
        </a:p>
      </dgm:t>
    </dgm:pt>
    <dgm:pt modelId="{9602D508-0BFF-4D52-94EC-84417C9373F8}">
      <dgm:prSet phldrT="[Texto]" custT="1"/>
      <dgm:spPr/>
      <dgm:t>
        <a:bodyPr/>
        <a:lstStyle/>
        <a:p>
          <a:r>
            <a:rPr lang="es-EC" sz="2000" b="1" dirty="0" smtClean="0"/>
            <a:t>Frutas no tradicionales: atractivo en el mercado internacional</a:t>
          </a:r>
          <a:endParaRPr lang="es-ES" sz="2000" b="1" dirty="0"/>
        </a:p>
      </dgm:t>
    </dgm:pt>
    <dgm:pt modelId="{1B9AC604-3E2D-4692-97B2-2C46385E3A8E}" type="parTrans" cxnId="{AFD95C13-BB03-427E-883A-C95EA5F39A8A}">
      <dgm:prSet/>
      <dgm:spPr/>
      <dgm:t>
        <a:bodyPr/>
        <a:lstStyle/>
        <a:p>
          <a:endParaRPr lang="es-ES" sz="2000" b="1"/>
        </a:p>
      </dgm:t>
    </dgm:pt>
    <dgm:pt modelId="{D4D8CA19-EF54-4197-B1AE-3E0DD91A61B9}" type="sibTrans" cxnId="{AFD95C13-BB03-427E-883A-C95EA5F39A8A}">
      <dgm:prSet/>
      <dgm:spPr/>
      <dgm:t>
        <a:bodyPr/>
        <a:lstStyle/>
        <a:p>
          <a:endParaRPr lang="es-ES" sz="2000" b="1"/>
        </a:p>
      </dgm:t>
    </dgm:pt>
    <dgm:pt modelId="{4EDD4C1E-0FAA-468B-87A8-4FADFC6151AB}">
      <dgm:prSet phldrT="[Texto]" custT="1"/>
      <dgm:spPr/>
      <dgm:t>
        <a:bodyPr/>
        <a:lstStyle/>
        <a:p>
          <a:r>
            <a:rPr lang="es-ES" sz="3200" b="1" dirty="0" smtClean="0"/>
            <a:t>RECOMENDACIONES</a:t>
          </a:r>
          <a:endParaRPr lang="es-ES" sz="3200" b="1" dirty="0"/>
        </a:p>
      </dgm:t>
    </dgm:pt>
    <dgm:pt modelId="{FA7F417D-C0DB-4EE4-B3F4-559E591F7117}" type="parTrans" cxnId="{0F45C0CB-7CC6-497A-964D-F09ED1912C1A}">
      <dgm:prSet/>
      <dgm:spPr/>
      <dgm:t>
        <a:bodyPr/>
        <a:lstStyle/>
        <a:p>
          <a:endParaRPr lang="en-US"/>
        </a:p>
      </dgm:t>
    </dgm:pt>
    <dgm:pt modelId="{936D4017-5EA3-420F-A743-E09D19807FA3}" type="sibTrans" cxnId="{0F45C0CB-7CC6-497A-964D-F09ED1912C1A}">
      <dgm:prSet/>
      <dgm:spPr/>
      <dgm:t>
        <a:bodyPr/>
        <a:lstStyle/>
        <a:p>
          <a:endParaRPr lang="en-US"/>
        </a:p>
      </dgm:t>
    </dgm:pt>
    <dgm:pt modelId="{B26C92CC-975F-4F82-A2A3-A58F3A84BA69}">
      <dgm:prSet phldrT="[Texto]" custT="1"/>
      <dgm:spPr/>
      <dgm:t>
        <a:bodyPr/>
        <a:lstStyle/>
        <a:p>
          <a:r>
            <a:rPr lang="es-EC" sz="2000" b="1" dirty="0" smtClean="0"/>
            <a:t>Se recomienda que realicen estudios de mercado que les permita conocer el tipo </a:t>
          </a:r>
          <a:r>
            <a:rPr lang="es-EC" sz="2000" b="1" smtClean="0"/>
            <a:t>de cliente</a:t>
          </a:r>
          <a:endParaRPr lang="es-ES" sz="2000" b="1" dirty="0"/>
        </a:p>
      </dgm:t>
    </dgm:pt>
    <dgm:pt modelId="{CAE63228-00C4-4961-A9AA-5065E4C7F8D7}" type="parTrans" cxnId="{B9AADE8E-87EB-4E7C-A99B-80B537CE102F}">
      <dgm:prSet/>
      <dgm:spPr/>
      <dgm:t>
        <a:bodyPr/>
        <a:lstStyle/>
        <a:p>
          <a:endParaRPr lang="en-US"/>
        </a:p>
      </dgm:t>
    </dgm:pt>
    <dgm:pt modelId="{42AA5C2C-5DCE-4325-920E-CBC4A3DD33A1}" type="sibTrans" cxnId="{B9AADE8E-87EB-4E7C-A99B-80B537CE102F}">
      <dgm:prSet/>
      <dgm:spPr/>
      <dgm:t>
        <a:bodyPr/>
        <a:lstStyle/>
        <a:p>
          <a:endParaRPr lang="en-US"/>
        </a:p>
      </dgm:t>
    </dgm:pt>
    <dgm:pt modelId="{9528E192-01ED-4EC0-9B4C-41FD0C9A9D92}" type="pres">
      <dgm:prSet presAssocID="{FD98D3B7-0D42-4BB7-9183-31C43FC7A1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21B96E-135B-444E-A5C8-A0977B2606A3}" type="pres">
      <dgm:prSet presAssocID="{4EDD4C1E-0FAA-468B-87A8-4FADFC6151AB}" presName="vertFlow" presStyleCnt="0"/>
      <dgm:spPr/>
      <dgm:t>
        <a:bodyPr/>
        <a:lstStyle/>
        <a:p>
          <a:endParaRPr lang="en-US"/>
        </a:p>
      </dgm:t>
    </dgm:pt>
    <dgm:pt modelId="{C2FC8B6B-000C-40E6-BC72-2EFBDF412BD5}" type="pres">
      <dgm:prSet presAssocID="{4EDD4C1E-0FAA-468B-87A8-4FADFC6151AB}" presName="header" presStyleLbl="node1" presStyleIdx="0" presStyleCnt="1"/>
      <dgm:spPr/>
      <dgm:t>
        <a:bodyPr/>
        <a:lstStyle/>
        <a:p>
          <a:endParaRPr lang="en-US"/>
        </a:p>
      </dgm:t>
    </dgm:pt>
    <dgm:pt modelId="{042665CF-72BC-42AB-896B-8B0882E8362D}" type="pres">
      <dgm:prSet presAssocID="{7E2F0C08-D48B-4EC2-99CC-C84658001102}" presName="parTrans" presStyleLbl="sibTrans2D1" presStyleIdx="0" presStyleCnt="4"/>
      <dgm:spPr/>
      <dgm:t>
        <a:bodyPr/>
        <a:lstStyle/>
        <a:p>
          <a:endParaRPr lang="en-US"/>
        </a:p>
      </dgm:t>
    </dgm:pt>
    <dgm:pt modelId="{A7B0D2E9-89B8-425A-8E87-4F8B756B7678}" type="pres">
      <dgm:prSet presAssocID="{BCB77EC9-8E57-4174-A2C5-987DBFA514C0}" presName="child" presStyleLbl="alignAccFollowNode1" presStyleIdx="0" presStyleCnt="4" custScaleX="1634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9CE61-8AB3-4950-899A-33A3F50DFE09}" type="pres">
      <dgm:prSet presAssocID="{1B1F8EC4-5167-4F6F-A34D-0F8156F0F950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B006C11-9A80-4294-8A64-DD7E1EED2AB6}" type="pres">
      <dgm:prSet presAssocID="{E7B36200-FB4E-4B2C-83D6-358E03889D19}" presName="child" presStyleLbl="alignAccFollowNode1" presStyleIdx="1" presStyleCnt="4" custScaleX="1634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F4935-F17C-4D71-9FFB-A4A736F77517}" type="pres">
      <dgm:prSet presAssocID="{0ABB9FB9-CA96-4443-96EF-8E3C6327D76E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2F86AF2-9ED8-4681-8996-7BD7484E5CD9}" type="pres">
      <dgm:prSet presAssocID="{9602D508-0BFF-4D52-94EC-84417C9373F8}" presName="child" presStyleLbl="alignAccFollowNode1" presStyleIdx="2" presStyleCnt="4" custScaleX="1634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C0E9C-F2FA-4948-91E7-58E65BAE6980}" type="pres">
      <dgm:prSet presAssocID="{D4D8CA19-EF54-4197-B1AE-3E0DD91A61B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FEB80423-908F-46E0-8C36-8E3B50A0F377}" type="pres">
      <dgm:prSet presAssocID="{B26C92CC-975F-4F82-A2A3-A58F3A84BA69}" presName="child" presStyleLbl="alignAccFollowNode1" presStyleIdx="3" presStyleCnt="4" custScaleX="1634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C24EF2-7F6F-4B2F-B6D9-FA22684F6742}" type="presOf" srcId="{D4D8CA19-EF54-4197-B1AE-3E0DD91A61B9}" destId="{83DC0E9C-F2FA-4948-91E7-58E65BAE6980}" srcOrd="0" destOrd="0" presId="urn:microsoft.com/office/officeart/2005/8/layout/lProcess1"/>
    <dgm:cxn modelId="{CDF01701-C70F-420B-984F-62FE6FEE0DC2}" type="presOf" srcId="{4EDD4C1E-0FAA-468B-87A8-4FADFC6151AB}" destId="{C2FC8B6B-000C-40E6-BC72-2EFBDF412BD5}" srcOrd="0" destOrd="0" presId="urn:microsoft.com/office/officeart/2005/8/layout/lProcess1"/>
    <dgm:cxn modelId="{D9D84BFF-0067-4BA2-9935-CEB430468E63}" type="presOf" srcId="{1B1F8EC4-5167-4F6F-A34D-0F8156F0F950}" destId="{35C9CE61-8AB3-4950-899A-33A3F50DFE09}" srcOrd="0" destOrd="0" presId="urn:microsoft.com/office/officeart/2005/8/layout/lProcess1"/>
    <dgm:cxn modelId="{F565E8B6-742A-42F7-B735-33C7CA36EADD}" srcId="{4EDD4C1E-0FAA-468B-87A8-4FADFC6151AB}" destId="{E7B36200-FB4E-4B2C-83D6-358E03889D19}" srcOrd="1" destOrd="0" parTransId="{1E8C408C-B249-4776-AD72-62879B279C41}" sibTransId="{0ABB9FB9-CA96-4443-96EF-8E3C6327D76E}"/>
    <dgm:cxn modelId="{B9AADE8E-87EB-4E7C-A99B-80B537CE102F}" srcId="{4EDD4C1E-0FAA-468B-87A8-4FADFC6151AB}" destId="{B26C92CC-975F-4F82-A2A3-A58F3A84BA69}" srcOrd="3" destOrd="0" parTransId="{CAE63228-00C4-4961-A9AA-5065E4C7F8D7}" sibTransId="{42AA5C2C-5DCE-4325-920E-CBC4A3DD33A1}"/>
    <dgm:cxn modelId="{A4EC5D61-DB8E-469C-A713-64096D65E695}" type="presOf" srcId="{BCB77EC9-8E57-4174-A2C5-987DBFA514C0}" destId="{A7B0D2E9-89B8-425A-8E87-4F8B756B7678}" srcOrd="0" destOrd="0" presId="urn:microsoft.com/office/officeart/2005/8/layout/lProcess1"/>
    <dgm:cxn modelId="{0F45C0CB-7CC6-497A-964D-F09ED1912C1A}" srcId="{FD98D3B7-0D42-4BB7-9183-31C43FC7A1BC}" destId="{4EDD4C1E-0FAA-468B-87A8-4FADFC6151AB}" srcOrd="0" destOrd="0" parTransId="{FA7F417D-C0DB-4EE4-B3F4-559E591F7117}" sibTransId="{936D4017-5EA3-420F-A743-E09D19807FA3}"/>
    <dgm:cxn modelId="{4A6AF2F0-A1B4-493F-9FCD-D2A2E8C466AA}" type="presOf" srcId="{9602D508-0BFF-4D52-94EC-84417C9373F8}" destId="{82F86AF2-9ED8-4681-8996-7BD7484E5CD9}" srcOrd="0" destOrd="0" presId="urn:microsoft.com/office/officeart/2005/8/layout/lProcess1"/>
    <dgm:cxn modelId="{F5CD6218-9EF5-4109-BE30-D66A11F02F77}" type="presOf" srcId="{0ABB9FB9-CA96-4443-96EF-8E3C6327D76E}" destId="{FAEF4935-F17C-4D71-9FFB-A4A736F77517}" srcOrd="0" destOrd="0" presId="urn:microsoft.com/office/officeart/2005/8/layout/lProcess1"/>
    <dgm:cxn modelId="{BEA4001A-F867-426E-B831-7C0B70E2C631}" type="presOf" srcId="{B26C92CC-975F-4F82-A2A3-A58F3A84BA69}" destId="{FEB80423-908F-46E0-8C36-8E3B50A0F377}" srcOrd="0" destOrd="0" presId="urn:microsoft.com/office/officeart/2005/8/layout/lProcess1"/>
    <dgm:cxn modelId="{0633C709-BAA5-4586-B15C-5D1B519D2DEC}" srcId="{4EDD4C1E-0FAA-468B-87A8-4FADFC6151AB}" destId="{BCB77EC9-8E57-4174-A2C5-987DBFA514C0}" srcOrd="0" destOrd="0" parTransId="{7E2F0C08-D48B-4EC2-99CC-C84658001102}" sibTransId="{1B1F8EC4-5167-4F6F-A34D-0F8156F0F950}"/>
    <dgm:cxn modelId="{89DD9CD1-26D2-498C-B1E2-BB1BAC7980CF}" type="presOf" srcId="{E7B36200-FB4E-4B2C-83D6-358E03889D19}" destId="{3B006C11-9A80-4294-8A64-DD7E1EED2AB6}" srcOrd="0" destOrd="0" presId="urn:microsoft.com/office/officeart/2005/8/layout/lProcess1"/>
    <dgm:cxn modelId="{8B74D7FC-73C0-4E3E-B502-4240EED34DE8}" type="presOf" srcId="{FD98D3B7-0D42-4BB7-9183-31C43FC7A1BC}" destId="{9528E192-01ED-4EC0-9B4C-41FD0C9A9D92}" srcOrd="0" destOrd="0" presId="urn:microsoft.com/office/officeart/2005/8/layout/lProcess1"/>
    <dgm:cxn modelId="{AFD95C13-BB03-427E-883A-C95EA5F39A8A}" srcId="{4EDD4C1E-0FAA-468B-87A8-4FADFC6151AB}" destId="{9602D508-0BFF-4D52-94EC-84417C9373F8}" srcOrd="2" destOrd="0" parTransId="{1B9AC604-3E2D-4692-97B2-2C46385E3A8E}" sibTransId="{D4D8CA19-EF54-4197-B1AE-3E0DD91A61B9}"/>
    <dgm:cxn modelId="{A225E965-0617-44B2-9E37-1D90907F4447}" type="presOf" srcId="{7E2F0C08-D48B-4EC2-99CC-C84658001102}" destId="{042665CF-72BC-42AB-896B-8B0882E8362D}" srcOrd="0" destOrd="0" presId="urn:microsoft.com/office/officeart/2005/8/layout/lProcess1"/>
    <dgm:cxn modelId="{2075C26E-ACC6-4ECA-85D6-7A2831F99C76}" type="presParOf" srcId="{9528E192-01ED-4EC0-9B4C-41FD0C9A9D92}" destId="{6521B96E-135B-444E-A5C8-A0977B2606A3}" srcOrd="0" destOrd="0" presId="urn:microsoft.com/office/officeart/2005/8/layout/lProcess1"/>
    <dgm:cxn modelId="{9A90DF89-4E41-489E-A95C-1AE5392C85A7}" type="presParOf" srcId="{6521B96E-135B-444E-A5C8-A0977B2606A3}" destId="{C2FC8B6B-000C-40E6-BC72-2EFBDF412BD5}" srcOrd="0" destOrd="0" presId="urn:microsoft.com/office/officeart/2005/8/layout/lProcess1"/>
    <dgm:cxn modelId="{D2E07F84-6EF5-45C2-A315-66D0518C7B83}" type="presParOf" srcId="{6521B96E-135B-444E-A5C8-A0977B2606A3}" destId="{042665CF-72BC-42AB-896B-8B0882E8362D}" srcOrd="1" destOrd="0" presId="urn:microsoft.com/office/officeart/2005/8/layout/lProcess1"/>
    <dgm:cxn modelId="{2C0B4598-AA07-4EC8-B8BF-CFA17DC8D244}" type="presParOf" srcId="{6521B96E-135B-444E-A5C8-A0977B2606A3}" destId="{A7B0D2E9-89B8-425A-8E87-4F8B756B7678}" srcOrd="2" destOrd="0" presId="urn:microsoft.com/office/officeart/2005/8/layout/lProcess1"/>
    <dgm:cxn modelId="{313E51D8-0B5D-40D2-805C-E851524192A2}" type="presParOf" srcId="{6521B96E-135B-444E-A5C8-A0977B2606A3}" destId="{35C9CE61-8AB3-4950-899A-33A3F50DFE09}" srcOrd="3" destOrd="0" presId="urn:microsoft.com/office/officeart/2005/8/layout/lProcess1"/>
    <dgm:cxn modelId="{19316B88-119A-451B-A38E-1F966E0C5D57}" type="presParOf" srcId="{6521B96E-135B-444E-A5C8-A0977B2606A3}" destId="{3B006C11-9A80-4294-8A64-DD7E1EED2AB6}" srcOrd="4" destOrd="0" presId="urn:microsoft.com/office/officeart/2005/8/layout/lProcess1"/>
    <dgm:cxn modelId="{9DC8A960-325B-48A5-ACA7-724A1F8231F0}" type="presParOf" srcId="{6521B96E-135B-444E-A5C8-A0977B2606A3}" destId="{FAEF4935-F17C-4D71-9FFB-A4A736F77517}" srcOrd="5" destOrd="0" presId="urn:microsoft.com/office/officeart/2005/8/layout/lProcess1"/>
    <dgm:cxn modelId="{4C9770C2-0B86-4473-9E48-A91AB6F30B98}" type="presParOf" srcId="{6521B96E-135B-444E-A5C8-A0977B2606A3}" destId="{82F86AF2-9ED8-4681-8996-7BD7484E5CD9}" srcOrd="6" destOrd="0" presId="urn:microsoft.com/office/officeart/2005/8/layout/lProcess1"/>
    <dgm:cxn modelId="{167C40F1-EFF3-4E56-A044-1FFD5B99634D}" type="presParOf" srcId="{6521B96E-135B-444E-A5C8-A0977B2606A3}" destId="{83DC0E9C-F2FA-4948-91E7-58E65BAE6980}" srcOrd="7" destOrd="0" presId="urn:microsoft.com/office/officeart/2005/8/layout/lProcess1"/>
    <dgm:cxn modelId="{3D69915C-A548-4A1C-9EAF-B2C461CD28E4}" type="presParOf" srcId="{6521B96E-135B-444E-A5C8-A0977B2606A3}" destId="{FEB80423-908F-46E0-8C36-8E3B50A0F377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05E8A0-EB8A-4753-B4E9-261BAE2BD8AB}" type="doc">
      <dgm:prSet loTypeId="urn:microsoft.com/office/officeart/2005/8/layout/process1" loCatId="process" qsTypeId="urn:microsoft.com/office/officeart/2005/8/quickstyle/simple4" qsCatId="simple" csTypeId="urn:microsoft.com/office/officeart/2005/8/colors/colorful4" csCatId="colorful" phldr="1"/>
      <dgm:spPr/>
    </dgm:pt>
    <dgm:pt modelId="{58FD3AA5-8DE5-4FDC-866E-3A081E0FF3EA}">
      <dgm:prSet phldrT="[Texto]" custT="1"/>
      <dgm:spPr/>
      <dgm:t>
        <a:bodyPr/>
        <a:lstStyle/>
        <a:p>
          <a:r>
            <a:rPr lang="es-EC" sz="2400" b="1" dirty="0" smtClean="0">
              <a:latin typeface="+mj-lt"/>
              <a:cs typeface="Times New Roman" panose="02020603050405020304" pitchFamily="18" charset="0"/>
            </a:rPr>
            <a:t>Envase</a:t>
          </a:r>
          <a:endParaRPr lang="en-US" sz="2400" b="1" dirty="0">
            <a:latin typeface="+mj-lt"/>
            <a:cs typeface="Times New Roman" panose="02020603050405020304" pitchFamily="18" charset="0"/>
          </a:endParaRPr>
        </a:p>
      </dgm:t>
    </dgm:pt>
    <dgm:pt modelId="{08067B6B-34C2-475A-8901-93D7E6B47663}" type="parTrans" cxnId="{E3B60F37-BF0C-4181-919F-3A31316EF388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836AC0E3-62DB-4999-B34D-17B4CBE6AE9F}" type="sibTrans" cxnId="{E3B60F37-BF0C-4181-919F-3A31316EF388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6E2A55CF-1BA7-4B71-886D-4384EF1E288C}">
      <dgm:prSet phldrT="[Texto]" custT="1"/>
      <dgm:spPr/>
      <dgm:t>
        <a:bodyPr/>
        <a:lstStyle/>
        <a:p>
          <a:r>
            <a:rPr lang="es-EC" sz="2400" b="1" dirty="0" smtClean="0">
              <a:latin typeface="+mj-lt"/>
              <a:cs typeface="Times New Roman" panose="02020603050405020304" pitchFamily="18" charset="0"/>
            </a:rPr>
            <a:t>Empaque</a:t>
          </a:r>
          <a:endParaRPr lang="en-US" sz="2400" b="1" dirty="0">
            <a:latin typeface="+mj-lt"/>
            <a:cs typeface="Times New Roman" panose="02020603050405020304" pitchFamily="18" charset="0"/>
          </a:endParaRPr>
        </a:p>
      </dgm:t>
    </dgm:pt>
    <dgm:pt modelId="{7365CDAA-3362-4248-9C74-4D7499BB232D}" type="parTrans" cxnId="{F2E8D9A3-A92C-40B3-A5A2-A91E10E421F6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73D1AD73-C7E6-4377-A8A1-36DCC909A71C}" type="sibTrans" cxnId="{F2E8D9A3-A92C-40B3-A5A2-A91E10E421F6}">
      <dgm:prSet custT="1"/>
      <dgm:spPr/>
      <dgm:t>
        <a:bodyPr/>
        <a:lstStyle/>
        <a:p>
          <a:endParaRPr lang="en-US" sz="24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ACF83781-6ED6-4A9A-9FD9-0B7E604A3675}">
      <dgm:prSet phldrT="[Texto]" custT="1"/>
      <dgm:spPr/>
      <dgm:t>
        <a:bodyPr/>
        <a:lstStyle/>
        <a:p>
          <a:r>
            <a:rPr lang="en-US" sz="2400" b="1" dirty="0" err="1" smtClean="0">
              <a:latin typeface="+mj-lt"/>
              <a:cs typeface="Times New Roman" panose="02020603050405020304" pitchFamily="18" charset="0"/>
            </a:rPr>
            <a:t>Embalaje</a:t>
          </a:r>
          <a:endParaRPr lang="en-US" sz="2400" b="1" dirty="0">
            <a:latin typeface="+mj-lt"/>
            <a:cs typeface="Times New Roman" panose="02020603050405020304" pitchFamily="18" charset="0"/>
          </a:endParaRPr>
        </a:p>
      </dgm:t>
    </dgm:pt>
    <dgm:pt modelId="{CCD5ACEE-7A6B-41F9-9D9D-F74283026EED}" type="parTrans" cxnId="{BCD39299-7410-4D88-BADC-AF266BC8320F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15E6C172-67D5-4D0B-B9EE-F9D69126694B}" type="sibTrans" cxnId="{BCD39299-7410-4D88-BADC-AF266BC8320F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E63B1CD4-4062-4455-BE87-6DDAC7446B0D}" type="pres">
      <dgm:prSet presAssocID="{3105E8A0-EB8A-4753-B4E9-261BAE2BD8AB}" presName="Name0" presStyleCnt="0">
        <dgm:presLayoutVars>
          <dgm:dir/>
          <dgm:resizeHandles val="exact"/>
        </dgm:presLayoutVars>
      </dgm:prSet>
      <dgm:spPr/>
    </dgm:pt>
    <dgm:pt modelId="{42369232-056B-4FD2-8825-21601B04C981}" type="pres">
      <dgm:prSet presAssocID="{58FD3AA5-8DE5-4FDC-866E-3A081E0FF3EA}" presName="node" presStyleLbl="node1" presStyleIdx="0" presStyleCnt="3" custLinFactNeighborX="1165" custLinFactNeighborY="83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D88A0-B88C-4368-81EC-F4D1A466BB36}" type="pres">
      <dgm:prSet presAssocID="{836AC0E3-62DB-4999-B34D-17B4CBE6AE9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B376B8C-877C-44A8-9A00-E6811C44829A}" type="pres">
      <dgm:prSet presAssocID="{836AC0E3-62DB-4999-B34D-17B4CBE6AE9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A5BC4392-B062-43DC-8E23-7EE54AC5B62A}" type="pres">
      <dgm:prSet presAssocID="{6E2A55CF-1BA7-4B71-886D-4384EF1E288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8CD3FA-1AD7-49A0-A3E0-3A67090EBE6B}" type="pres">
      <dgm:prSet presAssocID="{73D1AD73-C7E6-4377-A8A1-36DCC909A71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FFF0EFC-933E-43B0-A3AA-400222F97465}" type="pres">
      <dgm:prSet presAssocID="{73D1AD73-C7E6-4377-A8A1-36DCC909A71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9CF578C-CF0B-4C14-8AB8-0072CE7E61CC}" type="pres">
      <dgm:prSet presAssocID="{ACF83781-6ED6-4A9A-9FD9-0B7E604A3675}" presName="node" presStyleLbl="node1" presStyleIdx="2" presStyleCnt="3" custLinFactNeighborX="-18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E8D9A3-A92C-40B3-A5A2-A91E10E421F6}" srcId="{3105E8A0-EB8A-4753-B4E9-261BAE2BD8AB}" destId="{6E2A55CF-1BA7-4B71-886D-4384EF1E288C}" srcOrd="1" destOrd="0" parTransId="{7365CDAA-3362-4248-9C74-4D7499BB232D}" sibTransId="{73D1AD73-C7E6-4377-A8A1-36DCC909A71C}"/>
    <dgm:cxn modelId="{FDCF7643-EB7E-45F4-9050-53939A48ED27}" type="presOf" srcId="{836AC0E3-62DB-4999-B34D-17B4CBE6AE9F}" destId="{EB376B8C-877C-44A8-9A00-E6811C44829A}" srcOrd="1" destOrd="0" presId="urn:microsoft.com/office/officeart/2005/8/layout/process1"/>
    <dgm:cxn modelId="{E3B60F37-BF0C-4181-919F-3A31316EF388}" srcId="{3105E8A0-EB8A-4753-B4E9-261BAE2BD8AB}" destId="{58FD3AA5-8DE5-4FDC-866E-3A081E0FF3EA}" srcOrd="0" destOrd="0" parTransId="{08067B6B-34C2-475A-8901-93D7E6B47663}" sibTransId="{836AC0E3-62DB-4999-B34D-17B4CBE6AE9F}"/>
    <dgm:cxn modelId="{BCD39299-7410-4D88-BADC-AF266BC8320F}" srcId="{3105E8A0-EB8A-4753-B4E9-261BAE2BD8AB}" destId="{ACF83781-6ED6-4A9A-9FD9-0B7E604A3675}" srcOrd="2" destOrd="0" parTransId="{CCD5ACEE-7A6B-41F9-9D9D-F74283026EED}" sibTransId="{15E6C172-67D5-4D0B-B9EE-F9D69126694B}"/>
    <dgm:cxn modelId="{A33F8E43-6EB3-4BED-ACF9-E4BB8403F51E}" type="presOf" srcId="{73D1AD73-C7E6-4377-A8A1-36DCC909A71C}" destId="{6FFF0EFC-933E-43B0-A3AA-400222F97465}" srcOrd="1" destOrd="0" presId="urn:microsoft.com/office/officeart/2005/8/layout/process1"/>
    <dgm:cxn modelId="{5D5950B9-C5A1-44FE-B716-836AF6086A5E}" type="presOf" srcId="{836AC0E3-62DB-4999-B34D-17B4CBE6AE9F}" destId="{D93D88A0-B88C-4368-81EC-F4D1A466BB36}" srcOrd="0" destOrd="0" presId="urn:microsoft.com/office/officeart/2005/8/layout/process1"/>
    <dgm:cxn modelId="{60979D74-C137-453B-9261-673D4CCEA81F}" type="presOf" srcId="{73D1AD73-C7E6-4377-A8A1-36DCC909A71C}" destId="{4E8CD3FA-1AD7-49A0-A3E0-3A67090EBE6B}" srcOrd="0" destOrd="0" presId="urn:microsoft.com/office/officeart/2005/8/layout/process1"/>
    <dgm:cxn modelId="{F74ADFDE-7192-48C9-BDE5-44412C6D8341}" type="presOf" srcId="{ACF83781-6ED6-4A9A-9FD9-0B7E604A3675}" destId="{79CF578C-CF0B-4C14-8AB8-0072CE7E61CC}" srcOrd="0" destOrd="0" presId="urn:microsoft.com/office/officeart/2005/8/layout/process1"/>
    <dgm:cxn modelId="{9CDF1F19-12B4-4CA4-81D6-165828287630}" type="presOf" srcId="{58FD3AA5-8DE5-4FDC-866E-3A081E0FF3EA}" destId="{42369232-056B-4FD2-8825-21601B04C981}" srcOrd="0" destOrd="0" presId="urn:microsoft.com/office/officeart/2005/8/layout/process1"/>
    <dgm:cxn modelId="{F9D5AD15-CC83-49BA-8D0A-B11E0F287606}" type="presOf" srcId="{3105E8A0-EB8A-4753-B4E9-261BAE2BD8AB}" destId="{E63B1CD4-4062-4455-BE87-6DDAC7446B0D}" srcOrd="0" destOrd="0" presId="urn:microsoft.com/office/officeart/2005/8/layout/process1"/>
    <dgm:cxn modelId="{00E66812-0F75-4E8B-9ABD-EFD7CFB0DCF6}" type="presOf" srcId="{6E2A55CF-1BA7-4B71-886D-4384EF1E288C}" destId="{A5BC4392-B062-43DC-8E23-7EE54AC5B62A}" srcOrd="0" destOrd="0" presId="urn:microsoft.com/office/officeart/2005/8/layout/process1"/>
    <dgm:cxn modelId="{713B8699-95EE-46FA-A0B1-F81477F2BD5D}" type="presParOf" srcId="{E63B1CD4-4062-4455-BE87-6DDAC7446B0D}" destId="{42369232-056B-4FD2-8825-21601B04C981}" srcOrd="0" destOrd="0" presId="urn:microsoft.com/office/officeart/2005/8/layout/process1"/>
    <dgm:cxn modelId="{288C9105-FD23-44A3-88C2-4B97CB83BD6D}" type="presParOf" srcId="{E63B1CD4-4062-4455-BE87-6DDAC7446B0D}" destId="{D93D88A0-B88C-4368-81EC-F4D1A466BB36}" srcOrd="1" destOrd="0" presId="urn:microsoft.com/office/officeart/2005/8/layout/process1"/>
    <dgm:cxn modelId="{AA0DAE01-6918-430A-AA6A-9CD70BFA4CC7}" type="presParOf" srcId="{D93D88A0-B88C-4368-81EC-F4D1A466BB36}" destId="{EB376B8C-877C-44A8-9A00-E6811C44829A}" srcOrd="0" destOrd="0" presId="urn:microsoft.com/office/officeart/2005/8/layout/process1"/>
    <dgm:cxn modelId="{C6F8E62B-9E7B-4978-8696-99CEDE4106E7}" type="presParOf" srcId="{E63B1CD4-4062-4455-BE87-6DDAC7446B0D}" destId="{A5BC4392-B062-43DC-8E23-7EE54AC5B62A}" srcOrd="2" destOrd="0" presId="urn:microsoft.com/office/officeart/2005/8/layout/process1"/>
    <dgm:cxn modelId="{79F3554E-F1E1-4199-909C-79C49F949C42}" type="presParOf" srcId="{E63B1CD4-4062-4455-BE87-6DDAC7446B0D}" destId="{4E8CD3FA-1AD7-49A0-A3E0-3A67090EBE6B}" srcOrd="3" destOrd="0" presId="urn:microsoft.com/office/officeart/2005/8/layout/process1"/>
    <dgm:cxn modelId="{831BAC27-7848-4F55-9F22-F2DBAC41151C}" type="presParOf" srcId="{4E8CD3FA-1AD7-49A0-A3E0-3A67090EBE6B}" destId="{6FFF0EFC-933E-43B0-A3AA-400222F97465}" srcOrd="0" destOrd="0" presId="urn:microsoft.com/office/officeart/2005/8/layout/process1"/>
    <dgm:cxn modelId="{3C76FF5B-FD69-44C3-839A-B9DF9EB83E8A}" type="presParOf" srcId="{E63B1CD4-4062-4455-BE87-6DDAC7446B0D}" destId="{79CF578C-CF0B-4C14-8AB8-0072CE7E61C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679AE9-1165-4697-B86C-2BB50B427021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4E6AEEC6-B2B8-4F5F-A84D-7EBFB47A165C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/>
            <a:t>  </a:t>
          </a:r>
        </a:p>
      </dgm:t>
    </dgm:pt>
    <dgm:pt modelId="{7CABB970-A183-4D33-8D97-9BC1B6C3D60B}" type="parTrans" cxnId="{5CF3C740-C502-477C-8C55-D994AE86FECB}">
      <dgm:prSet/>
      <dgm:spPr/>
      <dgm:t>
        <a:bodyPr/>
        <a:lstStyle/>
        <a:p>
          <a:endParaRPr lang="en-US"/>
        </a:p>
      </dgm:t>
    </dgm:pt>
    <dgm:pt modelId="{3398E754-8A6F-489E-9798-E68A8582DEEF}" type="sibTrans" cxnId="{5CF3C740-C502-477C-8C55-D994AE86FECB}">
      <dgm:prSet/>
      <dgm:spPr/>
      <dgm:t>
        <a:bodyPr/>
        <a:lstStyle/>
        <a:p>
          <a:endParaRPr lang="en-US"/>
        </a:p>
      </dgm:t>
    </dgm:pt>
    <dgm:pt modelId="{5F4EE55D-2BB1-4B20-8E85-FEF8D269A0C4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/>
            <a:t>  </a:t>
          </a:r>
        </a:p>
      </dgm:t>
    </dgm:pt>
    <dgm:pt modelId="{7E2952CD-41F0-4F48-9BCB-E55D424DFD57}" type="parTrans" cxnId="{3AEB1526-D923-4678-855D-1A31661D29F9}">
      <dgm:prSet/>
      <dgm:spPr/>
      <dgm:t>
        <a:bodyPr/>
        <a:lstStyle/>
        <a:p>
          <a:endParaRPr lang="en-US"/>
        </a:p>
      </dgm:t>
    </dgm:pt>
    <dgm:pt modelId="{DE7A7758-DE5E-4A89-80CA-87720EC99B69}" type="sibTrans" cxnId="{3AEB1526-D923-4678-855D-1A31661D29F9}">
      <dgm:prSet/>
      <dgm:spPr/>
      <dgm:t>
        <a:bodyPr/>
        <a:lstStyle/>
        <a:p>
          <a:endParaRPr lang="en-US"/>
        </a:p>
      </dgm:t>
    </dgm:pt>
    <dgm:pt modelId="{AA6805D4-D20A-4C04-97D0-F70B62EA67F7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/>
            <a:t>   </a:t>
          </a:r>
        </a:p>
      </dgm:t>
    </dgm:pt>
    <dgm:pt modelId="{BE266ED1-7E4E-4153-B514-57D9DF9693FD}" type="parTrans" cxnId="{E4FBC3B2-C691-45E2-BC63-29825C3E09A1}">
      <dgm:prSet/>
      <dgm:spPr/>
      <dgm:t>
        <a:bodyPr/>
        <a:lstStyle/>
        <a:p>
          <a:endParaRPr lang="en-US"/>
        </a:p>
      </dgm:t>
    </dgm:pt>
    <dgm:pt modelId="{A9612E00-C308-48CC-BFE5-EBD09771EDAC}" type="sibTrans" cxnId="{E4FBC3B2-C691-45E2-BC63-29825C3E09A1}">
      <dgm:prSet/>
      <dgm:spPr/>
      <dgm:t>
        <a:bodyPr/>
        <a:lstStyle/>
        <a:p>
          <a:endParaRPr lang="en-US"/>
        </a:p>
      </dgm:t>
    </dgm:pt>
    <dgm:pt modelId="{9380DB8A-B670-4A82-A9FF-9CF1212DC8C9}" type="pres">
      <dgm:prSet presAssocID="{EA679AE9-1165-4697-B86C-2BB50B427021}" presName="Name0" presStyleCnt="0">
        <dgm:presLayoutVars>
          <dgm:dir/>
          <dgm:resizeHandles val="exact"/>
        </dgm:presLayoutVars>
      </dgm:prSet>
      <dgm:spPr/>
    </dgm:pt>
    <dgm:pt modelId="{25155B70-C1B5-4E5B-94DA-1B5007917D03}" type="pres">
      <dgm:prSet presAssocID="{4E6AEEC6-B2B8-4F5F-A84D-7EBFB47A165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AF984-3606-4323-9C1E-5220A72090BB}" type="pres">
      <dgm:prSet presAssocID="{3398E754-8A6F-489E-9798-E68A8582DEE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331937FB-C846-4863-9933-BD585A084435}" type="pres">
      <dgm:prSet presAssocID="{3398E754-8A6F-489E-9798-E68A8582DEE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753BE2E-4930-4C37-9D7A-7E6C7FA388F4}" type="pres">
      <dgm:prSet presAssocID="{5F4EE55D-2BB1-4B20-8E85-FEF8D269A0C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2063E9-05EF-4FF4-A74F-A51A4632A65C}" type="pres">
      <dgm:prSet presAssocID="{DE7A7758-DE5E-4A89-80CA-87720EC99B6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BE5DC35-E088-4102-A7A9-41E51D4A0E57}" type="pres">
      <dgm:prSet presAssocID="{DE7A7758-DE5E-4A89-80CA-87720EC99B6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18BAE08-94E3-4F85-B98B-B64D7A06F616}" type="pres">
      <dgm:prSet presAssocID="{AA6805D4-D20A-4C04-97D0-F70B62EA67F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42DD75-8F27-404E-AC7C-776AC48284AD}" type="presOf" srcId="{DE7A7758-DE5E-4A89-80CA-87720EC99B69}" destId="{5E2063E9-05EF-4FF4-A74F-A51A4632A65C}" srcOrd="0" destOrd="0" presId="urn:microsoft.com/office/officeart/2005/8/layout/process1"/>
    <dgm:cxn modelId="{E4FBC3B2-C691-45E2-BC63-29825C3E09A1}" srcId="{EA679AE9-1165-4697-B86C-2BB50B427021}" destId="{AA6805D4-D20A-4C04-97D0-F70B62EA67F7}" srcOrd="2" destOrd="0" parTransId="{BE266ED1-7E4E-4153-B514-57D9DF9693FD}" sibTransId="{A9612E00-C308-48CC-BFE5-EBD09771EDAC}"/>
    <dgm:cxn modelId="{DE953CAE-4757-46A0-B7E0-9F8C9AAF21B5}" type="presOf" srcId="{4E6AEEC6-B2B8-4F5F-A84D-7EBFB47A165C}" destId="{25155B70-C1B5-4E5B-94DA-1B5007917D03}" srcOrd="0" destOrd="0" presId="urn:microsoft.com/office/officeart/2005/8/layout/process1"/>
    <dgm:cxn modelId="{3AEB1526-D923-4678-855D-1A31661D29F9}" srcId="{EA679AE9-1165-4697-B86C-2BB50B427021}" destId="{5F4EE55D-2BB1-4B20-8E85-FEF8D269A0C4}" srcOrd="1" destOrd="0" parTransId="{7E2952CD-41F0-4F48-9BCB-E55D424DFD57}" sibTransId="{DE7A7758-DE5E-4A89-80CA-87720EC99B69}"/>
    <dgm:cxn modelId="{58D162BB-E4EA-401C-BE32-F75A9D933F96}" type="presOf" srcId="{AA6805D4-D20A-4C04-97D0-F70B62EA67F7}" destId="{718BAE08-94E3-4F85-B98B-B64D7A06F616}" srcOrd="0" destOrd="0" presId="urn:microsoft.com/office/officeart/2005/8/layout/process1"/>
    <dgm:cxn modelId="{E808B3D7-8035-4E90-BBFC-B3AA36A2ED32}" type="presOf" srcId="{DE7A7758-DE5E-4A89-80CA-87720EC99B69}" destId="{EBE5DC35-E088-4102-A7A9-41E51D4A0E57}" srcOrd="1" destOrd="0" presId="urn:microsoft.com/office/officeart/2005/8/layout/process1"/>
    <dgm:cxn modelId="{B1512EA4-5D09-4ABE-8B7E-5A814091D240}" type="presOf" srcId="{EA679AE9-1165-4697-B86C-2BB50B427021}" destId="{9380DB8A-B670-4A82-A9FF-9CF1212DC8C9}" srcOrd="0" destOrd="0" presId="urn:microsoft.com/office/officeart/2005/8/layout/process1"/>
    <dgm:cxn modelId="{CED23C3C-3BF3-447F-8E17-C5BD6D3F2702}" type="presOf" srcId="{5F4EE55D-2BB1-4B20-8E85-FEF8D269A0C4}" destId="{B753BE2E-4930-4C37-9D7A-7E6C7FA388F4}" srcOrd="0" destOrd="0" presId="urn:microsoft.com/office/officeart/2005/8/layout/process1"/>
    <dgm:cxn modelId="{664826CA-1584-43B9-92A6-18039A04840C}" type="presOf" srcId="{3398E754-8A6F-489E-9798-E68A8582DEEF}" destId="{331937FB-C846-4863-9933-BD585A084435}" srcOrd="1" destOrd="0" presId="urn:microsoft.com/office/officeart/2005/8/layout/process1"/>
    <dgm:cxn modelId="{5CF3C740-C502-477C-8C55-D994AE86FECB}" srcId="{EA679AE9-1165-4697-B86C-2BB50B427021}" destId="{4E6AEEC6-B2B8-4F5F-A84D-7EBFB47A165C}" srcOrd="0" destOrd="0" parTransId="{7CABB970-A183-4D33-8D97-9BC1B6C3D60B}" sibTransId="{3398E754-8A6F-489E-9798-E68A8582DEEF}"/>
    <dgm:cxn modelId="{B408B4AB-5452-4702-A6FD-8DA3ED627E8D}" type="presOf" srcId="{3398E754-8A6F-489E-9798-E68A8582DEEF}" destId="{3C7AF984-3606-4323-9C1E-5220A72090BB}" srcOrd="0" destOrd="0" presId="urn:microsoft.com/office/officeart/2005/8/layout/process1"/>
    <dgm:cxn modelId="{DFAD1021-4B41-411A-9A2D-E9D2046A95F0}" type="presParOf" srcId="{9380DB8A-B670-4A82-A9FF-9CF1212DC8C9}" destId="{25155B70-C1B5-4E5B-94DA-1B5007917D03}" srcOrd="0" destOrd="0" presId="urn:microsoft.com/office/officeart/2005/8/layout/process1"/>
    <dgm:cxn modelId="{3007605D-7E5E-45B3-A76D-D5DCF8E93EA3}" type="presParOf" srcId="{9380DB8A-B670-4A82-A9FF-9CF1212DC8C9}" destId="{3C7AF984-3606-4323-9C1E-5220A72090BB}" srcOrd="1" destOrd="0" presId="urn:microsoft.com/office/officeart/2005/8/layout/process1"/>
    <dgm:cxn modelId="{7A65A3EC-8CB2-4EA2-99DF-91A5DE442323}" type="presParOf" srcId="{3C7AF984-3606-4323-9C1E-5220A72090BB}" destId="{331937FB-C846-4863-9933-BD585A084435}" srcOrd="0" destOrd="0" presId="urn:microsoft.com/office/officeart/2005/8/layout/process1"/>
    <dgm:cxn modelId="{40DDAB3A-1EA0-4D69-8F0C-356E9C5C491C}" type="presParOf" srcId="{9380DB8A-B670-4A82-A9FF-9CF1212DC8C9}" destId="{B753BE2E-4930-4C37-9D7A-7E6C7FA388F4}" srcOrd="2" destOrd="0" presId="urn:microsoft.com/office/officeart/2005/8/layout/process1"/>
    <dgm:cxn modelId="{84779BE4-9CCB-4620-9C25-4EF36B9AEE6A}" type="presParOf" srcId="{9380DB8A-B670-4A82-A9FF-9CF1212DC8C9}" destId="{5E2063E9-05EF-4FF4-A74F-A51A4632A65C}" srcOrd="3" destOrd="0" presId="urn:microsoft.com/office/officeart/2005/8/layout/process1"/>
    <dgm:cxn modelId="{ADBB6104-C865-431D-A62E-0EDDFB17DDC6}" type="presParOf" srcId="{5E2063E9-05EF-4FF4-A74F-A51A4632A65C}" destId="{EBE5DC35-E088-4102-A7A9-41E51D4A0E57}" srcOrd="0" destOrd="0" presId="urn:microsoft.com/office/officeart/2005/8/layout/process1"/>
    <dgm:cxn modelId="{417CC8A3-CA2D-4BAA-81B0-2BC6AD3DABA9}" type="presParOf" srcId="{9380DB8A-B670-4A82-A9FF-9CF1212DC8C9}" destId="{718BAE08-94E3-4F85-B98B-B64D7A06F61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C730FF-F5DE-441D-B099-F0C394D1168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A42C32-1EC5-4C65-8EB4-0FC5EC487526}">
      <dgm:prSet phldrT="[Texto]" custT="1"/>
      <dgm:spPr/>
      <dgm:t>
        <a:bodyPr/>
        <a:lstStyle/>
        <a:p>
          <a:r>
            <a:rPr lang="es-EC" sz="3200" b="1" dirty="0" smtClean="0"/>
            <a:t>POLÍTICA COMERCIAL</a:t>
          </a:r>
          <a:endParaRPr lang="en-US" sz="3200" b="1" dirty="0"/>
        </a:p>
      </dgm:t>
    </dgm:pt>
    <dgm:pt modelId="{FADF555E-4AA6-47DF-BF15-1B734536A879}" type="parTrans" cxnId="{3A48B16E-A1FB-4B3D-AD4C-67FE6A1604E2}">
      <dgm:prSet/>
      <dgm:spPr/>
      <dgm:t>
        <a:bodyPr/>
        <a:lstStyle/>
        <a:p>
          <a:endParaRPr lang="en-US" sz="2800" b="1"/>
        </a:p>
      </dgm:t>
    </dgm:pt>
    <dgm:pt modelId="{AB13F055-4156-44DE-90D5-CB5298D7F308}" type="sibTrans" cxnId="{3A48B16E-A1FB-4B3D-AD4C-67FE6A1604E2}">
      <dgm:prSet/>
      <dgm:spPr/>
      <dgm:t>
        <a:bodyPr/>
        <a:lstStyle/>
        <a:p>
          <a:endParaRPr lang="en-US" sz="2800" b="1"/>
        </a:p>
      </dgm:t>
    </dgm:pt>
    <dgm:pt modelId="{072619EC-6720-47F5-BAF4-870883769A11}">
      <dgm:prSet phldrT="[Texto]" custT="1"/>
      <dgm:spPr/>
      <dgm:t>
        <a:bodyPr/>
        <a:lstStyle/>
        <a:p>
          <a:r>
            <a:rPr lang="es-EC" sz="2000" b="1" dirty="0" smtClean="0"/>
            <a:t>Mecanismo de diversificación de la Industria</a:t>
          </a:r>
          <a:endParaRPr lang="en-US" sz="2000" b="1" dirty="0"/>
        </a:p>
      </dgm:t>
    </dgm:pt>
    <dgm:pt modelId="{BC2DD5C1-29A3-4712-BCE7-6AF21DE49714}" type="parTrans" cxnId="{E34043FA-789A-4615-BDA1-3AF55A60EBD5}">
      <dgm:prSet custT="1"/>
      <dgm:spPr/>
      <dgm:t>
        <a:bodyPr/>
        <a:lstStyle/>
        <a:p>
          <a:endParaRPr lang="en-US" sz="900" b="1"/>
        </a:p>
      </dgm:t>
    </dgm:pt>
    <dgm:pt modelId="{C6308861-706E-41CC-A8FC-F1B4A7EACA11}" type="sibTrans" cxnId="{E34043FA-789A-4615-BDA1-3AF55A60EBD5}">
      <dgm:prSet/>
      <dgm:spPr/>
      <dgm:t>
        <a:bodyPr/>
        <a:lstStyle/>
        <a:p>
          <a:endParaRPr lang="en-US" sz="2800" b="1"/>
        </a:p>
      </dgm:t>
    </dgm:pt>
    <dgm:pt modelId="{019BFBBF-1FDC-4A3A-8FA7-DA7627693637}">
      <dgm:prSet phldrT="[Texto]" custT="1"/>
      <dgm:spPr/>
      <dgm:t>
        <a:bodyPr/>
        <a:lstStyle/>
        <a:p>
          <a:r>
            <a:rPr lang="es-EC" sz="2000" b="1" dirty="0" err="1" smtClean="0"/>
            <a:t>Know</a:t>
          </a:r>
          <a:r>
            <a:rPr lang="es-EC" sz="2000" b="1" dirty="0" smtClean="0"/>
            <a:t> </a:t>
          </a:r>
          <a:r>
            <a:rPr lang="es-EC" sz="2000" b="1" dirty="0" err="1" smtClean="0"/>
            <a:t>How</a:t>
          </a:r>
          <a:endParaRPr lang="en-US" sz="2000" b="1" dirty="0"/>
        </a:p>
      </dgm:t>
    </dgm:pt>
    <dgm:pt modelId="{1BDF7B41-4E60-4723-A11A-AE7DEE7EBBD0}" type="parTrans" cxnId="{8F751AC3-679F-4C4E-8BD3-0C2D0CD20496}">
      <dgm:prSet custT="1"/>
      <dgm:spPr/>
      <dgm:t>
        <a:bodyPr/>
        <a:lstStyle/>
        <a:p>
          <a:endParaRPr lang="en-US" sz="800" b="1"/>
        </a:p>
      </dgm:t>
    </dgm:pt>
    <dgm:pt modelId="{C0941D08-4C6E-4F88-B77C-4B47E9D855D2}" type="sibTrans" cxnId="{8F751AC3-679F-4C4E-8BD3-0C2D0CD20496}">
      <dgm:prSet/>
      <dgm:spPr/>
      <dgm:t>
        <a:bodyPr/>
        <a:lstStyle/>
        <a:p>
          <a:endParaRPr lang="en-US" sz="2800" b="1"/>
        </a:p>
      </dgm:t>
    </dgm:pt>
    <dgm:pt modelId="{CAF43312-B19F-4D07-AC32-9E68D446782E}">
      <dgm:prSet phldrT="[Texto]" custT="1"/>
      <dgm:spPr/>
      <dgm:t>
        <a:bodyPr/>
        <a:lstStyle/>
        <a:p>
          <a:r>
            <a:rPr lang="es-EC" sz="2000" b="1" dirty="0" smtClean="0"/>
            <a:t>Libre comercio vs Proteccionismo</a:t>
          </a:r>
          <a:endParaRPr lang="en-US" sz="2000" b="1" dirty="0"/>
        </a:p>
      </dgm:t>
    </dgm:pt>
    <dgm:pt modelId="{74AD82B0-4D82-45D4-BE35-9590F7E0ABF3}" type="parTrans" cxnId="{4712BFD0-D876-4FD5-8536-667D9E73C76A}">
      <dgm:prSet custT="1"/>
      <dgm:spPr/>
      <dgm:t>
        <a:bodyPr/>
        <a:lstStyle/>
        <a:p>
          <a:endParaRPr lang="en-US" sz="800" b="1"/>
        </a:p>
      </dgm:t>
    </dgm:pt>
    <dgm:pt modelId="{C6F0E0FF-232F-42AF-BA0F-86FE0B88E3DA}" type="sibTrans" cxnId="{4712BFD0-D876-4FD5-8536-667D9E73C76A}">
      <dgm:prSet/>
      <dgm:spPr/>
      <dgm:t>
        <a:bodyPr/>
        <a:lstStyle/>
        <a:p>
          <a:endParaRPr lang="en-US" sz="2800" b="1"/>
        </a:p>
      </dgm:t>
    </dgm:pt>
    <dgm:pt modelId="{33850D09-41A1-45ED-A736-DE7BDB3F331B}">
      <dgm:prSet phldrT="[Texto]" custT="1"/>
      <dgm:spPr/>
      <dgm:t>
        <a:bodyPr/>
        <a:lstStyle/>
        <a:p>
          <a:r>
            <a:rPr lang="es-EC" sz="2000" b="1" dirty="0" smtClean="0"/>
            <a:t>Barreras y restricciones</a:t>
          </a:r>
        </a:p>
      </dgm:t>
    </dgm:pt>
    <dgm:pt modelId="{167C3024-E0B0-44D9-A4D3-CE4899654F10}" type="parTrans" cxnId="{D4E8A0C6-35AB-4681-9B94-FEEB3E923D86}">
      <dgm:prSet custT="1"/>
      <dgm:spPr/>
      <dgm:t>
        <a:bodyPr/>
        <a:lstStyle/>
        <a:p>
          <a:endParaRPr lang="en-US" sz="1000" b="1"/>
        </a:p>
      </dgm:t>
    </dgm:pt>
    <dgm:pt modelId="{E663D7A7-1F41-42A8-98DB-EEF4F2326893}" type="sibTrans" cxnId="{D4E8A0C6-35AB-4681-9B94-FEEB3E923D86}">
      <dgm:prSet/>
      <dgm:spPr/>
      <dgm:t>
        <a:bodyPr/>
        <a:lstStyle/>
        <a:p>
          <a:endParaRPr lang="en-US" sz="2800" b="1"/>
        </a:p>
      </dgm:t>
    </dgm:pt>
    <dgm:pt modelId="{A86413A1-8517-4AE4-8412-C6418D04548D}">
      <dgm:prSet phldrT="[Texto]" custT="1"/>
      <dgm:spPr/>
      <dgm:t>
        <a:bodyPr/>
        <a:lstStyle/>
        <a:p>
          <a:r>
            <a:rPr lang="es-EC" sz="2000" b="1" dirty="0" smtClean="0"/>
            <a:t>Controversias sobre industrias nacientes</a:t>
          </a:r>
        </a:p>
      </dgm:t>
    </dgm:pt>
    <dgm:pt modelId="{C09B4EAC-21CC-4B1A-850C-11D6D384C07D}" type="parTrans" cxnId="{E0EF84B2-2BF2-487B-9173-3EB717E1F0DD}">
      <dgm:prSet custT="1"/>
      <dgm:spPr/>
      <dgm:t>
        <a:bodyPr/>
        <a:lstStyle/>
        <a:p>
          <a:endParaRPr lang="en-US" sz="800" b="1"/>
        </a:p>
      </dgm:t>
    </dgm:pt>
    <dgm:pt modelId="{C52CB6A4-D5CF-4EA5-9FB7-595DA979DB89}" type="sibTrans" cxnId="{E0EF84B2-2BF2-487B-9173-3EB717E1F0DD}">
      <dgm:prSet/>
      <dgm:spPr/>
      <dgm:t>
        <a:bodyPr/>
        <a:lstStyle/>
        <a:p>
          <a:endParaRPr lang="en-US" sz="2800" b="1"/>
        </a:p>
      </dgm:t>
    </dgm:pt>
    <dgm:pt modelId="{DB18233D-D11D-4BA4-9A15-4B13123FAF43}">
      <dgm:prSet phldrT="[Texto]" custT="1"/>
      <dgm:spPr/>
      <dgm:t>
        <a:bodyPr/>
        <a:lstStyle/>
        <a:p>
          <a:r>
            <a:rPr lang="es-EC" sz="2000" b="1" dirty="0" smtClean="0"/>
            <a:t>Regula: COMEX y </a:t>
          </a:r>
          <a:r>
            <a:rPr lang="es-ES" sz="2000" b="1" dirty="0" smtClean="0"/>
            <a:t>Consejo Europeo </a:t>
          </a:r>
          <a:endParaRPr lang="es-EC" sz="2000" b="1" dirty="0" smtClean="0"/>
        </a:p>
      </dgm:t>
    </dgm:pt>
    <dgm:pt modelId="{3EF3A18C-FF9B-48F6-AB79-379F42A150AC}" type="parTrans" cxnId="{C7967772-B739-4FCF-ADFC-67668414CB53}">
      <dgm:prSet custT="1"/>
      <dgm:spPr/>
      <dgm:t>
        <a:bodyPr/>
        <a:lstStyle/>
        <a:p>
          <a:endParaRPr lang="en-US" sz="900" b="1"/>
        </a:p>
      </dgm:t>
    </dgm:pt>
    <dgm:pt modelId="{68C9378E-E1C2-4D58-BD55-ED076DF60A46}" type="sibTrans" cxnId="{C7967772-B739-4FCF-ADFC-67668414CB53}">
      <dgm:prSet/>
      <dgm:spPr/>
      <dgm:t>
        <a:bodyPr/>
        <a:lstStyle/>
        <a:p>
          <a:endParaRPr lang="en-US" sz="2800" b="1"/>
        </a:p>
      </dgm:t>
    </dgm:pt>
    <dgm:pt modelId="{C9A39964-BF73-4709-9942-72F48B145728}" type="pres">
      <dgm:prSet presAssocID="{0BC730FF-F5DE-441D-B099-F0C394D1168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8F4FF6-17A3-4024-965B-A49CF0A4329D}" type="pres">
      <dgm:prSet presAssocID="{29A42C32-1EC5-4C65-8EB4-0FC5EC487526}" presName="root1" presStyleCnt="0"/>
      <dgm:spPr/>
      <dgm:t>
        <a:bodyPr/>
        <a:lstStyle/>
        <a:p>
          <a:endParaRPr lang="en-US"/>
        </a:p>
      </dgm:t>
    </dgm:pt>
    <dgm:pt modelId="{4D59FFA5-B669-4E1D-902B-B32DB8D62797}" type="pres">
      <dgm:prSet presAssocID="{29A42C32-1EC5-4C65-8EB4-0FC5EC487526}" presName="LevelOneTextNode" presStyleLbl="node0" presStyleIdx="0" presStyleCnt="1" custScaleX="183048" custScaleY="169320" custLinFactY="-25202" custLinFactNeighborX="2829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D5111F-7E48-4FC4-AF56-B0DB41296DE5}" type="pres">
      <dgm:prSet presAssocID="{29A42C32-1EC5-4C65-8EB4-0FC5EC487526}" presName="level2hierChild" presStyleCnt="0"/>
      <dgm:spPr/>
      <dgm:t>
        <a:bodyPr/>
        <a:lstStyle/>
        <a:p>
          <a:endParaRPr lang="en-US"/>
        </a:p>
      </dgm:t>
    </dgm:pt>
    <dgm:pt modelId="{1696668D-54C9-489E-8C22-54419BD10B46}" type="pres">
      <dgm:prSet presAssocID="{BC2DD5C1-29A3-4712-BCE7-6AF21DE49714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E6016763-9A24-4028-A097-ECEF4B8AF22C}" type="pres">
      <dgm:prSet presAssocID="{BC2DD5C1-29A3-4712-BCE7-6AF21DE4971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DB8A126-4455-4132-966A-8F69F005A061}" type="pres">
      <dgm:prSet presAssocID="{072619EC-6720-47F5-BAF4-870883769A11}" presName="root2" presStyleCnt="0"/>
      <dgm:spPr/>
      <dgm:t>
        <a:bodyPr/>
        <a:lstStyle/>
        <a:p>
          <a:endParaRPr lang="en-US"/>
        </a:p>
      </dgm:t>
    </dgm:pt>
    <dgm:pt modelId="{9812529E-C738-49DB-B259-A049263E80DC}" type="pres">
      <dgm:prSet presAssocID="{072619EC-6720-47F5-BAF4-870883769A11}" presName="LevelTwoTextNode" presStyleLbl="node2" presStyleIdx="0" presStyleCnt="3" custScaleX="173721" custScaleY="1491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A94D6E-3CA5-4BB9-9BEB-A37A00DAC2C2}" type="pres">
      <dgm:prSet presAssocID="{072619EC-6720-47F5-BAF4-870883769A11}" presName="level3hierChild" presStyleCnt="0"/>
      <dgm:spPr/>
      <dgm:t>
        <a:bodyPr/>
        <a:lstStyle/>
        <a:p>
          <a:endParaRPr lang="en-US"/>
        </a:p>
      </dgm:t>
    </dgm:pt>
    <dgm:pt modelId="{CC37D53E-95DB-4679-B427-9BF22E9F37F4}" type="pres">
      <dgm:prSet presAssocID="{1BDF7B41-4E60-4723-A11A-AE7DEE7EBBD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CD8EEA74-BDE5-406E-AD5A-63D8BB8DBDFA}" type="pres">
      <dgm:prSet presAssocID="{1BDF7B41-4E60-4723-A11A-AE7DEE7EBBD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429E42E4-4A4B-4080-B142-EEAACEC3A778}" type="pres">
      <dgm:prSet presAssocID="{019BFBBF-1FDC-4A3A-8FA7-DA7627693637}" presName="root2" presStyleCnt="0"/>
      <dgm:spPr/>
      <dgm:t>
        <a:bodyPr/>
        <a:lstStyle/>
        <a:p>
          <a:endParaRPr lang="en-US"/>
        </a:p>
      </dgm:t>
    </dgm:pt>
    <dgm:pt modelId="{EA27E97B-331B-4A9B-9CD8-E407984A9D51}" type="pres">
      <dgm:prSet presAssocID="{019BFBBF-1FDC-4A3A-8FA7-DA7627693637}" presName="LevelTwoTextNode" presStyleLbl="node3" presStyleIdx="0" presStyleCnt="3" custScaleX="1772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98E365-365F-47B5-A921-79C90B516B22}" type="pres">
      <dgm:prSet presAssocID="{019BFBBF-1FDC-4A3A-8FA7-DA7627693637}" presName="level3hierChild" presStyleCnt="0"/>
      <dgm:spPr/>
      <dgm:t>
        <a:bodyPr/>
        <a:lstStyle/>
        <a:p>
          <a:endParaRPr lang="en-US"/>
        </a:p>
      </dgm:t>
    </dgm:pt>
    <dgm:pt modelId="{57B242C1-3799-467C-8629-099D4E5CFEE7}" type="pres">
      <dgm:prSet presAssocID="{74AD82B0-4D82-45D4-BE35-9590F7E0ABF3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D01AEF06-F6B8-4D96-90A8-BC483BBDB5B1}" type="pres">
      <dgm:prSet presAssocID="{74AD82B0-4D82-45D4-BE35-9590F7E0ABF3}" presName="connTx" presStyleLbl="parChTrans1D2" presStyleIdx="1" presStyleCnt="3"/>
      <dgm:spPr/>
      <dgm:t>
        <a:bodyPr/>
        <a:lstStyle/>
        <a:p>
          <a:endParaRPr lang="en-US"/>
        </a:p>
      </dgm:t>
    </dgm:pt>
    <dgm:pt modelId="{F8E244BF-E771-4308-B686-770B1F0D2BB3}" type="pres">
      <dgm:prSet presAssocID="{CAF43312-B19F-4D07-AC32-9E68D446782E}" presName="root2" presStyleCnt="0"/>
      <dgm:spPr/>
      <dgm:t>
        <a:bodyPr/>
        <a:lstStyle/>
        <a:p>
          <a:endParaRPr lang="en-US"/>
        </a:p>
      </dgm:t>
    </dgm:pt>
    <dgm:pt modelId="{1060C73C-AA3D-47D5-BE48-F60043198934}" type="pres">
      <dgm:prSet presAssocID="{CAF43312-B19F-4D07-AC32-9E68D446782E}" presName="LevelTwoTextNode" presStyleLbl="node2" presStyleIdx="1" presStyleCnt="3" custScaleX="173721" custScaleY="1491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29279F-85EB-4F71-BA22-66AD978A5264}" type="pres">
      <dgm:prSet presAssocID="{CAF43312-B19F-4D07-AC32-9E68D446782E}" presName="level3hierChild" presStyleCnt="0"/>
      <dgm:spPr/>
      <dgm:t>
        <a:bodyPr/>
        <a:lstStyle/>
        <a:p>
          <a:endParaRPr lang="en-US"/>
        </a:p>
      </dgm:t>
    </dgm:pt>
    <dgm:pt modelId="{6948271D-2BB5-4453-BA62-747841B7394A}" type="pres">
      <dgm:prSet presAssocID="{167C3024-E0B0-44D9-A4D3-CE4899654F10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253D7F7E-4D8A-432B-A324-877500936007}" type="pres">
      <dgm:prSet presAssocID="{167C3024-E0B0-44D9-A4D3-CE4899654F10}" presName="connTx" presStyleLbl="parChTrans1D3" presStyleIdx="1" presStyleCnt="3"/>
      <dgm:spPr/>
      <dgm:t>
        <a:bodyPr/>
        <a:lstStyle/>
        <a:p>
          <a:endParaRPr lang="en-US"/>
        </a:p>
      </dgm:t>
    </dgm:pt>
    <dgm:pt modelId="{18715AB0-1F25-456F-B6F2-19EDEC715F11}" type="pres">
      <dgm:prSet presAssocID="{33850D09-41A1-45ED-A736-DE7BDB3F331B}" presName="root2" presStyleCnt="0"/>
      <dgm:spPr/>
      <dgm:t>
        <a:bodyPr/>
        <a:lstStyle/>
        <a:p>
          <a:endParaRPr lang="en-US"/>
        </a:p>
      </dgm:t>
    </dgm:pt>
    <dgm:pt modelId="{36FCA4AD-0025-402C-931F-1F6165FBB473}" type="pres">
      <dgm:prSet presAssocID="{33850D09-41A1-45ED-A736-DE7BDB3F331B}" presName="LevelTwoTextNode" presStyleLbl="node3" presStyleIdx="1" presStyleCnt="3" custScaleX="1772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7468FE-80F0-47C2-9D60-A8137A4C6FF6}" type="pres">
      <dgm:prSet presAssocID="{33850D09-41A1-45ED-A736-DE7BDB3F331B}" presName="level3hierChild" presStyleCnt="0"/>
      <dgm:spPr/>
      <dgm:t>
        <a:bodyPr/>
        <a:lstStyle/>
        <a:p>
          <a:endParaRPr lang="en-US"/>
        </a:p>
      </dgm:t>
    </dgm:pt>
    <dgm:pt modelId="{E9DC3898-78D8-4261-9122-FFB35804FC42}" type="pres">
      <dgm:prSet presAssocID="{C09B4EAC-21CC-4B1A-850C-11D6D384C07D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72EDFC4F-2B87-4FAE-A17E-17E3BCFD3556}" type="pres">
      <dgm:prSet presAssocID="{C09B4EAC-21CC-4B1A-850C-11D6D384C07D}" presName="connTx" presStyleLbl="parChTrans1D3" presStyleIdx="2" presStyleCnt="3"/>
      <dgm:spPr/>
      <dgm:t>
        <a:bodyPr/>
        <a:lstStyle/>
        <a:p>
          <a:endParaRPr lang="en-US"/>
        </a:p>
      </dgm:t>
    </dgm:pt>
    <dgm:pt modelId="{9F2F5F14-0F82-48DB-A233-3927B6EE8C63}" type="pres">
      <dgm:prSet presAssocID="{A86413A1-8517-4AE4-8412-C6418D04548D}" presName="root2" presStyleCnt="0"/>
      <dgm:spPr/>
      <dgm:t>
        <a:bodyPr/>
        <a:lstStyle/>
        <a:p>
          <a:endParaRPr lang="en-US"/>
        </a:p>
      </dgm:t>
    </dgm:pt>
    <dgm:pt modelId="{B2262E7C-A428-4E98-8419-352E6C42792D}" type="pres">
      <dgm:prSet presAssocID="{A86413A1-8517-4AE4-8412-C6418D04548D}" presName="LevelTwoTextNode" presStyleLbl="node3" presStyleIdx="2" presStyleCnt="3" custScaleX="1772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22713A-D523-41CE-9001-71A4109CD1FC}" type="pres">
      <dgm:prSet presAssocID="{A86413A1-8517-4AE4-8412-C6418D04548D}" presName="level3hierChild" presStyleCnt="0"/>
      <dgm:spPr/>
      <dgm:t>
        <a:bodyPr/>
        <a:lstStyle/>
        <a:p>
          <a:endParaRPr lang="en-US"/>
        </a:p>
      </dgm:t>
    </dgm:pt>
    <dgm:pt modelId="{B6B6FE4C-AD26-446C-ADE4-9C6D3CDB8FB2}" type="pres">
      <dgm:prSet presAssocID="{3EF3A18C-FF9B-48F6-AB79-379F42A150A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3D77F3D5-586F-4DA0-9815-599023068B21}" type="pres">
      <dgm:prSet presAssocID="{3EF3A18C-FF9B-48F6-AB79-379F42A150A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A509BB4-D398-4E86-BD3B-B1A2898B366C}" type="pres">
      <dgm:prSet presAssocID="{DB18233D-D11D-4BA4-9A15-4B13123FAF43}" presName="root2" presStyleCnt="0"/>
      <dgm:spPr/>
      <dgm:t>
        <a:bodyPr/>
        <a:lstStyle/>
        <a:p>
          <a:endParaRPr lang="en-US"/>
        </a:p>
      </dgm:t>
    </dgm:pt>
    <dgm:pt modelId="{6EFC8D97-865D-4BA4-9F31-08ED3A97749A}" type="pres">
      <dgm:prSet presAssocID="{DB18233D-D11D-4BA4-9A15-4B13123FAF43}" presName="LevelTwoTextNode" presStyleLbl="node2" presStyleIdx="2" presStyleCnt="3" custScaleX="173721" custScaleY="1491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3D85FF-BCF5-49C2-9A6E-97C8B9D12906}" type="pres">
      <dgm:prSet presAssocID="{DB18233D-D11D-4BA4-9A15-4B13123FAF43}" presName="level3hierChild" presStyleCnt="0"/>
      <dgm:spPr/>
      <dgm:t>
        <a:bodyPr/>
        <a:lstStyle/>
        <a:p>
          <a:endParaRPr lang="en-US"/>
        </a:p>
      </dgm:t>
    </dgm:pt>
  </dgm:ptLst>
  <dgm:cxnLst>
    <dgm:cxn modelId="{A93A9061-47C5-416E-9B89-5AF9B4F9ACE0}" type="presOf" srcId="{74AD82B0-4D82-45D4-BE35-9590F7E0ABF3}" destId="{57B242C1-3799-467C-8629-099D4E5CFEE7}" srcOrd="0" destOrd="0" presId="urn:microsoft.com/office/officeart/2005/8/layout/hierarchy2"/>
    <dgm:cxn modelId="{AA47C0D1-B38C-44D0-8197-B09E7F67F0E7}" type="presOf" srcId="{C09B4EAC-21CC-4B1A-850C-11D6D384C07D}" destId="{72EDFC4F-2B87-4FAE-A17E-17E3BCFD3556}" srcOrd="1" destOrd="0" presId="urn:microsoft.com/office/officeart/2005/8/layout/hierarchy2"/>
    <dgm:cxn modelId="{3A48B16E-A1FB-4B3D-AD4C-67FE6A1604E2}" srcId="{0BC730FF-F5DE-441D-B099-F0C394D11680}" destId="{29A42C32-1EC5-4C65-8EB4-0FC5EC487526}" srcOrd="0" destOrd="0" parTransId="{FADF555E-4AA6-47DF-BF15-1B734536A879}" sibTransId="{AB13F055-4156-44DE-90D5-CB5298D7F308}"/>
    <dgm:cxn modelId="{958EA996-6A29-4350-98C1-0F0A1A26638A}" type="presOf" srcId="{BC2DD5C1-29A3-4712-BCE7-6AF21DE49714}" destId="{1696668D-54C9-489E-8C22-54419BD10B46}" srcOrd="0" destOrd="0" presId="urn:microsoft.com/office/officeart/2005/8/layout/hierarchy2"/>
    <dgm:cxn modelId="{5EDCD596-35AB-45F7-8123-CEAA520FBFA8}" type="presOf" srcId="{167C3024-E0B0-44D9-A4D3-CE4899654F10}" destId="{253D7F7E-4D8A-432B-A324-877500936007}" srcOrd="1" destOrd="0" presId="urn:microsoft.com/office/officeart/2005/8/layout/hierarchy2"/>
    <dgm:cxn modelId="{E34043FA-789A-4615-BDA1-3AF55A60EBD5}" srcId="{29A42C32-1EC5-4C65-8EB4-0FC5EC487526}" destId="{072619EC-6720-47F5-BAF4-870883769A11}" srcOrd="0" destOrd="0" parTransId="{BC2DD5C1-29A3-4712-BCE7-6AF21DE49714}" sibTransId="{C6308861-706E-41CC-A8FC-F1B4A7EACA11}"/>
    <dgm:cxn modelId="{30169114-DA55-4A44-B591-68EA0E186734}" type="presOf" srcId="{29A42C32-1EC5-4C65-8EB4-0FC5EC487526}" destId="{4D59FFA5-B669-4E1D-902B-B32DB8D62797}" srcOrd="0" destOrd="0" presId="urn:microsoft.com/office/officeart/2005/8/layout/hierarchy2"/>
    <dgm:cxn modelId="{8F751AC3-679F-4C4E-8BD3-0C2D0CD20496}" srcId="{072619EC-6720-47F5-BAF4-870883769A11}" destId="{019BFBBF-1FDC-4A3A-8FA7-DA7627693637}" srcOrd="0" destOrd="0" parTransId="{1BDF7B41-4E60-4723-A11A-AE7DEE7EBBD0}" sibTransId="{C0941D08-4C6E-4F88-B77C-4B47E9D855D2}"/>
    <dgm:cxn modelId="{C6E2506B-7DAD-4CDE-9B0F-F3C7B23555E7}" type="presOf" srcId="{33850D09-41A1-45ED-A736-DE7BDB3F331B}" destId="{36FCA4AD-0025-402C-931F-1F6165FBB473}" srcOrd="0" destOrd="0" presId="urn:microsoft.com/office/officeart/2005/8/layout/hierarchy2"/>
    <dgm:cxn modelId="{4CA8514A-BC4E-4300-BB03-35D2559C3CD7}" type="presOf" srcId="{019BFBBF-1FDC-4A3A-8FA7-DA7627693637}" destId="{EA27E97B-331B-4A9B-9CD8-E407984A9D51}" srcOrd="0" destOrd="0" presId="urn:microsoft.com/office/officeart/2005/8/layout/hierarchy2"/>
    <dgm:cxn modelId="{4A532426-18A6-4EE3-9EF6-3F9462EB98F1}" type="presOf" srcId="{CAF43312-B19F-4D07-AC32-9E68D446782E}" destId="{1060C73C-AA3D-47D5-BE48-F60043198934}" srcOrd="0" destOrd="0" presId="urn:microsoft.com/office/officeart/2005/8/layout/hierarchy2"/>
    <dgm:cxn modelId="{606953E2-FCD7-434B-833F-4A7CD0F799B4}" type="presOf" srcId="{BC2DD5C1-29A3-4712-BCE7-6AF21DE49714}" destId="{E6016763-9A24-4028-A097-ECEF4B8AF22C}" srcOrd="1" destOrd="0" presId="urn:microsoft.com/office/officeart/2005/8/layout/hierarchy2"/>
    <dgm:cxn modelId="{4712BFD0-D876-4FD5-8536-667D9E73C76A}" srcId="{29A42C32-1EC5-4C65-8EB4-0FC5EC487526}" destId="{CAF43312-B19F-4D07-AC32-9E68D446782E}" srcOrd="1" destOrd="0" parTransId="{74AD82B0-4D82-45D4-BE35-9590F7E0ABF3}" sibTransId="{C6F0E0FF-232F-42AF-BA0F-86FE0B88E3DA}"/>
    <dgm:cxn modelId="{79143FBB-68B1-4B9C-B940-5220FA9806A5}" type="presOf" srcId="{3EF3A18C-FF9B-48F6-AB79-379F42A150AC}" destId="{B6B6FE4C-AD26-446C-ADE4-9C6D3CDB8FB2}" srcOrd="0" destOrd="0" presId="urn:microsoft.com/office/officeart/2005/8/layout/hierarchy2"/>
    <dgm:cxn modelId="{756BD638-CDA5-4079-8558-89856354B9A7}" type="presOf" srcId="{1BDF7B41-4E60-4723-A11A-AE7DEE7EBBD0}" destId="{CC37D53E-95DB-4679-B427-9BF22E9F37F4}" srcOrd="0" destOrd="0" presId="urn:microsoft.com/office/officeart/2005/8/layout/hierarchy2"/>
    <dgm:cxn modelId="{64545083-E540-4BDB-A6FA-C602EA5DCDD8}" type="presOf" srcId="{74AD82B0-4D82-45D4-BE35-9590F7E0ABF3}" destId="{D01AEF06-F6B8-4D96-90A8-BC483BBDB5B1}" srcOrd="1" destOrd="0" presId="urn:microsoft.com/office/officeart/2005/8/layout/hierarchy2"/>
    <dgm:cxn modelId="{A32F0F16-C397-470C-B626-3DB3E8326283}" type="presOf" srcId="{072619EC-6720-47F5-BAF4-870883769A11}" destId="{9812529E-C738-49DB-B259-A049263E80DC}" srcOrd="0" destOrd="0" presId="urn:microsoft.com/office/officeart/2005/8/layout/hierarchy2"/>
    <dgm:cxn modelId="{E0EF84B2-2BF2-487B-9173-3EB717E1F0DD}" srcId="{CAF43312-B19F-4D07-AC32-9E68D446782E}" destId="{A86413A1-8517-4AE4-8412-C6418D04548D}" srcOrd="1" destOrd="0" parTransId="{C09B4EAC-21CC-4B1A-850C-11D6D384C07D}" sibTransId="{C52CB6A4-D5CF-4EA5-9FB7-595DA979DB89}"/>
    <dgm:cxn modelId="{C7967772-B739-4FCF-ADFC-67668414CB53}" srcId="{29A42C32-1EC5-4C65-8EB4-0FC5EC487526}" destId="{DB18233D-D11D-4BA4-9A15-4B13123FAF43}" srcOrd="2" destOrd="0" parTransId="{3EF3A18C-FF9B-48F6-AB79-379F42A150AC}" sibTransId="{68C9378E-E1C2-4D58-BD55-ED076DF60A46}"/>
    <dgm:cxn modelId="{D4E8A0C6-35AB-4681-9B94-FEEB3E923D86}" srcId="{CAF43312-B19F-4D07-AC32-9E68D446782E}" destId="{33850D09-41A1-45ED-A736-DE7BDB3F331B}" srcOrd="0" destOrd="0" parTransId="{167C3024-E0B0-44D9-A4D3-CE4899654F10}" sibTransId="{E663D7A7-1F41-42A8-98DB-EEF4F2326893}"/>
    <dgm:cxn modelId="{A0E4931B-6B47-4590-993D-4944248AF2B6}" type="presOf" srcId="{DB18233D-D11D-4BA4-9A15-4B13123FAF43}" destId="{6EFC8D97-865D-4BA4-9F31-08ED3A97749A}" srcOrd="0" destOrd="0" presId="urn:microsoft.com/office/officeart/2005/8/layout/hierarchy2"/>
    <dgm:cxn modelId="{2A4093C2-86DC-4816-AF7A-DAA9F83097D9}" type="presOf" srcId="{A86413A1-8517-4AE4-8412-C6418D04548D}" destId="{B2262E7C-A428-4E98-8419-352E6C42792D}" srcOrd="0" destOrd="0" presId="urn:microsoft.com/office/officeart/2005/8/layout/hierarchy2"/>
    <dgm:cxn modelId="{C891D3F9-AD79-48E0-BB2E-8E95CE5D6625}" type="presOf" srcId="{167C3024-E0B0-44D9-A4D3-CE4899654F10}" destId="{6948271D-2BB5-4453-BA62-747841B7394A}" srcOrd="0" destOrd="0" presId="urn:microsoft.com/office/officeart/2005/8/layout/hierarchy2"/>
    <dgm:cxn modelId="{DFCA9BE7-7CF4-45BC-B465-676486E38709}" type="presOf" srcId="{3EF3A18C-FF9B-48F6-AB79-379F42A150AC}" destId="{3D77F3D5-586F-4DA0-9815-599023068B21}" srcOrd="1" destOrd="0" presId="urn:microsoft.com/office/officeart/2005/8/layout/hierarchy2"/>
    <dgm:cxn modelId="{4E609DD5-C391-4A4A-80CB-93CC3E28C966}" type="presOf" srcId="{0BC730FF-F5DE-441D-B099-F0C394D11680}" destId="{C9A39964-BF73-4709-9942-72F48B145728}" srcOrd="0" destOrd="0" presId="urn:microsoft.com/office/officeart/2005/8/layout/hierarchy2"/>
    <dgm:cxn modelId="{29D34CAE-80B3-470E-9FC7-78D918D67FF9}" type="presOf" srcId="{1BDF7B41-4E60-4723-A11A-AE7DEE7EBBD0}" destId="{CD8EEA74-BDE5-406E-AD5A-63D8BB8DBDFA}" srcOrd="1" destOrd="0" presId="urn:microsoft.com/office/officeart/2005/8/layout/hierarchy2"/>
    <dgm:cxn modelId="{16A8BDEF-FB8B-4C04-9F1D-506D335BB000}" type="presOf" srcId="{C09B4EAC-21CC-4B1A-850C-11D6D384C07D}" destId="{E9DC3898-78D8-4261-9122-FFB35804FC42}" srcOrd="0" destOrd="0" presId="urn:microsoft.com/office/officeart/2005/8/layout/hierarchy2"/>
    <dgm:cxn modelId="{5AA2E753-976A-4DA5-9ECC-4236F8C9FB74}" type="presParOf" srcId="{C9A39964-BF73-4709-9942-72F48B145728}" destId="{748F4FF6-17A3-4024-965B-A49CF0A4329D}" srcOrd="0" destOrd="0" presId="urn:microsoft.com/office/officeart/2005/8/layout/hierarchy2"/>
    <dgm:cxn modelId="{F1C788EC-629A-45E0-9347-515082FCB7D6}" type="presParOf" srcId="{748F4FF6-17A3-4024-965B-A49CF0A4329D}" destId="{4D59FFA5-B669-4E1D-902B-B32DB8D62797}" srcOrd="0" destOrd="0" presId="urn:microsoft.com/office/officeart/2005/8/layout/hierarchy2"/>
    <dgm:cxn modelId="{B0907589-AA52-484B-9BA6-D97E26C7290B}" type="presParOf" srcId="{748F4FF6-17A3-4024-965B-A49CF0A4329D}" destId="{00D5111F-7E48-4FC4-AF56-B0DB41296DE5}" srcOrd="1" destOrd="0" presId="urn:microsoft.com/office/officeart/2005/8/layout/hierarchy2"/>
    <dgm:cxn modelId="{C5F3E722-52CF-414A-8800-47281B1E81C6}" type="presParOf" srcId="{00D5111F-7E48-4FC4-AF56-B0DB41296DE5}" destId="{1696668D-54C9-489E-8C22-54419BD10B46}" srcOrd="0" destOrd="0" presId="urn:microsoft.com/office/officeart/2005/8/layout/hierarchy2"/>
    <dgm:cxn modelId="{994555BF-2148-47BB-849B-546D893701FC}" type="presParOf" srcId="{1696668D-54C9-489E-8C22-54419BD10B46}" destId="{E6016763-9A24-4028-A097-ECEF4B8AF22C}" srcOrd="0" destOrd="0" presId="urn:microsoft.com/office/officeart/2005/8/layout/hierarchy2"/>
    <dgm:cxn modelId="{C6DC926C-7F44-4FC8-811C-A89A887329C1}" type="presParOf" srcId="{00D5111F-7E48-4FC4-AF56-B0DB41296DE5}" destId="{BDB8A126-4455-4132-966A-8F69F005A061}" srcOrd="1" destOrd="0" presId="urn:microsoft.com/office/officeart/2005/8/layout/hierarchy2"/>
    <dgm:cxn modelId="{329E7D32-161E-48F0-95EB-02995F664644}" type="presParOf" srcId="{BDB8A126-4455-4132-966A-8F69F005A061}" destId="{9812529E-C738-49DB-B259-A049263E80DC}" srcOrd="0" destOrd="0" presId="urn:microsoft.com/office/officeart/2005/8/layout/hierarchy2"/>
    <dgm:cxn modelId="{9B94AEB1-E64E-414A-88CD-FF73D7957372}" type="presParOf" srcId="{BDB8A126-4455-4132-966A-8F69F005A061}" destId="{EBA94D6E-3CA5-4BB9-9BEB-A37A00DAC2C2}" srcOrd="1" destOrd="0" presId="urn:microsoft.com/office/officeart/2005/8/layout/hierarchy2"/>
    <dgm:cxn modelId="{429ABC47-9525-4CF0-8422-17B45945D680}" type="presParOf" srcId="{EBA94D6E-3CA5-4BB9-9BEB-A37A00DAC2C2}" destId="{CC37D53E-95DB-4679-B427-9BF22E9F37F4}" srcOrd="0" destOrd="0" presId="urn:microsoft.com/office/officeart/2005/8/layout/hierarchy2"/>
    <dgm:cxn modelId="{B9064FC8-D8FA-4EEB-B048-BFF2B29358DE}" type="presParOf" srcId="{CC37D53E-95DB-4679-B427-9BF22E9F37F4}" destId="{CD8EEA74-BDE5-406E-AD5A-63D8BB8DBDFA}" srcOrd="0" destOrd="0" presId="urn:microsoft.com/office/officeart/2005/8/layout/hierarchy2"/>
    <dgm:cxn modelId="{BBEEB325-C1FC-43ED-869B-A6038F5EB738}" type="presParOf" srcId="{EBA94D6E-3CA5-4BB9-9BEB-A37A00DAC2C2}" destId="{429E42E4-4A4B-4080-B142-EEAACEC3A778}" srcOrd="1" destOrd="0" presId="urn:microsoft.com/office/officeart/2005/8/layout/hierarchy2"/>
    <dgm:cxn modelId="{7C887ADC-2D65-44AF-BD9B-EE21941A43AC}" type="presParOf" srcId="{429E42E4-4A4B-4080-B142-EEAACEC3A778}" destId="{EA27E97B-331B-4A9B-9CD8-E407984A9D51}" srcOrd="0" destOrd="0" presId="urn:microsoft.com/office/officeart/2005/8/layout/hierarchy2"/>
    <dgm:cxn modelId="{8A401412-EAB7-4978-9141-F932CB440EEC}" type="presParOf" srcId="{429E42E4-4A4B-4080-B142-EEAACEC3A778}" destId="{C798E365-365F-47B5-A921-79C90B516B22}" srcOrd="1" destOrd="0" presId="urn:microsoft.com/office/officeart/2005/8/layout/hierarchy2"/>
    <dgm:cxn modelId="{A4FDF7BF-6E40-4E1E-8246-6AE05174B79A}" type="presParOf" srcId="{00D5111F-7E48-4FC4-AF56-B0DB41296DE5}" destId="{57B242C1-3799-467C-8629-099D4E5CFEE7}" srcOrd="2" destOrd="0" presId="urn:microsoft.com/office/officeart/2005/8/layout/hierarchy2"/>
    <dgm:cxn modelId="{0012C7DF-D9FA-4127-8C18-B54017F4D6D8}" type="presParOf" srcId="{57B242C1-3799-467C-8629-099D4E5CFEE7}" destId="{D01AEF06-F6B8-4D96-90A8-BC483BBDB5B1}" srcOrd="0" destOrd="0" presId="urn:microsoft.com/office/officeart/2005/8/layout/hierarchy2"/>
    <dgm:cxn modelId="{CBD2ACA4-6595-4D4C-80A5-AF056182BC34}" type="presParOf" srcId="{00D5111F-7E48-4FC4-AF56-B0DB41296DE5}" destId="{F8E244BF-E771-4308-B686-770B1F0D2BB3}" srcOrd="3" destOrd="0" presId="urn:microsoft.com/office/officeart/2005/8/layout/hierarchy2"/>
    <dgm:cxn modelId="{9A4E1738-1ACE-41E8-A43D-17A40C2FFD6A}" type="presParOf" srcId="{F8E244BF-E771-4308-B686-770B1F0D2BB3}" destId="{1060C73C-AA3D-47D5-BE48-F60043198934}" srcOrd="0" destOrd="0" presId="urn:microsoft.com/office/officeart/2005/8/layout/hierarchy2"/>
    <dgm:cxn modelId="{D144FAC5-625F-4ED9-985C-AB0DE7EAD808}" type="presParOf" srcId="{F8E244BF-E771-4308-B686-770B1F0D2BB3}" destId="{C529279F-85EB-4F71-BA22-66AD978A5264}" srcOrd="1" destOrd="0" presId="urn:microsoft.com/office/officeart/2005/8/layout/hierarchy2"/>
    <dgm:cxn modelId="{34F897D0-F4A7-4A65-8FFB-E8D5450F05F9}" type="presParOf" srcId="{C529279F-85EB-4F71-BA22-66AD978A5264}" destId="{6948271D-2BB5-4453-BA62-747841B7394A}" srcOrd="0" destOrd="0" presId="urn:microsoft.com/office/officeart/2005/8/layout/hierarchy2"/>
    <dgm:cxn modelId="{40677D2D-ACDD-4A2F-B386-38C3531E81B1}" type="presParOf" srcId="{6948271D-2BB5-4453-BA62-747841B7394A}" destId="{253D7F7E-4D8A-432B-A324-877500936007}" srcOrd="0" destOrd="0" presId="urn:microsoft.com/office/officeart/2005/8/layout/hierarchy2"/>
    <dgm:cxn modelId="{4DC0246B-BBB0-4347-B30B-D100181C1764}" type="presParOf" srcId="{C529279F-85EB-4F71-BA22-66AD978A5264}" destId="{18715AB0-1F25-456F-B6F2-19EDEC715F11}" srcOrd="1" destOrd="0" presId="urn:microsoft.com/office/officeart/2005/8/layout/hierarchy2"/>
    <dgm:cxn modelId="{B0BF210C-E826-4694-9C6A-C18E03470DC6}" type="presParOf" srcId="{18715AB0-1F25-456F-B6F2-19EDEC715F11}" destId="{36FCA4AD-0025-402C-931F-1F6165FBB473}" srcOrd="0" destOrd="0" presId="urn:microsoft.com/office/officeart/2005/8/layout/hierarchy2"/>
    <dgm:cxn modelId="{19354700-5A47-41DD-85BC-ED45E33B2DCE}" type="presParOf" srcId="{18715AB0-1F25-456F-B6F2-19EDEC715F11}" destId="{1F7468FE-80F0-47C2-9D60-A8137A4C6FF6}" srcOrd="1" destOrd="0" presId="urn:microsoft.com/office/officeart/2005/8/layout/hierarchy2"/>
    <dgm:cxn modelId="{3F8AF37E-ED5F-436C-A255-0688FD8ADEF4}" type="presParOf" srcId="{C529279F-85EB-4F71-BA22-66AD978A5264}" destId="{E9DC3898-78D8-4261-9122-FFB35804FC42}" srcOrd="2" destOrd="0" presId="urn:microsoft.com/office/officeart/2005/8/layout/hierarchy2"/>
    <dgm:cxn modelId="{11AC3A09-AAA7-4B33-BACE-EAE00F033801}" type="presParOf" srcId="{E9DC3898-78D8-4261-9122-FFB35804FC42}" destId="{72EDFC4F-2B87-4FAE-A17E-17E3BCFD3556}" srcOrd="0" destOrd="0" presId="urn:microsoft.com/office/officeart/2005/8/layout/hierarchy2"/>
    <dgm:cxn modelId="{24005106-2278-4B54-B92C-6DBF42667D2F}" type="presParOf" srcId="{C529279F-85EB-4F71-BA22-66AD978A5264}" destId="{9F2F5F14-0F82-48DB-A233-3927B6EE8C63}" srcOrd="3" destOrd="0" presId="urn:microsoft.com/office/officeart/2005/8/layout/hierarchy2"/>
    <dgm:cxn modelId="{1DE010AD-617D-4557-BF5C-7CBF670FCAE8}" type="presParOf" srcId="{9F2F5F14-0F82-48DB-A233-3927B6EE8C63}" destId="{B2262E7C-A428-4E98-8419-352E6C42792D}" srcOrd="0" destOrd="0" presId="urn:microsoft.com/office/officeart/2005/8/layout/hierarchy2"/>
    <dgm:cxn modelId="{333B95AA-E1D8-4D07-AB86-EB3291081DF8}" type="presParOf" srcId="{9F2F5F14-0F82-48DB-A233-3927B6EE8C63}" destId="{A822713A-D523-41CE-9001-71A4109CD1FC}" srcOrd="1" destOrd="0" presId="urn:microsoft.com/office/officeart/2005/8/layout/hierarchy2"/>
    <dgm:cxn modelId="{5778A618-6755-4B03-9C03-FE411599DCF3}" type="presParOf" srcId="{00D5111F-7E48-4FC4-AF56-B0DB41296DE5}" destId="{B6B6FE4C-AD26-446C-ADE4-9C6D3CDB8FB2}" srcOrd="4" destOrd="0" presId="urn:microsoft.com/office/officeart/2005/8/layout/hierarchy2"/>
    <dgm:cxn modelId="{2F51EB8A-3B52-41CC-9DD0-4A22BB1BF366}" type="presParOf" srcId="{B6B6FE4C-AD26-446C-ADE4-9C6D3CDB8FB2}" destId="{3D77F3D5-586F-4DA0-9815-599023068B21}" srcOrd="0" destOrd="0" presId="urn:microsoft.com/office/officeart/2005/8/layout/hierarchy2"/>
    <dgm:cxn modelId="{EB2F5A6C-8936-45A8-A26E-D936CCE01895}" type="presParOf" srcId="{00D5111F-7E48-4FC4-AF56-B0DB41296DE5}" destId="{8A509BB4-D398-4E86-BD3B-B1A2898B366C}" srcOrd="5" destOrd="0" presId="urn:microsoft.com/office/officeart/2005/8/layout/hierarchy2"/>
    <dgm:cxn modelId="{22E5C506-7D3A-4C7D-9817-3EC441FAE1B5}" type="presParOf" srcId="{8A509BB4-D398-4E86-BD3B-B1A2898B366C}" destId="{6EFC8D97-865D-4BA4-9F31-08ED3A97749A}" srcOrd="0" destOrd="0" presId="urn:microsoft.com/office/officeart/2005/8/layout/hierarchy2"/>
    <dgm:cxn modelId="{E682F0DE-D079-48C7-AA78-9CAA13E88165}" type="presParOf" srcId="{8A509BB4-D398-4E86-BD3B-B1A2898B366C}" destId="{AE3D85FF-BCF5-49C2-9A6E-97C8B9D1290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38B552-8013-48EB-BAD1-3D6801C8F0D4}" type="doc">
      <dgm:prSet loTypeId="urn:microsoft.com/office/officeart/2005/8/layout/hProcess1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223D053-6E3B-4A47-B537-FF7D5BF4BDFC}">
      <dgm:prSet phldrT="[Texto]" custT="1"/>
      <dgm:spPr/>
      <dgm:t>
        <a:bodyPr/>
        <a:lstStyle/>
        <a:p>
          <a:r>
            <a:rPr lang="es-ES" sz="2800" dirty="0" smtClean="0">
              <a:solidFill>
                <a:schemeClr val="tx1"/>
              </a:solidFill>
            </a:rPr>
            <a:t>Berlín 2013</a:t>
          </a:r>
          <a:endParaRPr lang="es-ES" sz="2800" dirty="0">
            <a:solidFill>
              <a:schemeClr val="tx1"/>
            </a:solidFill>
          </a:endParaRPr>
        </a:p>
      </dgm:t>
    </dgm:pt>
    <dgm:pt modelId="{7C92BAC9-AB24-4FB3-BF62-BE250A1FE2E0}" type="parTrans" cxnId="{822FE862-F02E-4515-A241-71BF91F6F5BF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7A7612D0-FF6C-4EAC-95CE-76AB45AE1F7E}" type="sibTrans" cxnId="{822FE862-F02E-4515-A241-71BF91F6F5BF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7D8FF99D-3C2B-4D7C-99EF-3A0BA84069E2}">
      <dgm:prSet phldrT="[Texto]" custT="1"/>
      <dgm:spPr/>
      <dgm:t>
        <a:bodyPr/>
        <a:lstStyle/>
        <a:p>
          <a:r>
            <a:rPr lang="es-ES" sz="2800" dirty="0" smtClean="0">
              <a:solidFill>
                <a:schemeClr val="tx1"/>
              </a:solidFill>
            </a:rPr>
            <a:t>Julio 2014</a:t>
          </a:r>
          <a:endParaRPr lang="es-ES" sz="2800" dirty="0">
            <a:solidFill>
              <a:schemeClr val="tx1"/>
            </a:solidFill>
          </a:endParaRPr>
        </a:p>
      </dgm:t>
    </dgm:pt>
    <dgm:pt modelId="{CAD0A192-8284-4F1A-A9B5-A6A17D8E151F}" type="parTrans" cxnId="{0FFC3286-D27A-4A4C-B0CD-0AB3BC9B34EC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6DA4AAF1-5214-4822-9E87-0BFCA6BEF6D7}" type="sibTrans" cxnId="{0FFC3286-D27A-4A4C-B0CD-0AB3BC9B34EC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976DA8E2-86ED-4B8D-B795-4D791EC882EB}">
      <dgm:prSet phldrT="[Texto]" custT="1"/>
      <dgm:spPr/>
      <dgm:t>
        <a:bodyPr/>
        <a:lstStyle/>
        <a:p>
          <a:r>
            <a:rPr lang="es-ES" sz="2800" dirty="0" smtClean="0">
              <a:solidFill>
                <a:schemeClr val="tx1"/>
              </a:solidFill>
            </a:rPr>
            <a:t>Manta 2014</a:t>
          </a:r>
        </a:p>
      </dgm:t>
    </dgm:pt>
    <dgm:pt modelId="{9DF92308-BF5E-4A5E-AEF2-4A1C431C95FB}" type="parTrans" cxnId="{8E8DFE1B-EDFA-44A3-9D3B-2DE619C32E7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BEB935-C97E-43EA-AABD-107D03AD7B77}" type="sibTrans" cxnId="{8E8DFE1B-EDFA-44A3-9D3B-2DE619C32E7B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AD228554-8BF7-4BFC-9A38-1A29AD825566}">
      <dgm:prSet phldrT="[Texto]" custT="1"/>
      <dgm:spPr/>
      <dgm:t>
        <a:bodyPr/>
        <a:lstStyle/>
        <a:p>
          <a:endParaRPr lang="es-ES" sz="2800" dirty="0">
            <a:solidFill>
              <a:schemeClr val="tx1"/>
            </a:solidFill>
          </a:endParaRPr>
        </a:p>
      </dgm:t>
    </dgm:pt>
    <dgm:pt modelId="{8004EBF3-2C3D-4BA7-899A-0BF6745FF7D7}" type="parTrans" cxnId="{B9A7ECB9-7C8B-4AE8-BF57-010A8DF48895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A0CE2441-23D1-47B3-AAA4-8E389F6FE707}" type="sibTrans" cxnId="{B9A7ECB9-7C8B-4AE8-BF57-010A8DF48895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D821AA12-6F5E-4919-932D-95BC6F1AE5CA}" type="pres">
      <dgm:prSet presAssocID="{EE38B552-8013-48EB-BAD1-3D6801C8F0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CA12E9-F6C5-4B23-8308-96018BBB518F}" type="pres">
      <dgm:prSet presAssocID="{EE38B552-8013-48EB-BAD1-3D6801C8F0D4}" presName="arrow" presStyleLbl="bgShp" presStyleIdx="0" presStyleCnt="1"/>
      <dgm:spPr/>
      <dgm:t>
        <a:bodyPr/>
        <a:lstStyle/>
        <a:p>
          <a:endParaRPr lang="en-US"/>
        </a:p>
      </dgm:t>
    </dgm:pt>
    <dgm:pt modelId="{6DAB5DE4-6A8B-4CAC-8399-08ED7CAC008B}" type="pres">
      <dgm:prSet presAssocID="{EE38B552-8013-48EB-BAD1-3D6801C8F0D4}" presName="points" presStyleCnt="0"/>
      <dgm:spPr/>
      <dgm:t>
        <a:bodyPr/>
        <a:lstStyle/>
        <a:p>
          <a:endParaRPr lang="en-US"/>
        </a:p>
      </dgm:t>
    </dgm:pt>
    <dgm:pt modelId="{5B0CA3B4-15A1-46EA-BB40-90EBBC7BA899}" type="pres">
      <dgm:prSet presAssocID="{AD228554-8BF7-4BFC-9A38-1A29AD825566}" presName="compositeA" presStyleCnt="0"/>
      <dgm:spPr/>
    </dgm:pt>
    <dgm:pt modelId="{FCC4089C-38E8-4580-AA7D-2665DD25D627}" type="pres">
      <dgm:prSet presAssocID="{AD228554-8BF7-4BFC-9A38-1A29AD825566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58E51D-41C0-4D53-A74D-A8532F8C6995}" type="pres">
      <dgm:prSet presAssocID="{AD228554-8BF7-4BFC-9A38-1A29AD825566}" presName="circleA" presStyleLbl="node1" presStyleIdx="0" presStyleCnt="4"/>
      <dgm:spPr/>
    </dgm:pt>
    <dgm:pt modelId="{4A30B2E2-9EE9-4119-A6B1-FA7F86EBA9C3}" type="pres">
      <dgm:prSet presAssocID="{AD228554-8BF7-4BFC-9A38-1A29AD825566}" presName="spaceA" presStyleCnt="0"/>
      <dgm:spPr/>
    </dgm:pt>
    <dgm:pt modelId="{BA1813E3-3992-4D8D-B42B-2AE9BB7C1854}" type="pres">
      <dgm:prSet presAssocID="{A0CE2441-23D1-47B3-AAA4-8E389F6FE707}" presName="space" presStyleCnt="0"/>
      <dgm:spPr/>
    </dgm:pt>
    <dgm:pt modelId="{BB566E9C-3BDA-4EA8-B42B-7458B77C986A}" type="pres">
      <dgm:prSet presAssocID="{E223D053-6E3B-4A47-B537-FF7D5BF4BDFC}" presName="compositeB" presStyleCnt="0"/>
      <dgm:spPr/>
    </dgm:pt>
    <dgm:pt modelId="{9993EDE1-DE57-4C65-9B42-D4F3D1747610}" type="pres">
      <dgm:prSet presAssocID="{E223D053-6E3B-4A47-B537-FF7D5BF4BDFC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E0BA6E-8530-4566-B721-B91410F56B10}" type="pres">
      <dgm:prSet presAssocID="{E223D053-6E3B-4A47-B537-FF7D5BF4BDFC}" presName="circleB" presStyleLbl="node1" presStyleIdx="1" presStyleCnt="4"/>
      <dgm:spPr/>
    </dgm:pt>
    <dgm:pt modelId="{0B827DB6-6A92-45A5-8F0B-BB7B47A5B16E}" type="pres">
      <dgm:prSet presAssocID="{E223D053-6E3B-4A47-B537-FF7D5BF4BDFC}" presName="spaceB" presStyleCnt="0"/>
      <dgm:spPr/>
    </dgm:pt>
    <dgm:pt modelId="{D529ED01-0A43-430C-9F61-AA03BD17451B}" type="pres">
      <dgm:prSet presAssocID="{7A7612D0-FF6C-4EAC-95CE-76AB45AE1F7E}" presName="space" presStyleCnt="0"/>
      <dgm:spPr/>
      <dgm:t>
        <a:bodyPr/>
        <a:lstStyle/>
        <a:p>
          <a:endParaRPr lang="en-US"/>
        </a:p>
      </dgm:t>
    </dgm:pt>
    <dgm:pt modelId="{BD251711-0F8D-41C2-B13F-87C5DE092C98}" type="pres">
      <dgm:prSet presAssocID="{976DA8E2-86ED-4B8D-B795-4D791EC882EB}" presName="compositeA" presStyleCnt="0"/>
      <dgm:spPr/>
    </dgm:pt>
    <dgm:pt modelId="{D7037D58-456B-4B45-B9AF-5BBF19AE5180}" type="pres">
      <dgm:prSet presAssocID="{976DA8E2-86ED-4B8D-B795-4D791EC882EB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933734-46A9-4CB4-A39A-4234913D1DE0}" type="pres">
      <dgm:prSet presAssocID="{976DA8E2-86ED-4B8D-B795-4D791EC882EB}" presName="circleA" presStyleLbl="node1" presStyleIdx="2" presStyleCnt="4"/>
      <dgm:spPr/>
    </dgm:pt>
    <dgm:pt modelId="{39522031-F803-4A63-8901-9A107814E76C}" type="pres">
      <dgm:prSet presAssocID="{976DA8E2-86ED-4B8D-B795-4D791EC882EB}" presName="spaceA" presStyleCnt="0"/>
      <dgm:spPr/>
    </dgm:pt>
    <dgm:pt modelId="{12C4FA2D-0560-4ED5-B189-50D2164C57B3}" type="pres">
      <dgm:prSet presAssocID="{B3BEB935-C97E-43EA-AABD-107D03AD7B77}" presName="space" presStyleCnt="0"/>
      <dgm:spPr/>
    </dgm:pt>
    <dgm:pt modelId="{2BA88638-FD35-44B2-B45D-04082BC49775}" type="pres">
      <dgm:prSet presAssocID="{7D8FF99D-3C2B-4D7C-99EF-3A0BA84069E2}" presName="compositeB" presStyleCnt="0"/>
      <dgm:spPr/>
    </dgm:pt>
    <dgm:pt modelId="{1E1A4D69-F5A3-467C-9845-1CA55956776D}" type="pres">
      <dgm:prSet presAssocID="{7D8FF99D-3C2B-4D7C-99EF-3A0BA84069E2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489B7-845F-4023-BF9D-C31A1F13C75A}" type="pres">
      <dgm:prSet presAssocID="{7D8FF99D-3C2B-4D7C-99EF-3A0BA84069E2}" presName="circleB" presStyleLbl="node1" presStyleIdx="3" presStyleCnt="4"/>
      <dgm:spPr/>
    </dgm:pt>
    <dgm:pt modelId="{3CBAF600-2D64-4CC2-936C-66D09D282DE3}" type="pres">
      <dgm:prSet presAssocID="{7D8FF99D-3C2B-4D7C-99EF-3A0BA84069E2}" presName="spaceB" presStyleCnt="0"/>
      <dgm:spPr/>
    </dgm:pt>
  </dgm:ptLst>
  <dgm:cxnLst>
    <dgm:cxn modelId="{527E39DF-8591-4738-BA36-9CF65585E50A}" type="presOf" srcId="{976DA8E2-86ED-4B8D-B795-4D791EC882EB}" destId="{D7037D58-456B-4B45-B9AF-5BBF19AE5180}" srcOrd="0" destOrd="0" presId="urn:microsoft.com/office/officeart/2005/8/layout/hProcess11"/>
    <dgm:cxn modelId="{D0D55EE2-13C6-43C4-B37E-264C0DB68130}" type="presOf" srcId="{EE38B552-8013-48EB-BAD1-3D6801C8F0D4}" destId="{D821AA12-6F5E-4919-932D-95BC6F1AE5CA}" srcOrd="0" destOrd="0" presId="urn:microsoft.com/office/officeart/2005/8/layout/hProcess11"/>
    <dgm:cxn modelId="{CD69711D-F4A1-4008-B1A7-D296EFC6A6DB}" type="presOf" srcId="{7D8FF99D-3C2B-4D7C-99EF-3A0BA84069E2}" destId="{1E1A4D69-F5A3-467C-9845-1CA55956776D}" srcOrd="0" destOrd="0" presId="urn:microsoft.com/office/officeart/2005/8/layout/hProcess11"/>
    <dgm:cxn modelId="{B6F7DAB4-10FC-4BA9-84E1-306BD1A21B81}" type="presOf" srcId="{AD228554-8BF7-4BFC-9A38-1A29AD825566}" destId="{FCC4089C-38E8-4580-AA7D-2665DD25D627}" srcOrd="0" destOrd="0" presId="urn:microsoft.com/office/officeart/2005/8/layout/hProcess11"/>
    <dgm:cxn modelId="{D1FC4DBB-27EF-4171-AA9C-433B27431CC5}" type="presOf" srcId="{E223D053-6E3B-4A47-B537-FF7D5BF4BDFC}" destId="{9993EDE1-DE57-4C65-9B42-D4F3D1747610}" srcOrd="0" destOrd="0" presId="urn:microsoft.com/office/officeart/2005/8/layout/hProcess11"/>
    <dgm:cxn modelId="{B9A7ECB9-7C8B-4AE8-BF57-010A8DF48895}" srcId="{EE38B552-8013-48EB-BAD1-3D6801C8F0D4}" destId="{AD228554-8BF7-4BFC-9A38-1A29AD825566}" srcOrd="0" destOrd="0" parTransId="{8004EBF3-2C3D-4BA7-899A-0BF6745FF7D7}" sibTransId="{A0CE2441-23D1-47B3-AAA4-8E389F6FE707}"/>
    <dgm:cxn modelId="{0FFC3286-D27A-4A4C-B0CD-0AB3BC9B34EC}" srcId="{EE38B552-8013-48EB-BAD1-3D6801C8F0D4}" destId="{7D8FF99D-3C2B-4D7C-99EF-3A0BA84069E2}" srcOrd="3" destOrd="0" parTransId="{CAD0A192-8284-4F1A-A9B5-A6A17D8E151F}" sibTransId="{6DA4AAF1-5214-4822-9E87-0BFCA6BEF6D7}"/>
    <dgm:cxn modelId="{8E8DFE1B-EDFA-44A3-9D3B-2DE619C32E7B}" srcId="{EE38B552-8013-48EB-BAD1-3D6801C8F0D4}" destId="{976DA8E2-86ED-4B8D-B795-4D791EC882EB}" srcOrd="2" destOrd="0" parTransId="{9DF92308-BF5E-4A5E-AEF2-4A1C431C95FB}" sibTransId="{B3BEB935-C97E-43EA-AABD-107D03AD7B77}"/>
    <dgm:cxn modelId="{822FE862-F02E-4515-A241-71BF91F6F5BF}" srcId="{EE38B552-8013-48EB-BAD1-3D6801C8F0D4}" destId="{E223D053-6E3B-4A47-B537-FF7D5BF4BDFC}" srcOrd="1" destOrd="0" parTransId="{7C92BAC9-AB24-4FB3-BF62-BE250A1FE2E0}" sibTransId="{7A7612D0-FF6C-4EAC-95CE-76AB45AE1F7E}"/>
    <dgm:cxn modelId="{A7EA1142-FA35-4C38-8408-F9AF0CA9C582}" type="presParOf" srcId="{D821AA12-6F5E-4919-932D-95BC6F1AE5CA}" destId="{85CA12E9-F6C5-4B23-8308-96018BBB518F}" srcOrd="0" destOrd="0" presId="urn:microsoft.com/office/officeart/2005/8/layout/hProcess11"/>
    <dgm:cxn modelId="{9BEAB6D8-4044-459C-99AE-9794F34E13B5}" type="presParOf" srcId="{D821AA12-6F5E-4919-932D-95BC6F1AE5CA}" destId="{6DAB5DE4-6A8B-4CAC-8399-08ED7CAC008B}" srcOrd="1" destOrd="0" presId="urn:microsoft.com/office/officeart/2005/8/layout/hProcess11"/>
    <dgm:cxn modelId="{DA3B7462-AB2D-4707-9A9C-07CD2B72669B}" type="presParOf" srcId="{6DAB5DE4-6A8B-4CAC-8399-08ED7CAC008B}" destId="{5B0CA3B4-15A1-46EA-BB40-90EBBC7BA899}" srcOrd="0" destOrd="0" presId="urn:microsoft.com/office/officeart/2005/8/layout/hProcess11"/>
    <dgm:cxn modelId="{C2284752-8D7D-4107-8019-08A941C60CA3}" type="presParOf" srcId="{5B0CA3B4-15A1-46EA-BB40-90EBBC7BA899}" destId="{FCC4089C-38E8-4580-AA7D-2665DD25D627}" srcOrd="0" destOrd="0" presId="urn:microsoft.com/office/officeart/2005/8/layout/hProcess11"/>
    <dgm:cxn modelId="{489C22C2-F7BE-4AAF-BCAA-8769765EBB12}" type="presParOf" srcId="{5B0CA3B4-15A1-46EA-BB40-90EBBC7BA899}" destId="{1358E51D-41C0-4D53-A74D-A8532F8C6995}" srcOrd="1" destOrd="0" presId="urn:microsoft.com/office/officeart/2005/8/layout/hProcess11"/>
    <dgm:cxn modelId="{03ABB8E6-4C9E-431C-8405-5DD477C61079}" type="presParOf" srcId="{5B0CA3B4-15A1-46EA-BB40-90EBBC7BA899}" destId="{4A30B2E2-9EE9-4119-A6B1-FA7F86EBA9C3}" srcOrd="2" destOrd="0" presId="urn:microsoft.com/office/officeart/2005/8/layout/hProcess11"/>
    <dgm:cxn modelId="{A2D7D29F-99BE-4065-B75A-49E4B4D31C40}" type="presParOf" srcId="{6DAB5DE4-6A8B-4CAC-8399-08ED7CAC008B}" destId="{BA1813E3-3992-4D8D-B42B-2AE9BB7C1854}" srcOrd="1" destOrd="0" presId="urn:microsoft.com/office/officeart/2005/8/layout/hProcess11"/>
    <dgm:cxn modelId="{5AB841F1-FD68-4EB3-8D1B-7609F090A2DF}" type="presParOf" srcId="{6DAB5DE4-6A8B-4CAC-8399-08ED7CAC008B}" destId="{BB566E9C-3BDA-4EA8-B42B-7458B77C986A}" srcOrd="2" destOrd="0" presId="urn:microsoft.com/office/officeart/2005/8/layout/hProcess11"/>
    <dgm:cxn modelId="{41FADD42-AFBC-41D7-A869-EB71AB7E51B8}" type="presParOf" srcId="{BB566E9C-3BDA-4EA8-B42B-7458B77C986A}" destId="{9993EDE1-DE57-4C65-9B42-D4F3D1747610}" srcOrd="0" destOrd="0" presId="urn:microsoft.com/office/officeart/2005/8/layout/hProcess11"/>
    <dgm:cxn modelId="{3A5EF54A-458B-4EA6-B23F-D556083716D9}" type="presParOf" srcId="{BB566E9C-3BDA-4EA8-B42B-7458B77C986A}" destId="{D2E0BA6E-8530-4566-B721-B91410F56B10}" srcOrd="1" destOrd="0" presId="urn:microsoft.com/office/officeart/2005/8/layout/hProcess11"/>
    <dgm:cxn modelId="{DABD012C-1CE8-44D3-81E5-BE375C560059}" type="presParOf" srcId="{BB566E9C-3BDA-4EA8-B42B-7458B77C986A}" destId="{0B827DB6-6A92-45A5-8F0B-BB7B47A5B16E}" srcOrd="2" destOrd="0" presId="urn:microsoft.com/office/officeart/2005/8/layout/hProcess11"/>
    <dgm:cxn modelId="{F663C914-D658-490D-BE0F-58E703A9D223}" type="presParOf" srcId="{6DAB5DE4-6A8B-4CAC-8399-08ED7CAC008B}" destId="{D529ED01-0A43-430C-9F61-AA03BD17451B}" srcOrd="3" destOrd="0" presId="urn:microsoft.com/office/officeart/2005/8/layout/hProcess11"/>
    <dgm:cxn modelId="{51087FFA-5FB0-42E4-A975-87AEBAFF8D16}" type="presParOf" srcId="{6DAB5DE4-6A8B-4CAC-8399-08ED7CAC008B}" destId="{BD251711-0F8D-41C2-B13F-87C5DE092C98}" srcOrd="4" destOrd="0" presId="urn:microsoft.com/office/officeart/2005/8/layout/hProcess11"/>
    <dgm:cxn modelId="{4DB768E0-B07D-4976-81A8-AD7C14D3A2FD}" type="presParOf" srcId="{BD251711-0F8D-41C2-B13F-87C5DE092C98}" destId="{D7037D58-456B-4B45-B9AF-5BBF19AE5180}" srcOrd="0" destOrd="0" presId="urn:microsoft.com/office/officeart/2005/8/layout/hProcess11"/>
    <dgm:cxn modelId="{85E57709-9235-4238-A5B2-E1E55682515A}" type="presParOf" srcId="{BD251711-0F8D-41C2-B13F-87C5DE092C98}" destId="{C4933734-46A9-4CB4-A39A-4234913D1DE0}" srcOrd="1" destOrd="0" presId="urn:microsoft.com/office/officeart/2005/8/layout/hProcess11"/>
    <dgm:cxn modelId="{60A8711C-8405-4C8F-BA3A-9556ADDB4E79}" type="presParOf" srcId="{BD251711-0F8D-41C2-B13F-87C5DE092C98}" destId="{39522031-F803-4A63-8901-9A107814E76C}" srcOrd="2" destOrd="0" presId="urn:microsoft.com/office/officeart/2005/8/layout/hProcess11"/>
    <dgm:cxn modelId="{7C37E55A-5AA5-456D-BAA9-FFA873F570BE}" type="presParOf" srcId="{6DAB5DE4-6A8B-4CAC-8399-08ED7CAC008B}" destId="{12C4FA2D-0560-4ED5-B189-50D2164C57B3}" srcOrd="5" destOrd="0" presId="urn:microsoft.com/office/officeart/2005/8/layout/hProcess11"/>
    <dgm:cxn modelId="{D250FBFE-10AD-4EA6-8D60-C75F29740345}" type="presParOf" srcId="{6DAB5DE4-6A8B-4CAC-8399-08ED7CAC008B}" destId="{2BA88638-FD35-44B2-B45D-04082BC49775}" srcOrd="6" destOrd="0" presId="urn:microsoft.com/office/officeart/2005/8/layout/hProcess11"/>
    <dgm:cxn modelId="{67AC0923-0BCF-416E-B858-1E1D7E645F8F}" type="presParOf" srcId="{2BA88638-FD35-44B2-B45D-04082BC49775}" destId="{1E1A4D69-F5A3-467C-9845-1CA55956776D}" srcOrd="0" destOrd="0" presId="urn:microsoft.com/office/officeart/2005/8/layout/hProcess11"/>
    <dgm:cxn modelId="{AEBD9DEF-E3A1-4502-935D-4F52BB72E3C2}" type="presParOf" srcId="{2BA88638-FD35-44B2-B45D-04082BC49775}" destId="{E8F489B7-845F-4023-BF9D-C31A1F13C75A}" srcOrd="1" destOrd="0" presId="urn:microsoft.com/office/officeart/2005/8/layout/hProcess11"/>
    <dgm:cxn modelId="{B9C906A2-0866-47B7-9F23-8387724EE157}" type="presParOf" srcId="{2BA88638-FD35-44B2-B45D-04082BC49775}" destId="{3CBAF600-2D64-4CC2-936C-66D09D282DE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5C4C37-81D0-439B-844B-FB13CF3B6575}" type="doc">
      <dgm:prSet loTypeId="urn:microsoft.com/office/officeart/2005/8/layout/defaul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F26ECC5-5C43-4256-9F8C-0127CED69A3A}">
      <dgm:prSet phldrT="[Texto]"/>
      <dgm:spPr/>
      <dgm:t>
        <a:bodyPr/>
        <a:lstStyle/>
        <a:p>
          <a:r>
            <a:rPr lang="es-EC" dirty="0" smtClean="0"/>
            <a:t>0% de arancel para los productos industriales </a:t>
          </a:r>
          <a:endParaRPr lang="es-EC" dirty="0"/>
        </a:p>
      </dgm:t>
    </dgm:pt>
    <dgm:pt modelId="{00D0AAC0-0A6E-4AAC-84DE-D7384C6DAAFD}" type="parTrans" cxnId="{6DA9F28B-1E15-46A0-BD60-487D43C7C5CA}">
      <dgm:prSet/>
      <dgm:spPr/>
      <dgm:t>
        <a:bodyPr/>
        <a:lstStyle/>
        <a:p>
          <a:endParaRPr lang="es-EC"/>
        </a:p>
      </dgm:t>
    </dgm:pt>
    <dgm:pt modelId="{8F78A5EE-90A5-4FA5-9F18-64A412D5422A}" type="sibTrans" cxnId="{6DA9F28B-1E15-46A0-BD60-487D43C7C5CA}">
      <dgm:prSet/>
      <dgm:spPr/>
      <dgm:t>
        <a:bodyPr/>
        <a:lstStyle/>
        <a:p>
          <a:endParaRPr lang="es-EC"/>
        </a:p>
      </dgm:t>
    </dgm:pt>
    <dgm:pt modelId="{304B9808-33F7-45E3-B15E-42A0747B219C}">
      <dgm:prSet phldrT="[Texto]"/>
      <dgm:spPr/>
      <dgm:t>
        <a:bodyPr/>
        <a:lstStyle/>
        <a:p>
          <a:r>
            <a:rPr lang="es-EC" dirty="0" smtClean="0"/>
            <a:t>Beneficiado el 99,7% de los productos agrícolas</a:t>
          </a:r>
          <a:endParaRPr lang="es-EC" dirty="0"/>
        </a:p>
      </dgm:t>
    </dgm:pt>
    <dgm:pt modelId="{A99C148D-447B-42B0-81AD-1E01AA41D679}" type="parTrans" cxnId="{2D218B84-582A-45D6-B8A3-1FA6B9B3206D}">
      <dgm:prSet/>
      <dgm:spPr/>
      <dgm:t>
        <a:bodyPr/>
        <a:lstStyle/>
        <a:p>
          <a:endParaRPr lang="es-EC"/>
        </a:p>
      </dgm:t>
    </dgm:pt>
    <dgm:pt modelId="{3E4EF917-529D-4C0F-ACA3-4D969181E976}" type="sibTrans" cxnId="{2D218B84-582A-45D6-B8A3-1FA6B9B3206D}">
      <dgm:prSet/>
      <dgm:spPr/>
      <dgm:t>
        <a:bodyPr/>
        <a:lstStyle/>
        <a:p>
          <a:endParaRPr lang="es-EC"/>
        </a:p>
      </dgm:t>
    </dgm:pt>
    <dgm:pt modelId="{FCEA14F8-E3F7-4270-8A7F-9DBE79ECD091}" type="pres">
      <dgm:prSet presAssocID="{595C4C37-81D0-439B-844B-FB13CF3B657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C9D2D5-D2A0-416B-ADD1-8517F5380AD2}" type="pres">
      <dgm:prSet presAssocID="{8F26ECC5-5C43-4256-9F8C-0127CED69A3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2AE025-65BC-4B6E-B5E6-68BF4DB64A16}" type="pres">
      <dgm:prSet presAssocID="{8F78A5EE-90A5-4FA5-9F18-64A412D5422A}" presName="sibTrans" presStyleCnt="0"/>
      <dgm:spPr/>
      <dgm:t>
        <a:bodyPr/>
        <a:lstStyle/>
        <a:p>
          <a:endParaRPr lang="es-EC"/>
        </a:p>
      </dgm:t>
    </dgm:pt>
    <dgm:pt modelId="{ED134FA8-A094-4E42-9376-59FA80E508FD}" type="pres">
      <dgm:prSet presAssocID="{304B9808-33F7-45E3-B15E-42A0747B219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A9F28B-1E15-46A0-BD60-487D43C7C5CA}" srcId="{595C4C37-81D0-439B-844B-FB13CF3B6575}" destId="{8F26ECC5-5C43-4256-9F8C-0127CED69A3A}" srcOrd="0" destOrd="0" parTransId="{00D0AAC0-0A6E-4AAC-84DE-D7384C6DAAFD}" sibTransId="{8F78A5EE-90A5-4FA5-9F18-64A412D5422A}"/>
    <dgm:cxn modelId="{2D218B84-582A-45D6-B8A3-1FA6B9B3206D}" srcId="{595C4C37-81D0-439B-844B-FB13CF3B6575}" destId="{304B9808-33F7-45E3-B15E-42A0747B219C}" srcOrd="1" destOrd="0" parTransId="{A99C148D-447B-42B0-81AD-1E01AA41D679}" sibTransId="{3E4EF917-529D-4C0F-ACA3-4D969181E976}"/>
    <dgm:cxn modelId="{2A65ECD9-5716-4A5F-BFF9-D29F49D1D3C9}" type="presOf" srcId="{8F26ECC5-5C43-4256-9F8C-0127CED69A3A}" destId="{B6C9D2D5-D2A0-416B-ADD1-8517F5380AD2}" srcOrd="0" destOrd="0" presId="urn:microsoft.com/office/officeart/2005/8/layout/default"/>
    <dgm:cxn modelId="{F9E8F15C-1869-49DA-B558-4A1667092A70}" type="presOf" srcId="{304B9808-33F7-45E3-B15E-42A0747B219C}" destId="{ED134FA8-A094-4E42-9376-59FA80E508FD}" srcOrd="0" destOrd="0" presId="urn:microsoft.com/office/officeart/2005/8/layout/default"/>
    <dgm:cxn modelId="{EB59A7A4-C291-4B2F-A388-71E06AF2CA3F}" type="presOf" srcId="{595C4C37-81D0-439B-844B-FB13CF3B6575}" destId="{FCEA14F8-E3F7-4270-8A7F-9DBE79ECD091}" srcOrd="0" destOrd="0" presId="urn:microsoft.com/office/officeart/2005/8/layout/default"/>
    <dgm:cxn modelId="{F18494F8-D529-4BD7-B331-D66AAAD9B73B}" type="presParOf" srcId="{FCEA14F8-E3F7-4270-8A7F-9DBE79ECD091}" destId="{B6C9D2D5-D2A0-416B-ADD1-8517F5380AD2}" srcOrd="0" destOrd="0" presId="urn:microsoft.com/office/officeart/2005/8/layout/default"/>
    <dgm:cxn modelId="{8F489D23-30C5-4598-A406-6ED742F22B22}" type="presParOf" srcId="{FCEA14F8-E3F7-4270-8A7F-9DBE79ECD091}" destId="{1D2AE025-65BC-4B6E-B5E6-68BF4DB64A16}" srcOrd="1" destOrd="0" presId="urn:microsoft.com/office/officeart/2005/8/layout/default"/>
    <dgm:cxn modelId="{1CC75553-5E1B-4003-967B-5E8493917247}" type="presParOf" srcId="{FCEA14F8-E3F7-4270-8A7F-9DBE79ECD091}" destId="{ED134FA8-A094-4E42-9376-59FA80E508FD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9C6902-09D3-4513-BFDB-9030009BC433}" type="doc">
      <dgm:prSet loTypeId="urn:microsoft.com/office/officeart/2005/8/layout/gear1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77FA180-447A-40E6-93C0-2A606380F381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</a:rPr>
            <a:t>SGP standard</a:t>
          </a:r>
          <a:endParaRPr lang="en-US" sz="2400" b="1" dirty="0">
            <a:solidFill>
              <a:schemeClr val="tx1"/>
            </a:solidFill>
          </a:endParaRPr>
        </a:p>
      </dgm:t>
    </dgm:pt>
    <dgm:pt modelId="{69EAA11B-BA8A-427F-B14C-234673755815}" type="parTrans" cxnId="{5CB8C2F5-0ABB-4FAF-AE10-448DB2BE7F32}">
      <dgm:prSet/>
      <dgm:spPr/>
      <dgm:t>
        <a:bodyPr/>
        <a:lstStyle/>
        <a:p>
          <a:endParaRPr lang="en-US"/>
        </a:p>
      </dgm:t>
    </dgm:pt>
    <dgm:pt modelId="{13918C9A-6920-4FB8-9B70-5FBD8CA0263D}" type="sibTrans" cxnId="{5CB8C2F5-0ABB-4FAF-AE10-448DB2BE7F32}">
      <dgm:prSet/>
      <dgm:spPr/>
      <dgm:t>
        <a:bodyPr/>
        <a:lstStyle/>
        <a:p>
          <a:endParaRPr lang="en-US"/>
        </a:p>
      </dgm:t>
    </dgm:pt>
    <dgm:pt modelId="{D2E1AA3D-82DA-4CED-BBB5-C81EC74813FD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</a:rPr>
            <a:t>EBA</a:t>
          </a:r>
        </a:p>
      </dgm:t>
    </dgm:pt>
    <dgm:pt modelId="{BD434A08-5A0D-4011-9520-BAEDE66B2B13}" type="parTrans" cxnId="{39B16C9F-CE5B-4E73-8657-3F825073232C}">
      <dgm:prSet/>
      <dgm:spPr/>
      <dgm:t>
        <a:bodyPr/>
        <a:lstStyle/>
        <a:p>
          <a:endParaRPr lang="en-US"/>
        </a:p>
      </dgm:t>
    </dgm:pt>
    <dgm:pt modelId="{09C70511-3D1D-4FB5-B553-E8F1A3929229}" type="sibTrans" cxnId="{39B16C9F-CE5B-4E73-8657-3F825073232C}">
      <dgm:prSet/>
      <dgm:spPr/>
      <dgm:t>
        <a:bodyPr/>
        <a:lstStyle/>
        <a:p>
          <a:endParaRPr lang="en-US"/>
        </a:p>
      </dgm:t>
    </dgm:pt>
    <dgm:pt modelId="{CEFB9BD9-7D9A-441C-B2EC-E5E8C1AE75D1}">
      <dgm:prSet phldrT="[Texto]" custT="1"/>
      <dgm:spPr/>
      <dgm:t>
        <a:bodyPr/>
        <a:lstStyle/>
        <a:p>
          <a:r>
            <a:rPr lang="es-EC" sz="1400" b="1" dirty="0" smtClean="0"/>
            <a:t>66% subpartidas reducción porcentual.</a:t>
          </a:r>
          <a:endParaRPr lang="en-US" sz="1400" b="1" dirty="0"/>
        </a:p>
      </dgm:t>
    </dgm:pt>
    <dgm:pt modelId="{AFF1262D-5746-43C5-B533-3F49B7C1C532}" type="parTrans" cxnId="{1B8B8417-075D-46BE-83F6-23CD205F4C93}">
      <dgm:prSet/>
      <dgm:spPr/>
      <dgm:t>
        <a:bodyPr/>
        <a:lstStyle/>
        <a:p>
          <a:endParaRPr lang="en-US"/>
        </a:p>
      </dgm:t>
    </dgm:pt>
    <dgm:pt modelId="{8ED6C563-41A4-4D0C-96BF-4CB670DA46E7}" type="sibTrans" cxnId="{1B8B8417-075D-46BE-83F6-23CD205F4C93}">
      <dgm:prSet/>
      <dgm:spPr/>
      <dgm:t>
        <a:bodyPr/>
        <a:lstStyle/>
        <a:p>
          <a:endParaRPr lang="en-US"/>
        </a:p>
      </dgm:t>
    </dgm:pt>
    <dgm:pt modelId="{0BE0E0DA-8A33-415A-AA32-D04BF581ED39}">
      <dgm:prSet phldrT="[Texto]" custT="1"/>
      <dgm:spPr/>
      <dgm:t>
        <a:bodyPr/>
        <a:lstStyle/>
        <a:p>
          <a:r>
            <a:rPr lang="es-EC" sz="1400" b="1" dirty="0" smtClean="0"/>
            <a:t>26 beneficiados.</a:t>
          </a:r>
          <a:endParaRPr lang="en-US" sz="1400" b="1" dirty="0"/>
        </a:p>
      </dgm:t>
    </dgm:pt>
    <dgm:pt modelId="{9035464C-8785-4EE7-989E-2A9349745F4A}" type="parTrans" cxnId="{5E8328B9-2965-40EC-8474-BFF339A7A6ED}">
      <dgm:prSet/>
      <dgm:spPr/>
      <dgm:t>
        <a:bodyPr/>
        <a:lstStyle/>
        <a:p>
          <a:endParaRPr lang="en-US"/>
        </a:p>
      </dgm:t>
    </dgm:pt>
    <dgm:pt modelId="{A39E72F8-25D8-41E5-9CA5-00804721FE20}" type="sibTrans" cxnId="{5E8328B9-2965-40EC-8474-BFF339A7A6ED}">
      <dgm:prSet/>
      <dgm:spPr/>
      <dgm:t>
        <a:bodyPr/>
        <a:lstStyle/>
        <a:p>
          <a:endParaRPr lang="en-US"/>
        </a:p>
      </dgm:t>
    </dgm:pt>
    <dgm:pt modelId="{FDD644E4-AC98-4CEC-82EA-3AB4BFB78875}">
      <dgm:prSet phldrT="[Texto]" custT="1"/>
      <dgm:spPr/>
      <dgm:t>
        <a:bodyPr/>
        <a:lstStyle/>
        <a:p>
          <a:r>
            <a:rPr lang="es-EC" sz="1400" b="1" dirty="0" smtClean="0"/>
            <a:t>13 beneficiados.</a:t>
          </a:r>
        </a:p>
      </dgm:t>
    </dgm:pt>
    <dgm:pt modelId="{E2A5F607-6F9B-4D72-A209-7B69BBB696FB}" type="parTrans" cxnId="{8A848B4E-A9F7-4D16-AE5F-D6E9F506CDB4}">
      <dgm:prSet/>
      <dgm:spPr/>
      <dgm:t>
        <a:bodyPr/>
        <a:lstStyle/>
        <a:p>
          <a:endParaRPr lang="en-US"/>
        </a:p>
      </dgm:t>
    </dgm:pt>
    <dgm:pt modelId="{4715825F-2F93-4074-B096-66CB5B4FA3AC}" type="sibTrans" cxnId="{8A848B4E-A9F7-4D16-AE5F-D6E9F506CDB4}">
      <dgm:prSet/>
      <dgm:spPr/>
      <dgm:t>
        <a:bodyPr/>
        <a:lstStyle/>
        <a:p>
          <a:endParaRPr lang="en-US"/>
        </a:p>
      </dgm:t>
    </dgm:pt>
    <dgm:pt modelId="{3DF4DA16-5952-43E4-BFB7-5DD5495D027D}">
      <dgm:prSet phldrT="[Texto]" custT="1"/>
      <dgm:spPr/>
      <dgm:t>
        <a:bodyPr/>
        <a:lstStyle/>
        <a:p>
          <a:r>
            <a:rPr lang="es-EC" sz="1400" b="1" dirty="0" smtClean="0"/>
            <a:t>Requisitos: Vulnerabilidad.</a:t>
          </a:r>
          <a:endParaRPr lang="en-US" sz="1400" b="1" dirty="0"/>
        </a:p>
      </dgm:t>
    </dgm:pt>
    <dgm:pt modelId="{884E9700-11CA-45AF-B970-29D1CD0D96E1}" type="parTrans" cxnId="{68FEE8CB-DFFB-4FBE-BE9B-2A02170334EE}">
      <dgm:prSet/>
      <dgm:spPr/>
      <dgm:t>
        <a:bodyPr/>
        <a:lstStyle/>
        <a:p>
          <a:endParaRPr lang="en-US"/>
        </a:p>
      </dgm:t>
    </dgm:pt>
    <dgm:pt modelId="{79A18C80-238E-4548-A540-C64A27C1E118}" type="sibTrans" cxnId="{68FEE8CB-DFFB-4FBE-BE9B-2A02170334EE}">
      <dgm:prSet/>
      <dgm:spPr/>
      <dgm:t>
        <a:bodyPr/>
        <a:lstStyle/>
        <a:p>
          <a:endParaRPr lang="en-US"/>
        </a:p>
      </dgm:t>
    </dgm:pt>
    <dgm:pt modelId="{ABD442DD-6B7C-437F-917A-10134E46828B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tx1"/>
              </a:solidFill>
            </a:rPr>
            <a:t>SGP+</a:t>
          </a:r>
          <a:endParaRPr lang="en-US" sz="2400" b="1" dirty="0">
            <a:solidFill>
              <a:schemeClr val="tx1"/>
            </a:solidFill>
          </a:endParaRPr>
        </a:p>
      </dgm:t>
    </dgm:pt>
    <dgm:pt modelId="{326795A1-B702-4EC0-B06F-E5E0AAD6A7BA}" type="parTrans" cxnId="{DD5E9245-6C12-46E8-B99A-9A829795FC5C}">
      <dgm:prSet/>
      <dgm:spPr/>
      <dgm:t>
        <a:bodyPr/>
        <a:lstStyle/>
        <a:p>
          <a:endParaRPr lang="en-US"/>
        </a:p>
      </dgm:t>
    </dgm:pt>
    <dgm:pt modelId="{77E13287-ECCA-4FE8-B17B-F9A2CFA59272}" type="sibTrans" cxnId="{DD5E9245-6C12-46E8-B99A-9A829795FC5C}">
      <dgm:prSet/>
      <dgm:spPr/>
      <dgm:t>
        <a:bodyPr/>
        <a:lstStyle/>
        <a:p>
          <a:endParaRPr lang="en-US"/>
        </a:p>
      </dgm:t>
    </dgm:pt>
    <dgm:pt modelId="{4C7A34C7-934B-4DAD-818A-D1D4794E5DA0}">
      <dgm:prSet phldrT="[Texto]" custT="1"/>
      <dgm:spPr/>
      <dgm:t>
        <a:bodyPr/>
        <a:lstStyle/>
        <a:p>
          <a:r>
            <a:rPr lang="es-EC" sz="1400" b="1" dirty="0" smtClean="0"/>
            <a:t>Requisitos: Vulnerabilidad, ratificar, aplicar 27 convenios y monitoreo.</a:t>
          </a:r>
        </a:p>
      </dgm:t>
    </dgm:pt>
    <dgm:pt modelId="{09DD8337-6C78-4D63-8CEA-D7B21BCE26FD}" type="parTrans" cxnId="{EDAF2E1E-A905-4F02-B6C0-EC754267D4C8}">
      <dgm:prSet/>
      <dgm:spPr/>
      <dgm:t>
        <a:bodyPr/>
        <a:lstStyle/>
        <a:p>
          <a:endParaRPr lang="en-US"/>
        </a:p>
      </dgm:t>
    </dgm:pt>
    <dgm:pt modelId="{8710DAF6-0015-4D24-9EEE-89F39F6C758E}" type="sibTrans" cxnId="{EDAF2E1E-A905-4F02-B6C0-EC754267D4C8}">
      <dgm:prSet/>
      <dgm:spPr/>
      <dgm:t>
        <a:bodyPr/>
        <a:lstStyle/>
        <a:p>
          <a:endParaRPr lang="en-US"/>
        </a:p>
      </dgm:t>
    </dgm:pt>
    <dgm:pt modelId="{062BAC19-EFD4-42DD-A3D0-2D7CEA1D054B}">
      <dgm:prSet phldrT="[Texto]" custT="1"/>
      <dgm:spPr/>
      <dgm:t>
        <a:bodyPr/>
        <a:lstStyle/>
        <a:p>
          <a:r>
            <a:rPr lang="es-EC" sz="1400" b="1" dirty="0" smtClean="0"/>
            <a:t>Acuerdo Todo Menos Armas.</a:t>
          </a:r>
        </a:p>
      </dgm:t>
    </dgm:pt>
    <dgm:pt modelId="{BFC430D8-FA50-42C0-A01E-2997506C7732}" type="parTrans" cxnId="{77F9D69C-3C03-4D5D-9E4D-13F9198880CF}">
      <dgm:prSet/>
      <dgm:spPr/>
      <dgm:t>
        <a:bodyPr/>
        <a:lstStyle/>
        <a:p>
          <a:endParaRPr lang="en-US"/>
        </a:p>
      </dgm:t>
    </dgm:pt>
    <dgm:pt modelId="{CB4D3C84-5A09-4CD3-B51C-F860A42D3BB6}" type="sibTrans" cxnId="{77F9D69C-3C03-4D5D-9E4D-13F9198880CF}">
      <dgm:prSet/>
      <dgm:spPr/>
      <dgm:t>
        <a:bodyPr/>
        <a:lstStyle/>
        <a:p>
          <a:endParaRPr lang="en-US"/>
        </a:p>
      </dgm:t>
    </dgm:pt>
    <dgm:pt modelId="{2E7FA890-87C7-4CBC-AB6A-31D0A86AE46C}">
      <dgm:prSet phldrT="[Texto]" custT="1"/>
      <dgm:spPr/>
      <dgm:t>
        <a:bodyPr/>
        <a:lstStyle/>
        <a:p>
          <a:r>
            <a:rPr lang="es-EC" sz="1400" b="1" dirty="0" smtClean="0"/>
            <a:t>Todos los productos libre de impuestos y cuotas.</a:t>
          </a:r>
        </a:p>
      </dgm:t>
    </dgm:pt>
    <dgm:pt modelId="{3776F7A5-AAD7-4C37-B3D7-3E2FBF069E93}" type="parTrans" cxnId="{8F01F738-518E-4917-BE01-E2CE22513936}">
      <dgm:prSet/>
      <dgm:spPr/>
      <dgm:t>
        <a:bodyPr/>
        <a:lstStyle/>
        <a:p>
          <a:endParaRPr lang="en-US"/>
        </a:p>
      </dgm:t>
    </dgm:pt>
    <dgm:pt modelId="{2EA082FD-A23E-49FD-968E-5BF45476EF2E}" type="sibTrans" cxnId="{8F01F738-518E-4917-BE01-E2CE22513936}">
      <dgm:prSet/>
      <dgm:spPr/>
      <dgm:t>
        <a:bodyPr/>
        <a:lstStyle/>
        <a:p>
          <a:endParaRPr lang="en-US"/>
        </a:p>
      </dgm:t>
    </dgm:pt>
    <dgm:pt modelId="{935170B0-7F4A-4336-B52C-6804533EECBA}">
      <dgm:prSet phldrT="[Texto]" custT="1"/>
      <dgm:spPr/>
      <dgm:t>
        <a:bodyPr/>
        <a:lstStyle/>
        <a:p>
          <a:r>
            <a:rPr lang="es-EC" sz="1400" b="1" dirty="0" smtClean="0"/>
            <a:t>49 beneficiados.</a:t>
          </a:r>
        </a:p>
      </dgm:t>
    </dgm:pt>
    <dgm:pt modelId="{2EDFE516-BD8F-4598-87D1-C593B6A976C0}" type="parTrans" cxnId="{18E6A14D-132B-4B0A-B679-86BBCF360ACB}">
      <dgm:prSet/>
      <dgm:spPr/>
      <dgm:t>
        <a:bodyPr/>
        <a:lstStyle/>
        <a:p>
          <a:endParaRPr lang="en-US"/>
        </a:p>
      </dgm:t>
    </dgm:pt>
    <dgm:pt modelId="{3AF707DF-68D2-46D4-BF55-58FD94EA38AA}" type="sibTrans" cxnId="{18E6A14D-132B-4B0A-B679-86BBCF360ACB}">
      <dgm:prSet/>
      <dgm:spPr/>
      <dgm:t>
        <a:bodyPr/>
        <a:lstStyle/>
        <a:p>
          <a:endParaRPr lang="en-US"/>
        </a:p>
      </dgm:t>
    </dgm:pt>
    <dgm:pt modelId="{E2F0C373-305B-47E6-BDAA-DB0C1A0032B5}">
      <dgm:prSet phldrT="[Texto]" custT="1"/>
      <dgm:spPr/>
      <dgm:t>
        <a:bodyPr/>
        <a:lstStyle/>
        <a:p>
          <a:r>
            <a:rPr lang="es-EC" sz="1400" b="1" dirty="0" smtClean="0"/>
            <a:t>Lucha contra narcotráfico.</a:t>
          </a:r>
        </a:p>
      </dgm:t>
    </dgm:pt>
    <dgm:pt modelId="{8BB2799B-FBA6-4EA8-9130-C2D4F642E269}" type="parTrans" cxnId="{79E90F1D-C5BC-412F-9648-0100E68DF974}">
      <dgm:prSet/>
      <dgm:spPr/>
      <dgm:t>
        <a:bodyPr/>
        <a:lstStyle/>
        <a:p>
          <a:endParaRPr lang="en-US"/>
        </a:p>
      </dgm:t>
    </dgm:pt>
    <dgm:pt modelId="{60678B6C-0464-475A-B848-B9302D71897E}" type="sibTrans" cxnId="{79E90F1D-C5BC-412F-9648-0100E68DF974}">
      <dgm:prSet/>
      <dgm:spPr/>
      <dgm:t>
        <a:bodyPr/>
        <a:lstStyle/>
        <a:p>
          <a:endParaRPr lang="en-US"/>
        </a:p>
      </dgm:t>
    </dgm:pt>
    <dgm:pt modelId="{AF40429B-E2C9-4DEC-8305-22011691E097}" type="pres">
      <dgm:prSet presAssocID="{CC9C6902-09D3-4513-BFDB-9030009BC43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932EA1-5D44-40DA-BAD6-F1499538F088}" type="pres">
      <dgm:prSet presAssocID="{B77FA180-447A-40E6-93C0-2A606380F38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7D52B-DCDA-45C6-964D-48E81510554F}" type="pres">
      <dgm:prSet presAssocID="{B77FA180-447A-40E6-93C0-2A606380F381}" presName="gear1srcNode" presStyleLbl="node1" presStyleIdx="0" presStyleCnt="3"/>
      <dgm:spPr/>
      <dgm:t>
        <a:bodyPr/>
        <a:lstStyle/>
        <a:p>
          <a:endParaRPr lang="en-US"/>
        </a:p>
      </dgm:t>
    </dgm:pt>
    <dgm:pt modelId="{EE64B070-2F14-492E-8726-4696E8154DE7}" type="pres">
      <dgm:prSet presAssocID="{B77FA180-447A-40E6-93C0-2A606380F381}" presName="gear1dstNode" presStyleLbl="node1" presStyleIdx="0" presStyleCnt="3"/>
      <dgm:spPr/>
      <dgm:t>
        <a:bodyPr/>
        <a:lstStyle/>
        <a:p>
          <a:endParaRPr lang="en-US"/>
        </a:p>
      </dgm:t>
    </dgm:pt>
    <dgm:pt modelId="{FCB639C7-B7E9-4FB0-B912-5E1B02D883B1}" type="pres">
      <dgm:prSet presAssocID="{B77FA180-447A-40E6-93C0-2A606380F381}" presName="gear1ch" presStyleLbl="fgAcc1" presStyleIdx="0" presStyleCnt="3" custScaleY="148471" custLinFactNeighborX="-915" custLinFactNeighborY="497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86ABB-9A29-4A97-B7AE-C5B605EEE662}" type="pres">
      <dgm:prSet presAssocID="{ABD442DD-6B7C-437F-917A-10134E46828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259BA-B6C7-49FC-A754-7AA08D3F5FDB}" type="pres">
      <dgm:prSet presAssocID="{ABD442DD-6B7C-437F-917A-10134E46828B}" presName="gear2srcNode" presStyleLbl="node1" presStyleIdx="1" presStyleCnt="3"/>
      <dgm:spPr/>
      <dgm:t>
        <a:bodyPr/>
        <a:lstStyle/>
        <a:p>
          <a:endParaRPr lang="en-US"/>
        </a:p>
      </dgm:t>
    </dgm:pt>
    <dgm:pt modelId="{85DB7800-678D-4EFF-A099-549BB7EEB7A4}" type="pres">
      <dgm:prSet presAssocID="{ABD442DD-6B7C-437F-917A-10134E46828B}" presName="gear2dstNode" presStyleLbl="node1" presStyleIdx="1" presStyleCnt="3"/>
      <dgm:spPr/>
      <dgm:t>
        <a:bodyPr/>
        <a:lstStyle/>
        <a:p>
          <a:endParaRPr lang="en-US"/>
        </a:p>
      </dgm:t>
    </dgm:pt>
    <dgm:pt modelId="{DC5E4C82-A9DD-4150-8C37-5F4339A8D6EB}" type="pres">
      <dgm:prSet presAssocID="{ABD442DD-6B7C-437F-917A-10134E46828B}" presName="gear2ch" presStyleLbl="fgAcc1" presStyleIdx="1" presStyleCnt="3" custScaleY="216217" custLinFactNeighborX="2739" custLinFactNeighborY="772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70111-CBE6-416D-9C55-EE733CF78E68}" type="pres">
      <dgm:prSet presAssocID="{D2E1AA3D-82DA-4CED-BBB5-C81EC74813FD}" presName="gear3" presStyleLbl="node1" presStyleIdx="2" presStyleCnt="3"/>
      <dgm:spPr/>
      <dgm:t>
        <a:bodyPr/>
        <a:lstStyle/>
        <a:p>
          <a:endParaRPr lang="en-US"/>
        </a:p>
      </dgm:t>
    </dgm:pt>
    <dgm:pt modelId="{30341019-F90C-46C7-9839-185AA01119AF}" type="pres">
      <dgm:prSet presAssocID="{D2E1AA3D-82DA-4CED-BBB5-C81EC74813F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94011A-B69F-4096-8415-226AC413285C}" type="pres">
      <dgm:prSet presAssocID="{D2E1AA3D-82DA-4CED-BBB5-C81EC74813FD}" presName="gear3srcNode" presStyleLbl="node1" presStyleIdx="2" presStyleCnt="3"/>
      <dgm:spPr/>
      <dgm:t>
        <a:bodyPr/>
        <a:lstStyle/>
        <a:p>
          <a:endParaRPr lang="en-US"/>
        </a:p>
      </dgm:t>
    </dgm:pt>
    <dgm:pt modelId="{3F24387C-B91F-448E-AB16-512C91460F5D}" type="pres">
      <dgm:prSet presAssocID="{D2E1AA3D-82DA-4CED-BBB5-C81EC74813FD}" presName="gear3dstNode" presStyleLbl="node1" presStyleIdx="2" presStyleCnt="3"/>
      <dgm:spPr/>
      <dgm:t>
        <a:bodyPr/>
        <a:lstStyle/>
        <a:p>
          <a:endParaRPr lang="en-US"/>
        </a:p>
      </dgm:t>
    </dgm:pt>
    <dgm:pt modelId="{9F0CEAF0-C478-45A1-8842-F569EE27C538}" type="pres">
      <dgm:prSet presAssocID="{D2E1AA3D-82DA-4CED-BBB5-C81EC74813FD}" presName="gear3ch" presStyleLbl="fgAcc1" presStyleIdx="2" presStyleCnt="3" custScaleX="101085" custScaleY="181629" custLinFactNeighborX="-2489" custLinFactNeighborY="-6048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0E435D-7349-4C92-9535-D3AC144CD9EE}" type="pres">
      <dgm:prSet presAssocID="{13918C9A-6920-4FB8-9B70-5FBD8CA0263D}" presName="connector1" presStyleLbl="sibTrans2D1" presStyleIdx="0" presStyleCnt="3" custLinFactNeighborX="-6733" custLinFactNeighborY="-375"/>
      <dgm:spPr/>
      <dgm:t>
        <a:bodyPr/>
        <a:lstStyle/>
        <a:p>
          <a:endParaRPr lang="en-US"/>
        </a:p>
      </dgm:t>
    </dgm:pt>
    <dgm:pt modelId="{0EC14FCD-B73A-462B-9441-BB0F8E884C65}" type="pres">
      <dgm:prSet presAssocID="{77E13287-ECCA-4FE8-B17B-F9A2CFA5927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0661153-9052-479E-8D66-BAAC26F4500E}" type="pres">
      <dgm:prSet presAssocID="{09C70511-3D1D-4FB5-B553-E8F1A392922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D7C35E1-3A7C-42A4-8819-809F00ADDC55}" type="presOf" srcId="{E2F0C373-305B-47E6-BDAA-DB0C1A0032B5}" destId="{DC5E4C82-A9DD-4150-8C37-5F4339A8D6EB}" srcOrd="0" destOrd="2" presId="urn:microsoft.com/office/officeart/2005/8/layout/gear1"/>
    <dgm:cxn modelId="{68FEE8CB-DFFB-4FBE-BE9B-2A02170334EE}" srcId="{B77FA180-447A-40E6-93C0-2A606380F381}" destId="{3DF4DA16-5952-43E4-BFB7-5DD5495D027D}" srcOrd="2" destOrd="0" parTransId="{884E9700-11CA-45AF-B970-29D1CD0D96E1}" sibTransId="{79A18C80-238E-4548-A540-C64A27C1E118}"/>
    <dgm:cxn modelId="{58F8769E-39C4-4B73-AB18-B872DF7B597A}" type="presOf" srcId="{ABD442DD-6B7C-437F-917A-10134E46828B}" destId="{7CC86ABB-9A29-4A97-B7AE-C5B605EEE662}" srcOrd="0" destOrd="0" presId="urn:microsoft.com/office/officeart/2005/8/layout/gear1"/>
    <dgm:cxn modelId="{5E8328B9-2965-40EC-8474-BFF339A7A6ED}" srcId="{B77FA180-447A-40E6-93C0-2A606380F381}" destId="{0BE0E0DA-8A33-415A-AA32-D04BF581ED39}" srcOrd="1" destOrd="0" parTransId="{9035464C-8785-4EE7-989E-2A9349745F4A}" sibTransId="{A39E72F8-25D8-41E5-9CA5-00804721FE20}"/>
    <dgm:cxn modelId="{79E90F1D-C5BC-412F-9648-0100E68DF974}" srcId="{ABD442DD-6B7C-437F-917A-10134E46828B}" destId="{E2F0C373-305B-47E6-BDAA-DB0C1A0032B5}" srcOrd="2" destOrd="0" parTransId="{8BB2799B-FBA6-4EA8-9130-C2D4F642E269}" sibTransId="{60678B6C-0464-475A-B848-B9302D71897E}"/>
    <dgm:cxn modelId="{1B8B8417-075D-46BE-83F6-23CD205F4C93}" srcId="{B77FA180-447A-40E6-93C0-2A606380F381}" destId="{CEFB9BD9-7D9A-441C-B2EC-E5E8C1AE75D1}" srcOrd="0" destOrd="0" parTransId="{AFF1262D-5746-43C5-B533-3F49B7C1C532}" sibTransId="{8ED6C563-41A4-4D0C-96BF-4CB670DA46E7}"/>
    <dgm:cxn modelId="{FA377E1A-CCAC-4487-9092-D1BC190A9286}" type="presOf" srcId="{D2E1AA3D-82DA-4CED-BBB5-C81EC74813FD}" destId="{9994011A-B69F-4096-8415-226AC413285C}" srcOrd="2" destOrd="0" presId="urn:microsoft.com/office/officeart/2005/8/layout/gear1"/>
    <dgm:cxn modelId="{2AF6DFAF-6A27-4A9D-9FCD-A8833F25214B}" type="presOf" srcId="{B77FA180-447A-40E6-93C0-2A606380F381}" destId="{EE64B070-2F14-492E-8726-4696E8154DE7}" srcOrd="2" destOrd="0" presId="urn:microsoft.com/office/officeart/2005/8/layout/gear1"/>
    <dgm:cxn modelId="{8F01F738-518E-4917-BE01-E2CE22513936}" srcId="{D2E1AA3D-82DA-4CED-BBB5-C81EC74813FD}" destId="{2E7FA890-87C7-4CBC-AB6A-31D0A86AE46C}" srcOrd="1" destOrd="0" parTransId="{3776F7A5-AAD7-4C37-B3D7-3E2FBF069E93}" sibTransId="{2EA082FD-A23E-49FD-968E-5BF45476EF2E}"/>
    <dgm:cxn modelId="{EDAF2E1E-A905-4F02-B6C0-EC754267D4C8}" srcId="{ABD442DD-6B7C-437F-917A-10134E46828B}" destId="{4C7A34C7-934B-4DAD-818A-D1D4794E5DA0}" srcOrd="1" destOrd="0" parTransId="{09DD8337-6C78-4D63-8CEA-D7B21BCE26FD}" sibTransId="{8710DAF6-0015-4D24-9EEE-89F39F6C758E}"/>
    <dgm:cxn modelId="{6A9E8E09-6907-41D2-AE29-C0D10D48C8E2}" type="presOf" srcId="{CC9C6902-09D3-4513-BFDB-9030009BC433}" destId="{AF40429B-E2C9-4DEC-8305-22011691E097}" srcOrd="0" destOrd="0" presId="urn:microsoft.com/office/officeart/2005/8/layout/gear1"/>
    <dgm:cxn modelId="{F9EF07BC-7043-4D2D-8641-96B85366CF35}" type="presOf" srcId="{13918C9A-6920-4FB8-9B70-5FBD8CA0263D}" destId="{4D0E435D-7349-4C92-9535-D3AC144CD9EE}" srcOrd="0" destOrd="0" presId="urn:microsoft.com/office/officeart/2005/8/layout/gear1"/>
    <dgm:cxn modelId="{B0C2AED9-2695-474F-9F25-E2CE661FF069}" type="presOf" srcId="{B77FA180-447A-40E6-93C0-2A606380F381}" destId="{E0B7D52B-DCDA-45C6-964D-48E81510554F}" srcOrd="1" destOrd="0" presId="urn:microsoft.com/office/officeart/2005/8/layout/gear1"/>
    <dgm:cxn modelId="{22F74257-0EBA-4448-A119-A8214C963DE0}" type="presOf" srcId="{77E13287-ECCA-4FE8-B17B-F9A2CFA59272}" destId="{0EC14FCD-B73A-462B-9441-BB0F8E884C65}" srcOrd="0" destOrd="0" presId="urn:microsoft.com/office/officeart/2005/8/layout/gear1"/>
    <dgm:cxn modelId="{77F9D69C-3C03-4D5D-9E4D-13F9198880CF}" srcId="{D2E1AA3D-82DA-4CED-BBB5-C81EC74813FD}" destId="{062BAC19-EFD4-42DD-A3D0-2D7CEA1D054B}" srcOrd="0" destOrd="0" parTransId="{BFC430D8-FA50-42C0-A01E-2997506C7732}" sibTransId="{CB4D3C84-5A09-4CD3-B51C-F860A42D3BB6}"/>
    <dgm:cxn modelId="{256C2C50-CDFF-41BD-9A54-5DEB6A6170FD}" type="presOf" srcId="{062BAC19-EFD4-42DD-A3D0-2D7CEA1D054B}" destId="{9F0CEAF0-C478-45A1-8842-F569EE27C538}" srcOrd="0" destOrd="0" presId="urn:microsoft.com/office/officeart/2005/8/layout/gear1"/>
    <dgm:cxn modelId="{8A848B4E-A9F7-4D16-AE5F-D6E9F506CDB4}" srcId="{ABD442DD-6B7C-437F-917A-10134E46828B}" destId="{FDD644E4-AC98-4CEC-82EA-3AB4BFB78875}" srcOrd="0" destOrd="0" parTransId="{E2A5F607-6F9B-4D72-A209-7B69BBB696FB}" sibTransId="{4715825F-2F93-4074-B096-66CB5B4FA3AC}"/>
    <dgm:cxn modelId="{84B1C355-EA25-4B05-90F1-C1B9D2570141}" type="presOf" srcId="{D2E1AA3D-82DA-4CED-BBB5-C81EC74813FD}" destId="{F0370111-CBE6-416D-9C55-EE733CF78E68}" srcOrd="0" destOrd="0" presId="urn:microsoft.com/office/officeart/2005/8/layout/gear1"/>
    <dgm:cxn modelId="{33FD190A-2A62-443C-BDBD-B13192852B4F}" type="presOf" srcId="{3DF4DA16-5952-43E4-BFB7-5DD5495D027D}" destId="{FCB639C7-B7E9-4FB0-B912-5E1B02D883B1}" srcOrd="0" destOrd="2" presId="urn:microsoft.com/office/officeart/2005/8/layout/gear1"/>
    <dgm:cxn modelId="{80BAF5C9-7352-494A-AD7F-73AF544A7381}" type="presOf" srcId="{ABD442DD-6B7C-437F-917A-10134E46828B}" destId="{85DB7800-678D-4EFF-A099-549BB7EEB7A4}" srcOrd="2" destOrd="0" presId="urn:microsoft.com/office/officeart/2005/8/layout/gear1"/>
    <dgm:cxn modelId="{00B8598B-EBFD-4121-9D72-73AE37BFA174}" type="presOf" srcId="{2E7FA890-87C7-4CBC-AB6A-31D0A86AE46C}" destId="{9F0CEAF0-C478-45A1-8842-F569EE27C538}" srcOrd="0" destOrd="1" presId="urn:microsoft.com/office/officeart/2005/8/layout/gear1"/>
    <dgm:cxn modelId="{39B16C9F-CE5B-4E73-8657-3F825073232C}" srcId="{CC9C6902-09D3-4513-BFDB-9030009BC433}" destId="{D2E1AA3D-82DA-4CED-BBB5-C81EC74813FD}" srcOrd="2" destOrd="0" parTransId="{BD434A08-5A0D-4011-9520-BAEDE66B2B13}" sibTransId="{09C70511-3D1D-4FB5-B553-E8F1A3929229}"/>
    <dgm:cxn modelId="{8314C37D-9AF1-45DA-B4CA-54C273BF40CC}" type="presOf" srcId="{935170B0-7F4A-4336-B52C-6804533EECBA}" destId="{9F0CEAF0-C478-45A1-8842-F569EE27C538}" srcOrd="0" destOrd="2" presId="urn:microsoft.com/office/officeart/2005/8/layout/gear1"/>
    <dgm:cxn modelId="{EC895C67-5F94-463D-99C6-AFEC24A77436}" type="presOf" srcId="{B77FA180-447A-40E6-93C0-2A606380F381}" destId="{AD932EA1-5D44-40DA-BAD6-F1499538F088}" srcOrd="0" destOrd="0" presId="urn:microsoft.com/office/officeart/2005/8/layout/gear1"/>
    <dgm:cxn modelId="{9551D880-DDD1-4265-AE94-EB9466110E20}" type="presOf" srcId="{4C7A34C7-934B-4DAD-818A-D1D4794E5DA0}" destId="{DC5E4C82-A9DD-4150-8C37-5F4339A8D6EB}" srcOrd="0" destOrd="1" presId="urn:microsoft.com/office/officeart/2005/8/layout/gear1"/>
    <dgm:cxn modelId="{E2CCF28D-DB6E-42E8-9678-50B0A3E5C6D2}" type="presOf" srcId="{ABD442DD-6B7C-437F-917A-10134E46828B}" destId="{7DC259BA-B6C7-49FC-A754-7AA08D3F5FDB}" srcOrd="1" destOrd="0" presId="urn:microsoft.com/office/officeart/2005/8/layout/gear1"/>
    <dgm:cxn modelId="{E1B58B0C-43A8-49B2-A087-5FD354EB766A}" type="presOf" srcId="{CEFB9BD9-7D9A-441C-B2EC-E5E8C1AE75D1}" destId="{FCB639C7-B7E9-4FB0-B912-5E1B02D883B1}" srcOrd="0" destOrd="0" presId="urn:microsoft.com/office/officeart/2005/8/layout/gear1"/>
    <dgm:cxn modelId="{8604F72C-ECA9-4281-8EBC-3998CB9A43D0}" type="presOf" srcId="{0BE0E0DA-8A33-415A-AA32-D04BF581ED39}" destId="{FCB639C7-B7E9-4FB0-B912-5E1B02D883B1}" srcOrd="0" destOrd="1" presId="urn:microsoft.com/office/officeart/2005/8/layout/gear1"/>
    <dgm:cxn modelId="{5CB8C2F5-0ABB-4FAF-AE10-448DB2BE7F32}" srcId="{CC9C6902-09D3-4513-BFDB-9030009BC433}" destId="{B77FA180-447A-40E6-93C0-2A606380F381}" srcOrd="0" destOrd="0" parTransId="{69EAA11B-BA8A-427F-B14C-234673755815}" sibTransId="{13918C9A-6920-4FB8-9B70-5FBD8CA0263D}"/>
    <dgm:cxn modelId="{7842380B-9655-47A1-AD48-95CB9C050C27}" type="presOf" srcId="{D2E1AA3D-82DA-4CED-BBB5-C81EC74813FD}" destId="{30341019-F90C-46C7-9839-185AA01119AF}" srcOrd="1" destOrd="0" presId="urn:microsoft.com/office/officeart/2005/8/layout/gear1"/>
    <dgm:cxn modelId="{DD5E9245-6C12-46E8-B99A-9A829795FC5C}" srcId="{CC9C6902-09D3-4513-BFDB-9030009BC433}" destId="{ABD442DD-6B7C-437F-917A-10134E46828B}" srcOrd="1" destOrd="0" parTransId="{326795A1-B702-4EC0-B06F-E5E0AAD6A7BA}" sibTransId="{77E13287-ECCA-4FE8-B17B-F9A2CFA59272}"/>
    <dgm:cxn modelId="{6A5F4142-132A-4C5A-A716-73874F9AD436}" type="presOf" srcId="{09C70511-3D1D-4FB5-B553-E8F1A3929229}" destId="{30661153-9052-479E-8D66-BAAC26F4500E}" srcOrd="0" destOrd="0" presId="urn:microsoft.com/office/officeart/2005/8/layout/gear1"/>
    <dgm:cxn modelId="{18E6A14D-132B-4B0A-B679-86BBCF360ACB}" srcId="{D2E1AA3D-82DA-4CED-BBB5-C81EC74813FD}" destId="{935170B0-7F4A-4336-B52C-6804533EECBA}" srcOrd="2" destOrd="0" parTransId="{2EDFE516-BD8F-4598-87D1-C593B6A976C0}" sibTransId="{3AF707DF-68D2-46D4-BF55-58FD94EA38AA}"/>
    <dgm:cxn modelId="{8689FB33-A169-4B53-9B47-29D031E2EECB}" type="presOf" srcId="{FDD644E4-AC98-4CEC-82EA-3AB4BFB78875}" destId="{DC5E4C82-A9DD-4150-8C37-5F4339A8D6EB}" srcOrd="0" destOrd="0" presId="urn:microsoft.com/office/officeart/2005/8/layout/gear1"/>
    <dgm:cxn modelId="{9AB6F54F-8575-4C81-A89E-B9CD59AF8D37}" type="presOf" srcId="{D2E1AA3D-82DA-4CED-BBB5-C81EC74813FD}" destId="{3F24387C-B91F-448E-AB16-512C91460F5D}" srcOrd="3" destOrd="0" presId="urn:microsoft.com/office/officeart/2005/8/layout/gear1"/>
    <dgm:cxn modelId="{9012415E-7EC9-49A5-885A-480F2DA1B003}" type="presParOf" srcId="{AF40429B-E2C9-4DEC-8305-22011691E097}" destId="{AD932EA1-5D44-40DA-BAD6-F1499538F088}" srcOrd="0" destOrd="0" presId="urn:microsoft.com/office/officeart/2005/8/layout/gear1"/>
    <dgm:cxn modelId="{1D427EAB-9709-480A-B38F-2A89F9B498FF}" type="presParOf" srcId="{AF40429B-E2C9-4DEC-8305-22011691E097}" destId="{E0B7D52B-DCDA-45C6-964D-48E81510554F}" srcOrd="1" destOrd="0" presId="urn:microsoft.com/office/officeart/2005/8/layout/gear1"/>
    <dgm:cxn modelId="{72EFA01A-7DA2-4F53-A9C8-26CE02516AE0}" type="presParOf" srcId="{AF40429B-E2C9-4DEC-8305-22011691E097}" destId="{EE64B070-2F14-492E-8726-4696E8154DE7}" srcOrd="2" destOrd="0" presId="urn:microsoft.com/office/officeart/2005/8/layout/gear1"/>
    <dgm:cxn modelId="{993DC929-E0C3-4E69-9E79-5F4131D82994}" type="presParOf" srcId="{AF40429B-E2C9-4DEC-8305-22011691E097}" destId="{FCB639C7-B7E9-4FB0-B912-5E1B02D883B1}" srcOrd="3" destOrd="0" presId="urn:microsoft.com/office/officeart/2005/8/layout/gear1"/>
    <dgm:cxn modelId="{D05CE4F7-A9DF-48A5-A6CE-8A24D9875ED6}" type="presParOf" srcId="{AF40429B-E2C9-4DEC-8305-22011691E097}" destId="{7CC86ABB-9A29-4A97-B7AE-C5B605EEE662}" srcOrd="4" destOrd="0" presId="urn:microsoft.com/office/officeart/2005/8/layout/gear1"/>
    <dgm:cxn modelId="{21FE5E42-FA1C-467C-BBB4-1AC01371AB03}" type="presParOf" srcId="{AF40429B-E2C9-4DEC-8305-22011691E097}" destId="{7DC259BA-B6C7-49FC-A754-7AA08D3F5FDB}" srcOrd="5" destOrd="0" presId="urn:microsoft.com/office/officeart/2005/8/layout/gear1"/>
    <dgm:cxn modelId="{C5AAB321-D935-45CE-9AEE-9C03DA9F7EA6}" type="presParOf" srcId="{AF40429B-E2C9-4DEC-8305-22011691E097}" destId="{85DB7800-678D-4EFF-A099-549BB7EEB7A4}" srcOrd="6" destOrd="0" presId="urn:microsoft.com/office/officeart/2005/8/layout/gear1"/>
    <dgm:cxn modelId="{2B37CEA1-CAEC-4DDA-A403-BDBEE1ECC359}" type="presParOf" srcId="{AF40429B-E2C9-4DEC-8305-22011691E097}" destId="{DC5E4C82-A9DD-4150-8C37-5F4339A8D6EB}" srcOrd="7" destOrd="0" presId="urn:microsoft.com/office/officeart/2005/8/layout/gear1"/>
    <dgm:cxn modelId="{69EE2E3A-BFBE-4579-91A7-10CA15C614FA}" type="presParOf" srcId="{AF40429B-E2C9-4DEC-8305-22011691E097}" destId="{F0370111-CBE6-416D-9C55-EE733CF78E68}" srcOrd="8" destOrd="0" presId="urn:microsoft.com/office/officeart/2005/8/layout/gear1"/>
    <dgm:cxn modelId="{7C10BF84-DB8B-4219-B79C-C8B9B3AB33AF}" type="presParOf" srcId="{AF40429B-E2C9-4DEC-8305-22011691E097}" destId="{30341019-F90C-46C7-9839-185AA01119AF}" srcOrd="9" destOrd="0" presId="urn:microsoft.com/office/officeart/2005/8/layout/gear1"/>
    <dgm:cxn modelId="{AD72C27F-651D-4A8F-8022-2B140D5D7447}" type="presParOf" srcId="{AF40429B-E2C9-4DEC-8305-22011691E097}" destId="{9994011A-B69F-4096-8415-226AC413285C}" srcOrd="10" destOrd="0" presId="urn:microsoft.com/office/officeart/2005/8/layout/gear1"/>
    <dgm:cxn modelId="{30ED0C4D-5A8C-4FC1-91B1-08314516A811}" type="presParOf" srcId="{AF40429B-E2C9-4DEC-8305-22011691E097}" destId="{3F24387C-B91F-448E-AB16-512C91460F5D}" srcOrd="11" destOrd="0" presId="urn:microsoft.com/office/officeart/2005/8/layout/gear1"/>
    <dgm:cxn modelId="{0ACB8525-18E6-4F11-8B68-F7BDA8CF2074}" type="presParOf" srcId="{AF40429B-E2C9-4DEC-8305-22011691E097}" destId="{9F0CEAF0-C478-45A1-8842-F569EE27C538}" srcOrd="12" destOrd="0" presId="urn:microsoft.com/office/officeart/2005/8/layout/gear1"/>
    <dgm:cxn modelId="{CE487DC8-4A41-4D8D-8650-7119E92D6DE6}" type="presParOf" srcId="{AF40429B-E2C9-4DEC-8305-22011691E097}" destId="{4D0E435D-7349-4C92-9535-D3AC144CD9EE}" srcOrd="13" destOrd="0" presId="urn:microsoft.com/office/officeart/2005/8/layout/gear1"/>
    <dgm:cxn modelId="{88E52CEC-A73A-4584-B8CF-7DE3BCC77CA7}" type="presParOf" srcId="{AF40429B-E2C9-4DEC-8305-22011691E097}" destId="{0EC14FCD-B73A-462B-9441-BB0F8E884C65}" srcOrd="14" destOrd="0" presId="urn:microsoft.com/office/officeart/2005/8/layout/gear1"/>
    <dgm:cxn modelId="{0081D81E-EE75-4545-9794-94E550FBD768}" type="presParOf" srcId="{AF40429B-E2C9-4DEC-8305-22011691E097}" destId="{30661153-9052-479E-8D66-BAAC26F4500E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1EFA6F-560D-44FF-A655-9F5FB74CF69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172C72F-134D-46F3-82BD-1A09B2544F00}">
      <dgm:prSet phldrT="[Texto]"/>
      <dgm:spPr/>
      <dgm:t>
        <a:bodyPr/>
        <a:lstStyle/>
        <a:p>
          <a:r>
            <a:rPr lang="es-EC" b="1" dirty="0" smtClean="0"/>
            <a:t>Características del Sector de Frutas Deshidratadas </a:t>
          </a:r>
          <a:endParaRPr lang="es-EC" b="1" dirty="0"/>
        </a:p>
      </dgm:t>
    </dgm:pt>
    <dgm:pt modelId="{00636D0C-A5FB-4B13-94DE-155C2848F483}" type="parTrans" cxnId="{A9FDB357-7A2E-4613-BA89-758EA1589899}">
      <dgm:prSet/>
      <dgm:spPr/>
      <dgm:t>
        <a:bodyPr/>
        <a:lstStyle/>
        <a:p>
          <a:endParaRPr lang="es-EC"/>
        </a:p>
      </dgm:t>
    </dgm:pt>
    <dgm:pt modelId="{C92CD912-6E46-437C-9BB5-F54BF7480078}" type="sibTrans" cxnId="{A9FDB357-7A2E-4613-BA89-758EA1589899}">
      <dgm:prSet/>
      <dgm:spPr/>
      <dgm:t>
        <a:bodyPr/>
        <a:lstStyle/>
        <a:p>
          <a:endParaRPr lang="es-EC"/>
        </a:p>
      </dgm:t>
    </dgm:pt>
    <dgm:pt modelId="{995682CD-FC33-439B-87D6-31A326390590}">
      <dgm:prSet phldrT="[Texto]"/>
      <dgm:spPr/>
      <dgm:t>
        <a:bodyPr/>
        <a:lstStyle/>
        <a:p>
          <a:r>
            <a:rPr lang="es-EC" dirty="0" smtClean="0"/>
            <a:t>Auge en el siglo XXI por el problema mundial del sobre peso</a:t>
          </a:r>
          <a:endParaRPr lang="es-EC" dirty="0"/>
        </a:p>
      </dgm:t>
    </dgm:pt>
    <dgm:pt modelId="{36C22914-C5FE-4B2D-A787-2CB7B0673E76}" type="parTrans" cxnId="{594083A0-C05F-4257-A9C6-7155676EAB26}">
      <dgm:prSet/>
      <dgm:spPr/>
      <dgm:t>
        <a:bodyPr/>
        <a:lstStyle/>
        <a:p>
          <a:endParaRPr lang="es-EC"/>
        </a:p>
      </dgm:t>
    </dgm:pt>
    <dgm:pt modelId="{6A661371-C80B-49D2-BFE4-917AF7E33BD1}" type="sibTrans" cxnId="{594083A0-C05F-4257-A9C6-7155676EAB26}">
      <dgm:prSet/>
      <dgm:spPr/>
      <dgm:t>
        <a:bodyPr/>
        <a:lstStyle/>
        <a:p>
          <a:endParaRPr lang="es-EC"/>
        </a:p>
      </dgm:t>
    </dgm:pt>
    <dgm:pt modelId="{F794FDF9-C9C3-4BF4-B7C3-3EC5958380F0}">
      <dgm:prSet phldrT="[Texto]"/>
      <dgm:spPr/>
      <dgm:t>
        <a:bodyPr/>
        <a:lstStyle/>
        <a:p>
          <a:r>
            <a:rPr lang="es-EC" dirty="0" smtClean="0"/>
            <a:t>Personas con un ritmo de vida agitado </a:t>
          </a:r>
          <a:endParaRPr lang="es-EC" dirty="0"/>
        </a:p>
      </dgm:t>
    </dgm:pt>
    <dgm:pt modelId="{DF4BB1A5-C493-42AE-A596-9059A476DD71}" type="parTrans" cxnId="{2C62594F-C8EA-4E17-825E-288E03F2BAC6}">
      <dgm:prSet/>
      <dgm:spPr/>
      <dgm:t>
        <a:bodyPr/>
        <a:lstStyle/>
        <a:p>
          <a:endParaRPr lang="es-EC"/>
        </a:p>
      </dgm:t>
    </dgm:pt>
    <dgm:pt modelId="{6B8F03C6-A349-4210-8C92-29976B8C800F}" type="sibTrans" cxnId="{2C62594F-C8EA-4E17-825E-288E03F2BAC6}">
      <dgm:prSet/>
      <dgm:spPr/>
      <dgm:t>
        <a:bodyPr/>
        <a:lstStyle/>
        <a:p>
          <a:endParaRPr lang="es-EC"/>
        </a:p>
      </dgm:t>
    </dgm:pt>
    <dgm:pt modelId="{A7210779-6155-4801-89B3-4FC156342D45}">
      <dgm:prSet/>
      <dgm:spPr/>
      <dgm:t>
        <a:bodyPr/>
        <a:lstStyle/>
        <a:p>
          <a:r>
            <a:rPr lang="es-EC" dirty="0" smtClean="0"/>
            <a:t>Ecuador posee un alto beneficio por su ubicación geográfica </a:t>
          </a:r>
          <a:endParaRPr lang="es-EC" dirty="0"/>
        </a:p>
      </dgm:t>
    </dgm:pt>
    <dgm:pt modelId="{96935A35-36E4-413A-A6C4-9CCDF832FF04}" type="parTrans" cxnId="{17058C6E-F735-440E-B5C8-7ECDA5711776}">
      <dgm:prSet/>
      <dgm:spPr/>
      <dgm:t>
        <a:bodyPr/>
        <a:lstStyle/>
        <a:p>
          <a:endParaRPr lang="es-ES"/>
        </a:p>
      </dgm:t>
    </dgm:pt>
    <dgm:pt modelId="{71FA5CB6-FD3A-4B47-9389-1796413F87B3}" type="sibTrans" cxnId="{17058C6E-F735-440E-B5C8-7ECDA5711776}">
      <dgm:prSet/>
      <dgm:spPr/>
      <dgm:t>
        <a:bodyPr/>
        <a:lstStyle/>
        <a:p>
          <a:endParaRPr lang="es-ES"/>
        </a:p>
      </dgm:t>
    </dgm:pt>
    <dgm:pt modelId="{14625217-3908-43FF-A49C-DB64C8D1D2F4}">
      <dgm:prSet/>
      <dgm:spPr/>
      <dgm:t>
        <a:bodyPr/>
        <a:lstStyle/>
        <a:p>
          <a:r>
            <a:rPr lang="es-EC" dirty="0" smtClean="0"/>
            <a:t>Consumidores con buen poder adquisitivo </a:t>
          </a:r>
          <a:endParaRPr lang="es-EC" dirty="0"/>
        </a:p>
      </dgm:t>
    </dgm:pt>
    <dgm:pt modelId="{A32EA2D6-7CE3-4384-8272-1F3E2CE22138}" type="parTrans" cxnId="{077CCEA2-597E-482E-82E1-39A6FFD412BB}">
      <dgm:prSet/>
      <dgm:spPr/>
      <dgm:t>
        <a:bodyPr/>
        <a:lstStyle/>
        <a:p>
          <a:endParaRPr lang="es-ES"/>
        </a:p>
      </dgm:t>
    </dgm:pt>
    <dgm:pt modelId="{9D69B9EF-B15B-4B82-B4B3-DFA53C319107}" type="sibTrans" cxnId="{077CCEA2-597E-482E-82E1-39A6FFD412BB}">
      <dgm:prSet/>
      <dgm:spPr/>
      <dgm:t>
        <a:bodyPr/>
        <a:lstStyle/>
        <a:p>
          <a:endParaRPr lang="es-ES"/>
        </a:p>
      </dgm:t>
    </dgm:pt>
    <dgm:pt modelId="{1612C845-DBB5-4E1E-A423-0A96DF60106C}" type="pres">
      <dgm:prSet presAssocID="{E91EFA6F-560D-44FF-A655-9F5FB74CF6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70D053E-B2C8-40A3-A53B-8C67365B29D0}" type="pres">
      <dgm:prSet presAssocID="{B172C72F-134D-46F3-82BD-1A09B2544F00}" presName="centerShape" presStyleLbl="node0" presStyleIdx="0" presStyleCnt="1" custScaleX="104443" custScaleY="100886"/>
      <dgm:spPr/>
      <dgm:t>
        <a:bodyPr/>
        <a:lstStyle/>
        <a:p>
          <a:endParaRPr lang="es-EC"/>
        </a:p>
      </dgm:t>
    </dgm:pt>
    <dgm:pt modelId="{CA66671C-37A6-43F3-AD61-071B96685EFF}" type="pres">
      <dgm:prSet presAssocID="{36C22914-C5FE-4B2D-A787-2CB7B0673E76}" presName="parTrans" presStyleLbl="bgSibTrans2D1" presStyleIdx="0" presStyleCnt="4"/>
      <dgm:spPr/>
      <dgm:t>
        <a:bodyPr/>
        <a:lstStyle/>
        <a:p>
          <a:endParaRPr lang="es-ES"/>
        </a:p>
      </dgm:t>
    </dgm:pt>
    <dgm:pt modelId="{3F3FE690-3185-4872-8302-C124F09091FF}" type="pres">
      <dgm:prSet presAssocID="{995682CD-FC33-439B-87D6-31A32639059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BD4DA5-8D5F-4D23-AD91-60FE5E305B1D}" type="pres">
      <dgm:prSet presAssocID="{96935A35-36E4-413A-A6C4-9CCDF832FF04}" presName="parTrans" presStyleLbl="bgSibTrans2D1" presStyleIdx="1" presStyleCnt="4"/>
      <dgm:spPr/>
      <dgm:t>
        <a:bodyPr/>
        <a:lstStyle/>
        <a:p>
          <a:endParaRPr lang="es-EC"/>
        </a:p>
      </dgm:t>
    </dgm:pt>
    <dgm:pt modelId="{38CDB8DA-46A1-49D5-807E-125A6625028D}" type="pres">
      <dgm:prSet presAssocID="{A7210779-6155-4801-89B3-4FC156342D4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2BEE71-40A4-4D10-8960-5C437DB3CFCC}" type="pres">
      <dgm:prSet presAssocID="{DF4BB1A5-C493-42AE-A596-9059A476DD71}" presName="parTrans" presStyleLbl="bgSibTrans2D1" presStyleIdx="2" presStyleCnt="4"/>
      <dgm:spPr/>
      <dgm:t>
        <a:bodyPr/>
        <a:lstStyle/>
        <a:p>
          <a:endParaRPr lang="es-ES"/>
        </a:p>
      </dgm:t>
    </dgm:pt>
    <dgm:pt modelId="{F937BC32-5379-41BF-85DC-53BAABDBE787}" type="pres">
      <dgm:prSet presAssocID="{F794FDF9-C9C3-4BF4-B7C3-3EC5958380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3D61D-056A-42A4-8C41-7015F042ED73}" type="pres">
      <dgm:prSet presAssocID="{A32EA2D6-7CE3-4384-8272-1F3E2CE22138}" presName="parTrans" presStyleLbl="bgSibTrans2D1" presStyleIdx="3" presStyleCnt="4"/>
      <dgm:spPr/>
      <dgm:t>
        <a:bodyPr/>
        <a:lstStyle/>
        <a:p>
          <a:endParaRPr lang="es-EC"/>
        </a:p>
      </dgm:t>
    </dgm:pt>
    <dgm:pt modelId="{1C67E575-CD60-4985-A5A2-CE1DEC4625C6}" type="pres">
      <dgm:prSet presAssocID="{14625217-3908-43FF-A49C-DB64C8D1D2F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5F7CE78-4AA3-4B19-A9AF-8DA18753EFCA}" type="presOf" srcId="{A7210779-6155-4801-89B3-4FC156342D45}" destId="{38CDB8DA-46A1-49D5-807E-125A6625028D}" srcOrd="0" destOrd="0" presId="urn:microsoft.com/office/officeart/2005/8/layout/radial4"/>
    <dgm:cxn modelId="{A8F5C3F6-8C50-4AA4-B3C1-3B64ADD24F94}" type="presOf" srcId="{36C22914-C5FE-4B2D-A787-2CB7B0673E76}" destId="{CA66671C-37A6-43F3-AD61-071B96685EFF}" srcOrd="0" destOrd="0" presId="urn:microsoft.com/office/officeart/2005/8/layout/radial4"/>
    <dgm:cxn modelId="{CFA39D32-E406-4D1E-9C43-6908C7DD3213}" type="presOf" srcId="{A32EA2D6-7CE3-4384-8272-1F3E2CE22138}" destId="{7B83D61D-056A-42A4-8C41-7015F042ED73}" srcOrd="0" destOrd="0" presId="urn:microsoft.com/office/officeart/2005/8/layout/radial4"/>
    <dgm:cxn modelId="{381F8BFC-1C57-47D8-BDE6-3DCE7238DD22}" type="presOf" srcId="{995682CD-FC33-439B-87D6-31A326390590}" destId="{3F3FE690-3185-4872-8302-C124F09091FF}" srcOrd="0" destOrd="0" presId="urn:microsoft.com/office/officeart/2005/8/layout/radial4"/>
    <dgm:cxn modelId="{077CCEA2-597E-482E-82E1-39A6FFD412BB}" srcId="{B172C72F-134D-46F3-82BD-1A09B2544F00}" destId="{14625217-3908-43FF-A49C-DB64C8D1D2F4}" srcOrd="3" destOrd="0" parTransId="{A32EA2D6-7CE3-4384-8272-1F3E2CE22138}" sibTransId="{9D69B9EF-B15B-4B82-B4B3-DFA53C319107}"/>
    <dgm:cxn modelId="{A9FDB357-7A2E-4613-BA89-758EA1589899}" srcId="{E91EFA6F-560D-44FF-A655-9F5FB74CF69C}" destId="{B172C72F-134D-46F3-82BD-1A09B2544F00}" srcOrd="0" destOrd="0" parTransId="{00636D0C-A5FB-4B13-94DE-155C2848F483}" sibTransId="{C92CD912-6E46-437C-9BB5-F54BF7480078}"/>
    <dgm:cxn modelId="{594083A0-C05F-4257-A9C6-7155676EAB26}" srcId="{B172C72F-134D-46F3-82BD-1A09B2544F00}" destId="{995682CD-FC33-439B-87D6-31A326390590}" srcOrd="0" destOrd="0" parTransId="{36C22914-C5FE-4B2D-A787-2CB7B0673E76}" sibTransId="{6A661371-C80B-49D2-BFE4-917AF7E33BD1}"/>
    <dgm:cxn modelId="{01B90F9F-D088-41DB-A68E-7AD7A59490B8}" type="presOf" srcId="{F794FDF9-C9C3-4BF4-B7C3-3EC5958380F0}" destId="{F937BC32-5379-41BF-85DC-53BAABDBE787}" srcOrd="0" destOrd="0" presId="urn:microsoft.com/office/officeart/2005/8/layout/radial4"/>
    <dgm:cxn modelId="{A1AD44DB-AFB6-49EF-85A3-ED897A36EB6D}" type="presOf" srcId="{DF4BB1A5-C493-42AE-A596-9059A476DD71}" destId="{BE2BEE71-40A4-4D10-8960-5C437DB3CFCC}" srcOrd="0" destOrd="0" presId="urn:microsoft.com/office/officeart/2005/8/layout/radial4"/>
    <dgm:cxn modelId="{6989AC88-ED6D-41D5-9FCF-50D8EB8985C8}" type="presOf" srcId="{B172C72F-134D-46F3-82BD-1A09B2544F00}" destId="{270D053E-B2C8-40A3-A53B-8C67365B29D0}" srcOrd="0" destOrd="0" presId="urn:microsoft.com/office/officeart/2005/8/layout/radial4"/>
    <dgm:cxn modelId="{CD8C1C6F-C74F-4BB8-A7F3-DA9602B9E244}" type="presOf" srcId="{E91EFA6F-560D-44FF-A655-9F5FB74CF69C}" destId="{1612C845-DBB5-4E1E-A423-0A96DF60106C}" srcOrd="0" destOrd="0" presId="urn:microsoft.com/office/officeart/2005/8/layout/radial4"/>
    <dgm:cxn modelId="{17058C6E-F735-440E-B5C8-7ECDA5711776}" srcId="{B172C72F-134D-46F3-82BD-1A09B2544F00}" destId="{A7210779-6155-4801-89B3-4FC156342D45}" srcOrd="1" destOrd="0" parTransId="{96935A35-36E4-413A-A6C4-9CCDF832FF04}" sibTransId="{71FA5CB6-FD3A-4B47-9389-1796413F87B3}"/>
    <dgm:cxn modelId="{74A8EA71-FB7F-4063-9D03-40A929C8A8E0}" type="presOf" srcId="{96935A35-36E4-413A-A6C4-9CCDF832FF04}" destId="{AEBD4DA5-8D5F-4D23-AD91-60FE5E305B1D}" srcOrd="0" destOrd="0" presId="urn:microsoft.com/office/officeart/2005/8/layout/radial4"/>
    <dgm:cxn modelId="{F8CB2B96-C8E8-4EDD-A575-738219437275}" type="presOf" srcId="{14625217-3908-43FF-A49C-DB64C8D1D2F4}" destId="{1C67E575-CD60-4985-A5A2-CE1DEC4625C6}" srcOrd="0" destOrd="0" presId="urn:microsoft.com/office/officeart/2005/8/layout/radial4"/>
    <dgm:cxn modelId="{2C62594F-C8EA-4E17-825E-288E03F2BAC6}" srcId="{B172C72F-134D-46F3-82BD-1A09B2544F00}" destId="{F794FDF9-C9C3-4BF4-B7C3-3EC5958380F0}" srcOrd="2" destOrd="0" parTransId="{DF4BB1A5-C493-42AE-A596-9059A476DD71}" sibTransId="{6B8F03C6-A349-4210-8C92-29976B8C800F}"/>
    <dgm:cxn modelId="{9CE34C99-5E09-4046-8F2D-2BCBCA594CD6}" type="presParOf" srcId="{1612C845-DBB5-4E1E-A423-0A96DF60106C}" destId="{270D053E-B2C8-40A3-A53B-8C67365B29D0}" srcOrd="0" destOrd="0" presId="urn:microsoft.com/office/officeart/2005/8/layout/radial4"/>
    <dgm:cxn modelId="{228983AF-7501-48B8-8C38-EFCB6DB33406}" type="presParOf" srcId="{1612C845-DBB5-4E1E-A423-0A96DF60106C}" destId="{CA66671C-37A6-43F3-AD61-071B96685EFF}" srcOrd="1" destOrd="0" presId="urn:microsoft.com/office/officeart/2005/8/layout/radial4"/>
    <dgm:cxn modelId="{C487EE92-BCA7-481B-9CD7-38047B7386E3}" type="presParOf" srcId="{1612C845-DBB5-4E1E-A423-0A96DF60106C}" destId="{3F3FE690-3185-4872-8302-C124F09091FF}" srcOrd="2" destOrd="0" presId="urn:microsoft.com/office/officeart/2005/8/layout/radial4"/>
    <dgm:cxn modelId="{F75152B1-695A-4663-BF9D-7343D95568D1}" type="presParOf" srcId="{1612C845-DBB5-4E1E-A423-0A96DF60106C}" destId="{AEBD4DA5-8D5F-4D23-AD91-60FE5E305B1D}" srcOrd="3" destOrd="0" presId="urn:microsoft.com/office/officeart/2005/8/layout/radial4"/>
    <dgm:cxn modelId="{CE6F81A9-1853-4E19-AA51-9ED98F7AD990}" type="presParOf" srcId="{1612C845-DBB5-4E1E-A423-0A96DF60106C}" destId="{38CDB8DA-46A1-49D5-807E-125A6625028D}" srcOrd="4" destOrd="0" presId="urn:microsoft.com/office/officeart/2005/8/layout/radial4"/>
    <dgm:cxn modelId="{DB5F5EF1-86CD-4600-9FFF-F8C4BE1923BF}" type="presParOf" srcId="{1612C845-DBB5-4E1E-A423-0A96DF60106C}" destId="{BE2BEE71-40A4-4D10-8960-5C437DB3CFCC}" srcOrd="5" destOrd="0" presId="urn:microsoft.com/office/officeart/2005/8/layout/radial4"/>
    <dgm:cxn modelId="{41801866-6601-422A-8235-360ECAD7FBF2}" type="presParOf" srcId="{1612C845-DBB5-4E1E-A423-0A96DF60106C}" destId="{F937BC32-5379-41BF-85DC-53BAABDBE787}" srcOrd="6" destOrd="0" presId="urn:microsoft.com/office/officeart/2005/8/layout/radial4"/>
    <dgm:cxn modelId="{6C9F28EA-8434-478B-8219-403288C8F2FE}" type="presParOf" srcId="{1612C845-DBB5-4E1E-A423-0A96DF60106C}" destId="{7B83D61D-056A-42A4-8C41-7015F042ED73}" srcOrd="7" destOrd="0" presId="urn:microsoft.com/office/officeart/2005/8/layout/radial4"/>
    <dgm:cxn modelId="{9D5BED98-362B-49D8-ABD6-A066F4FEBE1D}" type="presParOf" srcId="{1612C845-DBB5-4E1E-A423-0A96DF60106C}" destId="{1C67E575-CD60-4985-A5A2-CE1DEC4625C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730D2-CC0E-42FB-89AA-D92D11956CDD}">
      <dsp:nvSpPr>
        <dsp:cNvPr id="0" name=""/>
        <dsp:cNvSpPr/>
      </dsp:nvSpPr>
      <dsp:spPr>
        <a:xfrm rot="5400000">
          <a:off x="-34258" y="3622102"/>
          <a:ext cx="1413354" cy="60675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F2033C-A82F-4527-8D6B-A5AD8D47D319}">
      <dsp:nvSpPr>
        <dsp:cNvPr id="0" name=""/>
        <dsp:cNvSpPr/>
      </dsp:nvSpPr>
      <dsp:spPr>
        <a:xfrm>
          <a:off x="164054" y="1730043"/>
          <a:ext cx="1931355" cy="135188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smtClean="0"/>
            <a:t>Marítimo</a:t>
          </a:r>
          <a:endParaRPr lang="en-US" sz="3100" b="1" kern="1200"/>
        </a:p>
      </dsp:txBody>
      <dsp:txXfrm>
        <a:off x="230060" y="1796049"/>
        <a:ext cx="1799343" cy="1219874"/>
      </dsp:txXfrm>
    </dsp:sp>
    <dsp:sp modelId="{92531654-183E-4DD3-AC99-DF1A2C7E8C8C}">
      <dsp:nvSpPr>
        <dsp:cNvPr id="0" name=""/>
        <dsp:cNvSpPr/>
      </dsp:nvSpPr>
      <dsp:spPr>
        <a:xfrm>
          <a:off x="2073307" y="1892479"/>
          <a:ext cx="2244207" cy="1092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/>
            <a:t>Carga </a:t>
          </a:r>
          <a:r>
            <a:rPr lang="es-ES" sz="1600" b="1" kern="1200" dirty="0" err="1" smtClean="0"/>
            <a:t>contenerizada</a:t>
          </a:r>
          <a:r>
            <a:rPr lang="es-ES" sz="1600" b="1" kern="1200" dirty="0" smtClean="0"/>
            <a:t>: </a:t>
          </a:r>
          <a:r>
            <a:rPr lang="es-ES" sz="1600" kern="1200" dirty="0" smtClean="0"/>
            <a:t>65.25% (757 envíos).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Carga consolidada: </a:t>
          </a:r>
          <a:r>
            <a:rPr lang="es-ES" sz="1600" kern="1200" dirty="0" smtClean="0"/>
            <a:t>35% (408 envíos).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No contenedor refrigerado.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6-12 meses.</a:t>
          </a:r>
          <a:endParaRPr lang="en-US" sz="1600" kern="1200" dirty="0"/>
        </a:p>
      </dsp:txBody>
      <dsp:txXfrm>
        <a:off x="2073307" y="1892479"/>
        <a:ext cx="2244207" cy="1092654"/>
      </dsp:txXfrm>
    </dsp:sp>
    <dsp:sp modelId="{52C94D59-C778-4353-A9E4-F769F804A440}">
      <dsp:nvSpPr>
        <dsp:cNvPr id="0" name=""/>
        <dsp:cNvSpPr/>
      </dsp:nvSpPr>
      <dsp:spPr>
        <a:xfrm>
          <a:off x="1081099" y="3776618"/>
          <a:ext cx="1931355" cy="135188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/>
            <a:t>Aéreo</a:t>
          </a:r>
          <a:endParaRPr lang="en-US" sz="3100" b="1" kern="1200" dirty="0"/>
        </a:p>
      </dsp:txBody>
      <dsp:txXfrm>
        <a:off x="1147105" y="3842624"/>
        <a:ext cx="1799343" cy="1219874"/>
      </dsp:txXfrm>
    </dsp:sp>
    <dsp:sp modelId="{7C131872-1BB1-4331-A6A8-41AE28D868A7}">
      <dsp:nvSpPr>
        <dsp:cNvPr id="0" name=""/>
        <dsp:cNvSpPr/>
      </dsp:nvSpPr>
      <dsp:spPr>
        <a:xfrm>
          <a:off x="3223890" y="3889882"/>
          <a:ext cx="1973539" cy="1214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err="1" smtClean="0"/>
            <a:t>Paletizada</a:t>
          </a:r>
          <a:r>
            <a:rPr lang="es-EC" sz="1600" b="1" kern="1200" smtClean="0"/>
            <a:t>: </a:t>
          </a:r>
          <a:r>
            <a:rPr lang="es-ES" sz="1600" kern="1200" smtClean="0"/>
            <a:t>71% (174 envíos).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b="1" kern="1200" dirty="0" smtClean="0"/>
            <a:t>General </a:t>
          </a:r>
          <a:r>
            <a:rPr lang="es-EC" sz="1600" b="1" kern="1200" smtClean="0"/>
            <a:t>fraccionada: </a:t>
          </a:r>
          <a:r>
            <a:rPr lang="es-ES" sz="1600" kern="1200" smtClean="0"/>
            <a:t>29% (71 envíos).</a:t>
          </a:r>
          <a:endParaRPr lang="en-US" sz="1600" kern="1200"/>
        </a:p>
      </dsp:txBody>
      <dsp:txXfrm>
        <a:off x="3223890" y="3889882"/>
        <a:ext cx="1973539" cy="12148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8E925-A0A3-4965-8C6F-ACC5817895BD}">
      <dsp:nvSpPr>
        <dsp:cNvPr id="0" name=""/>
        <dsp:cNvSpPr/>
      </dsp:nvSpPr>
      <dsp:spPr>
        <a:xfrm>
          <a:off x="1831" y="617428"/>
          <a:ext cx="2114029" cy="5285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smtClean="0"/>
            <a:t>FOB/FCA</a:t>
          </a:r>
          <a:endParaRPr lang="en-US" sz="3000" b="1" kern="1200" dirty="0"/>
        </a:p>
      </dsp:txBody>
      <dsp:txXfrm>
        <a:off x="17310" y="632907"/>
        <a:ext cx="2083071" cy="497549"/>
      </dsp:txXfrm>
    </dsp:sp>
    <dsp:sp modelId="{E8895DD1-4A20-4DFA-9546-A35D6193DE67}">
      <dsp:nvSpPr>
        <dsp:cNvPr id="0" name=""/>
        <dsp:cNvSpPr/>
      </dsp:nvSpPr>
      <dsp:spPr>
        <a:xfrm rot="5400000">
          <a:off x="1012601" y="1192180"/>
          <a:ext cx="92488" cy="9248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A7A334-AF93-453A-840E-A8FEB996C73C}">
      <dsp:nvSpPr>
        <dsp:cNvPr id="0" name=""/>
        <dsp:cNvSpPr/>
      </dsp:nvSpPr>
      <dsp:spPr>
        <a:xfrm>
          <a:off x="1831" y="1330913"/>
          <a:ext cx="2114029" cy="52850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15</a:t>
          </a:r>
          <a:endParaRPr lang="en-US" sz="3000" b="1" kern="1200" dirty="0"/>
        </a:p>
      </dsp:txBody>
      <dsp:txXfrm>
        <a:off x="17310" y="1346392"/>
        <a:ext cx="2083071" cy="497549"/>
      </dsp:txXfrm>
    </dsp:sp>
    <dsp:sp modelId="{4FCBBFF8-F632-457E-B452-CC0E797E9E3D}">
      <dsp:nvSpPr>
        <dsp:cNvPr id="0" name=""/>
        <dsp:cNvSpPr/>
      </dsp:nvSpPr>
      <dsp:spPr>
        <a:xfrm>
          <a:off x="2411824" y="617428"/>
          <a:ext cx="2114029" cy="5285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CIF/CIP</a:t>
          </a:r>
          <a:endParaRPr lang="en-US" sz="3000" b="1" kern="1200" dirty="0"/>
        </a:p>
      </dsp:txBody>
      <dsp:txXfrm>
        <a:off x="2427303" y="632907"/>
        <a:ext cx="2083071" cy="497549"/>
      </dsp:txXfrm>
    </dsp:sp>
    <dsp:sp modelId="{767412F3-A524-4CEC-8858-50E03018CF42}">
      <dsp:nvSpPr>
        <dsp:cNvPr id="0" name=""/>
        <dsp:cNvSpPr/>
      </dsp:nvSpPr>
      <dsp:spPr>
        <a:xfrm rot="5400000">
          <a:off x="3422594" y="1192180"/>
          <a:ext cx="92488" cy="92488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74B0305-D8D5-44AB-A66F-5949175AC993}">
      <dsp:nvSpPr>
        <dsp:cNvPr id="0" name=""/>
        <dsp:cNvSpPr/>
      </dsp:nvSpPr>
      <dsp:spPr>
        <a:xfrm>
          <a:off x="2411824" y="1330913"/>
          <a:ext cx="2114029" cy="52850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b="1" kern="1200" dirty="0" smtClean="0"/>
            <a:t>3</a:t>
          </a:r>
          <a:endParaRPr lang="en-US" sz="3000" b="1" kern="1200" dirty="0"/>
        </a:p>
      </dsp:txBody>
      <dsp:txXfrm>
        <a:off x="2427303" y="1346392"/>
        <a:ext cx="2083071" cy="49754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0.32126</cdr:x>
      <cdr:y>0.29877</cdr:y>
    </cdr:from>
    <cdr:to>
      <cdr:x>0.36365</cdr:x>
      <cdr:y>0.29878</cdr:y>
    </cdr:to>
    <cdr:cxnSp macro="">
      <cdr:nvCxnSpPr>
        <cdr:cNvPr id="3" name="Conector recto 2"/>
        <cdr:cNvCxnSpPr/>
      </cdr:nvCxnSpPr>
      <cdr:spPr>
        <a:xfrm xmlns:a="http://schemas.openxmlformats.org/drawingml/2006/main" flipV="1">
          <a:off x="3668487" y="1889632"/>
          <a:ext cx="48409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0.41991</cdr:x>
      <cdr:y>0.30681</cdr:y>
    </cdr:from>
    <cdr:to>
      <cdr:x>0.46231</cdr:x>
      <cdr:y>0.30681</cdr:y>
    </cdr:to>
    <cdr:cxnSp macro="">
      <cdr:nvCxnSpPr>
        <cdr:cNvPr id="6" name="Conector recto 5"/>
        <cdr:cNvCxnSpPr/>
      </cdr:nvCxnSpPr>
      <cdr:spPr>
        <a:xfrm xmlns:a="http://schemas.openxmlformats.org/drawingml/2006/main" flipV="1">
          <a:off x="4795051" y="1940432"/>
          <a:ext cx="48409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0.51975</cdr:x>
      <cdr:y>0.24468</cdr:y>
    </cdr:from>
    <cdr:to>
      <cdr:x>0.56214</cdr:x>
      <cdr:y>0.24468</cdr:y>
    </cdr:to>
    <cdr:cxnSp macro="">
      <cdr:nvCxnSpPr>
        <cdr:cNvPr id="7" name="Conector recto 6"/>
        <cdr:cNvCxnSpPr/>
      </cdr:nvCxnSpPr>
      <cdr:spPr>
        <a:xfrm xmlns:a="http://schemas.openxmlformats.org/drawingml/2006/main" flipV="1">
          <a:off x="5935063" y="1547479"/>
          <a:ext cx="48409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0.61749</cdr:x>
      <cdr:y>0.31909</cdr:y>
    </cdr:from>
    <cdr:to>
      <cdr:x>0.65988</cdr:x>
      <cdr:y>0.31909</cdr:y>
    </cdr:to>
    <cdr:cxnSp macro="">
      <cdr:nvCxnSpPr>
        <cdr:cNvPr id="8" name="Conector recto 7"/>
        <cdr:cNvCxnSpPr/>
      </cdr:nvCxnSpPr>
      <cdr:spPr>
        <a:xfrm xmlns:a="http://schemas.openxmlformats.org/drawingml/2006/main" flipV="1">
          <a:off x="7051168" y="2018125"/>
          <a:ext cx="48409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0.7185</cdr:x>
      <cdr:y>0.36539</cdr:y>
    </cdr:from>
    <cdr:to>
      <cdr:x>0.76089</cdr:x>
      <cdr:y>0.36539</cdr:y>
    </cdr:to>
    <cdr:cxnSp macro="">
      <cdr:nvCxnSpPr>
        <cdr:cNvPr id="9" name="Conector recto 8"/>
        <cdr:cNvCxnSpPr/>
      </cdr:nvCxnSpPr>
      <cdr:spPr>
        <a:xfrm xmlns:a="http://schemas.openxmlformats.org/drawingml/2006/main" flipV="1">
          <a:off x="8204628" y="2310972"/>
          <a:ext cx="48409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0.81598</cdr:x>
      <cdr:y>0.34366</cdr:y>
    </cdr:from>
    <cdr:to>
      <cdr:x>0.85837</cdr:x>
      <cdr:y>0.34366</cdr:y>
    </cdr:to>
    <cdr:cxnSp macro="">
      <cdr:nvCxnSpPr>
        <cdr:cNvPr id="10" name="Conector recto 9"/>
        <cdr:cNvCxnSpPr/>
      </cdr:nvCxnSpPr>
      <cdr:spPr>
        <a:xfrm xmlns:a="http://schemas.openxmlformats.org/drawingml/2006/main" flipV="1">
          <a:off x="9317745" y="2173514"/>
          <a:ext cx="48409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0.91725</cdr:x>
      <cdr:y>0.33303</cdr:y>
    </cdr:from>
    <cdr:to>
      <cdr:x>0.95964</cdr:x>
      <cdr:y>0.33303</cdr:y>
    </cdr:to>
    <cdr:cxnSp macro="">
      <cdr:nvCxnSpPr>
        <cdr:cNvPr id="11" name="Conector recto 10"/>
        <cdr:cNvCxnSpPr/>
      </cdr:nvCxnSpPr>
      <cdr:spPr>
        <a:xfrm xmlns:a="http://schemas.openxmlformats.org/drawingml/2006/main" flipV="1">
          <a:off x="10474192" y="2106279"/>
          <a:ext cx="484094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D790A-EAA0-4079-BB01-9A5374B04A0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0DA7C-2920-4358-864F-5B334BD57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6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8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4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8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8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6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3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8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6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0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7D7CB-1234-44B2-A03F-785188E11335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27/06/2019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D3858-EBA0-4D23-80C9-9ED3AE55926B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49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jpeg"/><Relationship Id="rId2" Type="http://schemas.openxmlformats.org/officeDocument/2006/relationships/image" Target="../media/image33.png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2.jpeg"/><Relationship Id="rId19" Type="http://schemas.openxmlformats.org/officeDocument/2006/relationships/image" Target="../media/image50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" Type="http://schemas.openxmlformats.org/officeDocument/2006/relationships/image" Target="../media/image62.jpg"/><Relationship Id="rId16" Type="http://schemas.openxmlformats.org/officeDocument/2006/relationships/diagramColors" Target="../diagrams/colors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microsoft.com/office/2007/relationships/diagramDrawing" Target="../diagrams/drawing17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0" Type="http://schemas.openxmlformats.org/officeDocument/2006/relationships/diagramLayout" Target="../diagrams/layout17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72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76.jpe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75.jpeg"/><Relationship Id="rId4" Type="http://schemas.openxmlformats.org/officeDocument/2006/relationships/diagramLayout" Target="../diagrams/layout21.xml"/><Relationship Id="rId9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diagramQuickStyle" Target="../diagrams/quickStyle23.xml"/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12" Type="http://schemas.openxmlformats.org/officeDocument/2006/relationships/diagramLayout" Target="../diagrams/layout23.xml"/><Relationship Id="rId2" Type="http://schemas.openxmlformats.org/officeDocument/2006/relationships/image" Target="../media/image20.jpe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diagramData" Target="../diagrams/data23.xml"/><Relationship Id="rId5" Type="http://schemas.openxmlformats.org/officeDocument/2006/relationships/image" Target="../media/image81.png"/><Relationship Id="rId15" Type="http://schemas.microsoft.com/office/2007/relationships/diagramDrawing" Target="../diagrams/drawing23.xml"/><Relationship Id="rId10" Type="http://schemas.openxmlformats.org/officeDocument/2006/relationships/image" Target="../media/image85.jpe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diagramColors" Target="../diagrams/colors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89.jpg"/><Relationship Id="rId7" Type="http://schemas.openxmlformats.org/officeDocument/2006/relationships/diagramColors" Target="../diagrams/colors25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5.xml"/><Relationship Id="rId11" Type="http://schemas.openxmlformats.org/officeDocument/2006/relationships/image" Target="../media/image92.png"/><Relationship Id="rId5" Type="http://schemas.openxmlformats.org/officeDocument/2006/relationships/diagramLayout" Target="../diagrams/layout25.xml"/><Relationship Id="rId10" Type="http://schemas.openxmlformats.org/officeDocument/2006/relationships/image" Target="../media/image91.png"/><Relationship Id="rId4" Type="http://schemas.openxmlformats.org/officeDocument/2006/relationships/diagramData" Target="../diagrams/data25.xml"/><Relationship Id="rId9" Type="http://schemas.openxmlformats.org/officeDocument/2006/relationships/image" Target="../media/image9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13" Type="http://schemas.openxmlformats.org/officeDocument/2006/relationships/image" Target="../media/image97.pn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7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5.jp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19.pn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image" Target="../media/image30.jpeg"/><Relationship Id="rId18" Type="http://schemas.openxmlformats.org/officeDocument/2006/relationships/diagramColors" Target="../diagrams/colors8.xml"/><Relationship Id="rId3" Type="http://schemas.openxmlformats.org/officeDocument/2006/relationships/image" Target="../media/image25.jpeg"/><Relationship Id="rId7" Type="http://schemas.openxmlformats.org/officeDocument/2006/relationships/diagramLayout" Target="../diagrams/layout7.xml"/><Relationship Id="rId12" Type="http://schemas.openxmlformats.org/officeDocument/2006/relationships/image" Target="../media/image29.jpeg"/><Relationship Id="rId17" Type="http://schemas.openxmlformats.org/officeDocument/2006/relationships/diagramQuickStyle" Target="../diagrams/quickStyle8.xml"/><Relationship Id="rId2" Type="http://schemas.openxmlformats.org/officeDocument/2006/relationships/image" Target="../media/image20.jpeg"/><Relationship Id="rId16" Type="http://schemas.openxmlformats.org/officeDocument/2006/relationships/diagramLayout" Target="../diagrams/layout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28.png"/><Relationship Id="rId5" Type="http://schemas.openxmlformats.org/officeDocument/2006/relationships/image" Target="../media/image27.jpeg"/><Relationship Id="rId15" Type="http://schemas.openxmlformats.org/officeDocument/2006/relationships/diagramData" Target="../diagrams/data8.xml"/><Relationship Id="rId10" Type="http://schemas.microsoft.com/office/2007/relationships/diagramDrawing" Target="../diagrams/drawing7.xml"/><Relationship Id="rId19" Type="http://schemas.microsoft.com/office/2007/relationships/diagramDrawing" Target="../diagrams/drawing8.xml"/><Relationship Id="rId4" Type="http://schemas.openxmlformats.org/officeDocument/2006/relationships/image" Target="../media/image26.jpeg"/><Relationship Id="rId9" Type="http://schemas.openxmlformats.org/officeDocument/2006/relationships/diagramColors" Target="../diagrams/colors7.xml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3"/>
          <a:srcRect l="13405" t="43924" r="29093" b="30349"/>
          <a:stretch/>
        </p:blipFill>
        <p:spPr bwMode="auto">
          <a:xfrm>
            <a:off x="4002357" y="369530"/>
            <a:ext cx="4187282" cy="1089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Marcador de texto 3"/>
          <p:cNvSpPr txBox="1">
            <a:spLocks/>
          </p:cNvSpPr>
          <p:nvPr/>
        </p:nvSpPr>
        <p:spPr>
          <a:xfrm>
            <a:off x="855245" y="1828661"/>
            <a:ext cx="10621230" cy="7142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buFont typeface="Arial" panose="020B0604020202020204" pitchFamily="34" charset="0"/>
              <a:buNone/>
            </a:pPr>
            <a:r>
              <a:rPr lang="es-EC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ECONÓMICAS, ADMINISTRATIVAS Y DE COMERCIO </a:t>
            </a:r>
          </a:p>
          <a:p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6" name="Marcador de texto 3"/>
          <p:cNvSpPr txBox="1">
            <a:spLocks/>
          </p:cNvSpPr>
          <p:nvPr/>
        </p:nvSpPr>
        <p:spPr>
          <a:xfrm>
            <a:off x="727429" y="2982334"/>
            <a:ext cx="10737139" cy="893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buFont typeface="Arial" panose="020B0604020202020204" pitchFamily="34" charset="0"/>
              <a:buNone/>
            </a:pP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LA  OBTENCIÓN DEL TITULO DE INGENIERÍA EN COMERCIO EXTERIOR Y NEGOCIACIÓN INTERNACIONAL </a:t>
            </a:r>
          </a:p>
          <a:p>
            <a:endParaRPr lang="es-EC" b="1" dirty="0"/>
          </a:p>
        </p:txBody>
      </p:sp>
      <p:sp>
        <p:nvSpPr>
          <p:cNvPr id="7" name="Marcador de texto 3"/>
          <p:cNvSpPr txBox="1">
            <a:spLocks/>
          </p:cNvSpPr>
          <p:nvPr/>
        </p:nvSpPr>
        <p:spPr>
          <a:xfrm>
            <a:off x="584788" y="4099725"/>
            <a:ext cx="10891687" cy="1090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buFont typeface="Arial" panose="020B0604020202020204" pitchFamily="34" charset="0"/>
              <a:buNone/>
            </a:pP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TEMA: “ANÁLISIS DE LA INCIDENCIA DEL ACUERDO MULTIPARTES ECUADOR- UNIÓN EUROPEA PARA LA EXPORTACIÓN DE FRUTAS DESHIDRATADAS, PERÍODO 2012- 2018”.</a:t>
            </a:r>
          </a:p>
          <a:p>
            <a:endParaRPr lang="es-EC" sz="2400" b="1" dirty="0"/>
          </a:p>
        </p:txBody>
      </p:sp>
      <p:sp>
        <p:nvSpPr>
          <p:cNvPr id="8" name="Marcador de texto 3"/>
          <p:cNvSpPr txBox="1">
            <a:spLocks/>
          </p:cNvSpPr>
          <p:nvPr/>
        </p:nvSpPr>
        <p:spPr>
          <a:xfrm>
            <a:off x="584788" y="5640308"/>
            <a:ext cx="10891687" cy="937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 algn="ctr">
              <a:buFont typeface="Arial" panose="020B0604020202020204" pitchFamily="34" charset="0"/>
              <a:buNone/>
            </a:pP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TUTOR: MBA. FRANCO MACHADO</a:t>
            </a:r>
          </a:p>
          <a:p>
            <a:pPr marL="101600" indent="0" algn="ctr">
              <a:buFont typeface="Arial" panose="020B0604020202020204" pitchFamily="34" charset="0"/>
              <a:buNone/>
            </a:pPr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SANGOLQUÍ, JUNIO 2019</a:t>
            </a:r>
          </a:p>
          <a:p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1985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1"/>
          <a:stretch/>
        </p:blipFill>
        <p:spPr>
          <a:xfrm>
            <a:off x="0" y="0"/>
            <a:ext cx="12191999" cy="6870358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433283"/>
              </p:ext>
            </p:extLst>
          </p:nvPr>
        </p:nvGraphicFramePr>
        <p:xfrm>
          <a:off x="2693926" y="1597493"/>
          <a:ext cx="6875145" cy="4783515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86500">
                  <a:extLst>
                    <a:ext uri="{9D8B030D-6E8A-4147-A177-3AD203B41FA5}">
                      <a16:colId xmlns="" xmlns:a16="http://schemas.microsoft.com/office/drawing/2014/main" val="754378180"/>
                    </a:ext>
                  </a:extLst>
                </a:gridCol>
                <a:gridCol w="1996930">
                  <a:extLst>
                    <a:ext uri="{9D8B030D-6E8A-4147-A177-3AD203B41FA5}">
                      <a16:colId xmlns="" xmlns:a16="http://schemas.microsoft.com/office/drawing/2014/main" val="1595422916"/>
                    </a:ext>
                  </a:extLst>
                </a:gridCol>
                <a:gridCol w="2291715">
                  <a:extLst>
                    <a:ext uri="{9D8B030D-6E8A-4147-A177-3AD203B41FA5}">
                      <a16:colId xmlns="" xmlns:a16="http://schemas.microsoft.com/office/drawing/2014/main" val="2529742369"/>
                    </a:ext>
                  </a:extLst>
                </a:gridCol>
              </a:tblGrid>
              <a:tr h="933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Productos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Sin Preferencia Arancelaria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Con Preferencia  Arancelaria SGP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</a:rPr>
                        <a:t>(Vence 31/12/2016)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13926280"/>
                  </a:ext>
                </a:extLst>
              </a:tr>
              <a:tr h="307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Atún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24%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5591118"/>
                  </a:ext>
                </a:extLst>
              </a:tr>
              <a:tr h="338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Brócoli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14%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6377824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Camarón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3,60%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3834403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Chocolates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23%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14%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3308497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Confites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24%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2201094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Esencia de café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9%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2414563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Flores y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rosas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89593270"/>
                  </a:ext>
                </a:extLst>
              </a:tr>
              <a:tr h="308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Frutas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deshidratadas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16%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2,50%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4595808"/>
                  </a:ext>
                </a:extLst>
              </a:tr>
              <a:tr h="30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Galletas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33%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24%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5024524"/>
                  </a:ext>
                </a:extLst>
              </a:tr>
              <a:tr h="307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Manufacturas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plásticas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6,50%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s-EC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3487551"/>
                  </a:ext>
                </a:extLst>
              </a:tr>
              <a:tr h="338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Mermeladas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38%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3%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2532591"/>
                  </a:ext>
                </a:extLst>
              </a:tr>
              <a:tr h="338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Textiles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s-EC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3369739"/>
                  </a:ext>
                </a:extLst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2518409" y="314234"/>
            <a:ext cx="7155182" cy="9376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3200" b="1" dirty="0" smtClean="0">
                <a:latin typeface="+mn-lt"/>
              </a:rPr>
              <a:t>Diferenciación por producto acorde a preferencia arancelaria </a:t>
            </a:r>
            <a:endParaRPr lang="es-EC" sz="3200" b="1" dirty="0">
              <a:latin typeface="+mn-lt"/>
            </a:endParaRPr>
          </a:p>
          <a:p>
            <a:r>
              <a:rPr lang="es-EC" sz="3200" b="1" dirty="0" smtClean="0"/>
              <a:t/>
            </a:r>
            <a:br>
              <a:rPr lang="es-EC" sz="3200" b="1" dirty="0" smtClean="0"/>
            </a:br>
            <a:endParaRPr lang="es-EC" sz="3200" b="1" dirty="0"/>
          </a:p>
        </p:txBody>
      </p:sp>
    </p:spTree>
    <p:extLst>
      <p:ext uri="{BB962C8B-B14F-4D97-AF65-F5344CB8AC3E}">
        <p14:creationId xmlns:p14="http://schemas.microsoft.com/office/powerpoint/2010/main" val="27781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9032" y="-23137"/>
            <a:ext cx="12231032" cy="6881137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09888918"/>
              </p:ext>
            </p:extLst>
          </p:nvPr>
        </p:nvGraphicFramePr>
        <p:xfrm>
          <a:off x="707366" y="1325562"/>
          <a:ext cx="10516894" cy="5303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caracteristicas del sector de frutas deshidratad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" y="311233"/>
            <a:ext cx="2034541" cy="144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empresarios, deportistas, estudiant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80" y="311233"/>
            <a:ext cx="2555874" cy="144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891539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 smtClean="0"/>
              <a:t>FRUTAS DESHIDRATADAS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970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9032" y="-23137"/>
            <a:ext cx="12231032" cy="6881137"/>
          </a:xfrm>
          <a:prstGeom prst="rect">
            <a:avLst/>
          </a:prstGeom>
        </p:spPr>
      </p:pic>
      <p:pic>
        <p:nvPicPr>
          <p:cNvPr id="2" name="Imagen 1" descr="Resultado de imagen para albaricoque deshidratad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25782" r="3412" b="21883"/>
          <a:stretch/>
        </p:blipFill>
        <p:spPr bwMode="auto">
          <a:xfrm>
            <a:off x="1889487" y="1006616"/>
            <a:ext cx="1027603" cy="10448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Resultado de imagen para arandano dorado deshidratad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14005" r="6677" b="12622"/>
          <a:stretch/>
        </p:blipFill>
        <p:spPr bwMode="auto">
          <a:xfrm>
            <a:off x="2029014" y="2249806"/>
            <a:ext cx="953395" cy="1019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Resultado de imagen para banano deshidratad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69" y="3328923"/>
            <a:ext cx="1085781" cy="101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Resultado de imagen para ciruela deshidratada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19726" r="3002" b="20698"/>
          <a:stretch/>
        </p:blipFill>
        <p:spPr bwMode="auto">
          <a:xfrm>
            <a:off x="2120327" y="4581481"/>
            <a:ext cx="1063006" cy="911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Imagen relacionada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9" r="8759"/>
          <a:stretch/>
        </p:blipFill>
        <p:spPr bwMode="auto">
          <a:xfrm>
            <a:off x="2121060" y="5485497"/>
            <a:ext cx="899173" cy="9914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Resultado de imagen para limon seco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t="24499" r="5781" b="29317"/>
          <a:stretch/>
        </p:blipFill>
        <p:spPr bwMode="auto">
          <a:xfrm>
            <a:off x="5715634" y="1099002"/>
            <a:ext cx="937708" cy="10668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Resultado de imagen para mango deshidratada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30" y="2049944"/>
            <a:ext cx="1096818" cy="110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Resultado de imagen para mora deshidratada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t="3519" r="4130" b="4954"/>
          <a:stretch/>
        </p:blipFill>
        <p:spPr bwMode="auto">
          <a:xfrm>
            <a:off x="5855151" y="3188133"/>
            <a:ext cx="1018776" cy="1059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Resultado de imagen para naranja deshidratada"/>
          <p:cNvPicPr/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8" t="14493" r="9178" b="16908"/>
          <a:stretch/>
        </p:blipFill>
        <p:spPr bwMode="auto">
          <a:xfrm>
            <a:off x="5819321" y="4333423"/>
            <a:ext cx="901831" cy="913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Imagen relacionada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8" t="26973" r="41511"/>
          <a:stretch/>
        </p:blipFill>
        <p:spPr bwMode="auto">
          <a:xfrm rot="4972542">
            <a:off x="6011404" y="5183233"/>
            <a:ext cx="794236" cy="1139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 descr="Resultado de imagen para BABY BANANA DESHIDRATADO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59" y="1219519"/>
            <a:ext cx="1140786" cy="95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Resultado de imagen para papaya deshidratada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3" r="3003" b="25124"/>
          <a:stretch/>
        </p:blipFill>
        <p:spPr bwMode="auto">
          <a:xfrm>
            <a:off x="9485408" y="2038506"/>
            <a:ext cx="783780" cy="7554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Resultado de imagen para piÃ±a deshidratada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13768" r="20262" b="8833"/>
          <a:stretch/>
        </p:blipFill>
        <p:spPr bwMode="auto">
          <a:xfrm>
            <a:off x="9569221" y="2923177"/>
            <a:ext cx="721330" cy="955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Resultado de imagen para pitahaya deshidratada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4" b="6485"/>
          <a:stretch/>
        </p:blipFill>
        <p:spPr bwMode="auto">
          <a:xfrm>
            <a:off x="9605589" y="3834865"/>
            <a:ext cx="836146" cy="783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Imagen relacionada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62" y="4790372"/>
            <a:ext cx="999073" cy="68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Resultado de imagen para uvilla deshidratada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233" y="5549303"/>
            <a:ext cx="841861" cy="8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12;p19"/>
          <p:cNvSpPr txBox="1">
            <a:spLocks/>
          </p:cNvSpPr>
          <p:nvPr/>
        </p:nvSpPr>
        <p:spPr>
          <a:xfrm>
            <a:off x="1223682" y="315098"/>
            <a:ext cx="10248942" cy="60039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b="1" dirty="0" smtClean="0"/>
              <a:t>Frutas Producidas en el Ecuador </a:t>
            </a:r>
            <a:endParaRPr lang="es-EC" b="1" dirty="0"/>
          </a:p>
        </p:txBody>
      </p:sp>
      <p:sp>
        <p:nvSpPr>
          <p:cNvPr id="23" name="Rectángulo redondeado 22"/>
          <p:cNvSpPr/>
          <p:nvPr/>
        </p:nvSpPr>
        <p:spPr>
          <a:xfrm>
            <a:off x="3319925" y="3537806"/>
            <a:ext cx="796203" cy="548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80%</a:t>
            </a:r>
            <a:endParaRPr lang="es-EC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7005048" y="2270387"/>
            <a:ext cx="796203" cy="548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85%</a:t>
            </a:r>
            <a:endParaRPr lang="es-EC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10680868" y="4970702"/>
            <a:ext cx="796203" cy="548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89%</a:t>
            </a:r>
            <a:endParaRPr lang="es-EC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10676421" y="3103097"/>
            <a:ext cx="796203" cy="548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85%</a:t>
            </a:r>
            <a:endParaRPr lang="es-EC" dirty="0"/>
          </a:p>
        </p:txBody>
      </p:sp>
      <p:sp>
        <p:nvSpPr>
          <p:cNvPr id="33" name="Rectángulo redondeado 32"/>
          <p:cNvSpPr/>
          <p:nvPr/>
        </p:nvSpPr>
        <p:spPr>
          <a:xfrm>
            <a:off x="10676421" y="4079947"/>
            <a:ext cx="796203" cy="548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83%</a:t>
            </a:r>
            <a:endParaRPr lang="es-EC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10676421" y="5647661"/>
            <a:ext cx="796203" cy="548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80%</a:t>
            </a:r>
            <a:endParaRPr lang="es-EC" dirty="0"/>
          </a:p>
        </p:txBody>
      </p:sp>
      <p:sp>
        <p:nvSpPr>
          <p:cNvPr id="36" name="Elipse 35"/>
          <p:cNvSpPr/>
          <p:nvPr/>
        </p:nvSpPr>
        <p:spPr>
          <a:xfrm>
            <a:off x="880492" y="3516436"/>
            <a:ext cx="999196" cy="75869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15%</a:t>
            </a:r>
            <a:endParaRPr lang="es-EC" dirty="0"/>
          </a:p>
        </p:txBody>
      </p:sp>
      <p:sp>
        <p:nvSpPr>
          <p:cNvPr id="40" name="Elipse 39"/>
          <p:cNvSpPr/>
          <p:nvPr/>
        </p:nvSpPr>
        <p:spPr>
          <a:xfrm>
            <a:off x="8366314" y="4885944"/>
            <a:ext cx="877675" cy="6727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16%</a:t>
            </a:r>
            <a:endParaRPr lang="es-EC" dirty="0"/>
          </a:p>
        </p:txBody>
      </p:sp>
      <p:sp>
        <p:nvSpPr>
          <p:cNvPr id="41" name="Elipse 40"/>
          <p:cNvSpPr/>
          <p:nvPr/>
        </p:nvSpPr>
        <p:spPr>
          <a:xfrm>
            <a:off x="4666947" y="2082964"/>
            <a:ext cx="900571" cy="9860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12% a 16%</a:t>
            </a:r>
            <a:endParaRPr lang="es-EC" dirty="0"/>
          </a:p>
        </p:txBody>
      </p:sp>
      <p:sp>
        <p:nvSpPr>
          <p:cNvPr id="45" name="Elipse 44"/>
          <p:cNvSpPr/>
          <p:nvPr/>
        </p:nvSpPr>
        <p:spPr>
          <a:xfrm>
            <a:off x="8425779" y="3940406"/>
            <a:ext cx="856966" cy="76880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15%</a:t>
            </a:r>
            <a:endParaRPr lang="es-EC" dirty="0"/>
          </a:p>
        </p:txBody>
      </p:sp>
      <p:sp>
        <p:nvSpPr>
          <p:cNvPr id="48" name="Elipse 47"/>
          <p:cNvSpPr/>
          <p:nvPr/>
        </p:nvSpPr>
        <p:spPr>
          <a:xfrm>
            <a:off x="8354344" y="3036718"/>
            <a:ext cx="835964" cy="72842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11%</a:t>
            </a:r>
            <a:endParaRPr lang="es-EC" dirty="0"/>
          </a:p>
        </p:txBody>
      </p:sp>
      <p:sp>
        <p:nvSpPr>
          <p:cNvPr id="50" name="Elipse 49"/>
          <p:cNvSpPr/>
          <p:nvPr/>
        </p:nvSpPr>
        <p:spPr>
          <a:xfrm>
            <a:off x="8443344" y="5695610"/>
            <a:ext cx="846046" cy="6961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12%</a:t>
            </a:r>
            <a:endParaRPr lang="es-EC" dirty="0"/>
          </a:p>
        </p:txBody>
      </p:sp>
      <p:sp>
        <p:nvSpPr>
          <p:cNvPr id="51" name="Estrella de 5 puntas 50"/>
          <p:cNvSpPr/>
          <p:nvPr/>
        </p:nvSpPr>
        <p:spPr>
          <a:xfrm>
            <a:off x="3020233" y="3328923"/>
            <a:ext cx="283513" cy="2088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Estrella de 5 puntas 51"/>
          <p:cNvSpPr/>
          <p:nvPr/>
        </p:nvSpPr>
        <p:spPr>
          <a:xfrm>
            <a:off x="6674047" y="2075740"/>
            <a:ext cx="283513" cy="2088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Estrella de 5 puntas 52"/>
          <p:cNvSpPr/>
          <p:nvPr/>
        </p:nvSpPr>
        <p:spPr>
          <a:xfrm>
            <a:off x="10233337" y="2902672"/>
            <a:ext cx="283513" cy="2088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Estrella de 5 puntas 53"/>
          <p:cNvSpPr/>
          <p:nvPr/>
        </p:nvSpPr>
        <p:spPr>
          <a:xfrm>
            <a:off x="10299978" y="3878685"/>
            <a:ext cx="283513" cy="2088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Estrella de 5 puntas 54"/>
          <p:cNvSpPr/>
          <p:nvPr/>
        </p:nvSpPr>
        <p:spPr>
          <a:xfrm>
            <a:off x="10336866" y="5635507"/>
            <a:ext cx="283513" cy="2088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13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9032" y="-23137"/>
            <a:ext cx="12231032" cy="68811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6154" y="110515"/>
            <a:ext cx="10972800" cy="1143000"/>
          </a:xfrm>
        </p:spPr>
        <p:txBody>
          <a:bodyPr>
            <a:noAutofit/>
          </a:bodyPr>
          <a:lstStyle/>
          <a:p>
            <a:r>
              <a:rPr lang="es-EC" sz="6600" b="1" dirty="0" smtClean="0"/>
              <a:t>PROCESO</a:t>
            </a:r>
            <a:endParaRPr lang="en-US" sz="66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02172263"/>
              </p:ext>
            </p:extLst>
          </p:nvPr>
        </p:nvGraphicFramePr>
        <p:xfrm>
          <a:off x="281354" y="1397357"/>
          <a:ext cx="11570677" cy="5205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7555522" y="1477108"/>
            <a:ext cx="1277815" cy="28135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Opcional</a:t>
            </a:r>
            <a:endParaRPr lang="es-EC" dirty="0"/>
          </a:p>
        </p:txBody>
      </p:sp>
      <p:graphicFrame>
        <p:nvGraphicFramePr>
          <p:cNvPr id="5" name="18 Diagrama"/>
          <p:cNvGraphicFramePr/>
          <p:nvPr>
            <p:extLst>
              <p:ext uri="{D42A27DB-BD31-4B8C-83A1-F6EECF244321}">
                <p14:modId xmlns:p14="http://schemas.microsoft.com/office/powerpoint/2010/main" val="2169156319"/>
              </p:ext>
            </p:extLst>
          </p:nvPr>
        </p:nvGraphicFramePr>
        <p:xfrm>
          <a:off x="8616280" y="339106"/>
          <a:ext cx="3575720" cy="3869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337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9032" y="-23137"/>
            <a:ext cx="12231032" cy="68811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22" y="712434"/>
            <a:ext cx="3581400" cy="19335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562" y="2238008"/>
            <a:ext cx="1666875" cy="27336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963" y="4595447"/>
            <a:ext cx="3989880" cy="1752966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3294184" y="428406"/>
            <a:ext cx="1430215" cy="5392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CASERO</a:t>
            </a:r>
            <a:endParaRPr lang="es-EC" sz="2000" b="1" dirty="0"/>
          </a:p>
        </p:txBody>
      </p:sp>
      <p:sp>
        <p:nvSpPr>
          <p:cNvPr id="6" name="5 Rectángulo redondeado"/>
          <p:cNvSpPr/>
          <p:nvPr/>
        </p:nvSpPr>
        <p:spPr>
          <a:xfrm>
            <a:off x="6095999" y="1863969"/>
            <a:ext cx="1430215" cy="6436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PEQUEÑA ESCALA</a:t>
            </a:r>
            <a:endParaRPr lang="es-EC" sz="2000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10421816" y="4009292"/>
            <a:ext cx="1535722" cy="77262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MEDIANA O GRAN ESCALA</a:t>
            </a:r>
            <a:endParaRPr lang="es-EC" sz="20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840308" y="755891"/>
            <a:ext cx="251138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 smtClean="0"/>
              <a:t>20kg por día por m</a:t>
            </a:r>
            <a:r>
              <a:rPr lang="es-ES" b="1" baseline="30000" dirty="0" smtClean="0"/>
              <a:t>3</a:t>
            </a:r>
            <a:r>
              <a:rPr lang="es-ES" b="1" dirty="0" smtClean="0"/>
              <a:t> y a máximo 60 </a:t>
            </a:r>
            <a:r>
              <a:rPr lang="es-ES" b="1" baseline="30000" dirty="0" err="1" smtClean="0"/>
              <a:t>o</a:t>
            </a:r>
            <a:r>
              <a:rPr lang="es-ES" b="1" dirty="0" err="1" smtClean="0"/>
              <a:t>C</a:t>
            </a:r>
            <a:r>
              <a:rPr lang="es-ES" b="1" dirty="0" smtClean="0"/>
              <a:t> de 1 a 3 días.</a:t>
            </a:r>
            <a:endParaRPr lang="es-EC" b="1" dirty="0"/>
          </a:p>
        </p:txBody>
      </p:sp>
      <p:sp>
        <p:nvSpPr>
          <p:cNvPr id="11" name="Rectángulo 10"/>
          <p:cNvSpPr/>
          <p:nvPr/>
        </p:nvSpPr>
        <p:spPr>
          <a:xfrm>
            <a:off x="768492" y="2913146"/>
            <a:ext cx="328835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+mj-lt"/>
                <a:ea typeface="Calibri" panose="020F0502020204030204" pitchFamily="34" charset="0"/>
              </a:rPr>
              <a:t>3kg por bandeja, se realiza al ambiente de 1 a 3 días.</a:t>
            </a:r>
            <a:endParaRPr lang="es-EC" b="1" dirty="0">
              <a:latin typeface="+mj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014833" y="5380168"/>
            <a:ext cx="251138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/>
              <a:t>500 a 5000 kg por </a:t>
            </a:r>
            <a:r>
              <a:rPr lang="es-ES" b="1" dirty="0" smtClean="0"/>
              <a:t>hora y máximo </a:t>
            </a:r>
            <a:r>
              <a:rPr lang="es-ES" b="1" dirty="0"/>
              <a:t>60 </a:t>
            </a:r>
            <a:r>
              <a:rPr lang="es-ES" b="1" baseline="30000" dirty="0" err="1"/>
              <a:t>o</a:t>
            </a:r>
            <a:r>
              <a:rPr lang="es-ES" b="1" dirty="0" err="1"/>
              <a:t>C</a:t>
            </a:r>
            <a:r>
              <a:rPr lang="es-ES" b="1" dirty="0"/>
              <a:t> </a:t>
            </a:r>
            <a:r>
              <a:rPr lang="es-ES" b="1" dirty="0" smtClean="0"/>
              <a:t>.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4332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8" y="-86054"/>
            <a:ext cx="12205168" cy="69440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741" y="188374"/>
            <a:ext cx="5898776" cy="114300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b="1" dirty="0" smtClean="0"/>
              <a:t>Frutas Frescas </a:t>
            </a:r>
            <a:r>
              <a:rPr lang="es-EC" b="1" dirty="0"/>
              <a:t>más producidas en el Ecuador</a:t>
            </a:r>
            <a:endParaRPr lang="en-US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574879"/>
              </p:ext>
            </p:extLst>
          </p:nvPr>
        </p:nvGraphicFramePr>
        <p:xfrm>
          <a:off x="828524" y="1707865"/>
          <a:ext cx="4967157" cy="3106180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910478"/>
                <a:gridCol w="2027981"/>
                <a:gridCol w="2028698"/>
              </a:tblGrid>
              <a:tr h="6327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No.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Fruta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Producción por toneladas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Banano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6,186.230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Plátano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763.715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Piña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165.306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Naranja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142.545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Mango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70.161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Maracuyá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54.676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Orito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46.698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Limón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30.702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961911592"/>
              </p:ext>
            </p:extLst>
          </p:nvPr>
        </p:nvGraphicFramePr>
        <p:xfrm>
          <a:off x="6172200" y="767698"/>
          <a:ext cx="5822576" cy="512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3423" y="5241086"/>
            <a:ext cx="3046319" cy="1007006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812" y="5241086"/>
            <a:ext cx="4712635" cy="12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8" y="-86054"/>
            <a:ext cx="12205168" cy="69440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548" y="489857"/>
            <a:ext cx="4312356" cy="83644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sz="2800" b="1" dirty="0"/>
              <a:t>Frutas más exportadas por el Ecuador</a:t>
            </a:r>
            <a:endParaRPr lang="en-US" sz="28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5740620" y="174171"/>
            <a:ext cx="6344356" cy="8364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 smtClean="0"/>
              <a:t>Niveles de producción por las empresas exportadoras ecuatorianas</a:t>
            </a:r>
            <a:endParaRPr lang="en-US" sz="28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290871"/>
              </p:ext>
            </p:extLst>
          </p:nvPr>
        </p:nvGraphicFramePr>
        <p:xfrm>
          <a:off x="375729" y="2237915"/>
          <a:ext cx="4989900" cy="31998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3300"/>
                <a:gridCol w="1663300"/>
                <a:gridCol w="1663300"/>
              </a:tblGrid>
              <a:tr h="630054"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Fruta</a:t>
                      </a:r>
                      <a:r>
                        <a:rPr lang="es-EC" sz="2400" b="1" baseline="0" dirty="0" smtClean="0"/>
                        <a:t> más exportada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Recuento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Porcentaje</a:t>
                      </a:r>
                      <a:endParaRPr lang="en-US" sz="2400" b="1" dirty="0"/>
                    </a:p>
                  </a:txBody>
                  <a:tcPr/>
                </a:tc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Banano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33.33%</a:t>
                      </a:r>
                      <a:endParaRPr lang="en-US" b="1" dirty="0"/>
                    </a:p>
                  </a:txBody>
                  <a:tcPr/>
                </a:tc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Uvilla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22.22%</a:t>
                      </a:r>
                      <a:endParaRPr lang="en-US" b="1" dirty="0"/>
                    </a:p>
                  </a:txBody>
                  <a:tcPr/>
                </a:tc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Piña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16.67%</a:t>
                      </a:r>
                      <a:endParaRPr lang="en-US" b="1" dirty="0"/>
                    </a:p>
                  </a:txBody>
                  <a:tcPr/>
                </a:tc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Mango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11.11%</a:t>
                      </a:r>
                      <a:endParaRPr lang="en-US" b="1" dirty="0"/>
                    </a:p>
                  </a:txBody>
                  <a:tcPr/>
                </a:tc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Pitahaya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b="1" dirty="0" smtClean="0"/>
                        <a:t>11.11%</a:t>
                      </a:r>
                      <a:endParaRPr lang="en-US" b="1" dirty="0" smtClean="0"/>
                    </a:p>
                  </a:txBody>
                  <a:tcPr/>
                </a:tc>
              </a:tr>
              <a:tr h="396148"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Papaya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 smtClean="0"/>
                        <a:t>5,56%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66987"/>
              </p:ext>
            </p:extLst>
          </p:nvPr>
        </p:nvGraphicFramePr>
        <p:xfrm>
          <a:off x="6089416" y="1326299"/>
          <a:ext cx="5628257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899"/>
                <a:gridCol w="1500996"/>
                <a:gridCol w="2208362"/>
              </a:tblGrid>
              <a:tr h="370840">
                <a:tc>
                  <a:txBody>
                    <a:bodyPr/>
                    <a:lstStyle/>
                    <a:p>
                      <a:r>
                        <a:rPr lang="es-EC" sz="2000" b="1" dirty="0" smtClean="0"/>
                        <a:t>PRODUCCIÓN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2000" b="1" dirty="0" smtClean="0"/>
                        <a:t>RECUENTO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2000" b="1" dirty="0" smtClean="0"/>
                        <a:t>PORCENTAJE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Entre</a:t>
                      </a:r>
                      <a:r>
                        <a:rPr lang="es-EC" sz="2000" b="1" baseline="0" dirty="0" smtClean="0"/>
                        <a:t> 1 a 5 Ton mensuales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6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33,33%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Entre 100</a:t>
                      </a:r>
                      <a:r>
                        <a:rPr lang="es-EC" sz="2000" b="1" baseline="0" dirty="0" smtClean="0"/>
                        <a:t> a 500 kg mensuales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22,22%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Entre</a:t>
                      </a:r>
                      <a:r>
                        <a:rPr lang="es-EC" sz="2000" b="1" baseline="0" dirty="0" smtClean="0"/>
                        <a:t> 500 kg a 1Ton mensuales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16,67%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Menor</a:t>
                      </a:r>
                      <a:r>
                        <a:rPr lang="es-EC" sz="2000" b="1" baseline="0" dirty="0" smtClean="0"/>
                        <a:t> a 100 Kg mensuales 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11,11%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Mayor</a:t>
                      </a:r>
                      <a:r>
                        <a:rPr lang="es-EC" sz="2000" b="1" baseline="0" dirty="0" smtClean="0"/>
                        <a:t> a 20 Ton mensuales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11,11%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Entre 5 a</a:t>
                      </a:r>
                      <a:r>
                        <a:rPr lang="es-EC" sz="2000" b="1" baseline="0" dirty="0" smtClean="0"/>
                        <a:t> 10 Ton mensuales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5,56%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Entre 10 a 20 Ton</a:t>
                      </a:r>
                      <a:r>
                        <a:rPr lang="es-EC" sz="2000" b="1" baseline="0" dirty="0" smtClean="0"/>
                        <a:t> mensuales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b="1" dirty="0" smtClean="0"/>
                        <a:t>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7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8" y="-86054"/>
            <a:ext cx="12205168" cy="6944054"/>
          </a:xfrm>
          <a:prstGeom prst="rect">
            <a:avLst/>
          </a:prstGeom>
        </p:spPr>
      </p:pic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297857663"/>
              </p:ext>
            </p:extLst>
          </p:nvPr>
        </p:nvGraphicFramePr>
        <p:xfrm>
          <a:off x="699248" y="699247"/>
          <a:ext cx="5217458" cy="5284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Diagrama 32"/>
          <p:cNvGraphicFramePr/>
          <p:nvPr>
            <p:extLst>
              <p:ext uri="{D42A27DB-BD31-4B8C-83A1-F6EECF244321}">
                <p14:modId xmlns:p14="http://schemas.microsoft.com/office/powerpoint/2010/main" val="4049541292"/>
              </p:ext>
            </p:extLst>
          </p:nvPr>
        </p:nvGraphicFramePr>
        <p:xfrm>
          <a:off x="3457389" y="242047"/>
          <a:ext cx="8128000" cy="6104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5" name="Diagrama 34"/>
          <p:cNvGraphicFramePr/>
          <p:nvPr>
            <p:extLst>
              <p:ext uri="{D42A27DB-BD31-4B8C-83A1-F6EECF244321}">
                <p14:modId xmlns:p14="http://schemas.microsoft.com/office/powerpoint/2010/main" val="4248960785"/>
              </p:ext>
            </p:extLst>
          </p:nvPr>
        </p:nvGraphicFramePr>
        <p:xfrm>
          <a:off x="9453283" y="268941"/>
          <a:ext cx="2259106" cy="600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139350" y="1650202"/>
            <a:ext cx="2760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200" b="1" dirty="0" smtClean="0">
                <a:solidFill>
                  <a:schemeClr val="accent6"/>
                </a:solidFill>
              </a:rPr>
              <a:t>+</a:t>
            </a:r>
            <a:endParaRPr lang="en-US" sz="7200" b="1" dirty="0">
              <a:solidFill>
                <a:schemeClr val="accent6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896263" y="1650202"/>
            <a:ext cx="2760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200" b="1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endParaRPr lang="en-US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5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8" y="-86054"/>
            <a:ext cx="12205168" cy="69440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555" y="1339765"/>
            <a:ext cx="4705445" cy="2921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4"/>
          <p:cNvSpPr/>
          <p:nvPr/>
        </p:nvSpPr>
        <p:spPr>
          <a:xfrm>
            <a:off x="8091577" y="4554393"/>
            <a:ext cx="3972983" cy="111610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smtClean="0"/>
              <a:t>12 empresas exportadoras no cuentan con Notificación Sanitaria</a:t>
            </a:r>
            <a:endParaRPr lang="en-US" sz="2400" b="1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76048"/>
              </p:ext>
            </p:extLst>
          </p:nvPr>
        </p:nvGraphicFramePr>
        <p:xfrm>
          <a:off x="128438" y="0"/>
          <a:ext cx="7566324" cy="682752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77334"/>
                <a:gridCol w="6988990"/>
              </a:tblGrid>
              <a:tr h="31974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</a:rPr>
                        <a:t>Empresas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</a:rPr>
                        <a:t>exportadoras</a:t>
                      </a:r>
                      <a:endParaRPr lang="en-US" sz="24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28838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1</a:t>
                      </a:r>
                      <a:endParaRPr lang="es-EC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TERRAFERTIL S.A.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 smtClean="0">
                          <a:effectLst/>
                        </a:rPr>
                        <a:t>2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>
                          <a:effectLst/>
                        </a:rPr>
                        <a:t>DIANA-FOOD ECUADOR S A / anteriormente era CONFOCO S A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4857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PRODUCTOS ELABORADOS BOLIVAR S.A. (PEBSA)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28838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AGROAPOYO S.A.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7003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ARRIBA CHOCOLATE COMPANY S.A. CHOCOMPANY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44512">
                <a:tc>
                  <a:txBody>
                    <a:bodyPr/>
                    <a:lstStyle/>
                    <a:p>
                      <a:r>
                        <a:rPr lang="es-EC" sz="1800" b="1" dirty="0" smtClean="0"/>
                        <a:t>6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FUPORDI S.A.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  <a:tr h="341544">
                <a:tc>
                  <a:txBody>
                    <a:bodyPr/>
                    <a:lstStyle/>
                    <a:p>
                      <a:r>
                        <a:rPr lang="es-EC" sz="1800" b="1" dirty="0" smtClean="0"/>
                        <a:t>7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COMPANIA INDUSTRIAL FRUTAS DEL ECUADOR SA FESA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  <a:tr h="310551">
                <a:tc>
                  <a:txBody>
                    <a:bodyPr/>
                    <a:lstStyle/>
                    <a:p>
                      <a:r>
                        <a:rPr lang="es-EC" sz="1800" b="1" dirty="0" smtClean="0"/>
                        <a:t>8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PILOT S.A.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  <a:tr h="315537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9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>
                          <a:effectLst/>
                        </a:rPr>
                        <a:t>ECUADOR COCOA &amp; COFFEE, ECUACOFFEE S.A.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30301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10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>
                          <a:effectLst/>
                        </a:rPr>
                        <a:t>RODRIGUEZ OLEAS DISTRIBUCIONES ECUADOR ROLDEG S.A.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28838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11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AGRICOLA PITACAVA CIA. LTDA.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28838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OSPINA RIVAS DIEGO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28838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13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MACIAS ULLOA GABRIELA MARIA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</a:tr>
              <a:tr h="570137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14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>
                          <a:effectLst/>
                        </a:rPr>
                        <a:t>ASOCIACION DE PRODUCTORES DE PLANTAS MEDICINALES DE </a:t>
                      </a:r>
                      <a:r>
                        <a:rPr lang="es-EC" sz="1800" b="1" u="none" strike="noStrike" dirty="0" smtClean="0">
                          <a:effectLst/>
                        </a:rPr>
                        <a:t>CHIMBORAZO JAMBI</a:t>
                      </a:r>
                      <a:r>
                        <a:rPr lang="es-EC" sz="1800" b="1" u="none" strike="noStrike" baseline="0" dirty="0" smtClean="0">
                          <a:effectLst/>
                        </a:rPr>
                        <a:t> KIWA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28838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1" u="none" strike="noStrike" dirty="0" smtClean="0">
                          <a:effectLst/>
                        </a:rPr>
                        <a:t>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EXPORGANIC S.A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400487">
                <a:tc>
                  <a:txBody>
                    <a:bodyPr/>
                    <a:lstStyle/>
                    <a:p>
                      <a:r>
                        <a:rPr lang="es-EC" sz="1800" b="1" dirty="0" smtClean="0"/>
                        <a:t>16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PRODUCTORA ECUATORIANA DE FRUTAS  EXOTICAS ORGANPIT CIA.LTDA.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  <a:tr h="379562">
                <a:tc>
                  <a:txBody>
                    <a:bodyPr/>
                    <a:lstStyle/>
                    <a:p>
                      <a:r>
                        <a:rPr lang="es-EC" sz="1800" b="1" dirty="0" smtClean="0"/>
                        <a:t>17</a:t>
                      </a:r>
                      <a:endParaRPr lang="en-US" sz="18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FUNDACION FAMILIA SALESIANA SALINAS</a:t>
                      </a:r>
                      <a:endParaRPr lang="en-US" sz="1800" b="1" dirty="0" smtClean="0">
                        <a:latin typeface="+mn-lt"/>
                      </a:endParaRPr>
                    </a:p>
                  </a:txBody>
                  <a:tcPr/>
                </a:tc>
              </a:tr>
              <a:tr h="257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</a:rPr>
                        <a:t>18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TRYSKELWORK SOLUCIONES S.A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62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1"/>
          <a:stretch/>
        </p:blipFill>
        <p:spPr>
          <a:xfrm>
            <a:off x="0" y="0"/>
            <a:ext cx="12191999" cy="687035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668" y="421420"/>
            <a:ext cx="11328171" cy="1143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b="1" dirty="0"/>
              <a:t>Tiempo vs Frecuencia de las empresas exportadoras</a:t>
            </a:r>
            <a:endParaRPr lang="en-US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271758"/>
              </p:ext>
            </p:extLst>
          </p:nvPr>
        </p:nvGraphicFramePr>
        <p:xfrm>
          <a:off x="2002704" y="1866039"/>
          <a:ext cx="7490011" cy="364332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803293"/>
                <a:gridCol w="1720627"/>
                <a:gridCol w="1512997"/>
                <a:gridCol w="1275570"/>
                <a:gridCol w="1177524"/>
              </a:tblGrid>
              <a:tr h="375233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800" b="1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800" b="1" dirty="0" smtClean="0">
                          <a:solidFill>
                            <a:schemeClr val="bg1"/>
                          </a:solidFill>
                          <a:effectLst/>
                        </a:rPr>
                        <a:t>Tiempo </a:t>
                      </a:r>
                      <a:r>
                        <a:rPr lang="es-EC" sz="2800" b="1" dirty="0">
                          <a:solidFill>
                            <a:schemeClr val="bg1"/>
                          </a:solidFill>
                          <a:effectLst/>
                        </a:rPr>
                        <a:t>exportando * Frecuencia al exportar 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943"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Frecuencia </a:t>
                      </a:r>
                      <a:r>
                        <a:rPr lang="es-EC" sz="2000" dirty="0">
                          <a:effectLst/>
                        </a:rPr>
                        <a:t>al exportar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dirty="0" smtClean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3834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Esporádicas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Continuas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943">
                <a:tc rowSpan="4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dirty="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dirty="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Tiempo </a:t>
                      </a:r>
                      <a:r>
                        <a:rPr lang="es-EC" sz="2000" dirty="0">
                          <a:effectLst/>
                        </a:rPr>
                        <a:t>exportando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1-3 </a:t>
                      </a:r>
                      <a:r>
                        <a:rPr lang="es-EC" sz="2000" dirty="0">
                          <a:effectLst/>
                        </a:rPr>
                        <a:t>Años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38.89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0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dirty="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38.89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0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3-7 </a:t>
                      </a:r>
                      <a:r>
                        <a:rPr lang="es-EC" sz="2000" dirty="0">
                          <a:effectLst/>
                        </a:rPr>
                        <a:t>Años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27.78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11.11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38.89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09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7-10 </a:t>
                      </a:r>
                      <a:r>
                        <a:rPr lang="es-EC" sz="2000" dirty="0">
                          <a:effectLst/>
                        </a:rPr>
                        <a:t>Años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5.56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5.56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11.11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1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Más </a:t>
                      </a:r>
                      <a:r>
                        <a:rPr lang="es-EC" sz="2000" dirty="0">
                          <a:effectLst/>
                        </a:rPr>
                        <a:t>de 10 Años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0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11.11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11.11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0943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72.22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27.78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s-EC" sz="2000" dirty="0" smtClean="0">
                        <a:effectLst/>
                      </a:endParaRPr>
                    </a:p>
                    <a:p>
                      <a:pPr marL="38100" marR="38100" algn="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100</a:t>
                      </a:r>
                      <a:r>
                        <a:rPr lang="es-EC" sz="2000" dirty="0">
                          <a:effectLst/>
                        </a:rPr>
                        <a:t>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rminador 3"/>
          <p:cNvSpPr/>
          <p:nvPr/>
        </p:nvSpPr>
        <p:spPr>
          <a:xfrm>
            <a:off x="10068448" y="4298658"/>
            <a:ext cx="1586934" cy="874059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2 empresas </a:t>
            </a:r>
            <a:endParaRPr lang="en-US" sz="2400" b="1" dirty="0"/>
          </a:p>
        </p:txBody>
      </p:sp>
      <p:sp>
        <p:nvSpPr>
          <p:cNvPr id="5" name="Terminador 4"/>
          <p:cNvSpPr/>
          <p:nvPr/>
        </p:nvSpPr>
        <p:spPr>
          <a:xfrm>
            <a:off x="6940239" y="5900769"/>
            <a:ext cx="1662722" cy="887506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smtClean="0"/>
              <a:t>5 empresas </a:t>
            </a:r>
            <a:endParaRPr lang="en-US" sz="2400" b="1"/>
          </a:p>
        </p:txBody>
      </p:sp>
      <p:sp>
        <p:nvSpPr>
          <p:cNvPr id="6" name="Flecha derecha 5"/>
          <p:cNvSpPr/>
          <p:nvPr/>
        </p:nvSpPr>
        <p:spPr>
          <a:xfrm>
            <a:off x="9492715" y="4492976"/>
            <a:ext cx="575733" cy="48542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" name="Flecha abajo 6"/>
          <p:cNvSpPr/>
          <p:nvPr/>
        </p:nvSpPr>
        <p:spPr>
          <a:xfrm>
            <a:off x="7568400" y="5573392"/>
            <a:ext cx="406400" cy="32737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8" name="Terminador 7"/>
          <p:cNvSpPr/>
          <p:nvPr/>
        </p:nvSpPr>
        <p:spPr>
          <a:xfrm>
            <a:off x="338667" y="5737080"/>
            <a:ext cx="2339789" cy="88750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/>
              <a:t>1</a:t>
            </a:r>
            <a:r>
              <a:rPr lang="es-EC" sz="2400" b="1" smtClean="0"/>
              <a:t> empresa  </a:t>
            </a:r>
            <a:endParaRPr lang="en-US" sz="2400" b="1"/>
          </a:p>
        </p:txBody>
      </p:sp>
      <p:sp>
        <p:nvSpPr>
          <p:cNvPr id="9" name="Terminador 8"/>
          <p:cNvSpPr/>
          <p:nvPr/>
        </p:nvSpPr>
        <p:spPr>
          <a:xfrm>
            <a:off x="3116475" y="5737080"/>
            <a:ext cx="2339789" cy="887506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Canal Directo  </a:t>
            </a:r>
            <a:endParaRPr lang="en-US" sz="2400" b="1" dirty="0"/>
          </a:p>
        </p:txBody>
      </p:sp>
      <p:sp>
        <p:nvSpPr>
          <p:cNvPr id="10" name="Flecha derecha 9"/>
          <p:cNvSpPr/>
          <p:nvPr/>
        </p:nvSpPr>
        <p:spPr>
          <a:xfrm>
            <a:off x="2583385" y="6026727"/>
            <a:ext cx="628161" cy="3177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400" b="1"/>
          </a:p>
        </p:txBody>
      </p:sp>
    </p:spTree>
    <p:extLst>
      <p:ext uri="{BB962C8B-B14F-4D97-AF65-F5344CB8AC3E}">
        <p14:creationId xmlns:p14="http://schemas.microsoft.com/office/powerpoint/2010/main" val="258504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ortar rectángulo de esquina del mismo lado 3"/>
          <p:cNvSpPr/>
          <p:nvPr/>
        </p:nvSpPr>
        <p:spPr>
          <a:xfrm>
            <a:off x="356199" y="275312"/>
            <a:ext cx="3198067" cy="1052556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OBJETIVO GENERAL</a:t>
            </a:r>
            <a:endParaRPr lang="es-EC" sz="2800" b="1" dirty="0"/>
          </a:p>
        </p:txBody>
      </p:sp>
      <p:sp>
        <p:nvSpPr>
          <p:cNvPr id="5" name="Rectángulo redondeado 4"/>
          <p:cNvSpPr/>
          <p:nvPr/>
        </p:nvSpPr>
        <p:spPr>
          <a:xfrm>
            <a:off x="248074" y="1778250"/>
            <a:ext cx="3345256" cy="2064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Analizar la incidencia del Acuerdo Multipartes Ecuador-Unión Europea en las exportaciones de frutas deshidratadas durante el periodo 2012-2018</a:t>
            </a:r>
          </a:p>
        </p:txBody>
      </p:sp>
      <p:sp>
        <p:nvSpPr>
          <p:cNvPr id="10" name="Recortar rectángulo de esquina del mismo lado 9"/>
          <p:cNvSpPr/>
          <p:nvPr/>
        </p:nvSpPr>
        <p:spPr>
          <a:xfrm>
            <a:off x="6036026" y="281244"/>
            <a:ext cx="5003320" cy="820256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 smtClean="0"/>
              <a:t>OBJETIVOS ESPECÍFICOS</a:t>
            </a:r>
            <a:endParaRPr lang="es-EC" sz="3600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573346" y="3221321"/>
            <a:ext cx="2143314" cy="13333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/>
              <a:t>Desarrollar una auditoria de exportación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7995080" y="4970245"/>
            <a:ext cx="3074515" cy="13333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/>
              <a:t>Establecer el mercado potencial dentro de la Unión Europea </a:t>
            </a:r>
            <a:r>
              <a:rPr lang="es-EC" sz="1600" b="1" dirty="0" smtClean="0"/>
              <a:t>y estrategias</a:t>
            </a:r>
            <a:endParaRPr lang="es-EC" sz="1600" b="1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9776940" y="3175679"/>
            <a:ext cx="2261137" cy="13333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/>
              <a:t>Determinar las oportunidades y los requisitos </a:t>
            </a:r>
            <a:r>
              <a:rPr lang="es-EC" sz="1600" b="1" dirty="0" smtClean="0"/>
              <a:t>para </a:t>
            </a:r>
            <a:r>
              <a:rPr lang="es-EC" sz="1600" b="1" dirty="0"/>
              <a:t>ingresar al mercado de la Unión Europea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9686261" y="1482229"/>
            <a:ext cx="2351816" cy="14688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/>
              <a:t>Evaluar el Acuerdo Comercial entre el Ecuador y la Unión </a:t>
            </a:r>
            <a:r>
              <a:rPr lang="es-EC" sz="1600" b="1" dirty="0" smtClean="0"/>
              <a:t>Europea</a:t>
            </a:r>
            <a:endParaRPr lang="es-EC" sz="1600" b="1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5575184" y="1422291"/>
            <a:ext cx="2143314" cy="14688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/>
              <a:t>C</a:t>
            </a:r>
            <a:r>
              <a:rPr lang="es-EC" sz="1600" b="1" dirty="0" smtClean="0"/>
              <a:t>omportamiento </a:t>
            </a:r>
            <a:r>
              <a:rPr lang="es-EC" sz="1600" b="1" dirty="0"/>
              <a:t>económico, legal y la participación de las frutas </a:t>
            </a:r>
            <a:r>
              <a:rPr lang="es-EC" sz="1600" b="1" dirty="0" smtClean="0"/>
              <a:t>deshidratadas en las exportaciones</a:t>
            </a:r>
            <a:endParaRPr lang="es-EC" sz="1600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50" y="1482229"/>
            <a:ext cx="1408276" cy="146889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>
          <a:xfrm>
            <a:off x="7961262" y="1551139"/>
            <a:ext cx="1571076" cy="146479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b="3978"/>
          <a:stretch/>
        </p:blipFill>
        <p:spPr>
          <a:xfrm>
            <a:off x="3632394" y="3336377"/>
            <a:ext cx="1862823" cy="12183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262" y="3193925"/>
            <a:ext cx="1571076" cy="138814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653" y="5002298"/>
            <a:ext cx="2124109" cy="133335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3" y="4292739"/>
            <a:ext cx="3031593" cy="1900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27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1"/>
          <a:stretch/>
        </p:blipFill>
        <p:spPr>
          <a:xfrm>
            <a:off x="0" y="0"/>
            <a:ext cx="12191999" cy="6870358"/>
          </a:xfrm>
          <a:prstGeom prst="rect">
            <a:avLst/>
          </a:prstGeom>
        </p:spPr>
      </p:pic>
      <p:sp>
        <p:nvSpPr>
          <p:cNvPr id="2" name="Google Shape;212;p19"/>
          <p:cNvSpPr txBox="1">
            <a:spLocks/>
          </p:cNvSpPr>
          <p:nvPr/>
        </p:nvSpPr>
        <p:spPr>
          <a:xfrm>
            <a:off x="616702" y="274318"/>
            <a:ext cx="5303521" cy="10755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3600" b="1" dirty="0" smtClean="0">
                <a:latin typeface="+mn-lt"/>
              </a:rPr>
              <a:t>Principales Destinos de las Frutas Deshidratadas</a:t>
            </a:r>
            <a:endParaRPr lang="es-EC" sz="3600" b="1" dirty="0">
              <a:latin typeface="+mn-lt"/>
            </a:endParaRPr>
          </a:p>
        </p:txBody>
      </p:sp>
      <p:sp>
        <p:nvSpPr>
          <p:cNvPr id="6" name="Google Shape;212;p19"/>
          <p:cNvSpPr txBox="1">
            <a:spLocks/>
          </p:cNvSpPr>
          <p:nvPr/>
        </p:nvSpPr>
        <p:spPr>
          <a:xfrm>
            <a:off x="6376850" y="274318"/>
            <a:ext cx="5303521" cy="13498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C" sz="3200" b="1" dirty="0" smtClean="0">
                <a:latin typeface="+mn-lt"/>
              </a:rPr>
              <a:t>Principales destinos de exportación de frutas deshidratadas Ecuatorianas </a:t>
            </a:r>
            <a:endParaRPr lang="es-EC" sz="3200" b="1" dirty="0">
              <a:latin typeface="+mn-lt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946606"/>
              </p:ext>
            </p:extLst>
          </p:nvPr>
        </p:nvGraphicFramePr>
        <p:xfrm>
          <a:off x="242686" y="1479180"/>
          <a:ext cx="5916067" cy="526813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910780">
                  <a:extLst>
                    <a:ext uri="{9D8B030D-6E8A-4147-A177-3AD203B41FA5}">
                      <a16:colId xmlns="" xmlns:a16="http://schemas.microsoft.com/office/drawing/2014/main" val="818870395"/>
                    </a:ext>
                  </a:extLst>
                </a:gridCol>
                <a:gridCol w="739602">
                  <a:extLst>
                    <a:ext uri="{9D8B030D-6E8A-4147-A177-3AD203B41FA5}">
                      <a16:colId xmlns="" xmlns:a16="http://schemas.microsoft.com/office/drawing/2014/main" val="2172260467"/>
                    </a:ext>
                  </a:extLst>
                </a:gridCol>
                <a:gridCol w="605551">
                  <a:extLst>
                    <a:ext uri="{9D8B030D-6E8A-4147-A177-3AD203B41FA5}">
                      <a16:colId xmlns="" xmlns:a16="http://schemas.microsoft.com/office/drawing/2014/main" val="4175977668"/>
                    </a:ext>
                  </a:extLst>
                </a:gridCol>
                <a:gridCol w="742636">
                  <a:extLst>
                    <a:ext uri="{9D8B030D-6E8A-4147-A177-3AD203B41FA5}">
                      <a16:colId xmlns="" xmlns:a16="http://schemas.microsoft.com/office/drawing/2014/main" val="1918056646"/>
                    </a:ext>
                  </a:extLst>
                </a:gridCol>
                <a:gridCol w="700601">
                  <a:extLst>
                    <a:ext uri="{9D8B030D-6E8A-4147-A177-3AD203B41FA5}">
                      <a16:colId xmlns="" xmlns:a16="http://schemas.microsoft.com/office/drawing/2014/main" val="2118687157"/>
                    </a:ext>
                  </a:extLst>
                </a:gridCol>
                <a:gridCol w="609618">
                  <a:extLst>
                    <a:ext uri="{9D8B030D-6E8A-4147-A177-3AD203B41FA5}">
                      <a16:colId xmlns="" xmlns:a16="http://schemas.microsoft.com/office/drawing/2014/main" val="4149791796"/>
                    </a:ext>
                  </a:extLst>
                </a:gridCol>
                <a:gridCol w="664601">
                  <a:extLst>
                    <a:ext uri="{9D8B030D-6E8A-4147-A177-3AD203B41FA5}">
                      <a16:colId xmlns="" xmlns:a16="http://schemas.microsoft.com/office/drawing/2014/main" val="3824643013"/>
                    </a:ext>
                  </a:extLst>
                </a:gridCol>
                <a:gridCol w="942678">
                  <a:extLst>
                    <a:ext uri="{9D8B030D-6E8A-4147-A177-3AD203B41FA5}">
                      <a16:colId xmlns="" xmlns:a16="http://schemas.microsoft.com/office/drawing/2014/main" val="1957921987"/>
                    </a:ext>
                  </a:extLst>
                </a:gridCol>
              </a:tblGrid>
              <a:tr h="640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Países  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2013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2014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2015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2016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</a:rPr>
                        <a:t>Promedio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2051681"/>
                  </a:ext>
                </a:extLst>
              </a:tr>
              <a:tr h="478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Alemania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8,20%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9,40%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10,00%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8,80%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8,60%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9,30%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9,05%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0613904"/>
                  </a:ext>
                </a:extLst>
              </a:tr>
              <a:tr h="598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Reino Unido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8,20%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8,50%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9,50%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10,00%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8,70%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8,80%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8,95%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30717070"/>
                  </a:ext>
                </a:extLst>
              </a:tr>
              <a:tr h="47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Francia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3,90%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3,80%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4,60%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4,20%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4,30%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4,80%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4,27%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6540144"/>
                  </a:ext>
                </a:extLst>
              </a:tr>
              <a:tr h="47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Italia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2,20%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3,40%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3,30%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3,30%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3,50%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3,03%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9270063"/>
                  </a:ext>
                </a:extLst>
              </a:tr>
              <a:tr h="598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Países Bajos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2,20%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2,70%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3,80%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3,60%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3,30%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3,80%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3,23%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9160286"/>
                  </a:ext>
                </a:extLst>
              </a:tr>
              <a:tr h="598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Estados Unidos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8,60%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8,10%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8,30%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9,30%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9,40%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9,60%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8,88%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6053633"/>
                  </a:ext>
                </a:extLst>
              </a:tr>
              <a:tr h="47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China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6,20%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5,70%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4,20%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4,90%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4,60%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6,40%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5,33%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6514568"/>
                  </a:ext>
                </a:extLst>
              </a:tr>
              <a:tr h="47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Japón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3,30%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2,90%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2,50%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2,40%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2,73%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8228178"/>
                  </a:ext>
                </a:extLst>
              </a:tr>
              <a:tr h="4704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Vietnam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4,60%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1,60%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2,70%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4,90%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8,30%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1,00%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3,85%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1427691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76677203"/>
              </p:ext>
            </p:extLst>
          </p:nvPr>
        </p:nvGraphicFramePr>
        <p:xfrm>
          <a:off x="6280330" y="1937085"/>
          <a:ext cx="5714445" cy="4705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920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/>
              <a:t>Logística Internacional de Frutas Deshidrata en Ecuador</a:t>
            </a:r>
            <a:endParaRPr lang="en-US"/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2836648728"/>
              </p:ext>
            </p:extLst>
          </p:nvPr>
        </p:nvGraphicFramePr>
        <p:xfrm>
          <a:off x="609600" y="1608457"/>
          <a:ext cx="6311153" cy="3523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/>
          <p:cNvSpPr/>
          <p:nvPr/>
        </p:nvSpPr>
        <p:spPr>
          <a:xfrm>
            <a:off x="2893092" y="239557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>
                <a:latin typeface="+mj-lt"/>
                <a:ea typeface="Calibri" panose="020F0502020204030204" pitchFamily="34" charset="0"/>
              </a:rPr>
              <a:t>80.23% </a:t>
            </a:r>
            <a:endParaRPr lang="en-US" b="1">
              <a:latin typeface="+mj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700731" y="5138771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>
                <a:latin typeface="+mj-lt"/>
                <a:ea typeface="Calibri" panose="020F0502020204030204" pitchFamily="34" charset="0"/>
              </a:rPr>
              <a:t>Guayaquil</a:t>
            </a:r>
            <a:endParaRPr lang="en-US" b="1">
              <a:latin typeface="+mj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291586" y="3565465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>
                <a:latin typeface="+mj-lt"/>
                <a:ea typeface="Calibri" panose="020F0502020204030204" pitchFamily="34" charset="0"/>
              </a:rPr>
              <a:t>16.87% </a:t>
            </a:r>
            <a:endParaRPr lang="en-US" b="1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765177" y="5508103"/>
            <a:ext cx="1898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>
                <a:latin typeface="+mj-lt"/>
                <a:ea typeface="Calibri" panose="020F0502020204030204" pitchFamily="34" charset="0"/>
              </a:rPr>
              <a:t>Guayaquil y </a:t>
            </a:r>
            <a:r>
              <a:rPr lang="es-ES" b="1" smtClean="0">
                <a:latin typeface="+mj-lt"/>
                <a:ea typeface="Calibri" panose="020F0502020204030204" pitchFamily="34" charset="0"/>
              </a:rPr>
              <a:t>Quito</a:t>
            </a:r>
            <a:endParaRPr lang="en-US" b="1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707446" y="3875799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>
                <a:latin typeface="+mj-lt"/>
                <a:ea typeface="Calibri" panose="020F0502020204030204" pitchFamily="34" charset="0"/>
              </a:rPr>
              <a:t>2.89% </a:t>
            </a:r>
            <a:endParaRPr lang="en-US" b="1">
              <a:latin typeface="+mj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563862" y="5138771"/>
            <a:ext cx="859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+mj-lt"/>
                <a:ea typeface="Calibri" panose="020F0502020204030204" pitchFamily="34" charset="0"/>
              </a:rPr>
              <a:t>Tulcán.</a:t>
            </a:r>
            <a:endParaRPr lang="en-US" b="1" dirty="0">
              <a:latin typeface="+mj-lt"/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884656890"/>
              </p:ext>
            </p:extLst>
          </p:nvPr>
        </p:nvGraphicFramePr>
        <p:xfrm>
          <a:off x="6829834" y="-35913"/>
          <a:ext cx="5428129" cy="657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4129549487"/>
              </p:ext>
            </p:extLst>
          </p:nvPr>
        </p:nvGraphicFramePr>
        <p:xfrm>
          <a:off x="7362532" y="4944875"/>
          <a:ext cx="4527685" cy="247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3" name="Terminador 12"/>
          <p:cNvSpPr/>
          <p:nvPr/>
        </p:nvSpPr>
        <p:spPr>
          <a:xfrm>
            <a:off x="3130180" y="5894541"/>
            <a:ext cx="4192554" cy="561771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solidFill>
                  <a:schemeClr val="tx1"/>
                </a:solidFill>
              </a:rPr>
              <a:t>Termino de Negociación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95820977"/>
              </p:ext>
            </p:extLst>
          </p:nvPr>
        </p:nvGraphicFramePr>
        <p:xfrm>
          <a:off x="247291" y="1561404"/>
          <a:ext cx="5877464" cy="475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-146953" y="133426"/>
            <a:ext cx="7117096" cy="11430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Precios de comercialización de las frutas deshidratadas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1320541" y="6354039"/>
            <a:ext cx="31511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CBI. Ministry of Foreign Affairs 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378026"/>
              </p:ext>
            </p:extLst>
          </p:nvPr>
        </p:nvGraphicFramePr>
        <p:xfrm>
          <a:off x="8297853" y="133426"/>
          <a:ext cx="3894147" cy="1523031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013589"/>
                <a:gridCol w="1880558"/>
              </a:tblGrid>
              <a:tr h="642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Descripción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Rango</a:t>
                      </a:r>
                      <a:r>
                        <a:rPr lang="en-US" sz="1800" dirty="0">
                          <a:effectLst/>
                        </a:rPr>
                        <a:t> de </a:t>
                      </a:r>
                      <a:r>
                        <a:rPr lang="en-US" sz="1800" dirty="0" err="1">
                          <a:effectLst/>
                        </a:rPr>
                        <a:t>precios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smtClean="0">
                          <a:effectLst/>
                        </a:rPr>
                        <a:t>USD- UE)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Banano</a:t>
                      </a:r>
                      <a:r>
                        <a:rPr lang="en-US" sz="1800" dirty="0" smtClean="0">
                          <a:effectLst/>
                        </a:rPr>
                        <a:t>,</a:t>
                      </a:r>
                      <a:r>
                        <a:rPr lang="en-US" sz="1800" baseline="0" dirty="0" smtClean="0">
                          <a:effectLst/>
                        </a:rPr>
                        <a:t> Mango y  Piña </a:t>
                      </a:r>
                      <a:r>
                        <a:rPr lang="en-US" sz="1800" dirty="0" err="1" smtClean="0">
                          <a:effectLst/>
                        </a:rPr>
                        <a:t>deshidratada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$ 3.99 - $ 6.99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Uvilla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deshidratada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$ 4.99 – $7.99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ángulo redondeado 11"/>
          <p:cNvSpPr/>
          <p:nvPr/>
        </p:nvSpPr>
        <p:spPr>
          <a:xfrm>
            <a:off x="9104058" y="2364777"/>
            <a:ext cx="1469820" cy="7094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6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Margen: 35%</a:t>
            </a:r>
            <a:endParaRPr lang="en-US" sz="14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9104693" y="3460113"/>
            <a:ext cx="1469820" cy="7094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6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Margen: 30%</a:t>
            </a:r>
            <a:endParaRPr lang="en-US" sz="14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9104058" y="4585888"/>
            <a:ext cx="1469820" cy="7094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600" b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Margen: 50%</a:t>
            </a:r>
            <a:endParaRPr lang="en-US" sz="1400" b="1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8308627" y="2582731"/>
            <a:ext cx="576550" cy="313364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lecha derecha 15"/>
          <p:cNvSpPr/>
          <p:nvPr/>
        </p:nvSpPr>
        <p:spPr>
          <a:xfrm>
            <a:off x="8308627" y="3678067"/>
            <a:ext cx="576550" cy="313364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Flecha derecha 16"/>
          <p:cNvSpPr/>
          <p:nvPr/>
        </p:nvSpPr>
        <p:spPr>
          <a:xfrm>
            <a:off x="8316882" y="4802572"/>
            <a:ext cx="576550" cy="313364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2981623334"/>
              </p:ext>
            </p:extLst>
          </p:nvPr>
        </p:nvGraphicFramePr>
        <p:xfrm>
          <a:off x="2482970" y="1276426"/>
          <a:ext cx="9829800" cy="5190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219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l="1056" t="1229"/>
          <a:stretch/>
        </p:blipFill>
        <p:spPr>
          <a:xfrm>
            <a:off x="1922999" y="2122372"/>
            <a:ext cx="7695996" cy="4560314"/>
          </a:xfrm>
          <a:prstGeom prst="rect">
            <a:avLst/>
          </a:prstGeom>
        </p:spPr>
      </p:pic>
      <p:sp>
        <p:nvSpPr>
          <p:cNvPr id="2" name="Google Shape;212;p19"/>
          <p:cNvSpPr txBox="1">
            <a:spLocks/>
          </p:cNvSpPr>
          <p:nvPr/>
        </p:nvSpPr>
        <p:spPr>
          <a:xfrm>
            <a:off x="2110204" y="80923"/>
            <a:ext cx="8183880" cy="70866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es-EC" sz="3600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42228818"/>
              </p:ext>
            </p:extLst>
          </p:nvPr>
        </p:nvGraphicFramePr>
        <p:xfrm>
          <a:off x="350727" y="968311"/>
          <a:ext cx="6195060" cy="5554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ortar rectángulo de esquina diagonal 3"/>
          <p:cNvSpPr/>
          <p:nvPr/>
        </p:nvSpPr>
        <p:spPr>
          <a:xfrm>
            <a:off x="5806809" y="916845"/>
            <a:ext cx="2307465" cy="105939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dirty="0" smtClean="0"/>
          </a:p>
          <a:p>
            <a:pPr lvl="0" algn="ctr"/>
            <a:r>
              <a:rPr lang="es-ES" dirty="0" smtClean="0"/>
              <a:t>Demandan </a:t>
            </a:r>
            <a:r>
              <a:rPr lang="es-ES" dirty="0"/>
              <a:t>productos orgánicos como naturales </a:t>
            </a:r>
          </a:p>
          <a:p>
            <a:pPr algn="ctr"/>
            <a:endParaRPr lang="es-EC" dirty="0"/>
          </a:p>
        </p:txBody>
      </p:sp>
      <p:sp>
        <p:nvSpPr>
          <p:cNvPr id="6" name="Recortar rectángulo de esquina diagonal 5"/>
          <p:cNvSpPr/>
          <p:nvPr/>
        </p:nvSpPr>
        <p:spPr>
          <a:xfrm>
            <a:off x="8760578" y="1162014"/>
            <a:ext cx="1716833" cy="1059395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/>
              <a:t>Evitar el desperdicio de frutas </a:t>
            </a:r>
          </a:p>
        </p:txBody>
      </p:sp>
      <p:sp>
        <p:nvSpPr>
          <p:cNvPr id="7" name="Recortar rectángulo de esquina diagonal 6"/>
          <p:cNvSpPr/>
          <p:nvPr/>
        </p:nvSpPr>
        <p:spPr>
          <a:xfrm>
            <a:off x="2920869" y="880160"/>
            <a:ext cx="2239636" cy="1059395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dirty="0" smtClean="0"/>
          </a:p>
          <a:p>
            <a:pPr lvl="0" algn="ctr"/>
            <a:r>
              <a:rPr lang="es-ES" dirty="0" smtClean="0"/>
              <a:t>Alemania</a:t>
            </a:r>
            <a:r>
              <a:rPr lang="es-ES" dirty="0"/>
              <a:t>, Reino Unido y Francia </a:t>
            </a:r>
          </a:p>
          <a:p>
            <a:pPr algn="ctr"/>
            <a:endParaRPr lang="es-EC" dirty="0"/>
          </a:p>
        </p:txBody>
      </p:sp>
      <p:sp>
        <p:nvSpPr>
          <p:cNvPr id="9" name="Recortar rectángulo de esquina diagonal 8"/>
          <p:cNvSpPr/>
          <p:nvPr/>
        </p:nvSpPr>
        <p:spPr>
          <a:xfrm>
            <a:off x="9832730" y="4402529"/>
            <a:ext cx="2021983" cy="875764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dirty="0" smtClean="0"/>
          </a:p>
          <a:p>
            <a:pPr lvl="0" algn="ctr"/>
            <a:r>
              <a:rPr lang="es-ES" dirty="0" smtClean="0"/>
              <a:t>Influencia </a:t>
            </a:r>
            <a:r>
              <a:rPr lang="es-ES" dirty="0"/>
              <a:t>de los millenials </a:t>
            </a:r>
          </a:p>
          <a:p>
            <a:pPr algn="ctr"/>
            <a:endParaRPr lang="es-EC" dirty="0"/>
          </a:p>
        </p:txBody>
      </p:sp>
      <p:sp>
        <p:nvSpPr>
          <p:cNvPr id="10" name="Recortar rectángulo de esquina diagonal 9"/>
          <p:cNvSpPr/>
          <p:nvPr/>
        </p:nvSpPr>
        <p:spPr>
          <a:xfrm>
            <a:off x="9127733" y="2841684"/>
            <a:ext cx="2726980" cy="105689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sz="1600" dirty="0" smtClean="0"/>
          </a:p>
          <a:p>
            <a:pPr lvl="0" algn="ctr"/>
            <a:r>
              <a:rPr lang="es-ES" sz="1600" dirty="0" smtClean="0"/>
              <a:t>Deportistas</a:t>
            </a:r>
            <a:r>
              <a:rPr lang="es-ES" sz="1600" dirty="0"/>
              <a:t>, empresarios, universitarios, personas con ingresos medios y altos </a:t>
            </a:r>
          </a:p>
          <a:p>
            <a:pPr algn="ctr"/>
            <a:endParaRPr lang="es-EC" dirty="0"/>
          </a:p>
        </p:txBody>
      </p:sp>
      <p:sp>
        <p:nvSpPr>
          <p:cNvPr id="11" name="Recortar rectángulo de esquina diagonal 10"/>
          <p:cNvSpPr/>
          <p:nvPr/>
        </p:nvSpPr>
        <p:spPr>
          <a:xfrm>
            <a:off x="10623608" y="1529643"/>
            <a:ext cx="1089438" cy="409912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 smtClean="0"/>
              <a:t>66%</a:t>
            </a:r>
            <a:endParaRPr lang="es-ES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881913" y="-44617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b="1" dirty="0" smtClean="0">
                <a:solidFill>
                  <a:schemeClr val="bg1"/>
                </a:solidFill>
              </a:rPr>
              <a:t>ANÁLISIS DEL MERCADO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7" name="Recortar rectángulo de esquina diagonal 16"/>
          <p:cNvSpPr/>
          <p:nvPr/>
        </p:nvSpPr>
        <p:spPr>
          <a:xfrm>
            <a:off x="9832730" y="5641883"/>
            <a:ext cx="2021983" cy="57386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 smtClean="0"/>
              <a:t>Envases de 150 a 250 gr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71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>
            <p:extLst/>
          </p:nvPr>
        </p:nvGraphicFramePr>
        <p:xfrm>
          <a:off x="454428" y="426676"/>
          <a:ext cx="299711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3432219" y="2670230"/>
            <a:ext cx="2391176" cy="1365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S" dirty="0" smtClean="0"/>
          </a:p>
          <a:p>
            <a:pPr lvl="0" algn="ctr"/>
            <a:r>
              <a:rPr lang="es-ES" dirty="0" smtClean="0"/>
              <a:t>Amenazados </a:t>
            </a:r>
            <a:r>
              <a:rPr lang="es-ES" dirty="0"/>
              <a:t>por constante innovación en la búsqueda de productos saludables   </a:t>
            </a:r>
            <a:endParaRPr lang="es-EC" dirty="0"/>
          </a:p>
          <a:p>
            <a:pPr algn="ctr"/>
            <a:endParaRPr lang="es-EC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6338551" y="591361"/>
            <a:ext cx="2202287" cy="744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/>
              <a:t>Frutas frescas</a:t>
            </a:r>
          </a:p>
          <a:p>
            <a:pPr algn="ctr"/>
            <a:endParaRPr lang="es-EC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6338551" y="1931835"/>
            <a:ext cx="2202287" cy="11462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s-EC" dirty="0"/>
          </a:p>
          <a:p>
            <a:pPr lvl="0"/>
            <a:r>
              <a:rPr lang="es-ES" dirty="0"/>
              <a:t>Chifles, snacks  a base de camote, yucas, galletas dulces o saladas </a:t>
            </a:r>
          </a:p>
          <a:p>
            <a:pPr algn="ctr"/>
            <a:endParaRPr lang="es-EC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6338551" y="3524521"/>
            <a:ext cx="2202287" cy="11462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/>
              <a:t>Barras de frutas deshidratadas, barras energéticas</a:t>
            </a:r>
          </a:p>
          <a:p>
            <a:pPr algn="ctr"/>
            <a:endParaRPr lang="es-EC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6338551" y="5117207"/>
            <a:ext cx="2202287" cy="11462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dirty="0" err="1"/>
              <a:t>Granola</a:t>
            </a:r>
            <a:r>
              <a:rPr lang="es-ES" dirty="0"/>
              <a:t>, cereales, dulces con sabor a frutas y vegetales </a:t>
            </a:r>
          </a:p>
          <a:p>
            <a:pPr algn="ctr"/>
            <a:endParaRPr lang="es-EC" dirty="0"/>
          </a:p>
        </p:txBody>
      </p:sp>
      <p:pic>
        <p:nvPicPr>
          <p:cNvPr id="1026" name="Picture 2" descr="Resultado de imagen para snack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 b="13423"/>
          <a:stretch/>
        </p:blipFill>
        <p:spPr bwMode="auto">
          <a:xfrm>
            <a:off x="8961849" y="1912520"/>
            <a:ext cx="2646008" cy="114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barras de frutas 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994" y="3524521"/>
            <a:ext cx="2457719" cy="103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granol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994" y="5117207"/>
            <a:ext cx="2457719" cy="114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frutas fresca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994" y="501173"/>
            <a:ext cx="2457719" cy="110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ctor recto de flecha 21"/>
          <p:cNvCxnSpPr>
            <a:stCxn id="11" idx="3"/>
          </p:cNvCxnSpPr>
          <p:nvPr/>
        </p:nvCxnSpPr>
        <p:spPr>
          <a:xfrm>
            <a:off x="8540838" y="963775"/>
            <a:ext cx="421011" cy="2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8577327" y="4084763"/>
            <a:ext cx="421011" cy="2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8551870" y="2670230"/>
            <a:ext cx="421011" cy="2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8569189" y="5688176"/>
            <a:ext cx="421011" cy="2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de flecha 2"/>
          <p:cNvCxnSpPr/>
          <p:nvPr/>
        </p:nvCxnSpPr>
        <p:spPr>
          <a:xfrm>
            <a:off x="3206839" y="3322749"/>
            <a:ext cx="180305" cy="25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0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2"/>
          <a:stretch/>
        </p:blipFill>
        <p:spPr>
          <a:xfrm>
            <a:off x="0" y="0"/>
            <a:ext cx="12191999" cy="68456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76844" y="274638"/>
            <a:ext cx="4905555" cy="114300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latin typeface="+mn-lt"/>
              </a:rPr>
              <a:t>Importaciones de la Unión Europea de Frutas Deshidratadas</a:t>
            </a:r>
            <a:endParaRPr lang="es-EC" sz="3600" dirty="0">
              <a:latin typeface="+mn-lt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33186"/>
              </p:ext>
            </p:extLst>
          </p:nvPr>
        </p:nvGraphicFramePr>
        <p:xfrm>
          <a:off x="7328658" y="1640248"/>
          <a:ext cx="4253741" cy="5084626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1095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419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42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Países 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2012-2017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Alemania 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9,05%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Reino Unido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8,95%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Francia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4,27%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Países Bajos 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3,23%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Italia 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3,03%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Polonia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2,48%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España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2,15%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Bélgica 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2,08%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Austria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1,67%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Suecia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1,63%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Finlandia 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1,10%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6264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Republica Checa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0,99%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2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Dinamarca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0,93%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87093" y="0"/>
            <a:ext cx="5578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>
                <a:latin typeface="+mn-lt"/>
              </a:rPr>
              <a:t>Exportaciones Mundiales de Frutas Deshidratadas</a:t>
            </a:r>
            <a:endParaRPr lang="es-EC" dirty="0">
              <a:latin typeface="+mn-lt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374926"/>
              </p:ext>
            </p:extLst>
          </p:nvPr>
        </p:nvGraphicFramePr>
        <p:xfrm>
          <a:off x="819994" y="1305405"/>
          <a:ext cx="3721433" cy="539182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7205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0089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237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Países 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2012-2017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Turquía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15,00%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1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Estados Unidos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12,00%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Chile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10,17%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Tailandia 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8,52%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Alemania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8,35%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China 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8,35%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Francia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4,65%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Italia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3,40%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Argentina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2,95%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91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Países bajos 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2,78%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México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0,31%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Brasil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0,22%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Colombia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0,17%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3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Ecuador </a:t>
                      </a:r>
                      <a:endParaRPr lang="es-EC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0,09%</a:t>
                      </a:r>
                      <a:endParaRPr lang="es-EC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028254037"/>
              </p:ext>
            </p:extLst>
          </p:nvPr>
        </p:nvGraphicFramePr>
        <p:xfrm>
          <a:off x="4708279" y="2169363"/>
          <a:ext cx="2520658" cy="2506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49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2"/>
          <a:stretch/>
        </p:blipFill>
        <p:spPr>
          <a:xfrm>
            <a:off x="0" y="0"/>
            <a:ext cx="12191999" cy="68456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52" y="0"/>
            <a:ext cx="11187447" cy="6858000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-270457" y="-302655"/>
            <a:ext cx="1777284" cy="7418231"/>
          </a:xfrm>
        </p:spPr>
        <p:txBody>
          <a:bodyPr vert="wordArtVert">
            <a:normAutofit/>
          </a:bodyPr>
          <a:lstStyle/>
          <a:p>
            <a:r>
              <a:rPr lang="es-EC" sz="3600" b="1" dirty="0" smtClean="0">
                <a:solidFill>
                  <a:schemeClr val="bg1"/>
                </a:solidFill>
              </a:rPr>
              <a:t>ETIQUETAD</a:t>
            </a:r>
            <a:r>
              <a:rPr lang="es-EC" b="1" dirty="0" smtClean="0">
                <a:solidFill>
                  <a:schemeClr val="bg1"/>
                </a:solidFill>
              </a:rPr>
              <a:t>O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1032" name="Picture 8" descr="Resultado de imagen para FRUTA DESHIDRAT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70" y="1902243"/>
            <a:ext cx="4398634" cy="35932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redondeado 10"/>
          <p:cNvSpPr/>
          <p:nvPr/>
        </p:nvSpPr>
        <p:spPr>
          <a:xfrm>
            <a:off x="9185564" y="4765183"/>
            <a:ext cx="2410691" cy="2640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cs typeface="Angsana New" panose="02020603050405020304" pitchFamily="18" charset="-34"/>
              </a:rPr>
              <a:t>Producto Ecuatoriano</a:t>
            </a:r>
            <a:endParaRPr lang="es-EC" dirty="0">
              <a:solidFill>
                <a:schemeClr val="tx1"/>
              </a:solidFill>
              <a:cs typeface="Angsana New" panose="02020603050405020304" pitchFamily="18" charset="-34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711027" y="3191014"/>
            <a:ext cx="4035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DESHIFRUT</a:t>
            </a:r>
            <a:endParaRPr lang="es-EC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5155841" y="1066800"/>
            <a:ext cx="2884867" cy="8907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/>
              <a:t>Frutas Deshidratadas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1059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38146"/>
              </p:ext>
            </p:extLst>
          </p:nvPr>
        </p:nvGraphicFramePr>
        <p:xfrm>
          <a:off x="290943" y="124688"/>
          <a:ext cx="8352725" cy="4226082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764914"/>
                <a:gridCol w="2411449"/>
                <a:gridCol w="1660359"/>
                <a:gridCol w="2516003"/>
              </a:tblGrid>
              <a:tr h="301501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smtClean="0"/>
                        <a:t>CERTIFICACIÓN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CERTIFICACIÓN</a:t>
                      </a:r>
                      <a:endParaRPr lang="en-US" sz="2000" dirty="0"/>
                    </a:p>
                  </a:txBody>
                  <a:tcPr/>
                </a:tc>
              </a:tr>
              <a:tr h="100720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REGLAMENTO EUROPEO (CEE)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smtClean="0"/>
                        <a:t>Comercio Justo</a:t>
                      </a:r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1633914">
                <a:tc>
                  <a:txBody>
                    <a:bodyPr/>
                    <a:lstStyle/>
                    <a:p>
                      <a:pPr algn="ctr"/>
                      <a:r>
                        <a:rPr lang="es-EC" sz="1800" dirty="0" smtClean="0"/>
                        <a:t>PRIMERO ECUADOR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Análisis de Peligros y Puntos Críticos de Control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952598">
                <a:tc>
                  <a:txBody>
                    <a:bodyPr/>
                    <a:lstStyle/>
                    <a:p>
                      <a:pPr algn="ctr"/>
                      <a:endParaRPr lang="es-EC" sz="1800" dirty="0" smtClean="0"/>
                    </a:p>
                    <a:p>
                      <a:pPr algn="ctr"/>
                      <a:r>
                        <a:rPr lang="es-EC" sz="1800" dirty="0" smtClean="0"/>
                        <a:t>KOSHER</a:t>
                      </a:r>
                    </a:p>
                    <a:p>
                      <a:pPr algn="ctr"/>
                      <a:endParaRPr lang="es-EC" sz="1800" b="1" dirty="0" smtClean="0"/>
                    </a:p>
                    <a:p>
                      <a:pPr algn="ct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1800" dirty="0" smtClean="0"/>
                    </a:p>
                    <a:p>
                      <a:pPr algn="ctr"/>
                      <a:r>
                        <a:rPr lang="es-EC" sz="1800" dirty="0" smtClean="0"/>
                        <a:t>HALAL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n 2" descr="Resultado de imagen para halal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4400" y1="31667" x2="88400" y2="61759"/>
                        <a14:foregroundMark x1="75900" y1="23981" x2="44300" y2="73241"/>
                        <a14:foregroundMark x1="41000" y1="36389" x2="67100" y2="31944"/>
                        <a14:foregroundMark x1="43000" y1="25093" x2="45800" y2="41759"/>
                        <a14:foregroundMark x1="49400" y1="31481" x2="49400" y2="31481"/>
                        <a14:foregroundMark x1="41300" y1="47685" x2="41300" y2="47685"/>
                        <a14:foregroundMark x1="29900" y1="44815" x2="36700" y2="48333"/>
                        <a14:foregroundMark x1="49400" y1="31481" x2="53700" y2="34074"/>
                        <a14:foregroundMark x1="56500" y1="45741" x2="47800" y2="48333"/>
                        <a14:foregroundMark x1="68400" y1="46667" x2="82800" y2="43148"/>
                        <a14:foregroundMark x1="75900" y1="39630" x2="86100" y2="43704"/>
                        <a14:foregroundMark x1="30600" y1="55648" x2="31600" y2="62870"/>
                        <a14:foregroundMark x1="32400" y1="59167" x2="40300" y2="57963"/>
                        <a14:foregroundMark x1="47800" y1="54444" x2="45100" y2="63148"/>
                        <a14:foregroundMark x1="57200" y1="55648" x2="58000" y2="64074"/>
                        <a14:foregroundMark x1="71400" y1="55833" x2="67100" y2="63889"/>
                        <a14:foregroundMark x1="72900" y1="57500" x2="75900" y2="61944"/>
                        <a14:foregroundMark x1="80800" y1="62407" x2="81000" y2="63889"/>
                        <a14:foregroundMark x1="27300" y1="13148" x2="27300" y2="13148"/>
                        <a14:foregroundMark x1="17000" y1="29815" x2="17000" y2="29815"/>
                        <a14:foregroundMark x1="24600" y1="14352" x2="10900" y2="44815"/>
                        <a14:foregroundMark x1="10900" y1="53981" x2="25100" y2="76759"/>
                        <a14:foregroundMark x1="11400" y1="38519" x2="12900" y2="59167"/>
                        <a14:foregroundMark x1="10400" y1="36574" x2="5800" y2="51852"/>
                        <a14:foregroundMark x1="27800" y1="14537" x2="49900" y2="4722"/>
                        <a14:foregroundMark x1="50600" y1="6296" x2="65600" y2="5833"/>
                        <a14:foregroundMark x1="67800" y1="6296" x2="74900" y2="9630"/>
                        <a14:foregroundMark x1="76700" y1="11296" x2="83800" y2="15278"/>
                        <a14:foregroundMark x1="86100" y1="17593" x2="86100" y2="17593"/>
                        <a14:foregroundMark x1="87600" y1="19722" x2="87600" y2="19722"/>
                        <a14:foregroundMark x1="89400" y1="21111" x2="89400" y2="21111"/>
                        <a14:foregroundMark x1="90400" y1="23241" x2="90400" y2="23241"/>
                        <a14:foregroundMark x1="29100" y1="79815" x2="52400" y2="86389"/>
                        <a14:foregroundMark x1="55900" y1="87130" x2="74200" y2="82870"/>
                        <a14:foregroundMark x1="77000" y1="82130" x2="84300" y2="76481"/>
                        <a14:foregroundMark x1="85300" y1="75556" x2="90100" y2="70185"/>
                        <a14:foregroundMark x1="39700" y1="54722" x2="40300" y2="63333"/>
                        <a14:foregroundMark x1="62000" y1="64537" x2="61800" y2="53241"/>
                        <a14:foregroundMark x1="59000" y1="31204" x2="71600" y2="46667"/>
                        <a14:foregroundMark x1="77000" y1="37130" x2="66100" y2="46019"/>
                        <a14:foregroundMark x1="61300" y1="23981" x2="66300" y2="31481"/>
                        <a14:foregroundMark x1="60500" y1="36852" x2="58500" y2="50463"/>
                        <a14:foregroundMark x1="85100" y1="62222" x2="83300" y2="6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61" y="3150250"/>
            <a:ext cx="1200151" cy="1282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Resultado de imagen para kosher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75" y="3247233"/>
            <a:ext cx="1082850" cy="108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Resultado de imagen para haccp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55" y="1660473"/>
            <a:ext cx="1288762" cy="119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Resultado de imagen para primero ecuador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r="8944"/>
          <a:stretch/>
        </p:blipFill>
        <p:spPr bwMode="auto">
          <a:xfrm>
            <a:off x="2608775" y="1736364"/>
            <a:ext cx="1134288" cy="1196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Imagen relacionada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6333" y1="8158" x2="84000" y2="16447"/>
                        <a14:foregroundMark x1="89111" y1="12632" x2="89111" y2="12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55" y="519339"/>
            <a:ext cx="1270780" cy="103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Resultado de imagen para cee reglamento europeo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01" y="576600"/>
            <a:ext cx="1288762" cy="9202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ortar rectángulo de esquina del mismo lado 13"/>
          <p:cNvSpPr/>
          <p:nvPr/>
        </p:nvSpPr>
        <p:spPr>
          <a:xfrm>
            <a:off x="8971836" y="3324816"/>
            <a:ext cx="2937164" cy="1108365"/>
          </a:xfrm>
          <a:prstGeom prst="snip2Same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>
                <a:solidFill>
                  <a:schemeClr val="tx1"/>
                </a:solidFill>
              </a:rPr>
              <a:t>Comisión Económica para Europa de las Naciones Unidas (CEPE) 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5" name="Recortar rectángulo de esquina del mismo lado 14"/>
          <p:cNvSpPr/>
          <p:nvPr/>
        </p:nvSpPr>
        <p:spPr>
          <a:xfrm>
            <a:off x="8971836" y="2140253"/>
            <a:ext cx="2937164" cy="914399"/>
          </a:xfrm>
          <a:prstGeom prst="snip2Same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Alertas de Seguridad de Alimentos (RASFF)</a:t>
            </a: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3260601049"/>
              </p:ext>
            </p:extLst>
          </p:nvPr>
        </p:nvGraphicFramePr>
        <p:xfrm>
          <a:off x="412967" y="3830127"/>
          <a:ext cx="11410133" cy="3200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399" y="97345"/>
            <a:ext cx="3278038" cy="1639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39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9"/>
          <a:stretch/>
        </p:blipFill>
        <p:spPr>
          <a:xfrm>
            <a:off x="0" y="0"/>
            <a:ext cx="12192000" cy="689507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467021833"/>
              </p:ext>
            </p:extLst>
          </p:nvPr>
        </p:nvGraphicFramePr>
        <p:xfrm>
          <a:off x="-404019" y="1543544"/>
          <a:ext cx="6890183" cy="497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/>
              <a:t>Análisis del mercado potencial</a:t>
            </a:r>
            <a:endParaRPr lang="en-US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698490"/>
              </p:ext>
            </p:extLst>
          </p:nvPr>
        </p:nvGraphicFramePr>
        <p:xfrm>
          <a:off x="7366455" y="3888339"/>
          <a:ext cx="4451472" cy="2559853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1359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55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8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Países</a:t>
                      </a:r>
                      <a:r>
                        <a:rPr lang="en-US" sz="18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compradores</a:t>
                      </a:r>
                      <a:endParaRPr lang="es-EC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Número de ventas al por menor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Estados Unidos</a:t>
                      </a:r>
                      <a:endParaRPr lang="es-EC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38900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Unión Europea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30700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Alemania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9500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6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Francia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6700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6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China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5900</a:t>
                      </a:r>
                      <a:endParaRPr lang="es-EC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62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Canadá</a:t>
                      </a:r>
                      <a:endParaRPr lang="es-EC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3000</a:t>
                      </a:r>
                      <a:endParaRPr lang="es-EC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7441650" y="2868568"/>
            <a:ext cx="447616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Países consumidores de productos orgánicos 2016</a:t>
            </a:r>
            <a:endParaRPr lang="es-EC" sz="20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ortar rectángulo de esquina del mismo lado 9"/>
          <p:cNvSpPr/>
          <p:nvPr/>
        </p:nvSpPr>
        <p:spPr>
          <a:xfrm>
            <a:off x="5944122" y="1521774"/>
            <a:ext cx="3386375" cy="1281870"/>
          </a:xfrm>
          <a:prstGeom prst="snip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cs typeface="Times New Roman" panose="02020603050405020304" pitchFamily="18" charset="0"/>
              </a:rPr>
              <a:t>EEUU </a:t>
            </a:r>
            <a:r>
              <a:rPr lang="es-ES" b="1" dirty="0">
                <a:cs typeface="Times New Roman" panose="02020603050405020304" pitchFamily="18" charset="0"/>
              </a:rPr>
              <a:t>y </a:t>
            </a:r>
            <a:r>
              <a:rPr lang="es-ES" b="1" dirty="0" smtClean="0">
                <a:cs typeface="Times New Roman" panose="02020603050405020304" pitchFamily="18" charset="0"/>
              </a:rPr>
              <a:t>La UE,  </a:t>
            </a:r>
            <a:r>
              <a:rPr lang="es-ES" b="1" dirty="0">
                <a:cs typeface="Times New Roman" panose="02020603050405020304" pitchFamily="18" charset="0"/>
              </a:rPr>
              <a:t>ha tenido un crecimiento de </a:t>
            </a:r>
            <a:r>
              <a:rPr lang="es-ES" b="1" dirty="0" smtClean="0">
                <a:cs typeface="Times New Roman" panose="02020603050405020304" pitchFamily="18" charset="0"/>
              </a:rPr>
              <a:t>47,7</a:t>
            </a:r>
            <a:r>
              <a:rPr lang="es-ES" b="1" dirty="0">
                <a:cs typeface="Times New Roman" panose="02020603050405020304" pitchFamily="18" charset="0"/>
              </a:rPr>
              <a:t>% desde el 2012 al 2016 en el consumo de productos orgánicos </a:t>
            </a:r>
            <a:endParaRPr lang="es-EC" b="1" dirty="0">
              <a:cs typeface="Times New Roman" panose="02020603050405020304" pitchFamily="18" charset="0"/>
            </a:endParaRPr>
          </a:p>
          <a:p>
            <a:pPr algn="ctr"/>
            <a:endParaRPr lang="es-EC" b="1" dirty="0">
              <a:cs typeface="Times New Roman" panose="02020603050405020304" pitchFamily="18" charset="0"/>
            </a:endParaRPr>
          </a:p>
        </p:txBody>
      </p:sp>
      <p:sp>
        <p:nvSpPr>
          <p:cNvPr id="11" name="Recortar rectángulo de esquina del mismo lado 10"/>
          <p:cNvSpPr/>
          <p:nvPr/>
        </p:nvSpPr>
        <p:spPr>
          <a:xfrm>
            <a:off x="9543830" y="1354895"/>
            <a:ext cx="2572860" cy="1174786"/>
          </a:xfrm>
          <a:prstGeom prst="snip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cs typeface="Times New Roman" panose="02020603050405020304" pitchFamily="18" charset="0"/>
              </a:rPr>
              <a:t>72% considera que la calidad del productos es mejor cuando es natural </a:t>
            </a:r>
            <a:endParaRPr lang="es-EC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0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9"/>
          <a:stretch/>
        </p:blipFill>
        <p:spPr>
          <a:xfrm>
            <a:off x="0" y="0"/>
            <a:ext cx="12192000" cy="6895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26" y="2673324"/>
            <a:ext cx="4628445" cy="2050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redondeado 7"/>
          <p:cNvSpPr/>
          <p:nvPr/>
        </p:nvSpPr>
        <p:spPr>
          <a:xfrm>
            <a:off x="6665589" y="4330057"/>
            <a:ext cx="2077155" cy="8812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516,195,432 millones habitantes</a:t>
            </a:r>
            <a:endParaRPr lang="en-US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4994526" y="5432885"/>
            <a:ext cx="2077155" cy="8812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2018 =&gt; 16%</a:t>
            </a:r>
          </a:p>
          <a:p>
            <a:pPr algn="ctr"/>
            <a:r>
              <a:rPr lang="es-EC" b="1" dirty="0" smtClean="0"/>
              <a:t>589 millones</a:t>
            </a:r>
            <a:endParaRPr lang="en-US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112694" y="4992266"/>
            <a:ext cx="2077155" cy="88123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2017 </a:t>
            </a:r>
            <a:r>
              <a:rPr lang="es-EC" b="1" dirty="0" smtClean="0"/>
              <a:t>=&gt; 13%</a:t>
            </a:r>
          </a:p>
          <a:p>
            <a:pPr algn="ctr"/>
            <a:r>
              <a:rPr lang="es-EC" b="1" dirty="0" smtClean="0"/>
              <a:t>3,173 millones</a:t>
            </a:r>
            <a:endParaRPr lang="en-US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7364647" y="3069556"/>
            <a:ext cx="2088029" cy="10389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90% =&gt;Se dirigen a 8 destinos 78%</a:t>
            </a:r>
            <a:endParaRPr lang="en-US" b="1" dirty="0"/>
          </a:p>
        </p:txBody>
      </p:sp>
      <p:sp>
        <p:nvSpPr>
          <p:cNvPr id="15" name="Terminador 14"/>
          <p:cNvSpPr/>
          <p:nvPr/>
        </p:nvSpPr>
        <p:spPr>
          <a:xfrm>
            <a:off x="10667480" y="1465631"/>
            <a:ext cx="1253066" cy="358349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Alemania</a:t>
            </a:r>
          </a:p>
        </p:txBody>
      </p:sp>
      <p:sp>
        <p:nvSpPr>
          <p:cNvPr id="16" name="Terminador 15"/>
          <p:cNvSpPr/>
          <p:nvPr/>
        </p:nvSpPr>
        <p:spPr>
          <a:xfrm>
            <a:off x="10664789" y="1972447"/>
            <a:ext cx="1253066" cy="358349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Francia</a:t>
            </a:r>
          </a:p>
        </p:txBody>
      </p:sp>
      <p:sp>
        <p:nvSpPr>
          <p:cNvPr id="17" name="Terminador 16"/>
          <p:cNvSpPr/>
          <p:nvPr/>
        </p:nvSpPr>
        <p:spPr>
          <a:xfrm>
            <a:off x="10688334" y="4785571"/>
            <a:ext cx="1253066" cy="358349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Rumania</a:t>
            </a:r>
          </a:p>
        </p:txBody>
      </p:sp>
      <p:sp>
        <p:nvSpPr>
          <p:cNvPr id="18" name="Terminador 17"/>
          <p:cNvSpPr/>
          <p:nvPr/>
        </p:nvSpPr>
        <p:spPr>
          <a:xfrm>
            <a:off x="10688334" y="4285018"/>
            <a:ext cx="1253066" cy="358349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Polonia</a:t>
            </a:r>
          </a:p>
        </p:txBody>
      </p:sp>
      <p:sp>
        <p:nvSpPr>
          <p:cNvPr id="19" name="Terminador 18"/>
          <p:cNvSpPr/>
          <p:nvPr/>
        </p:nvSpPr>
        <p:spPr>
          <a:xfrm>
            <a:off x="10664789" y="3186606"/>
            <a:ext cx="1253066" cy="358349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Italia</a:t>
            </a:r>
          </a:p>
        </p:txBody>
      </p:sp>
      <p:sp>
        <p:nvSpPr>
          <p:cNvPr id="20" name="Terminador 19"/>
          <p:cNvSpPr/>
          <p:nvPr/>
        </p:nvSpPr>
        <p:spPr>
          <a:xfrm>
            <a:off x="10664789" y="2460657"/>
            <a:ext cx="1253066" cy="574103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Reino Unido</a:t>
            </a:r>
          </a:p>
        </p:txBody>
      </p:sp>
      <p:sp>
        <p:nvSpPr>
          <p:cNvPr id="21" name="Terminador 20"/>
          <p:cNvSpPr/>
          <p:nvPr/>
        </p:nvSpPr>
        <p:spPr>
          <a:xfrm>
            <a:off x="10698522" y="3753966"/>
            <a:ext cx="1253066" cy="358349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España</a:t>
            </a:r>
          </a:p>
        </p:txBody>
      </p:sp>
      <p:sp>
        <p:nvSpPr>
          <p:cNvPr id="23" name="Terminador 22"/>
          <p:cNvSpPr/>
          <p:nvPr/>
        </p:nvSpPr>
        <p:spPr>
          <a:xfrm>
            <a:off x="10698522" y="5290506"/>
            <a:ext cx="1253066" cy="536792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Países Bajos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6665589" y="1836685"/>
            <a:ext cx="2077155" cy="8812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10% =&gt;</a:t>
            </a:r>
            <a:r>
              <a:rPr lang="es-EC" b="1" dirty="0"/>
              <a:t>Se dirigen a </a:t>
            </a:r>
            <a:r>
              <a:rPr lang="es-EC" b="1" dirty="0" smtClean="0"/>
              <a:t>20 </a:t>
            </a:r>
            <a:r>
              <a:rPr lang="es-EC" b="1" dirty="0"/>
              <a:t>destinos </a:t>
            </a:r>
            <a:r>
              <a:rPr lang="es-EC" b="1" dirty="0" smtClean="0"/>
              <a:t>22%</a:t>
            </a:r>
            <a:endParaRPr lang="en-US" b="1" dirty="0"/>
          </a:p>
        </p:txBody>
      </p:sp>
      <p:cxnSp>
        <p:nvCxnSpPr>
          <p:cNvPr id="12" name="Conector recto 11"/>
          <p:cNvCxnSpPr>
            <a:stCxn id="11" idx="3"/>
            <a:endCxn id="19" idx="1"/>
          </p:cNvCxnSpPr>
          <p:nvPr/>
        </p:nvCxnSpPr>
        <p:spPr>
          <a:xfrm flipV="1">
            <a:off x="9452676" y="3365781"/>
            <a:ext cx="1212113" cy="223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>
            <a:stCxn id="11" idx="3"/>
            <a:endCxn id="20" idx="1"/>
          </p:cNvCxnSpPr>
          <p:nvPr/>
        </p:nvCxnSpPr>
        <p:spPr>
          <a:xfrm flipV="1">
            <a:off x="9452676" y="2747709"/>
            <a:ext cx="1212113" cy="841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stCxn id="11" idx="3"/>
            <a:endCxn id="16" idx="1"/>
          </p:cNvCxnSpPr>
          <p:nvPr/>
        </p:nvCxnSpPr>
        <p:spPr>
          <a:xfrm flipV="1">
            <a:off x="9452676" y="2151622"/>
            <a:ext cx="1212113" cy="1437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>
            <a:stCxn id="11" idx="3"/>
            <a:endCxn id="15" idx="1"/>
          </p:cNvCxnSpPr>
          <p:nvPr/>
        </p:nvCxnSpPr>
        <p:spPr>
          <a:xfrm flipV="1">
            <a:off x="9452676" y="1644806"/>
            <a:ext cx="1214804" cy="1944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stCxn id="11" idx="3"/>
            <a:endCxn id="21" idx="1"/>
          </p:cNvCxnSpPr>
          <p:nvPr/>
        </p:nvCxnSpPr>
        <p:spPr>
          <a:xfrm>
            <a:off x="9452676" y="3589011"/>
            <a:ext cx="1245846" cy="344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stCxn id="11" idx="3"/>
            <a:endCxn id="18" idx="1"/>
          </p:cNvCxnSpPr>
          <p:nvPr/>
        </p:nvCxnSpPr>
        <p:spPr>
          <a:xfrm>
            <a:off x="9452676" y="3589011"/>
            <a:ext cx="1235658" cy="875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>
            <a:stCxn id="11" idx="3"/>
            <a:endCxn id="17" idx="1"/>
          </p:cNvCxnSpPr>
          <p:nvPr/>
        </p:nvCxnSpPr>
        <p:spPr>
          <a:xfrm>
            <a:off x="9452676" y="3589011"/>
            <a:ext cx="1235658" cy="137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>
            <a:stCxn id="11" idx="3"/>
            <a:endCxn id="23" idx="1"/>
          </p:cNvCxnSpPr>
          <p:nvPr/>
        </p:nvCxnSpPr>
        <p:spPr>
          <a:xfrm>
            <a:off x="9452676" y="3589011"/>
            <a:ext cx="1245846" cy="1969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redondeado 28"/>
          <p:cNvSpPr/>
          <p:nvPr/>
        </p:nvSpPr>
        <p:spPr>
          <a:xfrm>
            <a:off x="444745" y="3724468"/>
            <a:ext cx="2293283" cy="7150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 smtClean="0">
                <a:ea typeface="Calibri" panose="020F0502020204030204" pitchFamily="34" charset="0"/>
              </a:rPr>
              <a:t>Economía </a:t>
            </a:r>
            <a:r>
              <a:rPr lang="es-ES" b="1" dirty="0">
                <a:ea typeface="Calibri" panose="020F0502020204030204" pitchFamily="34" charset="0"/>
              </a:rPr>
              <a:t>popular y solidaria</a:t>
            </a:r>
            <a:endParaRPr lang="en-US" b="1" dirty="0"/>
          </a:p>
        </p:txBody>
      </p:sp>
      <p:sp>
        <p:nvSpPr>
          <p:cNvPr id="33" name="Rectángulo redondeado 32"/>
          <p:cNvSpPr/>
          <p:nvPr/>
        </p:nvSpPr>
        <p:spPr>
          <a:xfrm>
            <a:off x="444746" y="2392207"/>
            <a:ext cx="3017801" cy="408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dirty="0" smtClean="0">
                <a:ea typeface="Calibri" panose="020F0502020204030204" pitchFamily="34" charset="0"/>
              </a:rPr>
              <a:t>Acceder </a:t>
            </a:r>
            <a:r>
              <a:rPr lang="es-ES" b="1" dirty="0">
                <a:ea typeface="Calibri" panose="020F0502020204030204" pitchFamily="34" charset="0"/>
              </a:rPr>
              <a:t>a </a:t>
            </a:r>
            <a:r>
              <a:rPr lang="es-ES" b="1" dirty="0" smtClean="0">
                <a:ea typeface="Calibri" panose="020F0502020204030204" pitchFamily="34" charset="0"/>
              </a:rPr>
              <a:t>mercados perdidos</a:t>
            </a:r>
            <a:endParaRPr lang="en-US" b="1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7437286" y="5595827"/>
            <a:ext cx="283627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smtClean="0">
                <a:ea typeface="Calibri" panose="020F0502020204030204" pitchFamily="34" charset="0"/>
              </a:rPr>
              <a:t>Incursión </a:t>
            </a:r>
            <a:r>
              <a:rPr lang="es-ES" b="1">
                <a:ea typeface="Calibri" panose="020F0502020204030204" pitchFamily="34" charset="0"/>
              </a:rPr>
              <a:t>en nuevos nichos </a:t>
            </a:r>
            <a:endParaRPr lang="en-US" b="1"/>
          </a:p>
        </p:txBody>
      </p:sp>
      <p:sp>
        <p:nvSpPr>
          <p:cNvPr id="38" name="Rectángulo redondeado 37"/>
          <p:cNvSpPr/>
          <p:nvPr/>
        </p:nvSpPr>
        <p:spPr>
          <a:xfrm>
            <a:off x="7819995" y="6249944"/>
            <a:ext cx="2130213" cy="4086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smtClean="0">
                <a:ea typeface="Calibri" panose="020F0502020204030204" pitchFamily="34" charset="0"/>
              </a:rPr>
              <a:t>Productos </a:t>
            </a:r>
            <a:r>
              <a:rPr lang="es-ES" b="1">
                <a:ea typeface="Calibri" panose="020F0502020204030204" pitchFamily="34" charset="0"/>
              </a:rPr>
              <a:t>orgánicos</a:t>
            </a:r>
            <a:endParaRPr lang="en-US" b="1"/>
          </a:p>
        </p:txBody>
      </p:sp>
      <p:sp>
        <p:nvSpPr>
          <p:cNvPr id="40" name="Rectángulo redondeado 39"/>
          <p:cNvSpPr/>
          <p:nvPr/>
        </p:nvSpPr>
        <p:spPr>
          <a:xfrm>
            <a:off x="4228960" y="384573"/>
            <a:ext cx="3432657" cy="4086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dirty="0" smtClean="0"/>
              <a:t>Generación de puestos de trabajo</a:t>
            </a:r>
            <a:endParaRPr lang="en-US" b="1" dirty="0"/>
          </a:p>
        </p:txBody>
      </p:sp>
      <p:sp>
        <p:nvSpPr>
          <p:cNvPr id="41" name="Rectángulo redondeado 40"/>
          <p:cNvSpPr/>
          <p:nvPr/>
        </p:nvSpPr>
        <p:spPr>
          <a:xfrm>
            <a:off x="1812897" y="1543460"/>
            <a:ext cx="2676750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smtClean="0">
                <a:ea typeface="Calibri" panose="020F0502020204030204" pitchFamily="34" charset="0"/>
              </a:rPr>
              <a:t>PYMES: 60</a:t>
            </a:r>
            <a:r>
              <a:rPr lang="es-ES" b="1">
                <a:ea typeface="Calibri" panose="020F0502020204030204" pitchFamily="34" charset="0"/>
              </a:rPr>
              <a:t>% de los envíos</a:t>
            </a:r>
            <a:endParaRPr lang="en-US" b="1"/>
          </a:p>
        </p:txBody>
      </p:sp>
      <p:sp>
        <p:nvSpPr>
          <p:cNvPr id="42" name="Rectángulo redondeado 41"/>
          <p:cNvSpPr/>
          <p:nvPr/>
        </p:nvSpPr>
        <p:spPr>
          <a:xfrm>
            <a:off x="4815184" y="1145005"/>
            <a:ext cx="2260211" cy="408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>
                <a:ea typeface="Calibri" panose="020F0502020204030204" pitchFamily="34" charset="0"/>
              </a:rPr>
              <a:t>600.000 ecuatorianos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262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699263592"/>
              </p:ext>
            </p:extLst>
          </p:nvPr>
        </p:nvGraphicFramePr>
        <p:xfrm>
          <a:off x="140676" y="1008185"/>
          <a:ext cx="11816861" cy="654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do de imagen para base de dat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653" y="4271139"/>
            <a:ext cx="2831211" cy="2043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Resultado de imagen para bibliografi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0"/>
          <a:stretch/>
        </p:blipFill>
        <p:spPr bwMode="auto">
          <a:xfrm>
            <a:off x="4078643" y="4940945"/>
            <a:ext cx="2017357" cy="1617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37" y="1121434"/>
            <a:ext cx="2827031" cy="188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73" y="181500"/>
            <a:ext cx="3499147" cy="238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7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9"/>
          <a:stretch/>
        </p:blipFill>
        <p:spPr>
          <a:xfrm>
            <a:off x="0" y="0"/>
            <a:ext cx="12192000" cy="6895070"/>
          </a:xfrm>
          <a:prstGeom prst="rect">
            <a:avLst/>
          </a:prstGeom>
        </p:spPr>
      </p:pic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564897938"/>
              </p:ext>
            </p:extLst>
          </p:nvPr>
        </p:nvGraphicFramePr>
        <p:xfrm>
          <a:off x="235677" y="253420"/>
          <a:ext cx="6619147" cy="5728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8508268" y="470969"/>
            <a:ext cx="1944216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</a:rPr>
              <a:t>Poder Adquisitivo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8508268" y="1319684"/>
            <a:ext cx="1944216" cy="5760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</a:rPr>
              <a:t>Calidad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8494513" y="2202209"/>
            <a:ext cx="1944216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</a:rPr>
              <a:t>Responsabilidad Social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8508268" y="3034017"/>
            <a:ext cx="1944216" cy="7200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31% de las importaciones mundiales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509654" y="4080643"/>
            <a:ext cx="1944216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35% </a:t>
            </a:r>
            <a:r>
              <a:rPr lang="es-ES" sz="1400" b="1" dirty="0" smtClean="0">
                <a:solidFill>
                  <a:schemeClr val="tx1"/>
                </a:solidFill>
              </a:rPr>
              <a:t>agrícolas a </a:t>
            </a:r>
            <a:r>
              <a:rPr lang="es-ES" sz="1400" b="1" dirty="0">
                <a:solidFill>
                  <a:schemeClr val="tx1"/>
                </a:solidFill>
              </a:rPr>
              <a:t>nivel mundial 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508268" y="5013944"/>
            <a:ext cx="1944216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99,7% y 100%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508268" y="5976391"/>
            <a:ext cx="1944216" cy="57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22000 plazas de trabajo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3" name="Flecha derecha 2"/>
          <p:cNvSpPr/>
          <p:nvPr/>
        </p:nvSpPr>
        <p:spPr>
          <a:xfrm rot="19424593">
            <a:off x="7165858" y="1221883"/>
            <a:ext cx="572416" cy="45723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echa derecha 14"/>
          <p:cNvSpPr/>
          <p:nvPr/>
        </p:nvSpPr>
        <p:spPr>
          <a:xfrm rot="20123785">
            <a:off x="7353238" y="1796106"/>
            <a:ext cx="572416" cy="45723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6" name="Flecha derecha 15"/>
          <p:cNvSpPr/>
          <p:nvPr/>
        </p:nvSpPr>
        <p:spPr>
          <a:xfrm rot="20997753">
            <a:off x="7528913" y="2438493"/>
            <a:ext cx="572416" cy="457236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8" name="Flecha derecha 17"/>
          <p:cNvSpPr/>
          <p:nvPr/>
        </p:nvSpPr>
        <p:spPr>
          <a:xfrm rot="1447765">
            <a:off x="7352493" y="4655049"/>
            <a:ext cx="572416" cy="45723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9" name="Flecha derecha 18"/>
          <p:cNvSpPr/>
          <p:nvPr/>
        </p:nvSpPr>
        <p:spPr>
          <a:xfrm rot="801498">
            <a:off x="7497144" y="3902541"/>
            <a:ext cx="572416" cy="457236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0" name="Flecha derecha 19"/>
          <p:cNvSpPr/>
          <p:nvPr/>
        </p:nvSpPr>
        <p:spPr>
          <a:xfrm>
            <a:off x="7564379" y="3148861"/>
            <a:ext cx="572416" cy="45723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21" name="Flecha derecha 20"/>
          <p:cNvSpPr/>
          <p:nvPr/>
        </p:nvSpPr>
        <p:spPr>
          <a:xfrm rot="1447765">
            <a:off x="7072092" y="5372026"/>
            <a:ext cx="572416" cy="45723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271155" y="6194416"/>
            <a:ext cx="276197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ES" dirty="0" smtClean="0">
                <a:ea typeface="Calibri" panose="020F0502020204030204" pitchFamily="34" charset="0"/>
              </a:rPr>
              <a:t>Innovadoras</a:t>
            </a:r>
            <a:r>
              <a:rPr lang="es-ES" dirty="0">
                <a:ea typeface="Calibri" panose="020F0502020204030204" pitchFamily="34" charset="0"/>
              </a:rPr>
              <a:t>, </a:t>
            </a:r>
            <a:r>
              <a:rPr lang="es-ES" dirty="0" smtClean="0">
                <a:ea typeface="Calibri" panose="020F0502020204030204" pitchFamily="34" charset="0"/>
              </a:rPr>
              <a:t>observadoras </a:t>
            </a:r>
          </a:p>
          <a:p>
            <a:pPr algn="ctr"/>
            <a:r>
              <a:rPr lang="es-ES" dirty="0" smtClean="0">
                <a:ea typeface="Calibri" panose="020F0502020204030204" pitchFamily="34" charset="0"/>
              </a:rPr>
              <a:t>y exigentes</a:t>
            </a:r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>
            <a:off x="3655193" y="6332915"/>
            <a:ext cx="24150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mtClean="0"/>
              <a:t>Procesos de producción</a:t>
            </a:r>
            <a:endParaRPr lang="en-US"/>
          </a:p>
        </p:txBody>
      </p:sp>
      <p:sp>
        <p:nvSpPr>
          <p:cNvPr id="24" name="Rectángulo 23"/>
          <p:cNvSpPr/>
          <p:nvPr/>
        </p:nvSpPr>
        <p:spPr>
          <a:xfrm>
            <a:off x="6685612" y="6344686"/>
            <a:ext cx="87876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mtClean="0"/>
              <a:t>Calidad</a:t>
            </a:r>
            <a:endParaRPr lang="en-US"/>
          </a:p>
        </p:txBody>
      </p:sp>
      <p:sp>
        <p:nvSpPr>
          <p:cNvPr id="25" name="Flecha abajo 24"/>
          <p:cNvSpPr/>
          <p:nvPr/>
        </p:nvSpPr>
        <p:spPr>
          <a:xfrm rot="16200000">
            <a:off x="3094590" y="6275499"/>
            <a:ext cx="505807" cy="425383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echa abajo 25"/>
          <p:cNvSpPr/>
          <p:nvPr/>
        </p:nvSpPr>
        <p:spPr>
          <a:xfrm rot="16200000">
            <a:off x="6164195" y="6331695"/>
            <a:ext cx="430208" cy="397041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9"/>
          <a:stretch/>
        </p:blipFill>
        <p:spPr>
          <a:xfrm>
            <a:off x="0" y="0"/>
            <a:ext cx="12192000" cy="68950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0" y="331793"/>
            <a:ext cx="5162549" cy="3337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647887191"/>
              </p:ext>
            </p:extLst>
          </p:nvPr>
        </p:nvGraphicFramePr>
        <p:xfrm>
          <a:off x="8197273" y="359448"/>
          <a:ext cx="3800764" cy="424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59" y="3910139"/>
            <a:ext cx="2003713" cy="12022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1560" y="5348494"/>
            <a:ext cx="1928668" cy="1286887"/>
          </a:xfrm>
          <a:prstGeom prst="rect">
            <a:avLst/>
          </a:prstGeom>
        </p:spPr>
      </p:pic>
      <p:sp>
        <p:nvSpPr>
          <p:cNvPr id="8" name="Proceso alternativo 7"/>
          <p:cNvSpPr/>
          <p:nvPr/>
        </p:nvSpPr>
        <p:spPr>
          <a:xfrm>
            <a:off x="8271163" y="5112367"/>
            <a:ext cx="3408218" cy="128688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ES" b="1" smtClean="0"/>
              <a:t>29 </a:t>
            </a:r>
            <a:r>
              <a:rPr lang="es-ES" b="1"/>
              <a:t>de marzo del </a:t>
            </a:r>
            <a:r>
              <a:rPr lang="es-ES" b="1" smtClean="0"/>
              <a:t>2017</a:t>
            </a:r>
          </a:p>
          <a:p>
            <a:pPr marL="285750" indent="-285750" algn="ctr">
              <a:buFontTx/>
              <a:buChar char="-"/>
            </a:pPr>
            <a:r>
              <a:rPr lang="es-ES" b="1" dirty="0"/>
              <a:t>95% de los productos</a:t>
            </a:r>
            <a:endParaRPr lang="en-US" b="1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06" y="5204226"/>
            <a:ext cx="2206340" cy="1103170"/>
          </a:xfrm>
          <a:prstGeom prst="rect">
            <a:avLst/>
          </a:prstGeom>
        </p:spPr>
      </p:pic>
      <p:sp>
        <p:nvSpPr>
          <p:cNvPr id="10" name="Recortar rectángulo de esquina del mismo lado 9"/>
          <p:cNvSpPr/>
          <p:nvPr/>
        </p:nvSpPr>
        <p:spPr>
          <a:xfrm>
            <a:off x="1427016" y="2513773"/>
            <a:ext cx="1870364" cy="759551"/>
          </a:xfrm>
          <a:prstGeom prst="snip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smtClean="0"/>
              <a:t>Mezcla </a:t>
            </a:r>
            <a:r>
              <a:rPr lang="es-EC" sz="2000" b="1"/>
              <a:t>de dos o más frutas</a:t>
            </a:r>
            <a:endParaRPr lang="en-US" sz="2000" b="1"/>
          </a:p>
        </p:txBody>
      </p:sp>
      <p:sp>
        <p:nvSpPr>
          <p:cNvPr id="11" name="Rectángulo 10"/>
          <p:cNvSpPr/>
          <p:nvPr/>
        </p:nvSpPr>
        <p:spPr>
          <a:xfrm>
            <a:off x="1156037" y="3873391"/>
            <a:ext cx="275973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err="1">
                <a:solidFill>
                  <a:srgbClr val="292F36"/>
                </a:solidFill>
                <a:latin typeface="CIDFont+F1"/>
              </a:rPr>
              <a:t>Millenials</a:t>
            </a:r>
            <a:r>
              <a:rPr lang="es-EC">
                <a:solidFill>
                  <a:srgbClr val="292F36"/>
                </a:solidFill>
                <a:latin typeface="CIDFont+F1"/>
              </a:rPr>
              <a:t> consumen 5.12 veces </a:t>
            </a:r>
            <a:r>
              <a:rPr lang="es-EC" smtClean="0">
                <a:solidFill>
                  <a:srgbClr val="292F36"/>
                </a:solidFill>
                <a:latin typeface="CIDFont+F1"/>
              </a:rPr>
              <a:t>fruta y vegetales al día</a:t>
            </a:r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758765" y="5270638"/>
            <a:ext cx="198002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292F36"/>
                </a:solidFill>
                <a:latin typeface="CIDFont+F1"/>
              </a:rPr>
              <a:t>Generación</a:t>
            </a:r>
            <a:r>
              <a:rPr lang="en-US" dirty="0" smtClean="0">
                <a:solidFill>
                  <a:srgbClr val="292F36"/>
                </a:solidFill>
                <a:latin typeface="CIDFont+F1"/>
              </a:rPr>
              <a:t> X 4.7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233407" y="6029922"/>
            <a:ext cx="208262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92F36"/>
                </a:solidFill>
                <a:latin typeface="CIDFont+F1"/>
              </a:rPr>
              <a:t>Baby Boomers 4,3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6101591" y="3403837"/>
            <a:ext cx="235833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>
                <a:latin typeface="Times New Roman" panose="02020603050405020304" pitchFamily="18" charset="0"/>
                <a:ea typeface="Calibri" panose="020F0502020204030204" pitchFamily="34" charset="0"/>
              </a:rPr>
              <a:t>4 millones de toneladas</a:t>
            </a:r>
            <a:endParaRPr lang="en-US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132973"/>
              </p:ext>
            </p:extLst>
          </p:nvPr>
        </p:nvGraphicFramePr>
        <p:xfrm>
          <a:off x="100146" y="90660"/>
          <a:ext cx="3293632" cy="175171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1206040"/>
                <a:gridCol w="2087592"/>
              </a:tblGrid>
              <a:tr h="642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Países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Eficiencia</a:t>
                      </a:r>
                      <a:r>
                        <a:rPr lang="en-US" sz="1800" dirty="0">
                          <a:effectLst/>
                        </a:rPr>
                        <a:t> de </a:t>
                      </a:r>
                      <a:r>
                        <a:rPr lang="en-US" sz="1800" dirty="0" err="1">
                          <a:effectLst/>
                        </a:rPr>
                        <a:t>despacho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aduanero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Alemania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4,09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Países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Bajos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3,92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Reino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Unido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3,77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Francia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3,59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2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9"/>
          <a:stretch/>
        </p:blipFill>
        <p:spPr>
          <a:xfrm>
            <a:off x="0" y="0"/>
            <a:ext cx="12192000" cy="689507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12539382"/>
              </p:ext>
            </p:extLst>
          </p:nvPr>
        </p:nvGraphicFramePr>
        <p:xfrm>
          <a:off x="1797880" y="126139"/>
          <a:ext cx="10099964" cy="5896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96868408"/>
              </p:ext>
            </p:extLst>
          </p:nvPr>
        </p:nvGraphicFramePr>
        <p:xfrm>
          <a:off x="-2892624" y="1638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ángulo 5"/>
          <p:cNvSpPr/>
          <p:nvPr/>
        </p:nvSpPr>
        <p:spPr>
          <a:xfrm>
            <a:off x="8056998" y="155551"/>
            <a:ext cx="17075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smtClean="0">
                <a:latin typeface="+mj-lt"/>
                <a:ea typeface="Calibri" panose="020F0502020204030204" pitchFamily="34" charset="0"/>
              </a:rPr>
              <a:t>Snack saludable</a:t>
            </a:r>
            <a:endParaRPr lang="en-US" b="1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56998" y="889842"/>
            <a:ext cx="11464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</a:rPr>
              <a:t>70% </a:t>
            </a:r>
            <a:r>
              <a:rPr lang="es-ES" smtClean="0">
                <a:latin typeface="Times New Roman" panose="02020603050405020304" pitchFamily="18" charset="0"/>
                <a:ea typeface="Calibri" panose="020F0502020204030204" pitchFamily="34" charset="0"/>
              </a:rPr>
              <a:t> sano</a:t>
            </a:r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8056998" y="1624133"/>
            <a:ext cx="333296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</a:rPr>
              <a:t>productos naturales como la fruta </a:t>
            </a:r>
            <a:endParaRPr lang="es-ES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73%)</a:t>
            </a:r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3092923" y="889842"/>
            <a:ext cx="29233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mtClean="0">
                <a:latin typeface="Times New Roman" panose="02020603050405020304" pitchFamily="18" charset="0"/>
                <a:ea typeface="Calibri" panose="020F0502020204030204" pitchFamily="34" charset="0"/>
              </a:rPr>
              <a:t>25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</a:rPr>
              <a:t>% varias veces por </a:t>
            </a:r>
            <a:r>
              <a:rPr lang="es-ES" smtClean="0">
                <a:latin typeface="Times New Roman" panose="02020603050405020304" pitchFamily="18" charset="0"/>
                <a:ea typeface="Calibri" panose="020F0502020204030204" pitchFamily="34" charset="0"/>
              </a:rPr>
              <a:t>semana</a:t>
            </a:r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3536066" y="155551"/>
            <a:ext cx="24801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</a:rPr>
              <a:t>6% lo consumen a diario</a:t>
            </a:r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3523242" y="1624133"/>
            <a:ext cx="249299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s-ES" smtClean="0"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</a:rPr>
              <a:t>% una vez por semana</a:t>
            </a:r>
            <a:endParaRPr lang="en-U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3453" y="4433454"/>
            <a:ext cx="2221923" cy="2221923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651512" y="4248788"/>
            <a:ext cx="280076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>
                <a:latin typeface="Times New Roman" panose="02020603050405020304" pitchFamily="18" charset="0"/>
                <a:ea typeface="Calibri" panose="020F0502020204030204" pitchFamily="34" charset="0"/>
              </a:rPr>
              <a:t>reciclables o biodegradables</a:t>
            </a:r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914045" y="6201231"/>
            <a:ext cx="354456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Envase herméticos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y con auto-cierre</a:t>
            </a:r>
            <a:endParaRPr lang="en-US" dirty="0"/>
          </a:p>
        </p:txBody>
      </p:sp>
      <p:sp>
        <p:nvSpPr>
          <p:cNvPr id="3" name="Rectángulo redondeado 2"/>
          <p:cNvSpPr/>
          <p:nvPr/>
        </p:nvSpPr>
        <p:spPr>
          <a:xfrm>
            <a:off x="8379861" y="3947407"/>
            <a:ext cx="1865826" cy="5008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SALUD</a:t>
            </a:r>
            <a:endParaRPr lang="en-US" dirty="0"/>
          </a:p>
        </p:txBody>
      </p:sp>
      <p:sp>
        <p:nvSpPr>
          <p:cNvPr id="5" name="Rectángulo redondeado 4"/>
          <p:cNvSpPr/>
          <p:nvPr/>
        </p:nvSpPr>
        <p:spPr>
          <a:xfrm>
            <a:off x="8887841" y="4570508"/>
            <a:ext cx="3036362" cy="7763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“Soy más </a:t>
            </a:r>
            <a:r>
              <a:rPr lang="es-EC" dirty="0" err="1" smtClean="0"/>
              <a:t>conciente</a:t>
            </a:r>
            <a:r>
              <a:rPr lang="es-EC" dirty="0" smtClean="0"/>
              <a:t> de la importancia de la alimentación saludable”.</a:t>
            </a:r>
            <a:endParaRPr lang="en-US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5914949" y="6174970"/>
            <a:ext cx="1865826" cy="500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Cambio de hábitos</a:t>
            </a:r>
            <a:endParaRPr lang="en-US" dirty="0"/>
          </a:p>
        </p:txBody>
      </p:sp>
      <p:sp>
        <p:nvSpPr>
          <p:cNvPr id="19" name="Rectángulo redondeado 18"/>
          <p:cNvSpPr/>
          <p:nvPr/>
        </p:nvSpPr>
        <p:spPr>
          <a:xfrm>
            <a:off x="8248829" y="5469132"/>
            <a:ext cx="3675374" cy="12391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“Creo que ahora debo ser ejemplo para mi hijo, el cual cogerá hábitos saludables si ve que sus padres lo tienen también”.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89556781"/>
              </p:ext>
            </p:extLst>
          </p:nvPr>
        </p:nvGraphicFramePr>
        <p:xfrm>
          <a:off x="-2915353" y="320490"/>
          <a:ext cx="10813774" cy="6217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931603477"/>
              </p:ext>
            </p:extLst>
          </p:nvPr>
        </p:nvGraphicFramePr>
        <p:xfrm>
          <a:off x="2962611" y="334930"/>
          <a:ext cx="10442838" cy="6272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034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" y="25600"/>
            <a:ext cx="12179889" cy="68324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82857024"/>
              </p:ext>
            </p:extLst>
          </p:nvPr>
        </p:nvGraphicFramePr>
        <p:xfrm>
          <a:off x="363272" y="350949"/>
          <a:ext cx="3073380" cy="6156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64946923"/>
              </p:ext>
            </p:extLst>
          </p:nvPr>
        </p:nvGraphicFramePr>
        <p:xfrm>
          <a:off x="3834107" y="4877922"/>
          <a:ext cx="5449320" cy="446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51920358"/>
              </p:ext>
            </p:extLst>
          </p:nvPr>
        </p:nvGraphicFramePr>
        <p:xfrm>
          <a:off x="3807213" y="5180361"/>
          <a:ext cx="5449320" cy="1877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676958006"/>
              </p:ext>
            </p:extLst>
          </p:nvPr>
        </p:nvGraphicFramePr>
        <p:xfrm>
          <a:off x="3830128" y="-603849"/>
          <a:ext cx="8091577" cy="495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35911"/>
          <a:stretch/>
        </p:blipFill>
        <p:spPr>
          <a:xfrm>
            <a:off x="3427833" y="2760453"/>
            <a:ext cx="3295020" cy="1570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/>
          <p:cNvSpPr txBox="1"/>
          <p:nvPr/>
        </p:nvSpPr>
        <p:spPr>
          <a:xfrm>
            <a:off x="9351463" y="2945467"/>
            <a:ext cx="2490384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157 PAÍSES SISTEMA ARMONIZADO</a:t>
            </a:r>
            <a:endParaRPr lang="en-US" sz="2800" b="1" dirty="0"/>
          </a:p>
        </p:txBody>
      </p:sp>
      <p:sp>
        <p:nvSpPr>
          <p:cNvPr id="12" name="Flecha derecha 11"/>
          <p:cNvSpPr/>
          <p:nvPr/>
        </p:nvSpPr>
        <p:spPr>
          <a:xfrm>
            <a:off x="3571336" y="897147"/>
            <a:ext cx="465826" cy="48307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redondeado 2"/>
          <p:cNvSpPr/>
          <p:nvPr/>
        </p:nvSpPr>
        <p:spPr>
          <a:xfrm>
            <a:off x="9655629" y="4931225"/>
            <a:ext cx="2186218" cy="7075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Protocolo de </a:t>
            </a:r>
            <a:r>
              <a:rPr lang="es-EC" dirty="0" err="1" smtClean="0"/>
              <a:t>Kyoto</a:t>
            </a:r>
            <a:endParaRPr lang="en-US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9655629" y="5856511"/>
            <a:ext cx="2186218" cy="7075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Política hasta el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748388199"/>
              </p:ext>
            </p:extLst>
          </p:nvPr>
        </p:nvGraphicFramePr>
        <p:xfrm>
          <a:off x="188259" y="174812"/>
          <a:ext cx="11712388" cy="650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00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837650472"/>
              </p:ext>
            </p:extLst>
          </p:nvPr>
        </p:nvGraphicFramePr>
        <p:xfrm>
          <a:off x="544286" y="359230"/>
          <a:ext cx="11146971" cy="6193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97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992827024"/>
              </p:ext>
            </p:extLst>
          </p:nvPr>
        </p:nvGraphicFramePr>
        <p:xfrm>
          <a:off x="446313" y="315686"/>
          <a:ext cx="11419115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8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6491" y="-149305"/>
            <a:ext cx="10972800" cy="1143000"/>
          </a:xfrm>
        </p:spPr>
        <p:txBody>
          <a:bodyPr/>
          <a:lstStyle/>
          <a:p>
            <a:pPr algn="ctr"/>
            <a:r>
              <a:rPr lang="es-EC" b="1" dirty="0" smtClean="0"/>
              <a:t>RONDAS DE NEGOCIACIÓN</a:t>
            </a:r>
            <a:endParaRPr lang="es-EC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500151773"/>
              </p:ext>
            </p:extLst>
          </p:nvPr>
        </p:nvGraphicFramePr>
        <p:xfrm>
          <a:off x="838200" y="1027906"/>
          <a:ext cx="108204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primera ronda de negociacion de ecuador con la union europe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18" y="4782658"/>
            <a:ext cx="300037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bienes agrÃ­colas e industria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69" y="1149326"/>
            <a:ext cx="2870993" cy="13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bana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27" y="4998773"/>
            <a:ext cx="2788839" cy="18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ECUADOR DECID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5" y="352566"/>
            <a:ext cx="2900561" cy="11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rminador 8"/>
          <p:cNvSpPr/>
          <p:nvPr/>
        </p:nvSpPr>
        <p:spPr>
          <a:xfrm>
            <a:off x="2198663" y="1825227"/>
            <a:ext cx="1257069" cy="44780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smtClean="0"/>
              <a:t>PROPIEDAD INTELECTUAL</a:t>
            </a:r>
            <a:endParaRPr lang="en-US" sz="1200" b="1"/>
          </a:p>
        </p:txBody>
      </p:sp>
      <p:sp>
        <p:nvSpPr>
          <p:cNvPr id="10" name="Terminador 9"/>
          <p:cNvSpPr/>
          <p:nvPr/>
        </p:nvSpPr>
        <p:spPr>
          <a:xfrm>
            <a:off x="609600" y="1825227"/>
            <a:ext cx="1343903" cy="44780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smtClean="0"/>
              <a:t>BIODIVERSIDAD</a:t>
            </a:r>
            <a:endParaRPr lang="en-US" sz="1200" b="1"/>
          </a:p>
        </p:txBody>
      </p:sp>
      <p:sp>
        <p:nvSpPr>
          <p:cNvPr id="11" name="Terminador 10"/>
          <p:cNvSpPr/>
          <p:nvPr/>
        </p:nvSpPr>
        <p:spPr>
          <a:xfrm>
            <a:off x="631371" y="2521912"/>
            <a:ext cx="1205120" cy="44780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smtClean="0"/>
              <a:t>1,5 MILLONES</a:t>
            </a:r>
            <a:endParaRPr lang="en-US" sz="1200" b="1"/>
          </a:p>
        </p:txBody>
      </p:sp>
      <p:sp>
        <p:nvSpPr>
          <p:cNvPr id="12" name="Terminador 11"/>
          <p:cNvSpPr/>
          <p:nvPr/>
        </p:nvSpPr>
        <p:spPr>
          <a:xfrm>
            <a:off x="2198663" y="2521912"/>
            <a:ext cx="1257069" cy="44780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smtClean="0"/>
              <a:t>2 MILLONES</a:t>
            </a:r>
            <a:endParaRPr lang="en-US" sz="1200" b="1"/>
          </a:p>
        </p:txBody>
      </p:sp>
      <p:sp>
        <p:nvSpPr>
          <p:cNvPr id="13" name="Flecha derecha 12"/>
          <p:cNvSpPr/>
          <p:nvPr/>
        </p:nvSpPr>
        <p:spPr>
          <a:xfrm>
            <a:off x="1953503" y="2664918"/>
            <a:ext cx="128148" cy="20682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5" name="Rectángulo redondeado 14"/>
          <p:cNvSpPr/>
          <p:nvPr/>
        </p:nvSpPr>
        <p:spPr>
          <a:xfrm>
            <a:off x="9496788" y="1395000"/>
            <a:ext cx="2077155" cy="8812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Vigencia</a:t>
            </a:r>
          </a:p>
          <a:p>
            <a:pPr algn="ctr"/>
            <a:r>
              <a:rPr lang="es-EC" b="1" dirty="0" smtClean="0"/>
              <a:t>01-01-2017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630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ortar rectángulo de esquina diagonal 4"/>
          <p:cNvSpPr/>
          <p:nvPr/>
        </p:nvSpPr>
        <p:spPr>
          <a:xfrm>
            <a:off x="5298236" y="488708"/>
            <a:ext cx="3117208" cy="1160634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Ingresarán bajo el SGP+, asegura la desgravación del 100% de aranceles </a:t>
            </a:r>
            <a:endParaRPr lang="es-EC" dirty="0"/>
          </a:p>
        </p:txBody>
      </p:sp>
      <p:sp>
        <p:nvSpPr>
          <p:cNvPr id="6" name="Recortar rectángulo de esquina diagonal 5"/>
          <p:cNvSpPr/>
          <p:nvPr/>
        </p:nvSpPr>
        <p:spPr>
          <a:xfrm>
            <a:off x="5298236" y="5117286"/>
            <a:ext cx="3117209" cy="1474395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Beneficia a 400 subpartidas con un monto de comercialización de 2100 millones de dólares </a:t>
            </a:r>
            <a:endParaRPr lang="es-EC" dirty="0"/>
          </a:p>
        </p:txBody>
      </p:sp>
      <p:sp>
        <p:nvSpPr>
          <p:cNvPr id="7" name="Recortar rectángulo de esquina diagonal 6"/>
          <p:cNvSpPr/>
          <p:nvPr/>
        </p:nvSpPr>
        <p:spPr>
          <a:xfrm>
            <a:off x="6447583" y="2325860"/>
            <a:ext cx="2247900" cy="2540410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Para el banano se </a:t>
            </a:r>
            <a:r>
              <a:rPr lang="es-ES" dirty="0"/>
              <a:t>reducirá el arancel de 104 a 75 euros por tonelada métrica (TM) desde el 2017 hasta el 2019</a:t>
            </a:r>
            <a:endParaRPr lang="es-EC" dirty="0"/>
          </a:p>
        </p:txBody>
      </p:sp>
      <p:pic>
        <p:nvPicPr>
          <p:cNvPr id="4100" name="Picture 4" descr="Resultado de imagen para aceite de pal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01" y="2116205"/>
            <a:ext cx="1241425" cy="82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camar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11973"/>
          <a:stretch/>
        </p:blipFill>
        <p:spPr bwMode="auto">
          <a:xfrm>
            <a:off x="5129001" y="4119924"/>
            <a:ext cx="12414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aguaca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1" y="3040305"/>
            <a:ext cx="1216535" cy="93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2305323773"/>
              </p:ext>
            </p:extLst>
          </p:nvPr>
        </p:nvGraphicFramePr>
        <p:xfrm>
          <a:off x="8560118" y="1709930"/>
          <a:ext cx="3631882" cy="357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7898" y="344099"/>
            <a:ext cx="1267154" cy="1005678"/>
          </a:xfrm>
          <a:prstGeom prst="rect">
            <a:avLst/>
          </a:prstGeom>
        </p:spPr>
      </p:pic>
      <p:pic>
        <p:nvPicPr>
          <p:cNvPr id="20" name="Picture 4" descr="Resultado de imagen para esencia de caf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711" y="5643513"/>
            <a:ext cx="1487331" cy="99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Resultado de imagen para galleta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83" y="344099"/>
            <a:ext cx="1698097" cy="113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Resultado de imagen para flores y rosa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483" y="5643513"/>
            <a:ext cx="1570191" cy="10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3175017599"/>
              </p:ext>
            </p:extLst>
          </p:nvPr>
        </p:nvGraphicFramePr>
        <p:xfrm>
          <a:off x="187439" y="0"/>
          <a:ext cx="4661524" cy="6591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8" name="Rectángulo 7"/>
          <p:cNvSpPr/>
          <p:nvPr/>
        </p:nvSpPr>
        <p:spPr>
          <a:xfrm>
            <a:off x="240656" y="386027"/>
            <a:ext cx="186140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sz="2800" b="1" dirty="0"/>
              <a:t>UE en 1971</a:t>
            </a:r>
            <a:endParaRPr lang="en-US" sz="2800" b="1" dirty="0"/>
          </a:p>
        </p:txBody>
      </p:sp>
      <p:sp>
        <p:nvSpPr>
          <p:cNvPr id="24" name="Recortar rectángulo de esquina diagonal 23"/>
          <p:cNvSpPr/>
          <p:nvPr/>
        </p:nvSpPr>
        <p:spPr>
          <a:xfrm>
            <a:off x="6552815" y="1836899"/>
            <a:ext cx="835168" cy="371072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1993</a:t>
            </a:r>
            <a:endParaRPr lang="es-EC" dirty="0"/>
          </a:p>
        </p:txBody>
      </p:sp>
      <p:sp>
        <p:nvSpPr>
          <p:cNvPr id="25" name="Recortar rectángulo de esquina diagonal 24"/>
          <p:cNvSpPr/>
          <p:nvPr/>
        </p:nvSpPr>
        <p:spPr>
          <a:xfrm>
            <a:off x="7570373" y="1819213"/>
            <a:ext cx="835168" cy="376653"/>
          </a:xfrm>
          <a:prstGeom prst="snip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smtClean="0"/>
              <a:t>ACP 100 EUROS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71030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11556</TotalTime>
  <Words>2206</Words>
  <Application>Microsoft Office PowerPoint</Application>
  <PresentationFormat>Panorámica</PresentationFormat>
  <Paragraphs>719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Angsana New</vt:lpstr>
      <vt:lpstr>Arial</vt:lpstr>
      <vt:lpstr>Calibri</vt:lpstr>
      <vt:lpstr>CIDFont+F1</vt:lpstr>
      <vt:lpstr>Times New Roman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RONDAS DE NEGOCIACIÓN</vt:lpstr>
      <vt:lpstr>Presentación de PowerPoint</vt:lpstr>
      <vt:lpstr>Presentación de PowerPoint</vt:lpstr>
      <vt:lpstr>Presentación de PowerPoint</vt:lpstr>
      <vt:lpstr>Presentación de PowerPoint</vt:lpstr>
      <vt:lpstr>PROCESO</vt:lpstr>
      <vt:lpstr>Presentación de PowerPoint</vt:lpstr>
      <vt:lpstr>Frutas Frescas más producidas en el Ecuador</vt:lpstr>
      <vt:lpstr>Frutas más exportadas por el Ecuador</vt:lpstr>
      <vt:lpstr>Presentación de PowerPoint</vt:lpstr>
      <vt:lpstr>Presentación de PowerPoint</vt:lpstr>
      <vt:lpstr>Tiempo vs Frecuencia de las empresas exportadoras</vt:lpstr>
      <vt:lpstr>Presentación de PowerPoint</vt:lpstr>
      <vt:lpstr>Logística Internacional de Frutas Deshidrata en Ecuador</vt:lpstr>
      <vt:lpstr>Precios de comercialización de las frutas deshidratadas</vt:lpstr>
      <vt:lpstr>Presentación de PowerPoint</vt:lpstr>
      <vt:lpstr>Presentación de PowerPoint</vt:lpstr>
      <vt:lpstr>Importaciones de la Unión Europea de Frutas Deshidratadas</vt:lpstr>
      <vt:lpstr>ETIQUETADO</vt:lpstr>
      <vt:lpstr>Presentación de PowerPoint</vt:lpstr>
      <vt:lpstr>Análisis del mercado potencial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Naranjo</dc:creator>
  <cp:lastModifiedBy>Gabriela Naranjo</cp:lastModifiedBy>
  <cp:revision>159</cp:revision>
  <dcterms:created xsi:type="dcterms:W3CDTF">2019-06-17T15:21:59Z</dcterms:created>
  <dcterms:modified xsi:type="dcterms:W3CDTF">2019-06-28T15:12:17Z</dcterms:modified>
</cp:coreProperties>
</file>