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avi" ContentType="video/avi"/>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2.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8"/>
  </p:notesMasterIdLst>
  <p:sldIdLst>
    <p:sldId id="293" r:id="rId2"/>
    <p:sldId id="321" r:id="rId3"/>
    <p:sldId id="257" r:id="rId4"/>
    <p:sldId id="322" r:id="rId5"/>
    <p:sldId id="324" r:id="rId6"/>
    <p:sldId id="375" r:id="rId7"/>
    <p:sldId id="432" r:id="rId8"/>
    <p:sldId id="450" r:id="rId9"/>
    <p:sldId id="494" r:id="rId10"/>
    <p:sldId id="391" r:id="rId11"/>
    <p:sldId id="344" r:id="rId12"/>
    <p:sldId id="451" r:id="rId13"/>
    <p:sldId id="488" r:id="rId14"/>
    <p:sldId id="455" r:id="rId15"/>
    <p:sldId id="457" r:id="rId16"/>
    <p:sldId id="459" r:id="rId17"/>
    <p:sldId id="493" r:id="rId18"/>
    <p:sldId id="443" r:id="rId19"/>
    <p:sldId id="466" r:id="rId20"/>
    <p:sldId id="467" r:id="rId21"/>
    <p:sldId id="468" r:id="rId22"/>
    <p:sldId id="470" r:id="rId23"/>
    <p:sldId id="471" r:id="rId24"/>
    <p:sldId id="473" r:id="rId25"/>
    <p:sldId id="474" r:id="rId26"/>
    <p:sldId id="475" r:id="rId27"/>
    <p:sldId id="476" r:id="rId28"/>
    <p:sldId id="479" r:id="rId29"/>
    <p:sldId id="481" r:id="rId30"/>
    <p:sldId id="418" r:id="rId31"/>
    <p:sldId id="485" r:id="rId32"/>
    <p:sldId id="487" r:id="rId33"/>
    <p:sldId id="368" r:id="rId34"/>
    <p:sldId id="492" r:id="rId35"/>
    <p:sldId id="424" r:id="rId36"/>
    <p:sldId id="320"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Luna" initials="AL" lastIdx="1" clrIdx="0">
    <p:extLst/>
  </p:cmAuthor>
  <p:cmAuthor id="2" name="nataly"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86323"/>
  </p:normalViewPr>
  <p:slideViewPr>
    <p:cSldViewPr snapToGrid="0">
      <p:cViewPr>
        <p:scale>
          <a:sx n="52" d="100"/>
          <a:sy n="52" d="100"/>
        </p:scale>
        <p:origin x="-1296" y="-5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Frecuencia Vs Voltaje de Sinton</a:t>
            </a:r>
            <a:r>
              <a:rPr lang="es-ES" sz="1800" b="1" i="0" baseline="0">
                <a:effectLst/>
              </a:rPr>
              <a:t>ía</a:t>
            </a:r>
            <a:endParaRPr lang="en-US" sz="1800" b="1" i="0" baseline="0">
              <a:effectLst/>
            </a:endParaRPr>
          </a:p>
        </c:rich>
      </c:tx>
      <c:layout>
        <c:manualLayout>
          <c:xMode val="edge"/>
          <c:yMode val="edge"/>
          <c:x val="0.13823243228987619"/>
          <c:y val="0"/>
        </c:manualLayout>
      </c:layout>
      <c:overlay val="0"/>
    </c:title>
    <c:autoTitleDeleted val="0"/>
    <c:plotArea>
      <c:layout/>
      <c:lineChart>
        <c:grouping val="standard"/>
        <c:varyColors val="0"/>
        <c:ser>
          <c:idx val="0"/>
          <c:order val="0"/>
          <c:tx>
            <c:strRef>
              <c:f>Hoja1!$B$1</c:f>
              <c:strCache>
                <c:ptCount val="1"/>
                <c:pt idx="0">
                  <c:v>Frecuencia [GHz]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Hoja1!$A$2:$A$16</c:f>
              <c:strCache>
                <c:ptCount val="15"/>
                <c:pt idx="0">
                  <c:v>0.5</c:v>
                </c:pt>
                <c:pt idx="1">
                  <c:v>0.75</c:v>
                </c:pt>
                <c:pt idx="2">
                  <c:v>1</c:v>
                </c:pt>
                <c:pt idx="3">
                  <c:v>1.25</c:v>
                </c:pt>
                <c:pt idx="4">
                  <c:v>1.5</c:v>
                </c:pt>
                <c:pt idx="5">
                  <c:v>1.75</c:v>
                </c:pt>
                <c:pt idx="6">
                  <c:v>2</c:v>
                </c:pt>
                <c:pt idx="7">
                  <c:v>2.25</c:v>
                </c:pt>
                <c:pt idx="8">
                  <c:v>2.5</c:v>
                </c:pt>
                <c:pt idx="9">
                  <c:v>2.75</c:v>
                </c:pt>
                <c:pt idx="10">
                  <c:v>3</c:v>
                </c:pt>
                <c:pt idx="11">
                  <c:v>3.5</c:v>
                </c:pt>
                <c:pt idx="12">
                  <c:v>4</c:v>
                </c:pt>
                <c:pt idx="13">
                  <c:v>4.5</c:v>
                </c:pt>
                <c:pt idx="14">
                  <c:v>5</c:v>
                </c:pt>
              </c:strCache>
            </c:strRef>
          </c:cat>
          <c:val>
            <c:numRef>
              <c:f>Hoja1!$B$2:$B$16</c:f>
              <c:numCache>
                <c:formatCode>#,##0</c:formatCode>
                <c:ptCount val="15"/>
                <c:pt idx="0">
                  <c:v>2294</c:v>
                </c:pt>
                <c:pt idx="1">
                  <c:v>2311</c:v>
                </c:pt>
                <c:pt idx="2">
                  <c:v>2328</c:v>
                </c:pt>
                <c:pt idx="3">
                  <c:v>2345</c:v>
                </c:pt>
                <c:pt idx="4">
                  <c:v>2362</c:v>
                </c:pt>
                <c:pt idx="5">
                  <c:v>2379</c:v>
                </c:pt>
                <c:pt idx="6">
                  <c:v>2397</c:v>
                </c:pt>
                <c:pt idx="7">
                  <c:v>2416</c:v>
                </c:pt>
                <c:pt idx="8">
                  <c:v>2435</c:v>
                </c:pt>
                <c:pt idx="9">
                  <c:v>2453</c:v>
                </c:pt>
                <c:pt idx="10">
                  <c:v>2470</c:v>
                </c:pt>
                <c:pt idx="11">
                  <c:v>2504</c:v>
                </c:pt>
                <c:pt idx="12">
                  <c:v>2539</c:v>
                </c:pt>
                <c:pt idx="13">
                  <c:v>2569</c:v>
                </c:pt>
                <c:pt idx="14">
                  <c:v>2595</c:v>
                </c:pt>
              </c:numCache>
            </c:numRef>
          </c:val>
          <c:smooth val="0"/>
        </c:ser>
        <c:dLbls>
          <c:showLegendKey val="0"/>
          <c:showVal val="0"/>
          <c:showCatName val="0"/>
          <c:showSerName val="0"/>
          <c:showPercent val="0"/>
          <c:showBubbleSize val="0"/>
        </c:dLbls>
        <c:hiLowLines/>
        <c:marker val="1"/>
        <c:smooth val="0"/>
        <c:axId val="114384896"/>
        <c:axId val="114386432"/>
      </c:lineChart>
      <c:catAx>
        <c:axId val="114384896"/>
        <c:scaling>
          <c:orientation val="minMax"/>
        </c:scaling>
        <c:delete val="0"/>
        <c:axPos val="b"/>
        <c:title>
          <c:tx>
            <c:rich>
              <a:bodyPr/>
              <a:lstStyle/>
              <a:p>
                <a:pPr>
                  <a:defRPr/>
                </a:pPr>
                <a:r>
                  <a:rPr lang="es-ES"/>
                  <a:t>Voltaje</a:t>
                </a:r>
                <a:r>
                  <a:rPr lang="es-ES" baseline="0"/>
                  <a:t> [V]</a:t>
                </a:r>
                <a:endParaRPr lang="es-ES"/>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4386432"/>
        <c:crosses val="autoZero"/>
        <c:auto val="1"/>
        <c:lblAlgn val="ctr"/>
        <c:lblOffset val="100"/>
        <c:noMultiLvlLbl val="0"/>
      </c:catAx>
      <c:valAx>
        <c:axId val="114386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s-ES"/>
                  <a:t>Frecuencia [GHz] </a:t>
                </a:r>
              </a:p>
            </c:rich>
          </c:tx>
          <c:layout/>
          <c:overlay val="0"/>
        </c:title>
        <c:numFmt formatCode="#,##0" sourceLinked="1"/>
        <c:majorTickMark val="out"/>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14384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Frecuencia Vs Voltaje de </a:t>
            </a:r>
            <a:r>
              <a:rPr lang="es-ES" sz="1400" b="1" i="0" u="none" strike="noStrike" baseline="0">
                <a:solidFill>
                  <a:schemeClr val="tx1"/>
                </a:solidFill>
                <a:effectLst/>
              </a:rPr>
              <a:t>Sintonía </a:t>
            </a:r>
            <a:r>
              <a:rPr lang="en-US" b="1">
                <a:solidFill>
                  <a:schemeClr val="tx1"/>
                </a:solidFill>
              </a:rPr>
              <a:t> </a:t>
            </a:r>
          </a:p>
        </c:rich>
      </c:tx>
      <c:layout/>
      <c:overlay val="0"/>
      <c:spPr>
        <a:noFill/>
        <a:ln>
          <a:noFill/>
        </a:ln>
        <a:effectLst/>
      </c:spPr>
    </c:title>
    <c:autoTitleDeleted val="0"/>
    <c:plotArea>
      <c:layout/>
      <c:lineChart>
        <c:grouping val="standard"/>
        <c:varyColors val="0"/>
        <c:ser>
          <c:idx val="0"/>
          <c:order val="0"/>
          <c:tx>
            <c:strRef>
              <c:f>Hoja1!$B$1</c:f>
              <c:strCache>
                <c:ptCount val="1"/>
                <c:pt idx="0">
                  <c:v>Frecuencia [GHz]</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Hoja1!$A$2:$A$22</c:f>
              <c:strCache>
                <c:ptCount val="2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strCache>
            </c:strRef>
          </c:cat>
          <c:val>
            <c:numRef>
              <c:f>Hoja1!$B$2:$B$22</c:f>
              <c:numCache>
                <c:formatCode>#,##0</c:formatCode>
                <c:ptCount val="21"/>
                <c:pt idx="0">
                  <c:v>5653</c:v>
                </c:pt>
                <c:pt idx="1">
                  <c:v>5672</c:v>
                </c:pt>
                <c:pt idx="2">
                  <c:v>5689</c:v>
                </c:pt>
                <c:pt idx="3">
                  <c:v>5706</c:v>
                </c:pt>
                <c:pt idx="4">
                  <c:v>5722</c:v>
                </c:pt>
                <c:pt idx="5">
                  <c:v>5737</c:v>
                </c:pt>
                <c:pt idx="6">
                  <c:v>5752</c:v>
                </c:pt>
                <c:pt idx="7">
                  <c:v>5767</c:v>
                </c:pt>
                <c:pt idx="8">
                  <c:v>5783</c:v>
                </c:pt>
                <c:pt idx="9">
                  <c:v>5801</c:v>
                </c:pt>
                <c:pt idx="10">
                  <c:v>5819</c:v>
                </c:pt>
                <c:pt idx="11">
                  <c:v>5837</c:v>
                </c:pt>
                <c:pt idx="12">
                  <c:v>5856</c:v>
                </c:pt>
                <c:pt idx="13">
                  <c:v>5873</c:v>
                </c:pt>
                <c:pt idx="14">
                  <c:v>5894</c:v>
                </c:pt>
                <c:pt idx="15">
                  <c:v>5913</c:v>
                </c:pt>
                <c:pt idx="16">
                  <c:v>5933</c:v>
                </c:pt>
                <c:pt idx="17">
                  <c:v>5951</c:v>
                </c:pt>
                <c:pt idx="18">
                  <c:v>5968</c:v>
                </c:pt>
                <c:pt idx="19">
                  <c:v>5984</c:v>
                </c:pt>
                <c:pt idx="20">
                  <c:v>5999</c:v>
                </c:pt>
              </c:numCache>
            </c:numRef>
          </c:val>
          <c:smooth val="0"/>
        </c:ser>
        <c:dLbls>
          <c:showLegendKey val="0"/>
          <c:showVal val="0"/>
          <c:showCatName val="0"/>
          <c:showSerName val="0"/>
          <c:showPercent val="0"/>
          <c:showBubbleSize val="0"/>
        </c:dLbls>
        <c:hiLowLines/>
        <c:marker val="1"/>
        <c:smooth val="0"/>
        <c:axId val="131481984"/>
        <c:axId val="131483904"/>
      </c:lineChart>
      <c:catAx>
        <c:axId val="131481984"/>
        <c:scaling>
          <c:orientation val="minMax"/>
        </c:scaling>
        <c:delete val="0"/>
        <c:axPos val="b"/>
        <c:title>
          <c:tx>
            <c:rich>
              <a:bodyPr/>
              <a:lstStyle/>
              <a:p>
                <a:pPr>
                  <a:defRPr/>
                </a:pPr>
                <a:r>
                  <a:rPr lang="es-ES"/>
                  <a:t>Voltaje [V]</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1483904"/>
        <c:crosses val="autoZero"/>
        <c:auto val="1"/>
        <c:lblAlgn val="ctr"/>
        <c:lblOffset val="100"/>
        <c:noMultiLvlLbl val="0"/>
      </c:catAx>
      <c:valAx>
        <c:axId val="131483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Frecuencia</a:t>
                </a:r>
                <a:r>
                  <a:rPr lang="es-ES" baseline="0"/>
                  <a:t> [GHz]</a:t>
                </a:r>
                <a:endParaRPr lang="es-ES"/>
              </a:p>
            </c:rich>
          </c:tx>
          <c:layout/>
          <c:overlay val="0"/>
        </c:title>
        <c:numFmt formatCode="#,##0" sourceLinked="1"/>
        <c:majorTickMark val="out"/>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1481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image" Target="../media/image15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6CEE4-8C26-A941-8697-38DD7A38A54C}" type="doc">
      <dgm:prSet loTypeId="urn:microsoft.com/office/officeart/2008/layout/LinedList" loCatId="" qsTypeId="urn:microsoft.com/office/officeart/2005/8/quickstyle/simple1" qsCatId="simple" csTypeId="urn:microsoft.com/office/officeart/2005/8/colors/accent6_5" csCatId="accent6" phldr="1"/>
      <dgm:spPr/>
      <dgm:t>
        <a:bodyPr/>
        <a:lstStyle/>
        <a:p>
          <a:endParaRPr lang="es-ES_tradnl"/>
        </a:p>
      </dgm:t>
    </dgm:pt>
    <dgm:pt modelId="{7F1B9DD8-DF8F-F54B-BA00-1F5106535C95}">
      <dgm:prSet phldrT="[Texto]" custT="1"/>
      <dgm:spPr/>
      <dgm:t>
        <a:bodyPr/>
        <a:lstStyle/>
        <a:p>
          <a:r>
            <a:rPr lang="es-EC" sz="1800" smtClean="0">
              <a:latin typeface="Arial" panose="020B0604020202020204" pitchFamily="34" charset="0"/>
              <a:cs typeface="Arial" panose="020B0604020202020204" pitchFamily="34" charset="0"/>
            </a:rPr>
            <a:t>Introducción</a:t>
          </a:r>
          <a:endParaRPr lang="es-ES_tradnl" sz="1800" dirty="0"/>
        </a:p>
      </dgm:t>
    </dgm:pt>
    <dgm:pt modelId="{90EF860D-C384-DD45-9D39-395892E1944F}" type="parTrans" cxnId="{546F7B65-7ACE-3C40-A63A-05899E07A64D}">
      <dgm:prSet/>
      <dgm:spPr/>
      <dgm:t>
        <a:bodyPr/>
        <a:lstStyle/>
        <a:p>
          <a:endParaRPr lang="es-ES_tradnl" sz="1800"/>
        </a:p>
      </dgm:t>
    </dgm:pt>
    <dgm:pt modelId="{9A0887E4-9045-3F4C-AF21-5E7F0F83C862}" type="sibTrans" cxnId="{546F7B65-7ACE-3C40-A63A-05899E07A64D}">
      <dgm:prSet/>
      <dgm:spPr/>
      <dgm:t>
        <a:bodyPr/>
        <a:lstStyle/>
        <a:p>
          <a:endParaRPr lang="es-ES_tradnl" sz="1800"/>
        </a:p>
      </dgm:t>
    </dgm:pt>
    <dgm:pt modelId="{E11A584C-95A0-B34E-81DB-F770614A4803}">
      <dgm:prSet custT="1"/>
      <dgm:spPr/>
      <dgm:t>
        <a:bodyPr/>
        <a:lstStyle/>
        <a:p>
          <a:r>
            <a:rPr lang="es-EC" sz="1800" dirty="0">
              <a:latin typeface="Arial" panose="020B0604020202020204" pitchFamily="34" charset="0"/>
              <a:cs typeface="Arial" panose="020B0604020202020204" pitchFamily="34" charset="0"/>
            </a:rPr>
            <a:t>Antecedentes e Importancia</a:t>
          </a:r>
        </a:p>
      </dgm:t>
    </dgm:pt>
    <dgm:pt modelId="{395C5DD9-12F3-4946-A1A8-29DD459690AF}" type="parTrans" cxnId="{6B40DD60-C2E5-854F-8887-D41FBFB59197}">
      <dgm:prSet/>
      <dgm:spPr/>
      <dgm:t>
        <a:bodyPr/>
        <a:lstStyle/>
        <a:p>
          <a:endParaRPr lang="es-ES_tradnl" sz="1800"/>
        </a:p>
      </dgm:t>
    </dgm:pt>
    <dgm:pt modelId="{7CB09726-B1F3-CB49-B66D-709D09D06EA3}" type="sibTrans" cxnId="{6B40DD60-C2E5-854F-8887-D41FBFB59197}">
      <dgm:prSet/>
      <dgm:spPr/>
      <dgm:t>
        <a:bodyPr/>
        <a:lstStyle/>
        <a:p>
          <a:endParaRPr lang="es-ES_tradnl" sz="1800"/>
        </a:p>
      </dgm:t>
    </dgm:pt>
    <dgm:pt modelId="{F48C5081-FD65-4E4C-9F4A-0B3DD2141383}">
      <dgm:prSet custT="1"/>
      <dgm:spPr/>
      <dgm:t>
        <a:bodyPr/>
        <a:lstStyle/>
        <a:p>
          <a:r>
            <a:rPr lang="es-EC" sz="1800" dirty="0" smtClean="0">
              <a:latin typeface="Arial" panose="020B0604020202020204" pitchFamily="34" charset="0"/>
              <a:cs typeface="Arial" panose="020B0604020202020204" pitchFamily="34" charset="0"/>
            </a:rPr>
            <a:t>Fundamentos Teóricos </a:t>
          </a:r>
          <a:endParaRPr lang="es-EC" sz="1800" dirty="0">
            <a:latin typeface="Arial" panose="020B0604020202020204" pitchFamily="34" charset="0"/>
            <a:cs typeface="Arial" panose="020B0604020202020204" pitchFamily="34" charset="0"/>
          </a:endParaRPr>
        </a:p>
      </dgm:t>
    </dgm:pt>
    <dgm:pt modelId="{7D33E17E-F5BE-B247-8ED2-F7D3AE8E2E96}" type="parTrans" cxnId="{178F6275-C424-B641-A739-03F8E84CD6DE}">
      <dgm:prSet/>
      <dgm:spPr/>
      <dgm:t>
        <a:bodyPr/>
        <a:lstStyle/>
        <a:p>
          <a:endParaRPr lang="es-ES_tradnl" sz="1800"/>
        </a:p>
      </dgm:t>
    </dgm:pt>
    <dgm:pt modelId="{001B8216-D92B-9F4B-A690-3C2E4BC56187}" type="sibTrans" cxnId="{178F6275-C424-B641-A739-03F8E84CD6DE}">
      <dgm:prSet/>
      <dgm:spPr/>
      <dgm:t>
        <a:bodyPr/>
        <a:lstStyle/>
        <a:p>
          <a:endParaRPr lang="es-ES_tradnl" sz="1800"/>
        </a:p>
      </dgm:t>
    </dgm:pt>
    <dgm:pt modelId="{F063EE11-4F47-4645-824F-363DD84E484B}">
      <dgm:prSet custT="1"/>
      <dgm:spPr/>
      <dgm:t>
        <a:bodyPr/>
        <a:lstStyle/>
        <a:p>
          <a:r>
            <a:rPr lang="es-ES" sz="1800" b="0" dirty="0" smtClean="0">
              <a:latin typeface="Arial" panose="020B0604020202020204" pitchFamily="34" charset="0"/>
              <a:cs typeface="Arial" panose="020B0604020202020204" pitchFamily="34" charset="0"/>
            </a:rPr>
            <a:t>Diseño del Sistema Inhibidor de drones que trabajan en bandas comerciales WIFI</a:t>
          </a:r>
          <a:endParaRPr lang="es-EC" sz="1800" b="0" dirty="0">
            <a:latin typeface="Arial" panose="020B0604020202020204" pitchFamily="34" charset="0"/>
            <a:cs typeface="Arial" panose="020B0604020202020204" pitchFamily="34" charset="0"/>
          </a:endParaRPr>
        </a:p>
      </dgm:t>
    </dgm:pt>
    <dgm:pt modelId="{DCCEB343-F121-E249-9BA0-D950BA56C252}" type="parTrans" cxnId="{CD2025C3-8109-2046-8310-E5D45AD2C109}">
      <dgm:prSet/>
      <dgm:spPr/>
      <dgm:t>
        <a:bodyPr/>
        <a:lstStyle/>
        <a:p>
          <a:endParaRPr lang="es-ES_tradnl" sz="1800"/>
        </a:p>
      </dgm:t>
    </dgm:pt>
    <dgm:pt modelId="{0A341603-B9B9-314B-81E7-EE1F70D74CB7}" type="sibTrans" cxnId="{CD2025C3-8109-2046-8310-E5D45AD2C109}">
      <dgm:prSet/>
      <dgm:spPr/>
      <dgm:t>
        <a:bodyPr/>
        <a:lstStyle/>
        <a:p>
          <a:endParaRPr lang="es-ES_tradnl" sz="1800"/>
        </a:p>
      </dgm:t>
    </dgm:pt>
    <dgm:pt modelId="{0AC526A0-D015-374F-B09F-A51E05B8CE9F}">
      <dgm:prSet custT="1"/>
      <dgm:spPr/>
      <dgm:t>
        <a:bodyPr/>
        <a:lstStyle/>
        <a:p>
          <a:r>
            <a:rPr lang="es-EC" sz="1800" dirty="0">
              <a:latin typeface="Arial" panose="020B0604020202020204" pitchFamily="34" charset="0"/>
              <a:cs typeface="Arial" panose="020B0604020202020204" pitchFamily="34" charset="0"/>
            </a:rPr>
            <a:t>Objetivos</a:t>
          </a:r>
        </a:p>
      </dgm:t>
    </dgm:pt>
    <dgm:pt modelId="{936A654D-95FA-2940-93E4-1ED33B20AB5D}" type="parTrans" cxnId="{2832854F-9CDE-AA4B-93A6-F1F70A3C0214}">
      <dgm:prSet/>
      <dgm:spPr/>
      <dgm:t>
        <a:bodyPr/>
        <a:lstStyle/>
        <a:p>
          <a:endParaRPr lang="es-ES_tradnl"/>
        </a:p>
      </dgm:t>
    </dgm:pt>
    <dgm:pt modelId="{C67103A7-2CD0-7B46-B1F3-131094D38234}" type="sibTrans" cxnId="{2832854F-9CDE-AA4B-93A6-F1F70A3C0214}">
      <dgm:prSet/>
      <dgm:spPr/>
      <dgm:t>
        <a:bodyPr/>
        <a:lstStyle/>
        <a:p>
          <a:endParaRPr lang="es-ES_tradnl"/>
        </a:p>
      </dgm:t>
    </dgm:pt>
    <dgm:pt modelId="{BB8BDBE9-4727-4F54-B1DD-0BFB41871F80}">
      <dgm:prSet custT="1"/>
      <dgm:spPr/>
      <dgm:t>
        <a:bodyPr/>
        <a:lstStyle/>
        <a:p>
          <a:r>
            <a:rPr lang="es-EC" sz="1800" b="0" dirty="0" smtClean="0">
              <a:latin typeface="Arial" panose="020B0604020202020204" pitchFamily="34" charset="0"/>
              <a:cs typeface="Arial" panose="020B0604020202020204" pitchFamily="34" charset="0"/>
            </a:rPr>
            <a:t>Implementación del Sistema prototipo Inhibidor o Jammer de drones</a:t>
          </a:r>
          <a:endParaRPr lang="es-EC" sz="1800" b="0" dirty="0">
            <a:latin typeface="Arial" panose="020B0604020202020204" pitchFamily="34" charset="0"/>
            <a:cs typeface="Arial" panose="020B0604020202020204" pitchFamily="34" charset="0"/>
          </a:endParaRPr>
        </a:p>
      </dgm:t>
    </dgm:pt>
    <dgm:pt modelId="{B7098A9A-C424-4AF0-BDE8-EC8573AAA724}" type="parTrans" cxnId="{F86F467B-3987-4ED9-9971-628EF3EE1E5C}">
      <dgm:prSet/>
      <dgm:spPr/>
      <dgm:t>
        <a:bodyPr/>
        <a:lstStyle/>
        <a:p>
          <a:endParaRPr lang="es-EC"/>
        </a:p>
      </dgm:t>
    </dgm:pt>
    <dgm:pt modelId="{6010FE10-6809-44B2-925F-06D271DFF99A}" type="sibTrans" cxnId="{F86F467B-3987-4ED9-9971-628EF3EE1E5C}">
      <dgm:prSet/>
      <dgm:spPr/>
      <dgm:t>
        <a:bodyPr/>
        <a:lstStyle/>
        <a:p>
          <a:endParaRPr lang="es-EC"/>
        </a:p>
      </dgm:t>
    </dgm:pt>
    <dgm:pt modelId="{D149CA28-C024-43F9-B5B1-7FAF9FFB89B6}">
      <dgm:prSet custT="1"/>
      <dgm:spPr/>
      <dgm:t>
        <a:bodyPr/>
        <a:lstStyle/>
        <a:p>
          <a:r>
            <a:rPr lang="es-EC" sz="1800" dirty="0">
              <a:latin typeface="Arial" panose="020B0604020202020204" pitchFamily="34" charset="0"/>
              <a:cs typeface="Arial" panose="020B0604020202020204" pitchFamily="34" charset="0"/>
            </a:rPr>
            <a:t>Análisis de Resultados</a:t>
          </a:r>
        </a:p>
      </dgm:t>
    </dgm:pt>
    <dgm:pt modelId="{63859FA0-1193-476E-803C-E4C4FDE40418}" type="parTrans" cxnId="{129F9A46-4393-4DBA-B907-F09240B4D885}">
      <dgm:prSet/>
      <dgm:spPr/>
      <dgm:t>
        <a:bodyPr/>
        <a:lstStyle/>
        <a:p>
          <a:endParaRPr lang="es-EC"/>
        </a:p>
      </dgm:t>
    </dgm:pt>
    <dgm:pt modelId="{DF95D449-77BC-4B6D-9CC8-5CC5E14AA7F6}" type="sibTrans" cxnId="{129F9A46-4393-4DBA-B907-F09240B4D885}">
      <dgm:prSet/>
      <dgm:spPr/>
      <dgm:t>
        <a:bodyPr/>
        <a:lstStyle/>
        <a:p>
          <a:endParaRPr lang="es-EC"/>
        </a:p>
      </dgm:t>
    </dgm:pt>
    <dgm:pt modelId="{C7F2E2AA-95A3-42CE-AE87-410EC5A311DF}">
      <dgm:prSet custT="1"/>
      <dgm:spPr/>
      <dgm:t>
        <a:bodyPr/>
        <a:lstStyle/>
        <a:p>
          <a:r>
            <a:rPr lang="es-EC" sz="1800" dirty="0">
              <a:latin typeface="Arial" panose="020B0604020202020204" pitchFamily="34" charset="0"/>
              <a:cs typeface="Arial" panose="020B0604020202020204" pitchFamily="34" charset="0"/>
            </a:rPr>
            <a:t>Conclusiones y Recomendaciones</a:t>
          </a:r>
        </a:p>
      </dgm:t>
    </dgm:pt>
    <dgm:pt modelId="{60E5E6E5-99C2-44AA-9F3C-A24A6963A87B}" type="parTrans" cxnId="{2E339D6E-145B-4E63-940D-818580A34FF8}">
      <dgm:prSet/>
      <dgm:spPr/>
      <dgm:t>
        <a:bodyPr/>
        <a:lstStyle/>
        <a:p>
          <a:endParaRPr lang="es-EC"/>
        </a:p>
      </dgm:t>
    </dgm:pt>
    <dgm:pt modelId="{79CD6DDF-051A-404C-A35E-7A7B079A0F71}" type="sibTrans" cxnId="{2E339D6E-145B-4E63-940D-818580A34FF8}">
      <dgm:prSet/>
      <dgm:spPr/>
      <dgm:t>
        <a:bodyPr/>
        <a:lstStyle/>
        <a:p>
          <a:endParaRPr lang="es-EC"/>
        </a:p>
      </dgm:t>
    </dgm:pt>
    <dgm:pt modelId="{8317DB36-D8C6-964C-BE51-61CE44243DD5}" type="pres">
      <dgm:prSet presAssocID="{C466CEE4-8C26-A941-8697-38DD7A38A54C}" presName="vert0" presStyleCnt="0">
        <dgm:presLayoutVars>
          <dgm:dir/>
          <dgm:animOne val="branch"/>
          <dgm:animLvl val="lvl"/>
        </dgm:presLayoutVars>
      </dgm:prSet>
      <dgm:spPr/>
      <dgm:t>
        <a:bodyPr/>
        <a:lstStyle/>
        <a:p>
          <a:endParaRPr lang="es-ES"/>
        </a:p>
      </dgm:t>
    </dgm:pt>
    <dgm:pt modelId="{E954D7D4-DE9C-C84C-952D-85C765FB80EF}" type="pres">
      <dgm:prSet presAssocID="{7F1B9DD8-DF8F-F54B-BA00-1F5106535C95}" presName="thickLine" presStyleLbl="alignNode1" presStyleIdx="0" presStyleCnt="8"/>
      <dgm:spPr/>
    </dgm:pt>
    <dgm:pt modelId="{F5644C65-65A6-834D-B35C-99CBDA981E31}" type="pres">
      <dgm:prSet presAssocID="{7F1B9DD8-DF8F-F54B-BA00-1F5106535C95}" presName="horz1" presStyleCnt="0"/>
      <dgm:spPr/>
    </dgm:pt>
    <dgm:pt modelId="{C9299FE7-8C26-EA4E-A69B-4B0FC2AC6FAC}" type="pres">
      <dgm:prSet presAssocID="{7F1B9DD8-DF8F-F54B-BA00-1F5106535C95}" presName="tx1" presStyleLbl="revTx" presStyleIdx="0" presStyleCnt="8"/>
      <dgm:spPr/>
      <dgm:t>
        <a:bodyPr/>
        <a:lstStyle/>
        <a:p>
          <a:endParaRPr lang="es-ES"/>
        </a:p>
      </dgm:t>
    </dgm:pt>
    <dgm:pt modelId="{284173A9-B553-8D49-A69E-496DFA554C4D}" type="pres">
      <dgm:prSet presAssocID="{7F1B9DD8-DF8F-F54B-BA00-1F5106535C95}" presName="vert1" presStyleCnt="0"/>
      <dgm:spPr/>
    </dgm:pt>
    <dgm:pt modelId="{C5AE40D0-9227-934E-914B-156EAE925DFA}" type="pres">
      <dgm:prSet presAssocID="{E11A584C-95A0-B34E-81DB-F770614A4803}" presName="thickLine" presStyleLbl="alignNode1" presStyleIdx="1" presStyleCnt="8"/>
      <dgm:spPr/>
    </dgm:pt>
    <dgm:pt modelId="{0B63C393-2DBF-6740-9408-AA2F6664F14E}" type="pres">
      <dgm:prSet presAssocID="{E11A584C-95A0-B34E-81DB-F770614A4803}" presName="horz1" presStyleCnt="0"/>
      <dgm:spPr/>
    </dgm:pt>
    <dgm:pt modelId="{43D2EA6E-D887-D343-A777-5B3E6AAC43D5}" type="pres">
      <dgm:prSet presAssocID="{E11A584C-95A0-B34E-81DB-F770614A4803}" presName="tx1" presStyleLbl="revTx" presStyleIdx="1" presStyleCnt="8"/>
      <dgm:spPr/>
      <dgm:t>
        <a:bodyPr/>
        <a:lstStyle/>
        <a:p>
          <a:endParaRPr lang="es-ES"/>
        </a:p>
      </dgm:t>
    </dgm:pt>
    <dgm:pt modelId="{E6427A33-B02F-8F4F-A2FC-9ACD3424EF9A}" type="pres">
      <dgm:prSet presAssocID="{E11A584C-95A0-B34E-81DB-F770614A4803}" presName="vert1" presStyleCnt="0"/>
      <dgm:spPr/>
    </dgm:pt>
    <dgm:pt modelId="{19071643-2118-934D-8D6C-8898C3F4F2DF}" type="pres">
      <dgm:prSet presAssocID="{0AC526A0-D015-374F-B09F-A51E05B8CE9F}" presName="thickLine" presStyleLbl="alignNode1" presStyleIdx="2" presStyleCnt="8"/>
      <dgm:spPr/>
    </dgm:pt>
    <dgm:pt modelId="{9272B12E-EC0A-474B-B429-3E677D52CBCB}" type="pres">
      <dgm:prSet presAssocID="{0AC526A0-D015-374F-B09F-A51E05B8CE9F}" presName="horz1" presStyleCnt="0"/>
      <dgm:spPr/>
    </dgm:pt>
    <dgm:pt modelId="{147B9946-A335-AB4B-9A05-44569C4CC921}" type="pres">
      <dgm:prSet presAssocID="{0AC526A0-D015-374F-B09F-A51E05B8CE9F}" presName="tx1" presStyleLbl="revTx" presStyleIdx="2" presStyleCnt="8"/>
      <dgm:spPr/>
      <dgm:t>
        <a:bodyPr/>
        <a:lstStyle/>
        <a:p>
          <a:endParaRPr lang="es-ES"/>
        </a:p>
      </dgm:t>
    </dgm:pt>
    <dgm:pt modelId="{1DBA7908-DBE2-1648-BFA8-101434481B6F}" type="pres">
      <dgm:prSet presAssocID="{0AC526A0-D015-374F-B09F-A51E05B8CE9F}" presName="vert1" presStyleCnt="0"/>
      <dgm:spPr/>
    </dgm:pt>
    <dgm:pt modelId="{0E787158-8CCA-FA44-86D1-86803DEE3DFD}" type="pres">
      <dgm:prSet presAssocID="{F48C5081-FD65-4E4C-9F4A-0B3DD2141383}" presName="thickLine" presStyleLbl="alignNode1" presStyleIdx="3" presStyleCnt="8"/>
      <dgm:spPr/>
    </dgm:pt>
    <dgm:pt modelId="{6FBC4E4C-890F-174A-9C5A-2449EF319957}" type="pres">
      <dgm:prSet presAssocID="{F48C5081-FD65-4E4C-9F4A-0B3DD2141383}" presName="horz1" presStyleCnt="0"/>
      <dgm:spPr/>
    </dgm:pt>
    <dgm:pt modelId="{8E59591C-A173-6547-B00A-930A0427F44C}" type="pres">
      <dgm:prSet presAssocID="{F48C5081-FD65-4E4C-9F4A-0B3DD2141383}" presName="tx1" presStyleLbl="revTx" presStyleIdx="3" presStyleCnt="8"/>
      <dgm:spPr/>
      <dgm:t>
        <a:bodyPr/>
        <a:lstStyle/>
        <a:p>
          <a:endParaRPr lang="es-ES"/>
        </a:p>
      </dgm:t>
    </dgm:pt>
    <dgm:pt modelId="{F8C9829D-56E0-B040-A9C1-C70D26489222}" type="pres">
      <dgm:prSet presAssocID="{F48C5081-FD65-4E4C-9F4A-0B3DD2141383}" presName="vert1" presStyleCnt="0"/>
      <dgm:spPr/>
    </dgm:pt>
    <dgm:pt modelId="{97948839-FBDA-384F-A14C-A4F72759851A}" type="pres">
      <dgm:prSet presAssocID="{F063EE11-4F47-4645-824F-363DD84E484B}" presName="thickLine" presStyleLbl="alignNode1" presStyleIdx="4" presStyleCnt="8"/>
      <dgm:spPr/>
    </dgm:pt>
    <dgm:pt modelId="{0FDC2EC6-7585-ED4A-98A5-8ADE1FA22D3A}" type="pres">
      <dgm:prSet presAssocID="{F063EE11-4F47-4645-824F-363DD84E484B}" presName="horz1" presStyleCnt="0"/>
      <dgm:spPr/>
    </dgm:pt>
    <dgm:pt modelId="{FDDF219A-4B45-4C4F-972E-B33580D0D344}" type="pres">
      <dgm:prSet presAssocID="{F063EE11-4F47-4645-824F-363DD84E484B}" presName="tx1" presStyleLbl="revTx" presStyleIdx="4" presStyleCnt="8"/>
      <dgm:spPr/>
      <dgm:t>
        <a:bodyPr/>
        <a:lstStyle/>
        <a:p>
          <a:endParaRPr lang="es-ES"/>
        </a:p>
      </dgm:t>
    </dgm:pt>
    <dgm:pt modelId="{17CF9F33-77DC-9B43-9C9D-719763A75CB8}" type="pres">
      <dgm:prSet presAssocID="{F063EE11-4F47-4645-824F-363DD84E484B}" presName="vert1" presStyleCnt="0"/>
      <dgm:spPr/>
    </dgm:pt>
    <dgm:pt modelId="{9BC8B17B-E18B-4D0D-9C88-D23E6C72027A}" type="pres">
      <dgm:prSet presAssocID="{BB8BDBE9-4727-4F54-B1DD-0BFB41871F80}" presName="thickLine" presStyleLbl="alignNode1" presStyleIdx="5" presStyleCnt="8"/>
      <dgm:spPr/>
    </dgm:pt>
    <dgm:pt modelId="{1E47A398-1661-4573-8E0D-F0A44EB0FA4E}" type="pres">
      <dgm:prSet presAssocID="{BB8BDBE9-4727-4F54-B1DD-0BFB41871F80}" presName="horz1" presStyleCnt="0"/>
      <dgm:spPr/>
    </dgm:pt>
    <dgm:pt modelId="{F746A8A6-B3E4-47D7-B51A-BE701FB353E1}" type="pres">
      <dgm:prSet presAssocID="{BB8BDBE9-4727-4F54-B1DD-0BFB41871F80}" presName="tx1" presStyleLbl="revTx" presStyleIdx="5" presStyleCnt="8"/>
      <dgm:spPr/>
      <dgm:t>
        <a:bodyPr/>
        <a:lstStyle/>
        <a:p>
          <a:endParaRPr lang="es-ES"/>
        </a:p>
      </dgm:t>
    </dgm:pt>
    <dgm:pt modelId="{663807E4-6105-4AB9-ADDF-C2EF0FB8BAD6}" type="pres">
      <dgm:prSet presAssocID="{BB8BDBE9-4727-4F54-B1DD-0BFB41871F80}" presName="vert1" presStyleCnt="0"/>
      <dgm:spPr/>
    </dgm:pt>
    <dgm:pt modelId="{79C268AC-4371-4DBA-9F90-6003CA461BA7}" type="pres">
      <dgm:prSet presAssocID="{D149CA28-C024-43F9-B5B1-7FAF9FFB89B6}" presName="thickLine" presStyleLbl="alignNode1" presStyleIdx="6" presStyleCnt="8"/>
      <dgm:spPr/>
    </dgm:pt>
    <dgm:pt modelId="{77DD67D9-2BB4-41B1-8C1D-0F678817E4AA}" type="pres">
      <dgm:prSet presAssocID="{D149CA28-C024-43F9-B5B1-7FAF9FFB89B6}" presName="horz1" presStyleCnt="0"/>
      <dgm:spPr/>
    </dgm:pt>
    <dgm:pt modelId="{BC1D21F9-4747-4666-A640-0442700C59EF}" type="pres">
      <dgm:prSet presAssocID="{D149CA28-C024-43F9-B5B1-7FAF9FFB89B6}" presName="tx1" presStyleLbl="revTx" presStyleIdx="6" presStyleCnt="8"/>
      <dgm:spPr/>
      <dgm:t>
        <a:bodyPr/>
        <a:lstStyle/>
        <a:p>
          <a:endParaRPr lang="es-ES"/>
        </a:p>
      </dgm:t>
    </dgm:pt>
    <dgm:pt modelId="{47D8AB6B-F185-4B2B-9C54-AD0567162138}" type="pres">
      <dgm:prSet presAssocID="{D149CA28-C024-43F9-B5B1-7FAF9FFB89B6}" presName="vert1" presStyleCnt="0"/>
      <dgm:spPr/>
    </dgm:pt>
    <dgm:pt modelId="{80A306B0-AF50-4D2B-87F8-A751E7441CC7}" type="pres">
      <dgm:prSet presAssocID="{C7F2E2AA-95A3-42CE-AE87-410EC5A311DF}" presName="thickLine" presStyleLbl="alignNode1" presStyleIdx="7" presStyleCnt="8"/>
      <dgm:spPr/>
    </dgm:pt>
    <dgm:pt modelId="{488AC0EC-6F1A-43DA-8BFD-47C45E22CEE2}" type="pres">
      <dgm:prSet presAssocID="{C7F2E2AA-95A3-42CE-AE87-410EC5A311DF}" presName="horz1" presStyleCnt="0"/>
      <dgm:spPr/>
    </dgm:pt>
    <dgm:pt modelId="{971443BE-5E68-493E-943D-7F6CEA218A89}" type="pres">
      <dgm:prSet presAssocID="{C7F2E2AA-95A3-42CE-AE87-410EC5A311DF}" presName="tx1" presStyleLbl="revTx" presStyleIdx="7" presStyleCnt="8"/>
      <dgm:spPr/>
      <dgm:t>
        <a:bodyPr/>
        <a:lstStyle/>
        <a:p>
          <a:endParaRPr lang="es-ES"/>
        </a:p>
      </dgm:t>
    </dgm:pt>
    <dgm:pt modelId="{81214E11-E3CD-4821-A2E8-F2DE8FE15D07}" type="pres">
      <dgm:prSet presAssocID="{C7F2E2AA-95A3-42CE-AE87-410EC5A311DF}" presName="vert1" presStyleCnt="0"/>
      <dgm:spPr/>
    </dgm:pt>
  </dgm:ptLst>
  <dgm:cxnLst>
    <dgm:cxn modelId="{10762DC6-03F0-D94A-BF27-32F586F4E60A}" type="presOf" srcId="{F48C5081-FD65-4E4C-9F4A-0B3DD2141383}" destId="{8E59591C-A173-6547-B00A-930A0427F44C}" srcOrd="0" destOrd="0" presId="urn:microsoft.com/office/officeart/2008/layout/LinedList"/>
    <dgm:cxn modelId="{4851F49B-5824-DD44-8BAE-5EDAD09C7AA0}" type="presOf" srcId="{F063EE11-4F47-4645-824F-363DD84E484B}" destId="{FDDF219A-4B45-4C4F-972E-B33580D0D344}" srcOrd="0" destOrd="0" presId="urn:microsoft.com/office/officeart/2008/layout/LinedList"/>
    <dgm:cxn modelId="{546F7B65-7ACE-3C40-A63A-05899E07A64D}" srcId="{C466CEE4-8C26-A941-8697-38DD7A38A54C}" destId="{7F1B9DD8-DF8F-F54B-BA00-1F5106535C95}" srcOrd="0" destOrd="0" parTransId="{90EF860D-C384-DD45-9D39-395892E1944F}" sibTransId="{9A0887E4-9045-3F4C-AF21-5E7F0F83C862}"/>
    <dgm:cxn modelId="{6B40DD60-C2E5-854F-8887-D41FBFB59197}" srcId="{C466CEE4-8C26-A941-8697-38DD7A38A54C}" destId="{E11A584C-95A0-B34E-81DB-F770614A4803}" srcOrd="1" destOrd="0" parTransId="{395C5DD9-12F3-4946-A1A8-29DD459690AF}" sibTransId="{7CB09726-B1F3-CB49-B66D-709D09D06EA3}"/>
    <dgm:cxn modelId="{4321C395-75B4-4D69-8B46-F8A317A9E509}" type="presOf" srcId="{BB8BDBE9-4727-4F54-B1DD-0BFB41871F80}" destId="{F746A8A6-B3E4-47D7-B51A-BE701FB353E1}" srcOrd="0" destOrd="0" presId="urn:microsoft.com/office/officeart/2008/layout/LinedList"/>
    <dgm:cxn modelId="{2E339D6E-145B-4E63-940D-818580A34FF8}" srcId="{C466CEE4-8C26-A941-8697-38DD7A38A54C}" destId="{C7F2E2AA-95A3-42CE-AE87-410EC5A311DF}" srcOrd="7" destOrd="0" parTransId="{60E5E6E5-99C2-44AA-9F3C-A24A6963A87B}" sibTransId="{79CD6DDF-051A-404C-A35E-7A7B079A0F71}"/>
    <dgm:cxn modelId="{F86F467B-3987-4ED9-9971-628EF3EE1E5C}" srcId="{C466CEE4-8C26-A941-8697-38DD7A38A54C}" destId="{BB8BDBE9-4727-4F54-B1DD-0BFB41871F80}" srcOrd="5" destOrd="0" parTransId="{B7098A9A-C424-4AF0-BDE8-EC8573AAA724}" sibTransId="{6010FE10-6809-44B2-925F-06D271DFF99A}"/>
    <dgm:cxn modelId="{2832854F-9CDE-AA4B-93A6-F1F70A3C0214}" srcId="{C466CEE4-8C26-A941-8697-38DD7A38A54C}" destId="{0AC526A0-D015-374F-B09F-A51E05B8CE9F}" srcOrd="2" destOrd="0" parTransId="{936A654D-95FA-2940-93E4-1ED33B20AB5D}" sibTransId="{C67103A7-2CD0-7B46-B1F3-131094D38234}"/>
    <dgm:cxn modelId="{332D8E8E-216B-6042-9C15-8DAF7D9502D2}" type="presOf" srcId="{E11A584C-95A0-B34E-81DB-F770614A4803}" destId="{43D2EA6E-D887-D343-A777-5B3E6AAC43D5}" srcOrd="0" destOrd="0" presId="urn:microsoft.com/office/officeart/2008/layout/LinedList"/>
    <dgm:cxn modelId="{51102250-B417-9B41-B146-8BD250A5B858}" type="presOf" srcId="{7F1B9DD8-DF8F-F54B-BA00-1F5106535C95}" destId="{C9299FE7-8C26-EA4E-A69B-4B0FC2AC6FAC}" srcOrd="0" destOrd="0" presId="urn:microsoft.com/office/officeart/2008/layout/LinedList"/>
    <dgm:cxn modelId="{2DC798AB-3608-49D2-A445-63EBE05D2EA6}" type="presOf" srcId="{D149CA28-C024-43F9-B5B1-7FAF9FFB89B6}" destId="{BC1D21F9-4747-4666-A640-0442700C59EF}" srcOrd="0" destOrd="0" presId="urn:microsoft.com/office/officeart/2008/layout/LinedList"/>
    <dgm:cxn modelId="{129F9A46-4393-4DBA-B907-F09240B4D885}" srcId="{C466CEE4-8C26-A941-8697-38DD7A38A54C}" destId="{D149CA28-C024-43F9-B5B1-7FAF9FFB89B6}" srcOrd="6" destOrd="0" parTransId="{63859FA0-1193-476E-803C-E4C4FDE40418}" sibTransId="{DF95D449-77BC-4B6D-9CC8-5CC5E14AA7F6}"/>
    <dgm:cxn modelId="{96DC898E-20E6-FE40-B741-2D97AC5F406A}" type="presOf" srcId="{0AC526A0-D015-374F-B09F-A51E05B8CE9F}" destId="{147B9946-A335-AB4B-9A05-44569C4CC921}" srcOrd="0" destOrd="0" presId="urn:microsoft.com/office/officeart/2008/layout/LinedList"/>
    <dgm:cxn modelId="{178F6275-C424-B641-A739-03F8E84CD6DE}" srcId="{C466CEE4-8C26-A941-8697-38DD7A38A54C}" destId="{F48C5081-FD65-4E4C-9F4A-0B3DD2141383}" srcOrd="3" destOrd="0" parTransId="{7D33E17E-F5BE-B247-8ED2-F7D3AE8E2E96}" sibTransId="{001B8216-D92B-9F4B-A690-3C2E4BC56187}"/>
    <dgm:cxn modelId="{8C56D277-073E-8B47-BE8A-B7ADD108A41F}" type="presOf" srcId="{C466CEE4-8C26-A941-8697-38DD7A38A54C}" destId="{8317DB36-D8C6-964C-BE51-61CE44243DD5}" srcOrd="0" destOrd="0" presId="urn:microsoft.com/office/officeart/2008/layout/LinedList"/>
    <dgm:cxn modelId="{BA9F10B9-DAE4-4D87-AD62-046C5924C495}" type="presOf" srcId="{C7F2E2AA-95A3-42CE-AE87-410EC5A311DF}" destId="{971443BE-5E68-493E-943D-7F6CEA218A89}" srcOrd="0" destOrd="0" presId="urn:microsoft.com/office/officeart/2008/layout/LinedList"/>
    <dgm:cxn modelId="{CD2025C3-8109-2046-8310-E5D45AD2C109}" srcId="{C466CEE4-8C26-A941-8697-38DD7A38A54C}" destId="{F063EE11-4F47-4645-824F-363DD84E484B}" srcOrd="4" destOrd="0" parTransId="{DCCEB343-F121-E249-9BA0-D950BA56C252}" sibTransId="{0A341603-B9B9-314B-81E7-EE1F70D74CB7}"/>
    <dgm:cxn modelId="{20DF3BBC-E854-A647-82CE-C15EDA70CC3A}" type="presParOf" srcId="{8317DB36-D8C6-964C-BE51-61CE44243DD5}" destId="{E954D7D4-DE9C-C84C-952D-85C765FB80EF}" srcOrd="0" destOrd="0" presId="urn:microsoft.com/office/officeart/2008/layout/LinedList"/>
    <dgm:cxn modelId="{ECE8E30F-45A7-4C40-83C9-A6150F7F1127}" type="presParOf" srcId="{8317DB36-D8C6-964C-BE51-61CE44243DD5}" destId="{F5644C65-65A6-834D-B35C-99CBDA981E31}" srcOrd="1" destOrd="0" presId="urn:microsoft.com/office/officeart/2008/layout/LinedList"/>
    <dgm:cxn modelId="{CE4AE940-FE38-D643-9550-9C8A076B1966}" type="presParOf" srcId="{F5644C65-65A6-834D-B35C-99CBDA981E31}" destId="{C9299FE7-8C26-EA4E-A69B-4B0FC2AC6FAC}" srcOrd="0" destOrd="0" presId="urn:microsoft.com/office/officeart/2008/layout/LinedList"/>
    <dgm:cxn modelId="{4F35445D-4486-C543-8A79-6C2DA9F3CCBC}" type="presParOf" srcId="{F5644C65-65A6-834D-B35C-99CBDA981E31}" destId="{284173A9-B553-8D49-A69E-496DFA554C4D}" srcOrd="1" destOrd="0" presId="urn:microsoft.com/office/officeart/2008/layout/LinedList"/>
    <dgm:cxn modelId="{A3423AE6-1372-C44D-81CE-B9F6AF88C7E5}" type="presParOf" srcId="{8317DB36-D8C6-964C-BE51-61CE44243DD5}" destId="{C5AE40D0-9227-934E-914B-156EAE925DFA}" srcOrd="2" destOrd="0" presId="urn:microsoft.com/office/officeart/2008/layout/LinedList"/>
    <dgm:cxn modelId="{1243D198-4A1C-5A44-9EDC-A774891C54AC}" type="presParOf" srcId="{8317DB36-D8C6-964C-BE51-61CE44243DD5}" destId="{0B63C393-2DBF-6740-9408-AA2F6664F14E}" srcOrd="3" destOrd="0" presId="urn:microsoft.com/office/officeart/2008/layout/LinedList"/>
    <dgm:cxn modelId="{F606CD73-5B0C-F44D-917A-0FEF899E027E}" type="presParOf" srcId="{0B63C393-2DBF-6740-9408-AA2F6664F14E}" destId="{43D2EA6E-D887-D343-A777-5B3E6AAC43D5}" srcOrd="0" destOrd="0" presId="urn:microsoft.com/office/officeart/2008/layout/LinedList"/>
    <dgm:cxn modelId="{5B2516D5-2ECC-364C-90F0-99EBF036FFBC}" type="presParOf" srcId="{0B63C393-2DBF-6740-9408-AA2F6664F14E}" destId="{E6427A33-B02F-8F4F-A2FC-9ACD3424EF9A}" srcOrd="1" destOrd="0" presId="urn:microsoft.com/office/officeart/2008/layout/LinedList"/>
    <dgm:cxn modelId="{A4DF2377-20E4-184C-9788-6EE9211FBB7A}" type="presParOf" srcId="{8317DB36-D8C6-964C-BE51-61CE44243DD5}" destId="{19071643-2118-934D-8D6C-8898C3F4F2DF}" srcOrd="4" destOrd="0" presId="urn:microsoft.com/office/officeart/2008/layout/LinedList"/>
    <dgm:cxn modelId="{DA18173C-F84D-F34B-9401-108234F349C9}" type="presParOf" srcId="{8317DB36-D8C6-964C-BE51-61CE44243DD5}" destId="{9272B12E-EC0A-474B-B429-3E677D52CBCB}" srcOrd="5" destOrd="0" presId="urn:microsoft.com/office/officeart/2008/layout/LinedList"/>
    <dgm:cxn modelId="{CBD781CA-3BC7-8F4E-AE87-76A63B99D9C1}" type="presParOf" srcId="{9272B12E-EC0A-474B-B429-3E677D52CBCB}" destId="{147B9946-A335-AB4B-9A05-44569C4CC921}" srcOrd="0" destOrd="0" presId="urn:microsoft.com/office/officeart/2008/layout/LinedList"/>
    <dgm:cxn modelId="{0BB06A4B-3D1A-A14E-BEFD-83ABDC7120D7}" type="presParOf" srcId="{9272B12E-EC0A-474B-B429-3E677D52CBCB}" destId="{1DBA7908-DBE2-1648-BFA8-101434481B6F}" srcOrd="1" destOrd="0" presId="urn:microsoft.com/office/officeart/2008/layout/LinedList"/>
    <dgm:cxn modelId="{7E182BFB-4FE7-E14E-A0E1-33AD5877B4E1}" type="presParOf" srcId="{8317DB36-D8C6-964C-BE51-61CE44243DD5}" destId="{0E787158-8CCA-FA44-86D1-86803DEE3DFD}" srcOrd="6" destOrd="0" presId="urn:microsoft.com/office/officeart/2008/layout/LinedList"/>
    <dgm:cxn modelId="{00A9A67F-512C-6E4C-B7AF-1C11A867F5D4}" type="presParOf" srcId="{8317DB36-D8C6-964C-BE51-61CE44243DD5}" destId="{6FBC4E4C-890F-174A-9C5A-2449EF319957}" srcOrd="7" destOrd="0" presId="urn:microsoft.com/office/officeart/2008/layout/LinedList"/>
    <dgm:cxn modelId="{219D427F-5B31-4E4B-8AFD-A9B7819DC670}" type="presParOf" srcId="{6FBC4E4C-890F-174A-9C5A-2449EF319957}" destId="{8E59591C-A173-6547-B00A-930A0427F44C}" srcOrd="0" destOrd="0" presId="urn:microsoft.com/office/officeart/2008/layout/LinedList"/>
    <dgm:cxn modelId="{D37242BD-6077-254E-951A-1E0864655ABD}" type="presParOf" srcId="{6FBC4E4C-890F-174A-9C5A-2449EF319957}" destId="{F8C9829D-56E0-B040-A9C1-C70D26489222}" srcOrd="1" destOrd="0" presId="urn:microsoft.com/office/officeart/2008/layout/LinedList"/>
    <dgm:cxn modelId="{08FABF06-AAEF-A54B-9005-CB0453D2C6FF}" type="presParOf" srcId="{8317DB36-D8C6-964C-BE51-61CE44243DD5}" destId="{97948839-FBDA-384F-A14C-A4F72759851A}" srcOrd="8" destOrd="0" presId="urn:microsoft.com/office/officeart/2008/layout/LinedList"/>
    <dgm:cxn modelId="{9C65A659-0AF1-9F43-80B6-A5F10C61FF97}" type="presParOf" srcId="{8317DB36-D8C6-964C-BE51-61CE44243DD5}" destId="{0FDC2EC6-7585-ED4A-98A5-8ADE1FA22D3A}" srcOrd="9" destOrd="0" presId="urn:microsoft.com/office/officeart/2008/layout/LinedList"/>
    <dgm:cxn modelId="{210F251A-EE91-324D-A106-B29BE8B3F511}" type="presParOf" srcId="{0FDC2EC6-7585-ED4A-98A5-8ADE1FA22D3A}" destId="{FDDF219A-4B45-4C4F-972E-B33580D0D344}" srcOrd="0" destOrd="0" presId="urn:microsoft.com/office/officeart/2008/layout/LinedList"/>
    <dgm:cxn modelId="{2E666212-3C2F-6C47-BAA8-B9CE1FFBA00F}" type="presParOf" srcId="{0FDC2EC6-7585-ED4A-98A5-8ADE1FA22D3A}" destId="{17CF9F33-77DC-9B43-9C9D-719763A75CB8}" srcOrd="1" destOrd="0" presId="urn:microsoft.com/office/officeart/2008/layout/LinedList"/>
    <dgm:cxn modelId="{7A7D2E31-E5A6-4C9E-B725-6B06A4E998C5}" type="presParOf" srcId="{8317DB36-D8C6-964C-BE51-61CE44243DD5}" destId="{9BC8B17B-E18B-4D0D-9C88-D23E6C72027A}" srcOrd="10" destOrd="0" presId="urn:microsoft.com/office/officeart/2008/layout/LinedList"/>
    <dgm:cxn modelId="{C9C3393A-3514-46DD-B4F1-D64BF4F73996}" type="presParOf" srcId="{8317DB36-D8C6-964C-BE51-61CE44243DD5}" destId="{1E47A398-1661-4573-8E0D-F0A44EB0FA4E}" srcOrd="11" destOrd="0" presId="urn:microsoft.com/office/officeart/2008/layout/LinedList"/>
    <dgm:cxn modelId="{BD56CB37-22E9-4F1A-A0EC-EEAD243E2359}" type="presParOf" srcId="{1E47A398-1661-4573-8E0D-F0A44EB0FA4E}" destId="{F746A8A6-B3E4-47D7-B51A-BE701FB353E1}" srcOrd="0" destOrd="0" presId="urn:microsoft.com/office/officeart/2008/layout/LinedList"/>
    <dgm:cxn modelId="{18644EDE-A3DC-4465-B544-F58EC16486D0}" type="presParOf" srcId="{1E47A398-1661-4573-8E0D-F0A44EB0FA4E}" destId="{663807E4-6105-4AB9-ADDF-C2EF0FB8BAD6}" srcOrd="1" destOrd="0" presId="urn:microsoft.com/office/officeart/2008/layout/LinedList"/>
    <dgm:cxn modelId="{E1963B3A-8B0B-4FBC-9397-C755128F3956}" type="presParOf" srcId="{8317DB36-D8C6-964C-BE51-61CE44243DD5}" destId="{79C268AC-4371-4DBA-9F90-6003CA461BA7}" srcOrd="12" destOrd="0" presId="urn:microsoft.com/office/officeart/2008/layout/LinedList"/>
    <dgm:cxn modelId="{64A18CBB-1C4D-49A8-9DAC-E710340F6088}" type="presParOf" srcId="{8317DB36-D8C6-964C-BE51-61CE44243DD5}" destId="{77DD67D9-2BB4-41B1-8C1D-0F678817E4AA}" srcOrd="13" destOrd="0" presId="urn:microsoft.com/office/officeart/2008/layout/LinedList"/>
    <dgm:cxn modelId="{5246FDED-5336-42D3-BBD0-CEC4F7E672C5}" type="presParOf" srcId="{77DD67D9-2BB4-41B1-8C1D-0F678817E4AA}" destId="{BC1D21F9-4747-4666-A640-0442700C59EF}" srcOrd="0" destOrd="0" presId="urn:microsoft.com/office/officeart/2008/layout/LinedList"/>
    <dgm:cxn modelId="{65F06440-1186-4B87-80F2-D408D9D29A66}" type="presParOf" srcId="{77DD67D9-2BB4-41B1-8C1D-0F678817E4AA}" destId="{47D8AB6B-F185-4B2B-9C54-AD0567162138}" srcOrd="1" destOrd="0" presId="urn:microsoft.com/office/officeart/2008/layout/LinedList"/>
    <dgm:cxn modelId="{3914FFC4-B806-458C-9534-94CC293892F9}" type="presParOf" srcId="{8317DB36-D8C6-964C-BE51-61CE44243DD5}" destId="{80A306B0-AF50-4D2B-87F8-A751E7441CC7}" srcOrd="14" destOrd="0" presId="urn:microsoft.com/office/officeart/2008/layout/LinedList"/>
    <dgm:cxn modelId="{7F42F70A-1268-49B1-8190-6900083A3507}" type="presParOf" srcId="{8317DB36-D8C6-964C-BE51-61CE44243DD5}" destId="{488AC0EC-6F1A-43DA-8BFD-47C45E22CEE2}" srcOrd="15" destOrd="0" presId="urn:microsoft.com/office/officeart/2008/layout/LinedList"/>
    <dgm:cxn modelId="{C8211420-E7B3-47EE-A9F2-208D2678E4D2}" type="presParOf" srcId="{488AC0EC-6F1A-43DA-8BFD-47C45E22CEE2}" destId="{971443BE-5E68-493E-943D-7F6CEA218A89}" srcOrd="0" destOrd="0" presId="urn:microsoft.com/office/officeart/2008/layout/LinedList"/>
    <dgm:cxn modelId="{91E28801-A955-4B42-92C3-399A6CA1F8E9}" type="presParOf" srcId="{488AC0EC-6F1A-43DA-8BFD-47C45E22CEE2}" destId="{81214E11-E3CD-4821-A2E8-F2DE8FE15D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8DC9847-5A19-483E-BDE6-251970DE753D}" type="doc">
      <dgm:prSet loTypeId="urn:microsoft.com/office/officeart/2008/layout/VerticalCurvedList" loCatId="list" qsTypeId="urn:microsoft.com/office/officeart/2005/8/quickstyle/3d2" qsCatId="3D" csTypeId="urn:microsoft.com/office/officeart/2005/8/colors/accent3_1" csCatId="accent3" phldr="1"/>
      <dgm:spPr/>
      <dgm:t>
        <a:bodyPr/>
        <a:lstStyle/>
        <a:p>
          <a:endParaRPr lang="es-ES"/>
        </a:p>
      </dgm:t>
    </dgm:pt>
    <dgm:pt modelId="{DE7DB5B4-A536-434B-A2B8-30A18799215D}">
      <dgm:prSet phldrT="[Texto]"/>
      <dgm:spPr/>
      <dgm:t>
        <a:bodyPr/>
        <a:lstStyle/>
        <a:p>
          <a:r>
            <a:rPr lang="es-EC" dirty="0" smtClean="0"/>
            <a:t>Una vez realizadas las conexiones pertinentes de todos los elementos con sus respectivas alimentaciones, a seguir se enumeran los pasos a ejercer:</a:t>
          </a:r>
          <a:endParaRPr lang="es-ES" dirty="0"/>
        </a:p>
      </dgm:t>
    </dgm:pt>
    <dgm:pt modelId="{36789547-312B-44A3-8B27-FF7146491130}" type="parTrans" cxnId="{83D06EAF-B36F-4C4D-8A4E-7E287B96C952}">
      <dgm:prSet/>
      <dgm:spPr/>
      <dgm:t>
        <a:bodyPr/>
        <a:lstStyle/>
        <a:p>
          <a:endParaRPr lang="es-ES"/>
        </a:p>
      </dgm:t>
    </dgm:pt>
    <dgm:pt modelId="{A3F6E8C6-E95C-4610-A28D-42FB1CFFD001}" type="sibTrans" cxnId="{83D06EAF-B36F-4C4D-8A4E-7E287B96C952}">
      <dgm:prSet/>
      <dgm:spPr/>
      <dgm:t>
        <a:bodyPr/>
        <a:lstStyle/>
        <a:p>
          <a:endParaRPr lang="es-ES"/>
        </a:p>
      </dgm:t>
    </dgm:pt>
    <dgm:pt modelId="{2D9C0113-6A5B-45AE-A97B-9BDC02667913}">
      <dgm:prSet phldrT="[Texto]"/>
      <dgm:spPr/>
      <dgm:t>
        <a:bodyPr/>
        <a:lstStyle/>
        <a:p>
          <a:r>
            <a:rPr lang="es-EC" dirty="0" smtClean="0"/>
            <a:t>Localizar el objetivo (drone)</a:t>
          </a:r>
          <a:endParaRPr lang="es-ES" dirty="0"/>
        </a:p>
      </dgm:t>
    </dgm:pt>
    <dgm:pt modelId="{23FD15BD-93BE-4E5A-8632-8C5F4730F935}" type="parTrans" cxnId="{299DF096-F106-46CA-8609-43FE4224F4E1}">
      <dgm:prSet/>
      <dgm:spPr/>
      <dgm:t>
        <a:bodyPr/>
        <a:lstStyle/>
        <a:p>
          <a:endParaRPr lang="es-ES"/>
        </a:p>
      </dgm:t>
    </dgm:pt>
    <dgm:pt modelId="{FD856774-6D4E-4D59-BBBA-D37B055CD68F}" type="sibTrans" cxnId="{299DF096-F106-46CA-8609-43FE4224F4E1}">
      <dgm:prSet/>
      <dgm:spPr/>
      <dgm:t>
        <a:bodyPr/>
        <a:lstStyle/>
        <a:p>
          <a:endParaRPr lang="es-ES"/>
        </a:p>
      </dgm:t>
    </dgm:pt>
    <dgm:pt modelId="{F87A5C8E-77AC-42A4-9041-4E9A865B749D}">
      <dgm:prSet phldrT="[Texto]"/>
      <dgm:spPr/>
      <dgm:t>
        <a:bodyPr/>
        <a:lstStyle/>
        <a:p>
          <a:r>
            <a:rPr lang="es-EC" dirty="0" smtClean="0"/>
            <a:t>Orientar la antena en la dirección del objetivo (drone), mediante el ingreso del ángulo.</a:t>
          </a:r>
          <a:endParaRPr lang="es-ES" dirty="0"/>
        </a:p>
      </dgm:t>
    </dgm:pt>
    <dgm:pt modelId="{F4DB675B-3559-4173-8682-6C3C34FA5FB3}" type="parTrans" cxnId="{E5A8CAB1-E241-4507-9E50-38EAD69E5A49}">
      <dgm:prSet/>
      <dgm:spPr/>
      <dgm:t>
        <a:bodyPr/>
        <a:lstStyle/>
        <a:p>
          <a:endParaRPr lang="es-ES"/>
        </a:p>
      </dgm:t>
    </dgm:pt>
    <dgm:pt modelId="{1002A745-7297-4C98-9707-409146E6FA85}" type="sibTrans" cxnId="{E5A8CAB1-E241-4507-9E50-38EAD69E5A49}">
      <dgm:prSet/>
      <dgm:spPr/>
      <dgm:t>
        <a:bodyPr/>
        <a:lstStyle/>
        <a:p>
          <a:endParaRPr lang="es-ES"/>
        </a:p>
      </dgm:t>
    </dgm:pt>
    <dgm:pt modelId="{373A56A6-B9DA-4F56-B318-A7A93FCE0381}">
      <dgm:prSet phldrT="[Texto]"/>
      <dgm:spPr/>
      <dgm:t>
        <a:bodyPr/>
        <a:lstStyle/>
        <a:p>
          <a:r>
            <a:rPr lang="es-EC" dirty="0" smtClean="0"/>
            <a:t>Seleccionar en el dip 1, la opción 1 para la frecuencia de 2.4 GHz y opción 2 para la de  5.8 GHz.</a:t>
          </a:r>
          <a:endParaRPr lang="es-ES" dirty="0"/>
        </a:p>
      </dgm:t>
    </dgm:pt>
    <dgm:pt modelId="{36874B6E-5B56-4629-A724-389192FB6B64}" type="parTrans" cxnId="{B19D6658-068D-41C8-B069-F556300786F8}">
      <dgm:prSet/>
      <dgm:spPr/>
      <dgm:t>
        <a:bodyPr/>
        <a:lstStyle/>
        <a:p>
          <a:endParaRPr lang="es-ES"/>
        </a:p>
      </dgm:t>
    </dgm:pt>
    <dgm:pt modelId="{4781ADCD-5FD6-4776-8A6F-C3BAE1A562BC}" type="sibTrans" cxnId="{B19D6658-068D-41C8-B069-F556300786F8}">
      <dgm:prSet/>
      <dgm:spPr/>
      <dgm:t>
        <a:bodyPr/>
        <a:lstStyle/>
        <a:p>
          <a:endParaRPr lang="es-ES"/>
        </a:p>
      </dgm:t>
    </dgm:pt>
    <dgm:pt modelId="{625DA142-4A1E-4CB6-B3CF-2BFCAC8C0F8F}">
      <dgm:prSet phldrT="[Texto]"/>
      <dgm:spPr/>
      <dgm:t>
        <a:bodyPr/>
        <a:lstStyle/>
        <a:p>
          <a:r>
            <a:rPr lang="es-EC" dirty="0" smtClean="0"/>
            <a:t>Seleccionar en el dip 2, la opción 1 para jamming por ruido de Arduino, opción 2 para jamming por ruido de circuito y opción 3 para jamming por barrido.</a:t>
          </a:r>
          <a:endParaRPr lang="es-ES" dirty="0"/>
        </a:p>
      </dgm:t>
    </dgm:pt>
    <dgm:pt modelId="{6C7010AB-F6AC-4014-BA07-EFB2FEEEFA02}" type="parTrans" cxnId="{970FE1B5-2CBC-4812-9916-75E58F2A4071}">
      <dgm:prSet/>
      <dgm:spPr/>
      <dgm:t>
        <a:bodyPr/>
        <a:lstStyle/>
        <a:p>
          <a:endParaRPr lang="es-ES"/>
        </a:p>
      </dgm:t>
    </dgm:pt>
    <dgm:pt modelId="{068C7F0D-552F-47C5-B240-9D9E2C3D2DAC}" type="sibTrans" cxnId="{970FE1B5-2CBC-4812-9916-75E58F2A4071}">
      <dgm:prSet/>
      <dgm:spPr/>
      <dgm:t>
        <a:bodyPr/>
        <a:lstStyle/>
        <a:p>
          <a:endParaRPr lang="es-ES"/>
        </a:p>
      </dgm:t>
    </dgm:pt>
    <dgm:pt modelId="{39B327D2-D2DD-4A8E-9A6B-98156CD49628}" type="pres">
      <dgm:prSet presAssocID="{58DC9847-5A19-483E-BDE6-251970DE753D}" presName="Name0" presStyleCnt="0">
        <dgm:presLayoutVars>
          <dgm:chMax val="7"/>
          <dgm:chPref val="7"/>
          <dgm:dir/>
        </dgm:presLayoutVars>
      </dgm:prSet>
      <dgm:spPr/>
      <dgm:t>
        <a:bodyPr/>
        <a:lstStyle/>
        <a:p>
          <a:endParaRPr lang="es-ES"/>
        </a:p>
      </dgm:t>
    </dgm:pt>
    <dgm:pt modelId="{AF729BE3-2F81-4239-BB2D-F4B4E32A7EB1}" type="pres">
      <dgm:prSet presAssocID="{58DC9847-5A19-483E-BDE6-251970DE753D}" presName="Name1" presStyleCnt="0"/>
      <dgm:spPr/>
    </dgm:pt>
    <dgm:pt modelId="{FDF49264-3492-4BEC-A50A-4B2982DDBD01}" type="pres">
      <dgm:prSet presAssocID="{58DC9847-5A19-483E-BDE6-251970DE753D}" presName="cycle" presStyleCnt="0"/>
      <dgm:spPr/>
    </dgm:pt>
    <dgm:pt modelId="{56DA7DFD-938D-46F4-A278-A7F412489416}" type="pres">
      <dgm:prSet presAssocID="{58DC9847-5A19-483E-BDE6-251970DE753D}" presName="srcNode" presStyleLbl="node1" presStyleIdx="0" presStyleCnt="5"/>
      <dgm:spPr/>
    </dgm:pt>
    <dgm:pt modelId="{EDCE8860-ED38-44DB-B446-FC95FC7987F2}" type="pres">
      <dgm:prSet presAssocID="{58DC9847-5A19-483E-BDE6-251970DE753D}" presName="conn" presStyleLbl="parChTrans1D2" presStyleIdx="0" presStyleCnt="1"/>
      <dgm:spPr/>
      <dgm:t>
        <a:bodyPr/>
        <a:lstStyle/>
        <a:p>
          <a:endParaRPr lang="es-ES"/>
        </a:p>
      </dgm:t>
    </dgm:pt>
    <dgm:pt modelId="{D71D029E-C937-493C-8B1A-F7D5E9A9E2D6}" type="pres">
      <dgm:prSet presAssocID="{58DC9847-5A19-483E-BDE6-251970DE753D}" presName="extraNode" presStyleLbl="node1" presStyleIdx="0" presStyleCnt="5"/>
      <dgm:spPr/>
    </dgm:pt>
    <dgm:pt modelId="{CAA56112-C6F0-48AC-8FC4-70788130D448}" type="pres">
      <dgm:prSet presAssocID="{58DC9847-5A19-483E-BDE6-251970DE753D}" presName="dstNode" presStyleLbl="node1" presStyleIdx="0" presStyleCnt="5"/>
      <dgm:spPr/>
    </dgm:pt>
    <dgm:pt modelId="{2D26A124-286F-4FC3-8143-2C4A317D431F}" type="pres">
      <dgm:prSet presAssocID="{DE7DB5B4-A536-434B-A2B8-30A18799215D}" presName="text_1" presStyleLbl="node1" presStyleIdx="0" presStyleCnt="5">
        <dgm:presLayoutVars>
          <dgm:bulletEnabled val="1"/>
        </dgm:presLayoutVars>
      </dgm:prSet>
      <dgm:spPr/>
      <dgm:t>
        <a:bodyPr/>
        <a:lstStyle/>
        <a:p>
          <a:endParaRPr lang="es-ES"/>
        </a:p>
      </dgm:t>
    </dgm:pt>
    <dgm:pt modelId="{773DC061-1262-4FD3-8076-4B4E192888D9}" type="pres">
      <dgm:prSet presAssocID="{DE7DB5B4-A536-434B-A2B8-30A18799215D}" presName="accent_1" presStyleCnt="0"/>
      <dgm:spPr/>
    </dgm:pt>
    <dgm:pt modelId="{BC883019-7FA7-4636-B3A0-CCD53A656C4B}" type="pres">
      <dgm:prSet presAssocID="{DE7DB5B4-A536-434B-A2B8-30A18799215D}" presName="accentRepeatNode" presStyleLbl="solidFgAcc1" presStyleIdx="0" presStyleCnt="5"/>
      <dgm:spPr/>
    </dgm:pt>
    <dgm:pt modelId="{E0994AA0-C017-4AF7-8DA1-BD8674B2F95D}" type="pres">
      <dgm:prSet presAssocID="{2D9C0113-6A5B-45AE-A97B-9BDC02667913}" presName="text_2" presStyleLbl="node1" presStyleIdx="1" presStyleCnt="5">
        <dgm:presLayoutVars>
          <dgm:bulletEnabled val="1"/>
        </dgm:presLayoutVars>
      </dgm:prSet>
      <dgm:spPr/>
      <dgm:t>
        <a:bodyPr/>
        <a:lstStyle/>
        <a:p>
          <a:endParaRPr lang="es-ES"/>
        </a:p>
      </dgm:t>
    </dgm:pt>
    <dgm:pt modelId="{03899892-2FAC-464D-B79D-62C928135C6A}" type="pres">
      <dgm:prSet presAssocID="{2D9C0113-6A5B-45AE-A97B-9BDC02667913}" presName="accent_2" presStyleCnt="0"/>
      <dgm:spPr/>
    </dgm:pt>
    <dgm:pt modelId="{0AEE9F98-67F8-45CA-8FE9-B1A7D7821CD7}" type="pres">
      <dgm:prSet presAssocID="{2D9C0113-6A5B-45AE-A97B-9BDC02667913}" presName="accentRepeatNode" presStyleLbl="solidFgAcc1" presStyleIdx="1" presStyleCnt="5"/>
      <dgm:spPr/>
    </dgm:pt>
    <dgm:pt modelId="{496481C4-241A-4B2A-AA0F-21393864B4CB}" type="pres">
      <dgm:prSet presAssocID="{F87A5C8E-77AC-42A4-9041-4E9A865B749D}" presName="text_3" presStyleLbl="node1" presStyleIdx="2" presStyleCnt="5">
        <dgm:presLayoutVars>
          <dgm:bulletEnabled val="1"/>
        </dgm:presLayoutVars>
      </dgm:prSet>
      <dgm:spPr/>
      <dgm:t>
        <a:bodyPr/>
        <a:lstStyle/>
        <a:p>
          <a:endParaRPr lang="es-ES"/>
        </a:p>
      </dgm:t>
    </dgm:pt>
    <dgm:pt modelId="{64556B69-74B1-46AD-B70B-ADE827F0A89A}" type="pres">
      <dgm:prSet presAssocID="{F87A5C8E-77AC-42A4-9041-4E9A865B749D}" presName="accent_3" presStyleCnt="0"/>
      <dgm:spPr/>
    </dgm:pt>
    <dgm:pt modelId="{8DF8CDBE-CBD2-41DC-B875-710EE2999844}" type="pres">
      <dgm:prSet presAssocID="{F87A5C8E-77AC-42A4-9041-4E9A865B749D}" presName="accentRepeatNode" presStyleLbl="solidFgAcc1" presStyleIdx="2" presStyleCnt="5"/>
      <dgm:spPr/>
    </dgm:pt>
    <dgm:pt modelId="{167E1F77-5288-4255-B9BB-8CCAF736B190}" type="pres">
      <dgm:prSet presAssocID="{373A56A6-B9DA-4F56-B318-A7A93FCE0381}" presName="text_4" presStyleLbl="node1" presStyleIdx="3" presStyleCnt="5">
        <dgm:presLayoutVars>
          <dgm:bulletEnabled val="1"/>
        </dgm:presLayoutVars>
      </dgm:prSet>
      <dgm:spPr/>
      <dgm:t>
        <a:bodyPr/>
        <a:lstStyle/>
        <a:p>
          <a:endParaRPr lang="es-ES"/>
        </a:p>
      </dgm:t>
    </dgm:pt>
    <dgm:pt modelId="{681F3323-B558-439E-97BE-349454D56B52}" type="pres">
      <dgm:prSet presAssocID="{373A56A6-B9DA-4F56-B318-A7A93FCE0381}" presName="accent_4" presStyleCnt="0"/>
      <dgm:spPr/>
    </dgm:pt>
    <dgm:pt modelId="{B4FD3F06-A0FB-45A0-A513-FAFD9B5D10E3}" type="pres">
      <dgm:prSet presAssocID="{373A56A6-B9DA-4F56-B318-A7A93FCE0381}" presName="accentRepeatNode" presStyleLbl="solidFgAcc1" presStyleIdx="3" presStyleCnt="5"/>
      <dgm:spPr/>
    </dgm:pt>
    <dgm:pt modelId="{0B8299BC-50E1-47D8-BB0B-1B238980EEE6}" type="pres">
      <dgm:prSet presAssocID="{625DA142-4A1E-4CB6-B3CF-2BFCAC8C0F8F}" presName="text_5" presStyleLbl="node1" presStyleIdx="4" presStyleCnt="5">
        <dgm:presLayoutVars>
          <dgm:bulletEnabled val="1"/>
        </dgm:presLayoutVars>
      </dgm:prSet>
      <dgm:spPr/>
      <dgm:t>
        <a:bodyPr/>
        <a:lstStyle/>
        <a:p>
          <a:endParaRPr lang="es-ES"/>
        </a:p>
      </dgm:t>
    </dgm:pt>
    <dgm:pt modelId="{BCFFDA4C-97F2-41AB-B9CA-99B65A29FA13}" type="pres">
      <dgm:prSet presAssocID="{625DA142-4A1E-4CB6-B3CF-2BFCAC8C0F8F}" presName="accent_5" presStyleCnt="0"/>
      <dgm:spPr/>
    </dgm:pt>
    <dgm:pt modelId="{26801B5F-3372-47F0-9662-7A087969E314}" type="pres">
      <dgm:prSet presAssocID="{625DA142-4A1E-4CB6-B3CF-2BFCAC8C0F8F}" presName="accentRepeatNode" presStyleLbl="solidFgAcc1" presStyleIdx="4" presStyleCnt="5"/>
      <dgm:spPr/>
    </dgm:pt>
  </dgm:ptLst>
  <dgm:cxnLst>
    <dgm:cxn modelId="{299DF096-F106-46CA-8609-43FE4224F4E1}" srcId="{58DC9847-5A19-483E-BDE6-251970DE753D}" destId="{2D9C0113-6A5B-45AE-A97B-9BDC02667913}" srcOrd="1" destOrd="0" parTransId="{23FD15BD-93BE-4E5A-8632-8C5F4730F935}" sibTransId="{FD856774-6D4E-4D59-BBBA-D37B055CD68F}"/>
    <dgm:cxn modelId="{FF394013-1C38-4AC4-A889-FF34DFCD67B3}" type="presOf" srcId="{A3F6E8C6-E95C-4610-A28D-42FB1CFFD001}" destId="{EDCE8860-ED38-44DB-B446-FC95FC7987F2}" srcOrd="0" destOrd="0" presId="urn:microsoft.com/office/officeart/2008/layout/VerticalCurvedList"/>
    <dgm:cxn modelId="{970FE1B5-2CBC-4812-9916-75E58F2A4071}" srcId="{58DC9847-5A19-483E-BDE6-251970DE753D}" destId="{625DA142-4A1E-4CB6-B3CF-2BFCAC8C0F8F}" srcOrd="4" destOrd="0" parTransId="{6C7010AB-F6AC-4014-BA07-EFB2FEEEFA02}" sibTransId="{068C7F0D-552F-47C5-B240-9D9E2C3D2DAC}"/>
    <dgm:cxn modelId="{43A25875-C8B2-400A-84C4-C553FE9E5375}" type="presOf" srcId="{58DC9847-5A19-483E-BDE6-251970DE753D}" destId="{39B327D2-D2DD-4A8E-9A6B-98156CD49628}" srcOrd="0" destOrd="0" presId="urn:microsoft.com/office/officeart/2008/layout/VerticalCurvedList"/>
    <dgm:cxn modelId="{19877423-48A9-406B-9B6D-08507EF2261F}" type="presOf" srcId="{2D9C0113-6A5B-45AE-A97B-9BDC02667913}" destId="{E0994AA0-C017-4AF7-8DA1-BD8674B2F95D}" srcOrd="0" destOrd="0" presId="urn:microsoft.com/office/officeart/2008/layout/VerticalCurvedList"/>
    <dgm:cxn modelId="{E5438E35-9A73-4FEA-B7CD-F65E6A50F2D4}" type="presOf" srcId="{DE7DB5B4-A536-434B-A2B8-30A18799215D}" destId="{2D26A124-286F-4FC3-8143-2C4A317D431F}" srcOrd="0" destOrd="0" presId="urn:microsoft.com/office/officeart/2008/layout/VerticalCurvedList"/>
    <dgm:cxn modelId="{76E6BE0E-5DCB-4283-8DB7-4EAE28ED540D}" type="presOf" srcId="{373A56A6-B9DA-4F56-B318-A7A93FCE0381}" destId="{167E1F77-5288-4255-B9BB-8CCAF736B190}" srcOrd="0" destOrd="0" presId="urn:microsoft.com/office/officeart/2008/layout/VerticalCurvedList"/>
    <dgm:cxn modelId="{51CB0CEF-249B-439C-9854-FC8DAF619384}" type="presOf" srcId="{F87A5C8E-77AC-42A4-9041-4E9A865B749D}" destId="{496481C4-241A-4B2A-AA0F-21393864B4CB}" srcOrd="0" destOrd="0" presId="urn:microsoft.com/office/officeart/2008/layout/VerticalCurvedList"/>
    <dgm:cxn modelId="{83D06EAF-B36F-4C4D-8A4E-7E287B96C952}" srcId="{58DC9847-5A19-483E-BDE6-251970DE753D}" destId="{DE7DB5B4-A536-434B-A2B8-30A18799215D}" srcOrd="0" destOrd="0" parTransId="{36789547-312B-44A3-8B27-FF7146491130}" sibTransId="{A3F6E8C6-E95C-4610-A28D-42FB1CFFD001}"/>
    <dgm:cxn modelId="{B19D6658-068D-41C8-B069-F556300786F8}" srcId="{58DC9847-5A19-483E-BDE6-251970DE753D}" destId="{373A56A6-B9DA-4F56-B318-A7A93FCE0381}" srcOrd="3" destOrd="0" parTransId="{36874B6E-5B56-4629-A724-389192FB6B64}" sibTransId="{4781ADCD-5FD6-4776-8A6F-C3BAE1A562BC}"/>
    <dgm:cxn modelId="{9D7573D5-9BA7-4AD1-A88F-C2E5103DED67}" type="presOf" srcId="{625DA142-4A1E-4CB6-B3CF-2BFCAC8C0F8F}" destId="{0B8299BC-50E1-47D8-BB0B-1B238980EEE6}" srcOrd="0" destOrd="0" presId="urn:microsoft.com/office/officeart/2008/layout/VerticalCurvedList"/>
    <dgm:cxn modelId="{E5A8CAB1-E241-4507-9E50-38EAD69E5A49}" srcId="{58DC9847-5A19-483E-BDE6-251970DE753D}" destId="{F87A5C8E-77AC-42A4-9041-4E9A865B749D}" srcOrd="2" destOrd="0" parTransId="{F4DB675B-3559-4173-8682-6C3C34FA5FB3}" sibTransId="{1002A745-7297-4C98-9707-409146E6FA85}"/>
    <dgm:cxn modelId="{A08A2C9B-120C-4100-AFB7-0E3044440EC9}" type="presParOf" srcId="{39B327D2-D2DD-4A8E-9A6B-98156CD49628}" destId="{AF729BE3-2F81-4239-BB2D-F4B4E32A7EB1}" srcOrd="0" destOrd="0" presId="urn:microsoft.com/office/officeart/2008/layout/VerticalCurvedList"/>
    <dgm:cxn modelId="{5D64A78A-9B09-4AAB-B623-E6A88068BEF9}" type="presParOf" srcId="{AF729BE3-2F81-4239-BB2D-F4B4E32A7EB1}" destId="{FDF49264-3492-4BEC-A50A-4B2982DDBD01}" srcOrd="0" destOrd="0" presId="urn:microsoft.com/office/officeart/2008/layout/VerticalCurvedList"/>
    <dgm:cxn modelId="{E52F592A-3740-4CE2-AE8C-7E63C671C3CE}" type="presParOf" srcId="{FDF49264-3492-4BEC-A50A-4B2982DDBD01}" destId="{56DA7DFD-938D-46F4-A278-A7F412489416}" srcOrd="0" destOrd="0" presId="urn:microsoft.com/office/officeart/2008/layout/VerticalCurvedList"/>
    <dgm:cxn modelId="{26EBFB15-6C48-4043-B298-387E40C30150}" type="presParOf" srcId="{FDF49264-3492-4BEC-A50A-4B2982DDBD01}" destId="{EDCE8860-ED38-44DB-B446-FC95FC7987F2}" srcOrd="1" destOrd="0" presId="urn:microsoft.com/office/officeart/2008/layout/VerticalCurvedList"/>
    <dgm:cxn modelId="{09D6F9FE-FA68-4F64-AEA0-536061DCE3D6}" type="presParOf" srcId="{FDF49264-3492-4BEC-A50A-4B2982DDBD01}" destId="{D71D029E-C937-493C-8B1A-F7D5E9A9E2D6}" srcOrd="2" destOrd="0" presId="urn:microsoft.com/office/officeart/2008/layout/VerticalCurvedList"/>
    <dgm:cxn modelId="{592E9494-44D3-4B12-8407-A1E3E1B03940}" type="presParOf" srcId="{FDF49264-3492-4BEC-A50A-4B2982DDBD01}" destId="{CAA56112-C6F0-48AC-8FC4-70788130D448}" srcOrd="3" destOrd="0" presId="urn:microsoft.com/office/officeart/2008/layout/VerticalCurvedList"/>
    <dgm:cxn modelId="{68971B6B-0ECE-4D0B-8B76-79F444162BEC}" type="presParOf" srcId="{AF729BE3-2F81-4239-BB2D-F4B4E32A7EB1}" destId="{2D26A124-286F-4FC3-8143-2C4A317D431F}" srcOrd="1" destOrd="0" presId="urn:microsoft.com/office/officeart/2008/layout/VerticalCurvedList"/>
    <dgm:cxn modelId="{D6F00DB5-B264-42A3-8AC5-CD0259AEFAAF}" type="presParOf" srcId="{AF729BE3-2F81-4239-BB2D-F4B4E32A7EB1}" destId="{773DC061-1262-4FD3-8076-4B4E192888D9}" srcOrd="2" destOrd="0" presId="urn:microsoft.com/office/officeart/2008/layout/VerticalCurvedList"/>
    <dgm:cxn modelId="{807EE4E9-D360-4AA7-9F3E-65A8A3679BE8}" type="presParOf" srcId="{773DC061-1262-4FD3-8076-4B4E192888D9}" destId="{BC883019-7FA7-4636-B3A0-CCD53A656C4B}" srcOrd="0" destOrd="0" presId="urn:microsoft.com/office/officeart/2008/layout/VerticalCurvedList"/>
    <dgm:cxn modelId="{00AAD3F2-52AC-4A8D-99DE-DC560E6542FB}" type="presParOf" srcId="{AF729BE3-2F81-4239-BB2D-F4B4E32A7EB1}" destId="{E0994AA0-C017-4AF7-8DA1-BD8674B2F95D}" srcOrd="3" destOrd="0" presId="urn:microsoft.com/office/officeart/2008/layout/VerticalCurvedList"/>
    <dgm:cxn modelId="{31E43500-2E5D-4C2B-9159-B36B8E2826EC}" type="presParOf" srcId="{AF729BE3-2F81-4239-BB2D-F4B4E32A7EB1}" destId="{03899892-2FAC-464D-B79D-62C928135C6A}" srcOrd="4" destOrd="0" presId="urn:microsoft.com/office/officeart/2008/layout/VerticalCurvedList"/>
    <dgm:cxn modelId="{A26B6442-FA02-4691-89F9-34B0DA279834}" type="presParOf" srcId="{03899892-2FAC-464D-B79D-62C928135C6A}" destId="{0AEE9F98-67F8-45CA-8FE9-B1A7D7821CD7}" srcOrd="0" destOrd="0" presId="urn:microsoft.com/office/officeart/2008/layout/VerticalCurvedList"/>
    <dgm:cxn modelId="{ABE3D3E7-9F4E-4BB0-AF1B-A0B089839CE1}" type="presParOf" srcId="{AF729BE3-2F81-4239-BB2D-F4B4E32A7EB1}" destId="{496481C4-241A-4B2A-AA0F-21393864B4CB}" srcOrd="5" destOrd="0" presId="urn:microsoft.com/office/officeart/2008/layout/VerticalCurvedList"/>
    <dgm:cxn modelId="{124513E4-1EFD-4407-92B0-DD98BF955B65}" type="presParOf" srcId="{AF729BE3-2F81-4239-BB2D-F4B4E32A7EB1}" destId="{64556B69-74B1-46AD-B70B-ADE827F0A89A}" srcOrd="6" destOrd="0" presId="urn:microsoft.com/office/officeart/2008/layout/VerticalCurvedList"/>
    <dgm:cxn modelId="{A8E11281-F372-437F-B307-9D1FD0CC6FD3}" type="presParOf" srcId="{64556B69-74B1-46AD-B70B-ADE827F0A89A}" destId="{8DF8CDBE-CBD2-41DC-B875-710EE2999844}" srcOrd="0" destOrd="0" presId="urn:microsoft.com/office/officeart/2008/layout/VerticalCurvedList"/>
    <dgm:cxn modelId="{630F08C7-87E6-4BF7-A1D7-702AD24983AC}" type="presParOf" srcId="{AF729BE3-2F81-4239-BB2D-F4B4E32A7EB1}" destId="{167E1F77-5288-4255-B9BB-8CCAF736B190}" srcOrd="7" destOrd="0" presId="urn:microsoft.com/office/officeart/2008/layout/VerticalCurvedList"/>
    <dgm:cxn modelId="{6C525492-9342-4663-92C2-2E54CDF0B1F2}" type="presParOf" srcId="{AF729BE3-2F81-4239-BB2D-F4B4E32A7EB1}" destId="{681F3323-B558-439E-97BE-349454D56B52}" srcOrd="8" destOrd="0" presId="urn:microsoft.com/office/officeart/2008/layout/VerticalCurvedList"/>
    <dgm:cxn modelId="{9449210D-7EA5-42CA-9209-14CC5BD92E71}" type="presParOf" srcId="{681F3323-B558-439E-97BE-349454D56B52}" destId="{B4FD3F06-A0FB-45A0-A513-FAFD9B5D10E3}" srcOrd="0" destOrd="0" presId="urn:microsoft.com/office/officeart/2008/layout/VerticalCurvedList"/>
    <dgm:cxn modelId="{076B3E8D-2798-461C-A832-6C0A5B0223AD}" type="presParOf" srcId="{AF729BE3-2F81-4239-BB2D-F4B4E32A7EB1}" destId="{0B8299BC-50E1-47D8-BB0B-1B238980EEE6}" srcOrd="9" destOrd="0" presId="urn:microsoft.com/office/officeart/2008/layout/VerticalCurvedList"/>
    <dgm:cxn modelId="{FA9319DC-C924-423D-BD10-127BE470BCE3}" type="presParOf" srcId="{AF729BE3-2F81-4239-BB2D-F4B4E32A7EB1}" destId="{BCFFDA4C-97F2-41AB-B9CA-99B65A29FA13}" srcOrd="10" destOrd="0" presId="urn:microsoft.com/office/officeart/2008/layout/VerticalCurvedList"/>
    <dgm:cxn modelId="{40F06C0B-1C76-4918-8DD9-3D6DED145052}" type="presParOf" srcId="{BCFFDA4C-97F2-41AB-B9CA-99B65A29FA13}" destId="{26801B5F-3372-47F0-9662-7A087969E3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9AE1CC-7359-4FEB-966F-FAE9ADE29333}" type="doc">
      <dgm:prSet loTypeId="urn:microsoft.com/office/officeart/2005/8/layout/hList2" loCatId="list" qsTypeId="urn:microsoft.com/office/officeart/2005/8/quickstyle/3d2" qsCatId="3D" csTypeId="urn:microsoft.com/office/officeart/2005/8/colors/accent3_1" csCatId="accent3" phldr="1"/>
      <dgm:spPr/>
      <dgm:t>
        <a:bodyPr/>
        <a:lstStyle/>
        <a:p>
          <a:endParaRPr lang="es-ES"/>
        </a:p>
      </dgm:t>
    </dgm:pt>
    <dgm:pt modelId="{7C8B5D07-4B7E-40A1-BFE2-CA1A212CFE40}">
      <dgm:prSet phldrT="[Texto]"/>
      <dgm:spPr/>
      <dgm:t>
        <a:bodyPr/>
        <a:lstStyle/>
        <a:p>
          <a:r>
            <a:rPr lang="es-EC" b="1" dirty="0" smtClean="0"/>
            <a:t>Para GPS</a:t>
          </a:r>
          <a:endParaRPr lang="es-ES" dirty="0"/>
        </a:p>
      </dgm:t>
    </dgm:pt>
    <dgm:pt modelId="{EF0B5CB5-E209-4753-AEFF-3EA7B77EE00D}" type="parTrans" cxnId="{B6A6A0EA-29B0-483D-9C80-8EF8806D8309}">
      <dgm:prSet/>
      <dgm:spPr/>
      <dgm:t>
        <a:bodyPr/>
        <a:lstStyle/>
        <a:p>
          <a:endParaRPr lang="es-ES"/>
        </a:p>
      </dgm:t>
    </dgm:pt>
    <dgm:pt modelId="{2FE08579-1BF0-47DF-BF20-17CF13504D1A}" type="sibTrans" cxnId="{B6A6A0EA-29B0-483D-9C80-8EF8806D8309}">
      <dgm:prSet/>
      <dgm:spPr/>
      <dgm:t>
        <a:bodyPr/>
        <a:lstStyle/>
        <a:p>
          <a:endParaRPr lang="es-ES"/>
        </a:p>
      </dgm:t>
    </dgm:pt>
    <dgm:pt modelId="{DED9B890-EAD1-49C0-9BF0-21773F76AD9B}">
      <dgm:prSet phldrT="[Texto]"/>
      <dgm:spPr/>
      <dgm:t>
        <a:bodyPr/>
        <a:lstStyle/>
        <a:p>
          <a:pPr algn="l"/>
          <a:r>
            <a:rPr lang="es-EC" dirty="0" smtClean="0"/>
            <a:t>Frecuencia: 1.575 GHz</a:t>
          </a:r>
          <a:endParaRPr lang="es-ES" dirty="0"/>
        </a:p>
      </dgm:t>
    </dgm:pt>
    <dgm:pt modelId="{D1B9BF0B-9E77-452A-A114-DEA77CDFBB9C}" type="parTrans" cxnId="{39B61B14-330F-49DF-A238-818490AA6679}">
      <dgm:prSet/>
      <dgm:spPr/>
      <dgm:t>
        <a:bodyPr/>
        <a:lstStyle/>
        <a:p>
          <a:endParaRPr lang="es-ES"/>
        </a:p>
      </dgm:t>
    </dgm:pt>
    <dgm:pt modelId="{D23C1506-C7B1-499A-B213-A7FCC2073ABA}" type="sibTrans" cxnId="{39B61B14-330F-49DF-A238-818490AA6679}">
      <dgm:prSet/>
      <dgm:spPr/>
      <dgm:t>
        <a:bodyPr/>
        <a:lstStyle/>
        <a:p>
          <a:endParaRPr lang="es-ES"/>
        </a:p>
      </dgm:t>
    </dgm:pt>
    <dgm:pt modelId="{F9C7FDF4-A39F-4CC4-A3F5-6A4BC1F45386}">
      <dgm:prSet phldrT="[Texto]"/>
      <dgm:spPr/>
      <dgm:t>
        <a:bodyPr/>
        <a:lstStyle/>
        <a:p>
          <a:r>
            <a:rPr lang="es-EC" b="1" dirty="0" smtClean="0"/>
            <a:t>Para WIFI</a:t>
          </a:r>
          <a:endParaRPr lang="es-ES" dirty="0"/>
        </a:p>
      </dgm:t>
    </dgm:pt>
    <dgm:pt modelId="{E77EA7EE-0E09-460F-8DF5-C08268C4B5D7}" type="parTrans" cxnId="{CF03B47C-C4E3-4324-9DFE-68E58B7FA77E}">
      <dgm:prSet/>
      <dgm:spPr/>
      <dgm:t>
        <a:bodyPr/>
        <a:lstStyle/>
        <a:p>
          <a:endParaRPr lang="es-ES"/>
        </a:p>
      </dgm:t>
    </dgm:pt>
    <dgm:pt modelId="{9C3615E3-C1B1-4785-BB72-14F664CA36C3}" type="sibTrans" cxnId="{CF03B47C-C4E3-4324-9DFE-68E58B7FA77E}">
      <dgm:prSet/>
      <dgm:spPr/>
      <dgm:t>
        <a:bodyPr/>
        <a:lstStyle/>
        <a:p>
          <a:endParaRPr lang="es-ES"/>
        </a:p>
      </dgm:t>
    </dgm:pt>
    <dgm:pt modelId="{14D0B91B-95B0-424F-A7DA-62B426351753}">
      <dgm:prSet phldrT="[Texto]"/>
      <dgm:spPr/>
      <dgm:t>
        <a:bodyPr/>
        <a:lstStyle/>
        <a:p>
          <a:r>
            <a:rPr lang="es-EC" smtClean="0"/>
            <a:t>Frecuencia: 2.44 GHz</a:t>
          </a:r>
          <a:endParaRPr lang="es-ES" dirty="0"/>
        </a:p>
      </dgm:t>
    </dgm:pt>
    <dgm:pt modelId="{91226D46-E3AC-47D3-9782-16CD197DCA73}" type="parTrans" cxnId="{DEE03E87-6E9C-4511-965B-A38FD8FD9AEC}">
      <dgm:prSet/>
      <dgm:spPr/>
      <dgm:t>
        <a:bodyPr/>
        <a:lstStyle/>
        <a:p>
          <a:endParaRPr lang="es-ES"/>
        </a:p>
      </dgm:t>
    </dgm:pt>
    <dgm:pt modelId="{003C3CBA-ABC0-42F7-89B7-D4D5ECE6D326}" type="sibTrans" cxnId="{DEE03E87-6E9C-4511-965B-A38FD8FD9AEC}">
      <dgm:prSet/>
      <dgm:spPr/>
      <dgm:t>
        <a:bodyPr/>
        <a:lstStyle/>
        <a:p>
          <a:endParaRPr lang="es-ES"/>
        </a:p>
      </dgm:t>
    </dgm:pt>
    <dgm:pt modelId="{9CA44839-98AA-4BF3-A7A3-015AA819D9B8}">
      <dgm:prSet/>
      <dgm:spPr/>
      <dgm:t>
        <a:bodyPr/>
        <a:lstStyle/>
        <a:p>
          <a:pPr algn="l"/>
          <a:r>
            <a:rPr lang="es-EC" dirty="0" smtClean="0"/>
            <a:t>Amplitud: 5-10 </a:t>
          </a:r>
          <a:r>
            <a:rPr lang="es-EC" dirty="0" err="1" smtClean="0"/>
            <a:t>dBm</a:t>
          </a:r>
          <a:endParaRPr lang="es-ES" dirty="0"/>
        </a:p>
      </dgm:t>
    </dgm:pt>
    <dgm:pt modelId="{B242EE08-7EF2-4834-829F-AB802217D4C9}" type="parTrans" cxnId="{F9D91375-90C2-493E-A31A-9C225BC59E3D}">
      <dgm:prSet/>
      <dgm:spPr/>
      <dgm:t>
        <a:bodyPr/>
        <a:lstStyle/>
        <a:p>
          <a:endParaRPr lang="es-ES"/>
        </a:p>
      </dgm:t>
    </dgm:pt>
    <dgm:pt modelId="{02A9B3AF-4074-47C2-8EC5-DBBB67CC01F3}" type="sibTrans" cxnId="{F9D91375-90C2-493E-A31A-9C225BC59E3D}">
      <dgm:prSet/>
      <dgm:spPr/>
      <dgm:t>
        <a:bodyPr/>
        <a:lstStyle/>
        <a:p>
          <a:endParaRPr lang="es-ES"/>
        </a:p>
      </dgm:t>
    </dgm:pt>
    <dgm:pt modelId="{5125A46F-E721-4E0D-BBF5-6C67CC6C8F34}">
      <dgm:prSet/>
      <dgm:spPr/>
      <dgm:t>
        <a:bodyPr/>
        <a:lstStyle/>
        <a:p>
          <a:pPr algn="l"/>
          <a:r>
            <a:rPr lang="es-EC" smtClean="0"/>
            <a:t>Tipo de modulación: FM</a:t>
          </a:r>
          <a:endParaRPr lang="es-ES"/>
        </a:p>
      </dgm:t>
    </dgm:pt>
    <dgm:pt modelId="{2B61F64A-4B3D-4CF8-A686-ECE2B444237F}" type="parTrans" cxnId="{A9615D14-C01A-4D35-9E63-D62625F293DE}">
      <dgm:prSet/>
      <dgm:spPr/>
      <dgm:t>
        <a:bodyPr/>
        <a:lstStyle/>
        <a:p>
          <a:endParaRPr lang="es-ES"/>
        </a:p>
      </dgm:t>
    </dgm:pt>
    <dgm:pt modelId="{A325C709-2E91-4013-B6D0-66AEA72179C9}" type="sibTrans" cxnId="{A9615D14-C01A-4D35-9E63-D62625F293DE}">
      <dgm:prSet/>
      <dgm:spPr/>
      <dgm:t>
        <a:bodyPr/>
        <a:lstStyle/>
        <a:p>
          <a:endParaRPr lang="es-ES"/>
        </a:p>
      </dgm:t>
    </dgm:pt>
    <dgm:pt modelId="{FA256729-D6DA-4666-B751-C3D0F220E9D0}">
      <dgm:prSet/>
      <dgm:spPr/>
      <dgm:t>
        <a:bodyPr/>
        <a:lstStyle/>
        <a:p>
          <a:pPr algn="just"/>
          <a:r>
            <a:rPr lang="es-EC" dirty="0" smtClean="0"/>
            <a:t>Desvío de </a:t>
          </a:r>
          <a:r>
            <a:rPr lang="es-EC" dirty="0" smtClean="0"/>
            <a:t>frecuencia   (equivalente a ancho de banda): 10 MHz</a:t>
          </a:r>
          <a:endParaRPr lang="es-ES" dirty="0"/>
        </a:p>
      </dgm:t>
    </dgm:pt>
    <dgm:pt modelId="{96A333FF-0828-4909-A5EA-9C2FC013BBDF}" type="parTrans" cxnId="{AD4035AE-55F2-45FA-9FB5-2F0AAC419498}">
      <dgm:prSet/>
      <dgm:spPr/>
      <dgm:t>
        <a:bodyPr/>
        <a:lstStyle/>
        <a:p>
          <a:endParaRPr lang="es-ES"/>
        </a:p>
      </dgm:t>
    </dgm:pt>
    <dgm:pt modelId="{65A8D9C2-CE0C-401F-920D-7382129CFCA0}" type="sibTrans" cxnId="{AD4035AE-55F2-45FA-9FB5-2F0AAC419498}">
      <dgm:prSet/>
      <dgm:spPr/>
      <dgm:t>
        <a:bodyPr/>
        <a:lstStyle/>
        <a:p>
          <a:endParaRPr lang="es-ES"/>
        </a:p>
      </dgm:t>
    </dgm:pt>
    <dgm:pt modelId="{71255E61-AB97-4ED5-BFF3-985DD15AB349}">
      <dgm:prSet/>
      <dgm:spPr/>
      <dgm:t>
        <a:bodyPr/>
        <a:lstStyle/>
        <a:p>
          <a:pPr algn="l"/>
          <a:r>
            <a:rPr lang="es-EC" dirty="0" err="1" smtClean="0"/>
            <a:t>Rate</a:t>
          </a:r>
          <a:r>
            <a:rPr lang="es-EC" dirty="0" smtClean="0"/>
            <a:t> FM: 2.5 KHz (señal interna del generador)</a:t>
          </a:r>
          <a:endParaRPr lang="es-ES" dirty="0"/>
        </a:p>
      </dgm:t>
    </dgm:pt>
    <dgm:pt modelId="{F98C3B32-885D-44BE-843F-526D14E2752C}" type="parTrans" cxnId="{AB898E39-8B95-49DC-9C14-F2CA10CF52D7}">
      <dgm:prSet/>
      <dgm:spPr/>
      <dgm:t>
        <a:bodyPr/>
        <a:lstStyle/>
        <a:p>
          <a:endParaRPr lang="es-ES"/>
        </a:p>
      </dgm:t>
    </dgm:pt>
    <dgm:pt modelId="{40E31778-E858-4E73-BCE1-FBE53F3F2BB1}" type="sibTrans" cxnId="{AB898E39-8B95-49DC-9C14-F2CA10CF52D7}">
      <dgm:prSet/>
      <dgm:spPr/>
      <dgm:t>
        <a:bodyPr/>
        <a:lstStyle/>
        <a:p>
          <a:endParaRPr lang="es-ES"/>
        </a:p>
      </dgm:t>
    </dgm:pt>
    <dgm:pt modelId="{B338E8B7-51C5-46F2-8066-01713114992E}">
      <dgm:prSet/>
      <dgm:spPr/>
      <dgm:t>
        <a:bodyPr/>
        <a:lstStyle/>
        <a:p>
          <a:r>
            <a:rPr lang="es-EC" smtClean="0"/>
            <a:t>Amplitud: 5-10 dBm</a:t>
          </a:r>
          <a:endParaRPr lang="es-ES"/>
        </a:p>
      </dgm:t>
    </dgm:pt>
    <dgm:pt modelId="{7F12A14D-485D-45EF-A360-88BD1EDFFD5B}" type="parTrans" cxnId="{511C0067-85D4-470A-BBCA-95407485C0E2}">
      <dgm:prSet/>
      <dgm:spPr/>
      <dgm:t>
        <a:bodyPr/>
        <a:lstStyle/>
        <a:p>
          <a:endParaRPr lang="es-ES"/>
        </a:p>
      </dgm:t>
    </dgm:pt>
    <dgm:pt modelId="{9CC6C6AD-E2B5-4592-98C6-FD2672599245}" type="sibTrans" cxnId="{511C0067-85D4-470A-BBCA-95407485C0E2}">
      <dgm:prSet/>
      <dgm:spPr/>
      <dgm:t>
        <a:bodyPr/>
        <a:lstStyle/>
        <a:p>
          <a:endParaRPr lang="es-ES"/>
        </a:p>
      </dgm:t>
    </dgm:pt>
    <dgm:pt modelId="{0585C5D7-32C4-4A76-8879-61A46108A529}">
      <dgm:prSet/>
      <dgm:spPr/>
      <dgm:t>
        <a:bodyPr/>
        <a:lstStyle/>
        <a:p>
          <a:r>
            <a:rPr lang="es-EC" smtClean="0"/>
            <a:t>Tipo de modulación: FM</a:t>
          </a:r>
          <a:endParaRPr lang="es-ES"/>
        </a:p>
      </dgm:t>
    </dgm:pt>
    <dgm:pt modelId="{4CA6CA6F-9064-4E95-9DCB-A6F9B98C1D9C}" type="parTrans" cxnId="{9C63C060-9CDD-460A-A8F8-28DD8D36FA8D}">
      <dgm:prSet/>
      <dgm:spPr/>
      <dgm:t>
        <a:bodyPr/>
        <a:lstStyle/>
        <a:p>
          <a:endParaRPr lang="es-ES"/>
        </a:p>
      </dgm:t>
    </dgm:pt>
    <dgm:pt modelId="{E06824CF-26DD-4EDF-9CE1-520907ADE7DD}" type="sibTrans" cxnId="{9C63C060-9CDD-460A-A8F8-28DD8D36FA8D}">
      <dgm:prSet/>
      <dgm:spPr/>
      <dgm:t>
        <a:bodyPr/>
        <a:lstStyle/>
        <a:p>
          <a:endParaRPr lang="es-ES"/>
        </a:p>
      </dgm:t>
    </dgm:pt>
    <dgm:pt modelId="{1B7EE209-9EF2-4010-854A-1DF02DEE2CF1}">
      <dgm:prSet/>
      <dgm:spPr/>
      <dgm:t>
        <a:bodyPr/>
        <a:lstStyle/>
        <a:p>
          <a:r>
            <a:rPr lang="es-EC" dirty="0" smtClean="0"/>
            <a:t>Desvío de frecuencia </a:t>
          </a:r>
          <a:r>
            <a:rPr lang="es-EC" dirty="0" smtClean="0"/>
            <a:t>  (equivalente </a:t>
          </a:r>
          <a:r>
            <a:rPr lang="es-EC" dirty="0" smtClean="0"/>
            <a:t>a ancho de banda): 32 MHz</a:t>
          </a:r>
          <a:endParaRPr lang="es-ES" dirty="0"/>
        </a:p>
      </dgm:t>
    </dgm:pt>
    <dgm:pt modelId="{028B5064-9CAA-4883-8798-634F03FFC744}" type="parTrans" cxnId="{8A06578B-ED62-4CE0-A05A-2C281C87CAA6}">
      <dgm:prSet/>
      <dgm:spPr/>
      <dgm:t>
        <a:bodyPr/>
        <a:lstStyle/>
        <a:p>
          <a:endParaRPr lang="es-ES"/>
        </a:p>
      </dgm:t>
    </dgm:pt>
    <dgm:pt modelId="{9B801E5E-46C9-4A7A-8C70-25894E687190}" type="sibTrans" cxnId="{8A06578B-ED62-4CE0-A05A-2C281C87CAA6}">
      <dgm:prSet/>
      <dgm:spPr/>
      <dgm:t>
        <a:bodyPr/>
        <a:lstStyle/>
        <a:p>
          <a:endParaRPr lang="es-ES"/>
        </a:p>
      </dgm:t>
    </dgm:pt>
    <dgm:pt modelId="{BED8ED70-A89C-4BB6-91EB-CC06AE8CF968}">
      <dgm:prSet/>
      <dgm:spPr/>
      <dgm:t>
        <a:bodyPr/>
        <a:lstStyle/>
        <a:p>
          <a:r>
            <a:rPr lang="es-EC" smtClean="0"/>
            <a:t>Rate FM: 15 KHz (señal interna del generador)</a:t>
          </a:r>
          <a:endParaRPr lang="es-ES"/>
        </a:p>
      </dgm:t>
    </dgm:pt>
    <dgm:pt modelId="{DCFBA3EB-128C-4790-BB27-1FBA9E85A2F1}" type="parTrans" cxnId="{8061A0EC-F2E9-4703-98DA-B7C7C6D0F14F}">
      <dgm:prSet/>
      <dgm:spPr/>
      <dgm:t>
        <a:bodyPr/>
        <a:lstStyle/>
        <a:p>
          <a:endParaRPr lang="es-ES"/>
        </a:p>
      </dgm:t>
    </dgm:pt>
    <dgm:pt modelId="{CD9F470B-6AB2-4E34-B9EF-BCE9FF7EC086}" type="sibTrans" cxnId="{8061A0EC-F2E9-4703-98DA-B7C7C6D0F14F}">
      <dgm:prSet/>
      <dgm:spPr/>
      <dgm:t>
        <a:bodyPr/>
        <a:lstStyle/>
        <a:p>
          <a:endParaRPr lang="es-ES"/>
        </a:p>
      </dgm:t>
    </dgm:pt>
    <dgm:pt modelId="{F662DE44-32E4-481C-94B5-E32F76039D6C}" type="pres">
      <dgm:prSet presAssocID="{D79AE1CC-7359-4FEB-966F-FAE9ADE29333}" presName="linearFlow" presStyleCnt="0">
        <dgm:presLayoutVars>
          <dgm:dir/>
          <dgm:animLvl val="lvl"/>
          <dgm:resizeHandles/>
        </dgm:presLayoutVars>
      </dgm:prSet>
      <dgm:spPr/>
      <dgm:t>
        <a:bodyPr/>
        <a:lstStyle/>
        <a:p>
          <a:endParaRPr lang="es-ES"/>
        </a:p>
      </dgm:t>
    </dgm:pt>
    <dgm:pt modelId="{329E2C83-8288-45F4-8679-C4E5EB3EDDA1}" type="pres">
      <dgm:prSet presAssocID="{7C8B5D07-4B7E-40A1-BFE2-CA1A212CFE40}" presName="compositeNode" presStyleCnt="0">
        <dgm:presLayoutVars>
          <dgm:bulletEnabled val="1"/>
        </dgm:presLayoutVars>
      </dgm:prSet>
      <dgm:spPr/>
    </dgm:pt>
    <dgm:pt modelId="{3565914B-DADC-4BC7-806A-BBFDC3461DA8}" type="pres">
      <dgm:prSet presAssocID="{7C8B5D07-4B7E-40A1-BFE2-CA1A212CFE40}" presName="image" presStyleLbl="fgImgPlace1" presStyleIdx="0" presStyleCnt="2"/>
      <dgm:spPr/>
    </dgm:pt>
    <dgm:pt modelId="{1D7F9D15-0E20-40ED-85F6-09C659304FB9}" type="pres">
      <dgm:prSet presAssocID="{7C8B5D07-4B7E-40A1-BFE2-CA1A212CFE40}" presName="childNode" presStyleLbl="node1" presStyleIdx="0" presStyleCnt="2">
        <dgm:presLayoutVars>
          <dgm:bulletEnabled val="1"/>
        </dgm:presLayoutVars>
      </dgm:prSet>
      <dgm:spPr/>
      <dgm:t>
        <a:bodyPr/>
        <a:lstStyle/>
        <a:p>
          <a:endParaRPr lang="es-ES"/>
        </a:p>
      </dgm:t>
    </dgm:pt>
    <dgm:pt modelId="{5135B8DC-7ADA-47D6-8807-4741E5885CA6}" type="pres">
      <dgm:prSet presAssocID="{7C8B5D07-4B7E-40A1-BFE2-CA1A212CFE40}" presName="parentNode" presStyleLbl="revTx" presStyleIdx="0" presStyleCnt="2">
        <dgm:presLayoutVars>
          <dgm:chMax val="0"/>
          <dgm:bulletEnabled val="1"/>
        </dgm:presLayoutVars>
      </dgm:prSet>
      <dgm:spPr/>
      <dgm:t>
        <a:bodyPr/>
        <a:lstStyle/>
        <a:p>
          <a:endParaRPr lang="es-ES"/>
        </a:p>
      </dgm:t>
    </dgm:pt>
    <dgm:pt modelId="{5B4948B0-281D-4450-BA46-285F7B0F8BC6}" type="pres">
      <dgm:prSet presAssocID="{2FE08579-1BF0-47DF-BF20-17CF13504D1A}" presName="sibTrans" presStyleCnt="0"/>
      <dgm:spPr/>
    </dgm:pt>
    <dgm:pt modelId="{A9E79035-2E12-44F4-8EAD-DD1ABC4753DB}" type="pres">
      <dgm:prSet presAssocID="{F9C7FDF4-A39F-4CC4-A3F5-6A4BC1F45386}" presName="compositeNode" presStyleCnt="0">
        <dgm:presLayoutVars>
          <dgm:bulletEnabled val="1"/>
        </dgm:presLayoutVars>
      </dgm:prSet>
      <dgm:spPr/>
    </dgm:pt>
    <dgm:pt modelId="{B21AA104-30AF-46BA-85A1-2B8774984348}" type="pres">
      <dgm:prSet presAssocID="{F9C7FDF4-A39F-4CC4-A3F5-6A4BC1F45386}" presName="image" presStyleLbl="fgImgPlace1" presStyleIdx="1" presStyleCnt="2"/>
      <dgm:spPr/>
    </dgm:pt>
    <dgm:pt modelId="{E8FAB092-3FB5-4B32-9501-286BBA71D263}" type="pres">
      <dgm:prSet presAssocID="{F9C7FDF4-A39F-4CC4-A3F5-6A4BC1F45386}" presName="childNode" presStyleLbl="node1" presStyleIdx="1" presStyleCnt="2">
        <dgm:presLayoutVars>
          <dgm:bulletEnabled val="1"/>
        </dgm:presLayoutVars>
      </dgm:prSet>
      <dgm:spPr/>
      <dgm:t>
        <a:bodyPr/>
        <a:lstStyle/>
        <a:p>
          <a:endParaRPr lang="es-ES"/>
        </a:p>
      </dgm:t>
    </dgm:pt>
    <dgm:pt modelId="{5DBE622E-B4BB-4349-9A61-DF668C2F0AAE}" type="pres">
      <dgm:prSet presAssocID="{F9C7FDF4-A39F-4CC4-A3F5-6A4BC1F45386}" presName="parentNode" presStyleLbl="revTx" presStyleIdx="1" presStyleCnt="2">
        <dgm:presLayoutVars>
          <dgm:chMax val="0"/>
          <dgm:bulletEnabled val="1"/>
        </dgm:presLayoutVars>
      </dgm:prSet>
      <dgm:spPr/>
      <dgm:t>
        <a:bodyPr/>
        <a:lstStyle/>
        <a:p>
          <a:endParaRPr lang="es-ES"/>
        </a:p>
      </dgm:t>
    </dgm:pt>
  </dgm:ptLst>
  <dgm:cxnLst>
    <dgm:cxn modelId="{8A06578B-ED62-4CE0-A05A-2C281C87CAA6}" srcId="{F9C7FDF4-A39F-4CC4-A3F5-6A4BC1F45386}" destId="{1B7EE209-9EF2-4010-854A-1DF02DEE2CF1}" srcOrd="3" destOrd="0" parTransId="{028B5064-9CAA-4883-8798-634F03FFC744}" sibTransId="{9B801E5E-46C9-4A7A-8C70-25894E687190}"/>
    <dgm:cxn modelId="{00008BC7-C048-4BC4-BCF1-5E2322CFF262}" type="presOf" srcId="{5125A46F-E721-4E0D-BBF5-6C67CC6C8F34}" destId="{1D7F9D15-0E20-40ED-85F6-09C659304FB9}" srcOrd="0" destOrd="2" presId="urn:microsoft.com/office/officeart/2005/8/layout/hList2"/>
    <dgm:cxn modelId="{BD8AE635-AF56-4ECB-B4F4-EA964767BE25}" type="presOf" srcId="{14D0B91B-95B0-424F-A7DA-62B426351753}" destId="{E8FAB092-3FB5-4B32-9501-286BBA71D263}" srcOrd="0" destOrd="0" presId="urn:microsoft.com/office/officeart/2005/8/layout/hList2"/>
    <dgm:cxn modelId="{2BD48015-3D0A-4D2B-8B6E-430F3DE00492}" type="presOf" srcId="{B338E8B7-51C5-46F2-8066-01713114992E}" destId="{E8FAB092-3FB5-4B32-9501-286BBA71D263}" srcOrd="0" destOrd="1" presId="urn:microsoft.com/office/officeart/2005/8/layout/hList2"/>
    <dgm:cxn modelId="{8061A0EC-F2E9-4703-98DA-B7C7C6D0F14F}" srcId="{F9C7FDF4-A39F-4CC4-A3F5-6A4BC1F45386}" destId="{BED8ED70-A89C-4BB6-91EB-CC06AE8CF968}" srcOrd="4" destOrd="0" parTransId="{DCFBA3EB-128C-4790-BB27-1FBA9E85A2F1}" sibTransId="{CD9F470B-6AB2-4E34-B9EF-BCE9FF7EC086}"/>
    <dgm:cxn modelId="{CF03B47C-C4E3-4324-9DFE-68E58B7FA77E}" srcId="{D79AE1CC-7359-4FEB-966F-FAE9ADE29333}" destId="{F9C7FDF4-A39F-4CC4-A3F5-6A4BC1F45386}" srcOrd="1" destOrd="0" parTransId="{E77EA7EE-0E09-460F-8DF5-C08268C4B5D7}" sibTransId="{9C3615E3-C1B1-4785-BB72-14F664CA36C3}"/>
    <dgm:cxn modelId="{3B5B2DFE-02B1-4225-9173-B07C73021EE8}" type="presOf" srcId="{BED8ED70-A89C-4BB6-91EB-CC06AE8CF968}" destId="{E8FAB092-3FB5-4B32-9501-286BBA71D263}" srcOrd="0" destOrd="4" presId="urn:microsoft.com/office/officeart/2005/8/layout/hList2"/>
    <dgm:cxn modelId="{604BC439-8F4D-49EB-BA6F-E2B6AA075B75}" type="presOf" srcId="{71255E61-AB97-4ED5-BFF3-985DD15AB349}" destId="{1D7F9D15-0E20-40ED-85F6-09C659304FB9}" srcOrd="0" destOrd="4" presId="urn:microsoft.com/office/officeart/2005/8/layout/hList2"/>
    <dgm:cxn modelId="{209EDACB-17FC-4E8D-9AE9-E924BFC4B718}" type="presOf" srcId="{9CA44839-98AA-4BF3-A7A3-015AA819D9B8}" destId="{1D7F9D15-0E20-40ED-85F6-09C659304FB9}" srcOrd="0" destOrd="1" presId="urn:microsoft.com/office/officeart/2005/8/layout/hList2"/>
    <dgm:cxn modelId="{AD4035AE-55F2-45FA-9FB5-2F0AAC419498}" srcId="{7C8B5D07-4B7E-40A1-BFE2-CA1A212CFE40}" destId="{FA256729-D6DA-4666-B751-C3D0F220E9D0}" srcOrd="3" destOrd="0" parTransId="{96A333FF-0828-4909-A5EA-9C2FC013BBDF}" sibTransId="{65A8D9C2-CE0C-401F-920D-7382129CFCA0}"/>
    <dgm:cxn modelId="{A140FFE1-1831-4CFE-A3C5-8E6B99CAACED}" type="presOf" srcId="{D79AE1CC-7359-4FEB-966F-FAE9ADE29333}" destId="{F662DE44-32E4-481C-94B5-E32F76039D6C}" srcOrd="0" destOrd="0" presId="urn:microsoft.com/office/officeart/2005/8/layout/hList2"/>
    <dgm:cxn modelId="{85364086-32DD-464C-82C4-CF14D80C5932}" type="presOf" srcId="{1B7EE209-9EF2-4010-854A-1DF02DEE2CF1}" destId="{E8FAB092-3FB5-4B32-9501-286BBA71D263}" srcOrd="0" destOrd="3" presId="urn:microsoft.com/office/officeart/2005/8/layout/hList2"/>
    <dgm:cxn modelId="{7AC6C5D2-7C6C-4907-B450-C14563FC89EB}" type="presOf" srcId="{0585C5D7-32C4-4A76-8879-61A46108A529}" destId="{E8FAB092-3FB5-4B32-9501-286BBA71D263}" srcOrd="0" destOrd="2" presId="urn:microsoft.com/office/officeart/2005/8/layout/hList2"/>
    <dgm:cxn modelId="{9C63C060-9CDD-460A-A8F8-28DD8D36FA8D}" srcId="{F9C7FDF4-A39F-4CC4-A3F5-6A4BC1F45386}" destId="{0585C5D7-32C4-4A76-8879-61A46108A529}" srcOrd="2" destOrd="0" parTransId="{4CA6CA6F-9064-4E95-9DCB-A6F9B98C1D9C}" sibTransId="{E06824CF-26DD-4EDF-9CE1-520907ADE7DD}"/>
    <dgm:cxn modelId="{39B61B14-330F-49DF-A238-818490AA6679}" srcId="{7C8B5D07-4B7E-40A1-BFE2-CA1A212CFE40}" destId="{DED9B890-EAD1-49C0-9BF0-21773F76AD9B}" srcOrd="0" destOrd="0" parTransId="{D1B9BF0B-9E77-452A-A114-DEA77CDFBB9C}" sibTransId="{D23C1506-C7B1-499A-B213-A7FCC2073ABA}"/>
    <dgm:cxn modelId="{B6A6A0EA-29B0-483D-9C80-8EF8806D8309}" srcId="{D79AE1CC-7359-4FEB-966F-FAE9ADE29333}" destId="{7C8B5D07-4B7E-40A1-BFE2-CA1A212CFE40}" srcOrd="0" destOrd="0" parTransId="{EF0B5CB5-E209-4753-AEFF-3EA7B77EE00D}" sibTransId="{2FE08579-1BF0-47DF-BF20-17CF13504D1A}"/>
    <dgm:cxn modelId="{E9A9B3EF-6C51-438B-B81A-755633536701}" type="presOf" srcId="{F9C7FDF4-A39F-4CC4-A3F5-6A4BC1F45386}" destId="{5DBE622E-B4BB-4349-9A61-DF668C2F0AAE}" srcOrd="0" destOrd="0" presId="urn:microsoft.com/office/officeart/2005/8/layout/hList2"/>
    <dgm:cxn modelId="{AB898E39-8B95-49DC-9C14-F2CA10CF52D7}" srcId="{7C8B5D07-4B7E-40A1-BFE2-CA1A212CFE40}" destId="{71255E61-AB97-4ED5-BFF3-985DD15AB349}" srcOrd="4" destOrd="0" parTransId="{F98C3B32-885D-44BE-843F-526D14E2752C}" sibTransId="{40E31778-E858-4E73-BCE1-FBE53F3F2BB1}"/>
    <dgm:cxn modelId="{F9D91375-90C2-493E-A31A-9C225BC59E3D}" srcId="{7C8B5D07-4B7E-40A1-BFE2-CA1A212CFE40}" destId="{9CA44839-98AA-4BF3-A7A3-015AA819D9B8}" srcOrd="1" destOrd="0" parTransId="{B242EE08-7EF2-4834-829F-AB802217D4C9}" sibTransId="{02A9B3AF-4074-47C2-8EC5-DBBB67CC01F3}"/>
    <dgm:cxn modelId="{A9615D14-C01A-4D35-9E63-D62625F293DE}" srcId="{7C8B5D07-4B7E-40A1-BFE2-CA1A212CFE40}" destId="{5125A46F-E721-4E0D-BBF5-6C67CC6C8F34}" srcOrd="2" destOrd="0" parTransId="{2B61F64A-4B3D-4CF8-A686-ECE2B444237F}" sibTransId="{A325C709-2E91-4013-B6D0-66AEA72179C9}"/>
    <dgm:cxn modelId="{ED910671-127F-47DB-8C69-9812298473C8}" type="presOf" srcId="{FA256729-D6DA-4666-B751-C3D0F220E9D0}" destId="{1D7F9D15-0E20-40ED-85F6-09C659304FB9}" srcOrd="0" destOrd="3" presId="urn:microsoft.com/office/officeart/2005/8/layout/hList2"/>
    <dgm:cxn modelId="{DEE03E87-6E9C-4511-965B-A38FD8FD9AEC}" srcId="{F9C7FDF4-A39F-4CC4-A3F5-6A4BC1F45386}" destId="{14D0B91B-95B0-424F-A7DA-62B426351753}" srcOrd="0" destOrd="0" parTransId="{91226D46-E3AC-47D3-9782-16CD197DCA73}" sibTransId="{003C3CBA-ABC0-42F7-89B7-D4D5ECE6D326}"/>
    <dgm:cxn modelId="{511C0067-85D4-470A-BBCA-95407485C0E2}" srcId="{F9C7FDF4-A39F-4CC4-A3F5-6A4BC1F45386}" destId="{B338E8B7-51C5-46F2-8066-01713114992E}" srcOrd="1" destOrd="0" parTransId="{7F12A14D-485D-45EF-A360-88BD1EDFFD5B}" sibTransId="{9CC6C6AD-E2B5-4592-98C6-FD2672599245}"/>
    <dgm:cxn modelId="{333A0083-F2A3-4F40-8763-A761E72A2D7C}" type="presOf" srcId="{DED9B890-EAD1-49C0-9BF0-21773F76AD9B}" destId="{1D7F9D15-0E20-40ED-85F6-09C659304FB9}" srcOrd="0" destOrd="0" presId="urn:microsoft.com/office/officeart/2005/8/layout/hList2"/>
    <dgm:cxn modelId="{F49E946E-99DF-4EAF-8F43-E3397F59B8B4}" type="presOf" srcId="{7C8B5D07-4B7E-40A1-BFE2-CA1A212CFE40}" destId="{5135B8DC-7ADA-47D6-8807-4741E5885CA6}" srcOrd="0" destOrd="0" presId="urn:microsoft.com/office/officeart/2005/8/layout/hList2"/>
    <dgm:cxn modelId="{7C075B22-9E53-4F62-9E89-6E91AAF0C38D}" type="presParOf" srcId="{F662DE44-32E4-481C-94B5-E32F76039D6C}" destId="{329E2C83-8288-45F4-8679-C4E5EB3EDDA1}" srcOrd="0" destOrd="0" presId="urn:microsoft.com/office/officeart/2005/8/layout/hList2"/>
    <dgm:cxn modelId="{FCD5EBF6-1DCD-4B18-8EA7-99F9F3FF27E7}" type="presParOf" srcId="{329E2C83-8288-45F4-8679-C4E5EB3EDDA1}" destId="{3565914B-DADC-4BC7-806A-BBFDC3461DA8}" srcOrd="0" destOrd="0" presId="urn:microsoft.com/office/officeart/2005/8/layout/hList2"/>
    <dgm:cxn modelId="{8DB3885C-95CB-42EB-A163-71B5A9ECD0CE}" type="presParOf" srcId="{329E2C83-8288-45F4-8679-C4E5EB3EDDA1}" destId="{1D7F9D15-0E20-40ED-85F6-09C659304FB9}" srcOrd="1" destOrd="0" presId="urn:microsoft.com/office/officeart/2005/8/layout/hList2"/>
    <dgm:cxn modelId="{AB556D75-5BDB-45EE-8C90-74CF652F02A1}" type="presParOf" srcId="{329E2C83-8288-45F4-8679-C4E5EB3EDDA1}" destId="{5135B8DC-7ADA-47D6-8807-4741E5885CA6}" srcOrd="2" destOrd="0" presId="urn:microsoft.com/office/officeart/2005/8/layout/hList2"/>
    <dgm:cxn modelId="{3FA6FDAC-330B-47B5-AD66-3EF5B0A9F060}" type="presParOf" srcId="{F662DE44-32E4-481C-94B5-E32F76039D6C}" destId="{5B4948B0-281D-4450-BA46-285F7B0F8BC6}" srcOrd="1" destOrd="0" presId="urn:microsoft.com/office/officeart/2005/8/layout/hList2"/>
    <dgm:cxn modelId="{01F6E8A0-8E2E-4391-88B9-E1880F2D3108}" type="presParOf" srcId="{F662DE44-32E4-481C-94B5-E32F76039D6C}" destId="{A9E79035-2E12-44F4-8EAD-DD1ABC4753DB}" srcOrd="2" destOrd="0" presId="urn:microsoft.com/office/officeart/2005/8/layout/hList2"/>
    <dgm:cxn modelId="{97628A73-4920-464C-B12D-3DFD6CFB9E0D}" type="presParOf" srcId="{A9E79035-2E12-44F4-8EAD-DD1ABC4753DB}" destId="{B21AA104-30AF-46BA-85A1-2B8774984348}" srcOrd="0" destOrd="0" presId="urn:microsoft.com/office/officeart/2005/8/layout/hList2"/>
    <dgm:cxn modelId="{0CDBC670-0078-4A41-8085-1B4AD1E6C96D}" type="presParOf" srcId="{A9E79035-2E12-44F4-8EAD-DD1ABC4753DB}" destId="{E8FAB092-3FB5-4B32-9501-286BBA71D263}" srcOrd="1" destOrd="0" presId="urn:microsoft.com/office/officeart/2005/8/layout/hList2"/>
    <dgm:cxn modelId="{BD5A7FFE-A22C-4FE1-B16B-DFAFDBAD1519}" type="presParOf" srcId="{A9E79035-2E12-44F4-8EAD-DD1ABC4753DB}" destId="{5DBE622E-B4BB-4349-9A61-DF668C2F0AA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9AE1CC-7359-4FEB-966F-FAE9ADE29333}"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7C8B5D07-4B7E-40A1-BFE2-CA1A212CFE40}">
      <dgm:prSet phldrT="[Texto]"/>
      <dgm:spPr/>
      <dgm:t>
        <a:bodyPr/>
        <a:lstStyle/>
        <a:p>
          <a:r>
            <a:rPr lang="es-EC" b="1" dirty="0" smtClean="0"/>
            <a:t>Para GPS</a:t>
          </a:r>
          <a:endParaRPr lang="es-ES" dirty="0"/>
        </a:p>
      </dgm:t>
    </dgm:pt>
    <dgm:pt modelId="{EF0B5CB5-E209-4753-AEFF-3EA7B77EE00D}" type="parTrans" cxnId="{B6A6A0EA-29B0-483D-9C80-8EF8806D8309}">
      <dgm:prSet/>
      <dgm:spPr/>
      <dgm:t>
        <a:bodyPr/>
        <a:lstStyle/>
        <a:p>
          <a:endParaRPr lang="es-ES"/>
        </a:p>
      </dgm:t>
    </dgm:pt>
    <dgm:pt modelId="{2FE08579-1BF0-47DF-BF20-17CF13504D1A}" type="sibTrans" cxnId="{B6A6A0EA-29B0-483D-9C80-8EF8806D8309}">
      <dgm:prSet/>
      <dgm:spPr/>
      <dgm:t>
        <a:bodyPr/>
        <a:lstStyle/>
        <a:p>
          <a:endParaRPr lang="es-ES"/>
        </a:p>
      </dgm:t>
    </dgm:pt>
    <dgm:pt modelId="{DED9B890-EAD1-49C0-9BF0-21773F76AD9B}">
      <dgm:prSet phldrT="[Texto]"/>
      <dgm:spPr/>
      <dgm:t>
        <a:bodyPr/>
        <a:lstStyle/>
        <a:p>
          <a:pPr algn="just"/>
          <a:r>
            <a:rPr lang="es-EC" dirty="0" smtClean="0"/>
            <a:t>Corresponde a 100 m y 200m de distancia y 80 m de altura, del jamming, se ubica al drone, variando la potencia de salida del generador vectorial de señales entre 5dBm, 7dBm y 10dBm. </a:t>
          </a:r>
          <a:endParaRPr lang="es-ES" dirty="0"/>
        </a:p>
      </dgm:t>
    </dgm:pt>
    <dgm:pt modelId="{D1B9BF0B-9E77-452A-A114-DEA77CDFBB9C}" type="parTrans" cxnId="{39B61B14-330F-49DF-A238-818490AA6679}">
      <dgm:prSet/>
      <dgm:spPr/>
      <dgm:t>
        <a:bodyPr/>
        <a:lstStyle/>
        <a:p>
          <a:endParaRPr lang="es-ES"/>
        </a:p>
      </dgm:t>
    </dgm:pt>
    <dgm:pt modelId="{D23C1506-C7B1-499A-B213-A7FCC2073ABA}" type="sibTrans" cxnId="{39B61B14-330F-49DF-A238-818490AA6679}">
      <dgm:prSet/>
      <dgm:spPr/>
      <dgm:t>
        <a:bodyPr/>
        <a:lstStyle/>
        <a:p>
          <a:endParaRPr lang="es-ES"/>
        </a:p>
      </dgm:t>
    </dgm:pt>
    <dgm:pt modelId="{9621390B-86A3-4DE7-822D-BAB91E01FC51}" type="pres">
      <dgm:prSet presAssocID="{D79AE1CC-7359-4FEB-966F-FAE9ADE29333}" presName="linear" presStyleCnt="0">
        <dgm:presLayoutVars>
          <dgm:dir/>
          <dgm:animLvl val="lvl"/>
          <dgm:resizeHandles val="exact"/>
        </dgm:presLayoutVars>
      </dgm:prSet>
      <dgm:spPr/>
      <dgm:t>
        <a:bodyPr/>
        <a:lstStyle/>
        <a:p>
          <a:endParaRPr lang="es-ES"/>
        </a:p>
      </dgm:t>
    </dgm:pt>
    <dgm:pt modelId="{ECE53D1E-5F31-46EE-89CD-C695DE032954}" type="pres">
      <dgm:prSet presAssocID="{7C8B5D07-4B7E-40A1-BFE2-CA1A212CFE40}" presName="parentLin" presStyleCnt="0"/>
      <dgm:spPr/>
    </dgm:pt>
    <dgm:pt modelId="{DCCF7EEB-7BDE-4A48-86D9-4C15D3BC4228}" type="pres">
      <dgm:prSet presAssocID="{7C8B5D07-4B7E-40A1-BFE2-CA1A212CFE40}" presName="parentLeftMargin" presStyleLbl="node1" presStyleIdx="0" presStyleCnt="1"/>
      <dgm:spPr/>
      <dgm:t>
        <a:bodyPr/>
        <a:lstStyle/>
        <a:p>
          <a:endParaRPr lang="es-ES"/>
        </a:p>
      </dgm:t>
    </dgm:pt>
    <dgm:pt modelId="{FC654A8F-B533-477C-A8CF-3A523661F6D5}" type="pres">
      <dgm:prSet presAssocID="{7C8B5D07-4B7E-40A1-BFE2-CA1A212CFE40}" presName="parentText" presStyleLbl="node1" presStyleIdx="0" presStyleCnt="1">
        <dgm:presLayoutVars>
          <dgm:chMax val="0"/>
          <dgm:bulletEnabled val="1"/>
        </dgm:presLayoutVars>
      </dgm:prSet>
      <dgm:spPr/>
      <dgm:t>
        <a:bodyPr/>
        <a:lstStyle/>
        <a:p>
          <a:endParaRPr lang="es-ES"/>
        </a:p>
      </dgm:t>
    </dgm:pt>
    <dgm:pt modelId="{8A7A245D-9040-457C-947A-A95C151276A5}" type="pres">
      <dgm:prSet presAssocID="{7C8B5D07-4B7E-40A1-BFE2-CA1A212CFE40}" presName="negativeSpace" presStyleCnt="0"/>
      <dgm:spPr/>
    </dgm:pt>
    <dgm:pt modelId="{C731AECB-B43D-4949-B60C-8AF337FDF1DB}" type="pres">
      <dgm:prSet presAssocID="{7C8B5D07-4B7E-40A1-BFE2-CA1A212CFE40}" presName="childText" presStyleLbl="conFgAcc1" presStyleIdx="0" presStyleCnt="1">
        <dgm:presLayoutVars>
          <dgm:bulletEnabled val="1"/>
        </dgm:presLayoutVars>
      </dgm:prSet>
      <dgm:spPr/>
      <dgm:t>
        <a:bodyPr/>
        <a:lstStyle/>
        <a:p>
          <a:endParaRPr lang="es-ES"/>
        </a:p>
      </dgm:t>
    </dgm:pt>
  </dgm:ptLst>
  <dgm:cxnLst>
    <dgm:cxn modelId="{9F70DDA8-554F-44C2-853A-8B17D031E493}" type="presOf" srcId="{7C8B5D07-4B7E-40A1-BFE2-CA1A212CFE40}" destId="{DCCF7EEB-7BDE-4A48-86D9-4C15D3BC4228}" srcOrd="0" destOrd="0" presId="urn:microsoft.com/office/officeart/2005/8/layout/list1"/>
    <dgm:cxn modelId="{38C30B32-1594-4261-8C3D-D0FDAFF3E5F5}" type="presOf" srcId="{7C8B5D07-4B7E-40A1-BFE2-CA1A212CFE40}" destId="{FC654A8F-B533-477C-A8CF-3A523661F6D5}" srcOrd="1" destOrd="0" presId="urn:microsoft.com/office/officeart/2005/8/layout/list1"/>
    <dgm:cxn modelId="{B6A6A0EA-29B0-483D-9C80-8EF8806D8309}" srcId="{D79AE1CC-7359-4FEB-966F-FAE9ADE29333}" destId="{7C8B5D07-4B7E-40A1-BFE2-CA1A212CFE40}" srcOrd="0" destOrd="0" parTransId="{EF0B5CB5-E209-4753-AEFF-3EA7B77EE00D}" sibTransId="{2FE08579-1BF0-47DF-BF20-17CF13504D1A}"/>
    <dgm:cxn modelId="{39B61B14-330F-49DF-A238-818490AA6679}" srcId="{7C8B5D07-4B7E-40A1-BFE2-CA1A212CFE40}" destId="{DED9B890-EAD1-49C0-9BF0-21773F76AD9B}" srcOrd="0" destOrd="0" parTransId="{D1B9BF0B-9E77-452A-A114-DEA77CDFBB9C}" sibTransId="{D23C1506-C7B1-499A-B213-A7FCC2073ABA}"/>
    <dgm:cxn modelId="{5B4BF340-A0C4-44E2-8D1A-5674A3B2EE6E}" type="presOf" srcId="{D79AE1CC-7359-4FEB-966F-FAE9ADE29333}" destId="{9621390B-86A3-4DE7-822D-BAB91E01FC51}" srcOrd="0" destOrd="0" presId="urn:microsoft.com/office/officeart/2005/8/layout/list1"/>
    <dgm:cxn modelId="{4AAB4BD6-53C0-4265-9334-0D52EB92E80F}" type="presOf" srcId="{DED9B890-EAD1-49C0-9BF0-21773F76AD9B}" destId="{C731AECB-B43D-4949-B60C-8AF337FDF1DB}" srcOrd="0" destOrd="0" presId="urn:microsoft.com/office/officeart/2005/8/layout/list1"/>
    <dgm:cxn modelId="{00591C03-0D3F-4E72-B455-17749D72DF4C}" type="presParOf" srcId="{9621390B-86A3-4DE7-822D-BAB91E01FC51}" destId="{ECE53D1E-5F31-46EE-89CD-C695DE032954}" srcOrd="0" destOrd="0" presId="urn:microsoft.com/office/officeart/2005/8/layout/list1"/>
    <dgm:cxn modelId="{1C3F2A9D-ECCD-4857-9E46-BE96D8EDD171}" type="presParOf" srcId="{ECE53D1E-5F31-46EE-89CD-C695DE032954}" destId="{DCCF7EEB-7BDE-4A48-86D9-4C15D3BC4228}" srcOrd="0" destOrd="0" presId="urn:microsoft.com/office/officeart/2005/8/layout/list1"/>
    <dgm:cxn modelId="{6A9C5A8B-E683-45BB-BEF9-15831DFA74FD}" type="presParOf" srcId="{ECE53D1E-5F31-46EE-89CD-C695DE032954}" destId="{FC654A8F-B533-477C-A8CF-3A523661F6D5}" srcOrd="1" destOrd="0" presId="urn:microsoft.com/office/officeart/2005/8/layout/list1"/>
    <dgm:cxn modelId="{3DF7AFDD-5378-4E3F-B164-701B20E77D7C}" type="presParOf" srcId="{9621390B-86A3-4DE7-822D-BAB91E01FC51}" destId="{8A7A245D-9040-457C-947A-A95C151276A5}" srcOrd="1" destOrd="0" presId="urn:microsoft.com/office/officeart/2005/8/layout/list1"/>
    <dgm:cxn modelId="{7DFBF117-3BC1-4AE5-B30E-25D8ABBF4D59}" type="presParOf" srcId="{9621390B-86A3-4DE7-822D-BAB91E01FC51}" destId="{C731AECB-B43D-4949-B60C-8AF337FDF1D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9AE1CC-7359-4FEB-966F-FAE9ADE29333}"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7C8B5D07-4B7E-40A1-BFE2-CA1A212CFE40}">
      <dgm:prSet phldrT="[Texto]"/>
      <dgm:spPr/>
      <dgm:t>
        <a:bodyPr/>
        <a:lstStyle/>
        <a:p>
          <a:r>
            <a:rPr lang="es-EC" b="1" dirty="0" smtClean="0"/>
            <a:t>Para WIFI</a:t>
          </a:r>
          <a:endParaRPr lang="es-ES" dirty="0"/>
        </a:p>
      </dgm:t>
    </dgm:pt>
    <dgm:pt modelId="{EF0B5CB5-E209-4753-AEFF-3EA7B77EE00D}" type="parTrans" cxnId="{B6A6A0EA-29B0-483D-9C80-8EF8806D8309}">
      <dgm:prSet/>
      <dgm:spPr/>
      <dgm:t>
        <a:bodyPr/>
        <a:lstStyle/>
        <a:p>
          <a:endParaRPr lang="es-ES"/>
        </a:p>
      </dgm:t>
    </dgm:pt>
    <dgm:pt modelId="{2FE08579-1BF0-47DF-BF20-17CF13504D1A}" type="sibTrans" cxnId="{B6A6A0EA-29B0-483D-9C80-8EF8806D8309}">
      <dgm:prSet/>
      <dgm:spPr/>
      <dgm:t>
        <a:bodyPr/>
        <a:lstStyle/>
        <a:p>
          <a:endParaRPr lang="es-ES"/>
        </a:p>
      </dgm:t>
    </dgm:pt>
    <dgm:pt modelId="{DED9B890-EAD1-49C0-9BF0-21773F76AD9B}">
      <dgm:prSet phldrT="[Texto]"/>
      <dgm:spPr/>
      <dgm:t>
        <a:bodyPr/>
        <a:lstStyle/>
        <a:p>
          <a:pPr algn="just"/>
          <a:r>
            <a:rPr lang="es-EC" dirty="0" smtClean="0"/>
            <a:t>Corresponde a 100 m y 200m de distancia y 80 m de altura, del jamming, se ubica al drone, variando la potencia de salida del generador vectorial de señales entre 5dBm, 7dBm y 10dBm. </a:t>
          </a:r>
          <a:endParaRPr lang="es-ES" dirty="0"/>
        </a:p>
      </dgm:t>
    </dgm:pt>
    <dgm:pt modelId="{D1B9BF0B-9E77-452A-A114-DEA77CDFBB9C}" type="parTrans" cxnId="{39B61B14-330F-49DF-A238-818490AA6679}">
      <dgm:prSet/>
      <dgm:spPr/>
      <dgm:t>
        <a:bodyPr/>
        <a:lstStyle/>
        <a:p>
          <a:endParaRPr lang="es-ES"/>
        </a:p>
      </dgm:t>
    </dgm:pt>
    <dgm:pt modelId="{D23C1506-C7B1-499A-B213-A7FCC2073ABA}" type="sibTrans" cxnId="{39B61B14-330F-49DF-A238-818490AA6679}">
      <dgm:prSet/>
      <dgm:spPr/>
      <dgm:t>
        <a:bodyPr/>
        <a:lstStyle/>
        <a:p>
          <a:endParaRPr lang="es-ES"/>
        </a:p>
      </dgm:t>
    </dgm:pt>
    <dgm:pt modelId="{7637ACFC-D2DF-4191-BEEA-723387C87232}" type="pres">
      <dgm:prSet presAssocID="{D79AE1CC-7359-4FEB-966F-FAE9ADE29333}" presName="linear" presStyleCnt="0">
        <dgm:presLayoutVars>
          <dgm:dir/>
          <dgm:animLvl val="lvl"/>
          <dgm:resizeHandles val="exact"/>
        </dgm:presLayoutVars>
      </dgm:prSet>
      <dgm:spPr/>
      <dgm:t>
        <a:bodyPr/>
        <a:lstStyle/>
        <a:p>
          <a:endParaRPr lang="es-ES"/>
        </a:p>
      </dgm:t>
    </dgm:pt>
    <dgm:pt modelId="{C6F0D606-A081-4125-B53D-61D9E3FBDDE9}" type="pres">
      <dgm:prSet presAssocID="{7C8B5D07-4B7E-40A1-BFE2-CA1A212CFE40}" presName="parentLin" presStyleCnt="0"/>
      <dgm:spPr/>
    </dgm:pt>
    <dgm:pt modelId="{7441DBD9-BE59-4428-88CA-F9F2F375FC5B}" type="pres">
      <dgm:prSet presAssocID="{7C8B5D07-4B7E-40A1-BFE2-CA1A212CFE40}" presName="parentLeftMargin" presStyleLbl="node1" presStyleIdx="0" presStyleCnt="1"/>
      <dgm:spPr/>
      <dgm:t>
        <a:bodyPr/>
        <a:lstStyle/>
        <a:p>
          <a:endParaRPr lang="es-ES"/>
        </a:p>
      </dgm:t>
    </dgm:pt>
    <dgm:pt modelId="{55AAF54E-64E9-40E0-A605-70D26DA8EFEF}" type="pres">
      <dgm:prSet presAssocID="{7C8B5D07-4B7E-40A1-BFE2-CA1A212CFE40}" presName="parentText" presStyleLbl="node1" presStyleIdx="0" presStyleCnt="1">
        <dgm:presLayoutVars>
          <dgm:chMax val="0"/>
          <dgm:bulletEnabled val="1"/>
        </dgm:presLayoutVars>
      </dgm:prSet>
      <dgm:spPr/>
      <dgm:t>
        <a:bodyPr/>
        <a:lstStyle/>
        <a:p>
          <a:endParaRPr lang="es-ES"/>
        </a:p>
      </dgm:t>
    </dgm:pt>
    <dgm:pt modelId="{9012EA8D-10CD-42AB-9FB7-1374E429F7C5}" type="pres">
      <dgm:prSet presAssocID="{7C8B5D07-4B7E-40A1-BFE2-CA1A212CFE40}" presName="negativeSpace" presStyleCnt="0"/>
      <dgm:spPr/>
    </dgm:pt>
    <dgm:pt modelId="{05D611C4-32F7-4BF6-A666-1126D96292F4}" type="pres">
      <dgm:prSet presAssocID="{7C8B5D07-4B7E-40A1-BFE2-CA1A212CFE40}" presName="childText" presStyleLbl="conFgAcc1" presStyleIdx="0" presStyleCnt="1">
        <dgm:presLayoutVars>
          <dgm:bulletEnabled val="1"/>
        </dgm:presLayoutVars>
      </dgm:prSet>
      <dgm:spPr/>
      <dgm:t>
        <a:bodyPr/>
        <a:lstStyle/>
        <a:p>
          <a:endParaRPr lang="es-ES"/>
        </a:p>
      </dgm:t>
    </dgm:pt>
  </dgm:ptLst>
  <dgm:cxnLst>
    <dgm:cxn modelId="{B6A6A0EA-29B0-483D-9C80-8EF8806D8309}" srcId="{D79AE1CC-7359-4FEB-966F-FAE9ADE29333}" destId="{7C8B5D07-4B7E-40A1-BFE2-CA1A212CFE40}" srcOrd="0" destOrd="0" parTransId="{EF0B5CB5-E209-4753-AEFF-3EA7B77EE00D}" sibTransId="{2FE08579-1BF0-47DF-BF20-17CF13504D1A}"/>
    <dgm:cxn modelId="{4CA307D1-5921-4F72-A50D-C22522855E90}" type="presOf" srcId="{D79AE1CC-7359-4FEB-966F-FAE9ADE29333}" destId="{7637ACFC-D2DF-4191-BEEA-723387C87232}" srcOrd="0" destOrd="0" presId="urn:microsoft.com/office/officeart/2005/8/layout/list1"/>
    <dgm:cxn modelId="{39B61B14-330F-49DF-A238-818490AA6679}" srcId="{7C8B5D07-4B7E-40A1-BFE2-CA1A212CFE40}" destId="{DED9B890-EAD1-49C0-9BF0-21773F76AD9B}" srcOrd="0" destOrd="0" parTransId="{D1B9BF0B-9E77-452A-A114-DEA77CDFBB9C}" sibTransId="{D23C1506-C7B1-499A-B213-A7FCC2073ABA}"/>
    <dgm:cxn modelId="{DF992C59-8520-4E79-A916-CAE217DA9C87}" type="presOf" srcId="{7C8B5D07-4B7E-40A1-BFE2-CA1A212CFE40}" destId="{7441DBD9-BE59-4428-88CA-F9F2F375FC5B}" srcOrd="0" destOrd="0" presId="urn:microsoft.com/office/officeart/2005/8/layout/list1"/>
    <dgm:cxn modelId="{C7D3EF1F-6A50-407D-A945-617F4E80EAD7}" type="presOf" srcId="{DED9B890-EAD1-49C0-9BF0-21773F76AD9B}" destId="{05D611C4-32F7-4BF6-A666-1126D96292F4}" srcOrd="0" destOrd="0" presId="urn:microsoft.com/office/officeart/2005/8/layout/list1"/>
    <dgm:cxn modelId="{49427EF9-E896-48ED-A359-EFEB610C58F9}" type="presOf" srcId="{7C8B5D07-4B7E-40A1-BFE2-CA1A212CFE40}" destId="{55AAF54E-64E9-40E0-A605-70D26DA8EFEF}" srcOrd="1" destOrd="0" presId="urn:microsoft.com/office/officeart/2005/8/layout/list1"/>
    <dgm:cxn modelId="{AAEE46E7-F03B-40C6-9F0C-CFB9E95EC804}" type="presParOf" srcId="{7637ACFC-D2DF-4191-BEEA-723387C87232}" destId="{C6F0D606-A081-4125-B53D-61D9E3FBDDE9}" srcOrd="0" destOrd="0" presId="urn:microsoft.com/office/officeart/2005/8/layout/list1"/>
    <dgm:cxn modelId="{B6CB55B1-D438-4C93-A87A-32A7769E2872}" type="presParOf" srcId="{C6F0D606-A081-4125-B53D-61D9E3FBDDE9}" destId="{7441DBD9-BE59-4428-88CA-F9F2F375FC5B}" srcOrd="0" destOrd="0" presId="urn:microsoft.com/office/officeart/2005/8/layout/list1"/>
    <dgm:cxn modelId="{B6CD777D-FCCB-4047-872D-53951813BE90}" type="presParOf" srcId="{C6F0D606-A081-4125-B53D-61D9E3FBDDE9}" destId="{55AAF54E-64E9-40E0-A605-70D26DA8EFEF}" srcOrd="1" destOrd="0" presId="urn:microsoft.com/office/officeart/2005/8/layout/list1"/>
    <dgm:cxn modelId="{FC7CCD46-9559-4126-8AF7-4D7A8B372B80}" type="presParOf" srcId="{7637ACFC-D2DF-4191-BEEA-723387C87232}" destId="{9012EA8D-10CD-42AB-9FB7-1374E429F7C5}" srcOrd="1" destOrd="0" presId="urn:microsoft.com/office/officeart/2005/8/layout/list1"/>
    <dgm:cxn modelId="{5AC30B39-7363-4027-A53A-E4272FC790AE}" type="presParOf" srcId="{7637ACFC-D2DF-4191-BEEA-723387C87232}" destId="{05D611C4-32F7-4BF6-A666-1126D96292F4}"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92956C-1117-4EBA-8435-E700FB0D3189}" type="doc">
      <dgm:prSet loTypeId="urn:microsoft.com/office/officeart/2008/layout/VerticalAccentList" loCatId="list" qsTypeId="urn:microsoft.com/office/officeart/2005/8/quickstyle/3d2" qsCatId="3D" csTypeId="urn:microsoft.com/office/officeart/2005/8/colors/accent3_1" csCatId="accent3" phldr="1"/>
      <dgm:spPr/>
      <dgm:t>
        <a:bodyPr/>
        <a:lstStyle/>
        <a:p>
          <a:endParaRPr lang="es-ES"/>
        </a:p>
      </dgm:t>
    </dgm:pt>
    <dgm:pt modelId="{51461C8B-7A44-4073-BAA6-769B33618ED4}">
      <dgm:prSet phldrT="[Texto]" phldr="1" custT="1"/>
      <dgm:spPr/>
      <dgm:t>
        <a:bodyPr/>
        <a:lstStyle/>
        <a:p>
          <a:pPr algn="just"/>
          <a:endParaRPr lang="es-ES" sz="1400" dirty="0"/>
        </a:p>
      </dgm:t>
    </dgm:pt>
    <dgm:pt modelId="{86124DA9-F005-4DB8-8DA7-57DA54CE5DD6}" type="parTrans" cxnId="{4DD8DDC3-CCDC-43C5-8EAE-78C23F717844}">
      <dgm:prSet/>
      <dgm:spPr/>
      <dgm:t>
        <a:bodyPr/>
        <a:lstStyle/>
        <a:p>
          <a:endParaRPr lang="es-ES"/>
        </a:p>
      </dgm:t>
    </dgm:pt>
    <dgm:pt modelId="{2C7EB8BA-5D7B-43A7-BF86-895894047157}" type="sibTrans" cxnId="{4DD8DDC3-CCDC-43C5-8EAE-78C23F717844}">
      <dgm:prSet/>
      <dgm:spPr/>
      <dgm:t>
        <a:bodyPr/>
        <a:lstStyle/>
        <a:p>
          <a:endParaRPr lang="es-ES"/>
        </a:p>
      </dgm:t>
    </dgm:pt>
    <dgm:pt modelId="{E197E9B3-3184-46B7-BE47-2073B2A92A4E}">
      <dgm:prSet phldrT="[Texto]" custT="1"/>
      <dgm:spPr/>
      <dgm:t>
        <a:bodyPr/>
        <a:lstStyle/>
        <a:p>
          <a:pPr algn="just"/>
          <a:r>
            <a:rPr lang="es-EC" sz="1400" dirty="0" smtClean="0"/>
            <a:t>El sistema inhibidor de drones para las bandas comerciales WIFI fue desarrollado e implementado efectivamente, ya que se logró interferir al vehículo aéreo no tripulado (drone), neutralizando la comunicación controlador-drone, y bloqueando los parámetros de funcionamiento del vuelo del drone en diferentes escenarios.</a:t>
          </a:r>
          <a:endParaRPr lang="es-ES" sz="1400" dirty="0"/>
        </a:p>
      </dgm:t>
    </dgm:pt>
    <dgm:pt modelId="{D3442F02-576E-4763-B44C-8FB169874DF4}" type="parTrans" cxnId="{3A56700B-634F-458A-BDCF-85F9B77BAD59}">
      <dgm:prSet/>
      <dgm:spPr/>
      <dgm:t>
        <a:bodyPr/>
        <a:lstStyle/>
        <a:p>
          <a:endParaRPr lang="es-ES"/>
        </a:p>
      </dgm:t>
    </dgm:pt>
    <dgm:pt modelId="{91D5904A-54FE-4B1F-A635-CA6743F29880}" type="sibTrans" cxnId="{3A56700B-634F-458A-BDCF-85F9B77BAD59}">
      <dgm:prSet/>
      <dgm:spPr/>
      <dgm:t>
        <a:bodyPr/>
        <a:lstStyle/>
        <a:p>
          <a:endParaRPr lang="es-ES"/>
        </a:p>
      </dgm:t>
    </dgm:pt>
    <dgm:pt modelId="{E8A6702A-C6A0-4D6F-BE94-ABC78FD94FE0}">
      <dgm:prSet phldrT="[Texto]" phldr="1" custT="1"/>
      <dgm:spPr/>
      <dgm:t>
        <a:bodyPr/>
        <a:lstStyle/>
        <a:p>
          <a:pPr algn="just"/>
          <a:endParaRPr lang="es-ES" sz="1400"/>
        </a:p>
      </dgm:t>
    </dgm:pt>
    <dgm:pt modelId="{B2248F7B-FAA1-411D-8EB9-BE4421481DCE}" type="parTrans" cxnId="{DC6112EA-108F-49EF-AEEE-615A620E0250}">
      <dgm:prSet/>
      <dgm:spPr/>
      <dgm:t>
        <a:bodyPr/>
        <a:lstStyle/>
        <a:p>
          <a:endParaRPr lang="es-ES"/>
        </a:p>
      </dgm:t>
    </dgm:pt>
    <dgm:pt modelId="{3C62C58C-FB14-46D5-B7A2-479F31FB429F}" type="sibTrans" cxnId="{DC6112EA-108F-49EF-AEEE-615A620E0250}">
      <dgm:prSet/>
      <dgm:spPr/>
      <dgm:t>
        <a:bodyPr/>
        <a:lstStyle/>
        <a:p>
          <a:endParaRPr lang="es-ES"/>
        </a:p>
      </dgm:t>
    </dgm:pt>
    <dgm:pt modelId="{247A708C-5F2E-4B09-9A41-C76BF7187BA1}">
      <dgm:prSet phldrT="[Texto]" custT="1"/>
      <dgm:spPr/>
      <dgm:t>
        <a:bodyPr/>
        <a:lstStyle/>
        <a:p>
          <a:pPr algn="just"/>
          <a:r>
            <a:rPr lang="es-EC" sz="1400" dirty="0" smtClean="0"/>
            <a:t>Partiendo del análisis de las técnicas de inhibición, se estableció que la  técnica de jamming por ruido mediante circuito es la más eficiente para interferir el drone, con un tiempo de pérdida de control de alrededor de 15 segundos, debido a que se introduce el ruido en una parte específica del espectro, y al  no desperdiciar potencia en otras frecuencias, que no trabaja el drone, la potencia se centra más en el ancho de banda necesario</a:t>
          </a:r>
          <a:endParaRPr lang="es-ES" sz="1400" dirty="0"/>
        </a:p>
      </dgm:t>
    </dgm:pt>
    <dgm:pt modelId="{10EF02EA-4C97-4DD2-BFAE-11DA8D5AFAC1}" type="parTrans" cxnId="{C9E4D59D-4CE8-4802-961C-D0DCBC69B562}">
      <dgm:prSet/>
      <dgm:spPr/>
      <dgm:t>
        <a:bodyPr/>
        <a:lstStyle/>
        <a:p>
          <a:endParaRPr lang="es-ES"/>
        </a:p>
      </dgm:t>
    </dgm:pt>
    <dgm:pt modelId="{F0FD8974-88C3-4F10-AA1D-9BA1D0D1EAFC}" type="sibTrans" cxnId="{C9E4D59D-4CE8-4802-961C-D0DCBC69B562}">
      <dgm:prSet/>
      <dgm:spPr/>
      <dgm:t>
        <a:bodyPr/>
        <a:lstStyle/>
        <a:p>
          <a:endParaRPr lang="es-ES"/>
        </a:p>
      </dgm:t>
    </dgm:pt>
    <dgm:pt modelId="{25F4DB2B-BBD5-46B0-B755-97D72EEB17BA}">
      <dgm:prSet phldrT="[Texto]" phldr="1" custT="1"/>
      <dgm:spPr/>
      <dgm:t>
        <a:bodyPr/>
        <a:lstStyle/>
        <a:p>
          <a:pPr algn="just"/>
          <a:endParaRPr lang="es-ES" sz="1400"/>
        </a:p>
      </dgm:t>
    </dgm:pt>
    <dgm:pt modelId="{1B089A3C-E738-4FFB-B5C4-321898B4FC79}" type="parTrans" cxnId="{5653EA5B-7462-4B77-BDA9-BE534C89F4A7}">
      <dgm:prSet/>
      <dgm:spPr/>
      <dgm:t>
        <a:bodyPr/>
        <a:lstStyle/>
        <a:p>
          <a:endParaRPr lang="es-ES"/>
        </a:p>
      </dgm:t>
    </dgm:pt>
    <dgm:pt modelId="{EE1F0765-A5BB-4D4A-AA65-BF7C96B2A5BD}" type="sibTrans" cxnId="{5653EA5B-7462-4B77-BDA9-BE534C89F4A7}">
      <dgm:prSet/>
      <dgm:spPr/>
      <dgm:t>
        <a:bodyPr/>
        <a:lstStyle/>
        <a:p>
          <a:endParaRPr lang="es-ES"/>
        </a:p>
      </dgm:t>
    </dgm:pt>
    <dgm:pt modelId="{7656856C-A2B2-49B2-92DF-EA8C27641350}">
      <dgm:prSet phldrT="[Texto]" custT="1"/>
      <dgm:spPr/>
      <dgm:t>
        <a:bodyPr/>
        <a:lstStyle/>
        <a:p>
          <a:pPr algn="just"/>
          <a:r>
            <a:rPr lang="es-EC" sz="1400" dirty="0" smtClean="0"/>
            <a:t>La implementación y operación del sistema de inhibición de drones, presenta una eficacia favorable que llega a distancias de 200 m, también se hizo pruebas que abordaban los 400 m, donde se comprobó que se mantienen las mismas respuestas de interferencia que a 200 m.</a:t>
          </a:r>
          <a:endParaRPr lang="es-ES" sz="1400" dirty="0"/>
        </a:p>
      </dgm:t>
    </dgm:pt>
    <dgm:pt modelId="{FAEE0821-D8D5-4BCB-A690-5AFD2A5B2460}" type="parTrans" cxnId="{21F9D76E-0DA7-4D89-9132-37C45D572FFC}">
      <dgm:prSet/>
      <dgm:spPr/>
      <dgm:t>
        <a:bodyPr/>
        <a:lstStyle/>
        <a:p>
          <a:endParaRPr lang="es-ES"/>
        </a:p>
      </dgm:t>
    </dgm:pt>
    <dgm:pt modelId="{846D3110-C5D6-4D54-8D23-08E059D7DF6C}" type="sibTrans" cxnId="{21F9D76E-0DA7-4D89-9132-37C45D572FFC}">
      <dgm:prSet/>
      <dgm:spPr/>
      <dgm:t>
        <a:bodyPr/>
        <a:lstStyle/>
        <a:p>
          <a:endParaRPr lang="es-ES"/>
        </a:p>
      </dgm:t>
    </dgm:pt>
    <dgm:pt modelId="{955EEDD3-0D44-410F-B66B-BC6092DD3C31}">
      <dgm:prSet custT="1"/>
      <dgm:spPr/>
      <dgm:t>
        <a:bodyPr/>
        <a:lstStyle/>
        <a:p>
          <a:pPr algn="just"/>
          <a:endParaRPr lang="es-EC" sz="1400" dirty="0"/>
        </a:p>
      </dgm:t>
    </dgm:pt>
    <dgm:pt modelId="{CDD2403B-48F1-4D9E-AC25-0FCE7D31C13A}" type="parTrans" cxnId="{142B7FED-01C8-4DF8-90BF-4D611C78F5A7}">
      <dgm:prSet/>
      <dgm:spPr/>
      <dgm:t>
        <a:bodyPr/>
        <a:lstStyle/>
        <a:p>
          <a:endParaRPr lang="es-ES"/>
        </a:p>
      </dgm:t>
    </dgm:pt>
    <dgm:pt modelId="{A4C9EAC1-BC28-4EE1-9F56-0A679DF49B98}" type="sibTrans" cxnId="{142B7FED-01C8-4DF8-90BF-4D611C78F5A7}">
      <dgm:prSet/>
      <dgm:spPr/>
      <dgm:t>
        <a:bodyPr/>
        <a:lstStyle/>
        <a:p>
          <a:endParaRPr lang="es-ES"/>
        </a:p>
      </dgm:t>
    </dgm:pt>
    <dgm:pt modelId="{20CF883F-B112-4719-A95B-E9425AB3DE78}">
      <dgm:prSet custT="1"/>
      <dgm:spPr/>
      <dgm:t>
        <a:bodyPr/>
        <a:lstStyle/>
        <a:p>
          <a:pPr algn="just"/>
          <a:endParaRPr lang="es-EC" sz="1400" dirty="0"/>
        </a:p>
      </dgm:t>
    </dgm:pt>
    <dgm:pt modelId="{22C1795E-5317-4A68-AE60-AD990B176241}" type="parTrans" cxnId="{423BBAED-B3A3-441F-AA48-2F99032EF897}">
      <dgm:prSet/>
      <dgm:spPr/>
      <dgm:t>
        <a:bodyPr/>
        <a:lstStyle/>
        <a:p>
          <a:endParaRPr lang="es-ES"/>
        </a:p>
      </dgm:t>
    </dgm:pt>
    <dgm:pt modelId="{7C670FC2-E0B6-4AE4-8715-E29F9A523C19}" type="sibTrans" cxnId="{423BBAED-B3A3-441F-AA48-2F99032EF897}">
      <dgm:prSet/>
      <dgm:spPr/>
      <dgm:t>
        <a:bodyPr/>
        <a:lstStyle/>
        <a:p>
          <a:endParaRPr lang="es-ES"/>
        </a:p>
      </dgm:t>
    </dgm:pt>
    <dgm:pt modelId="{47909705-9477-445D-96CA-0D56EE923851}" type="pres">
      <dgm:prSet presAssocID="{7392956C-1117-4EBA-8435-E700FB0D3189}" presName="Name0" presStyleCnt="0">
        <dgm:presLayoutVars>
          <dgm:chMax/>
          <dgm:chPref/>
          <dgm:dir/>
        </dgm:presLayoutVars>
      </dgm:prSet>
      <dgm:spPr/>
      <dgm:t>
        <a:bodyPr/>
        <a:lstStyle/>
        <a:p>
          <a:endParaRPr lang="es-ES"/>
        </a:p>
      </dgm:t>
    </dgm:pt>
    <dgm:pt modelId="{A0165FC4-C4B3-4FA2-A253-CFD949AF98DE}" type="pres">
      <dgm:prSet presAssocID="{51461C8B-7A44-4073-BAA6-769B33618ED4}" presName="parenttextcomposite" presStyleCnt="0"/>
      <dgm:spPr/>
    </dgm:pt>
    <dgm:pt modelId="{D0F4F55A-D33A-495E-98BD-A624042C9FC1}" type="pres">
      <dgm:prSet presAssocID="{51461C8B-7A44-4073-BAA6-769B33618ED4}" presName="parenttext" presStyleLbl="revTx" presStyleIdx="0" presStyleCnt="3">
        <dgm:presLayoutVars>
          <dgm:chMax/>
          <dgm:chPref val="2"/>
          <dgm:bulletEnabled val="1"/>
        </dgm:presLayoutVars>
      </dgm:prSet>
      <dgm:spPr/>
      <dgm:t>
        <a:bodyPr/>
        <a:lstStyle/>
        <a:p>
          <a:endParaRPr lang="es-ES"/>
        </a:p>
      </dgm:t>
    </dgm:pt>
    <dgm:pt modelId="{446CC8A0-DCE5-4E50-86AC-11B84290F691}" type="pres">
      <dgm:prSet presAssocID="{51461C8B-7A44-4073-BAA6-769B33618ED4}" presName="composite" presStyleCnt="0"/>
      <dgm:spPr/>
    </dgm:pt>
    <dgm:pt modelId="{2A579F7A-ECA9-4131-B7E0-AA790436A673}" type="pres">
      <dgm:prSet presAssocID="{51461C8B-7A44-4073-BAA6-769B33618ED4}" presName="chevron1" presStyleLbl="alignNode1" presStyleIdx="0" presStyleCnt="21"/>
      <dgm:spPr/>
    </dgm:pt>
    <dgm:pt modelId="{045058C8-57F4-44D2-AB5F-C1063FC06BEC}" type="pres">
      <dgm:prSet presAssocID="{51461C8B-7A44-4073-BAA6-769B33618ED4}" presName="chevron2" presStyleLbl="alignNode1" presStyleIdx="1" presStyleCnt="21"/>
      <dgm:spPr/>
    </dgm:pt>
    <dgm:pt modelId="{2EB6ADE8-89AB-4380-B5A1-B6AC427B274F}" type="pres">
      <dgm:prSet presAssocID="{51461C8B-7A44-4073-BAA6-769B33618ED4}" presName="chevron3" presStyleLbl="alignNode1" presStyleIdx="2" presStyleCnt="21"/>
      <dgm:spPr/>
    </dgm:pt>
    <dgm:pt modelId="{C0611978-381C-4222-9D80-3E90C0E2D2ED}" type="pres">
      <dgm:prSet presAssocID="{51461C8B-7A44-4073-BAA6-769B33618ED4}" presName="chevron4" presStyleLbl="alignNode1" presStyleIdx="3" presStyleCnt="21"/>
      <dgm:spPr/>
    </dgm:pt>
    <dgm:pt modelId="{27BDEF09-9DB1-4649-B7B6-3D4AC5C93FF9}" type="pres">
      <dgm:prSet presAssocID="{51461C8B-7A44-4073-BAA6-769B33618ED4}" presName="chevron5" presStyleLbl="alignNode1" presStyleIdx="4" presStyleCnt="21"/>
      <dgm:spPr/>
    </dgm:pt>
    <dgm:pt modelId="{0F96EE5E-330D-4DAE-BB5A-965C513B3DC9}" type="pres">
      <dgm:prSet presAssocID="{51461C8B-7A44-4073-BAA6-769B33618ED4}" presName="chevron6" presStyleLbl="alignNode1" presStyleIdx="5" presStyleCnt="21"/>
      <dgm:spPr/>
    </dgm:pt>
    <dgm:pt modelId="{26D0945E-C318-46F8-841D-1E32CD87CEF7}" type="pres">
      <dgm:prSet presAssocID="{51461C8B-7A44-4073-BAA6-769B33618ED4}" presName="chevron7" presStyleLbl="alignNode1" presStyleIdx="6" presStyleCnt="21"/>
      <dgm:spPr/>
    </dgm:pt>
    <dgm:pt modelId="{27803FFE-A9D1-4395-AE42-EB55B0410BFB}" type="pres">
      <dgm:prSet presAssocID="{51461C8B-7A44-4073-BAA6-769B33618ED4}" presName="childtext" presStyleLbl="solidFgAcc1" presStyleIdx="0" presStyleCnt="3" custScaleX="163130">
        <dgm:presLayoutVars>
          <dgm:chMax/>
          <dgm:chPref val="0"/>
          <dgm:bulletEnabled val="1"/>
        </dgm:presLayoutVars>
      </dgm:prSet>
      <dgm:spPr/>
      <dgm:t>
        <a:bodyPr/>
        <a:lstStyle/>
        <a:p>
          <a:endParaRPr lang="es-ES"/>
        </a:p>
      </dgm:t>
    </dgm:pt>
    <dgm:pt modelId="{D932A64D-FFEE-4EAB-ACE5-95207C7110FB}" type="pres">
      <dgm:prSet presAssocID="{2C7EB8BA-5D7B-43A7-BF86-895894047157}" presName="sibTrans" presStyleCnt="0"/>
      <dgm:spPr/>
    </dgm:pt>
    <dgm:pt modelId="{D745113F-1BBB-40E7-B978-E7F1EFEDA563}" type="pres">
      <dgm:prSet presAssocID="{E8A6702A-C6A0-4D6F-BE94-ABC78FD94FE0}" presName="parenttextcomposite" presStyleCnt="0"/>
      <dgm:spPr/>
    </dgm:pt>
    <dgm:pt modelId="{97037757-6DF4-417B-8F02-B0238014A38C}" type="pres">
      <dgm:prSet presAssocID="{E8A6702A-C6A0-4D6F-BE94-ABC78FD94FE0}" presName="parenttext" presStyleLbl="revTx" presStyleIdx="1" presStyleCnt="3">
        <dgm:presLayoutVars>
          <dgm:chMax/>
          <dgm:chPref val="2"/>
          <dgm:bulletEnabled val="1"/>
        </dgm:presLayoutVars>
      </dgm:prSet>
      <dgm:spPr/>
      <dgm:t>
        <a:bodyPr/>
        <a:lstStyle/>
        <a:p>
          <a:endParaRPr lang="es-ES"/>
        </a:p>
      </dgm:t>
    </dgm:pt>
    <dgm:pt modelId="{C6CC6B33-717A-47EA-9B0D-F63E7FA030D0}" type="pres">
      <dgm:prSet presAssocID="{E8A6702A-C6A0-4D6F-BE94-ABC78FD94FE0}" presName="composite" presStyleCnt="0"/>
      <dgm:spPr/>
    </dgm:pt>
    <dgm:pt modelId="{128A994E-42D2-4250-B34E-03ED239D17B1}" type="pres">
      <dgm:prSet presAssocID="{E8A6702A-C6A0-4D6F-BE94-ABC78FD94FE0}" presName="chevron1" presStyleLbl="alignNode1" presStyleIdx="7" presStyleCnt="21"/>
      <dgm:spPr/>
    </dgm:pt>
    <dgm:pt modelId="{A8D223CF-B219-4A3D-85CD-8A67C68659F0}" type="pres">
      <dgm:prSet presAssocID="{E8A6702A-C6A0-4D6F-BE94-ABC78FD94FE0}" presName="chevron2" presStyleLbl="alignNode1" presStyleIdx="8" presStyleCnt="21"/>
      <dgm:spPr/>
    </dgm:pt>
    <dgm:pt modelId="{81A1FA0D-6C70-4477-94C1-B6E2032DF912}" type="pres">
      <dgm:prSet presAssocID="{E8A6702A-C6A0-4D6F-BE94-ABC78FD94FE0}" presName="chevron3" presStyleLbl="alignNode1" presStyleIdx="9" presStyleCnt="21"/>
      <dgm:spPr/>
    </dgm:pt>
    <dgm:pt modelId="{FCC8837B-E6DF-40FA-A07C-8C158A0D1EEA}" type="pres">
      <dgm:prSet presAssocID="{E8A6702A-C6A0-4D6F-BE94-ABC78FD94FE0}" presName="chevron4" presStyleLbl="alignNode1" presStyleIdx="10" presStyleCnt="21"/>
      <dgm:spPr/>
    </dgm:pt>
    <dgm:pt modelId="{5DE01DA3-427F-41BC-BF53-FE3526AB5319}" type="pres">
      <dgm:prSet presAssocID="{E8A6702A-C6A0-4D6F-BE94-ABC78FD94FE0}" presName="chevron5" presStyleLbl="alignNode1" presStyleIdx="11" presStyleCnt="21"/>
      <dgm:spPr/>
    </dgm:pt>
    <dgm:pt modelId="{74AE204D-545D-412B-99EF-8B9BE9342BCB}" type="pres">
      <dgm:prSet presAssocID="{E8A6702A-C6A0-4D6F-BE94-ABC78FD94FE0}" presName="chevron6" presStyleLbl="alignNode1" presStyleIdx="12" presStyleCnt="21"/>
      <dgm:spPr/>
    </dgm:pt>
    <dgm:pt modelId="{CB0F23CC-0AFD-4069-8A04-5E4C20C62784}" type="pres">
      <dgm:prSet presAssocID="{E8A6702A-C6A0-4D6F-BE94-ABC78FD94FE0}" presName="chevron7" presStyleLbl="alignNode1" presStyleIdx="13" presStyleCnt="21"/>
      <dgm:spPr/>
    </dgm:pt>
    <dgm:pt modelId="{B5573726-3EAC-4769-B1FA-D4236FC5C7F6}" type="pres">
      <dgm:prSet presAssocID="{E8A6702A-C6A0-4D6F-BE94-ABC78FD94FE0}" presName="childtext" presStyleLbl="solidFgAcc1" presStyleIdx="1" presStyleCnt="3" custScaleX="161573">
        <dgm:presLayoutVars>
          <dgm:chMax/>
          <dgm:chPref val="0"/>
          <dgm:bulletEnabled val="1"/>
        </dgm:presLayoutVars>
      </dgm:prSet>
      <dgm:spPr/>
      <dgm:t>
        <a:bodyPr/>
        <a:lstStyle/>
        <a:p>
          <a:endParaRPr lang="es-ES"/>
        </a:p>
      </dgm:t>
    </dgm:pt>
    <dgm:pt modelId="{C3F0411B-C099-4CD7-9AAB-80D13E38B09B}" type="pres">
      <dgm:prSet presAssocID="{3C62C58C-FB14-46D5-B7A2-479F31FB429F}" presName="sibTrans" presStyleCnt="0"/>
      <dgm:spPr/>
    </dgm:pt>
    <dgm:pt modelId="{C1091C1E-D9CB-43A5-A83D-A22834073041}" type="pres">
      <dgm:prSet presAssocID="{25F4DB2B-BBD5-46B0-B755-97D72EEB17BA}" presName="parenttextcomposite" presStyleCnt="0"/>
      <dgm:spPr/>
    </dgm:pt>
    <dgm:pt modelId="{11611D09-5A98-4874-95D4-BCEA91FE3FAE}" type="pres">
      <dgm:prSet presAssocID="{25F4DB2B-BBD5-46B0-B755-97D72EEB17BA}" presName="parenttext" presStyleLbl="revTx" presStyleIdx="2" presStyleCnt="3">
        <dgm:presLayoutVars>
          <dgm:chMax/>
          <dgm:chPref val="2"/>
          <dgm:bulletEnabled val="1"/>
        </dgm:presLayoutVars>
      </dgm:prSet>
      <dgm:spPr/>
      <dgm:t>
        <a:bodyPr/>
        <a:lstStyle/>
        <a:p>
          <a:endParaRPr lang="es-ES"/>
        </a:p>
      </dgm:t>
    </dgm:pt>
    <dgm:pt modelId="{A5EF784D-3BFB-4798-A383-1E87B20AD664}" type="pres">
      <dgm:prSet presAssocID="{25F4DB2B-BBD5-46B0-B755-97D72EEB17BA}" presName="composite" presStyleCnt="0"/>
      <dgm:spPr/>
    </dgm:pt>
    <dgm:pt modelId="{141BC9D1-DDFE-4C31-82FD-7C0843F05633}" type="pres">
      <dgm:prSet presAssocID="{25F4DB2B-BBD5-46B0-B755-97D72EEB17BA}" presName="chevron1" presStyleLbl="alignNode1" presStyleIdx="14" presStyleCnt="21"/>
      <dgm:spPr/>
    </dgm:pt>
    <dgm:pt modelId="{28BA5E13-24E8-4577-B54E-3157BDBDEA31}" type="pres">
      <dgm:prSet presAssocID="{25F4DB2B-BBD5-46B0-B755-97D72EEB17BA}" presName="chevron2" presStyleLbl="alignNode1" presStyleIdx="15" presStyleCnt="21"/>
      <dgm:spPr/>
    </dgm:pt>
    <dgm:pt modelId="{78FBCB51-7787-45C0-817E-5D108E90BF0F}" type="pres">
      <dgm:prSet presAssocID="{25F4DB2B-BBD5-46B0-B755-97D72EEB17BA}" presName="chevron3" presStyleLbl="alignNode1" presStyleIdx="16" presStyleCnt="21"/>
      <dgm:spPr/>
    </dgm:pt>
    <dgm:pt modelId="{9764F36A-B88C-4D45-9AC3-AE1EB4A5D3B2}" type="pres">
      <dgm:prSet presAssocID="{25F4DB2B-BBD5-46B0-B755-97D72EEB17BA}" presName="chevron4" presStyleLbl="alignNode1" presStyleIdx="17" presStyleCnt="21"/>
      <dgm:spPr/>
    </dgm:pt>
    <dgm:pt modelId="{39246115-DCEB-48A5-95C1-6A30FF92565D}" type="pres">
      <dgm:prSet presAssocID="{25F4DB2B-BBD5-46B0-B755-97D72EEB17BA}" presName="chevron5" presStyleLbl="alignNode1" presStyleIdx="18" presStyleCnt="21"/>
      <dgm:spPr/>
    </dgm:pt>
    <dgm:pt modelId="{880E23B3-4CE4-4CB7-A4D2-AB02AA028691}" type="pres">
      <dgm:prSet presAssocID="{25F4DB2B-BBD5-46B0-B755-97D72EEB17BA}" presName="chevron6" presStyleLbl="alignNode1" presStyleIdx="19" presStyleCnt="21"/>
      <dgm:spPr/>
    </dgm:pt>
    <dgm:pt modelId="{11ABC69F-4912-49DB-846C-4A101271ED78}" type="pres">
      <dgm:prSet presAssocID="{25F4DB2B-BBD5-46B0-B755-97D72EEB17BA}" presName="chevron7" presStyleLbl="alignNode1" presStyleIdx="20" presStyleCnt="21"/>
      <dgm:spPr/>
    </dgm:pt>
    <dgm:pt modelId="{1D5A0CEA-AAF7-46DE-B947-1AEF9E581D8F}" type="pres">
      <dgm:prSet presAssocID="{25F4DB2B-BBD5-46B0-B755-97D72EEB17BA}" presName="childtext" presStyleLbl="solidFgAcc1" presStyleIdx="2" presStyleCnt="3" custScaleX="160981">
        <dgm:presLayoutVars>
          <dgm:chMax/>
          <dgm:chPref val="0"/>
          <dgm:bulletEnabled val="1"/>
        </dgm:presLayoutVars>
      </dgm:prSet>
      <dgm:spPr/>
      <dgm:t>
        <a:bodyPr/>
        <a:lstStyle/>
        <a:p>
          <a:endParaRPr lang="es-ES"/>
        </a:p>
      </dgm:t>
    </dgm:pt>
  </dgm:ptLst>
  <dgm:cxnLst>
    <dgm:cxn modelId="{3A56700B-634F-458A-BDCF-85F9B77BAD59}" srcId="{51461C8B-7A44-4073-BAA6-769B33618ED4}" destId="{E197E9B3-3184-46B7-BE47-2073B2A92A4E}" srcOrd="0" destOrd="0" parTransId="{D3442F02-576E-4763-B44C-8FB169874DF4}" sibTransId="{91D5904A-54FE-4B1F-A635-CA6743F29880}"/>
    <dgm:cxn modelId="{DC6112EA-108F-49EF-AEEE-615A620E0250}" srcId="{7392956C-1117-4EBA-8435-E700FB0D3189}" destId="{E8A6702A-C6A0-4D6F-BE94-ABC78FD94FE0}" srcOrd="1" destOrd="0" parTransId="{B2248F7B-FAA1-411D-8EB9-BE4421481DCE}" sibTransId="{3C62C58C-FB14-46D5-B7A2-479F31FB429F}"/>
    <dgm:cxn modelId="{C9E4D59D-4CE8-4802-961C-D0DCBC69B562}" srcId="{E8A6702A-C6A0-4D6F-BE94-ABC78FD94FE0}" destId="{247A708C-5F2E-4B09-9A41-C76BF7187BA1}" srcOrd="0" destOrd="0" parTransId="{10EF02EA-4C97-4DD2-BFAE-11DA8D5AFAC1}" sibTransId="{F0FD8974-88C3-4F10-AA1D-9BA1D0D1EAFC}"/>
    <dgm:cxn modelId="{E224CCAB-894D-4580-9A92-0EF6C8E50055}" type="presOf" srcId="{E8A6702A-C6A0-4D6F-BE94-ABC78FD94FE0}" destId="{97037757-6DF4-417B-8F02-B0238014A38C}" srcOrd="0" destOrd="0" presId="urn:microsoft.com/office/officeart/2008/layout/VerticalAccentList"/>
    <dgm:cxn modelId="{C9A03BF3-3D6B-4D18-9B52-2686DD7F4395}" type="presOf" srcId="{E197E9B3-3184-46B7-BE47-2073B2A92A4E}" destId="{27803FFE-A9D1-4395-AE42-EB55B0410BFB}" srcOrd="0" destOrd="0" presId="urn:microsoft.com/office/officeart/2008/layout/VerticalAccentList"/>
    <dgm:cxn modelId="{21F9D76E-0DA7-4D89-9132-37C45D572FFC}" srcId="{25F4DB2B-BBD5-46B0-B755-97D72EEB17BA}" destId="{7656856C-A2B2-49B2-92DF-EA8C27641350}" srcOrd="0" destOrd="0" parTransId="{FAEE0821-D8D5-4BCB-A690-5AFD2A5B2460}" sibTransId="{846D3110-C5D6-4D54-8D23-08E059D7DF6C}"/>
    <dgm:cxn modelId="{88041136-B640-4136-934F-3052CEA7B112}" type="presOf" srcId="{51461C8B-7A44-4073-BAA6-769B33618ED4}" destId="{D0F4F55A-D33A-495E-98BD-A624042C9FC1}" srcOrd="0" destOrd="0" presId="urn:microsoft.com/office/officeart/2008/layout/VerticalAccentList"/>
    <dgm:cxn modelId="{423BBAED-B3A3-441F-AA48-2F99032EF897}" srcId="{247A708C-5F2E-4B09-9A41-C76BF7187BA1}" destId="{20CF883F-B112-4719-A95B-E9425AB3DE78}" srcOrd="0" destOrd="0" parTransId="{22C1795E-5317-4A68-AE60-AD990B176241}" sibTransId="{7C670FC2-E0B6-4AE4-8715-E29F9A523C19}"/>
    <dgm:cxn modelId="{8C76249F-0167-4AD4-ABC6-38D6E1271740}" type="presOf" srcId="{7656856C-A2B2-49B2-92DF-EA8C27641350}" destId="{1D5A0CEA-AAF7-46DE-B947-1AEF9E581D8F}" srcOrd="0" destOrd="0" presId="urn:microsoft.com/office/officeart/2008/layout/VerticalAccentList"/>
    <dgm:cxn modelId="{A609A3BF-FAF4-477F-83C1-EB227E3505D0}" type="presOf" srcId="{25F4DB2B-BBD5-46B0-B755-97D72EEB17BA}" destId="{11611D09-5A98-4874-95D4-BCEA91FE3FAE}" srcOrd="0" destOrd="0" presId="urn:microsoft.com/office/officeart/2008/layout/VerticalAccentList"/>
    <dgm:cxn modelId="{142B7FED-01C8-4DF8-90BF-4D611C78F5A7}" srcId="{51461C8B-7A44-4073-BAA6-769B33618ED4}" destId="{955EEDD3-0D44-410F-B66B-BC6092DD3C31}" srcOrd="1" destOrd="0" parTransId="{CDD2403B-48F1-4D9E-AC25-0FCE7D31C13A}" sibTransId="{A4C9EAC1-BC28-4EE1-9F56-0A679DF49B98}"/>
    <dgm:cxn modelId="{283BB5BB-7C65-424B-9C68-D9169EC74EA7}" type="presOf" srcId="{955EEDD3-0D44-410F-B66B-BC6092DD3C31}" destId="{27803FFE-A9D1-4395-AE42-EB55B0410BFB}" srcOrd="0" destOrd="1" presId="urn:microsoft.com/office/officeart/2008/layout/VerticalAccentList"/>
    <dgm:cxn modelId="{4DD8DDC3-CCDC-43C5-8EAE-78C23F717844}" srcId="{7392956C-1117-4EBA-8435-E700FB0D3189}" destId="{51461C8B-7A44-4073-BAA6-769B33618ED4}" srcOrd="0" destOrd="0" parTransId="{86124DA9-F005-4DB8-8DA7-57DA54CE5DD6}" sibTransId="{2C7EB8BA-5D7B-43A7-BF86-895894047157}"/>
    <dgm:cxn modelId="{0511A739-BD62-4117-BECC-F7B30A408683}" type="presOf" srcId="{7392956C-1117-4EBA-8435-E700FB0D3189}" destId="{47909705-9477-445D-96CA-0D56EE923851}" srcOrd="0" destOrd="0" presId="urn:microsoft.com/office/officeart/2008/layout/VerticalAccentList"/>
    <dgm:cxn modelId="{5653EA5B-7462-4B77-BDA9-BE534C89F4A7}" srcId="{7392956C-1117-4EBA-8435-E700FB0D3189}" destId="{25F4DB2B-BBD5-46B0-B755-97D72EEB17BA}" srcOrd="2" destOrd="0" parTransId="{1B089A3C-E738-4FFB-B5C4-321898B4FC79}" sibTransId="{EE1F0765-A5BB-4D4A-AA65-BF7C96B2A5BD}"/>
    <dgm:cxn modelId="{3BCCCDC9-2C52-4687-BB2E-58EBDE5871E5}" type="presOf" srcId="{20CF883F-B112-4719-A95B-E9425AB3DE78}" destId="{B5573726-3EAC-4769-B1FA-D4236FC5C7F6}" srcOrd="0" destOrd="1" presId="urn:microsoft.com/office/officeart/2008/layout/VerticalAccentList"/>
    <dgm:cxn modelId="{F5341E16-718C-4861-8461-6E53EC1B9993}" type="presOf" srcId="{247A708C-5F2E-4B09-9A41-C76BF7187BA1}" destId="{B5573726-3EAC-4769-B1FA-D4236FC5C7F6}" srcOrd="0" destOrd="0" presId="urn:microsoft.com/office/officeart/2008/layout/VerticalAccentList"/>
    <dgm:cxn modelId="{C42398D1-3BB2-4091-A4E0-862E75CDBE4B}" type="presParOf" srcId="{47909705-9477-445D-96CA-0D56EE923851}" destId="{A0165FC4-C4B3-4FA2-A253-CFD949AF98DE}" srcOrd="0" destOrd="0" presId="urn:microsoft.com/office/officeart/2008/layout/VerticalAccentList"/>
    <dgm:cxn modelId="{4F581E95-17B9-489F-97A9-513252AE5916}" type="presParOf" srcId="{A0165FC4-C4B3-4FA2-A253-CFD949AF98DE}" destId="{D0F4F55A-D33A-495E-98BD-A624042C9FC1}" srcOrd="0" destOrd="0" presId="urn:microsoft.com/office/officeart/2008/layout/VerticalAccentList"/>
    <dgm:cxn modelId="{6B4E82F4-FA9E-433F-A00A-4CCDD7B5BF96}" type="presParOf" srcId="{47909705-9477-445D-96CA-0D56EE923851}" destId="{446CC8A0-DCE5-4E50-86AC-11B84290F691}" srcOrd="1" destOrd="0" presId="urn:microsoft.com/office/officeart/2008/layout/VerticalAccentList"/>
    <dgm:cxn modelId="{7F377E6D-6C8E-4076-A089-F590387A2069}" type="presParOf" srcId="{446CC8A0-DCE5-4E50-86AC-11B84290F691}" destId="{2A579F7A-ECA9-4131-B7E0-AA790436A673}" srcOrd="0" destOrd="0" presId="urn:microsoft.com/office/officeart/2008/layout/VerticalAccentList"/>
    <dgm:cxn modelId="{AEEDF3A1-4409-4479-A12F-7B90D4E77A5F}" type="presParOf" srcId="{446CC8A0-DCE5-4E50-86AC-11B84290F691}" destId="{045058C8-57F4-44D2-AB5F-C1063FC06BEC}" srcOrd="1" destOrd="0" presId="urn:microsoft.com/office/officeart/2008/layout/VerticalAccentList"/>
    <dgm:cxn modelId="{EB44917E-19D8-4261-83BA-3AF52D20447F}" type="presParOf" srcId="{446CC8A0-DCE5-4E50-86AC-11B84290F691}" destId="{2EB6ADE8-89AB-4380-B5A1-B6AC427B274F}" srcOrd="2" destOrd="0" presId="urn:microsoft.com/office/officeart/2008/layout/VerticalAccentList"/>
    <dgm:cxn modelId="{6B926DA4-2B90-4EBE-AE22-9F97EC55DDC9}" type="presParOf" srcId="{446CC8A0-DCE5-4E50-86AC-11B84290F691}" destId="{C0611978-381C-4222-9D80-3E90C0E2D2ED}" srcOrd="3" destOrd="0" presId="urn:microsoft.com/office/officeart/2008/layout/VerticalAccentList"/>
    <dgm:cxn modelId="{CA8E532F-F8C6-4FE0-9C60-E8CAA7C1C06A}" type="presParOf" srcId="{446CC8A0-DCE5-4E50-86AC-11B84290F691}" destId="{27BDEF09-9DB1-4649-B7B6-3D4AC5C93FF9}" srcOrd="4" destOrd="0" presId="urn:microsoft.com/office/officeart/2008/layout/VerticalAccentList"/>
    <dgm:cxn modelId="{1E06EF79-A2DC-4F46-B81A-9EB01876B01A}" type="presParOf" srcId="{446CC8A0-DCE5-4E50-86AC-11B84290F691}" destId="{0F96EE5E-330D-4DAE-BB5A-965C513B3DC9}" srcOrd="5" destOrd="0" presId="urn:microsoft.com/office/officeart/2008/layout/VerticalAccentList"/>
    <dgm:cxn modelId="{7EA68345-28A3-446E-A06F-5859C6F49BA9}" type="presParOf" srcId="{446CC8A0-DCE5-4E50-86AC-11B84290F691}" destId="{26D0945E-C318-46F8-841D-1E32CD87CEF7}" srcOrd="6" destOrd="0" presId="urn:microsoft.com/office/officeart/2008/layout/VerticalAccentList"/>
    <dgm:cxn modelId="{1035F5BC-C228-442A-BA5C-ECF07342613B}" type="presParOf" srcId="{446CC8A0-DCE5-4E50-86AC-11B84290F691}" destId="{27803FFE-A9D1-4395-AE42-EB55B0410BFB}" srcOrd="7" destOrd="0" presId="urn:microsoft.com/office/officeart/2008/layout/VerticalAccentList"/>
    <dgm:cxn modelId="{C90A68E7-CABC-4FCA-A5A1-6453D6BEB604}" type="presParOf" srcId="{47909705-9477-445D-96CA-0D56EE923851}" destId="{D932A64D-FFEE-4EAB-ACE5-95207C7110FB}" srcOrd="2" destOrd="0" presId="urn:microsoft.com/office/officeart/2008/layout/VerticalAccentList"/>
    <dgm:cxn modelId="{C7DF27FA-B6D4-4BBD-871E-2DD728A069FF}" type="presParOf" srcId="{47909705-9477-445D-96CA-0D56EE923851}" destId="{D745113F-1BBB-40E7-B978-E7F1EFEDA563}" srcOrd="3" destOrd="0" presId="urn:microsoft.com/office/officeart/2008/layout/VerticalAccentList"/>
    <dgm:cxn modelId="{E43BEAD2-40F4-40AF-8A17-C7DF4E9FC20C}" type="presParOf" srcId="{D745113F-1BBB-40E7-B978-E7F1EFEDA563}" destId="{97037757-6DF4-417B-8F02-B0238014A38C}" srcOrd="0" destOrd="0" presId="urn:microsoft.com/office/officeart/2008/layout/VerticalAccentList"/>
    <dgm:cxn modelId="{5F53E956-790D-4FE6-AF07-7495A22BEC22}" type="presParOf" srcId="{47909705-9477-445D-96CA-0D56EE923851}" destId="{C6CC6B33-717A-47EA-9B0D-F63E7FA030D0}" srcOrd="4" destOrd="0" presId="urn:microsoft.com/office/officeart/2008/layout/VerticalAccentList"/>
    <dgm:cxn modelId="{110DCB25-405C-4C79-9AC5-44603405D9B7}" type="presParOf" srcId="{C6CC6B33-717A-47EA-9B0D-F63E7FA030D0}" destId="{128A994E-42D2-4250-B34E-03ED239D17B1}" srcOrd="0" destOrd="0" presId="urn:microsoft.com/office/officeart/2008/layout/VerticalAccentList"/>
    <dgm:cxn modelId="{EE39D8C7-8DF7-4CAB-9018-529129934D02}" type="presParOf" srcId="{C6CC6B33-717A-47EA-9B0D-F63E7FA030D0}" destId="{A8D223CF-B219-4A3D-85CD-8A67C68659F0}" srcOrd="1" destOrd="0" presId="urn:microsoft.com/office/officeart/2008/layout/VerticalAccentList"/>
    <dgm:cxn modelId="{EE8E13DF-40EA-4054-BB5E-236DE0F0B600}" type="presParOf" srcId="{C6CC6B33-717A-47EA-9B0D-F63E7FA030D0}" destId="{81A1FA0D-6C70-4477-94C1-B6E2032DF912}" srcOrd="2" destOrd="0" presId="urn:microsoft.com/office/officeart/2008/layout/VerticalAccentList"/>
    <dgm:cxn modelId="{62CF1C6A-C8CB-4201-91D3-F2FA1C6F1AEA}" type="presParOf" srcId="{C6CC6B33-717A-47EA-9B0D-F63E7FA030D0}" destId="{FCC8837B-E6DF-40FA-A07C-8C158A0D1EEA}" srcOrd="3" destOrd="0" presId="urn:microsoft.com/office/officeart/2008/layout/VerticalAccentList"/>
    <dgm:cxn modelId="{2529715E-B2F8-43C4-A9FC-4720D2219D4D}" type="presParOf" srcId="{C6CC6B33-717A-47EA-9B0D-F63E7FA030D0}" destId="{5DE01DA3-427F-41BC-BF53-FE3526AB5319}" srcOrd="4" destOrd="0" presId="urn:microsoft.com/office/officeart/2008/layout/VerticalAccentList"/>
    <dgm:cxn modelId="{43C9130D-EB0C-46A3-9EAF-FD36D3AB8346}" type="presParOf" srcId="{C6CC6B33-717A-47EA-9B0D-F63E7FA030D0}" destId="{74AE204D-545D-412B-99EF-8B9BE9342BCB}" srcOrd="5" destOrd="0" presId="urn:microsoft.com/office/officeart/2008/layout/VerticalAccentList"/>
    <dgm:cxn modelId="{B9E81854-1B0E-4CA6-8DE9-CB935A929B4F}" type="presParOf" srcId="{C6CC6B33-717A-47EA-9B0D-F63E7FA030D0}" destId="{CB0F23CC-0AFD-4069-8A04-5E4C20C62784}" srcOrd="6" destOrd="0" presId="urn:microsoft.com/office/officeart/2008/layout/VerticalAccentList"/>
    <dgm:cxn modelId="{89C97207-500D-4223-81F3-86EA3C405016}" type="presParOf" srcId="{C6CC6B33-717A-47EA-9B0D-F63E7FA030D0}" destId="{B5573726-3EAC-4769-B1FA-D4236FC5C7F6}" srcOrd="7" destOrd="0" presId="urn:microsoft.com/office/officeart/2008/layout/VerticalAccentList"/>
    <dgm:cxn modelId="{11251053-0DA8-4C93-9870-229B6EE785C5}" type="presParOf" srcId="{47909705-9477-445D-96CA-0D56EE923851}" destId="{C3F0411B-C099-4CD7-9AAB-80D13E38B09B}" srcOrd="5" destOrd="0" presId="urn:microsoft.com/office/officeart/2008/layout/VerticalAccentList"/>
    <dgm:cxn modelId="{77C1C6FD-C611-446D-8CA5-51345A76E120}" type="presParOf" srcId="{47909705-9477-445D-96CA-0D56EE923851}" destId="{C1091C1E-D9CB-43A5-A83D-A22834073041}" srcOrd="6" destOrd="0" presId="urn:microsoft.com/office/officeart/2008/layout/VerticalAccentList"/>
    <dgm:cxn modelId="{ABF1E008-F79F-4BE0-823E-C98F5EA6DE3E}" type="presParOf" srcId="{C1091C1E-D9CB-43A5-A83D-A22834073041}" destId="{11611D09-5A98-4874-95D4-BCEA91FE3FAE}" srcOrd="0" destOrd="0" presId="urn:microsoft.com/office/officeart/2008/layout/VerticalAccentList"/>
    <dgm:cxn modelId="{BBEE67D2-3DE7-4BC1-869A-237032AAB5BE}" type="presParOf" srcId="{47909705-9477-445D-96CA-0D56EE923851}" destId="{A5EF784D-3BFB-4798-A383-1E87B20AD664}" srcOrd="7" destOrd="0" presId="urn:microsoft.com/office/officeart/2008/layout/VerticalAccentList"/>
    <dgm:cxn modelId="{AF06DEC4-3583-47AA-BE26-ADA110979112}" type="presParOf" srcId="{A5EF784D-3BFB-4798-A383-1E87B20AD664}" destId="{141BC9D1-DDFE-4C31-82FD-7C0843F05633}" srcOrd="0" destOrd="0" presId="urn:microsoft.com/office/officeart/2008/layout/VerticalAccentList"/>
    <dgm:cxn modelId="{F2A19D17-8DD1-412A-8752-288F5583EBE4}" type="presParOf" srcId="{A5EF784D-3BFB-4798-A383-1E87B20AD664}" destId="{28BA5E13-24E8-4577-B54E-3157BDBDEA31}" srcOrd="1" destOrd="0" presId="urn:microsoft.com/office/officeart/2008/layout/VerticalAccentList"/>
    <dgm:cxn modelId="{58D838F8-CC11-4428-82DF-411BAB6C0796}" type="presParOf" srcId="{A5EF784D-3BFB-4798-A383-1E87B20AD664}" destId="{78FBCB51-7787-45C0-817E-5D108E90BF0F}" srcOrd="2" destOrd="0" presId="urn:microsoft.com/office/officeart/2008/layout/VerticalAccentList"/>
    <dgm:cxn modelId="{22139523-BCC6-44FA-A932-8129F04A7930}" type="presParOf" srcId="{A5EF784D-3BFB-4798-A383-1E87B20AD664}" destId="{9764F36A-B88C-4D45-9AC3-AE1EB4A5D3B2}" srcOrd="3" destOrd="0" presId="urn:microsoft.com/office/officeart/2008/layout/VerticalAccentList"/>
    <dgm:cxn modelId="{AECA7AC0-5826-4C82-BAE0-0C7571FA72D2}" type="presParOf" srcId="{A5EF784D-3BFB-4798-A383-1E87B20AD664}" destId="{39246115-DCEB-48A5-95C1-6A30FF92565D}" srcOrd="4" destOrd="0" presId="urn:microsoft.com/office/officeart/2008/layout/VerticalAccentList"/>
    <dgm:cxn modelId="{ED0551B1-3289-4A53-9261-03D2FD4242AD}" type="presParOf" srcId="{A5EF784D-3BFB-4798-A383-1E87B20AD664}" destId="{880E23B3-4CE4-4CB7-A4D2-AB02AA028691}" srcOrd="5" destOrd="0" presId="urn:microsoft.com/office/officeart/2008/layout/VerticalAccentList"/>
    <dgm:cxn modelId="{76268336-6230-4D8E-8F14-F48015DC8A1D}" type="presParOf" srcId="{A5EF784D-3BFB-4798-A383-1E87B20AD664}" destId="{11ABC69F-4912-49DB-846C-4A101271ED78}" srcOrd="6" destOrd="0" presId="urn:microsoft.com/office/officeart/2008/layout/VerticalAccentList"/>
    <dgm:cxn modelId="{5967CFD5-7D83-4555-93D9-392423AE7B37}" type="presParOf" srcId="{A5EF784D-3BFB-4798-A383-1E87B20AD664}" destId="{1D5A0CEA-AAF7-46DE-B947-1AEF9E581D8F}"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92956C-1117-4EBA-8435-E700FB0D3189}" type="doc">
      <dgm:prSet loTypeId="urn:microsoft.com/office/officeart/2008/layout/VerticalAccentList" loCatId="list" qsTypeId="urn:microsoft.com/office/officeart/2005/8/quickstyle/3d2" qsCatId="3D" csTypeId="urn:microsoft.com/office/officeart/2005/8/colors/accent3_1" csCatId="accent3" phldr="1"/>
      <dgm:spPr/>
      <dgm:t>
        <a:bodyPr/>
        <a:lstStyle/>
        <a:p>
          <a:endParaRPr lang="es-ES"/>
        </a:p>
      </dgm:t>
    </dgm:pt>
    <dgm:pt modelId="{51461C8B-7A44-4073-BAA6-769B33618ED4}">
      <dgm:prSet phldrT="[Texto]" phldr="1" custT="1"/>
      <dgm:spPr/>
      <dgm:t>
        <a:bodyPr/>
        <a:lstStyle/>
        <a:p>
          <a:pPr algn="just"/>
          <a:endParaRPr lang="es-ES" sz="1400" dirty="0"/>
        </a:p>
      </dgm:t>
    </dgm:pt>
    <dgm:pt modelId="{86124DA9-F005-4DB8-8DA7-57DA54CE5DD6}" type="parTrans" cxnId="{4DD8DDC3-CCDC-43C5-8EAE-78C23F717844}">
      <dgm:prSet/>
      <dgm:spPr/>
      <dgm:t>
        <a:bodyPr/>
        <a:lstStyle/>
        <a:p>
          <a:endParaRPr lang="es-ES"/>
        </a:p>
      </dgm:t>
    </dgm:pt>
    <dgm:pt modelId="{2C7EB8BA-5D7B-43A7-BF86-895894047157}" type="sibTrans" cxnId="{4DD8DDC3-CCDC-43C5-8EAE-78C23F717844}">
      <dgm:prSet/>
      <dgm:spPr/>
      <dgm:t>
        <a:bodyPr/>
        <a:lstStyle/>
        <a:p>
          <a:endParaRPr lang="es-ES"/>
        </a:p>
      </dgm:t>
    </dgm:pt>
    <dgm:pt modelId="{E197E9B3-3184-46B7-BE47-2073B2A92A4E}">
      <dgm:prSet phldrT="[Texto]" custT="1"/>
      <dgm:spPr/>
      <dgm:t>
        <a:bodyPr/>
        <a:lstStyle/>
        <a:p>
          <a:pPr algn="just"/>
          <a:r>
            <a:rPr lang="es-EC" sz="1400" dirty="0" smtClean="0"/>
            <a:t>El sistema DF junto con la aplicación fue presentado a un público formado por diversas instituciones del Estado, lo que generó el interés de las mismas para trabajar más afondo en la nacionalización de varios software específicos con el objetivo de reducir la dependencia tecnológica del extranjero y contribuir a la soberanía tecnológica.</a:t>
          </a:r>
          <a:endParaRPr lang="es-ES" sz="1400" dirty="0"/>
        </a:p>
      </dgm:t>
    </dgm:pt>
    <dgm:pt modelId="{D3442F02-576E-4763-B44C-8FB169874DF4}" type="parTrans" cxnId="{3A56700B-634F-458A-BDCF-85F9B77BAD59}">
      <dgm:prSet/>
      <dgm:spPr/>
      <dgm:t>
        <a:bodyPr/>
        <a:lstStyle/>
        <a:p>
          <a:endParaRPr lang="es-ES"/>
        </a:p>
      </dgm:t>
    </dgm:pt>
    <dgm:pt modelId="{91D5904A-54FE-4B1F-A635-CA6743F29880}" type="sibTrans" cxnId="{3A56700B-634F-458A-BDCF-85F9B77BAD59}">
      <dgm:prSet/>
      <dgm:spPr/>
      <dgm:t>
        <a:bodyPr/>
        <a:lstStyle/>
        <a:p>
          <a:endParaRPr lang="es-ES"/>
        </a:p>
      </dgm:t>
    </dgm:pt>
    <dgm:pt modelId="{E8A6702A-C6A0-4D6F-BE94-ABC78FD94FE0}">
      <dgm:prSet phldrT="[Texto]" phldr="1" custT="1"/>
      <dgm:spPr/>
      <dgm:t>
        <a:bodyPr/>
        <a:lstStyle/>
        <a:p>
          <a:pPr algn="just"/>
          <a:endParaRPr lang="es-ES" sz="1400"/>
        </a:p>
      </dgm:t>
    </dgm:pt>
    <dgm:pt modelId="{B2248F7B-FAA1-411D-8EB9-BE4421481DCE}" type="parTrans" cxnId="{DC6112EA-108F-49EF-AEEE-615A620E0250}">
      <dgm:prSet/>
      <dgm:spPr/>
      <dgm:t>
        <a:bodyPr/>
        <a:lstStyle/>
        <a:p>
          <a:endParaRPr lang="es-ES"/>
        </a:p>
      </dgm:t>
    </dgm:pt>
    <dgm:pt modelId="{3C62C58C-FB14-46D5-B7A2-479F31FB429F}" type="sibTrans" cxnId="{DC6112EA-108F-49EF-AEEE-615A620E0250}">
      <dgm:prSet/>
      <dgm:spPr/>
      <dgm:t>
        <a:bodyPr/>
        <a:lstStyle/>
        <a:p>
          <a:endParaRPr lang="es-ES"/>
        </a:p>
      </dgm:t>
    </dgm:pt>
    <dgm:pt modelId="{247A708C-5F2E-4B09-9A41-C76BF7187BA1}">
      <dgm:prSet phldrT="[Texto]" custT="1"/>
      <dgm:spPr/>
      <dgm:t>
        <a:bodyPr/>
        <a:lstStyle/>
        <a:p>
          <a:pPr algn="just"/>
          <a:r>
            <a:rPr lang="es-EC" sz="1400" dirty="0" smtClean="0"/>
            <a:t>Los resultados de la interferencia hacia los drones con el sistema inhibidor desarrollado y el sistema adicional de laboratorio para la </a:t>
          </a:r>
          <a:r>
            <a:rPr lang="es-EC" sz="1400" dirty="0" err="1" smtClean="0"/>
            <a:t>generaci</a:t>
          </a:r>
          <a:r>
            <a:rPr lang="es-ES_tradnl" sz="1400" dirty="0" err="1" smtClean="0"/>
            <a:t>ón</a:t>
          </a:r>
          <a:r>
            <a:rPr lang="es-ES_tradnl" sz="1400" dirty="0" smtClean="0"/>
            <a:t> de la </a:t>
          </a:r>
          <a:r>
            <a:rPr lang="es-EC" sz="1400" dirty="0" smtClean="0"/>
            <a:t>interferencia, fueron satisfactorios y representan las mismas características de respuesta. Por lo tanto, el sistema prototipo desarrollado cumple con todas las características de un sistema jamming, siendo viable y aplicable para su funcionamiento, debido a su reducido peso, volumen, costo computacional y precio en relación a los existentes en el mercado. Sin duda, el sistema de producción para operación en escenarios reales, debe  utilizar un amplificador de potencia mayor a los 3W que ha sido utilizado en este prototipo.</a:t>
          </a:r>
          <a:endParaRPr lang="es-ES" sz="1400" dirty="0"/>
        </a:p>
      </dgm:t>
    </dgm:pt>
    <dgm:pt modelId="{10EF02EA-4C97-4DD2-BFAE-11DA8D5AFAC1}" type="parTrans" cxnId="{C9E4D59D-4CE8-4802-961C-D0DCBC69B562}">
      <dgm:prSet/>
      <dgm:spPr/>
      <dgm:t>
        <a:bodyPr/>
        <a:lstStyle/>
        <a:p>
          <a:endParaRPr lang="es-ES"/>
        </a:p>
      </dgm:t>
    </dgm:pt>
    <dgm:pt modelId="{F0FD8974-88C3-4F10-AA1D-9BA1D0D1EAFC}" type="sibTrans" cxnId="{C9E4D59D-4CE8-4802-961C-D0DCBC69B562}">
      <dgm:prSet/>
      <dgm:spPr/>
      <dgm:t>
        <a:bodyPr/>
        <a:lstStyle/>
        <a:p>
          <a:endParaRPr lang="es-ES"/>
        </a:p>
      </dgm:t>
    </dgm:pt>
    <dgm:pt modelId="{955EEDD3-0D44-410F-B66B-BC6092DD3C31}">
      <dgm:prSet custT="1"/>
      <dgm:spPr/>
      <dgm:t>
        <a:bodyPr/>
        <a:lstStyle/>
        <a:p>
          <a:pPr algn="just"/>
          <a:endParaRPr lang="es-EC" sz="1400" dirty="0"/>
        </a:p>
      </dgm:t>
    </dgm:pt>
    <dgm:pt modelId="{CDD2403B-48F1-4D9E-AC25-0FCE7D31C13A}" type="parTrans" cxnId="{142B7FED-01C8-4DF8-90BF-4D611C78F5A7}">
      <dgm:prSet/>
      <dgm:spPr/>
      <dgm:t>
        <a:bodyPr/>
        <a:lstStyle/>
        <a:p>
          <a:endParaRPr lang="es-ES"/>
        </a:p>
      </dgm:t>
    </dgm:pt>
    <dgm:pt modelId="{A4C9EAC1-BC28-4EE1-9F56-0A679DF49B98}" type="sibTrans" cxnId="{142B7FED-01C8-4DF8-90BF-4D611C78F5A7}">
      <dgm:prSet/>
      <dgm:spPr/>
      <dgm:t>
        <a:bodyPr/>
        <a:lstStyle/>
        <a:p>
          <a:endParaRPr lang="es-ES"/>
        </a:p>
      </dgm:t>
    </dgm:pt>
    <dgm:pt modelId="{47909705-9477-445D-96CA-0D56EE923851}" type="pres">
      <dgm:prSet presAssocID="{7392956C-1117-4EBA-8435-E700FB0D3189}" presName="Name0" presStyleCnt="0">
        <dgm:presLayoutVars>
          <dgm:chMax/>
          <dgm:chPref/>
          <dgm:dir/>
        </dgm:presLayoutVars>
      </dgm:prSet>
      <dgm:spPr/>
      <dgm:t>
        <a:bodyPr/>
        <a:lstStyle/>
        <a:p>
          <a:endParaRPr lang="es-ES"/>
        </a:p>
      </dgm:t>
    </dgm:pt>
    <dgm:pt modelId="{A0165FC4-C4B3-4FA2-A253-CFD949AF98DE}" type="pres">
      <dgm:prSet presAssocID="{51461C8B-7A44-4073-BAA6-769B33618ED4}" presName="parenttextcomposite" presStyleCnt="0"/>
      <dgm:spPr/>
    </dgm:pt>
    <dgm:pt modelId="{D0F4F55A-D33A-495E-98BD-A624042C9FC1}" type="pres">
      <dgm:prSet presAssocID="{51461C8B-7A44-4073-BAA6-769B33618ED4}" presName="parenttext" presStyleLbl="revTx" presStyleIdx="0" presStyleCnt="2">
        <dgm:presLayoutVars>
          <dgm:chMax/>
          <dgm:chPref val="2"/>
          <dgm:bulletEnabled val="1"/>
        </dgm:presLayoutVars>
      </dgm:prSet>
      <dgm:spPr/>
      <dgm:t>
        <a:bodyPr/>
        <a:lstStyle/>
        <a:p>
          <a:endParaRPr lang="es-ES"/>
        </a:p>
      </dgm:t>
    </dgm:pt>
    <dgm:pt modelId="{446CC8A0-DCE5-4E50-86AC-11B84290F691}" type="pres">
      <dgm:prSet presAssocID="{51461C8B-7A44-4073-BAA6-769B33618ED4}" presName="composite" presStyleCnt="0"/>
      <dgm:spPr/>
    </dgm:pt>
    <dgm:pt modelId="{2A579F7A-ECA9-4131-B7E0-AA790436A673}" type="pres">
      <dgm:prSet presAssocID="{51461C8B-7A44-4073-BAA6-769B33618ED4}" presName="chevron1" presStyleLbl="alignNode1" presStyleIdx="0" presStyleCnt="14"/>
      <dgm:spPr/>
    </dgm:pt>
    <dgm:pt modelId="{045058C8-57F4-44D2-AB5F-C1063FC06BEC}" type="pres">
      <dgm:prSet presAssocID="{51461C8B-7A44-4073-BAA6-769B33618ED4}" presName="chevron2" presStyleLbl="alignNode1" presStyleIdx="1" presStyleCnt="14"/>
      <dgm:spPr/>
    </dgm:pt>
    <dgm:pt modelId="{2EB6ADE8-89AB-4380-B5A1-B6AC427B274F}" type="pres">
      <dgm:prSet presAssocID="{51461C8B-7A44-4073-BAA6-769B33618ED4}" presName="chevron3" presStyleLbl="alignNode1" presStyleIdx="2" presStyleCnt="14"/>
      <dgm:spPr/>
    </dgm:pt>
    <dgm:pt modelId="{C0611978-381C-4222-9D80-3E90C0E2D2ED}" type="pres">
      <dgm:prSet presAssocID="{51461C8B-7A44-4073-BAA6-769B33618ED4}" presName="chevron4" presStyleLbl="alignNode1" presStyleIdx="3" presStyleCnt="14"/>
      <dgm:spPr/>
    </dgm:pt>
    <dgm:pt modelId="{27BDEF09-9DB1-4649-B7B6-3D4AC5C93FF9}" type="pres">
      <dgm:prSet presAssocID="{51461C8B-7A44-4073-BAA6-769B33618ED4}" presName="chevron5" presStyleLbl="alignNode1" presStyleIdx="4" presStyleCnt="14"/>
      <dgm:spPr/>
    </dgm:pt>
    <dgm:pt modelId="{0F96EE5E-330D-4DAE-BB5A-965C513B3DC9}" type="pres">
      <dgm:prSet presAssocID="{51461C8B-7A44-4073-BAA6-769B33618ED4}" presName="chevron6" presStyleLbl="alignNode1" presStyleIdx="5" presStyleCnt="14"/>
      <dgm:spPr/>
    </dgm:pt>
    <dgm:pt modelId="{26D0945E-C318-46F8-841D-1E32CD87CEF7}" type="pres">
      <dgm:prSet presAssocID="{51461C8B-7A44-4073-BAA6-769B33618ED4}" presName="chevron7" presStyleLbl="alignNode1" presStyleIdx="6" presStyleCnt="14"/>
      <dgm:spPr/>
    </dgm:pt>
    <dgm:pt modelId="{27803FFE-A9D1-4395-AE42-EB55B0410BFB}" type="pres">
      <dgm:prSet presAssocID="{51461C8B-7A44-4073-BAA6-769B33618ED4}" presName="childtext" presStyleLbl="solidFgAcc1" presStyleIdx="0" presStyleCnt="2" custScaleX="163130">
        <dgm:presLayoutVars>
          <dgm:chMax/>
          <dgm:chPref val="0"/>
          <dgm:bulletEnabled val="1"/>
        </dgm:presLayoutVars>
      </dgm:prSet>
      <dgm:spPr/>
      <dgm:t>
        <a:bodyPr/>
        <a:lstStyle/>
        <a:p>
          <a:endParaRPr lang="es-ES"/>
        </a:p>
      </dgm:t>
    </dgm:pt>
    <dgm:pt modelId="{D932A64D-FFEE-4EAB-ACE5-95207C7110FB}" type="pres">
      <dgm:prSet presAssocID="{2C7EB8BA-5D7B-43A7-BF86-895894047157}" presName="sibTrans" presStyleCnt="0"/>
      <dgm:spPr/>
    </dgm:pt>
    <dgm:pt modelId="{D745113F-1BBB-40E7-B978-E7F1EFEDA563}" type="pres">
      <dgm:prSet presAssocID="{E8A6702A-C6A0-4D6F-BE94-ABC78FD94FE0}" presName="parenttextcomposite" presStyleCnt="0"/>
      <dgm:spPr/>
    </dgm:pt>
    <dgm:pt modelId="{97037757-6DF4-417B-8F02-B0238014A38C}" type="pres">
      <dgm:prSet presAssocID="{E8A6702A-C6A0-4D6F-BE94-ABC78FD94FE0}" presName="parenttext" presStyleLbl="revTx" presStyleIdx="1" presStyleCnt="2">
        <dgm:presLayoutVars>
          <dgm:chMax/>
          <dgm:chPref val="2"/>
          <dgm:bulletEnabled val="1"/>
        </dgm:presLayoutVars>
      </dgm:prSet>
      <dgm:spPr/>
      <dgm:t>
        <a:bodyPr/>
        <a:lstStyle/>
        <a:p>
          <a:endParaRPr lang="es-ES"/>
        </a:p>
      </dgm:t>
    </dgm:pt>
    <dgm:pt modelId="{C6CC6B33-717A-47EA-9B0D-F63E7FA030D0}" type="pres">
      <dgm:prSet presAssocID="{E8A6702A-C6A0-4D6F-BE94-ABC78FD94FE0}" presName="composite" presStyleCnt="0"/>
      <dgm:spPr/>
    </dgm:pt>
    <dgm:pt modelId="{128A994E-42D2-4250-B34E-03ED239D17B1}" type="pres">
      <dgm:prSet presAssocID="{E8A6702A-C6A0-4D6F-BE94-ABC78FD94FE0}" presName="chevron1" presStyleLbl="alignNode1" presStyleIdx="7" presStyleCnt="14"/>
      <dgm:spPr/>
    </dgm:pt>
    <dgm:pt modelId="{A8D223CF-B219-4A3D-85CD-8A67C68659F0}" type="pres">
      <dgm:prSet presAssocID="{E8A6702A-C6A0-4D6F-BE94-ABC78FD94FE0}" presName="chevron2" presStyleLbl="alignNode1" presStyleIdx="8" presStyleCnt="14"/>
      <dgm:spPr/>
    </dgm:pt>
    <dgm:pt modelId="{81A1FA0D-6C70-4477-94C1-B6E2032DF912}" type="pres">
      <dgm:prSet presAssocID="{E8A6702A-C6A0-4D6F-BE94-ABC78FD94FE0}" presName="chevron3" presStyleLbl="alignNode1" presStyleIdx="9" presStyleCnt="14"/>
      <dgm:spPr/>
    </dgm:pt>
    <dgm:pt modelId="{FCC8837B-E6DF-40FA-A07C-8C158A0D1EEA}" type="pres">
      <dgm:prSet presAssocID="{E8A6702A-C6A0-4D6F-BE94-ABC78FD94FE0}" presName="chevron4" presStyleLbl="alignNode1" presStyleIdx="10" presStyleCnt="14"/>
      <dgm:spPr/>
    </dgm:pt>
    <dgm:pt modelId="{5DE01DA3-427F-41BC-BF53-FE3526AB5319}" type="pres">
      <dgm:prSet presAssocID="{E8A6702A-C6A0-4D6F-BE94-ABC78FD94FE0}" presName="chevron5" presStyleLbl="alignNode1" presStyleIdx="11" presStyleCnt="14"/>
      <dgm:spPr/>
    </dgm:pt>
    <dgm:pt modelId="{74AE204D-545D-412B-99EF-8B9BE9342BCB}" type="pres">
      <dgm:prSet presAssocID="{E8A6702A-C6A0-4D6F-BE94-ABC78FD94FE0}" presName="chevron6" presStyleLbl="alignNode1" presStyleIdx="12" presStyleCnt="14"/>
      <dgm:spPr/>
    </dgm:pt>
    <dgm:pt modelId="{CB0F23CC-0AFD-4069-8A04-5E4C20C62784}" type="pres">
      <dgm:prSet presAssocID="{E8A6702A-C6A0-4D6F-BE94-ABC78FD94FE0}" presName="chevron7" presStyleLbl="alignNode1" presStyleIdx="13" presStyleCnt="14"/>
      <dgm:spPr/>
    </dgm:pt>
    <dgm:pt modelId="{B5573726-3EAC-4769-B1FA-D4236FC5C7F6}" type="pres">
      <dgm:prSet presAssocID="{E8A6702A-C6A0-4D6F-BE94-ABC78FD94FE0}" presName="childtext" presStyleLbl="solidFgAcc1" presStyleIdx="1" presStyleCnt="2" custScaleX="161573">
        <dgm:presLayoutVars>
          <dgm:chMax/>
          <dgm:chPref val="0"/>
          <dgm:bulletEnabled val="1"/>
        </dgm:presLayoutVars>
      </dgm:prSet>
      <dgm:spPr/>
      <dgm:t>
        <a:bodyPr/>
        <a:lstStyle/>
        <a:p>
          <a:endParaRPr lang="es-ES"/>
        </a:p>
      </dgm:t>
    </dgm:pt>
  </dgm:ptLst>
  <dgm:cxnLst>
    <dgm:cxn modelId="{4DD8DDC3-CCDC-43C5-8EAE-78C23F717844}" srcId="{7392956C-1117-4EBA-8435-E700FB0D3189}" destId="{51461C8B-7A44-4073-BAA6-769B33618ED4}" srcOrd="0" destOrd="0" parTransId="{86124DA9-F005-4DB8-8DA7-57DA54CE5DD6}" sibTransId="{2C7EB8BA-5D7B-43A7-BF86-895894047157}"/>
    <dgm:cxn modelId="{451E5D41-70E6-40DF-9EA3-E440683DD71B}" type="presOf" srcId="{247A708C-5F2E-4B09-9A41-C76BF7187BA1}" destId="{B5573726-3EAC-4769-B1FA-D4236FC5C7F6}" srcOrd="0" destOrd="0" presId="urn:microsoft.com/office/officeart/2008/layout/VerticalAccentList"/>
    <dgm:cxn modelId="{181CC810-A7F4-471D-9B77-05D6AF150D49}" type="presOf" srcId="{E197E9B3-3184-46B7-BE47-2073B2A92A4E}" destId="{27803FFE-A9D1-4395-AE42-EB55B0410BFB}" srcOrd="0" destOrd="0" presId="urn:microsoft.com/office/officeart/2008/layout/VerticalAccentList"/>
    <dgm:cxn modelId="{3A56700B-634F-458A-BDCF-85F9B77BAD59}" srcId="{51461C8B-7A44-4073-BAA6-769B33618ED4}" destId="{E197E9B3-3184-46B7-BE47-2073B2A92A4E}" srcOrd="0" destOrd="0" parTransId="{D3442F02-576E-4763-B44C-8FB169874DF4}" sibTransId="{91D5904A-54FE-4B1F-A635-CA6743F29880}"/>
    <dgm:cxn modelId="{8EAFB7A9-182E-43E1-AF59-B495CFCFDFC9}" type="presOf" srcId="{7392956C-1117-4EBA-8435-E700FB0D3189}" destId="{47909705-9477-445D-96CA-0D56EE923851}" srcOrd="0" destOrd="0" presId="urn:microsoft.com/office/officeart/2008/layout/VerticalAccentList"/>
    <dgm:cxn modelId="{D7585C67-ED27-4312-BD72-BD2656C7C607}" type="presOf" srcId="{955EEDD3-0D44-410F-B66B-BC6092DD3C31}" destId="{27803FFE-A9D1-4395-AE42-EB55B0410BFB}" srcOrd="0" destOrd="1" presId="urn:microsoft.com/office/officeart/2008/layout/VerticalAccentList"/>
    <dgm:cxn modelId="{AC73E413-3832-4E22-AED7-4A1536DF80C1}" type="presOf" srcId="{51461C8B-7A44-4073-BAA6-769B33618ED4}" destId="{D0F4F55A-D33A-495E-98BD-A624042C9FC1}" srcOrd="0" destOrd="0" presId="urn:microsoft.com/office/officeart/2008/layout/VerticalAccentList"/>
    <dgm:cxn modelId="{C9E4D59D-4CE8-4802-961C-D0DCBC69B562}" srcId="{E8A6702A-C6A0-4D6F-BE94-ABC78FD94FE0}" destId="{247A708C-5F2E-4B09-9A41-C76BF7187BA1}" srcOrd="0" destOrd="0" parTransId="{10EF02EA-4C97-4DD2-BFAE-11DA8D5AFAC1}" sibTransId="{F0FD8974-88C3-4F10-AA1D-9BA1D0D1EAFC}"/>
    <dgm:cxn modelId="{DC6112EA-108F-49EF-AEEE-615A620E0250}" srcId="{7392956C-1117-4EBA-8435-E700FB0D3189}" destId="{E8A6702A-C6A0-4D6F-BE94-ABC78FD94FE0}" srcOrd="1" destOrd="0" parTransId="{B2248F7B-FAA1-411D-8EB9-BE4421481DCE}" sibTransId="{3C62C58C-FB14-46D5-B7A2-479F31FB429F}"/>
    <dgm:cxn modelId="{AF53F1A8-6193-4A56-AB72-41C77EDD5EC3}" type="presOf" srcId="{E8A6702A-C6A0-4D6F-BE94-ABC78FD94FE0}" destId="{97037757-6DF4-417B-8F02-B0238014A38C}" srcOrd="0" destOrd="0" presId="urn:microsoft.com/office/officeart/2008/layout/VerticalAccentList"/>
    <dgm:cxn modelId="{142B7FED-01C8-4DF8-90BF-4D611C78F5A7}" srcId="{51461C8B-7A44-4073-BAA6-769B33618ED4}" destId="{955EEDD3-0D44-410F-B66B-BC6092DD3C31}" srcOrd="1" destOrd="0" parTransId="{CDD2403B-48F1-4D9E-AC25-0FCE7D31C13A}" sibTransId="{A4C9EAC1-BC28-4EE1-9F56-0A679DF49B98}"/>
    <dgm:cxn modelId="{FEF04398-4B68-4AA1-BE6A-7E1B73E3BB2C}" type="presParOf" srcId="{47909705-9477-445D-96CA-0D56EE923851}" destId="{A0165FC4-C4B3-4FA2-A253-CFD949AF98DE}" srcOrd="0" destOrd="0" presId="urn:microsoft.com/office/officeart/2008/layout/VerticalAccentList"/>
    <dgm:cxn modelId="{0081612F-4BDF-4C24-8F0A-98F7D6ED5A81}" type="presParOf" srcId="{A0165FC4-C4B3-4FA2-A253-CFD949AF98DE}" destId="{D0F4F55A-D33A-495E-98BD-A624042C9FC1}" srcOrd="0" destOrd="0" presId="urn:microsoft.com/office/officeart/2008/layout/VerticalAccentList"/>
    <dgm:cxn modelId="{500283E7-7B05-4127-A41F-2EB90C31C9C9}" type="presParOf" srcId="{47909705-9477-445D-96CA-0D56EE923851}" destId="{446CC8A0-DCE5-4E50-86AC-11B84290F691}" srcOrd="1" destOrd="0" presId="urn:microsoft.com/office/officeart/2008/layout/VerticalAccentList"/>
    <dgm:cxn modelId="{68D78099-017B-467E-840F-7222CC3FA0BC}" type="presParOf" srcId="{446CC8A0-DCE5-4E50-86AC-11B84290F691}" destId="{2A579F7A-ECA9-4131-B7E0-AA790436A673}" srcOrd="0" destOrd="0" presId="urn:microsoft.com/office/officeart/2008/layout/VerticalAccentList"/>
    <dgm:cxn modelId="{2BCFD7A0-CD9B-496B-8E51-CF8E8DE73751}" type="presParOf" srcId="{446CC8A0-DCE5-4E50-86AC-11B84290F691}" destId="{045058C8-57F4-44D2-AB5F-C1063FC06BEC}" srcOrd="1" destOrd="0" presId="urn:microsoft.com/office/officeart/2008/layout/VerticalAccentList"/>
    <dgm:cxn modelId="{17F4BF37-FA09-41D9-940C-E3144E15C703}" type="presParOf" srcId="{446CC8A0-DCE5-4E50-86AC-11B84290F691}" destId="{2EB6ADE8-89AB-4380-B5A1-B6AC427B274F}" srcOrd="2" destOrd="0" presId="urn:microsoft.com/office/officeart/2008/layout/VerticalAccentList"/>
    <dgm:cxn modelId="{99B96C5C-7A04-4AB9-9723-4E7C4ECB6417}" type="presParOf" srcId="{446CC8A0-DCE5-4E50-86AC-11B84290F691}" destId="{C0611978-381C-4222-9D80-3E90C0E2D2ED}" srcOrd="3" destOrd="0" presId="urn:microsoft.com/office/officeart/2008/layout/VerticalAccentList"/>
    <dgm:cxn modelId="{22FBEC3A-A43F-45E3-A57B-5738B6720394}" type="presParOf" srcId="{446CC8A0-DCE5-4E50-86AC-11B84290F691}" destId="{27BDEF09-9DB1-4649-B7B6-3D4AC5C93FF9}" srcOrd="4" destOrd="0" presId="urn:microsoft.com/office/officeart/2008/layout/VerticalAccentList"/>
    <dgm:cxn modelId="{ABD1EE76-4347-43B6-B4C8-267DF259D170}" type="presParOf" srcId="{446CC8A0-DCE5-4E50-86AC-11B84290F691}" destId="{0F96EE5E-330D-4DAE-BB5A-965C513B3DC9}" srcOrd="5" destOrd="0" presId="urn:microsoft.com/office/officeart/2008/layout/VerticalAccentList"/>
    <dgm:cxn modelId="{2D46DBA9-9E0A-43BF-920E-0929910A030B}" type="presParOf" srcId="{446CC8A0-DCE5-4E50-86AC-11B84290F691}" destId="{26D0945E-C318-46F8-841D-1E32CD87CEF7}" srcOrd="6" destOrd="0" presId="urn:microsoft.com/office/officeart/2008/layout/VerticalAccentList"/>
    <dgm:cxn modelId="{B2987102-FC54-4D63-BBC3-A1B9A221B172}" type="presParOf" srcId="{446CC8A0-DCE5-4E50-86AC-11B84290F691}" destId="{27803FFE-A9D1-4395-AE42-EB55B0410BFB}" srcOrd="7" destOrd="0" presId="urn:microsoft.com/office/officeart/2008/layout/VerticalAccentList"/>
    <dgm:cxn modelId="{BC9F04EE-4DAE-40C7-A601-C79A19F05C21}" type="presParOf" srcId="{47909705-9477-445D-96CA-0D56EE923851}" destId="{D932A64D-FFEE-4EAB-ACE5-95207C7110FB}" srcOrd="2" destOrd="0" presId="urn:microsoft.com/office/officeart/2008/layout/VerticalAccentList"/>
    <dgm:cxn modelId="{6FE8ED7D-62D6-4B3D-950F-8B1870BFC222}" type="presParOf" srcId="{47909705-9477-445D-96CA-0D56EE923851}" destId="{D745113F-1BBB-40E7-B978-E7F1EFEDA563}" srcOrd="3" destOrd="0" presId="urn:microsoft.com/office/officeart/2008/layout/VerticalAccentList"/>
    <dgm:cxn modelId="{6CAFC03D-62C9-4EDB-9EB2-7172FE11ACF2}" type="presParOf" srcId="{D745113F-1BBB-40E7-B978-E7F1EFEDA563}" destId="{97037757-6DF4-417B-8F02-B0238014A38C}" srcOrd="0" destOrd="0" presId="urn:microsoft.com/office/officeart/2008/layout/VerticalAccentList"/>
    <dgm:cxn modelId="{FB7174E9-EB68-44FE-BB36-F70CB528D1B2}" type="presParOf" srcId="{47909705-9477-445D-96CA-0D56EE923851}" destId="{C6CC6B33-717A-47EA-9B0D-F63E7FA030D0}" srcOrd="4" destOrd="0" presId="urn:microsoft.com/office/officeart/2008/layout/VerticalAccentList"/>
    <dgm:cxn modelId="{D7446E96-C98A-426A-AF7C-0F14438DC58E}" type="presParOf" srcId="{C6CC6B33-717A-47EA-9B0D-F63E7FA030D0}" destId="{128A994E-42D2-4250-B34E-03ED239D17B1}" srcOrd="0" destOrd="0" presId="urn:microsoft.com/office/officeart/2008/layout/VerticalAccentList"/>
    <dgm:cxn modelId="{C56AF686-C57A-4E74-9826-7CA1F8EF641F}" type="presParOf" srcId="{C6CC6B33-717A-47EA-9B0D-F63E7FA030D0}" destId="{A8D223CF-B219-4A3D-85CD-8A67C68659F0}" srcOrd="1" destOrd="0" presId="urn:microsoft.com/office/officeart/2008/layout/VerticalAccentList"/>
    <dgm:cxn modelId="{B3BB69E3-CCE3-42FC-A921-6CD6C12766C6}" type="presParOf" srcId="{C6CC6B33-717A-47EA-9B0D-F63E7FA030D0}" destId="{81A1FA0D-6C70-4477-94C1-B6E2032DF912}" srcOrd="2" destOrd="0" presId="urn:microsoft.com/office/officeart/2008/layout/VerticalAccentList"/>
    <dgm:cxn modelId="{BEF53CB8-1D46-4491-A673-3DB0ABF7A412}" type="presParOf" srcId="{C6CC6B33-717A-47EA-9B0D-F63E7FA030D0}" destId="{FCC8837B-E6DF-40FA-A07C-8C158A0D1EEA}" srcOrd="3" destOrd="0" presId="urn:microsoft.com/office/officeart/2008/layout/VerticalAccentList"/>
    <dgm:cxn modelId="{D4C93695-A509-4C12-A796-BC87FBCDB5FA}" type="presParOf" srcId="{C6CC6B33-717A-47EA-9B0D-F63E7FA030D0}" destId="{5DE01DA3-427F-41BC-BF53-FE3526AB5319}" srcOrd="4" destOrd="0" presId="urn:microsoft.com/office/officeart/2008/layout/VerticalAccentList"/>
    <dgm:cxn modelId="{0FF7E6D3-575F-4FAE-9750-EF6026739CEF}" type="presParOf" srcId="{C6CC6B33-717A-47EA-9B0D-F63E7FA030D0}" destId="{74AE204D-545D-412B-99EF-8B9BE9342BCB}" srcOrd="5" destOrd="0" presId="urn:microsoft.com/office/officeart/2008/layout/VerticalAccentList"/>
    <dgm:cxn modelId="{99F9C4B8-435B-4AD8-80CF-B6832427BFC7}" type="presParOf" srcId="{C6CC6B33-717A-47EA-9B0D-F63E7FA030D0}" destId="{CB0F23CC-0AFD-4069-8A04-5E4C20C62784}" srcOrd="6" destOrd="0" presId="urn:microsoft.com/office/officeart/2008/layout/VerticalAccentList"/>
    <dgm:cxn modelId="{93E6935E-57D6-4946-B3AD-00C462E0CCFC}" type="presParOf" srcId="{C6CC6B33-717A-47EA-9B0D-F63E7FA030D0}" destId="{B5573726-3EAC-4769-B1FA-D4236FC5C7F6}"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E72942-DC93-4216-A06B-49276C3D804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D4E98665-CBBB-4B15-8C8E-FF4494BEB895}">
      <dgm:prSet phldrT="[Texto]" custT="1"/>
      <dgm:spPr/>
      <dgm:t>
        <a:bodyPr/>
        <a:lstStyle/>
        <a:p>
          <a:pPr algn="just"/>
          <a:r>
            <a:rPr lang="es-ES" sz="1800" dirty="0" smtClean="0"/>
            <a:t>Se aconseja utilizar un amplificador RF con más ganancia para que pierda el control total del drone, puesto que debe ser mayor la potencia del sistema de interferencia en comparación con la potencia del drone.</a:t>
          </a:r>
        </a:p>
        <a:p>
          <a:pPr algn="l"/>
          <a:endParaRPr lang="es-ES" sz="1800" dirty="0"/>
        </a:p>
      </dgm:t>
    </dgm:pt>
    <dgm:pt modelId="{AD14EF8D-E9CE-4E7D-AB87-4D447D857E36}" type="parTrans" cxnId="{FA40BB77-E4D6-4A7C-B6B0-4B1387BEE041}">
      <dgm:prSet/>
      <dgm:spPr/>
      <dgm:t>
        <a:bodyPr/>
        <a:lstStyle/>
        <a:p>
          <a:endParaRPr lang="es-ES"/>
        </a:p>
      </dgm:t>
    </dgm:pt>
    <dgm:pt modelId="{D5E09D19-21EB-4734-8392-D9C2B4890AE0}" type="sibTrans" cxnId="{FA40BB77-E4D6-4A7C-B6B0-4B1387BEE041}">
      <dgm:prSet/>
      <dgm:spPr/>
      <dgm:t>
        <a:bodyPr/>
        <a:lstStyle/>
        <a:p>
          <a:endParaRPr lang="es-ES"/>
        </a:p>
      </dgm:t>
    </dgm:pt>
    <dgm:pt modelId="{4547D5BE-454B-421D-BB7B-783DFA4FB1E0}">
      <dgm:prSet phldrT="[Texto]" custT="1"/>
      <dgm:spPr/>
      <dgm:t>
        <a:bodyPr/>
        <a:lstStyle/>
        <a:p>
          <a:pPr algn="just"/>
          <a:r>
            <a:rPr lang="es-ES" sz="1800" dirty="0" smtClean="0"/>
            <a:t>Para hacer más efectivo el jamming por ruido mediante Arduino se recomienda utilizar una tarjeta controladora de mayor capacidad y superior desempeño que el </a:t>
          </a:r>
          <a:r>
            <a:rPr lang="es-ES" sz="1800" dirty="0" err="1" smtClean="0"/>
            <a:t>arduino</a:t>
          </a:r>
          <a:r>
            <a:rPr lang="es-ES" sz="1800" dirty="0" smtClean="0"/>
            <a:t> para cambiar la frecuencia de envío de datos de la salida analógica mediante el uso de los registros internos de los </a:t>
          </a:r>
          <a:r>
            <a:rPr lang="es-ES" sz="1800" dirty="0" err="1" smtClean="0"/>
            <a:t>timers</a:t>
          </a:r>
          <a:r>
            <a:rPr lang="es-ES" sz="1800" dirty="0" smtClean="0"/>
            <a:t>.</a:t>
          </a:r>
          <a:endParaRPr lang="es-ES" sz="1800" dirty="0"/>
        </a:p>
      </dgm:t>
    </dgm:pt>
    <dgm:pt modelId="{F24BAC7A-C71F-4CBA-A98F-C8A4FEB5863A}" type="parTrans" cxnId="{52E49220-CA4F-4576-BBDB-7EDE4C1E2EE4}">
      <dgm:prSet/>
      <dgm:spPr/>
      <dgm:t>
        <a:bodyPr/>
        <a:lstStyle/>
        <a:p>
          <a:endParaRPr lang="es-ES"/>
        </a:p>
      </dgm:t>
    </dgm:pt>
    <dgm:pt modelId="{D0293F94-3125-435F-8796-E806AEA40630}" type="sibTrans" cxnId="{52E49220-CA4F-4576-BBDB-7EDE4C1E2EE4}">
      <dgm:prSet/>
      <dgm:spPr/>
      <dgm:t>
        <a:bodyPr/>
        <a:lstStyle/>
        <a:p>
          <a:endParaRPr lang="es-ES"/>
        </a:p>
      </dgm:t>
    </dgm:pt>
    <dgm:pt modelId="{E62430CD-A431-439A-A314-0CC3A7DA657F}">
      <dgm:prSet custT="1"/>
      <dgm:spPr/>
      <dgm:t>
        <a:bodyPr/>
        <a:lstStyle/>
        <a:p>
          <a:pPr algn="just"/>
          <a:r>
            <a:rPr lang="es-ES" sz="1800" dirty="0" smtClean="0"/>
            <a:t>Manejar cada una de las secciones y etapas que constituyen el sistema de interferencia  por separado en vista de que facilita la calibración y operatividad de las mismas.</a:t>
          </a:r>
          <a:endParaRPr lang="es-EC" sz="1800" dirty="0"/>
        </a:p>
      </dgm:t>
    </dgm:pt>
    <dgm:pt modelId="{1436CC5F-31C2-4961-A08D-753B53155C12}" type="parTrans" cxnId="{4FBEDE71-0C63-4C90-880A-155168404B17}">
      <dgm:prSet/>
      <dgm:spPr/>
      <dgm:t>
        <a:bodyPr/>
        <a:lstStyle/>
        <a:p>
          <a:endParaRPr lang="es-ES"/>
        </a:p>
      </dgm:t>
    </dgm:pt>
    <dgm:pt modelId="{1402FD43-3827-49AB-9616-AF375EB6392D}" type="sibTrans" cxnId="{4FBEDE71-0C63-4C90-880A-155168404B17}">
      <dgm:prSet/>
      <dgm:spPr/>
      <dgm:t>
        <a:bodyPr/>
        <a:lstStyle/>
        <a:p>
          <a:endParaRPr lang="es-ES"/>
        </a:p>
      </dgm:t>
    </dgm:pt>
    <dgm:pt modelId="{D435195E-2364-45A1-B6E6-2B0096DB4F86}" type="pres">
      <dgm:prSet presAssocID="{B6E72942-DC93-4216-A06B-49276C3D8049}" presName="linear" presStyleCnt="0">
        <dgm:presLayoutVars>
          <dgm:dir/>
          <dgm:animLvl val="lvl"/>
          <dgm:resizeHandles val="exact"/>
        </dgm:presLayoutVars>
      </dgm:prSet>
      <dgm:spPr/>
      <dgm:t>
        <a:bodyPr/>
        <a:lstStyle/>
        <a:p>
          <a:endParaRPr lang="es-ES"/>
        </a:p>
      </dgm:t>
    </dgm:pt>
    <dgm:pt modelId="{BF0C023F-A3F0-430C-A863-DBCCBA53EC0B}" type="pres">
      <dgm:prSet presAssocID="{D4E98665-CBBB-4B15-8C8E-FF4494BEB895}" presName="parentLin" presStyleCnt="0"/>
      <dgm:spPr/>
    </dgm:pt>
    <dgm:pt modelId="{885D3D51-8980-4FDC-9630-911C00FBF8DA}" type="pres">
      <dgm:prSet presAssocID="{D4E98665-CBBB-4B15-8C8E-FF4494BEB895}" presName="parentLeftMargin" presStyleLbl="node1" presStyleIdx="0" presStyleCnt="3"/>
      <dgm:spPr/>
      <dgm:t>
        <a:bodyPr/>
        <a:lstStyle/>
        <a:p>
          <a:endParaRPr lang="es-ES"/>
        </a:p>
      </dgm:t>
    </dgm:pt>
    <dgm:pt modelId="{9835E960-F9AB-43AF-B417-EFD88CE8D68C}" type="pres">
      <dgm:prSet presAssocID="{D4E98665-CBBB-4B15-8C8E-FF4494BEB895}" presName="parentText" presStyleLbl="node1" presStyleIdx="0" presStyleCnt="3">
        <dgm:presLayoutVars>
          <dgm:chMax val="0"/>
          <dgm:bulletEnabled val="1"/>
        </dgm:presLayoutVars>
      </dgm:prSet>
      <dgm:spPr/>
      <dgm:t>
        <a:bodyPr/>
        <a:lstStyle/>
        <a:p>
          <a:endParaRPr lang="es-ES"/>
        </a:p>
      </dgm:t>
    </dgm:pt>
    <dgm:pt modelId="{ED924080-C475-4F90-85AF-50AC590CF76E}" type="pres">
      <dgm:prSet presAssocID="{D4E98665-CBBB-4B15-8C8E-FF4494BEB895}" presName="negativeSpace" presStyleCnt="0"/>
      <dgm:spPr/>
    </dgm:pt>
    <dgm:pt modelId="{3FEFB247-F608-4A4B-8B24-9968C8A834BC}" type="pres">
      <dgm:prSet presAssocID="{D4E98665-CBBB-4B15-8C8E-FF4494BEB895}" presName="childText" presStyleLbl="conFgAcc1" presStyleIdx="0" presStyleCnt="3">
        <dgm:presLayoutVars>
          <dgm:bulletEnabled val="1"/>
        </dgm:presLayoutVars>
      </dgm:prSet>
      <dgm:spPr/>
    </dgm:pt>
    <dgm:pt modelId="{B81AA2CA-1BA0-4AEE-B438-CB47C96465F0}" type="pres">
      <dgm:prSet presAssocID="{D5E09D19-21EB-4734-8392-D9C2B4890AE0}" presName="spaceBetweenRectangles" presStyleCnt="0"/>
      <dgm:spPr/>
    </dgm:pt>
    <dgm:pt modelId="{1C543279-3F3E-4C94-B03C-9CA159AC62D8}" type="pres">
      <dgm:prSet presAssocID="{4547D5BE-454B-421D-BB7B-783DFA4FB1E0}" presName="parentLin" presStyleCnt="0"/>
      <dgm:spPr/>
    </dgm:pt>
    <dgm:pt modelId="{05B2E084-394E-4AC6-AF1D-3A27F0FB123A}" type="pres">
      <dgm:prSet presAssocID="{4547D5BE-454B-421D-BB7B-783DFA4FB1E0}" presName="parentLeftMargin" presStyleLbl="node1" presStyleIdx="0" presStyleCnt="3"/>
      <dgm:spPr/>
      <dgm:t>
        <a:bodyPr/>
        <a:lstStyle/>
        <a:p>
          <a:endParaRPr lang="es-ES"/>
        </a:p>
      </dgm:t>
    </dgm:pt>
    <dgm:pt modelId="{72514519-D8BD-4722-BF39-326F70C846A8}" type="pres">
      <dgm:prSet presAssocID="{4547D5BE-454B-421D-BB7B-783DFA4FB1E0}" presName="parentText" presStyleLbl="node1" presStyleIdx="1" presStyleCnt="3">
        <dgm:presLayoutVars>
          <dgm:chMax val="0"/>
          <dgm:bulletEnabled val="1"/>
        </dgm:presLayoutVars>
      </dgm:prSet>
      <dgm:spPr/>
      <dgm:t>
        <a:bodyPr/>
        <a:lstStyle/>
        <a:p>
          <a:endParaRPr lang="es-ES"/>
        </a:p>
      </dgm:t>
    </dgm:pt>
    <dgm:pt modelId="{444BA704-E340-41AD-806A-7BA63213A0BA}" type="pres">
      <dgm:prSet presAssocID="{4547D5BE-454B-421D-BB7B-783DFA4FB1E0}" presName="negativeSpace" presStyleCnt="0"/>
      <dgm:spPr/>
    </dgm:pt>
    <dgm:pt modelId="{25782831-A836-4EB2-84C6-1ADCDEA01E61}" type="pres">
      <dgm:prSet presAssocID="{4547D5BE-454B-421D-BB7B-783DFA4FB1E0}" presName="childText" presStyleLbl="conFgAcc1" presStyleIdx="1" presStyleCnt="3">
        <dgm:presLayoutVars>
          <dgm:bulletEnabled val="1"/>
        </dgm:presLayoutVars>
      </dgm:prSet>
      <dgm:spPr/>
    </dgm:pt>
    <dgm:pt modelId="{7C4A5E55-BDDB-4069-B773-367E7A342429}" type="pres">
      <dgm:prSet presAssocID="{D0293F94-3125-435F-8796-E806AEA40630}" presName="spaceBetweenRectangles" presStyleCnt="0"/>
      <dgm:spPr/>
    </dgm:pt>
    <dgm:pt modelId="{D3983537-BBB9-4C51-9999-438E4F65416D}" type="pres">
      <dgm:prSet presAssocID="{E62430CD-A431-439A-A314-0CC3A7DA657F}" presName="parentLin" presStyleCnt="0"/>
      <dgm:spPr/>
    </dgm:pt>
    <dgm:pt modelId="{B66A2DA9-BBA0-443E-AE1D-401746076994}" type="pres">
      <dgm:prSet presAssocID="{E62430CD-A431-439A-A314-0CC3A7DA657F}" presName="parentLeftMargin" presStyleLbl="node1" presStyleIdx="1" presStyleCnt="3"/>
      <dgm:spPr/>
      <dgm:t>
        <a:bodyPr/>
        <a:lstStyle/>
        <a:p>
          <a:endParaRPr lang="es-ES"/>
        </a:p>
      </dgm:t>
    </dgm:pt>
    <dgm:pt modelId="{94DDD07C-6EB9-4CE2-843A-35537E6F466D}" type="pres">
      <dgm:prSet presAssocID="{E62430CD-A431-439A-A314-0CC3A7DA657F}" presName="parentText" presStyleLbl="node1" presStyleIdx="2" presStyleCnt="3">
        <dgm:presLayoutVars>
          <dgm:chMax val="0"/>
          <dgm:bulletEnabled val="1"/>
        </dgm:presLayoutVars>
      </dgm:prSet>
      <dgm:spPr/>
      <dgm:t>
        <a:bodyPr/>
        <a:lstStyle/>
        <a:p>
          <a:endParaRPr lang="es-ES"/>
        </a:p>
      </dgm:t>
    </dgm:pt>
    <dgm:pt modelId="{B5EF86C7-E85C-4CE9-9146-C0A0A7AEA84B}" type="pres">
      <dgm:prSet presAssocID="{E62430CD-A431-439A-A314-0CC3A7DA657F}" presName="negativeSpace" presStyleCnt="0"/>
      <dgm:spPr/>
    </dgm:pt>
    <dgm:pt modelId="{4E3135D5-15E4-495F-B71F-0654F7F2C102}" type="pres">
      <dgm:prSet presAssocID="{E62430CD-A431-439A-A314-0CC3A7DA657F}" presName="childText" presStyleLbl="conFgAcc1" presStyleIdx="2" presStyleCnt="3">
        <dgm:presLayoutVars>
          <dgm:bulletEnabled val="1"/>
        </dgm:presLayoutVars>
      </dgm:prSet>
      <dgm:spPr/>
    </dgm:pt>
  </dgm:ptLst>
  <dgm:cxnLst>
    <dgm:cxn modelId="{E71FACBA-64FA-4B46-A4B4-9CD44D845BC5}" type="presOf" srcId="{D4E98665-CBBB-4B15-8C8E-FF4494BEB895}" destId="{885D3D51-8980-4FDC-9630-911C00FBF8DA}" srcOrd="0" destOrd="0" presId="urn:microsoft.com/office/officeart/2005/8/layout/list1"/>
    <dgm:cxn modelId="{4FBEDE71-0C63-4C90-880A-155168404B17}" srcId="{B6E72942-DC93-4216-A06B-49276C3D8049}" destId="{E62430CD-A431-439A-A314-0CC3A7DA657F}" srcOrd="2" destOrd="0" parTransId="{1436CC5F-31C2-4961-A08D-753B53155C12}" sibTransId="{1402FD43-3827-49AB-9616-AF375EB6392D}"/>
    <dgm:cxn modelId="{FA40BB77-E4D6-4A7C-B6B0-4B1387BEE041}" srcId="{B6E72942-DC93-4216-A06B-49276C3D8049}" destId="{D4E98665-CBBB-4B15-8C8E-FF4494BEB895}" srcOrd="0" destOrd="0" parTransId="{AD14EF8D-E9CE-4E7D-AB87-4D447D857E36}" sibTransId="{D5E09D19-21EB-4734-8392-D9C2B4890AE0}"/>
    <dgm:cxn modelId="{8FA07096-1023-42B6-974C-319E560E3690}" type="presOf" srcId="{4547D5BE-454B-421D-BB7B-783DFA4FB1E0}" destId="{05B2E084-394E-4AC6-AF1D-3A27F0FB123A}" srcOrd="0" destOrd="0" presId="urn:microsoft.com/office/officeart/2005/8/layout/list1"/>
    <dgm:cxn modelId="{F0EF1CBB-10B1-4759-8146-3114445DA349}" type="presOf" srcId="{E62430CD-A431-439A-A314-0CC3A7DA657F}" destId="{94DDD07C-6EB9-4CE2-843A-35537E6F466D}" srcOrd="1" destOrd="0" presId="urn:microsoft.com/office/officeart/2005/8/layout/list1"/>
    <dgm:cxn modelId="{9A93345B-9417-4E0D-AAB6-35EFDD94CBC4}" type="presOf" srcId="{4547D5BE-454B-421D-BB7B-783DFA4FB1E0}" destId="{72514519-D8BD-4722-BF39-326F70C846A8}" srcOrd="1" destOrd="0" presId="urn:microsoft.com/office/officeart/2005/8/layout/list1"/>
    <dgm:cxn modelId="{52E49220-CA4F-4576-BBDB-7EDE4C1E2EE4}" srcId="{B6E72942-DC93-4216-A06B-49276C3D8049}" destId="{4547D5BE-454B-421D-BB7B-783DFA4FB1E0}" srcOrd="1" destOrd="0" parTransId="{F24BAC7A-C71F-4CBA-A98F-C8A4FEB5863A}" sibTransId="{D0293F94-3125-435F-8796-E806AEA40630}"/>
    <dgm:cxn modelId="{42A72BF3-F76F-4237-A704-7B551CA092A5}" type="presOf" srcId="{D4E98665-CBBB-4B15-8C8E-FF4494BEB895}" destId="{9835E960-F9AB-43AF-B417-EFD88CE8D68C}" srcOrd="1" destOrd="0" presId="urn:microsoft.com/office/officeart/2005/8/layout/list1"/>
    <dgm:cxn modelId="{A239691C-0C25-41D7-9489-AD05C12902F1}" type="presOf" srcId="{B6E72942-DC93-4216-A06B-49276C3D8049}" destId="{D435195E-2364-45A1-B6E6-2B0096DB4F86}" srcOrd="0" destOrd="0" presId="urn:microsoft.com/office/officeart/2005/8/layout/list1"/>
    <dgm:cxn modelId="{B7C431AF-7168-4C23-867C-C679AB9BCBF9}" type="presOf" srcId="{E62430CD-A431-439A-A314-0CC3A7DA657F}" destId="{B66A2DA9-BBA0-443E-AE1D-401746076994}" srcOrd="0" destOrd="0" presId="urn:microsoft.com/office/officeart/2005/8/layout/list1"/>
    <dgm:cxn modelId="{8C38F7DE-C354-4845-A612-8CE0377D52E5}" type="presParOf" srcId="{D435195E-2364-45A1-B6E6-2B0096DB4F86}" destId="{BF0C023F-A3F0-430C-A863-DBCCBA53EC0B}" srcOrd="0" destOrd="0" presId="urn:microsoft.com/office/officeart/2005/8/layout/list1"/>
    <dgm:cxn modelId="{A7EF5203-537B-4939-848C-5F859D7B7B3C}" type="presParOf" srcId="{BF0C023F-A3F0-430C-A863-DBCCBA53EC0B}" destId="{885D3D51-8980-4FDC-9630-911C00FBF8DA}" srcOrd="0" destOrd="0" presId="urn:microsoft.com/office/officeart/2005/8/layout/list1"/>
    <dgm:cxn modelId="{10CA82CA-176D-4B02-9C3C-8C442ED4A570}" type="presParOf" srcId="{BF0C023F-A3F0-430C-A863-DBCCBA53EC0B}" destId="{9835E960-F9AB-43AF-B417-EFD88CE8D68C}" srcOrd="1" destOrd="0" presId="urn:microsoft.com/office/officeart/2005/8/layout/list1"/>
    <dgm:cxn modelId="{5F1FB06C-4D18-408D-A463-288E45260FB2}" type="presParOf" srcId="{D435195E-2364-45A1-B6E6-2B0096DB4F86}" destId="{ED924080-C475-4F90-85AF-50AC590CF76E}" srcOrd="1" destOrd="0" presId="urn:microsoft.com/office/officeart/2005/8/layout/list1"/>
    <dgm:cxn modelId="{C0AEDF34-F9A2-4091-A8B0-EB546ADC5FF9}" type="presParOf" srcId="{D435195E-2364-45A1-B6E6-2B0096DB4F86}" destId="{3FEFB247-F608-4A4B-8B24-9968C8A834BC}" srcOrd="2" destOrd="0" presId="urn:microsoft.com/office/officeart/2005/8/layout/list1"/>
    <dgm:cxn modelId="{037C2C73-926B-4F08-968D-4734F791028A}" type="presParOf" srcId="{D435195E-2364-45A1-B6E6-2B0096DB4F86}" destId="{B81AA2CA-1BA0-4AEE-B438-CB47C96465F0}" srcOrd="3" destOrd="0" presId="urn:microsoft.com/office/officeart/2005/8/layout/list1"/>
    <dgm:cxn modelId="{72E2C667-BAC9-4627-AF7A-DED53DA38AB9}" type="presParOf" srcId="{D435195E-2364-45A1-B6E6-2B0096DB4F86}" destId="{1C543279-3F3E-4C94-B03C-9CA159AC62D8}" srcOrd="4" destOrd="0" presId="urn:microsoft.com/office/officeart/2005/8/layout/list1"/>
    <dgm:cxn modelId="{A83433BC-C70B-4B6F-8B87-A4B3327A04B8}" type="presParOf" srcId="{1C543279-3F3E-4C94-B03C-9CA159AC62D8}" destId="{05B2E084-394E-4AC6-AF1D-3A27F0FB123A}" srcOrd="0" destOrd="0" presId="urn:microsoft.com/office/officeart/2005/8/layout/list1"/>
    <dgm:cxn modelId="{6C088B7A-3332-45EC-B9C8-82B65D836EED}" type="presParOf" srcId="{1C543279-3F3E-4C94-B03C-9CA159AC62D8}" destId="{72514519-D8BD-4722-BF39-326F70C846A8}" srcOrd="1" destOrd="0" presId="urn:microsoft.com/office/officeart/2005/8/layout/list1"/>
    <dgm:cxn modelId="{4BAD336E-43B9-4947-9B94-70AA5F853D22}" type="presParOf" srcId="{D435195E-2364-45A1-B6E6-2B0096DB4F86}" destId="{444BA704-E340-41AD-806A-7BA63213A0BA}" srcOrd="5" destOrd="0" presId="urn:microsoft.com/office/officeart/2005/8/layout/list1"/>
    <dgm:cxn modelId="{F5119A5F-A766-497B-98A1-948F1EC2359B}" type="presParOf" srcId="{D435195E-2364-45A1-B6E6-2B0096DB4F86}" destId="{25782831-A836-4EB2-84C6-1ADCDEA01E61}" srcOrd="6" destOrd="0" presId="urn:microsoft.com/office/officeart/2005/8/layout/list1"/>
    <dgm:cxn modelId="{9D72F7BF-EA97-4DCC-BB52-256441C85AB1}" type="presParOf" srcId="{D435195E-2364-45A1-B6E6-2B0096DB4F86}" destId="{7C4A5E55-BDDB-4069-B773-367E7A342429}" srcOrd="7" destOrd="0" presId="urn:microsoft.com/office/officeart/2005/8/layout/list1"/>
    <dgm:cxn modelId="{905C4DE6-E514-40ED-B6C7-A2428F940ADF}" type="presParOf" srcId="{D435195E-2364-45A1-B6E6-2B0096DB4F86}" destId="{D3983537-BBB9-4C51-9999-438E4F65416D}" srcOrd="8" destOrd="0" presId="urn:microsoft.com/office/officeart/2005/8/layout/list1"/>
    <dgm:cxn modelId="{929222F3-633D-4A54-B15B-DDC59EBD37FE}" type="presParOf" srcId="{D3983537-BBB9-4C51-9999-438E4F65416D}" destId="{B66A2DA9-BBA0-443E-AE1D-401746076994}" srcOrd="0" destOrd="0" presId="urn:microsoft.com/office/officeart/2005/8/layout/list1"/>
    <dgm:cxn modelId="{444F8CD7-4B27-4CC1-BD4B-878B8E6352D2}" type="presParOf" srcId="{D3983537-BBB9-4C51-9999-438E4F65416D}" destId="{94DDD07C-6EB9-4CE2-843A-35537E6F466D}" srcOrd="1" destOrd="0" presId="urn:microsoft.com/office/officeart/2005/8/layout/list1"/>
    <dgm:cxn modelId="{B999FCFF-4496-4D13-BAB9-E9772F51093B}" type="presParOf" srcId="{D435195E-2364-45A1-B6E6-2B0096DB4F86}" destId="{B5EF86C7-E85C-4CE9-9146-C0A0A7AEA84B}" srcOrd="9" destOrd="0" presId="urn:microsoft.com/office/officeart/2005/8/layout/list1"/>
    <dgm:cxn modelId="{5558F768-11E8-4A96-81F0-D2A681D368E3}" type="presParOf" srcId="{D435195E-2364-45A1-B6E6-2B0096DB4F86}" destId="{4E3135D5-15E4-495F-B71F-0654F7F2C10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6ADF7-0E95-476A-BD3B-29A12A603BAB}" type="doc">
      <dgm:prSet loTypeId="urn:microsoft.com/office/officeart/2005/8/layout/cycle4" loCatId="matrix" qsTypeId="urn:microsoft.com/office/officeart/2005/8/quickstyle/3d2" qsCatId="3D" csTypeId="urn:microsoft.com/office/officeart/2005/8/colors/accent3_1" csCatId="accent3" phldr="1"/>
      <dgm:spPr/>
      <dgm:t>
        <a:bodyPr/>
        <a:lstStyle/>
        <a:p>
          <a:endParaRPr lang="es-ES"/>
        </a:p>
      </dgm:t>
    </dgm:pt>
    <dgm:pt modelId="{14EFEC95-5938-4DCC-BB11-7E5B78E1E9E3}">
      <dgm:prSet phldrT="[Texto]" custT="1"/>
      <dgm:spPr/>
      <dgm:t>
        <a:bodyPr/>
        <a:lstStyle/>
        <a:p>
          <a:pPr algn="just"/>
          <a:r>
            <a:rPr lang="es-EC" sz="1050" dirty="0" smtClean="0"/>
            <a:t>Dispositivo aéreo capaz de mantener de manera autónoma un nivel de vuelo controlado y sostenido. </a:t>
          </a:r>
          <a:endParaRPr lang="es-ES" sz="1050" dirty="0"/>
        </a:p>
      </dgm:t>
    </dgm:pt>
    <dgm:pt modelId="{0A590F33-7B87-4D29-A962-0F9BF48B361D}" type="parTrans" cxnId="{FD4EF836-D3E3-42A2-84B0-70A7BD684B7F}">
      <dgm:prSet/>
      <dgm:spPr/>
      <dgm:t>
        <a:bodyPr/>
        <a:lstStyle/>
        <a:p>
          <a:endParaRPr lang="es-ES"/>
        </a:p>
      </dgm:t>
    </dgm:pt>
    <dgm:pt modelId="{7A509127-180E-4938-AFD7-A0118D23651A}" type="sibTrans" cxnId="{FD4EF836-D3E3-42A2-84B0-70A7BD684B7F}">
      <dgm:prSet/>
      <dgm:spPr/>
      <dgm:t>
        <a:bodyPr/>
        <a:lstStyle/>
        <a:p>
          <a:endParaRPr lang="es-ES"/>
        </a:p>
      </dgm:t>
    </dgm:pt>
    <dgm:pt modelId="{33157BCF-B347-4B1D-A26B-AB03A4419996}">
      <dgm:prSet phldrT="[Texto]" custT="1"/>
      <dgm:spPr/>
      <dgm:t>
        <a:bodyPr/>
        <a:lstStyle/>
        <a:p>
          <a:pPr algn="l"/>
          <a:r>
            <a:rPr lang="es-EC" sz="1400" dirty="0" smtClean="0"/>
            <a:t>Con un enlace de comunicación y un sistema de procesamiento, el UAV es capaz de ser manejado.</a:t>
          </a:r>
          <a:endParaRPr lang="es-ES" sz="1400" dirty="0"/>
        </a:p>
      </dgm:t>
    </dgm:pt>
    <dgm:pt modelId="{368B9197-6580-4861-AF2F-49D39C44BD1C}" type="parTrans" cxnId="{D30FA69A-F4AE-4C35-BA05-9F00B1D1AECC}">
      <dgm:prSet/>
      <dgm:spPr/>
      <dgm:t>
        <a:bodyPr/>
        <a:lstStyle/>
        <a:p>
          <a:endParaRPr lang="es-ES"/>
        </a:p>
      </dgm:t>
    </dgm:pt>
    <dgm:pt modelId="{1DE79912-68D7-4EDC-A7E0-C3102D0D2A93}" type="sibTrans" cxnId="{D30FA69A-F4AE-4C35-BA05-9F00B1D1AECC}">
      <dgm:prSet/>
      <dgm:spPr/>
      <dgm:t>
        <a:bodyPr/>
        <a:lstStyle/>
        <a:p>
          <a:endParaRPr lang="es-ES"/>
        </a:p>
      </dgm:t>
    </dgm:pt>
    <dgm:pt modelId="{EFFE7870-A780-446C-A0AC-8CF4465FC9A1}">
      <dgm:prSet phldrT="[Texto]" custT="1"/>
      <dgm:spPr/>
      <dgm:t>
        <a:bodyPr/>
        <a:lstStyle/>
        <a:p>
          <a:pPr algn="just"/>
          <a:r>
            <a:rPr lang="es-EC" sz="1050" dirty="0" smtClean="0"/>
            <a:t>La característica particular que presenta los drones comerciales es la comunicación en la banda de </a:t>
          </a:r>
          <a:r>
            <a:rPr lang="es-EC" sz="1050" dirty="0" err="1" smtClean="0"/>
            <a:t>WiFi</a:t>
          </a:r>
          <a:r>
            <a:rPr lang="es-EC" sz="1050" dirty="0" smtClean="0"/>
            <a:t>. </a:t>
          </a:r>
          <a:endParaRPr lang="es-ES" sz="1050" dirty="0"/>
        </a:p>
      </dgm:t>
    </dgm:pt>
    <dgm:pt modelId="{F80B19C4-96F3-499D-8F19-A947AD741AA2}" type="parTrans" cxnId="{CD9DB27C-14C4-446D-9415-A07580329C8A}">
      <dgm:prSet/>
      <dgm:spPr/>
      <dgm:t>
        <a:bodyPr/>
        <a:lstStyle/>
        <a:p>
          <a:endParaRPr lang="es-ES"/>
        </a:p>
      </dgm:t>
    </dgm:pt>
    <dgm:pt modelId="{312D34A2-9A9E-4D28-A6D6-228FB83256CF}" type="sibTrans" cxnId="{CD9DB27C-14C4-446D-9415-A07580329C8A}">
      <dgm:prSet/>
      <dgm:spPr/>
      <dgm:t>
        <a:bodyPr/>
        <a:lstStyle/>
        <a:p>
          <a:endParaRPr lang="es-ES"/>
        </a:p>
      </dgm:t>
    </dgm:pt>
    <dgm:pt modelId="{336EA7C8-359A-4CB9-B011-C8D37B073222}">
      <dgm:prSet phldrT="[Texto]" phldr="1" custT="1"/>
      <dgm:spPr/>
      <dgm:t>
        <a:bodyPr/>
        <a:lstStyle/>
        <a:p>
          <a:endParaRPr lang="es-ES" sz="1100" dirty="0"/>
        </a:p>
      </dgm:t>
    </dgm:pt>
    <dgm:pt modelId="{9E3D7FF5-D19E-4E41-A3FC-93BABBCC1675}" type="parTrans" cxnId="{3806274E-80E4-47CE-8824-7FFF7680ED45}">
      <dgm:prSet/>
      <dgm:spPr/>
      <dgm:t>
        <a:bodyPr/>
        <a:lstStyle/>
        <a:p>
          <a:endParaRPr lang="es-ES"/>
        </a:p>
      </dgm:t>
    </dgm:pt>
    <dgm:pt modelId="{50BE96B4-96B8-4567-B22B-E3054BC27E0D}" type="sibTrans" cxnId="{3806274E-80E4-47CE-8824-7FFF7680ED45}">
      <dgm:prSet/>
      <dgm:spPr/>
      <dgm:t>
        <a:bodyPr/>
        <a:lstStyle/>
        <a:p>
          <a:endParaRPr lang="es-ES"/>
        </a:p>
      </dgm:t>
    </dgm:pt>
    <dgm:pt modelId="{6C0C977D-4CA8-46F5-B199-36FE8827FE6D}">
      <dgm:prSet phldrT="[Texto]" custT="1"/>
      <dgm:spPr/>
      <dgm:t>
        <a:bodyPr/>
        <a:lstStyle/>
        <a:p>
          <a:pPr algn="just"/>
          <a:r>
            <a:rPr lang="es-EC" sz="1000" dirty="0" smtClean="0"/>
            <a:t>Los métodos que son más utilizados (&gt; 80 %) para el control remoto de los drones son la de secuencia directa (DS-SS) y la dispersión controlada del espectro por salto de frecuencia (FH-SS) con diferentes características según sus fabricantes</a:t>
          </a:r>
          <a:endParaRPr lang="es-ES" sz="1000" dirty="0"/>
        </a:p>
      </dgm:t>
    </dgm:pt>
    <dgm:pt modelId="{D7A5128B-2839-4B28-B792-D411AFACA992}" type="parTrans" cxnId="{1D42E59F-1A7B-4243-927A-F5ADA9877CE2}">
      <dgm:prSet/>
      <dgm:spPr/>
      <dgm:t>
        <a:bodyPr/>
        <a:lstStyle/>
        <a:p>
          <a:endParaRPr lang="es-ES"/>
        </a:p>
      </dgm:t>
    </dgm:pt>
    <dgm:pt modelId="{E7650246-ACCD-401B-90A1-89CC1E41A3A2}" type="sibTrans" cxnId="{1D42E59F-1A7B-4243-927A-F5ADA9877CE2}">
      <dgm:prSet/>
      <dgm:spPr/>
      <dgm:t>
        <a:bodyPr/>
        <a:lstStyle/>
        <a:p>
          <a:endParaRPr lang="es-ES"/>
        </a:p>
      </dgm:t>
    </dgm:pt>
    <dgm:pt modelId="{B1D1BB6F-0B6F-4800-BA03-A0E41BE8009C}">
      <dgm:prSet phldrT="[Texto]" phldr="1" custT="1"/>
      <dgm:spPr/>
      <dgm:t>
        <a:bodyPr/>
        <a:lstStyle/>
        <a:p>
          <a:endParaRPr lang="es-ES" sz="1100" dirty="0"/>
        </a:p>
      </dgm:t>
    </dgm:pt>
    <dgm:pt modelId="{797AF3E6-7102-46BA-B79E-8C4E3D21AE46}" type="parTrans" cxnId="{CDBB92B4-E3BB-4423-AC74-6D7EDA26A18B}">
      <dgm:prSet/>
      <dgm:spPr/>
      <dgm:t>
        <a:bodyPr/>
        <a:lstStyle/>
        <a:p>
          <a:endParaRPr lang="es-ES"/>
        </a:p>
      </dgm:t>
    </dgm:pt>
    <dgm:pt modelId="{E1C13A07-BD82-4266-A517-B1167A19119D}" type="sibTrans" cxnId="{CDBB92B4-E3BB-4423-AC74-6D7EDA26A18B}">
      <dgm:prSet/>
      <dgm:spPr/>
      <dgm:t>
        <a:bodyPr/>
        <a:lstStyle/>
        <a:p>
          <a:endParaRPr lang="es-ES"/>
        </a:p>
      </dgm:t>
    </dgm:pt>
    <dgm:pt modelId="{1F15DB68-232F-4399-8B73-2A1BF4697702}">
      <dgm:prSet phldrT="[Texto]" custT="1"/>
      <dgm:spPr/>
      <dgm:t>
        <a:bodyPr/>
        <a:lstStyle/>
        <a:p>
          <a:pPr algn="just"/>
          <a:r>
            <a:rPr lang="es-EC" sz="1000" dirty="0" smtClean="0"/>
            <a:t>Los drones se comunican con la estación de control terrestre a través de transmisiones de RF, se comunican hoy en día en las bandas ISM (“Industrial, </a:t>
          </a:r>
          <a:r>
            <a:rPr lang="es-EC" sz="1000" dirty="0" err="1" smtClean="0"/>
            <a:t>Scientific</a:t>
          </a:r>
          <a:r>
            <a:rPr lang="es-EC" sz="1000" dirty="0" smtClean="0"/>
            <a:t> and Medical radio </a:t>
          </a:r>
          <a:r>
            <a:rPr lang="es-EC" sz="1000" dirty="0" err="1" smtClean="0"/>
            <a:t>bands</a:t>
          </a:r>
          <a:r>
            <a:rPr lang="es-EC" sz="1000" dirty="0" smtClean="0"/>
            <a:t>”) no sujetas a licencia</a:t>
          </a:r>
          <a:r>
            <a:rPr lang="es-EC" sz="1050" dirty="0" smtClean="0"/>
            <a:t>.</a:t>
          </a:r>
          <a:endParaRPr lang="es-ES" sz="1050" dirty="0"/>
        </a:p>
      </dgm:t>
    </dgm:pt>
    <dgm:pt modelId="{26FB022A-A052-414E-95D0-C78062C87BE8}" type="parTrans" cxnId="{8FFE22C9-3E6B-4782-9C35-E1FAD41987B6}">
      <dgm:prSet/>
      <dgm:spPr/>
      <dgm:t>
        <a:bodyPr/>
        <a:lstStyle/>
        <a:p>
          <a:endParaRPr lang="es-ES"/>
        </a:p>
      </dgm:t>
    </dgm:pt>
    <dgm:pt modelId="{34F2A672-B1F6-4672-9BB6-D4B99ED89D9B}" type="sibTrans" cxnId="{8FFE22C9-3E6B-4782-9C35-E1FAD41987B6}">
      <dgm:prSet/>
      <dgm:spPr/>
      <dgm:t>
        <a:bodyPr/>
        <a:lstStyle/>
        <a:p>
          <a:endParaRPr lang="es-ES"/>
        </a:p>
      </dgm:t>
    </dgm:pt>
    <dgm:pt modelId="{B1BCA27C-0E43-4B73-ACAF-50464E9CFE8C}">
      <dgm:prSet phldrT="[Texto]" custT="1"/>
      <dgm:spPr/>
      <dgm:t>
        <a:bodyPr/>
        <a:lstStyle/>
        <a:p>
          <a:pPr algn="l"/>
          <a:r>
            <a:rPr lang="es-EC" sz="1100" dirty="0" smtClean="0"/>
            <a:t>Las frecuencias asignadas para las transmisiones ISM es de 2.4 GHz y 5.8 GHz, las mismas bandas utilizadas por los dispositivos </a:t>
          </a:r>
          <a:r>
            <a:rPr lang="es-EC" sz="1100" dirty="0" err="1" smtClean="0"/>
            <a:t>WiFi</a:t>
          </a:r>
          <a:r>
            <a:rPr lang="es-EC" sz="1100" dirty="0" smtClean="0"/>
            <a:t>. </a:t>
          </a:r>
          <a:endParaRPr lang="es-ES" sz="1100" dirty="0"/>
        </a:p>
      </dgm:t>
    </dgm:pt>
    <dgm:pt modelId="{28FBBF2F-348C-4973-84E9-7ECC519224F7}" type="sibTrans" cxnId="{52EFBAD8-EADC-4421-B69F-8F0DBBAC3359}">
      <dgm:prSet/>
      <dgm:spPr/>
      <dgm:t>
        <a:bodyPr/>
        <a:lstStyle/>
        <a:p>
          <a:endParaRPr lang="es-ES"/>
        </a:p>
      </dgm:t>
    </dgm:pt>
    <dgm:pt modelId="{3628D762-C9DD-46FF-8479-79D3718AA02B}" type="parTrans" cxnId="{52EFBAD8-EADC-4421-B69F-8F0DBBAC3359}">
      <dgm:prSet/>
      <dgm:spPr/>
      <dgm:t>
        <a:bodyPr/>
        <a:lstStyle/>
        <a:p>
          <a:endParaRPr lang="es-ES"/>
        </a:p>
      </dgm:t>
    </dgm:pt>
    <dgm:pt modelId="{3B769F6C-1203-48C1-A08B-F7C50C75C6BF}" type="pres">
      <dgm:prSet presAssocID="{2006ADF7-0E95-476A-BD3B-29A12A603BAB}" presName="cycleMatrixDiagram" presStyleCnt="0">
        <dgm:presLayoutVars>
          <dgm:chMax val="1"/>
          <dgm:dir/>
          <dgm:animLvl val="lvl"/>
          <dgm:resizeHandles val="exact"/>
        </dgm:presLayoutVars>
      </dgm:prSet>
      <dgm:spPr/>
      <dgm:t>
        <a:bodyPr/>
        <a:lstStyle/>
        <a:p>
          <a:endParaRPr lang="es-ES"/>
        </a:p>
      </dgm:t>
    </dgm:pt>
    <dgm:pt modelId="{F39E9782-D0BE-4AE2-A234-4CD3311B6587}" type="pres">
      <dgm:prSet presAssocID="{2006ADF7-0E95-476A-BD3B-29A12A603BAB}" presName="children" presStyleCnt="0"/>
      <dgm:spPr/>
    </dgm:pt>
    <dgm:pt modelId="{70FBB681-D817-402A-8CD7-A3C696CBCE8C}" type="pres">
      <dgm:prSet presAssocID="{2006ADF7-0E95-476A-BD3B-29A12A603BAB}" presName="child1group" presStyleCnt="0"/>
      <dgm:spPr/>
    </dgm:pt>
    <dgm:pt modelId="{0652FA76-2D68-49FF-8FAF-02B700F588F9}" type="pres">
      <dgm:prSet presAssocID="{2006ADF7-0E95-476A-BD3B-29A12A603BAB}" presName="child1" presStyleLbl="bgAcc1" presStyleIdx="0" presStyleCnt="4"/>
      <dgm:spPr/>
      <dgm:t>
        <a:bodyPr/>
        <a:lstStyle/>
        <a:p>
          <a:endParaRPr lang="es-ES"/>
        </a:p>
      </dgm:t>
    </dgm:pt>
    <dgm:pt modelId="{08D0C88B-ED7D-4145-8740-AFE8BA87C913}" type="pres">
      <dgm:prSet presAssocID="{2006ADF7-0E95-476A-BD3B-29A12A603BAB}" presName="child1Text" presStyleLbl="bgAcc1" presStyleIdx="0" presStyleCnt="4">
        <dgm:presLayoutVars>
          <dgm:bulletEnabled val="1"/>
        </dgm:presLayoutVars>
      </dgm:prSet>
      <dgm:spPr/>
      <dgm:t>
        <a:bodyPr/>
        <a:lstStyle/>
        <a:p>
          <a:endParaRPr lang="es-ES"/>
        </a:p>
      </dgm:t>
    </dgm:pt>
    <dgm:pt modelId="{3DB0ADCC-7C9B-493E-8107-9424E9F8A0CA}" type="pres">
      <dgm:prSet presAssocID="{2006ADF7-0E95-476A-BD3B-29A12A603BAB}" presName="child2group" presStyleCnt="0"/>
      <dgm:spPr/>
    </dgm:pt>
    <dgm:pt modelId="{9B8346DC-F53D-4801-A69F-5948373205C3}" type="pres">
      <dgm:prSet presAssocID="{2006ADF7-0E95-476A-BD3B-29A12A603BAB}" presName="child2" presStyleLbl="bgAcc1" presStyleIdx="1" presStyleCnt="4"/>
      <dgm:spPr/>
      <dgm:t>
        <a:bodyPr/>
        <a:lstStyle/>
        <a:p>
          <a:endParaRPr lang="es-ES"/>
        </a:p>
      </dgm:t>
    </dgm:pt>
    <dgm:pt modelId="{0A57D312-E3EA-4A7E-B095-1B48FF76E460}" type="pres">
      <dgm:prSet presAssocID="{2006ADF7-0E95-476A-BD3B-29A12A603BAB}" presName="child2Text" presStyleLbl="bgAcc1" presStyleIdx="1" presStyleCnt="4">
        <dgm:presLayoutVars>
          <dgm:bulletEnabled val="1"/>
        </dgm:presLayoutVars>
      </dgm:prSet>
      <dgm:spPr/>
      <dgm:t>
        <a:bodyPr/>
        <a:lstStyle/>
        <a:p>
          <a:endParaRPr lang="es-ES"/>
        </a:p>
      </dgm:t>
    </dgm:pt>
    <dgm:pt modelId="{A368C269-1EB8-4462-975F-435DB0B95815}" type="pres">
      <dgm:prSet presAssocID="{2006ADF7-0E95-476A-BD3B-29A12A603BAB}" presName="child3group" presStyleCnt="0"/>
      <dgm:spPr/>
    </dgm:pt>
    <dgm:pt modelId="{C387B0B6-B360-428D-9867-9917110EF76A}" type="pres">
      <dgm:prSet presAssocID="{2006ADF7-0E95-476A-BD3B-29A12A603BAB}" presName="child3" presStyleLbl="bgAcc1" presStyleIdx="2" presStyleCnt="4"/>
      <dgm:spPr/>
      <dgm:t>
        <a:bodyPr/>
        <a:lstStyle/>
        <a:p>
          <a:endParaRPr lang="es-ES"/>
        </a:p>
      </dgm:t>
    </dgm:pt>
    <dgm:pt modelId="{73C88288-6141-4ECC-B333-470E5C4F39BF}" type="pres">
      <dgm:prSet presAssocID="{2006ADF7-0E95-476A-BD3B-29A12A603BAB}" presName="child3Text" presStyleLbl="bgAcc1" presStyleIdx="2" presStyleCnt="4">
        <dgm:presLayoutVars>
          <dgm:bulletEnabled val="1"/>
        </dgm:presLayoutVars>
      </dgm:prSet>
      <dgm:spPr/>
      <dgm:t>
        <a:bodyPr/>
        <a:lstStyle/>
        <a:p>
          <a:endParaRPr lang="es-ES"/>
        </a:p>
      </dgm:t>
    </dgm:pt>
    <dgm:pt modelId="{140C58D1-2BC2-4224-A8B0-F66BC8002503}" type="pres">
      <dgm:prSet presAssocID="{2006ADF7-0E95-476A-BD3B-29A12A603BAB}" presName="child4group" presStyleCnt="0"/>
      <dgm:spPr/>
    </dgm:pt>
    <dgm:pt modelId="{CEF8DC4B-B6EA-41AF-937A-BCC410181D7D}" type="pres">
      <dgm:prSet presAssocID="{2006ADF7-0E95-476A-BD3B-29A12A603BAB}" presName="child4" presStyleLbl="bgAcc1" presStyleIdx="3" presStyleCnt="4"/>
      <dgm:spPr/>
      <dgm:t>
        <a:bodyPr/>
        <a:lstStyle/>
        <a:p>
          <a:endParaRPr lang="es-ES"/>
        </a:p>
      </dgm:t>
    </dgm:pt>
    <dgm:pt modelId="{C1049A75-C747-48C4-9F57-40BD4BF82BFE}" type="pres">
      <dgm:prSet presAssocID="{2006ADF7-0E95-476A-BD3B-29A12A603BAB}" presName="child4Text" presStyleLbl="bgAcc1" presStyleIdx="3" presStyleCnt="4">
        <dgm:presLayoutVars>
          <dgm:bulletEnabled val="1"/>
        </dgm:presLayoutVars>
      </dgm:prSet>
      <dgm:spPr/>
      <dgm:t>
        <a:bodyPr/>
        <a:lstStyle/>
        <a:p>
          <a:endParaRPr lang="es-ES"/>
        </a:p>
      </dgm:t>
    </dgm:pt>
    <dgm:pt modelId="{56AD70F3-BF65-4FC3-BA97-A89790E9D6A7}" type="pres">
      <dgm:prSet presAssocID="{2006ADF7-0E95-476A-BD3B-29A12A603BAB}" presName="childPlaceholder" presStyleCnt="0"/>
      <dgm:spPr/>
    </dgm:pt>
    <dgm:pt modelId="{1E8D15F7-5D67-4E92-A298-36D616AE5AB8}" type="pres">
      <dgm:prSet presAssocID="{2006ADF7-0E95-476A-BD3B-29A12A603BAB}" presName="circle" presStyleCnt="0"/>
      <dgm:spPr/>
    </dgm:pt>
    <dgm:pt modelId="{0DBE875F-B9FE-490E-97ED-AAC5C92B3A06}" type="pres">
      <dgm:prSet presAssocID="{2006ADF7-0E95-476A-BD3B-29A12A603BAB}" presName="quadrant1" presStyleLbl="node1" presStyleIdx="0" presStyleCnt="4">
        <dgm:presLayoutVars>
          <dgm:chMax val="1"/>
          <dgm:bulletEnabled val="1"/>
        </dgm:presLayoutVars>
      </dgm:prSet>
      <dgm:spPr/>
      <dgm:t>
        <a:bodyPr/>
        <a:lstStyle/>
        <a:p>
          <a:endParaRPr lang="es-ES"/>
        </a:p>
      </dgm:t>
    </dgm:pt>
    <dgm:pt modelId="{C41B9C7C-6F6E-495D-8582-ED2343EE5CCE}" type="pres">
      <dgm:prSet presAssocID="{2006ADF7-0E95-476A-BD3B-29A12A603BAB}" presName="quadrant2" presStyleLbl="node1" presStyleIdx="1" presStyleCnt="4">
        <dgm:presLayoutVars>
          <dgm:chMax val="1"/>
          <dgm:bulletEnabled val="1"/>
        </dgm:presLayoutVars>
      </dgm:prSet>
      <dgm:spPr/>
      <dgm:t>
        <a:bodyPr/>
        <a:lstStyle/>
        <a:p>
          <a:endParaRPr lang="es-ES"/>
        </a:p>
      </dgm:t>
    </dgm:pt>
    <dgm:pt modelId="{A617238C-89BA-42C3-B2A5-510C99B743D7}" type="pres">
      <dgm:prSet presAssocID="{2006ADF7-0E95-476A-BD3B-29A12A603BAB}" presName="quadrant3" presStyleLbl="node1" presStyleIdx="2" presStyleCnt="4">
        <dgm:presLayoutVars>
          <dgm:chMax val="1"/>
          <dgm:bulletEnabled val="1"/>
        </dgm:presLayoutVars>
      </dgm:prSet>
      <dgm:spPr/>
      <dgm:t>
        <a:bodyPr/>
        <a:lstStyle/>
        <a:p>
          <a:endParaRPr lang="es-ES"/>
        </a:p>
      </dgm:t>
    </dgm:pt>
    <dgm:pt modelId="{C89B8065-9123-4A31-8DC5-05A13218E6D1}" type="pres">
      <dgm:prSet presAssocID="{2006ADF7-0E95-476A-BD3B-29A12A603BAB}" presName="quadrant4" presStyleLbl="node1" presStyleIdx="3" presStyleCnt="4">
        <dgm:presLayoutVars>
          <dgm:chMax val="1"/>
          <dgm:bulletEnabled val="1"/>
        </dgm:presLayoutVars>
      </dgm:prSet>
      <dgm:spPr/>
      <dgm:t>
        <a:bodyPr/>
        <a:lstStyle/>
        <a:p>
          <a:endParaRPr lang="es-ES"/>
        </a:p>
      </dgm:t>
    </dgm:pt>
    <dgm:pt modelId="{247FDA2B-F442-470A-AB50-86611EB5692E}" type="pres">
      <dgm:prSet presAssocID="{2006ADF7-0E95-476A-BD3B-29A12A603BAB}" presName="quadrantPlaceholder" presStyleCnt="0"/>
      <dgm:spPr/>
    </dgm:pt>
    <dgm:pt modelId="{27FCC7AA-FEFC-4F4D-BFAD-7017BF70080D}" type="pres">
      <dgm:prSet presAssocID="{2006ADF7-0E95-476A-BD3B-29A12A603BAB}" presName="center1" presStyleLbl="fgShp" presStyleIdx="0" presStyleCnt="2"/>
      <dgm:spPr/>
    </dgm:pt>
    <dgm:pt modelId="{8064FD36-47C4-4CE2-A09D-58A72ACF749D}" type="pres">
      <dgm:prSet presAssocID="{2006ADF7-0E95-476A-BD3B-29A12A603BAB}" presName="center2" presStyleLbl="fgShp" presStyleIdx="1" presStyleCnt="2"/>
      <dgm:spPr/>
    </dgm:pt>
  </dgm:ptLst>
  <dgm:cxnLst>
    <dgm:cxn modelId="{7AB0D8BC-ECE8-4832-84FA-414F6CF0E762}" type="presOf" srcId="{B1BCA27C-0E43-4B73-ACAF-50464E9CFE8C}" destId="{CEF8DC4B-B6EA-41AF-937A-BCC410181D7D}" srcOrd="0" destOrd="0" presId="urn:microsoft.com/office/officeart/2005/8/layout/cycle4"/>
    <dgm:cxn modelId="{152D847B-DDFE-4E6C-A616-D8A09A888A3E}" type="presOf" srcId="{1F15DB68-232F-4399-8B73-2A1BF4697702}" destId="{C89B8065-9123-4A31-8DC5-05A13218E6D1}" srcOrd="0" destOrd="0" presId="urn:microsoft.com/office/officeart/2005/8/layout/cycle4"/>
    <dgm:cxn modelId="{D30FA69A-F4AE-4C35-BA05-9F00B1D1AECC}" srcId="{14EFEC95-5938-4DCC-BB11-7E5B78E1E9E3}" destId="{33157BCF-B347-4B1D-A26B-AB03A4419996}" srcOrd="0" destOrd="0" parTransId="{368B9197-6580-4861-AF2F-49D39C44BD1C}" sibTransId="{1DE79912-68D7-4EDC-A7E0-C3102D0D2A93}"/>
    <dgm:cxn modelId="{2EA31F26-24B2-4658-87B9-578E94C6C8E6}" type="presOf" srcId="{6C0C977D-4CA8-46F5-B199-36FE8827FE6D}" destId="{A617238C-89BA-42C3-B2A5-510C99B743D7}" srcOrd="0" destOrd="0" presId="urn:microsoft.com/office/officeart/2005/8/layout/cycle4"/>
    <dgm:cxn modelId="{CD9DB27C-14C4-446D-9415-A07580329C8A}" srcId="{2006ADF7-0E95-476A-BD3B-29A12A603BAB}" destId="{EFFE7870-A780-446C-A0AC-8CF4465FC9A1}" srcOrd="1" destOrd="0" parTransId="{F80B19C4-96F3-499D-8F19-A947AD741AA2}" sibTransId="{312D34A2-9A9E-4D28-A6D6-228FB83256CF}"/>
    <dgm:cxn modelId="{8FFE22C9-3E6B-4782-9C35-E1FAD41987B6}" srcId="{2006ADF7-0E95-476A-BD3B-29A12A603BAB}" destId="{1F15DB68-232F-4399-8B73-2A1BF4697702}" srcOrd="3" destOrd="0" parTransId="{26FB022A-A052-414E-95D0-C78062C87BE8}" sibTransId="{34F2A672-B1F6-4672-9BB6-D4B99ED89D9B}"/>
    <dgm:cxn modelId="{3806274E-80E4-47CE-8824-7FFF7680ED45}" srcId="{EFFE7870-A780-446C-A0AC-8CF4465FC9A1}" destId="{336EA7C8-359A-4CB9-B011-C8D37B073222}" srcOrd="0" destOrd="0" parTransId="{9E3D7FF5-D19E-4E41-A3FC-93BABBCC1675}" sibTransId="{50BE96B4-96B8-4567-B22B-E3054BC27E0D}"/>
    <dgm:cxn modelId="{09C5E081-2C81-424D-BAAF-9D4F25F4005D}" type="presOf" srcId="{EFFE7870-A780-446C-A0AC-8CF4465FC9A1}" destId="{C41B9C7C-6F6E-495D-8582-ED2343EE5CCE}" srcOrd="0" destOrd="0" presId="urn:microsoft.com/office/officeart/2005/8/layout/cycle4"/>
    <dgm:cxn modelId="{E8F47AEC-FEDB-4418-ABB7-EA3101B3D205}" type="presOf" srcId="{2006ADF7-0E95-476A-BD3B-29A12A603BAB}" destId="{3B769F6C-1203-48C1-A08B-F7C50C75C6BF}" srcOrd="0" destOrd="0" presId="urn:microsoft.com/office/officeart/2005/8/layout/cycle4"/>
    <dgm:cxn modelId="{52EFBAD8-EADC-4421-B69F-8F0DBBAC3359}" srcId="{1F15DB68-232F-4399-8B73-2A1BF4697702}" destId="{B1BCA27C-0E43-4B73-ACAF-50464E9CFE8C}" srcOrd="0" destOrd="0" parTransId="{3628D762-C9DD-46FF-8479-79D3718AA02B}" sibTransId="{28FBBF2F-348C-4973-84E9-7ECC519224F7}"/>
    <dgm:cxn modelId="{D3283410-1E9D-4A7C-BDCE-F70470FE176E}" type="presOf" srcId="{336EA7C8-359A-4CB9-B011-C8D37B073222}" destId="{9B8346DC-F53D-4801-A69F-5948373205C3}" srcOrd="0" destOrd="0" presId="urn:microsoft.com/office/officeart/2005/8/layout/cycle4"/>
    <dgm:cxn modelId="{33BC2BF2-18CB-47AE-B6C6-E6FC3A04D00C}" type="presOf" srcId="{14EFEC95-5938-4DCC-BB11-7E5B78E1E9E3}" destId="{0DBE875F-B9FE-490E-97ED-AAC5C92B3A06}" srcOrd="0" destOrd="0" presId="urn:microsoft.com/office/officeart/2005/8/layout/cycle4"/>
    <dgm:cxn modelId="{CDBB92B4-E3BB-4423-AC74-6D7EDA26A18B}" srcId="{6C0C977D-4CA8-46F5-B199-36FE8827FE6D}" destId="{B1D1BB6F-0B6F-4800-BA03-A0E41BE8009C}" srcOrd="0" destOrd="0" parTransId="{797AF3E6-7102-46BA-B79E-8C4E3D21AE46}" sibTransId="{E1C13A07-BD82-4266-A517-B1167A19119D}"/>
    <dgm:cxn modelId="{9ACB0BAA-B127-48FF-877E-644267BEDF32}" type="presOf" srcId="{336EA7C8-359A-4CB9-B011-C8D37B073222}" destId="{0A57D312-E3EA-4A7E-B095-1B48FF76E460}" srcOrd="1" destOrd="0" presId="urn:microsoft.com/office/officeart/2005/8/layout/cycle4"/>
    <dgm:cxn modelId="{F1DAA3D0-0E3C-4712-899C-EA803F7F2017}" type="presOf" srcId="{B1D1BB6F-0B6F-4800-BA03-A0E41BE8009C}" destId="{73C88288-6141-4ECC-B333-470E5C4F39BF}" srcOrd="1" destOrd="0" presId="urn:microsoft.com/office/officeart/2005/8/layout/cycle4"/>
    <dgm:cxn modelId="{C30CC95F-34AC-4936-8117-3D4345894595}" type="presOf" srcId="{B1BCA27C-0E43-4B73-ACAF-50464E9CFE8C}" destId="{C1049A75-C747-48C4-9F57-40BD4BF82BFE}" srcOrd="1" destOrd="0" presId="urn:microsoft.com/office/officeart/2005/8/layout/cycle4"/>
    <dgm:cxn modelId="{854DE453-CA8D-48DA-9949-CEB5B2573687}" type="presOf" srcId="{33157BCF-B347-4B1D-A26B-AB03A4419996}" destId="{08D0C88B-ED7D-4145-8740-AFE8BA87C913}" srcOrd="1" destOrd="0" presId="urn:microsoft.com/office/officeart/2005/8/layout/cycle4"/>
    <dgm:cxn modelId="{1D42E59F-1A7B-4243-927A-F5ADA9877CE2}" srcId="{2006ADF7-0E95-476A-BD3B-29A12A603BAB}" destId="{6C0C977D-4CA8-46F5-B199-36FE8827FE6D}" srcOrd="2" destOrd="0" parTransId="{D7A5128B-2839-4B28-B792-D411AFACA992}" sibTransId="{E7650246-ACCD-401B-90A1-89CC1E41A3A2}"/>
    <dgm:cxn modelId="{DC0E1919-476A-45AB-B06A-77E878957300}" type="presOf" srcId="{B1D1BB6F-0B6F-4800-BA03-A0E41BE8009C}" destId="{C387B0B6-B360-428D-9867-9917110EF76A}" srcOrd="0" destOrd="0" presId="urn:microsoft.com/office/officeart/2005/8/layout/cycle4"/>
    <dgm:cxn modelId="{FD4EF836-D3E3-42A2-84B0-70A7BD684B7F}" srcId="{2006ADF7-0E95-476A-BD3B-29A12A603BAB}" destId="{14EFEC95-5938-4DCC-BB11-7E5B78E1E9E3}" srcOrd="0" destOrd="0" parTransId="{0A590F33-7B87-4D29-A962-0F9BF48B361D}" sibTransId="{7A509127-180E-4938-AFD7-A0118D23651A}"/>
    <dgm:cxn modelId="{B97EEEF7-3BE9-4CEF-A9DD-BD85B2BB9202}" type="presOf" srcId="{33157BCF-B347-4B1D-A26B-AB03A4419996}" destId="{0652FA76-2D68-49FF-8FAF-02B700F588F9}" srcOrd="0" destOrd="0" presId="urn:microsoft.com/office/officeart/2005/8/layout/cycle4"/>
    <dgm:cxn modelId="{171B2DB5-6235-443D-BC40-EBD16E5DD053}" type="presParOf" srcId="{3B769F6C-1203-48C1-A08B-F7C50C75C6BF}" destId="{F39E9782-D0BE-4AE2-A234-4CD3311B6587}" srcOrd="0" destOrd="0" presId="urn:microsoft.com/office/officeart/2005/8/layout/cycle4"/>
    <dgm:cxn modelId="{3E5C1F10-84A4-432F-8BFF-32E7FC43787B}" type="presParOf" srcId="{F39E9782-D0BE-4AE2-A234-4CD3311B6587}" destId="{70FBB681-D817-402A-8CD7-A3C696CBCE8C}" srcOrd="0" destOrd="0" presId="urn:microsoft.com/office/officeart/2005/8/layout/cycle4"/>
    <dgm:cxn modelId="{9996A2BF-D9DA-4AF1-8A4B-1F6A951B7928}" type="presParOf" srcId="{70FBB681-D817-402A-8CD7-A3C696CBCE8C}" destId="{0652FA76-2D68-49FF-8FAF-02B700F588F9}" srcOrd="0" destOrd="0" presId="urn:microsoft.com/office/officeart/2005/8/layout/cycle4"/>
    <dgm:cxn modelId="{3AB7BAD8-D9FB-4A92-9D5D-AE78C5FC1E8B}" type="presParOf" srcId="{70FBB681-D817-402A-8CD7-A3C696CBCE8C}" destId="{08D0C88B-ED7D-4145-8740-AFE8BA87C913}" srcOrd="1" destOrd="0" presId="urn:microsoft.com/office/officeart/2005/8/layout/cycle4"/>
    <dgm:cxn modelId="{FA2ED03D-2CAE-4418-B779-26D3F0320CBD}" type="presParOf" srcId="{F39E9782-D0BE-4AE2-A234-4CD3311B6587}" destId="{3DB0ADCC-7C9B-493E-8107-9424E9F8A0CA}" srcOrd="1" destOrd="0" presId="urn:microsoft.com/office/officeart/2005/8/layout/cycle4"/>
    <dgm:cxn modelId="{AFC57BC5-9EE2-49CB-A993-771B20EB2633}" type="presParOf" srcId="{3DB0ADCC-7C9B-493E-8107-9424E9F8A0CA}" destId="{9B8346DC-F53D-4801-A69F-5948373205C3}" srcOrd="0" destOrd="0" presId="urn:microsoft.com/office/officeart/2005/8/layout/cycle4"/>
    <dgm:cxn modelId="{E9CB6336-6880-4C09-8C35-177AC78AD731}" type="presParOf" srcId="{3DB0ADCC-7C9B-493E-8107-9424E9F8A0CA}" destId="{0A57D312-E3EA-4A7E-B095-1B48FF76E460}" srcOrd="1" destOrd="0" presId="urn:microsoft.com/office/officeart/2005/8/layout/cycle4"/>
    <dgm:cxn modelId="{E205E4EF-674A-4073-B3E9-7B6690A25E0A}" type="presParOf" srcId="{F39E9782-D0BE-4AE2-A234-4CD3311B6587}" destId="{A368C269-1EB8-4462-975F-435DB0B95815}" srcOrd="2" destOrd="0" presId="urn:microsoft.com/office/officeart/2005/8/layout/cycle4"/>
    <dgm:cxn modelId="{18834649-0A82-445C-8869-22D336348D0E}" type="presParOf" srcId="{A368C269-1EB8-4462-975F-435DB0B95815}" destId="{C387B0B6-B360-428D-9867-9917110EF76A}" srcOrd="0" destOrd="0" presId="urn:microsoft.com/office/officeart/2005/8/layout/cycle4"/>
    <dgm:cxn modelId="{11517D3C-56B6-47B5-9E60-0948EED241D0}" type="presParOf" srcId="{A368C269-1EB8-4462-975F-435DB0B95815}" destId="{73C88288-6141-4ECC-B333-470E5C4F39BF}" srcOrd="1" destOrd="0" presId="urn:microsoft.com/office/officeart/2005/8/layout/cycle4"/>
    <dgm:cxn modelId="{C793C222-1EFA-4830-9EF2-93612A659DBA}" type="presParOf" srcId="{F39E9782-D0BE-4AE2-A234-4CD3311B6587}" destId="{140C58D1-2BC2-4224-A8B0-F66BC8002503}" srcOrd="3" destOrd="0" presId="urn:microsoft.com/office/officeart/2005/8/layout/cycle4"/>
    <dgm:cxn modelId="{8FD385B5-D372-4D24-87C9-026D02848552}" type="presParOf" srcId="{140C58D1-2BC2-4224-A8B0-F66BC8002503}" destId="{CEF8DC4B-B6EA-41AF-937A-BCC410181D7D}" srcOrd="0" destOrd="0" presId="urn:microsoft.com/office/officeart/2005/8/layout/cycle4"/>
    <dgm:cxn modelId="{DFC1263C-096B-41F3-BAEB-94F69F38D6AF}" type="presParOf" srcId="{140C58D1-2BC2-4224-A8B0-F66BC8002503}" destId="{C1049A75-C747-48C4-9F57-40BD4BF82BFE}" srcOrd="1" destOrd="0" presId="urn:microsoft.com/office/officeart/2005/8/layout/cycle4"/>
    <dgm:cxn modelId="{92C2143A-080D-45AC-B5EE-84A087810061}" type="presParOf" srcId="{F39E9782-D0BE-4AE2-A234-4CD3311B6587}" destId="{56AD70F3-BF65-4FC3-BA97-A89790E9D6A7}" srcOrd="4" destOrd="0" presId="urn:microsoft.com/office/officeart/2005/8/layout/cycle4"/>
    <dgm:cxn modelId="{B708C970-BE81-4A60-9A03-EB45EDE19E70}" type="presParOf" srcId="{3B769F6C-1203-48C1-A08B-F7C50C75C6BF}" destId="{1E8D15F7-5D67-4E92-A298-36D616AE5AB8}" srcOrd="1" destOrd="0" presId="urn:microsoft.com/office/officeart/2005/8/layout/cycle4"/>
    <dgm:cxn modelId="{428AEA1C-2453-4014-BBF3-3959B2A706CE}" type="presParOf" srcId="{1E8D15F7-5D67-4E92-A298-36D616AE5AB8}" destId="{0DBE875F-B9FE-490E-97ED-AAC5C92B3A06}" srcOrd="0" destOrd="0" presId="urn:microsoft.com/office/officeart/2005/8/layout/cycle4"/>
    <dgm:cxn modelId="{B57E911B-E50E-4678-BFA4-E23B4A3ABDE5}" type="presParOf" srcId="{1E8D15F7-5D67-4E92-A298-36D616AE5AB8}" destId="{C41B9C7C-6F6E-495D-8582-ED2343EE5CCE}" srcOrd="1" destOrd="0" presId="urn:microsoft.com/office/officeart/2005/8/layout/cycle4"/>
    <dgm:cxn modelId="{D1E980C6-CB1F-477D-89D6-577D35DD030D}" type="presParOf" srcId="{1E8D15F7-5D67-4E92-A298-36D616AE5AB8}" destId="{A617238C-89BA-42C3-B2A5-510C99B743D7}" srcOrd="2" destOrd="0" presId="urn:microsoft.com/office/officeart/2005/8/layout/cycle4"/>
    <dgm:cxn modelId="{6B3F9E4B-81A0-46CF-A38C-8538938799B8}" type="presParOf" srcId="{1E8D15F7-5D67-4E92-A298-36D616AE5AB8}" destId="{C89B8065-9123-4A31-8DC5-05A13218E6D1}" srcOrd="3" destOrd="0" presId="urn:microsoft.com/office/officeart/2005/8/layout/cycle4"/>
    <dgm:cxn modelId="{AE0B7FE1-5DFF-44AD-BC59-8E99B843967A}" type="presParOf" srcId="{1E8D15F7-5D67-4E92-A298-36D616AE5AB8}" destId="{247FDA2B-F442-470A-AB50-86611EB5692E}" srcOrd="4" destOrd="0" presId="urn:microsoft.com/office/officeart/2005/8/layout/cycle4"/>
    <dgm:cxn modelId="{E0FB63AD-37CE-44AA-BF44-1A1CF03A801D}" type="presParOf" srcId="{3B769F6C-1203-48C1-A08B-F7C50C75C6BF}" destId="{27FCC7AA-FEFC-4F4D-BFAD-7017BF70080D}" srcOrd="2" destOrd="0" presId="urn:microsoft.com/office/officeart/2005/8/layout/cycle4"/>
    <dgm:cxn modelId="{0A497FD5-24D8-4231-8F3C-574245BEDB17}" type="presParOf" srcId="{3B769F6C-1203-48C1-A08B-F7C50C75C6BF}" destId="{8064FD36-47C4-4CE2-A09D-58A72ACF749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E67C9-844D-4E58-9720-F5E9FDFA5A36}" type="doc">
      <dgm:prSet loTypeId="urn:microsoft.com/office/officeart/2008/layout/PictureAccentList" loCatId="list" qsTypeId="urn:microsoft.com/office/officeart/2005/8/quickstyle/3d2" qsCatId="3D" csTypeId="urn:microsoft.com/office/officeart/2005/8/colors/accent3_1" csCatId="accent3" phldr="1"/>
      <dgm:spPr/>
      <dgm:t>
        <a:bodyPr/>
        <a:lstStyle/>
        <a:p>
          <a:endParaRPr lang="es-ES"/>
        </a:p>
      </dgm:t>
    </dgm:pt>
    <dgm:pt modelId="{03E73357-B341-47D8-8961-5A5AFCEE0FD2}">
      <dgm:prSet phldrT="[Texto]"/>
      <dgm:spPr/>
      <dgm:t>
        <a:bodyPr/>
        <a:lstStyle/>
        <a:p>
          <a:pPr algn="just"/>
          <a:r>
            <a:rPr lang="es-ES" dirty="0" smtClean="0"/>
            <a:t>Previamente con el conocimiento referente a las estrategias y tipos de jamming, se optó que las estrategias ideales para el proyecto son: las estrategias por ruido y barrido.</a:t>
          </a:r>
          <a:endParaRPr lang="es-ES" dirty="0"/>
        </a:p>
      </dgm:t>
    </dgm:pt>
    <dgm:pt modelId="{929B7B67-F060-417E-AAB8-9457D5E501A1}" type="parTrans" cxnId="{D8F4E845-5F2E-4E27-8AFA-D0994F75080C}">
      <dgm:prSet/>
      <dgm:spPr/>
      <dgm:t>
        <a:bodyPr/>
        <a:lstStyle/>
        <a:p>
          <a:endParaRPr lang="es-ES"/>
        </a:p>
      </dgm:t>
    </dgm:pt>
    <dgm:pt modelId="{CE7A4E03-8804-4488-8E17-F51418497F23}" type="sibTrans" cxnId="{D8F4E845-5F2E-4E27-8AFA-D0994F75080C}">
      <dgm:prSet/>
      <dgm:spPr/>
      <dgm:t>
        <a:bodyPr/>
        <a:lstStyle/>
        <a:p>
          <a:endParaRPr lang="es-ES"/>
        </a:p>
      </dgm:t>
    </dgm:pt>
    <dgm:pt modelId="{6EB4BC06-BBB6-4605-93FD-7D201E281A78}">
      <dgm:prSet phldrT="[Texto]"/>
      <dgm:spPr/>
      <dgm:t>
        <a:bodyPr/>
        <a:lstStyle/>
        <a:p>
          <a:pPr algn="just"/>
          <a:r>
            <a:rPr lang="es-ES" dirty="0" smtClean="0"/>
            <a:t>La estrategia de jamming por ruido de banda parcial se eligió visto que cubre solamente algunos canales, y no desperdicia tanta potencia. </a:t>
          </a:r>
          <a:endParaRPr lang="es-ES" dirty="0"/>
        </a:p>
      </dgm:t>
    </dgm:pt>
    <dgm:pt modelId="{00182A29-6D61-4B87-817D-EA7A2CE47F18}" type="parTrans" cxnId="{B6F1BC39-5EDA-4439-AD47-E5B7723BDA80}">
      <dgm:prSet/>
      <dgm:spPr/>
      <dgm:t>
        <a:bodyPr/>
        <a:lstStyle/>
        <a:p>
          <a:endParaRPr lang="es-ES"/>
        </a:p>
      </dgm:t>
    </dgm:pt>
    <dgm:pt modelId="{5610C568-DF92-4C39-8EAC-06B268D46708}" type="sibTrans" cxnId="{B6F1BC39-5EDA-4439-AD47-E5B7723BDA80}">
      <dgm:prSet/>
      <dgm:spPr/>
      <dgm:t>
        <a:bodyPr/>
        <a:lstStyle/>
        <a:p>
          <a:endParaRPr lang="es-ES"/>
        </a:p>
      </dgm:t>
    </dgm:pt>
    <dgm:pt modelId="{45AF4B8C-282F-413B-80BF-CE8B14FD30E1}">
      <dgm:prSet phldrT="[Texto]"/>
      <dgm:spPr/>
      <dgm:t>
        <a:bodyPr/>
        <a:lstStyle/>
        <a:p>
          <a:pPr algn="just"/>
          <a:r>
            <a:rPr lang="es-ES" dirty="0" smtClean="0"/>
            <a:t>La estrategia de jamming por barrido emplea la máxima potencia en un determinado lugar y en un determinado momento. Estas estrategias trabajan con el tipo de jammer constante por las ventajas que proporciona.</a:t>
          </a:r>
          <a:endParaRPr lang="es-ES" dirty="0"/>
        </a:p>
      </dgm:t>
    </dgm:pt>
    <dgm:pt modelId="{09462AC1-78A2-42FD-96CB-81F3A1EB4A4C}" type="parTrans" cxnId="{86E46FB5-7209-4E4E-9842-117D75B65E52}">
      <dgm:prSet/>
      <dgm:spPr/>
      <dgm:t>
        <a:bodyPr/>
        <a:lstStyle/>
        <a:p>
          <a:endParaRPr lang="es-ES"/>
        </a:p>
      </dgm:t>
    </dgm:pt>
    <dgm:pt modelId="{09737CCB-D3D5-4491-B003-44BA4B8FB979}" type="sibTrans" cxnId="{86E46FB5-7209-4E4E-9842-117D75B65E52}">
      <dgm:prSet/>
      <dgm:spPr/>
      <dgm:t>
        <a:bodyPr/>
        <a:lstStyle/>
        <a:p>
          <a:endParaRPr lang="es-ES"/>
        </a:p>
      </dgm:t>
    </dgm:pt>
    <dgm:pt modelId="{6F65C6D4-F120-4F46-8FB5-26E5844B5148}" type="pres">
      <dgm:prSet presAssocID="{4E7E67C9-844D-4E58-9720-F5E9FDFA5A36}" presName="layout" presStyleCnt="0">
        <dgm:presLayoutVars>
          <dgm:chMax/>
          <dgm:chPref/>
          <dgm:dir/>
          <dgm:animOne val="branch"/>
          <dgm:animLvl val="lvl"/>
          <dgm:resizeHandles/>
        </dgm:presLayoutVars>
      </dgm:prSet>
      <dgm:spPr/>
      <dgm:t>
        <a:bodyPr/>
        <a:lstStyle/>
        <a:p>
          <a:endParaRPr lang="es-ES"/>
        </a:p>
      </dgm:t>
    </dgm:pt>
    <dgm:pt modelId="{2AB9D07D-1CB4-496A-A527-E16257BC572C}" type="pres">
      <dgm:prSet presAssocID="{03E73357-B341-47D8-8961-5A5AFCEE0FD2}" presName="root" presStyleCnt="0">
        <dgm:presLayoutVars>
          <dgm:chMax/>
          <dgm:chPref val="4"/>
        </dgm:presLayoutVars>
      </dgm:prSet>
      <dgm:spPr/>
    </dgm:pt>
    <dgm:pt modelId="{FE2E2395-909C-487C-8F56-8F26BC1BECE6}" type="pres">
      <dgm:prSet presAssocID="{03E73357-B341-47D8-8961-5A5AFCEE0FD2}" presName="rootComposite" presStyleCnt="0">
        <dgm:presLayoutVars/>
      </dgm:prSet>
      <dgm:spPr/>
    </dgm:pt>
    <dgm:pt modelId="{2BDA006C-12DF-4FDD-A99F-EDB25950C2C5}" type="pres">
      <dgm:prSet presAssocID="{03E73357-B341-47D8-8961-5A5AFCEE0FD2}" presName="rootText" presStyleLbl="node0" presStyleIdx="0" presStyleCnt="1">
        <dgm:presLayoutVars>
          <dgm:chMax/>
          <dgm:chPref val="4"/>
        </dgm:presLayoutVars>
      </dgm:prSet>
      <dgm:spPr/>
      <dgm:t>
        <a:bodyPr/>
        <a:lstStyle/>
        <a:p>
          <a:endParaRPr lang="es-ES"/>
        </a:p>
      </dgm:t>
    </dgm:pt>
    <dgm:pt modelId="{9AFAA356-5A32-4E09-A947-F4A7F57DDE91}" type="pres">
      <dgm:prSet presAssocID="{03E73357-B341-47D8-8961-5A5AFCEE0FD2}" presName="childShape" presStyleCnt="0">
        <dgm:presLayoutVars>
          <dgm:chMax val="0"/>
          <dgm:chPref val="0"/>
        </dgm:presLayoutVars>
      </dgm:prSet>
      <dgm:spPr/>
    </dgm:pt>
    <dgm:pt modelId="{E81FFE7D-D229-4DB4-9D54-1551EEE69FA2}" type="pres">
      <dgm:prSet presAssocID="{6EB4BC06-BBB6-4605-93FD-7D201E281A78}" presName="childComposite" presStyleCnt="0">
        <dgm:presLayoutVars>
          <dgm:chMax val="0"/>
          <dgm:chPref val="0"/>
        </dgm:presLayoutVars>
      </dgm:prSet>
      <dgm:spPr/>
    </dgm:pt>
    <dgm:pt modelId="{B8089685-D052-482D-9988-8CFD8D05AFB8}" type="pres">
      <dgm:prSet presAssocID="{6EB4BC06-BBB6-4605-93FD-7D201E281A78}" presName="Image" presStyleLbl="node1" presStyleIdx="0" presStyleCnt="2"/>
      <dgm:spPr/>
    </dgm:pt>
    <dgm:pt modelId="{1351BFD2-61F7-4773-A3C4-3C1A4A124E44}" type="pres">
      <dgm:prSet presAssocID="{6EB4BC06-BBB6-4605-93FD-7D201E281A78}" presName="childText" presStyleLbl="lnNode1" presStyleIdx="0" presStyleCnt="2">
        <dgm:presLayoutVars>
          <dgm:chMax val="0"/>
          <dgm:chPref val="0"/>
          <dgm:bulletEnabled val="1"/>
        </dgm:presLayoutVars>
      </dgm:prSet>
      <dgm:spPr/>
      <dgm:t>
        <a:bodyPr/>
        <a:lstStyle/>
        <a:p>
          <a:endParaRPr lang="es-ES"/>
        </a:p>
      </dgm:t>
    </dgm:pt>
    <dgm:pt modelId="{FC3AE506-C8C4-49D2-B69F-07C5BCE4F197}" type="pres">
      <dgm:prSet presAssocID="{45AF4B8C-282F-413B-80BF-CE8B14FD30E1}" presName="childComposite" presStyleCnt="0">
        <dgm:presLayoutVars>
          <dgm:chMax val="0"/>
          <dgm:chPref val="0"/>
        </dgm:presLayoutVars>
      </dgm:prSet>
      <dgm:spPr/>
    </dgm:pt>
    <dgm:pt modelId="{574B3BF5-D369-4F30-B023-91BAAD59CC41}" type="pres">
      <dgm:prSet presAssocID="{45AF4B8C-282F-413B-80BF-CE8B14FD30E1}" presName="Image" presStyleLbl="node1" presStyleIdx="1" presStyleCnt="2"/>
      <dgm:spPr/>
    </dgm:pt>
    <dgm:pt modelId="{0A054CCC-2243-4506-8FB7-7ABECFF9E7EB}" type="pres">
      <dgm:prSet presAssocID="{45AF4B8C-282F-413B-80BF-CE8B14FD30E1}" presName="childText" presStyleLbl="lnNode1" presStyleIdx="1" presStyleCnt="2">
        <dgm:presLayoutVars>
          <dgm:chMax val="0"/>
          <dgm:chPref val="0"/>
          <dgm:bulletEnabled val="1"/>
        </dgm:presLayoutVars>
      </dgm:prSet>
      <dgm:spPr/>
      <dgm:t>
        <a:bodyPr/>
        <a:lstStyle/>
        <a:p>
          <a:endParaRPr lang="es-ES"/>
        </a:p>
      </dgm:t>
    </dgm:pt>
  </dgm:ptLst>
  <dgm:cxnLst>
    <dgm:cxn modelId="{B6F1BC39-5EDA-4439-AD47-E5B7723BDA80}" srcId="{03E73357-B341-47D8-8961-5A5AFCEE0FD2}" destId="{6EB4BC06-BBB6-4605-93FD-7D201E281A78}" srcOrd="0" destOrd="0" parTransId="{00182A29-6D61-4B87-817D-EA7A2CE47F18}" sibTransId="{5610C568-DF92-4C39-8EAC-06B268D46708}"/>
    <dgm:cxn modelId="{DA20D13F-E093-4B2B-B9FD-F9AA9F457AF0}" type="presOf" srcId="{45AF4B8C-282F-413B-80BF-CE8B14FD30E1}" destId="{0A054CCC-2243-4506-8FB7-7ABECFF9E7EB}" srcOrd="0" destOrd="0" presId="urn:microsoft.com/office/officeart/2008/layout/PictureAccentList"/>
    <dgm:cxn modelId="{AF80D952-391E-40A1-A1B8-5B9644800B09}" type="presOf" srcId="{6EB4BC06-BBB6-4605-93FD-7D201E281A78}" destId="{1351BFD2-61F7-4773-A3C4-3C1A4A124E44}" srcOrd="0" destOrd="0" presId="urn:microsoft.com/office/officeart/2008/layout/PictureAccentList"/>
    <dgm:cxn modelId="{86E46FB5-7209-4E4E-9842-117D75B65E52}" srcId="{03E73357-B341-47D8-8961-5A5AFCEE0FD2}" destId="{45AF4B8C-282F-413B-80BF-CE8B14FD30E1}" srcOrd="1" destOrd="0" parTransId="{09462AC1-78A2-42FD-96CB-81F3A1EB4A4C}" sibTransId="{09737CCB-D3D5-4491-B003-44BA4B8FB979}"/>
    <dgm:cxn modelId="{D8F4E845-5F2E-4E27-8AFA-D0994F75080C}" srcId="{4E7E67C9-844D-4E58-9720-F5E9FDFA5A36}" destId="{03E73357-B341-47D8-8961-5A5AFCEE0FD2}" srcOrd="0" destOrd="0" parTransId="{929B7B67-F060-417E-AAB8-9457D5E501A1}" sibTransId="{CE7A4E03-8804-4488-8E17-F51418497F23}"/>
    <dgm:cxn modelId="{F34D7A61-7000-4DC2-9204-74732F4571CA}" type="presOf" srcId="{4E7E67C9-844D-4E58-9720-F5E9FDFA5A36}" destId="{6F65C6D4-F120-4F46-8FB5-26E5844B5148}" srcOrd="0" destOrd="0" presId="urn:microsoft.com/office/officeart/2008/layout/PictureAccentList"/>
    <dgm:cxn modelId="{2A80895C-D630-4645-8772-36F9B6A7ED7F}" type="presOf" srcId="{03E73357-B341-47D8-8961-5A5AFCEE0FD2}" destId="{2BDA006C-12DF-4FDD-A99F-EDB25950C2C5}" srcOrd="0" destOrd="0" presId="urn:microsoft.com/office/officeart/2008/layout/PictureAccentList"/>
    <dgm:cxn modelId="{42A3697D-EBC1-4518-94BA-BA70BC69F37A}" type="presParOf" srcId="{6F65C6D4-F120-4F46-8FB5-26E5844B5148}" destId="{2AB9D07D-1CB4-496A-A527-E16257BC572C}" srcOrd="0" destOrd="0" presId="urn:microsoft.com/office/officeart/2008/layout/PictureAccentList"/>
    <dgm:cxn modelId="{FD9DAFA1-D09D-4C2B-B018-3EBBF76C94E9}" type="presParOf" srcId="{2AB9D07D-1CB4-496A-A527-E16257BC572C}" destId="{FE2E2395-909C-487C-8F56-8F26BC1BECE6}" srcOrd="0" destOrd="0" presId="urn:microsoft.com/office/officeart/2008/layout/PictureAccentList"/>
    <dgm:cxn modelId="{FA5AF76D-42D6-4BD5-A630-094E36914841}" type="presParOf" srcId="{FE2E2395-909C-487C-8F56-8F26BC1BECE6}" destId="{2BDA006C-12DF-4FDD-A99F-EDB25950C2C5}" srcOrd="0" destOrd="0" presId="urn:microsoft.com/office/officeart/2008/layout/PictureAccentList"/>
    <dgm:cxn modelId="{DCADB832-8B35-4F6B-9773-2E300046DE47}" type="presParOf" srcId="{2AB9D07D-1CB4-496A-A527-E16257BC572C}" destId="{9AFAA356-5A32-4E09-A947-F4A7F57DDE91}" srcOrd="1" destOrd="0" presId="urn:microsoft.com/office/officeart/2008/layout/PictureAccentList"/>
    <dgm:cxn modelId="{BF88E5EA-55A5-4788-9ED2-1D8100A39C6B}" type="presParOf" srcId="{9AFAA356-5A32-4E09-A947-F4A7F57DDE91}" destId="{E81FFE7D-D229-4DB4-9D54-1551EEE69FA2}" srcOrd="0" destOrd="0" presId="urn:microsoft.com/office/officeart/2008/layout/PictureAccentList"/>
    <dgm:cxn modelId="{60C7BA17-D33C-4DF6-A341-01BEAD9D1D5E}" type="presParOf" srcId="{E81FFE7D-D229-4DB4-9D54-1551EEE69FA2}" destId="{B8089685-D052-482D-9988-8CFD8D05AFB8}" srcOrd="0" destOrd="0" presId="urn:microsoft.com/office/officeart/2008/layout/PictureAccentList"/>
    <dgm:cxn modelId="{5D19788C-3D4E-4B05-A054-A02525455539}" type="presParOf" srcId="{E81FFE7D-D229-4DB4-9D54-1551EEE69FA2}" destId="{1351BFD2-61F7-4773-A3C4-3C1A4A124E44}" srcOrd="1" destOrd="0" presId="urn:microsoft.com/office/officeart/2008/layout/PictureAccentList"/>
    <dgm:cxn modelId="{A5302CF6-6DE9-4553-A54F-47F7588D0317}" type="presParOf" srcId="{9AFAA356-5A32-4E09-A947-F4A7F57DDE91}" destId="{FC3AE506-C8C4-49D2-B69F-07C5BCE4F197}" srcOrd="1" destOrd="0" presId="urn:microsoft.com/office/officeart/2008/layout/PictureAccentList"/>
    <dgm:cxn modelId="{8A76D99E-0EA1-4D74-B030-27FE3CE1354E}" type="presParOf" srcId="{FC3AE506-C8C4-49D2-B69F-07C5BCE4F197}" destId="{574B3BF5-D369-4F30-B023-91BAAD59CC41}" srcOrd="0" destOrd="0" presId="urn:microsoft.com/office/officeart/2008/layout/PictureAccentList"/>
    <dgm:cxn modelId="{D0A6C584-0465-4418-BDEF-0889024064B5}" type="presParOf" srcId="{FC3AE506-C8C4-49D2-B69F-07C5BCE4F197}" destId="{0A054CCC-2243-4506-8FB7-7ABECFF9E7EB}"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46A6B0-7FD6-4B3A-A819-C1BFD8255F0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54CC8FF3-930D-4233-8A91-039944ED1111}">
      <dgm:prSet phldrT="[Texto]"/>
      <dgm:spPr/>
      <dgm:t>
        <a:bodyPr/>
        <a:lstStyle/>
        <a:p>
          <a:r>
            <a:rPr lang="es-ES" dirty="0" smtClean="0"/>
            <a:t>La función de transferencia del VCO es:</a:t>
          </a:r>
          <a:endParaRPr lang="es-ES" dirty="0"/>
        </a:p>
      </dgm:t>
    </dgm:pt>
    <dgm:pt modelId="{5360201E-D6A2-49D4-ABA2-5CD86C874DC3}" type="parTrans" cxnId="{17E0B7C2-999F-4FEB-A379-339ED0668A62}">
      <dgm:prSet/>
      <dgm:spPr/>
      <dgm:t>
        <a:bodyPr/>
        <a:lstStyle/>
        <a:p>
          <a:endParaRPr lang="es-ES"/>
        </a:p>
      </dgm:t>
    </dgm:pt>
    <dgm:pt modelId="{3AF9E94F-D93E-4C56-A3F4-8AC4F97B6AD9}" type="sibTrans" cxnId="{17E0B7C2-999F-4FEB-A379-339ED0668A62}">
      <dgm:prSet/>
      <dgm:spPr/>
      <dgm:t>
        <a:bodyPr/>
        <a:lstStyle/>
        <a:p>
          <a:endParaRPr lang="es-ES"/>
        </a:p>
      </dgm:t>
    </dgm:pt>
    <dgm:pt modelId="{67F8084F-A019-4F15-9730-331C756DDB0A}">
      <dgm:prSet phldrT="[Texto]"/>
      <dgm:spPr/>
      <dgm:t>
        <a:bodyPr/>
        <a:lstStyle/>
        <a:p>
          <a:r>
            <a:rPr lang="es-EC" dirty="0" smtClean="0"/>
            <a:t>Se conoce que opera el drone en las bandas de 2.4 GHz y 5.8 GHz para su transmisión con el comando de control, lo cual se dispone de VCO’s en el rango de esas frecuencias.</a:t>
          </a:r>
          <a:endParaRPr lang="es-ES" dirty="0"/>
        </a:p>
      </dgm:t>
    </dgm:pt>
    <dgm:pt modelId="{3A828CAA-DC9C-4423-B715-9E461FCCC839}" type="parTrans" cxnId="{DEF4FDD7-619B-4AF1-AB63-6553D0345BEA}">
      <dgm:prSet/>
      <dgm:spPr/>
      <dgm:t>
        <a:bodyPr/>
        <a:lstStyle/>
        <a:p>
          <a:endParaRPr lang="es-ES"/>
        </a:p>
      </dgm:t>
    </dgm:pt>
    <dgm:pt modelId="{96EF7B90-F086-48E1-A920-30D8D1E57168}" type="sibTrans" cxnId="{DEF4FDD7-619B-4AF1-AB63-6553D0345BEA}">
      <dgm:prSet/>
      <dgm:spPr/>
      <dgm:t>
        <a:bodyPr/>
        <a:lstStyle/>
        <a:p>
          <a:endParaRPr lang="es-ES"/>
        </a:p>
      </dgm:t>
    </dgm:pt>
    <dgm:pt modelId="{3EA03516-8657-4682-A39B-BCFE60CD37A5}">
      <dgm:prSet phldrT="[Texto]"/>
      <dgm:spPr/>
      <dgm:t>
        <a:bodyPr/>
        <a:lstStyle/>
        <a:p>
          <a:r>
            <a:rPr lang="es-ES" dirty="0" smtClean="0"/>
            <a:t>	</a:t>
          </a:r>
          <a:endParaRPr lang="es-ES" dirty="0"/>
        </a:p>
      </dgm:t>
    </dgm:pt>
    <dgm:pt modelId="{0A266D72-C906-44A2-B860-FC54A9264FC3}" type="parTrans" cxnId="{17050BDE-E54C-4FF0-A6C0-43A9366AA3DC}">
      <dgm:prSet/>
      <dgm:spPr/>
      <dgm:t>
        <a:bodyPr/>
        <a:lstStyle/>
        <a:p>
          <a:endParaRPr lang="es-ES"/>
        </a:p>
      </dgm:t>
    </dgm:pt>
    <dgm:pt modelId="{F6F85104-A43A-45AA-BF90-49C72ACD6E98}" type="sibTrans" cxnId="{17050BDE-E54C-4FF0-A6C0-43A9366AA3DC}">
      <dgm:prSet/>
      <dgm:spPr/>
      <dgm:t>
        <a:bodyPr/>
        <a:lstStyle/>
        <a:p>
          <a:endParaRPr lang="es-ES"/>
        </a:p>
      </dgm:t>
    </dgm:pt>
    <dgm:pt modelId="{A6BBD2DC-84F4-4FFB-8A4A-D844DB158596}">
      <dgm:prSet phldrT="[Texto]" phldr="1"/>
      <dgm:spPr>
        <a:blipFill rotWithShape="0">
          <a:blip xmlns:r="http://schemas.openxmlformats.org/officeDocument/2006/relationships" r:embed="rId1"/>
          <a:stretch>
            <a:fillRect/>
          </a:stretch>
        </a:blipFill>
      </dgm:spPr>
      <dgm:t>
        <a:bodyPr/>
        <a:lstStyle/>
        <a:p>
          <a:endParaRPr lang="es-ES" dirty="0"/>
        </a:p>
      </dgm:t>
    </dgm:pt>
    <dgm:pt modelId="{34E44EB6-3917-4E04-856B-4E5C113F0704}" type="sibTrans" cxnId="{67F53DE0-9061-4A0C-8A86-1AD5E2923044}">
      <dgm:prSet/>
      <dgm:spPr/>
      <dgm:t>
        <a:bodyPr/>
        <a:lstStyle/>
        <a:p>
          <a:endParaRPr lang="es-ES"/>
        </a:p>
      </dgm:t>
    </dgm:pt>
    <dgm:pt modelId="{8FD7D7A1-1CE2-4F34-BF34-95742EBF7C01}" type="parTrans" cxnId="{67F53DE0-9061-4A0C-8A86-1AD5E2923044}">
      <dgm:prSet/>
      <dgm:spPr/>
      <dgm:t>
        <a:bodyPr/>
        <a:lstStyle/>
        <a:p>
          <a:endParaRPr lang="es-ES"/>
        </a:p>
      </dgm:t>
    </dgm:pt>
    <dgm:pt modelId="{C6F4506D-0835-4F4E-B43A-67A8838A000D}" type="pres">
      <dgm:prSet presAssocID="{0C46A6B0-7FD6-4B3A-A819-C1BFD8255F09}" presName="Name0" presStyleCnt="0">
        <dgm:presLayoutVars>
          <dgm:dir/>
          <dgm:animLvl val="lvl"/>
          <dgm:resizeHandles/>
        </dgm:presLayoutVars>
      </dgm:prSet>
      <dgm:spPr/>
      <dgm:t>
        <a:bodyPr/>
        <a:lstStyle/>
        <a:p>
          <a:endParaRPr lang="es-ES"/>
        </a:p>
      </dgm:t>
    </dgm:pt>
    <dgm:pt modelId="{95960787-9CBB-4091-BB5F-44014B53D2D0}" type="pres">
      <dgm:prSet presAssocID="{A6BBD2DC-84F4-4FFB-8A4A-D844DB158596}" presName="linNode" presStyleCnt="0"/>
      <dgm:spPr/>
    </dgm:pt>
    <dgm:pt modelId="{B7AA7FB8-DF93-49BB-BF9A-3086B2434DF0}" type="pres">
      <dgm:prSet presAssocID="{A6BBD2DC-84F4-4FFB-8A4A-D844DB158596}" presName="parentShp" presStyleLbl="node1" presStyleIdx="0" presStyleCnt="1" custLinFactNeighborX="-2536" custLinFactNeighborY="-7534">
        <dgm:presLayoutVars>
          <dgm:bulletEnabled val="1"/>
        </dgm:presLayoutVars>
      </dgm:prSet>
      <dgm:spPr/>
      <dgm:t>
        <a:bodyPr/>
        <a:lstStyle/>
        <a:p>
          <a:endParaRPr lang="es-ES"/>
        </a:p>
      </dgm:t>
    </dgm:pt>
    <dgm:pt modelId="{1D77FE0C-F2FB-4AB6-9BED-7F212DE3651B}" type="pres">
      <dgm:prSet presAssocID="{A6BBD2DC-84F4-4FFB-8A4A-D844DB158596}" presName="childShp" presStyleLbl="bgAccFollowNode1" presStyleIdx="0" presStyleCnt="1">
        <dgm:presLayoutVars>
          <dgm:bulletEnabled val="1"/>
        </dgm:presLayoutVars>
      </dgm:prSet>
      <dgm:spPr/>
      <dgm:t>
        <a:bodyPr/>
        <a:lstStyle/>
        <a:p>
          <a:endParaRPr lang="es-ES"/>
        </a:p>
      </dgm:t>
    </dgm:pt>
  </dgm:ptLst>
  <dgm:cxnLst>
    <dgm:cxn modelId="{6F42D9B9-9897-4954-A3AB-E0FC49950CC6}" type="presOf" srcId="{67F8084F-A019-4F15-9730-331C756DDB0A}" destId="{1D77FE0C-F2FB-4AB6-9BED-7F212DE3651B}" srcOrd="0" destOrd="2" presId="urn:microsoft.com/office/officeart/2005/8/layout/vList6"/>
    <dgm:cxn modelId="{6623FEAB-09C4-4E0D-AD7F-FAB2CC197A5F}" type="presOf" srcId="{0C46A6B0-7FD6-4B3A-A819-C1BFD8255F09}" destId="{C6F4506D-0835-4F4E-B43A-67A8838A000D}" srcOrd="0" destOrd="0" presId="urn:microsoft.com/office/officeart/2005/8/layout/vList6"/>
    <dgm:cxn modelId="{DFA62442-551B-453D-BD13-052EC0BD5535}" type="presOf" srcId="{3EA03516-8657-4682-A39B-BCFE60CD37A5}" destId="{1D77FE0C-F2FB-4AB6-9BED-7F212DE3651B}" srcOrd="0" destOrd="1" presId="urn:microsoft.com/office/officeart/2005/8/layout/vList6"/>
    <dgm:cxn modelId="{F7DC3E06-940D-48AF-A932-F79409A7CBCE}" type="presOf" srcId="{54CC8FF3-930D-4233-8A91-039944ED1111}" destId="{1D77FE0C-F2FB-4AB6-9BED-7F212DE3651B}" srcOrd="0" destOrd="0" presId="urn:microsoft.com/office/officeart/2005/8/layout/vList6"/>
    <dgm:cxn modelId="{67F53DE0-9061-4A0C-8A86-1AD5E2923044}" srcId="{0C46A6B0-7FD6-4B3A-A819-C1BFD8255F09}" destId="{A6BBD2DC-84F4-4FFB-8A4A-D844DB158596}" srcOrd="0" destOrd="0" parTransId="{8FD7D7A1-1CE2-4F34-BF34-95742EBF7C01}" sibTransId="{34E44EB6-3917-4E04-856B-4E5C113F0704}"/>
    <dgm:cxn modelId="{17E0B7C2-999F-4FEB-A379-339ED0668A62}" srcId="{A6BBD2DC-84F4-4FFB-8A4A-D844DB158596}" destId="{54CC8FF3-930D-4233-8A91-039944ED1111}" srcOrd="0" destOrd="0" parTransId="{5360201E-D6A2-49D4-ABA2-5CD86C874DC3}" sibTransId="{3AF9E94F-D93E-4C56-A3F4-8AC4F97B6AD9}"/>
    <dgm:cxn modelId="{A4D1B571-16E2-453D-B38D-779D7B650ECE}" type="presOf" srcId="{A6BBD2DC-84F4-4FFB-8A4A-D844DB158596}" destId="{B7AA7FB8-DF93-49BB-BF9A-3086B2434DF0}" srcOrd="0" destOrd="0" presId="urn:microsoft.com/office/officeart/2005/8/layout/vList6"/>
    <dgm:cxn modelId="{DEF4FDD7-619B-4AF1-AB63-6553D0345BEA}" srcId="{A6BBD2DC-84F4-4FFB-8A4A-D844DB158596}" destId="{67F8084F-A019-4F15-9730-331C756DDB0A}" srcOrd="2" destOrd="0" parTransId="{3A828CAA-DC9C-4423-B715-9E461FCCC839}" sibTransId="{96EF7B90-F086-48E1-A920-30D8D1E57168}"/>
    <dgm:cxn modelId="{17050BDE-E54C-4FF0-A6C0-43A9366AA3DC}" srcId="{A6BBD2DC-84F4-4FFB-8A4A-D844DB158596}" destId="{3EA03516-8657-4682-A39B-BCFE60CD37A5}" srcOrd="1" destOrd="0" parTransId="{0A266D72-C906-44A2-B860-FC54A9264FC3}" sibTransId="{F6F85104-A43A-45AA-BF90-49C72ACD6E98}"/>
    <dgm:cxn modelId="{791226CA-488C-43B6-A600-15F36900D2D3}" type="presParOf" srcId="{C6F4506D-0835-4F4E-B43A-67A8838A000D}" destId="{95960787-9CBB-4091-BB5F-44014B53D2D0}" srcOrd="0" destOrd="0" presId="urn:microsoft.com/office/officeart/2005/8/layout/vList6"/>
    <dgm:cxn modelId="{4A52E086-2046-4F60-A63D-A3DCE74871E8}" type="presParOf" srcId="{95960787-9CBB-4091-BB5F-44014B53D2D0}" destId="{B7AA7FB8-DF93-49BB-BF9A-3086B2434DF0}" srcOrd="0" destOrd="0" presId="urn:microsoft.com/office/officeart/2005/8/layout/vList6"/>
    <dgm:cxn modelId="{AF605D8E-4CFE-453F-B864-41A3B99FCB2D}" type="presParOf" srcId="{95960787-9CBB-4091-BB5F-44014B53D2D0}" destId="{1D77FE0C-F2FB-4AB6-9BED-7F212DE3651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D3A40-E83B-4659-9A66-C4F9E21AC5D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mc:AlternateContent xmlns:mc="http://schemas.openxmlformats.org/markup-compatibility/2006" xmlns:a14="http://schemas.microsoft.com/office/drawing/2010/main">
      <mc:Choice Requires="a14">
        <dgm:pt modelId="{84E90841-1B6B-46F2-83EF-7A58CD4262DC}">
          <dgm:prSet phldrT="[Texto]" custT="1"/>
          <dgm:spPr/>
          <dgm:t>
            <a:bodyPr/>
            <a:lstStyle/>
            <a:p>
              <a:pPr algn="just"/>
              <a:r>
                <a:rPr lang="es-ES" sz="2000" dirty="0" smtClean="0"/>
                <a:t>Primero se inicia con la creación de dos variables aleatorias independientes y uniformes, </a:t>
              </a:r>
              <a14:m>
                <m:oMath xmlns:m="http://schemas.openxmlformats.org/officeDocument/2006/math">
                  <m:sSub>
                    <m:sSubPr>
                      <m:ctrlPr>
                        <a:rPr lang="en-US" sz="2000" b="0" i="1" smtClean="0">
                          <a:latin typeface="Cambria Math"/>
                        </a:rPr>
                      </m:ctrlPr>
                    </m:sSubPr>
                    <m:e>
                      <m:r>
                        <a:rPr lang="en-US" sz="2000" b="0" i="1" smtClean="0">
                          <a:latin typeface="Cambria Math"/>
                        </a:rPr>
                        <m:t>𝑢</m:t>
                      </m:r>
                    </m:e>
                    <m:sub>
                      <m:r>
                        <a:rPr lang="en-US" sz="2000" b="0" i="1" smtClean="0">
                          <a:latin typeface="Cambria Math"/>
                        </a:rPr>
                        <m:t>0</m:t>
                      </m:r>
                    </m:sub>
                  </m:sSub>
                </m:oMath>
              </a14:m>
              <a:r>
                <a:rPr lang="es-ES" sz="2000" dirty="0" smtClean="0"/>
                <a:t>y </a:t>
              </a:r>
              <a14:m>
                <m:oMath xmlns:m="http://schemas.openxmlformats.org/officeDocument/2006/math">
                  <m:sSub>
                    <m:sSubPr>
                      <m:ctrlPr>
                        <a:rPr lang="en-US" sz="2000" b="0" i="1" smtClean="0">
                          <a:latin typeface="Cambria Math"/>
                        </a:rPr>
                      </m:ctrlPr>
                    </m:sSubPr>
                    <m:e>
                      <m:r>
                        <a:rPr lang="en-US" sz="2000" b="0" i="1" smtClean="0">
                          <a:latin typeface="Cambria Math"/>
                        </a:rPr>
                        <m:t>𝑢</m:t>
                      </m:r>
                    </m:e>
                    <m:sub>
                      <m:r>
                        <a:rPr lang="en-US" sz="2000" b="0" i="1" smtClean="0">
                          <a:latin typeface="Cambria Math"/>
                        </a:rPr>
                        <m:t>1</m:t>
                      </m:r>
                    </m:sub>
                  </m:sSub>
                </m:oMath>
              </a14:m>
              <a:r>
                <a:rPr lang="es-ES" sz="2000" dirty="0" smtClean="0"/>
                <a:t>, en el intervalo (0,1).  Posterior a ello se realizan las siguientes operaciones matemáticas para generar dos muestras, </a:t>
              </a:r>
              <a14:m>
                <m:oMath xmlns:m="http://schemas.openxmlformats.org/officeDocument/2006/math">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0</m:t>
                      </m:r>
                    </m:sub>
                  </m:sSub>
                </m:oMath>
              </a14:m>
              <a:r>
                <a:rPr lang="es-ES" sz="2000" dirty="0" smtClean="0"/>
                <a:t>y </a:t>
              </a:r>
              <a14:m>
                <m:oMath xmlns:m="http://schemas.openxmlformats.org/officeDocument/2006/math">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1</m:t>
                      </m:r>
                    </m:sub>
                  </m:sSub>
                </m:oMath>
              </a14:m>
              <a:r>
                <a:rPr lang="es-ES" sz="2000" dirty="0" smtClean="0"/>
                <a:t>. </a:t>
              </a:r>
              <a:endParaRPr lang="es-ES" sz="2000" dirty="0"/>
            </a:p>
          </dgm:t>
        </dgm:pt>
      </mc:Choice>
      <mc:Fallback xmlns="">
        <dgm:pt modelId="{84E90841-1B6B-46F2-83EF-7A58CD4262DC}">
          <dgm:prSet phldrT="[Texto]" custT="1"/>
          <dgm:spPr/>
          <dgm:t>
            <a:bodyPr/>
            <a:lstStyle/>
            <a:p>
              <a:pPr algn="just"/>
              <a:r>
                <a:rPr lang="es-ES" sz="2000" dirty="0" smtClean="0"/>
                <a:t>Primero se inicia con la creación de dos variables aleatorias independientes y uniformes, </a:t>
              </a:r>
              <a:r>
                <a:rPr lang="en-US" sz="2000" b="0" i="0" smtClean="0">
                  <a:latin typeface="Cambria Math"/>
                </a:rPr>
                <a:t>𝑢_0</a:t>
              </a:r>
              <a:r>
                <a:rPr lang="es-ES" sz="2000" dirty="0" smtClean="0"/>
                <a:t>y </a:t>
              </a:r>
              <a:r>
                <a:rPr lang="en-US" sz="2000" b="0" i="0" smtClean="0">
                  <a:latin typeface="Cambria Math"/>
                </a:rPr>
                <a:t>𝑢</a:t>
              </a:r>
              <a:r>
                <a:rPr lang="en-US" sz="2000" b="0" i="0" smtClean="0">
                  <a:latin typeface="Cambria Math"/>
                </a:rPr>
                <a:t>_1</a:t>
              </a:r>
              <a:r>
                <a:rPr lang="es-ES" sz="2000" dirty="0" smtClean="0"/>
                <a:t>, en el intervalo (0,1).  Posterior a ello se realizan las siguientes operaciones matemáticas para generar dos muestras, </a:t>
              </a:r>
              <a:r>
                <a:rPr lang="en-US" sz="2000" b="0" i="0" smtClean="0">
                  <a:latin typeface="Cambria Math"/>
                </a:rPr>
                <a:t>𝑥_0</a:t>
              </a:r>
              <a:r>
                <a:rPr lang="es-ES" sz="2000" dirty="0" smtClean="0"/>
                <a:t>y </a:t>
              </a:r>
              <a:r>
                <a:rPr lang="en-US" sz="2000" b="0" i="0" smtClean="0">
                  <a:latin typeface="Cambria Math"/>
                </a:rPr>
                <a:t>𝑥</a:t>
              </a:r>
              <a:r>
                <a:rPr lang="en-US" sz="2000" b="0" i="0" smtClean="0">
                  <a:latin typeface="Cambria Math"/>
                </a:rPr>
                <a:t>_1</a:t>
              </a:r>
              <a:r>
                <a:rPr lang="es-ES" sz="2000" dirty="0" smtClean="0"/>
                <a:t>. </a:t>
              </a:r>
              <a:endParaRPr lang="es-ES" sz="2000" dirty="0"/>
            </a:p>
          </dgm:t>
        </dgm:pt>
      </mc:Fallback>
    </mc:AlternateContent>
    <dgm:pt modelId="{AA3CAD0C-3433-488C-9868-9351FD66A5D9}" type="parTrans" cxnId="{F8978FB3-ABAE-467B-80C6-9AB16CAA8A3B}">
      <dgm:prSet/>
      <dgm:spPr/>
      <dgm:t>
        <a:bodyPr/>
        <a:lstStyle/>
        <a:p>
          <a:endParaRPr lang="es-ES"/>
        </a:p>
      </dgm:t>
    </dgm:pt>
    <dgm:pt modelId="{5B7C3374-B6A5-4A1A-B41C-D16D22201FB4}" type="sibTrans" cxnId="{F8978FB3-ABAE-467B-80C6-9AB16CAA8A3B}">
      <dgm:prSet/>
      <dgm:spPr/>
      <dgm:t>
        <a:bodyPr/>
        <a:lstStyle/>
        <a:p>
          <a:endParaRPr lang="es-ES"/>
        </a:p>
      </dgm:t>
    </dgm:pt>
    <mc:AlternateContent xmlns:mc="http://schemas.openxmlformats.org/markup-compatibility/2006" xmlns:a14="http://schemas.microsoft.com/office/drawing/2010/main">
      <mc:Choice Requires="a14">
        <dgm:pt modelId="{0ECF4048-3037-4B4E-B375-B6FE93D2C4E1}">
          <dgm:prSet phldrT="[Texto]" custT="1"/>
          <dgm:spPr/>
          <dgm:t>
            <a:bodyPr/>
            <a:lstStyle/>
            <a:p>
              <a:pPr/>
              <a14:m>
                <m:oMathPara xmlns:m="http://schemas.openxmlformats.org/officeDocument/2006/math">
                  <m:oMathParaPr>
                    <m:jc m:val="centerGroup"/>
                  </m:oMathParaPr>
                  <m:oMath xmlns:m="http://schemas.openxmlformats.org/officeDocument/2006/math">
                    <m:r>
                      <a:rPr lang="es-ES" sz="2000" i="1" smtClean="0">
                        <a:latin typeface="Cambria Math"/>
                      </a:rPr>
                      <m:t>𝑒</m:t>
                    </m:r>
                    <m:r>
                      <a:rPr lang="es-ES" sz="2000" i="1" smtClean="0">
                        <a:latin typeface="Cambria Math"/>
                      </a:rPr>
                      <m:t>=−2</m:t>
                    </m:r>
                    <m:func>
                      <m:funcPr>
                        <m:ctrlPr>
                          <a:rPr lang="es-ES" sz="2000" i="1">
                            <a:latin typeface="Cambria Math"/>
                          </a:rPr>
                        </m:ctrlPr>
                      </m:funcPr>
                      <m:fName>
                        <m:r>
                          <m:rPr>
                            <m:sty m:val="p"/>
                          </m:rPr>
                          <a:rPr lang="es-ES" sz="2000">
                            <a:latin typeface="Cambria Math"/>
                          </a:rPr>
                          <m:t>ln</m:t>
                        </m:r>
                      </m:fName>
                      <m:e>
                        <m:d>
                          <m:dPr>
                            <m:ctrlPr>
                              <a:rPr lang="es-ES" sz="2000" i="1">
                                <a:latin typeface="Cambria Math"/>
                              </a:rPr>
                            </m:ctrlPr>
                          </m:dPr>
                          <m:e>
                            <m:sSub>
                              <m:sSubPr>
                                <m:ctrlPr>
                                  <a:rPr lang="es-ES" sz="2000" i="1">
                                    <a:latin typeface="Cambria Math"/>
                                  </a:rPr>
                                </m:ctrlPr>
                              </m:sSubPr>
                              <m:e>
                                <m:r>
                                  <a:rPr lang="es-ES" sz="2000" i="1">
                                    <a:latin typeface="Cambria Math"/>
                                  </a:rPr>
                                  <m:t>𝑢</m:t>
                                </m:r>
                              </m:e>
                              <m:sub>
                                <m:r>
                                  <a:rPr lang="es-ES" sz="2000" i="1">
                                    <a:latin typeface="Cambria Math"/>
                                  </a:rPr>
                                  <m:t>0</m:t>
                                </m:r>
                              </m:sub>
                            </m:sSub>
                          </m:e>
                        </m:d>
                      </m:e>
                    </m:func>
                  </m:oMath>
                </m:oMathPara>
              </a14:m>
              <a:endParaRPr lang="es-ES" sz="2000" dirty="0"/>
            </a:p>
            <a:p>
              <a:pPr/>
              <a14:m>
                <m:oMathPara xmlns:m="http://schemas.openxmlformats.org/officeDocument/2006/math">
                  <m:oMathParaPr>
                    <m:jc m:val="centerGroup"/>
                  </m:oMathParaPr>
                  <m:oMath xmlns:m="http://schemas.openxmlformats.org/officeDocument/2006/math">
                    <m:r>
                      <a:rPr lang="es-ES" sz="2000" i="1" smtClean="0">
                        <a:latin typeface="Cambria Math"/>
                      </a:rPr>
                      <m:t>𝑓</m:t>
                    </m:r>
                    <m:r>
                      <a:rPr lang="es-ES" sz="2000" i="1" smtClean="0">
                        <a:latin typeface="Cambria Math"/>
                      </a:rPr>
                      <m:t>=</m:t>
                    </m:r>
                    <m:rad>
                      <m:radPr>
                        <m:degHide m:val="on"/>
                        <m:ctrlPr>
                          <a:rPr lang="es-ES" sz="2000" i="1">
                            <a:latin typeface="Cambria Math"/>
                          </a:rPr>
                        </m:ctrlPr>
                      </m:radPr>
                      <m:deg/>
                      <m:e>
                        <m:r>
                          <a:rPr lang="es-ES" sz="2000" i="1">
                            <a:latin typeface="Cambria Math"/>
                          </a:rPr>
                          <m:t>𝑒</m:t>
                        </m:r>
                      </m:e>
                    </m:rad>
                  </m:oMath>
                </m:oMathPara>
              </a14:m>
              <a:endParaRPr lang="es-ES" sz="2000" dirty="0"/>
            </a:p>
            <a:p>
              <a:pPr/>
              <a14:m>
                <m:oMathPara xmlns:m="http://schemas.openxmlformats.org/officeDocument/2006/math">
                  <m:oMathParaPr>
                    <m:jc m:val="centerGroup"/>
                  </m:oMathParaPr>
                  <m:oMath xmlns:m="http://schemas.openxmlformats.org/officeDocument/2006/math">
                    <m:sSub>
                      <m:sSubPr>
                        <m:ctrlPr>
                          <a:rPr lang="es-ES" sz="2000" i="1" smtClean="0">
                            <a:latin typeface="Cambria Math"/>
                          </a:rPr>
                        </m:ctrlPr>
                      </m:sSubPr>
                      <m:e>
                        <m:r>
                          <a:rPr lang="es-ES" sz="2000" i="1">
                            <a:latin typeface="Cambria Math"/>
                          </a:rPr>
                          <m:t>𝑔</m:t>
                        </m:r>
                      </m:e>
                      <m:sub>
                        <m:r>
                          <a:rPr lang="es-ES" sz="2000" i="1">
                            <a:latin typeface="Cambria Math"/>
                          </a:rPr>
                          <m:t>0</m:t>
                        </m:r>
                      </m:sub>
                    </m:sSub>
                    <m:r>
                      <a:rPr lang="es-ES" sz="2000" i="1">
                        <a:latin typeface="Cambria Math"/>
                      </a:rPr>
                      <m:t>=</m:t>
                    </m:r>
                    <m:r>
                      <m:rPr>
                        <m:sty m:val="p"/>
                      </m:rPr>
                      <a:rPr lang="es-ES" sz="2000">
                        <a:latin typeface="Cambria Math"/>
                      </a:rPr>
                      <m:t>sin</m:t>
                    </m:r>
                    <m:r>
                      <a:rPr lang="es-ES" sz="2000" i="1">
                        <a:latin typeface="Cambria Math"/>
                      </a:rPr>
                      <m:t>(2</m:t>
                    </m:r>
                    <m:r>
                      <a:rPr lang="es-ES" sz="2000" i="1">
                        <a:latin typeface="Cambria Math"/>
                      </a:rPr>
                      <m:t>𝜋</m:t>
                    </m:r>
                    <m:sSub>
                      <m:sSubPr>
                        <m:ctrlPr>
                          <a:rPr lang="es-ES" sz="2000" i="1">
                            <a:latin typeface="Cambria Math"/>
                          </a:rPr>
                        </m:ctrlPr>
                      </m:sSubPr>
                      <m:e>
                        <m:r>
                          <a:rPr lang="es-ES" sz="2000" i="1">
                            <a:latin typeface="Cambria Math"/>
                          </a:rPr>
                          <m:t>𝑢</m:t>
                        </m:r>
                      </m:e>
                      <m:sub>
                        <m:r>
                          <a:rPr lang="es-ES" sz="2000" i="1">
                            <a:latin typeface="Cambria Math"/>
                          </a:rPr>
                          <m:t>0</m:t>
                        </m:r>
                      </m:sub>
                    </m:sSub>
                    <m:r>
                      <a:rPr lang="es-ES" sz="2000" i="1">
                        <a:latin typeface="Cambria Math"/>
                      </a:rPr>
                      <m:t>)</m:t>
                    </m:r>
                  </m:oMath>
                </m:oMathPara>
              </a14:m>
              <a:endParaRPr lang="es-ES" sz="2000" dirty="0"/>
            </a:p>
            <a:p>
              <a:pPr/>
              <a14:m>
                <m:oMathPara xmlns:m="http://schemas.openxmlformats.org/officeDocument/2006/math">
                  <m:oMathParaPr>
                    <m:jc m:val="centerGroup"/>
                  </m:oMathParaPr>
                  <m:oMath xmlns:m="http://schemas.openxmlformats.org/officeDocument/2006/math">
                    <m:sSub>
                      <m:sSubPr>
                        <m:ctrlPr>
                          <a:rPr lang="es-ES" sz="2000" i="1" smtClean="0">
                            <a:latin typeface="Cambria Math"/>
                          </a:rPr>
                        </m:ctrlPr>
                      </m:sSubPr>
                      <m:e>
                        <m:r>
                          <a:rPr lang="es-ES" sz="2000" i="1">
                            <a:latin typeface="Cambria Math"/>
                          </a:rPr>
                          <m:t>𝑔</m:t>
                        </m:r>
                      </m:e>
                      <m:sub>
                        <m:r>
                          <a:rPr lang="es-ES" sz="2000" i="1">
                            <a:latin typeface="Cambria Math"/>
                          </a:rPr>
                          <m:t>1</m:t>
                        </m:r>
                      </m:sub>
                    </m:sSub>
                    <m:r>
                      <a:rPr lang="es-ES" sz="2000" i="1">
                        <a:latin typeface="Cambria Math"/>
                      </a:rPr>
                      <m:t>=</m:t>
                    </m:r>
                    <m:r>
                      <m:rPr>
                        <m:sty m:val="p"/>
                      </m:rPr>
                      <a:rPr lang="es-ES" sz="2000">
                        <a:latin typeface="Cambria Math"/>
                      </a:rPr>
                      <m:t>sin</m:t>
                    </m:r>
                    <m:r>
                      <a:rPr lang="es-ES" sz="2000" i="1">
                        <a:latin typeface="Cambria Math"/>
                      </a:rPr>
                      <m:t>(2</m:t>
                    </m:r>
                    <m:r>
                      <a:rPr lang="es-ES" sz="2000" i="1">
                        <a:latin typeface="Cambria Math"/>
                      </a:rPr>
                      <m:t>𝜋</m:t>
                    </m:r>
                    <m:sSub>
                      <m:sSubPr>
                        <m:ctrlPr>
                          <a:rPr lang="es-ES" sz="2000" i="1">
                            <a:latin typeface="Cambria Math"/>
                          </a:rPr>
                        </m:ctrlPr>
                      </m:sSubPr>
                      <m:e>
                        <m:r>
                          <a:rPr lang="es-ES" sz="2000" i="1">
                            <a:latin typeface="Cambria Math"/>
                          </a:rPr>
                          <m:t>𝑢</m:t>
                        </m:r>
                      </m:e>
                      <m:sub>
                        <m:r>
                          <a:rPr lang="es-ES" sz="2000" i="1">
                            <a:latin typeface="Cambria Math"/>
                          </a:rPr>
                          <m:t>1</m:t>
                        </m:r>
                      </m:sub>
                    </m:sSub>
                    <m:r>
                      <a:rPr lang="es-ES" sz="2000" i="1">
                        <a:latin typeface="Cambria Math"/>
                      </a:rPr>
                      <m:t>)</m:t>
                    </m:r>
                  </m:oMath>
                </m:oMathPara>
              </a14:m>
              <a:endParaRPr lang="es-ES" sz="2000" dirty="0"/>
            </a:p>
            <a:p>
              <a:pPr/>
              <a14:m>
                <m:oMathPara xmlns:m="http://schemas.openxmlformats.org/officeDocument/2006/math">
                  <m:oMathParaPr>
                    <m:jc m:val="centerGroup"/>
                  </m:oMathParaPr>
                  <m:oMath xmlns:m="http://schemas.openxmlformats.org/officeDocument/2006/math">
                    <m:sSub>
                      <m:sSubPr>
                        <m:ctrlPr>
                          <a:rPr lang="es-ES" sz="2000" i="1" smtClean="0">
                            <a:latin typeface="Cambria Math"/>
                          </a:rPr>
                        </m:ctrlPr>
                      </m:sSubPr>
                      <m:e>
                        <m:r>
                          <a:rPr lang="es-ES" sz="2000" i="1">
                            <a:latin typeface="Cambria Math"/>
                          </a:rPr>
                          <m:t>𝑥</m:t>
                        </m:r>
                      </m:e>
                      <m:sub>
                        <m:r>
                          <a:rPr lang="es-ES" sz="2000" i="1">
                            <a:latin typeface="Cambria Math"/>
                          </a:rPr>
                          <m:t>0</m:t>
                        </m:r>
                      </m:sub>
                    </m:sSub>
                    <m:r>
                      <a:rPr lang="es-ES" sz="2000" i="1">
                        <a:latin typeface="Cambria Math"/>
                      </a:rPr>
                      <m:t>=</m:t>
                    </m:r>
                    <m:r>
                      <m:rPr>
                        <m:sty m:val="p"/>
                      </m:rPr>
                      <a:rPr lang="es-ES" sz="2000">
                        <a:latin typeface="Cambria Math"/>
                      </a:rPr>
                      <m:t>f</m:t>
                    </m:r>
                    <m:r>
                      <a:rPr lang="es-ES" sz="2000" i="1">
                        <a:latin typeface="Cambria Math"/>
                      </a:rPr>
                      <m:t>∗</m:t>
                    </m:r>
                    <m:sSub>
                      <m:sSubPr>
                        <m:ctrlPr>
                          <a:rPr lang="es-ES" sz="2000" i="1">
                            <a:latin typeface="Cambria Math"/>
                          </a:rPr>
                        </m:ctrlPr>
                      </m:sSubPr>
                      <m:e>
                        <m:r>
                          <m:rPr>
                            <m:sty m:val="p"/>
                          </m:rPr>
                          <a:rPr lang="es-ES" sz="2000">
                            <a:latin typeface="Cambria Math"/>
                          </a:rPr>
                          <m:t>g</m:t>
                        </m:r>
                      </m:e>
                      <m:sub>
                        <m:r>
                          <a:rPr lang="es-ES" sz="2000">
                            <a:latin typeface="Cambria Math"/>
                          </a:rPr>
                          <m:t>0</m:t>
                        </m:r>
                      </m:sub>
                    </m:sSub>
                  </m:oMath>
                </m:oMathPara>
              </a14:m>
              <a:endParaRPr lang="es-ES" sz="2000" dirty="0"/>
            </a:p>
            <a:p>
              <a:pPr/>
              <a14:m>
                <m:oMathPara xmlns:m="http://schemas.openxmlformats.org/officeDocument/2006/math">
                  <m:oMathParaPr>
                    <m:jc m:val="centerGroup"/>
                  </m:oMathParaPr>
                  <m:oMath xmlns:m="http://schemas.openxmlformats.org/officeDocument/2006/math">
                    <m:sSub>
                      <m:sSubPr>
                        <m:ctrlPr>
                          <a:rPr lang="es-ES" sz="2000" i="1" smtClean="0">
                            <a:latin typeface="Cambria Math"/>
                          </a:rPr>
                        </m:ctrlPr>
                      </m:sSubPr>
                      <m:e>
                        <m:r>
                          <a:rPr lang="es-ES" sz="2000" i="1">
                            <a:latin typeface="Cambria Math"/>
                          </a:rPr>
                          <m:t>𝑥</m:t>
                        </m:r>
                      </m:e>
                      <m:sub>
                        <m:r>
                          <a:rPr lang="es-ES" sz="2000" i="1">
                            <a:latin typeface="Cambria Math"/>
                          </a:rPr>
                          <m:t>1</m:t>
                        </m:r>
                      </m:sub>
                    </m:sSub>
                    <m:r>
                      <a:rPr lang="es-ES" sz="2000" i="1">
                        <a:latin typeface="Cambria Math"/>
                      </a:rPr>
                      <m:t>=</m:t>
                    </m:r>
                    <m:r>
                      <m:rPr>
                        <m:sty m:val="p"/>
                      </m:rPr>
                      <a:rPr lang="es-ES" sz="2000">
                        <a:latin typeface="Cambria Math"/>
                      </a:rPr>
                      <m:t>f</m:t>
                    </m:r>
                    <m:r>
                      <a:rPr lang="es-ES" sz="2000" i="1">
                        <a:latin typeface="Cambria Math"/>
                      </a:rPr>
                      <m:t>∗</m:t>
                    </m:r>
                    <m:sSub>
                      <m:sSubPr>
                        <m:ctrlPr>
                          <a:rPr lang="es-ES" sz="2000" i="1">
                            <a:latin typeface="Cambria Math"/>
                          </a:rPr>
                        </m:ctrlPr>
                      </m:sSubPr>
                      <m:e>
                        <m:r>
                          <m:rPr>
                            <m:sty m:val="p"/>
                          </m:rPr>
                          <a:rPr lang="es-ES" sz="2000">
                            <a:latin typeface="Cambria Math"/>
                          </a:rPr>
                          <m:t>g</m:t>
                        </m:r>
                      </m:e>
                      <m:sub>
                        <m:r>
                          <a:rPr lang="es-ES" sz="2000">
                            <a:latin typeface="Cambria Math"/>
                          </a:rPr>
                          <m:t>1</m:t>
                        </m:r>
                      </m:sub>
                    </m:sSub>
                  </m:oMath>
                </m:oMathPara>
              </a14:m>
              <a:endParaRPr lang="es-ES" sz="2000" dirty="0"/>
            </a:p>
          </dgm:t>
        </dgm:pt>
      </mc:Choice>
      <mc:Fallback xmlns="">
        <dgm:pt modelId="{0ECF4048-3037-4B4E-B375-B6FE93D2C4E1}">
          <dgm:prSet phldrT="[Texto]" custT="1"/>
          <dgm:spPr/>
          <dgm:t>
            <a:bodyPr/>
            <a:lstStyle/>
            <a:p>
              <a:r>
                <a:rPr lang="es-ES" sz="2000" i="0" smtClean="0"/>
                <a:t>𝑒=−2</a:t>
              </a:r>
              <a:r>
                <a:rPr lang="es-ES" sz="2000" i="0"/>
                <a:t> ln⁡(𝑢_0 )</a:t>
              </a:r>
              <a:endParaRPr lang="es-ES" sz="2000" dirty="0"/>
            </a:p>
            <a:p>
              <a:r>
                <a:rPr lang="es-ES" sz="2000" i="0" smtClean="0"/>
                <a:t>𝑓=</a:t>
              </a:r>
              <a:r>
                <a:rPr lang="es-ES" sz="2000" i="0"/>
                <a:t>√𝑒</a:t>
              </a:r>
              <a:endParaRPr lang="es-ES" sz="2000" dirty="0"/>
            </a:p>
            <a:p>
              <a:r>
                <a:rPr lang="es-ES" sz="2000" i="0"/>
                <a:t>𝑔</a:t>
              </a:r>
              <a:r>
                <a:rPr lang="es-ES" sz="2000" i="0" smtClean="0"/>
                <a:t>_</a:t>
              </a:r>
              <a:r>
                <a:rPr lang="es-ES" sz="2000" i="0"/>
                <a:t>0=sin(2𝜋𝑢_0)</a:t>
              </a:r>
              <a:endParaRPr lang="es-ES" sz="2000" dirty="0"/>
            </a:p>
            <a:p>
              <a:r>
                <a:rPr lang="es-ES" sz="2000" i="0"/>
                <a:t>𝑔</a:t>
              </a:r>
              <a:r>
                <a:rPr lang="es-ES" sz="2000" i="0" smtClean="0"/>
                <a:t>_</a:t>
              </a:r>
              <a:r>
                <a:rPr lang="es-ES" sz="2000" i="0"/>
                <a:t>1=sin(2𝜋𝑢_1)</a:t>
              </a:r>
              <a:endParaRPr lang="es-ES" sz="2000" dirty="0"/>
            </a:p>
            <a:p>
              <a:r>
                <a:rPr lang="es-ES" sz="2000" i="0"/>
                <a:t>𝑥</a:t>
              </a:r>
              <a:r>
                <a:rPr lang="es-ES" sz="2000" i="0" smtClean="0"/>
                <a:t>_</a:t>
              </a:r>
              <a:r>
                <a:rPr lang="es-ES" sz="2000" i="0"/>
                <a:t>0=f∗g_0</a:t>
              </a:r>
              <a:endParaRPr lang="es-ES" sz="2000" dirty="0"/>
            </a:p>
            <a:p>
              <a:r>
                <a:rPr lang="es-ES" sz="2000" i="0"/>
                <a:t>𝑥</a:t>
              </a:r>
              <a:r>
                <a:rPr lang="es-ES" sz="2000" i="0" smtClean="0"/>
                <a:t>_</a:t>
              </a:r>
              <a:r>
                <a:rPr lang="es-ES" sz="2000" i="0"/>
                <a:t>1=f∗g_1</a:t>
              </a:r>
              <a:endParaRPr lang="es-ES" sz="2000" dirty="0"/>
            </a:p>
          </dgm:t>
        </dgm:pt>
      </mc:Fallback>
    </mc:AlternateContent>
    <dgm:pt modelId="{F09FBA38-350A-4660-8C0D-45799EA19E11}" type="parTrans" cxnId="{CE40822F-E735-48D2-BBCC-ACD2B5CE8AB2}">
      <dgm:prSet/>
      <dgm:spPr/>
      <dgm:t>
        <a:bodyPr/>
        <a:lstStyle/>
        <a:p>
          <a:endParaRPr lang="es-ES"/>
        </a:p>
      </dgm:t>
    </dgm:pt>
    <dgm:pt modelId="{C4A4EB89-7014-4938-A8D2-81AC61F0BBED}" type="sibTrans" cxnId="{CE40822F-E735-48D2-BBCC-ACD2B5CE8AB2}">
      <dgm:prSet/>
      <dgm:spPr/>
      <dgm:t>
        <a:bodyPr/>
        <a:lstStyle/>
        <a:p>
          <a:endParaRPr lang="es-ES"/>
        </a:p>
      </dgm:t>
    </dgm:pt>
    <mc:AlternateContent xmlns:mc="http://schemas.openxmlformats.org/markup-compatibility/2006" xmlns:a14="http://schemas.microsoft.com/office/drawing/2010/main">
      <mc:Choice Requires="a14">
        <dgm:pt modelId="{FEB5598B-F162-4048-9E16-291B11CE3804}">
          <dgm:prSet phldrT="[Texto]" custT="1"/>
          <dgm:spPr/>
          <dgm:t>
            <a:bodyPr/>
            <a:lstStyle/>
            <a:p>
              <a:pPr algn="just"/>
              <a:r>
                <a:rPr lang="es-ES" sz="2000" dirty="0" smtClean="0"/>
                <a:t>Las variables </a:t>
              </a:r>
              <a14:m>
                <m:oMath xmlns:m="http://schemas.openxmlformats.org/officeDocument/2006/math">
                  <m:sSub>
                    <m:sSubPr>
                      <m:ctrlPr>
                        <a:rPr lang="es-ES" sz="2000" i="1">
                          <a:latin typeface="Cambria Math"/>
                        </a:rPr>
                      </m:ctrlPr>
                    </m:sSubPr>
                    <m:e>
                      <m:r>
                        <a:rPr lang="es-ES" sz="2000" i="1">
                          <a:latin typeface="Cambria Math"/>
                        </a:rPr>
                        <m:t>𝑥</m:t>
                      </m:r>
                    </m:e>
                    <m:sub>
                      <m:r>
                        <a:rPr lang="es-ES" sz="2000" i="1">
                          <a:latin typeface="Cambria Math"/>
                        </a:rPr>
                        <m:t>0</m:t>
                      </m:r>
                    </m:sub>
                  </m:sSub>
                  <m:r>
                    <a:rPr lang="es-ES" sz="2000" i="1">
                      <a:latin typeface="Cambria Math"/>
                    </a:rPr>
                    <m:t> </m:t>
                  </m:r>
                </m:oMath>
              </a14:m>
              <a:r>
                <a:rPr lang="es-ES" sz="2000" dirty="0"/>
                <a:t>y </a:t>
              </a:r>
              <a14:m>
                <m:oMath xmlns:m="http://schemas.openxmlformats.org/officeDocument/2006/math">
                  <m:sSub>
                    <m:sSubPr>
                      <m:ctrlPr>
                        <a:rPr lang="es-ES" sz="2000" i="1">
                          <a:latin typeface="Cambria Math"/>
                        </a:rPr>
                      </m:ctrlPr>
                    </m:sSubPr>
                    <m:e>
                      <m:r>
                        <a:rPr lang="es-ES" sz="2000" i="1">
                          <a:latin typeface="Cambria Math"/>
                        </a:rPr>
                        <m:t>𝑥</m:t>
                      </m:r>
                    </m:e>
                    <m:sub>
                      <m:r>
                        <a:rPr lang="es-ES" sz="2000" i="1">
                          <a:latin typeface="Cambria Math"/>
                        </a:rPr>
                        <m:t>1</m:t>
                      </m:r>
                    </m:sub>
                  </m:sSub>
                </m:oMath>
              </a14:m>
              <a:r>
                <a:rPr lang="es-ES" sz="2000" dirty="0"/>
                <a:t> son números generados con distribución normal de media 0 y variancia 1.</a:t>
              </a:r>
            </a:p>
          </dgm:t>
        </dgm:pt>
      </mc:Choice>
      <mc:Fallback xmlns="">
        <dgm:pt modelId="{FEB5598B-F162-4048-9E16-291B11CE3804}">
          <dgm:prSet phldrT="[Texto]" custT="1"/>
          <dgm:spPr/>
          <dgm:t>
            <a:bodyPr/>
            <a:lstStyle/>
            <a:p>
              <a:pPr algn="just"/>
              <a:r>
                <a:rPr lang="es-ES" sz="2000" dirty="0" smtClean="0"/>
                <a:t>Las variables </a:t>
              </a:r>
              <a:r>
                <a:rPr lang="es-ES" sz="2000" i="0"/>
                <a:t>𝑥_0  </a:t>
              </a:r>
              <a:r>
                <a:rPr lang="es-ES" sz="2000" dirty="0"/>
                <a:t>y </a:t>
              </a:r>
              <a:r>
                <a:rPr lang="es-ES" sz="2000" i="0"/>
                <a:t>𝑥_1</a:t>
              </a:r>
              <a:r>
                <a:rPr lang="es-ES" sz="2000" dirty="0"/>
                <a:t> son números generados con distribución normal de media 0 y variancia 1.</a:t>
              </a:r>
            </a:p>
          </dgm:t>
        </dgm:pt>
      </mc:Fallback>
    </mc:AlternateContent>
    <dgm:pt modelId="{7391773A-C8E1-4BF7-9525-847890047C63}" type="parTrans" cxnId="{1CD236FB-DE68-4AC6-9DFC-5DDF5C77ADCB}">
      <dgm:prSet/>
      <dgm:spPr/>
      <dgm:t>
        <a:bodyPr/>
        <a:lstStyle/>
        <a:p>
          <a:endParaRPr lang="es-ES"/>
        </a:p>
      </dgm:t>
    </dgm:pt>
    <dgm:pt modelId="{58389268-9E45-476E-83D0-1704E16B81CD}" type="sibTrans" cxnId="{1CD236FB-DE68-4AC6-9DFC-5DDF5C77ADCB}">
      <dgm:prSet/>
      <dgm:spPr/>
      <dgm:t>
        <a:bodyPr/>
        <a:lstStyle/>
        <a:p>
          <a:endParaRPr lang="es-ES"/>
        </a:p>
      </dgm:t>
    </dgm:pt>
    <dgm:pt modelId="{A7905D34-20EB-4779-8569-839C6EA64464}" type="pres">
      <dgm:prSet presAssocID="{A4DD3A40-E83B-4659-9A66-C4F9E21AC5D9}" presName="linear" presStyleCnt="0">
        <dgm:presLayoutVars>
          <dgm:dir/>
          <dgm:animLvl val="lvl"/>
          <dgm:resizeHandles val="exact"/>
        </dgm:presLayoutVars>
      </dgm:prSet>
      <dgm:spPr/>
      <dgm:t>
        <a:bodyPr/>
        <a:lstStyle/>
        <a:p>
          <a:endParaRPr lang="es-ES"/>
        </a:p>
      </dgm:t>
    </dgm:pt>
    <dgm:pt modelId="{F708CC99-C48D-4C9B-AB28-FC780124A784}" type="pres">
      <dgm:prSet presAssocID="{84E90841-1B6B-46F2-83EF-7A58CD4262DC}" presName="parentLin" presStyleCnt="0"/>
      <dgm:spPr/>
    </dgm:pt>
    <dgm:pt modelId="{17EB247C-367C-44C9-B422-653F5FAB5748}" type="pres">
      <dgm:prSet presAssocID="{84E90841-1B6B-46F2-83EF-7A58CD4262DC}" presName="parentLeftMargin" presStyleLbl="node1" presStyleIdx="0" presStyleCnt="3"/>
      <dgm:spPr/>
      <dgm:t>
        <a:bodyPr/>
        <a:lstStyle/>
        <a:p>
          <a:endParaRPr lang="es-ES"/>
        </a:p>
      </dgm:t>
    </dgm:pt>
    <dgm:pt modelId="{C1E2C29C-FAB7-450E-BCE0-73556C449290}" type="pres">
      <dgm:prSet presAssocID="{84E90841-1B6B-46F2-83EF-7A58CD4262DC}" presName="parentText" presStyleLbl="node1" presStyleIdx="0" presStyleCnt="3" custScaleX="138928" custScaleY="201475">
        <dgm:presLayoutVars>
          <dgm:chMax val="0"/>
          <dgm:bulletEnabled val="1"/>
        </dgm:presLayoutVars>
      </dgm:prSet>
      <dgm:spPr/>
      <dgm:t>
        <a:bodyPr/>
        <a:lstStyle/>
        <a:p>
          <a:endParaRPr lang="es-ES"/>
        </a:p>
      </dgm:t>
    </dgm:pt>
    <dgm:pt modelId="{370BEEFA-FC1E-4EC0-8EA2-B96717A45213}" type="pres">
      <dgm:prSet presAssocID="{84E90841-1B6B-46F2-83EF-7A58CD4262DC}" presName="negativeSpace" presStyleCnt="0"/>
      <dgm:spPr/>
    </dgm:pt>
    <dgm:pt modelId="{87FA0C92-5530-4A79-BCAE-E51A4C296E39}" type="pres">
      <dgm:prSet presAssocID="{84E90841-1B6B-46F2-83EF-7A58CD4262DC}" presName="childText" presStyleLbl="conFgAcc1" presStyleIdx="0" presStyleCnt="3">
        <dgm:presLayoutVars>
          <dgm:bulletEnabled val="1"/>
        </dgm:presLayoutVars>
      </dgm:prSet>
      <dgm:spPr/>
    </dgm:pt>
    <dgm:pt modelId="{226576AE-D795-4C71-B5E5-F6EB7364A074}" type="pres">
      <dgm:prSet presAssocID="{5B7C3374-B6A5-4A1A-B41C-D16D22201FB4}" presName="spaceBetweenRectangles" presStyleCnt="0"/>
      <dgm:spPr/>
    </dgm:pt>
    <dgm:pt modelId="{D743191F-4636-4CDD-85FA-34717355C880}" type="pres">
      <dgm:prSet presAssocID="{0ECF4048-3037-4B4E-B375-B6FE93D2C4E1}" presName="parentLin" presStyleCnt="0"/>
      <dgm:spPr/>
    </dgm:pt>
    <dgm:pt modelId="{65F99484-0123-4ADC-B387-C6CB456B65E5}" type="pres">
      <dgm:prSet presAssocID="{0ECF4048-3037-4B4E-B375-B6FE93D2C4E1}" presName="parentLeftMargin" presStyleLbl="node1" presStyleIdx="0" presStyleCnt="3"/>
      <dgm:spPr/>
      <dgm:t>
        <a:bodyPr/>
        <a:lstStyle/>
        <a:p>
          <a:endParaRPr lang="es-ES"/>
        </a:p>
      </dgm:t>
    </dgm:pt>
    <dgm:pt modelId="{40BF494C-3063-4CB3-83E7-82D3F7444032}" type="pres">
      <dgm:prSet presAssocID="{0ECF4048-3037-4B4E-B375-B6FE93D2C4E1}" presName="parentText" presStyleLbl="node1" presStyleIdx="1" presStyleCnt="3" custScaleX="139223" custScaleY="341203">
        <dgm:presLayoutVars>
          <dgm:chMax val="0"/>
          <dgm:bulletEnabled val="1"/>
        </dgm:presLayoutVars>
      </dgm:prSet>
      <dgm:spPr/>
      <dgm:t>
        <a:bodyPr/>
        <a:lstStyle/>
        <a:p>
          <a:endParaRPr lang="es-ES"/>
        </a:p>
      </dgm:t>
    </dgm:pt>
    <dgm:pt modelId="{286BBD5C-563A-4C0C-B4A2-8F6B58BBCD90}" type="pres">
      <dgm:prSet presAssocID="{0ECF4048-3037-4B4E-B375-B6FE93D2C4E1}" presName="negativeSpace" presStyleCnt="0"/>
      <dgm:spPr/>
    </dgm:pt>
    <dgm:pt modelId="{3E47B582-7999-4739-8B2D-80281E2CDB5A}" type="pres">
      <dgm:prSet presAssocID="{0ECF4048-3037-4B4E-B375-B6FE93D2C4E1}" presName="childText" presStyleLbl="conFgAcc1" presStyleIdx="1" presStyleCnt="3">
        <dgm:presLayoutVars>
          <dgm:bulletEnabled val="1"/>
        </dgm:presLayoutVars>
      </dgm:prSet>
      <dgm:spPr/>
    </dgm:pt>
    <dgm:pt modelId="{C1D35E67-11D8-4BA0-8A80-E94E7933F6CE}" type="pres">
      <dgm:prSet presAssocID="{C4A4EB89-7014-4938-A8D2-81AC61F0BBED}" presName="spaceBetweenRectangles" presStyleCnt="0"/>
      <dgm:spPr/>
    </dgm:pt>
    <dgm:pt modelId="{033EB9C7-FB80-487A-8209-7740889E378F}" type="pres">
      <dgm:prSet presAssocID="{FEB5598B-F162-4048-9E16-291B11CE3804}" presName="parentLin" presStyleCnt="0"/>
      <dgm:spPr/>
    </dgm:pt>
    <dgm:pt modelId="{DCD3D0E9-A482-49BA-A96E-2752484E1364}" type="pres">
      <dgm:prSet presAssocID="{FEB5598B-F162-4048-9E16-291B11CE3804}" presName="parentLeftMargin" presStyleLbl="node1" presStyleIdx="1" presStyleCnt="3"/>
      <dgm:spPr/>
      <dgm:t>
        <a:bodyPr/>
        <a:lstStyle/>
        <a:p>
          <a:endParaRPr lang="es-ES"/>
        </a:p>
      </dgm:t>
    </dgm:pt>
    <dgm:pt modelId="{1605F28A-AA69-401F-B606-BA987BFC86CB}" type="pres">
      <dgm:prSet presAssocID="{FEB5598B-F162-4048-9E16-291B11CE3804}" presName="parentText" presStyleLbl="node1" presStyleIdx="2" presStyleCnt="3" custScaleX="135033">
        <dgm:presLayoutVars>
          <dgm:chMax val="0"/>
          <dgm:bulletEnabled val="1"/>
        </dgm:presLayoutVars>
      </dgm:prSet>
      <dgm:spPr/>
      <dgm:t>
        <a:bodyPr/>
        <a:lstStyle/>
        <a:p>
          <a:endParaRPr lang="es-ES"/>
        </a:p>
      </dgm:t>
    </dgm:pt>
    <dgm:pt modelId="{6B9CFA42-30BE-4539-AE6D-FEC5B758A574}" type="pres">
      <dgm:prSet presAssocID="{FEB5598B-F162-4048-9E16-291B11CE3804}" presName="negativeSpace" presStyleCnt="0"/>
      <dgm:spPr/>
    </dgm:pt>
    <dgm:pt modelId="{9A14FBF0-277D-4FFD-8B3C-0F793778963A}" type="pres">
      <dgm:prSet presAssocID="{FEB5598B-F162-4048-9E16-291B11CE3804}" presName="childText" presStyleLbl="conFgAcc1" presStyleIdx="2" presStyleCnt="3">
        <dgm:presLayoutVars>
          <dgm:bulletEnabled val="1"/>
        </dgm:presLayoutVars>
      </dgm:prSet>
      <dgm:spPr/>
    </dgm:pt>
  </dgm:ptLst>
  <dgm:cxnLst>
    <dgm:cxn modelId="{997E7DF7-7F95-40B9-A179-D64F9D7ACB6A}" type="presOf" srcId="{0ECF4048-3037-4B4E-B375-B6FE93D2C4E1}" destId="{65F99484-0123-4ADC-B387-C6CB456B65E5}" srcOrd="0" destOrd="0" presId="urn:microsoft.com/office/officeart/2005/8/layout/list1"/>
    <dgm:cxn modelId="{7F177A15-1CEF-4DB1-9F65-3800A05D40F6}" type="presOf" srcId="{0ECF4048-3037-4B4E-B375-B6FE93D2C4E1}" destId="{40BF494C-3063-4CB3-83E7-82D3F7444032}" srcOrd="1" destOrd="0" presId="urn:microsoft.com/office/officeart/2005/8/layout/list1"/>
    <dgm:cxn modelId="{F8978FB3-ABAE-467B-80C6-9AB16CAA8A3B}" srcId="{A4DD3A40-E83B-4659-9A66-C4F9E21AC5D9}" destId="{84E90841-1B6B-46F2-83EF-7A58CD4262DC}" srcOrd="0" destOrd="0" parTransId="{AA3CAD0C-3433-488C-9868-9351FD66A5D9}" sibTransId="{5B7C3374-B6A5-4A1A-B41C-D16D22201FB4}"/>
    <dgm:cxn modelId="{00C31C9E-5640-40A8-A99C-89CE0FE92ADC}" type="presOf" srcId="{84E90841-1B6B-46F2-83EF-7A58CD4262DC}" destId="{C1E2C29C-FAB7-450E-BCE0-73556C449290}" srcOrd="1" destOrd="0" presId="urn:microsoft.com/office/officeart/2005/8/layout/list1"/>
    <dgm:cxn modelId="{2FC51C37-7696-49AE-84C2-27F2A2FD80C2}" type="presOf" srcId="{84E90841-1B6B-46F2-83EF-7A58CD4262DC}" destId="{17EB247C-367C-44C9-B422-653F5FAB5748}" srcOrd="0" destOrd="0" presId="urn:microsoft.com/office/officeart/2005/8/layout/list1"/>
    <dgm:cxn modelId="{DCC69C67-057C-4C99-A54E-FC56016FA32E}" type="presOf" srcId="{A4DD3A40-E83B-4659-9A66-C4F9E21AC5D9}" destId="{A7905D34-20EB-4779-8569-839C6EA64464}" srcOrd="0" destOrd="0" presId="urn:microsoft.com/office/officeart/2005/8/layout/list1"/>
    <dgm:cxn modelId="{1CD236FB-DE68-4AC6-9DFC-5DDF5C77ADCB}" srcId="{A4DD3A40-E83B-4659-9A66-C4F9E21AC5D9}" destId="{FEB5598B-F162-4048-9E16-291B11CE3804}" srcOrd="2" destOrd="0" parTransId="{7391773A-C8E1-4BF7-9525-847890047C63}" sibTransId="{58389268-9E45-476E-83D0-1704E16B81CD}"/>
    <dgm:cxn modelId="{CE40822F-E735-48D2-BBCC-ACD2B5CE8AB2}" srcId="{A4DD3A40-E83B-4659-9A66-C4F9E21AC5D9}" destId="{0ECF4048-3037-4B4E-B375-B6FE93D2C4E1}" srcOrd="1" destOrd="0" parTransId="{F09FBA38-350A-4660-8C0D-45799EA19E11}" sibTransId="{C4A4EB89-7014-4938-A8D2-81AC61F0BBED}"/>
    <dgm:cxn modelId="{7AE2ADEA-421A-48A7-843A-02710213BE4F}" type="presOf" srcId="{FEB5598B-F162-4048-9E16-291B11CE3804}" destId="{1605F28A-AA69-401F-B606-BA987BFC86CB}" srcOrd="1" destOrd="0" presId="urn:microsoft.com/office/officeart/2005/8/layout/list1"/>
    <dgm:cxn modelId="{556CFA5B-D04E-4B43-80A0-9E3BB0E191C4}" type="presOf" srcId="{FEB5598B-F162-4048-9E16-291B11CE3804}" destId="{DCD3D0E9-A482-49BA-A96E-2752484E1364}" srcOrd="0" destOrd="0" presId="urn:microsoft.com/office/officeart/2005/8/layout/list1"/>
    <dgm:cxn modelId="{41B4CE1D-53DC-40B9-9C21-55A415D6B1C2}" type="presParOf" srcId="{A7905D34-20EB-4779-8569-839C6EA64464}" destId="{F708CC99-C48D-4C9B-AB28-FC780124A784}" srcOrd="0" destOrd="0" presId="urn:microsoft.com/office/officeart/2005/8/layout/list1"/>
    <dgm:cxn modelId="{9C57AA08-2653-4132-9686-6656B6313591}" type="presParOf" srcId="{F708CC99-C48D-4C9B-AB28-FC780124A784}" destId="{17EB247C-367C-44C9-B422-653F5FAB5748}" srcOrd="0" destOrd="0" presId="urn:microsoft.com/office/officeart/2005/8/layout/list1"/>
    <dgm:cxn modelId="{A65A4F98-B8FE-4D2B-AC27-B9B978563136}" type="presParOf" srcId="{F708CC99-C48D-4C9B-AB28-FC780124A784}" destId="{C1E2C29C-FAB7-450E-BCE0-73556C449290}" srcOrd="1" destOrd="0" presId="urn:microsoft.com/office/officeart/2005/8/layout/list1"/>
    <dgm:cxn modelId="{147B2206-DD5B-4B7F-925C-9E49D7B6D2E3}" type="presParOf" srcId="{A7905D34-20EB-4779-8569-839C6EA64464}" destId="{370BEEFA-FC1E-4EC0-8EA2-B96717A45213}" srcOrd="1" destOrd="0" presId="urn:microsoft.com/office/officeart/2005/8/layout/list1"/>
    <dgm:cxn modelId="{370C591C-67D0-455D-A267-1770F5EBA4F4}" type="presParOf" srcId="{A7905D34-20EB-4779-8569-839C6EA64464}" destId="{87FA0C92-5530-4A79-BCAE-E51A4C296E39}" srcOrd="2" destOrd="0" presId="urn:microsoft.com/office/officeart/2005/8/layout/list1"/>
    <dgm:cxn modelId="{6BA28C4A-DF90-4836-8DC3-E3F07DCC8C25}" type="presParOf" srcId="{A7905D34-20EB-4779-8569-839C6EA64464}" destId="{226576AE-D795-4C71-B5E5-F6EB7364A074}" srcOrd="3" destOrd="0" presId="urn:microsoft.com/office/officeart/2005/8/layout/list1"/>
    <dgm:cxn modelId="{0EA1DAAB-D36B-4F5E-89FB-ED9ED9DEE23B}" type="presParOf" srcId="{A7905D34-20EB-4779-8569-839C6EA64464}" destId="{D743191F-4636-4CDD-85FA-34717355C880}" srcOrd="4" destOrd="0" presId="urn:microsoft.com/office/officeart/2005/8/layout/list1"/>
    <dgm:cxn modelId="{6493A4B1-FACF-424C-9120-5B227357E284}" type="presParOf" srcId="{D743191F-4636-4CDD-85FA-34717355C880}" destId="{65F99484-0123-4ADC-B387-C6CB456B65E5}" srcOrd="0" destOrd="0" presId="urn:microsoft.com/office/officeart/2005/8/layout/list1"/>
    <dgm:cxn modelId="{5E406072-897D-4832-B297-52AF75A902B4}" type="presParOf" srcId="{D743191F-4636-4CDD-85FA-34717355C880}" destId="{40BF494C-3063-4CB3-83E7-82D3F7444032}" srcOrd="1" destOrd="0" presId="urn:microsoft.com/office/officeart/2005/8/layout/list1"/>
    <dgm:cxn modelId="{54218143-FE1E-4498-8B57-D59248197472}" type="presParOf" srcId="{A7905D34-20EB-4779-8569-839C6EA64464}" destId="{286BBD5C-563A-4C0C-B4A2-8F6B58BBCD90}" srcOrd="5" destOrd="0" presId="urn:microsoft.com/office/officeart/2005/8/layout/list1"/>
    <dgm:cxn modelId="{2AEA7FAF-84EA-4186-9D64-B13B46B7897D}" type="presParOf" srcId="{A7905D34-20EB-4779-8569-839C6EA64464}" destId="{3E47B582-7999-4739-8B2D-80281E2CDB5A}" srcOrd="6" destOrd="0" presId="urn:microsoft.com/office/officeart/2005/8/layout/list1"/>
    <dgm:cxn modelId="{749771BF-A347-4307-A38C-7B782BA2BE85}" type="presParOf" srcId="{A7905D34-20EB-4779-8569-839C6EA64464}" destId="{C1D35E67-11D8-4BA0-8A80-E94E7933F6CE}" srcOrd="7" destOrd="0" presId="urn:microsoft.com/office/officeart/2005/8/layout/list1"/>
    <dgm:cxn modelId="{64C86EA7-D504-4144-A6AE-168FE8F94101}" type="presParOf" srcId="{A7905D34-20EB-4779-8569-839C6EA64464}" destId="{033EB9C7-FB80-487A-8209-7740889E378F}" srcOrd="8" destOrd="0" presId="urn:microsoft.com/office/officeart/2005/8/layout/list1"/>
    <dgm:cxn modelId="{000B6C10-6A94-44E5-B0EA-78DB47666F6A}" type="presParOf" srcId="{033EB9C7-FB80-487A-8209-7740889E378F}" destId="{DCD3D0E9-A482-49BA-A96E-2752484E1364}" srcOrd="0" destOrd="0" presId="urn:microsoft.com/office/officeart/2005/8/layout/list1"/>
    <dgm:cxn modelId="{B1A39654-CA9A-48DF-91C6-709E8142C2D4}" type="presParOf" srcId="{033EB9C7-FB80-487A-8209-7740889E378F}" destId="{1605F28A-AA69-401F-B606-BA987BFC86CB}" srcOrd="1" destOrd="0" presId="urn:microsoft.com/office/officeart/2005/8/layout/list1"/>
    <dgm:cxn modelId="{1EA88F59-D89B-4D40-87D5-90EBB82018F5}" type="presParOf" srcId="{A7905D34-20EB-4779-8569-839C6EA64464}" destId="{6B9CFA42-30BE-4539-AE6D-FEC5B758A574}" srcOrd="9" destOrd="0" presId="urn:microsoft.com/office/officeart/2005/8/layout/list1"/>
    <dgm:cxn modelId="{01EC1C0F-9724-44AF-9C82-3B2F35E2EBAE}" type="presParOf" srcId="{A7905D34-20EB-4779-8569-839C6EA64464}" destId="{9A14FBF0-277D-4FFD-8B3C-0F79377896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DD3A40-E83B-4659-9A66-C4F9E21AC5D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84E90841-1B6B-46F2-83EF-7A58CD4262DC}">
      <dgm:prSet phldrT="[Texto]" custT="1"/>
      <dgm:spPr/>
      <dgm:t>
        <a:bodyPr/>
        <a:lstStyle/>
        <a:p>
          <a:pPr algn="just"/>
          <a:r>
            <a:rPr lang="es-ES" sz="2000" dirty="0" smtClean="0"/>
            <a:t>Para generar el ruido, se opta por la elaboración de un circuito de Ruido Gaussiano Blanco, el cual consta de transistores NPN, también cuenta con etapas de amplificación. Este generador de ruido es de nivel regulable.</a:t>
          </a:r>
          <a:endParaRPr lang="es-ES" sz="2000" dirty="0"/>
        </a:p>
      </dgm:t>
    </dgm:pt>
    <dgm:pt modelId="{AA3CAD0C-3433-488C-9868-9351FD66A5D9}" type="parTrans" cxnId="{F8978FB3-ABAE-467B-80C6-9AB16CAA8A3B}">
      <dgm:prSet/>
      <dgm:spPr/>
      <dgm:t>
        <a:bodyPr/>
        <a:lstStyle/>
        <a:p>
          <a:endParaRPr lang="es-ES"/>
        </a:p>
      </dgm:t>
    </dgm:pt>
    <dgm:pt modelId="{5B7C3374-B6A5-4A1A-B41C-D16D22201FB4}" type="sibTrans" cxnId="{F8978FB3-ABAE-467B-80C6-9AB16CAA8A3B}">
      <dgm:prSet/>
      <dgm:spPr/>
      <dgm:t>
        <a:bodyPr/>
        <a:lstStyle/>
        <a:p>
          <a:endParaRPr lang="es-ES"/>
        </a:p>
      </dgm:t>
    </dgm:pt>
    <dgm:pt modelId="{0ECF4048-3037-4B4E-B375-B6FE93D2C4E1}">
      <dgm:prSet phldrT="[Texto]" custT="1"/>
      <dgm:spPr/>
      <dgm:t>
        <a:bodyPr/>
        <a:lstStyle/>
        <a:p>
          <a:pPr algn="just"/>
          <a:r>
            <a:rPr lang="es-ES" sz="2000" dirty="0" smtClean="0"/>
            <a:t>Para acoplar el circuito se requiere de un </a:t>
          </a:r>
          <a:r>
            <a:rPr lang="es-ES" sz="2000" dirty="0" err="1" smtClean="0"/>
            <a:t>Bias-Tee</a:t>
          </a:r>
          <a:r>
            <a:rPr lang="es-ES" sz="2000" dirty="0" smtClean="0"/>
            <a:t> en el cual se introduce un voltaje entre 2 V a 3V (voltaje de sintonía de los VCO’s en las bandas de 2.4 GHz o 5.8 GHz) y la salida del circuito. La salida del </a:t>
          </a:r>
          <a:r>
            <a:rPr lang="es-ES" sz="2000" dirty="0" err="1" smtClean="0"/>
            <a:t>Bias-Tee</a:t>
          </a:r>
          <a:r>
            <a:rPr lang="es-ES" sz="2000" dirty="0" smtClean="0"/>
            <a:t> ingresa al VCO correspondiente y se obtiene ruido blanco en las banda de frecuencia sea en 2.4 GHz o 5.8 GHz.</a:t>
          </a:r>
          <a:endParaRPr lang="es-ES" sz="2000" dirty="0"/>
        </a:p>
      </dgm:t>
    </dgm:pt>
    <dgm:pt modelId="{F09FBA38-350A-4660-8C0D-45799EA19E11}" type="parTrans" cxnId="{CE40822F-E735-48D2-BBCC-ACD2B5CE8AB2}">
      <dgm:prSet/>
      <dgm:spPr/>
      <dgm:t>
        <a:bodyPr/>
        <a:lstStyle/>
        <a:p>
          <a:endParaRPr lang="es-ES"/>
        </a:p>
      </dgm:t>
    </dgm:pt>
    <dgm:pt modelId="{C4A4EB89-7014-4938-A8D2-81AC61F0BBED}" type="sibTrans" cxnId="{CE40822F-E735-48D2-BBCC-ACD2B5CE8AB2}">
      <dgm:prSet/>
      <dgm:spPr/>
      <dgm:t>
        <a:bodyPr/>
        <a:lstStyle/>
        <a:p>
          <a:endParaRPr lang="es-ES"/>
        </a:p>
      </dgm:t>
    </dgm:pt>
    <dgm:pt modelId="{A7905D34-20EB-4779-8569-839C6EA64464}" type="pres">
      <dgm:prSet presAssocID="{A4DD3A40-E83B-4659-9A66-C4F9E21AC5D9}" presName="linear" presStyleCnt="0">
        <dgm:presLayoutVars>
          <dgm:dir/>
          <dgm:animLvl val="lvl"/>
          <dgm:resizeHandles val="exact"/>
        </dgm:presLayoutVars>
      </dgm:prSet>
      <dgm:spPr/>
      <dgm:t>
        <a:bodyPr/>
        <a:lstStyle/>
        <a:p>
          <a:endParaRPr lang="es-ES"/>
        </a:p>
      </dgm:t>
    </dgm:pt>
    <dgm:pt modelId="{F708CC99-C48D-4C9B-AB28-FC780124A784}" type="pres">
      <dgm:prSet presAssocID="{84E90841-1B6B-46F2-83EF-7A58CD4262DC}" presName="parentLin" presStyleCnt="0"/>
      <dgm:spPr/>
    </dgm:pt>
    <dgm:pt modelId="{17EB247C-367C-44C9-B422-653F5FAB5748}" type="pres">
      <dgm:prSet presAssocID="{84E90841-1B6B-46F2-83EF-7A58CD4262DC}" presName="parentLeftMargin" presStyleLbl="node1" presStyleIdx="0" presStyleCnt="2"/>
      <dgm:spPr/>
      <dgm:t>
        <a:bodyPr/>
        <a:lstStyle/>
        <a:p>
          <a:endParaRPr lang="es-ES"/>
        </a:p>
      </dgm:t>
    </dgm:pt>
    <dgm:pt modelId="{C1E2C29C-FAB7-450E-BCE0-73556C449290}" type="pres">
      <dgm:prSet presAssocID="{84E90841-1B6B-46F2-83EF-7A58CD4262DC}" presName="parentText" presStyleLbl="node1" presStyleIdx="0" presStyleCnt="2" custScaleX="138928" custScaleY="240619">
        <dgm:presLayoutVars>
          <dgm:chMax val="0"/>
          <dgm:bulletEnabled val="1"/>
        </dgm:presLayoutVars>
      </dgm:prSet>
      <dgm:spPr/>
      <dgm:t>
        <a:bodyPr/>
        <a:lstStyle/>
        <a:p>
          <a:endParaRPr lang="es-ES"/>
        </a:p>
      </dgm:t>
    </dgm:pt>
    <dgm:pt modelId="{370BEEFA-FC1E-4EC0-8EA2-B96717A45213}" type="pres">
      <dgm:prSet presAssocID="{84E90841-1B6B-46F2-83EF-7A58CD4262DC}" presName="negativeSpace" presStyleCnt="0"/>
      <dgm:spPr/>
    </dgm:pt>
    <dgm:pt modelId="{87FA0C92-5530-4A79-BCAE-E51A4C296E39}" type="pres">
      <dgm:prSet presAssocID="{84E90841-1B6B-46F2-83EF-7A58CD4262DC}" presName="childText" presStyleLbl="conFgAcc1" presStyleIdx="0" presStyleCnt="2">
        <dgm:presLayoutVars>
          <dgm:bulletEnabled val="1"/>
        </dgm:presLayoutVars>
      </dgm:prSet>
      <dgm:spPr/>
    </dgm:pt>
    <dgm:pt modelId="{226576AE-D795-4C71-B5E5-F6EB7364A074}" type="pres">
      <dgm:prSet presAssocID="{5B7C3374-B6A5-4A1A-B41C-D16D22201FB4}" presName="spaceBetweenRectangles" presStyleCnt="0"/>
      <dgm:spPr/>
    </dgm:pt>
    <dgm:pt modelId="{D743191F-4636-4CDD-85FA-34717355C880}" type="pres">
      <dgm:prSet presAssocID="{0ECF4048-3037-4B4E-B375-B6FE93D2C4E1}" presName="parentLin" presStyleCnt="0"/>
      <dgm:spPr/>
    </dgm:pt>
    <dgm:pt modelId="{65F99484-0123-4ADC-B387-C6CB456B65E5}" type="pres">
      <dgm:prSet presAssocID="{0ECF4048-3037-4B4E-B375-B6FE93D2C4E1}" presName="parentLeftMargin" presStyleLbl="node1" presStyleIdx="0" presStyleCnt="2"/>
      <dgm:spPr/>
      <dgm:t>
        <a:bodyPr/>
        <a:lstStyle/>
        <a:p>
          <a:endParaRPr lang="es-ES"/>
        </a:p>
      </dgm:t>
    </dgm:pt>
    <dgm:pt modelId="{40BF494C-3063-4CB3-83E7-82D3F7444032}" type="pres">
      <dgm:prSet presAssocID="{0ECF4048-3037-4B4E-B375-B6FE93D2C4E1}" presName="parentText" presStyleLbl="node1" presStyleIdx="1" presStyleCnt="2" custScaleX="139175" custScaleY="268333">
        <dgm:presLayoutVars>
          <dgm:chMax val="0"/>
          <dgm:bulletEnabled val="1"/>
        </dgm:presLayoutVars>
      </dgm:prSet>
      <dgm:spPr/>
      <dgm:t>
        <a:bodyPr/>
        <a:lstStyle/>
        <a:p>
          <a:endParaRPr lang="es-ES"/>
        </a:p>
      </dgm:t>
    </dgm:pt>
    <dgm:pt modelId="{286BBD5C-563A-4C0C-B4A2-8F6B58BBCD90}" type="pres">
      <dgm:prSet presAssocID="{0ECF4048-3037-4B4E-B375-B6FE93D2C4E1}" presName="negativeSpace" presStyleCnt="0"/>
      <dgm:spPr/>
    </dgm:pt>
    <dgm:pt modelId="{3E47B582-7999-4739-8B2D-80281E2CDB5A}" type="pres">
      <dgm:prSet presAssocID="{0ECF4048-3037-4B4E-B375-B6FE93D2C4E1}" presName="childText" presStyleLbl="conFgAcc1" presStyleIdx="1" presStyleCnt="2">
        <dgm:presLayoutVars>
          <dgm:bulletEnabled val="1"/>
        </dgm:presLayoutVars>
      </dgm:prSet>
      <dgm:spPr/>
    </dgm:pt>
  </dgm:ptLst>
  <dgm:cxnLst>
    <dgm:cxn modelId="{74C73825-64A3-4EBD-B4E5-4F051618E3A5}" type="presOf" srcId="{0ECF4048-3037-4B4E-B375-B6FE93D2C4E1}" destId="{65F99484-0123-4ADC-B387-C6CB456B65E5}" srcOrd="0" destOrd="0" presId="urn:microsoft.com/office/officeart/2005/8/layout/list1"/>
    <dgm:cxn modelId="{F8978FB3-ABAE-467B-80C6-9AB16CAA8A3B}" srcId="{A4DD3A40-E83B-4659-9A66-C4F9E21AC5D9}" destId="{84E90841-1B6B-46F2-83EF-7A58CD4262DC}" srcOrd="0" destOrd="0" parTransId="{AA3CAD0C-3433-488C-9868-9351FD66A5D9}" sibTransId="{5B7C3374-B6A5-4A1A-B41C-D16D22201FB4}"/>
    <dgm:cxn modelId="{124719E6-82C8-4363-A539-A8345B4E7EC9}" type="presOf" srcId="{0ECF4048-3037-4B4E-B375-B6FE93D2C4E1}" destId="{40BF494C-3063-4CB3-83E7-82D3F7444032}" srcOrd="1" destOrd="0" presId="urn:microsoft.com/office/officeart/2005/8/layout/list1"/>
    <dgm:cxn modelId="{CE40822F-E735-48D2-BBCC-ACD2B5CE8AB2}" srcId="{A4DD3A40-E83B-4659-9A66-C4F9E21AC5D9}" destId="{0ECF4048-3037-4B4E-B375-B6FE93D2C4E1}" srcOrd="1" destOrd="0" parTransId="{F09FBA38-350A-4660-8C0D-45799EA19E11}" sibTransId="{C4A4EB89-7014-4938-A8D2-81AC61F0BBED}"/>
    <dgm:cxn modelId="{90DADEF1-FA58-4EE3-8C63-AC0864FBB399}" type="presOf" srcId="{A4DD3A40-E83B-4659-9A66-C4F9E21AC5D9}" destId="{A7905D34-20EB-4779-8569-839C6EA64464}" srcOrd="0" destOrd="0" presId="urn:microsoft.com/office/officeart/2005/8/layout/list1"/>
    <dgm:cxn modelId="{0BE046E9-7B89-42A8-8A49-B54F4993B743}" type="presOf" srcId="{84E90841-1B6B-46F2-83EF-7A58CD4262DC}" destId="{17EB247C-367C-44C9-B422-653F5FAB5748}" srcOrd="0" destOrd="0" presId="urn:microsoft.com/office/officeart/2005/8/layout/list1"/>
    <dgm:cxn modelId="{EEBE2232-E8F6-45BF-BF3A-0EC9E4414A0C}" type="presOf" srcId="{84E90841-1B6B-46F2-83EF-7A58CD4262DC}" destId="{C1E2C29C-FAB7-450E-BCE0-73556C449290}" srcOrd="1" destOrd="0" presId="urn:microsoft.com/office/officeart/2005/8/layout/list1"/>
    <dgm:cxn modelId="{6B1303B6-7D8F-41D0-A579-9883D70750D7}" type="presParOf" srcId="{A7905D34-20EB-4779-8569-839C6EA64464}" destId="{F708CC99-C48D-4C9B-AB28-FC780124A784}" srcOrd="0" destOrd="0" presId="urn:microsoft.com/office/officeart/2005/8/layout/list1"/>
    <dgm:cxn modelId="{2999A2F3-0B62-449E-8BBF-9519A64D9F0C}" type="presParOf" srcId="{F708CC99-C48D-4C9B-AB28-FC780124A784}" destId="{17EB247C-367C-44C9-B422-653F5FAB5748}" srcOrd="0" destOrd="0" presId="urn:microsoft.com/office/officeart/2005/8/layout/list1"/>
    <dgm:cxn modelId="{5668D1F2-A4FA-47B9-8867-57A22A08EC06}" type="presParOf" srcId="{F708CC99-C48D-4C9B-AB28-FC780124A784}" destId="{C1E2C29C-FAB7-450E-BCE0-73556C449290}" srcOrd="1" destOrd="0" presId="urn:microsoft.com/office/officeart/2005/8/layout/list1"/>
    <dgm:cxn modelId="{1B0A89B4-16C0-40FC-9381-99E6DA287E77}" type="presParOf" srcId="{A7905D34-20EB-4779-8569-839C6EA64464}" destId="{370BEEFA-FC1E-4EC0-8EA2-B96717A45213}" srcOrd="1" destOrd="0" presId="urn:microsoft.com/office/officeart/2005/8/layout/list1"/>
    <dgm:cxn modelId="{6B10BEF3-D767-478D-B916-1567497ECDCC}" type="presParOf" srcId="{A7905D34-20EB-4779-8569-839C6EA64464}" destId="{87FA0C92-5530-4A79-BCAE-E51A4C296E39}" srcOrd="2" destOrd="0" presId="urn:microsoft.com/office/officeart/2005/8/layout/list1"/>
    <dgm:cxn modelId="{DF7F7B12-DE0D-4C24-BE80-613087D440AB}" type="presParOf" srcId="{A7905D34-20EB-4779-8569-839C6EA64464}" destId="{226576AE-D795-4C71-B5E5-F6EB7364A074}" srcOrd="3" destOrd="0" presId="urn:microsoft.com/office/officeart/2005/8/layout/list1"/>
    <dgm:cxn modelId="{D7FB43FA-59B0-4418-9E78-008305BA23CD}" type="presParOf" srcId="{A7905D34-20EB-4779-8569-839C6EA64464}" destId="{D743191F-4636-4CDD-85FA-34717355C880}" srcOrd="4" destOrd="0" presId="urn:microsoft.com/office/officeart/2005/8/layout/list1"/>
    <dgm:cxn modelId="{632293DA-955A-4EAB-8C07-080715A7CD73}" type="presParOf" srcId="{D743191F-4636-4CDD-85FA-34717355C880}" destId="{65F99484-0123-4ADC-B387-C6CB456B65E5}" srcOrd="0" destOrd="0" presId="urn:microsoft.com/office/officeart/2005/8/layout/list1"/>
    <dgm:cxn modelId="{BAF5F4A0-C67D-4D3C-BB66-1452FD353293}" type="presParOf" srcId="{D743191F-4636-4CDD-85FA-34717355C880}" destId="{40BF494C-3063-4CB3-83E7-82D3F7444032}" srcOrd="1" destOrd="0" presId="urn:microsoft.com/office/officeart/2005/8/layout/list1"/>
    <dgm:cxn modelId="{573CDF7C-7487-49EE-9D5B-D0BC96665894}" type="presParOf" srcId="{A7905D34-20EB-4779-8569-839C6EA64464}" destId="{286BBD5C-563A-4C0C-B4A2-8F6B58BBCD90}" srcOrd="5" destOrd="0" presId="urn:microsoft.com/office/officeart/2005/8/layout/list1"/>
    <dgm:cxn modelId="{5206EF99-02FC-4A19-91EE-8BE2124346C0}" type="presParOf" srcId="{A7905D34-20EB-4779-8569-839C6EA64464}" destId="{3E47B582-7999-4739-8B2D-80281E2CDB5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60EDAB-499F-4750-8518-AF08ED769222}" type="doc">
      <dgm:prSet loTypeId="urn:microsoft.com/office/officeart/2005/8/layout/hList2" loCatId="list" qsTypeId="urn:microsoft.com/office/officeart/2005/8/quickstyle/3d2" qsCatId="3D" csTypeId="urn:microsoft.com/office/officeart/2005/8/colors/accent3_1" csCatId="accent3" phldr="1"/>
      <dgm:spPr/>
      <dgm:t>
        <a:bodyPr/>
        <a:lstStyle/>
        <a:p>
          <a:endParaRPr lang="es-ES"/>
        </a:p>
      </dgm:t>
    </dgm:pt>
    <dgm:pt modelId="{CAFBA9E8-4D42-4F39-BB9E-DDA243682FAF}">
      <dgm:prSet phldrT="[Texto]" phldr="1"/>
      <dgm:spPr/>
      <dgm:t>
        <a:bodyPr/>
        <a:lstStyle/>
        <a:p>
          <a:endParaRPr lang="es-ES"/>
        </a:p>
      </dgm:t>
    </dgm:pt>
    <dgm:pt modelId="{601D7EBD-7025-4CF3-8449-DE70B543832D}" type="parTrans" cxnId="{1EB312C3-EB6D-4087-B4DD-CF11D4090CC4}">
      <dgm:prSet/>
      <dgm:spPr/>
      <dgm:t>
        <a:bodyPr/>
        <a:lstStyle/>
        <a:p>
          <a:endParaRPr lang="es-ES"/>
        </a:p>
      </dgm:t>
    </dgm:pt>
    <dgm:pt modelId="{509FC77E-1BEC-4D24-892C-5CBA470297EB}" type="sibTrans" cxnId="{1EB312C3-EB6D-4087-B4DD-CF11D4090CC4}">
      <dgm:prSet/>
      <dgm:spPr/>
      <dgm:t>
        <a:bodyPr/>
        <a:lstStyle/>
        <a:p>
          <a:endParaRPr lang="es-ES"/>
        </a:p>
      </dgm:t>
    </dgm:pt>
    <dgm:pt modelId="{DEEF96ED-65BE-4107-93EF-9A32A02C5418}">
      <dgm:prSet phldrT="[Texto]"/>
      <dgm:spPr/>
      <dgm:t>
        <a:bodyPr/>
        <a:lstStyle/>
        <a:p>
          <a:r>
            <a:rPr lang="es-EC" b="1" dirty="0" smtClean="0"/>
            <a:t>Para 2.4 GHZ</a:t>
          </a:r>
          <a:endParaRPr lang="es-ES" b="1" dirty="0"/>
        </a:p>
      </dgm:t>
    </dgm:pt>
    <dgm:pt modelId="{73B930DF-981B-4AE8-B29C-714E304311CA}" type="parTrans" cxnId="{28D3D966-EE13-4CDA-806B-DAA3FCEE9498}">
      <dgm:prSet/>
      <dgm:spPr/>
      <dgm:t>
        <a:bodyPr/>
        <a:lstStyle/>
        <a:p>
          <a:endParaRPr lang="es-ES"/>
        </a:p>
      </dgm:t>
    </dgm:pt>
    <dgm:pt modelId="{CB2E5402-5265-4D69-AF64-71C755A07B29}" type="sibTrans" cxnId="{28D3D966-EE13-4CDA-806B-DAA3FCEE9498}">
      <dgm:prSet/>
      <dgm:spPr/>
      <dgm:t>
        <a:bodyPr/>
        <a:lstStyle/>
        <a:p>
          <a:endParaRPr lang="es-ES"/>
        </a:p>
      </dgm:t>
    </dgm:pt>
    <dgm:pt modelId="{9571E719-C3A4-440D-8FF1-32F8D8D87EC3}">
      <dgm:prSet phldrT="[Texto]"/>
      <dgm:spPr/>
      <dgm:t>
        <a:bodyPr/>
        <a:lstStyle/>
        <a:p>
          <a:r>
            <a:rPr lang="es-EC" dirty="0" smtClean="0"/>
            <a:t>Voltaje High: 1.5 V</a:t>
          </a:r>
          <a:endParaRPr lang="es-ES" dirty="0"/>
        </a:p>
      </dgm:t>
    </dgm:pt>
    <dgm:pt modelId="{E4D1A326-345A-4FDE-826D-E90BBE372D2E}" type="parTrans" cxnId="{9A0BD417-CA2F-4560-B691-03BC6E2B65DD}">
      <dgm:prSet/>
      <dgm:spPr/>
      <dgm:t>
        <a:bodyPr/>
        <a:lstStyle/>
        <a:p>
          <a:endParaRPr lang="es-ES"/>
        </a:p>
      </dgm:t>
    </dgm:pt>
    <dgm:pt modelId="{19FA1A59-AD50-49B3-A701-7DFC2DD96D13}" type="sibTrans" cxnId="{9A0BD417-CA2F-4560-B691-03BC6E2B65DD}">
      <dgm:prSet/>
      <dgm:spPr/>
      <dgm:t>
        <a:bodyPr/>
        <a:lstStyle/>
        <a:p>
          <a:endParaRPr lang="es-ES"/>
        </a:p>
      </dgm:t>
    </dgm:pt>
    <dgm:pt modelId="{43E4A8DC-3609-4773-B150-F1479EE0DE75}">
      <dgm:prSet phldrT="[Texto]" phldr="1"/>
      <dgm:spPr/>
      <dgm:t>
        <a:bodyPr/>
        <a:lstStyle/>
        <a:p>
          <a:endParaRPr lang="es-ES"/>
        </a:p>
      </dgm:t>
    </dgm:pt>
    <dgm:pt modelId="{7D152E5F-2675-47E1-BDA8-ADFD609054F8}" type="parTrans" cxnId="{8894A5D3-C81A-40D3-8E1B-34EB6A88B6C1}">
      <dgm:prSet/>
      <dgm:spPr/>
      <dgm:t>
        <a:bodyPr/>
        <a:lstStyle/>
        <a:p>
          <a:endParaRPr lang="es-ES"/>
        </a:p>
      </dgm:t>
    </dgm:pt>
    <dgm:pt modelId="{60AB5ED7-9BE9-4325-AE75-9707136155ED}" type="sibTrans" cxnId="{8894A5D3-C81A-40D3-8E1B-34EB6A88B6C1}">
      <dgm:prSet/>
      <dgm:spPr/>
      <dgm:t>
        <a:bodyPr/>
        <a:lstStyle/>
        <a:p>
          <a:endParaRPr lang="es-ES"/>
        </a:p>
      </dgm:t>
    </dgm:pt>
    <dgm:pt modelId="{0D05E325-9088-4744-88A6-D346B6305960}">
      <dgm:prSet phldrT="[Texto]"/>
      <dgm:spPr/>
      <dgm:t>
        <a:bodyPr/>
        <a:lstStyle/>
        <a:p>
          <a:r>
            <a:rPr lang="es-EC" b="1" dirty="0" smtClean="0"/>
            <a:t>Para 5.8 GHZ</a:t>
          </a:r>
          <a:endParaRPr lang="es-ES" b="1" dirty="0"/>
        </a:p>
      </dgm:t>
    </dgm:pt>
    <dgm:pt modelId="{54FEA29E-79AB-4479-9054-9D71CC5D3294}" type="parTrans" cxnId="{A02758AA-41A9-4316-8D47-84516C82D9AA}">
      <dgm:prSet/>
      <dgm:spPr/>
      <dgm:t>
        <a:bodyPr/>
        <a:lstStyle/>
        <a:p>
          <a:endParaRPr lang="es-ES"/>
        </a:p>
      </dgm:t>
    </dgm:pt>
    <dgm:pt modelId="{5019C116-B82F-43A0-9073-D38E88D0D6A4}" type="sibTrans" cxnId="{A02758AA-41A9-4316-8D47-84516C82D9AA}">
      <dgm:prSet/>
      <dgm:spPr/>
      <dgm:t>
        <a:bodyPr/>
        <a:lstStyle/>
        <a:p>
          <a:endParaRPr lang="es-ES"/>
        </a:p>
      </dgm:t>
    </dgm:pt>
    <dgm:pt modelId="{972347E4-0CDC-42E1-92BC-808E51829D5E}">
      <dgm:prSet phldrT="[Texto]"/>
      <dgm:spPr/>
      <dgm:t>
        <a:bodyPr/>
        <a:lstStyle/>
        <a:p>
          <a:r>
            <a:rPr lang="es-EC" dirty="0" smtClean="0"/>
            <a:t>Voltaje High: 1.5 V</a:t>
          </a:r>
          <a:endParaRPr lang="es-ES" dirty="0"/>
        </a:p>
      </dgm:t>
    </dgm:pt>
    <dgm:pt modelId="{714DCC8F-BD6E-4618-9F73-6776500FFBF2}" type="parTrans" cxnId="{511DAAC2-4D40-465E-888E-0DEC0D5E407D}">
      <dgm:prSet/>
      <dgm:spPr/>
      <dgm:t>
        <a:bodyPr/>
        <a:lstStyle/>
        <a:p>
          <a:endParaRPr lang="es-ES"/>
        </a:p>
      </dgm:t>
    </dgm:pt>
    <dgm:pt modelId="{0D496A79-A042-40AD-981C-EEFBDDFCBFAA}" type="sibTrans" cxnId="{511DAAC2-4D40-465E-888E-0DEC0D5E407D}">
      <dgm:prSet/>
      <dgm:spPr/>
      <dgm:t>
        <a:bodyPr/>
        <a:lstStyle/>
        <a:p>
          <a:endParaRPr lang="es-ES"/>
        </a:p>
      </dgm:t>
    </dgm:pt>
    <dgm:pt modelId="{A63093D5-5485-4814-A025-5133CD80BE02}">
      <dgm:prSet/>
      <dgm:spPr/>
      <dgm:t>
        <a:bodyPr/>
        <a:lstStyle/>
        <a:p>
          <a:r>
            <a:rPr lang="en-US" smtClean="0"/>
            <a:t>Voltaje Low: 1V</a:t>
          </a:r>
          <a:endParaRPr lang="es-ES"/>
        </a:p>
      </dgm:t>
    </dgm:pt>
    <dgm:pt modelId="{B90766D3-4D5F-46CD-A567-0A65D46812AA}" type="parTrans" cxnId="{B2322336-3F6E-4C7E-8483-631B341B7718}">
      <dgm:prSet/>
      <dgm:spPr/>
      <dgm:t>
        <a:bodyPr/>
        <a:lstStyle/>
        <a:p>
          <a:endParaRPr lang="es-ES"/>
        </a:p>
      </dgm:t>
    </dgm:pt>
    <dgm:pt modelId="{707D4F55-3BC8-4E71-825C-E714A9C18E1B}" type="sibTrans" cxnId="{B2322336-3F6E-4C7E-8483-631B341B7718}">
      <dgm:prSet/>
      <dgm:spPr/>
      <dgm:t>
        <a:bodyPr/>
        <a:lstStyle/>
        <a:p>
          <a:endParaRPr lang="es-ES"/>
        </a:p>
      </dgm:t>
    </dgm:pt>
    <dgm:pt modelId="{B234BEE9-30DD-4CC9-953B-266DB5A887E2}">
      <dgm:prSet/>
      <dgm:spPr/>
      <dgm:t>
        <a:bodyPr/>
        <a:lstStyle/>
        <a:p>
          <a:r>
            <a:rPr lang="en-US" smtClean="0"/>
            <a:t>Offset: 1.25 V</a:t>
          </a:r>
          <a:endParaRPr lang="es-ES"/>
        </a:p>
      </dgm:t>
    </dgm:pt>
    <dgm:pt modelId="{F7641CF4-61D9-4F1B-8B56-D6C3B665EDC7}" type="parTrans" cxnId="{F20FDEF4-079B-485B-AF17-D7B0E73C1092}">
      <dgm:prSet/>
      <dgm:spPr/>
      <dgm:t>
        <a:bodyPr/>
        <a:lstStyle/>
        <a:p>
          <a:endParaRPr lang="es-ES"/>
        </a:p>
      </dgm:t>
    </dgm:pt>
    <dgm:pt modelId="{7216DAE5-038E-4514-8174-AACB73C7A017}" type="sibTrans" cxnId="{F20FDEF4-079B-485B-AF17-D7B0E73C1092}">
      <dgm:prSet/>
      <dgm:spPr/>
      <dgm:t>
        <a:bodyPr/>
        <a:lstStyle/>
        <a:p>
          <a:endParaRPr lang="es-ES"/>
        </a:p>
      </dgm:t>
    </dgm:pt>
    <dgm:pt modelId="{4C8B623C-2A3B-414F-A66C-F137AE1DE113}">
      <dgm:prSet/>
      <dgm:spPr/>
      <dgm:t>
        <a:bodyPr/>
        <a:lstStyle/>
        <a:p>
          <a:r>
            <a:rPr lang="es-EC" smtClean="0"/>
            <a:t>Amplitud: 0.5 Vpp</a:t>
          </a:r>
          <a:endParaRPr lang="es-ES"/>
        </a:p>
      </dgm:t>
    </dgm:pt>
    <dgm:pt modelId="{7C2C9762-BD85-4916-8C65-EF67C82A14CC}" type="parTrans" cxnId="{EEF03967-1C40-4D60-92C6-A270D0255841}">
      <dgm:prSet/>
      <dgm:spPr/>
      <dgm:t>
        <a:bodyPr/>
        <a:lstStyle/>
        <a:p>
          <a:endParaRPr lang="es-ES"/>
        </a:p>
      </dgm:t>
    </dgm:pt>
    <dgm:pt modelId="{FFCB8101-13BF-4AEB-AAD0-BFA24AF40F14}" type="sibTrans" cxnId="{EEF03967-1C40-4D60-92C6-A270D0255841}">
      <dgm:prSet/>
      <dgm:spPr/>
      <dgm:t>
        <a:bodyPr/>
        <a:lstStyle/>
        <a:p>
          <a:endParaRPr lang="es-ES"/>
        </a:p>
      </dgm:t>
    </dgm:pt>
    <dgm:pt modelId="{824CF9C5-9654-41AF-931C-784DFB9BCC94}">
      <dgm:prSet/>
      <dgm:spPr/>
      <dgm:t>
        <a:bodyPr/>
        <a:lstStyle/>
        <a:p>
          <a:r>
            <a:rPr lang="es-EC" dirty="0" smtClean="0"/>
            <a:t>Frecuencia: 8 KHz</a:t>
          </a:r>
          <a:endParaRPr lang="es-ES" dirty="0"/>
        </a:p>
      </dgm:t>
    </dgm:pt>
    <dgm:pt modelId="{3CBF9103-7F01-4D14-865D-56FBFA12FC4E}" type="parTrans" cxnId="{B9B6F619-00D7-43FD-B148-23308178CC68}">
      <dgm:prSet/>
      <dgm:spPr/>
      <dgm:t>
        <a:bodyPr/>
        <a:lstStyle/>
        <a:p>
          <a:endParaRPr lang="es-ES"/>
        </a:p>
      </dgm:t>
    </dgm:pt>
    <dgm:pt modelId="{EA864D20-F657-4924-9B89-6C9388E251C7}" type="sibTrans" cxnId="{B9B6F619-00D7-43FD-B148-23308178CC68}">
      <dgm:prSet/>
      <dgm:spPr/>
      <dgm:t>
        <a:bodyPr/>
        <a:lstStyle/>
        <a:p>
          <a:endParaRPr lang="es-ES"/>
        </a:p>
      </dgm:t>
    </dgm:pt>
    <dgm:pt modelId="{3B3F99B9-368F-45C1-97FA-5067C5AF02D2}">
      <dgm:prSet/>
      <dgm:spPr/>
      <dgm:t>
        <a:bodyPr/>
        <a:lstStyle/>
        <a:p>
          <a:r>
            <a:rPr lang="en-US" smtClean="0"/>
            <a:t>Voltaje Low: 1 V</a:t>
          </a:r>
          <a:endParaRPr lang="es-ES"/>
        </a:p>
      </dgm:t>
    </dgm:pt>
    <dgm:pt modelId="{F25C878A-7532-4CAC-91A8-E4A864F9209A}" type="parTrans" cxnId="{1D5BA35C-A500-4135-BBBA-A5A81C36DD25}">
      <dgm:prSet/>
      <dgm:spPr/>
      <dgm:t>
        <a:bodyPr/>
        <a:lstStyle/>
        <a:p>
          <a:endParaRPr lang="es-ES"/>
        </a:p>
      </dgm:t>
    </dgm:pt>
    <dgm:pt modelId="{07C54D7A-37A5-406F-BB6D-8D586488D763}" type="sibTrans" cxnId="{1D5BA35C-A500-4135-BBBA-A5A81C36DD25}">
      <dgm:prSet/>
      <dgm:spPr/>
      <dgm:t>
        <a:bodyPr/>
        <a:lstStyle/>
        <a:p>
          <a:endParaRPr lang="es-ES"/>
        </a:p>
      </dgm:t>
    </dgm:pt>
    <dgm:pt modelId="{1B94310B-436B-4A36-977F-5AC65AF2866B}">
      <dgm:prSet/>
      <dgm:spPr/>
      <dgm:t>
        <a:bodyPr/>
        <a:lstStyle/>
        <a:p>
          <a:r>
            <a:rPr lang="es-ES" smtClean="0"/>
            <a:t>Offset: 1.25 V</a:t>
          </a:r>
          <a:endParaRPr lang="es-ES"/>
        </a:p>
      </dgm:t>
    </dgm:pt>
    <dgm:pt modelId="{33B6F0B1-935F-42DF-B2B2-C8D82FC9EBC1}" type="parTrans" cxnId="{FD6D7927-3FAD-45DC-82CB-D12987BB6B17}">
      <dgm:prSet/>
      <dgm:spPr/>
      <dgm:t>
        <a:bodyPr/>
        <a:lstStyle/>
        <a:p>
          <a:endParaRPr lang="es-ES"/>
        </a:p>
      </dgm:t>
    </dgm:pt>
    <dgm:pt modelId="{174DC78F-2298-4327-93C8-B32CC09AE161}" type="sibTrans" cxnId="{FD6D7927-3FAD-45DC-82CB-D12987BB6B17}">
      <dgm:prSet/>
      <dgm:spPr/>
      <dgm:t>
        <a:bodyPr/>
        <a:lstStyle/>
        <a:p>
          <a:endParaRPr lang="es-ES"/>
        </a:p>
      </dgm:t>
    </dgm:pt>
    <dgm:pt modelId="{DEC8F4EC-EFD7-41EA-9169-CD330A45DB50}">
      <dgm:prSet/>
      <dgm:spPr/>
      <dgm:t>
        <a:bodyPr/>
        <a:lstStyle/>
        <a:p>
          <a:r>
            <a:rPr lang="es-EC" smtClean="0"/>
            <a:t>Amplitud: 0.5 Vpp</a:t>
          </a:r>
          <a:endParaRPr lang="es-ES"/>
        </a:p>
      </dgm:t>
    </dgm:pt>
    <dgm:pt modelId="{DE80B8C9-91DA-4DEB-9038-6768061114F2}" type="parTrans" cxnId="{36E5C9D6-CCD0-4988-A938-44C2CEDDF5FF}">
      <dgm:prSet/>
      <dgm:spPr/>
      <dgm:t>
        <a:bodyPr/>
        <a:lstStyle/>
        <a:p>
          <a:endParaRPr lang="es-ES"/>
        </a:p>
      </dgm:t>
    </dgm:pt>
    <dgm:pt modelId="{94DC02E6-0458-4BF0-BFA1-5EDDCAA3194B}" type="sibTrans" cxnId="{36E5C9D6-CCD0-4988-A938-44C2CEDDF5FF}">
      <dgm:prSet/>
      <dgm:spPr/>
      <dgm:t>
        <a:bodyPr/>
        <a:lstStyle/>
        <a:p>
          <a:endParaRPr lang="es-ES"/>
        </a:p>
      </dgm:t>
    </dgm:pt>
    <dgm:pt modelId="{5DA0F221-DA19-4078-9E26-0C2B8ABB7B9B}">
      <dgm:prSet/>
      <dgm:spPr/>
      <dgm:t>
        <a:bodyPr/>
        <a:lstStyle/>
        <a:p>
          <a:r>
            <a:rPr lang="es-EC" dirty="0" smtClean="0"/>
            <a:t>Frecuencia: 8 KHz</a:t>
          </a:r>
          <a:endParaRPr lang="es-ES" dirty="0"/>
        </a:p>
      </dgm:t>
    </dgm:pt>
    <dgm:pt modelId="{D651FDDC-C888-4648-8B9D-D88656F8A10A}" type="parTrans" cxnId="{FEA13604-0452-4BBD-B1ED-C186E4DEC33E}">
      <dgm:prSet/>
      <dgm:spPr/>
      <dgm:t>
        <a:bodyPr/>
        <a:lstStyle/>
        <a:p>
          <a:endParaRPr lang="es-ES"/>
        </a:p>
      </dgm:t>
    </dgm:pt>
    <dgm:pt modelId="{E4A12DDA-8FB0-4D3D-8657-5968B7C54D3A}" type="sibTrans" cxnId="{FEA13604-0452-4BBD-B1ED-C186E4DEC33E}">
      <dgm:prSet/>
      <dgm:spPr/>
      <dgm:t>
        <a:bodyPr/>
        <a:lstStyle/>
        <a:p>
          <a:endParaRPr lang="es-ES"/>
        </a:p>
      </dgm:t>
    </dgm:pt>
    <dgm:pt modelId="{9F8B245F-3033-4C5B-A009-7EF3FA9B2777}" type="pres">
      <dgm:prSet presAssocID="{AD60EDAB-499F-4750-8518-AF08ED769222}" presName="linearFlow" presStyleCnt="0">
        <dgm:presLayoutVars>
          <dgm:dir/>
          <dgm:animLvl val="lvl"/>
          <dgm:resizeHandles/>
        </dgm:presLayoutVars>
      </dgm:prSet>
      <dgm:spPr/>
      <dgm:t>
        <a:bodyPr/>
        <a:lstStyle/>
        <a:p>
          <a:endParaRPr lang="es-ES"/>
        </a:p>
      </dgm:t>
    </dgm:pt>
    <dgm:pt modelId="{C9356F1E-088C-4A76-974D-EB0A24AAA57B}" type="pres">
      <dgm:prSet presAssocID="{CAFBA9E8-4D42-4F39-BB9E-DDA243682FAF}" presName="compositeNode" presStyleCnt="0">
        <dgm:presLayoutVars>
          <dgm:bulletEnabled val="1"/>
        </dgm:presLayoutVars>
      </dgm:prSet>
      <dgm:spPr/>
    </dgm:pt>
    <dgm:pt modelId="{580C85E3-87DB-4BEA-AC81-935480B91812}" type="pres">
      <dgm:prSet presAssocID="{CAFBA9E8-4D42-4F39-BB9E-DDA243682FAF}" presName="image" presStyleLbl="fgImgPlace1" presStyleIdx="0" presStyleCnt="2"/>
      <dgm:spPr/>
    </dgm:pt>
    <dgm:pt modelId="{9B268ED9-13E4-4CAE-A7E7-BBACE91085B6}" type="pres">
      <dgm:prSet presAssocID="{CAFBA9E8-4D42-4F39-BB9E-DDA243682FAF}" presName="childNode" presStyleLbl="node1" presStyleIdx="0" presStyleCnt="2">
        <dgm:presLayoutVars>
          <dgm:bulletEnabled val="1"/>
        </dgm:presLayoutVars>
      </dgm:prSet>
      <dgm:spPr/>
      <dgm:t>
        <a:bodyPr/>
        <a:lstStyle/>
        <a:p>
          <a:endParaRPr lang="es-ES"/>
        </a:p>
      </dgm:t>
    </dgm:pt>
    <dgm:pt modelId="{079FF387-E9B2-4EB5-A60F-D343EDE82F4A}" type="pres">
      <dgm:prSet presAssocID="{CAFBA9E8-4D42-4F39-BB9E-DDA243682FAF}" presName="parentNode" presStyleLbl="revTx" presStyleIdx="0" presStyleCnt="2">
        <dgm:presLayoutVars>
          <dgm:chMax val="0"/>
          <dgm:bulletEnabled val="1"/>
        </dgm:presLayoutVars>
      </dgm:prSet>
      <dgm:spPr/>
      <dgm:t>
        <a:bodyPr/>
        <a:lstStyle/>
        <a:p>
          <a:endParaRPr lang="es-ES"/>
        </a:p>
      </dgm:t>
    </dgm:pt>
    <dgm:pt modelId="{CE279E38-1D6E-4AB4-A934-3E834C124BCF}" type="pres">
      <dgm:prSet presAssocID="{509FC77E-1BEC-4D24-892C-5CBA470297EB}" presName="sibTrans" presStyleCnt="0"/>
      <dgm:spPr/>
    </dgm:pt>
    <dgm:pt modelId="{6E263841-B6AD-4669-8E11-BD809D599859}" type="pres">
      <dgm:prSet presAssocID="{43E4A8DC-3609-4773-B150-F1479EE0DE75}" presName="compositeNode" presStyleCnt="0">
        <dgm:presLayoutVars>
          <dgm:bulletEnabled val="1"/>
        </dgm:presLayoutVars>
      </dgm:prSet>
      <dgm:spPr/>
    </dgm:pt>
    <dgm:pt modelId="{2D6707C2-07F2-40A7-B9BF-29C12699F023}" type="pres">
      <dgm:prSet presAssocID="{43E4A8DC-3609-4773-B150-F1479EE0DE75}" presName="image" presStyleLbl="fgImgPlace1" presStyleIdx="1" presStyleCnt="2"/>
      <dgm:spPr/>
    </dgm:pt>
    <dgm:pt modelId="{F3681B8C-06D1-4C53-8943-919D48E2244C}" type="pres">
      <dgm:prSet presAssocID="{43E4A8DC-3609-4773-B150-F1479EE0DE75}" presName="childNode" presStyleLbl="node1" presStyleIdx="1" presStyleCnt="2">
        <dgm:presLayoutVars>
          <dgm:bulletEnabled val="1"/>
        </dgm:presLayoutVars>
      </dgm:prSet>
      <dgm:spPr/>
      <dgm:t>
        <a:bodyPr/>
        <a:lstStyle/>
        <a:p>
          <a:endParaRPr lang="es-ES"/>
        </a:p>
      </dgm:t>
    </dgm:pt>
    <dgm:pt modelId="{6FEC7679-7239-4C09-B33E-47D7791C0965}" type="pres">
      <dgm:prSet presAssocID="{43E4A8DC-3609-4773-B150-F1479EE0DE75}" presName="parentNode" presStyleLbl="revTx" presStyleIdx="1" presStyleCnt="2">
        <dgm:presLayoutVars>
          <dgm:chMax val="0"/>
          <dgm:bulletEnabled val="1"/>
        </dgm:presLayoutVars>
      </dgm:prSet>
      <dgm:spPr/>
      <dgm:t>
        <a:bodyPr/>
        <a:lstStyle/>
        <a:p>
          <a:endParaRPr lang="es-ES"/>
        </a:p>
      </dgm:t>
    </dgm:pt>
  </dgm:ptLst>
  <dgm:cxnLst>
    <dgm:cxn modelId="{5EEF4541-CD35-49E0-A920-80C53AC12DDC}" type="presOf" srcId="{1B94310B-436B-4A36-977F-5AC65AF2866B}" destId="{F3681B8C-06D1-4C53-8943-919D48E2244C}" srcOrd="0" destOrd="3" presId="urn:microsoft.com/office/officeart/2005/8/layout/hList2"/>
    <dgm:cxn modelId="{9A0BD417-CA2F-4560-B691-03BC6E2B65DD}" srcId="{CAFBA9E8-4D42-4F39-BB9E-DDA243682FAF}" destId="{9571E719-C3A4-440D-8FF1-32F8D8D87EC3}" srcOrd="1" destOrd="0" parTransId="{E4D1A326-345A-4FDE-826D-E90BBE372D2E}" sibTransId="{19FA1A59-AD50-49B3-A701-7DFC2DD96D13}"/>
    <dgm:cxn modelId="{9F8DF5FE-7EB0-4BE9-877F-D6150F5A52FD}" type="presOf" srcId="{5DA0F221-DA19-4078-9E26-0C2B8ABB7B9B}" destId="{F3681B8C-06D1-4C53-8943-919D48E2244C}" srcOrd="0" destOrd="5" presId="urn:microsoft.com/office/officeart/2005/8/layout/hList2"/>
    <dgm:cxn modelId="{B2091439-31BB-4B6C-BCF9-6DA16D64F2E6}" type="presOf" srcId="{824CF9C5-9654-41AF-931C-784DFB9BCC94}" destId="{9B268ED9-13E4-4CAE-A7E7-BBACE91085B6}" srcOrd="0" destOrd="5" presId="urn:microsoft.com/office/officeart/2005/8/layout/hList2"/>
    <dgm:cxn modelId="{D97A75F1-04E9-4A65-8FDB-7B5AA56091F9}" type="presOf" srcId="{4C8B623C-2A3B-414F-A66C-F137AE1DE113}" destId="{9B268ED9-13E4-4CAE-A7E7-BBACE91085B6}" srcOrd="0" destOrd="4" presId="urn:microsoft.com/office/officeart/2005/8/layout/hList2"/>
    <dgm:cxn modelId="{B2322336-3F6E-4C7E-8483-631B341B7718}" srcId="{CAFBA9E8-4D42-4F39-BB9E-DDA243682FAF}" destId="{A63093D5-5485-4814-A025-5133CD80BE02}" srcOrd="2" destOrd="0" parTransId="{B90766D3-4D5F-46CD-A567-0A65D46812AA}" sibTransId="{707D4F55-3BC8-4E71-825C-E714A9C18E1B}"/>
    <dgm:cxn modelId="{511DAAC2-4D40-465E-888E-0DEC0D5E407D}" srcId="{43E4A8DC-3609-4773-B150-F1479EE0DE75}" destId="{972347E4-0CDC-42E1-92BC-808E51829D5E}" srcOrd="1" destOrd="0" parTransId="{714DCC8F-BD6E-4618-9F73-6776500FFBF2}" sibTransId="{0D496A79-A042-40AD-981C-EEFBDDFCBFAA}"/>
    <dgm:cxn modelId="{FEA13604-0452-4BBD-B1ED-C186E4DEC33E}" srcId="{43E4A8DC-3609-4773-B150-F1479EE0DE75}" destId="{5DA0F221-DA19-4078-9E26-0C2B8ABB7B9B}" srcOrd="5" destOrd="0" parTransId="{D651FDDC-C888-4648-8B9D-D88656F8A10A}" sibTransId="{E4A12DDA-8FB0-4D3D-8657-5968B7C54D3A}"/>
    <dgm:cxn modelId="{ECAF5B5E-7A09-4D68-9EBA-84C66F582EA2}" type="presOf" srcId="{A63093D5-5485-4814-A025-5133CD80BE02}" destId="{9B268ED9-13E4-4CAE-A7E7-BBACE91085B6}" srcOrd="0" destOrd="2" presId="urn:microsoft.com/office/officeart/2005/8/layout/hList2"/>
    <dgm:cxn modelId="{8A636C7A-A86E-4F5C-8499-2990970B7B29}" type="presOf" srcId="{972347E4-0CDC-42E1-92BC-808E51829D5E}" destId="{F3681B8C-06D1-4C53-8943-919D48E2244C}" srcOrd="0" destOrd="1" presId="urn:microsoft.com/office/officeart/2005/8/layout/hList2"/>
    <dgm:cxn modelId="{FD6D7927-3FAD-45DC-82CB-D12987BB6B17}" srcId="{43E4A8DC-3609-4773-B150-F1479EE0DE75}" destId="{1B94310B-436B-4A36-977F-5AC65AF2866B}" srcOrd="3" destOrd="0" parTransId="{33B6F0B1-935F-42DF-B2B2-C8D82FC9EBC1}" sibTransId="{174DC78F-2298-4327-93C8-B32CC09AE161}"/>
    <dgm:cxn modelId="{9ED89545-8A82-4C49-BEF7-1B29B6A38438}" type="presOf" srcId="{AD60EDAB-499F-4750-8518-AF08ED769222}" destId="{9F8B245F-3033-4C5B-A009-7EF3FA9B2777}" srcOrd="0" destOrd="0" presId="urn:microsoft.com/office/officeart/2005/8/layout/hList2"/>
    <dgm:cxn modelId="{BFE89334-F896-42D3-964F-2D86BF92F1F5}" type="presOf" srcId="{B234BEE9-30DD-4CC9-953B-266DB5A887E2}" destId="{9B268ED9-13E4-4CAE-A7E7-BBACE91085B6}" srcOrd="0" destOrd="3" presId="urn:microsoft.com/office/officeart/2005/8/layout/hList2"/>
    <dgm:cxn modelId="{28D3D966-EE13-4CDA-806B-DAA3FCEE9498}" srcId="{CAFBA9E8-4D42-4F39-BB9E-DDA243682FAF}" destId="{DEEF96ED-65BE-4107-93EF-9A32A02C5418}" srcOrd="0" destOrd="0" parTransId="{73B930DF-981B-4AE8-B29C-714E304311CA}" sibTransId="{CB2E5402-5265-4D69-AF64-71C755A07B29}"/>
    <dgm:cxn modelId="{4F7B383B-331B-41F4-A21F-25D8654AF6A3}" type="presOf" srcId="{DEC8F4EC-EFD7-41EA-9169-CD330A45DB50}" destId="{F3681B8C-06D1-4C53-8943-919D48E2244C}" srcOrd="0" destOrd="4" presId="urn:microsoft.com/office/officeart/2005/8/layout/hList2"/>
    <dgm:cxn modelId="{1610B445-328A-46C3-9C19-436165F77703}" type="presOf" srcId="{CAFBA9E8-4D42-4F39-BB9E-DDA243682FAF}" destId="{079FF387-E9B2-4EB5-A60F-D343EDE82F4A}" srcOrd="0" destOrd="0" presId="urn:microsoft.com/office/officeart/2005/8/layout/hList2"/>
    <dgm:cxn modelId="{1D5BA35C-A500-4135-BBBA-A5A81C36DD25}" srcId="{43E4A8DC-3609-4773-B150-F1479EE0DE75}" destId="{3B3F99B9-368F-45C1-97FA-5067C5AF02D2}" srcOrd="2" destOrd="0" parTransId="{F25C878A-7532-4CAC-91A8-E4A864F9209A}" sibTransId="{07C54D7A-37A5-406F-BB6D-8D586488D763}"/>
    <dgm:cxn modelId="{B9B6F619-00D7-43FD-B148-23308178CC68}" srcId="{CAFBA9E8-4D42-4F39-BB9E-DDA243682FAF}" destId="{824CF9C5-9654-41AF-931C-784DFB9BCC94}" srcOrd="5" destOrd="0" parTransId="{3CBF9103-7F01-4D14-865D-56FBFA12FC4E}" sibTransId="{EA864D20-F657-4924-9B89-6C9388E251C7}"/>
    <dgm:cxn modelId="{29C6EB23-459B-4CEC-8649-1539ADA407AB}" type="presOf" srcId="{3B3F99B9-368F-45C1-97FA-5067C5AF02D2}" destId="{F3681B8C-06D1-4C53-8943-919D48E2244C}" srcOrd="0" destOrd="2" presId="urn:microsoft.com/office/officeart/2005/8/layout/hList2"/>
    <dgm:cxn modelId="{8894A5D3-C81A-40D3-8E1B-34EB6A88B6C1}" srcId="{AD60EDAB-499F-4750-8518-AF08ED769222}" destId="{43E4A8DC-3609-4773-B150-F1479EE0DE75}" srcOrd="1" destOrd="0" parTransId="{7D152E5F-2675-47E1-BDA8-ADFD609054F8}" sibTransId="{60AB5ED7-9BE9-4325-AE75-9707136155ED}"/>
    <dgm:cxn modelId="{9FBA5A07-53CB-424D-B4F3-1907595BBFE1}" type="presOf" srcId="{43E4A8DC-3609-4773-B150-F1479EE0DE75}" destId="{6FEC7679-7239-4C09-B33E-47D7791C0965}" srcOrd="0" destOrd="0" presId="urn:microsoft.com/office/officeart/2005/8/layout/hList2"/>
    <dgm:cxn modelId="{56052529-4A05-476B-A4E3-CC7CF4187D95}" type="presOf" srcId="{DEEF96ED-65BE-4107-93EF-9A32A02C5418}" destId="{9B268ED9-13E4-4CAE-A7E7-BBACE91085B6}" srcOrd="0" destOrd="0" presId="urn:microsoft.com/office/officeart/2005/8/layout/hList2"/>
    <dgm:cxn modelId="{A02758AA-41A9-4316-8D47-84516C82D9AA}" srcId="{43E4A8DC-3609-4773-B150-F1479EE0DE75}" destId="{0D05E325-9088-4744-88A6-D346B6305960}" srcOrd="0" destOrd="0" parTransId="{54FEA29E-79AB-4479-9054-9D71CC5D3294}" sibTransId="{5019C116-B82F-43A0-9073-D38E88D0D6A4}"/>
    <dgm:cxn modelId="{F20FDEF4-079B-485B-AF17-D7B0E73C1092}" srcId="{CAFBA9E8-4D42-4F39-BB9E-DDA243682FAF}" destId="{B234BEE9-30DD-4CC9-953B-266DB5A887E2}" srcOrd="3" destOrd="0" parTransId="{F7641CF4-61D9-4F1B-8B56-D6C3B665EDC7}" sibTransId="{7216DAE5-038E-4514-8174-AACB73C7A017}"/>
    <dgm:cxn modelId="{1EB312C3-EB6D-4087-B4DD-CF11D4090CC4}" srcId="{AD60EDAB-499F-4750-8518-AF08ED769222}" destId="{CAFBA9E8-4D42-4F39-BB9E-DDA243682FAF}" srcOrd="0" destOrd="0" parTransId="{601D7EBD-7025-4CF3-8449-DE70B543832D}" sibTransId="{509FC77E-1BEC-4D24-892C-5CBA470297EB}"/>
    <dgm:cxn modelId="{7660C0F7-1FFF-4900-A1F6-F9CB0C75A70C}" type="presOf" srcId="{9571E719-C3A4-440D-8FF1-32F8D8D87EC3}" destId="{9B268ED9-13E4-4CAE-A7E7-BBACE91085B6}" srcOrd="0" destOrd="1" presId="urn:microsoft.com/office/officeart/2005/8/layout/hList2"/>
    <dgm:cxn modelId="{EEF03967-1C40-4D60-92C6-A270D0255841}" srcId="{CAFBA9E8-4D42-4F39-BB9E-DDA243682FAF}" destId="{4C8B623C-2A3B-414F-A66C-F137AE1DE113}" srcOrd="4" destOrd="0" parTransId="{7C2C9762-BD85-4916-8C65-EF67C82A14CC}" sibTransId="{FFCB8101-13BF-4AEB-AAD0-BFA24AF40F14}"/>
    <dgm:cxn modelId="{99BA480F-6DDD-4A43-92C8-EE4DAB00654A}" type="presOf" srcId="{0D05E325-9088-4744-88A6-D346B6305960}" destId="{F3681B8C-06D1-4C53-8943-919D48E2244C}" srcOrd="0" destOrd="0" presId="urn:microsoft.com/office/officeart/2005/8/layout/hList2"/>
    <dgm:cxn modelId="{36E5C9D6-CCD0-4988-A938-44C2CEDDF5FF}" srcId="{43E4A8DC-3609-4773-B150-F1479EE0DE75}" destId="{DEC8F4EC-EFD7-41EA-9169-CD330A45DB50}" srcOrd="4" destOrd="0" parTransId="{DE80B8C9-91DA-4DEB-9038-6768061114F2}" sibTransId="{94DC02E6-0458-4BF0-BFA1-5EDDCAA3194B}"/>
    <dgm:cxn modelId="{BE2D06A1-F17B-4F1A-963D-87483E01A852}" type="presParOf" srcId="{9F8B245F-3033-4C5B-A009-7EF3FA9B2777}" destId="{C9356F1E-088C-4A76-974D-EB0A24AAA57B}" srcOrd="0" destOrd="0" presId="urn:microsoft.com/office/officeart/2005/8/layout/hList2"/>
    <dgm:cxn modelId="{417378E2-4869-4114-AFF1-FDB1955DD648}" type="presParOf" srcId="{C9356F1E-088C-4A76-974D-EB0A24AAA57B}" destId="{580C85E3-87DB-4BEA-AC81-935480B91812}" srcOrd="0" destOrd="0" presId="urn:microsoft.com/office/officeart/2005/8/layout/hList2"/>
    <dgm:cxn modelId="{20533998-FCF9-4692-80D9-C868B420FE6E}" type="presParOf" srcId="{C9356F1E-088C-4A76-974D-EB0A24AAA57B}" destId="{9B268ED9-13E4-4CAE-A7E7-BBACE91085B6}" srcOrd="1" destOrd="0" presId="urn:microsoft.com/office/officeart/2005/8/layout/hList2"/>
    <dgm:cxn modelId="{DDE8D30C-5AC9-41BF-B606-D310A9324FE6}" type="presParOf" srcId="{C9356F1E-088C-4A76-974D-EB0A24AAA57B}" destId="{079FF387-E9B2-4EB5-A60F-D343EDE82F4A}" srcOrd="2" destOrd="0" presId="urn:microsoft.com/office/officeart/2005/8/layout/hList2"/>
    <dgm:cxn modelId="{EC986700-C386-462E-92BD-0335CAF1BD7F}" type="presParOf" srcId="{9F8B245F-3033-4C5B-A009-7EF3FA9B2777}" destId="{CE279E38-1D6E-4AB4-A934-3E834C124BCF}" srcOrd="1" destOrd="0" presId="urn:microsoft.com/office/officeart/2005/8/layout/hList2"/>
    <dgm:cxn modelId="{24839CB1-2751-4060-9057-1691FAF90F90}" type="presParOf" srcId="{9F8B245F-3033-4C5B-A009-7EF3FA9B2777}" destId="{6E263841-B6AD-4669-8E11-BD809D599859}" srcOrd="2" destOrd="0" presId="urn:microsoft.com/office/officeart/2005/8/layout/hList2"/>
    <dgm:cxn modelId="{95B64A8B-4B1C-4E9A-8799-EA010D372786}" type="presParOf" srcId="{6E263841-B6AD-4669-8E11-BD809D599859}" destId="{2D6707C2-07F2-40A7-B9BF-29C12699F023}" srcOrd="0" destOrd="0" presId="urn:microsoft.com/office/officeart/2005/8/layout/hList2"/>
    <dgm:cxn modelId="{7A31EF72-B3E1-4DE5-8776-898ACD141EAF}" type="presParOf" srcId="{6E263841-B6AD-4669-8E11-BD809D599859}" destId="{F3681B8C-06D1-4C53-8943-919D48E2244C}" srcOrd="1" destOrd="0" presId="urn:microsoft.com/office/officeart/2005/8/layout/hList2"/>
    <dgm:cxn modelId="{38C2248F-97B8-41AD-B354-6DA0B26490FC}" type="presParOf" srcId="{6E263841-B6AD-4669-8E11-BD809D599859}" destId="{6FEC7679-7239-4C09-B33E-47D7791C096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907D6C-CE2C-4A38-99F9-6D04B7089077}" type="doc">
      <dgm:prSet loTypeId="urn:microsoft.com/office/officeart/2008/layout/AlternatingPictureBlocks" loCatId="list" qsTypeId="urn:microsoft.com/office/officeart/2005/8/quickstyle/3d2" qsCatId="3D" csTypeId="urn:microsoft.com/office/officeart/2005/8/colors/accent3_1" csCatId="accent3" phldr="1"/>
      <dgm:spPr/>
    </dgm:pt>
    <dgm:pt modelId="{FF1F354C-C0CA-43F3-AC00-90F6EEC69ABA}">
      <dgm:prSet phldrT="[Texto]"/>
      <dgm:spPr/>
      <dgm:t>
        <a:bodyPr/>
        <a:lstStyle/>
        <a:p>
          <a:pPr algn="just"/>
          <a:r>
            <a:rPr lang="es-EC" dirty="0" smtClean="0"/>
            <a:t>Adicional al sistema realizado, se implementó con equipos de laboratorio, la generación de una señal que permite interferir la banda GPS (1.575 GHz), por medio del generador vectorial de señales RF E4438C de </a:t>
          </a:r>
          <a:r>
            <a:rPr lang="es-EC" dirty="0" err="1" smtClean="0"/>
            <a:t>Agilent</a:t>
          </a:r>
          <a:r>
            <a:rPr lang="es-EC" dirty="0" smtClean="0"/>
            <a:t>, con un ancho de banda de 10 MHz.</a:t>
          </a:r>
          <a:endParaRPr lang="es-ES" dirty="0"/>
        </a:p>
      </dgm:t>
    </dgm:pt>
    <dgm:pt modelId="{845189BC-45F5-4D8D-BEB1-DFE2C5B88C0B}" type="parTrans" cxnId="{7D37F88E-140F-4DDB-99B6-204FA10FB618}">
      <dgm:prSet/>
      <dgm:spPr/>
      <dgm:t>
        <a:bodyPr/>
        <a:lstStyle/>
        <a:p>
          <a:endParaRPr lang="es-ES"/>
        </a:p>
      </dgm:t>
    </dgm:pt>
    <dgm:pt modelId="{D105CA56-FC09-4EE0-92AC-DD5F87C1A118}" type="sibTrans" cxnId="{7D37F88E-140F-4DDB-99B6-204FA10FB618}">
      <dgm:prSet/>
      <dgm:spPr/>
      <dgm:t>
        <a:bodyPr/>
        <a:lstStyle/>
        <a:p>
          <a:endParaRPr lang="es-ES"/>
        </a:p>
      </dgm:t>
    </dgm:pt>
    <dgm:pt modelId="{9CBC4C75-DADC-473E-B55E-A178912988C3}">
      <dgm:prSet phldrT="[Texto]"/>
      <dgm:spPr/>
      <dgm:t>
        <a:bodyPr/>
        <a:lstStyle/>
        <a:p>
          <a:pPr algn="just"/>
          <a:r>
            <a:rPr lang="es-EC" dirty="0" smtClean="0"/>
            <a:t>En esta etapa, a modo de comparación se realizaron pruebas de interferencia a las bandas de WIFI de 2.4 GHz y 5.8 GHz con un ancho de banda de 32 MHz.</a:t>
          </a:r>
          <a:endParaRPr lang="es-ES" dirty="0"/>
        </a:p>
      </dgm:t>
    </dgm:pt>
    <dgm:pt modelId="{53553527-EFF3-4C1A-8EC8-DB12A4E4ED1F}" type="parTrans" cxnId="{9D43C892-1648-49D9-928C-EF0F6CE78EA9}">
      <dgm:prSet/>
      <dgm:spPr/>
      <dgm:t>
        <a:bodyPr/>
        <a:lstStyle/>
        <a:p>
          <a:endParaRPr lang="es-ES"/>
        </a:p>
      </dgm:t>
    </dgm:pt>
    <dgm:pt modelId="{3C342406-786C-4148-8EE6-0BAB3A3BE951}" type="sibTrans" cxnId="{9D43C892-1648-49D9-928C-EF0F6CE78EA9}">
      <dgm:prSet/>
      <dgm:spPr/>
      <dgm:t>
        <a:bodyPr/>
        <a:lstStyle/>
        <a:p>
          <a:endParaRPr lang="es-ES"/>
        </a:p>
      </dgm:t>
    </dgm:pt>
    <dgm:pt modelId="{139C31EB-CFE6-4BA3-BEF7-47B98A8CBD06}">
      <dgm:prSet phldrT="[Texto]"/>
      <dgm:spPr/>
      <dgm:t>
        <a:bodyPr/>
        <a:lstStyle/>
        <a:p>
          <a:pPr algn="just"/>
          <a:r>
            <a:rPr lang="es-EC" dirty="0" smtClean="0"/>
            <a:t>La señal de salida del generador se conecta directamente con el amplificador y este a su vez se conecta con la antena</a:t>
          </a:r>
          <a:endParaRPr lang="es-ES" dirty="0"/>
        </a:p>
      </dgm:t>
    </dgm:pt>
    <dgm:pt modelId="{F53F9B56-6D62-40BF-B7CD-F3D906D25290}" type="parTrans" cxnId="{76518436-6583-4052-8B15-CE0996274E7C}">
      <dgm:prSet/>
      <dgm:spPr/>
      <dgm:t>
        <a:bodyPr/>
        <a:lstStyle/>
        <a:p>
          <a:endParaRPr lang="es-ES"/>
        </a:p>
      </dgm:t>
    </dgm:pt>
    <dgm:pt modelId="{B1DCC583-6751-4E28-866F-EA9951189F5B}" type="sibTrans" cxnId="{76518436-6583-4052-8B15-CE0996274E7C}">
      <dgm:prSet/>
      <dgm:spPr/>
      <dgm:t>
        <a:bodyPr/>
        <a:lstStyle/>
        <a:p>
          <a:endParaRPr lang="es-ES"/>
        </a:p>
      </dgm:t>
    </dgm:pt>
    <dgm:pt modelId="{3CAC0F0A-45CE-40AE-9265-24B034C59EF7}" type="pres">
      <dgm:prSet presAssocID="{03907D6C-CE2C-4A38-99F9-6D04B7089077}" presName="linearFlow" presStyleCnt="0">
        <dgm:presLayoutVars>
          <dgm:dir/>
          <dgm:resizeHandles val="exact"/>
        </dgm:presLayoutVars>
      </dgm:prSet>
      <dgm:spPr/>
    </dgm:pt>
    <dgm:pt modelId="{0B7EDFE2-714D-499B-8D2A-9F3777A6E210}" type="pres">
      <dgm:prSet presAssocID="{FF1F354C-C0CA-43F3-AC00-90F6EEC69ABA}" presName="comp" presStyleCnt="0"/>
      <dgm:spPr/>
    </dgm:pt>
    <dgm:pt modelId="{94F29A6B-4F07-47CF-A6D3-004977916FDC}" type="pres">
      <dgm:prSet presAssocID="{FF1F354C-C0CA-43F3-AC00-90F6EEC69ABA}" presName="rect2" presStyleLbl="node1" presStyleIdx="0" presStyleCnt="3">
        <dgm:presLayoutVars>
          <dgm:bulletEnabled val="1"/>
        </dgm:presLayoutVars>
      </dgm:prSet>
      <dgm:spPr/>
      <dgm:t>
        <a:bodyPr/>
        <a:lstStyle/>
        <a:p>
          <a:endParaRPr lang="es-ES"/>
        </a:p>
      </dgm:t>
    </dgm:pt>
    <dgm:pt modelId="{DDA10FCE-CBAF-48A6-99F7-E66FE0A9657B}" type="pres">
      <dgm:prSet presAssocID="{FF1F354C-C0CA-43F3-AC00-90F6EEC69ABA}" presName="rect1" presStyleLbl="lnNode1" presStyleIdx="0" presStyleCnt="3"/>
      <dgm:spPr/>
    </dgm:pt>
    <dgm:pt modelId="{99682C10-ED59-4C63-BE2F-04673FD59497}" type="pres">
      <dgm:prSet presAssocID="{D105CA56-FC09-4EE0-92AC-DD5F87C1A118}" presName="sibTrans" presStyleCnt="0"/>
      <dgm:spPr/>
    </dgm:pt>
    <dgm:pt modelId="{B329EE4F-3672-4B3E-BB25-07AD0BAB798D}" type="pres">
      <dgm:prSet presAssocID="{9CBC4C75-DADC-473E-B55E-A178912988C3}" presName="comp" presStyleCnt="0"/>
      <dgm:spPr/>
    </dgm:pt>
    <dgm:pt modelId="{7ABDA104-3CDC-42EA-99EB-DE1C950E3040}" type="pres">
      <dgm:prSet presAssocID="{9CBC4C75-DADC-473E-B55E-A178912988C3}" presName="rect2" presStyleLbl="node1" presStyleIdx="1" presStyleCnt="3">
        <dgm:presLayoutVars>
          <dgm:bulletEnabled val="1"/>
        </dgm:presLayoutVars>
      </dgm:prSet>
      <dgm:spPr/>
      <dgm:t>
        <a:bodyPr/>
        <a:lstStyle/>
        <a:p>
          <a:endParaRPr lang="es-ES"/>
        </a:p>
      </dgm:t>
    </dgm:pt>
    <dgm:pt modelId="{69291D52-33B0-4713-9D39-EB609ACD2B81}" type="pres">
      <dgm:prSet presAssocID="{9CBC4C75-DADC-473E-B55E-A178912988C3}" presName="rect1" presStyleLbl="lnNode1" presStyleIdx="1" presStyleCnt="3"/>
      <dgm:spPr/>
    </dgm:pt>
    <dgm:pt modelId="{3DE28454-3E1E-4771-95C7-8D9797078035}" type="pres">
      <dgm:prSet presAssocID="{3C342406-786C-4148-8EE6-0BAB3A3BE951}" presName="sibTrans" presStyleCnt="0"/>
      <dgm:spPr/>
    </dgm:pt>
    <dgm:pt modelId="{4F0A5841-9D32-45C7-ABCE-99BF6C36A3BB}" type="pres">
      <dgm:prSet presAssocID="{139C31EB-CFE6-4BA3-BEF7-47B98A8CBD06}" presName="comp" presStyleCnt="0"/>
      <dgm:spPr/>
    </dgm:pt>
    <dgm:pt modelId="{BBD23504-E1F2-4709-9F00-C83FB94B5DE2}" type="pres">
      <dgm:prSet presAssocID="{139C31EB-CFE6-4BA3-BEF7-47B98A8CBD06}" presName="rect2" presStyleLbl="node1" presStyleIdx="2" presStyleCnt="3">
        <dgm:presLayoutVars>
          <dgm:bulletEnabled val="1"/>
        </dgm:presLayoutVars>
      </dgm:prSet>
      <dgm:spPr/>
      <dgm:t>
        <a:bodyPr/>
        <a:lstStyle/>
        <a:p>
          <a:endParaRPr lang="es-ES"/>
        </a:p>
      </dgm:t>
    </dgm:pt>
    <dgm:pt modelId="{B5395013-04E2-4121-96DA-680EDDA349AA}" type="pres">
      <dgm:prSet presAssocID="{139C31EB-CFE6-4BA3-BEF7-47B98A8CBD06}" presName="rect1" presStyleLbl="lnNode1" presStyleIdx="2" presStyleCnt="3"/>
      <dgm:spPr/>
    </dgm:pt>
  </dgm:ptLst>
  <dgm:cxnLst>
    <dgm:cxn modelId="{B037A915-3323-4CAF-BBEC-6083A10E8CB2}" type="presOf" srcId="{9CBC4C75-DADC-473E-B55E-A178912988C3}" destId="{7ABDA104-3CDC-42EA-99EB-DE1C950E3040}" srcOrd="0" destOrd="0" presId="urn:microsoft.com/office/officeart/2008/layout/AlternatingPictureBlocks"/>
    <dgm:cxn modelId="{9D43C892-1648-49D9-928C-EF0F6CE78EA9}" srcId="{03907D6C-CE2C-4A38-99F9-6D04B7089077}" destId="{9CBC4C75-DADC-473E-B55E-A178912988C3}" srcOrd="1" destOrd="0" parTransId="{53553527-EFF3-4C1A-8EC8-DB12A4E4ED1F}" sibTransId="{3C342406-786C-4148-8EE6-0BAB3A3BE951}"/>
    <dgm:cxn modelId="{1B749B78-4082-4295-9F1D-77AB064B1A98}" type="presOf" srcId="{FF1F354C-C0CA-43F3-AC00-90F6EEC69ABA}" destId="{94F29A6B-4F07-47CF-A6D3-004977916FDC}" srcOrd="0" destOrd="0" presId="urn:microsoft.com/office/officeart/2008/layout/AlternatingPictureBlocks"/>
    <dgm:cxn modelId="{5503C130-6698-4F9D-AF24-D5F3CAF9D38E}" type="presOf" srcId="{03907D6C-CE2C-4A38-99F9-6D04B7089077}" destId="{3CAC0F0A-45CE-40AE-9265-24B034C59EF7}" srcOrd="0" destOrd="0" presId="urn:microsoft.com/office/officeart/2008/layout/AlternatingPictureBlocks"/>
    <dgm:cxn modelId="{7D37F88E-140F-4DDB-99B6-204FA10FB618}" srcId="{03907D6C-CE2C-4A38-99F9-6D04B7089077}" destId="{FF1F354C-C0CA-43F3-AC00-90F6EEC69ABA}" srcOrd="0" destOrd="0" parTransId="{845189BC-45F5-4D8D-BEB1-DFE2C5B88C0B}" sibTransId="{D105CA56-FC09-4EE0-92AC-DD5F87C1A118}"/>
    <dgm:cxn modelId="{76518436-6583-4052-8B15-CE0996274E7C}" srcId="{03907D6C-CE2C-4A38-99F9-6D04B7089077}" destId="{139C31EB-CFE6-4BA3-BEF7-47B98A8CBD06}" srcOrd="2" destOrd="0" parTransId="{F53F9B56-6D62-40BF-B7CD-F3D906D25290}" sibTransId="{B1DCC583-6751-4E28-866F-EA9951189F5B}"/>
    <dgm:cxn modelId="{B23A7932-BA29-4AEC-8E57-4562374F4325}" type="presOf" srcId="{139C31EB-CFE6-4BA3-BEF7-47B98A8CBD06}" destId="{BBD23504-E1F2-4709-9F00-C83FB94B5DE2}" srcOrd="0" destOrd="0" presId="urn:microsoft.com/office/officeart/2008/layout/AlternatingPictureBlocks"/>
    <dgm:cxn modelId="{821D8375-BDC1-45E6-A182-334E5A7BD3EB}" type="presParOf" srcId="{3CAC0F0A-45CE-40AE-9265-24B034C59EF7}" destId="{0B7EDFE2-714D-499B-8D2A-9F3777A6E210}" srcOrd="0" destOrd="0" presId="urn:microsoft.com/office/officeart/2008/layout/AlternatingPictureBlocks"/>
    <dgm:cxn modelId="{85DA9F7D-9F4D-462C-9DBA-20758B379921}" type="presParOf" srcId="{0B7EDFE2-714D-499B-8D2A-9F3777A6E210}" destId="{94F29A6B-4F07-47CF-A6D3-004977916FDC}" srcOrd="0" destOrd="0" presId="urn:microsoft.com/office/officeart/2008/layout/AlternatingPictureBlocks"/>
    <dgm:cxn modelId="{2953A73A-1854-4B5B-AE14-E93AFD87C3AB}" type="presParOf" srcId="{0B7EDFE2-714D-499B-8D2A-9F3777A6E210}" destId="{DDA10FCE-CBAF-48A6-99F7-E66FE0A9657B}" srcOrd="1" destOrd="0" presId="urn:microsoft.com/office/officeart/2008/layout/AlternatingPictureBlocks"/>
    <dgm:cxn modelId="{05A339E4-AECB-47F0-AD34-267552066F91}" type="presParOf" srcId="{3CAC0F0A-45CE-40AE-9265-24B034C59EF7}" destId="{99682C10-ED59-4C63-BE2F-04673FD59497}" srcOrd="1" destOrd="0" presId="urn:microsoft.com/office/officeart/2008/layout/AlternatingPictureBlocks"/>
    <dgm:cxn modelId="{8BA06C34-982D-4AED-812F-52130EC2C34C}" type="presParOf" srcId="{3CAC0F0A-45CE-40AE-9265-24B034C59EF7}" destId="{B329EE4F-3672-4B3E-BB25-07AD0BAB798D}" srcOrd="2" destOrd="0" presId="urn:microsoft.com/office/officeart/2008/layout/AlternatingPictureBlocks"/>
    <dgm:cxn modelId="{1E5191EB-01CF-4F2E-82BD-BC3EC4109F3F}" type="presParOf" srcId="{B329EE4F-3672-4B3E-BB25-07AD0BAB798D}" destId="{7ABDA104-3CDC-42EA-99EB-DE1C950E3040}" srcOrd="0" destOrd="0" presId="urn:microsoft.com/office/officeart/2008/layout/AlternatingPictureBlocks"/>
    <dgm:cxn modelId="{B54E4C71-792A-4CCA-A831-A50D5CFBFAE2}" type="presParOf" srcId="{B329EE4F-3672-4B3E-BB25-07AD0BAB798D}" destId="{69291D52-33B0-4713-9D39-EB609ACD2B81}" srcOrd="1" destOrd="0" presId="urn:microsoft.com/office/officeart/2008/layout/AlternatingPictureBlocks"/>
    <dgm:cxn modelId="{40B01964-05A2-4C20-91F0-24AD1C0C71B3}" type="presParOf" srcId="{3CAC0F0A-45CE-40AE-9265-24B034C59EF7}" destId="{3DE28454-3E1E-4771-95C7-8D9797078035}" srcOrd="3" destOrd="0" presId="urn:microsoft.com/office/officeart/2008/layout/AlternatingPictureBlocks"/>
    <dgm:cxn modelId="{39ED9BAF-6B90-401E-9751-3D2879BAA76C}" type="presParOf" srcId="{3CAC0F0A-45CE-40AE-9265-24B034C59EF7}" destId="{4F0A5841-9D32-45C7-ABCE-99BF6C36A3BB}" srcOrd="4" destOrd="0" presId="urn:microsoft.com/office/officeart/2008/layout/AlternatingPictureBlocks"/>
    <dgm:cxn modelId="{37FDD41B-31F7-4C15-B176-A5BC88B7C407}" type="presParOf" srcId="{4F0A5841-9D32-45C7-ABCE-99BF6C36A3BB}" destId="{BBD23504-E1F2-4709-9F00-C83FB94B5DE2}" srcOrd="0" destOrd="0" presId="urn:microsoft.com/office/officeart/2008/layout/AlternatingPictureBlocks"/>
    <dgm:cxn modelId="{4A9A89EB-D360-4BEE-AD21-3DB855314A07}" type="presParOf" srcId="{4F0A5841-9D32-45C7-ABCE-99BF6C36A3BB}" destId="{B5395013-04E2-4121-96DA-680EDDA349AA}"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DD3A40-E83B-4659-9A66-C4F9E21AC5D9}"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S"/>
        </a:p>
      </dgm:t>
    </dgm:pt>
    <dgm:pt modelId="{84E90841-1B6B-46F2-83EF-7A58CD4262DC}">
      <dgm:prSet phldrT="[Texto]" custT="1"/>
      <dgm:spPr>
        <a:blipFill rotWithShape="1">
          <a:blip xmlns:r="http://schemas.openxmlformats.org/officeDocument/2006/relationships" r:embed="rId1"/>
          <a:stretch>
            <a:fillRect t="-12919" b="-17225"/>
          </a:stretch>
        </a:blipFill>
      </dgm:spPr>
      <dgm:t>
        <a:bodyPr/>
        <a:lstStyle/>
        <a:p>
          <a:r>
            <a:rPr lang="es-ES">
              <a:noFill/>
            </a:rPr>
            <a:t> </a:t>
          </a:r>
        </a:p>
      </dgm:t>
    </dgm:pt>
    <dgm:pt modelId="{AA3CAD0C-3433-488C-9868-9351FD66A5D9}" type="parTrans" cxnId="{F8978FB3-ABAE-467B-80C6-9AB16CAA8A3B}">
      <dgm:prSet/>
      <dgm:spPr/>
      <dgm:t>
        <a:bodyPr/>
        <a:lstStyle/>
        <a:p>
          <a:endParaRPr lang="es-ES"/>
        </a:p>
      </dgm:t>
    </dgm:pt>
    <dgm:pt modelId="{5B7C3374-B6A5-4A1A-B41C-D16D22201FB4}" type="sibTrans" cxnId="{F8978FB3-ABAE-467B-80C6-9AB16CAA8A3B}">
      <dgm:prSet/>
      <dgm:spPr/>
      <dgm:t>
        <a:bodyPr/>
        <a:lstStyle/>
        <a:p>
          <a:endParaRPr lang="es-ES"/>
        </a:p>
      </dgm:t>
    </dgm:pt>
    <dgm:pt modelId="{0ECF4048-3037-4B4E-B375-B6FE93D2C4E1}">
      <dgm:prSet phldrT="[Texto]" custT="1"/>
      <dgm:spPr>
        <a:blipFill rotWithShape="1">
          <a:blip xmlns:r="http://schemas.openxmlformats.org/officeDocument/2006/relationships" r:embed="rId2"/>
          <a:stretch>
            <a:fillRect t="-3693"/>
          </a:stretch>
        </a:blipFill>
      </dgm:spPr>
      <dgm:t>
        <a:bodyPr/>
        <a:lstStyle/>
        <a:p>
          <a:r>
            <a:rPr lang="es-ES">
              <a:noFill/>
            </a:rPr>
            <a:t> </a:t>
          </a:r>
        </a:p>
      </dgm:t>
    </dgm:pt>
    <dgm:pt modelId="{F09FBA38-350A-4660-8C0D-45799EA19E11}" type="parTrans" cxnId="{CE40822F-E735-48D2-BBCC-ACD2B5CE8AB2}">
      <dgm:prSet/>
      <dgm:spPr/>
      <dgm:t>
        <a:bodyPr/>
        <a:lstStyle/>
        <a:p>
          <a:endParaRPr lang="es-ES"/>
        </a:p>
      </dgm:t>
    </dgm:pt>
    <dgm:pt modelId="{C4A4EB89-7014-4938-A8D2-81AC61F0BBED}" type="sibTrans" cxnId="{CE40822F-E735-48D2-BBCC-ACD2B5CE8AB2}">
      <dgm:prSet/>
      <dgm:spPr/>
      <dgm:t>
        <a:bodyPr/>
        <a:lstStyle/>
        <a:p>
          <a:endParaRPr lang="es-ES"/>
        </a:p>
      </dgm:t>
    </dgm:pt>
    <dgm:pt modelId="{FEB5598B-F162-4048-9E16-291B11CE3804}">
      <dgm:prSet phldrT="[Texto]" custT="1"/>
      <dgm:spPr>
        <a:blipFill rotWithShape="1">
          <a:blip xmlns:r="http://schemas.openxmlformats.org/officeDocument/2006/relationships" r:embed="rId3"/>
          <a:stretch>
            <a:fillRect t="-9434" b="-16981"/>
          </a:stretch>
        </a:blipFill>
      </dgm:spPr>
      <dgm:t>
        <a:bodyPr/>
        <a:lstStyle/>
        <a:p>
          <a:r>
            <a:rPr lang="es-ES">
              <a:noFill/>
            </a:rPr>
            <a:t> </a:t>
          </a:r>
        </a:p>
      </dgm:t>
    </dgm:pt>
    <dgm:pt modelId="{7391773A-C8E1-4BF7-9525-847890047C63}" type="parTrans" cxnId="{1CD236FB-DE68-4AC6-9DFC-5DDF5C77ADCB}">
      <dgm:prSet/>
      <dgm:spPr/>
      <dgm:t>
        <a:bodyPr/>
        <a:lstStyle/>
        <a:p>
          <a:endParaRPr lang="es-ES"/>
        </a:p>
      </dgm:t>
    </dgm:pt>
    <dgm:pt modelId="{58389268-9E45-476E-83D0-1704E16B81CD}" type="sibTrans" cxnId="{1CD236FB-DE68-4AC6-9DFC-5DDF5C77ADCB}">
      <dgm:prSet/>
      <dgm:spPr/>
      <dgm:t>
        <a:bodyPr/>
        <a:lstStyle/>
        <a:p>
          <a:endParaRPr lang="es-ES"/>
        </a:p>
      </dgm:t>
    </dgm:pt>
    <dgm:pt modelId="{A7905D34-20EB-4779-8569-839C6EA64464}" type="pres">
      <dgm:prSet presAssocID="{A4DD3A40-E83B-4659-9A66-C4F9E21AC5D9}" presName="linear" presStyleCnt="0">
        <dgm:presLayoutVars>
          <dgm:dir/>
          <dgm:animLvl val="lvl"/>
          <dgm:resizeHandles val="exact"/>
        </dgm:presLayoutVars>
      </dgm:prSet>
      <dgm:spPr/>
      <dgm:t>
        <a:bodyPr/>
        <a:lstStyle/>
        <a:p>
          <a:endParaRPr lang="es-ES"/>
        </a:p>
      </dgm:t>
    </dgm:pt>
    <dgm:pt modelId="{F708CC99-C48D-4C9B-AB28-FC780124A784}" type="pres">
      <dgm:prSet presAssocID="{84E90841-1B6B-46F2-83EF-7A58CD4262DC}" presName="parentLin" presStyleCnt="0"/>
      <dgm:spPr/>
    </dgm:pt>
    <dgm:pt modelId="{17EB247C-367C-44C9-B422-653F5FAB5748}" type="pres">
      <dgm:prSet presAssocID="{84E90841-1B6B-46F2-83EF-7A58CD4262DC}" presName="parentLeftMargin" presStyleLbl="node1" presStyleIdx="0" presStyleCnt="3"/>
      <dgm:spPr/>
      <dgm:t>
        <a:bodyPr/>
        <a:lstStyle/>
        <a:p>
          <a:endParaRPr lang="es-ES"/>
        </a:p>
      </dgm:t>
    </dgm:pt>
    <dgm:pt modelId="{C1E2C29C-FAB7-450E-BCE0-73556C449290}" type="pres">
      <dgm:prSet presAssocID="{84E90841-1B6B-46F2-83EF-7A58CD4262DC}" presName="parentText" presStyleLbl="node1" presStyleIdx="0" presStyleCnt="3" custScaleX="138928" custScaleY="201475">
        <dgm:presLayoutVars>
          <dgm:chMax val="0"/>
          <dgm:bulletEnabled val="1"/>
        </dgm:presLayoutVars>
      </dgm:prSet>
      <dgm:spPr/>
      <dgm:t>
        <a:bodyPr/>
        <a:lstStyle/>
        <a:p>
          <a:endParaRPr lang="es-ES"/>
        </a:p>
      </dgm:t>
    </dgm:pt>
    <dgm:pt modelId="{370BEEFA-FC1E-4EC0-8EA2-B96717A45213}" type="pres">
      <dgm:prSet presAssocID="{84E90841-1B6B-46F2-83EF-7A58CD4262DC}" presName="negativeSpace" presStyleCnt="0"/>
      <dgm:spPr/>
    </dgm:pt>
    <dgm:pt modelId="{87FA0C92-5530-4A79-BCAE-E51A4C296E39}" type="pres">
      <dgm:prSet presAssocID="{84E90841-1B6B-46F2-83EF-7A58CD4262DC}" presName="childText" presStyleLbl="conFgAcc1" presStyleIdx="0" presStyleCnt="3">
        <dgm:presLayoutVars>
          <dgm:bulletEnabled val="1"/>
        </dgm:presLayoutVars>
      </dgm:prSet>
      <dgm:spPr/>
    </dgm:pt>
    <dgm:pt modelId="{226576AE-D795-4C71-B5E5-F6EB7364A074}" type="pres">
      <dgm:prSet presAssocID="{5B7C3374-B6A5-4A1A-B41C-D16D22201FB4}" presName="spaceBetweenRectangles" presStyleCnt="0"/>
      <dgm:spPr/>
    </dgm:pt>
    <dgm:pt modelId="{D743191F-4636-4CDD-85FA-34717355C880}" type="pres">
      <dgm:prSet presAssocID="{0ECF4048-3037-4B4E-B375-B6FE93D2C4E1}" presName="parentLin" presStyleCnt="0"/>
      <dgm:spPr/>
    </dgm:pt>
    <dgm:pt modelId="{65F99484-0123-4ADC-B387-C6CB456B65E5}" type="pres">
      <dgm:prSet presAssocID="{0ECF4048-3037-4B4E-B375-B6FE93D2C4E1}" presName="parentLeftMargin" presStyleLbl="node1" presStyleIdx="0" presStyleCnt="3"/>
      <dgm:spPr/>
      <dgm:t>
        <a:bodyPr/>
        <a:lstStyle/>
        <a:p>
          <a:endParaRPr lang="es-ES"/>
        </a:p>
      </dgm:t>
    </dgm:pt>
    <dgm:pt modelId="{40BF494C-3063-4CB3-83E7-82D3F7444032}" type="pres">
      <dgm:prSet presAssocID="{0ECF4048-3037-4B4E-B375-B6FE93D2C4E1}" presName="parentText" presStyleLbl="node1" presStyleIdx="1" presStyleCnt="3" custScaleX="139223" custScaleY="341203">
        <dgm:presLayoutVars>
          <dgm:chMax val="0"/>
          <dgm:bulletEnabled val="1"/>
        </dgm:presLayoutVars>
      </dgm:prSet>
      <dgm:spPr/>
      <dgm:t>
        <a:bodyPr/>
        <a:lstStyle/>
        <a:p>
          <a:endParaRPr lang="es-ES"/>
        </a:p>
      </dgm:t>
    </dgm:pt>
    <dgm:pt modelId="{286BBD5C-563A-4C0C-B4A2-8F6B58BBCD90}" type="pres">
      <dgm:prSet presAssocID="{0ECF4048-3037-4B4E-B375-B6FE93D2C4E1}" presName="negativeSpace" presStyleCnt="0"/>
      <dgm:spPr/>
    </dgm:pt>
    <dgm:pt modelId="{3E47B582-7999-4739-8B2D-80281E2CDB5A}" type="pres">
      <dgm:prSet presAssocID="{0ECF4048-3037-4B4E-B375-B6FE93D2C4E1}" presName="childText" presStyleLbl="conFgAcc1" presStyleIdx="1" presStyleCnt="3">
        <dgm:presLayoutVars>
          <dgm:bulletEnabled val="1"/>
        </dgm:presLayoutVars>
      </dgm:prSet>
      <dgm:spPr/>
    </dgm:pt>
    <dgm:pt modelId="{C1D35E67-11D8-4BA0-8A80-E94E7933F6CE}" type="pres">
      <dgm:prSet presAssocID="{C4A4EB89-7014-4938-A8D2-81AC61F0BBED}" presName="spaceBetweenRectangles" presStyleCnt="0"/>
      <dgm:spPr/>
    </dgm:pt>
    <dgm:pt modelId="{033EB9C7-FB80-487A-8209-7740889E378F}" type="pres">
      <dgm:prSet presAssocID="{FEB5598B-F162-4048-9E16-291B11CE3804}" presName="parentLin" presStyleCnt="0"/>
      <dgm:spPr/>
    </dgm:pt>
    <dgm:pt modelId="{DCD3D0E9-A482-49BA-A96E-2752484E1364}" type="pres">
      <dgm:prSet presAssocID="{FEB5598B-F162-4048-9E16-291B11CE3804}" presName="parentLeftMargin" presStyleLbl="node1" presStyleIdx="1" presStyleCnt="3"/>
      <dgm:spPr/>
      <dgm:t>
        <a:bodyPr/>
        <a:lstStyle/>
        <a:p>
          <a:endParaRPr lang="es-ES"/>
        </a:p>
      </dgm:t>
    </dgm:pt>
    <dgm:pt modelId="{1605F28A-AA69-401F-B606-BA987BFC86CB}" type="pres">
      <dgm:prSet presAssocID="{FEB5598B-F162-4048-9E16-291B11CE3804}" presName="parentText" presStyleLbl="node1" presStyleIdx="2" presStyleCnt="3" custScaleX="135033">
        <dgm:presLayoutVars>
          <dgm:chMax val="0"/>
          <dgm:bulletEnabled val="1"/>
        </dgm:presLayoutVars>
      </dgm:prSet>
      <dgm:spPr/>
      <dgm:t>
        <a:bodyPr/>
        <a:lstStyle/>
        <a:p>
          <a:endParaRPr lang="es-ES"/>
        </a:p>
      </dgm:t>
    </dgm:pt>
    <dgm:pt modelId="{6B9CFA42-30BE-4539-AE6D-FEC5B758A574}" type="pres">
      <dgm:prSet presAssocID="{FEB5598B-F162-4048-9E16-291B11CE3804}" presName="negativeSpace" presStyleCnt="0"/>
      <dgm:spPr/>
    </dgm:pt>
    <dgm:pt modelId="{9A14FBF0-277D-4FFD-8B3C-0F793778963A}" type="pres">
      <dgm:prSet presAssocID="{FEB5598B-F162-4048-9E16-291B11CE3804}" presName="childText" presStyleLbl="conFgAcc1" presStyleIdx="2" presStyleCnt="3">
        <dgm:presLayoutVars>
          <dgm:bulletEnabled val="1"/>
        </dgm:presLayoutVars>
      </dgm:prSet>
      <dgm:spPr/>
    </dgm:pt>
  </dgm:ptLst>
  <dgm:cxnLst>
    <dgm:cxn modelId="{997E7DF7-7F95-40B9-A179-D64F9D7ACB6A}" type="presOf" srcId="{0ECF4048-3037-4B4E-B375-B6FE93D2C4E1}" destId="{65F99484-0123-4ADC-B387-C6CB456B65E5}" srcOrd="0" destOrd="0" presId="urn:microsoft.com/office/officeart/2005/8/layout/list1"/>
    <dgm:cxn modelId="{7F177A15-1CEF-4DB1-9F65-3800A05D40F6}" type="presOf" srcId="{0ECF4048-3037-4B4E-B375-B6FE93D2C4E1}" destId="{40BF494C-3063-4CB3-83E7-82D3F7444032}" srcOrd="1" destOrd="0" presId="urn:microsoft.com/office/officeart/2005/8/layout/list1"/>
    <dgm:cxn modelId="{F8978FB3-ABAE-467B-80C6-9AB16CAA8A3B}" srcId="{A4DD3A40-E83B-4659-9A66-C4F9E21AC5D9}" destId="{84E90841-1B6B-46F2-83EF-7A58CD4262DC}" srcOrd="0" destOrd="0" parTransId="{AA3CAD0C-3433-488C-9868-9351FD66A5D9}" sibTransId="{5B7C3374-B6A5-4A1A-B41C-D16D22201FB4}"/>
    <dgm:cxn modelId="{00C31C9E-5640-40A8-A99C-89CE0FE92ADC}" type="presOf" srcId="{84E90841-1B6B-46F2-83EF-7A58CD4262DC}" destId="{C1E2C29C-FAB7-450E-BCE0-73556C449290}" srcOrd="1" destOrd="0" presId="urn:microsoft.com/office/officeart/2005/8/layout/list1"/>
    <dgm:cxn modelId="{2FC51C37-7696-49AE-84C2-27F2A2FD80C2}" type="presOf" srcId="{84E90841-1B6B-46F2-83EF-7A58CD4262DC}" destId="{17EB247C-367C-44C9-B422-653F5FAB5748}" srcOrd="0" destOrd="0" presId="urn:microsoft.com/office/officeart/2005/8/layout/list1"/>
    <dgm:cxn modelId="{DCC69C67-057C-4C99-A54E-FC56016FA32E}" type="presOf" srcId="{A4DD3A40-E83B-4659-9A66-C4F9E21AC5D9}" destId="{A7905D34-20EB-4779-8569-839C6EA64464}" srcOrd="0" destOrd="0" presId="urn:microsoft.com/office/officeart/2005/8/layout/list1"/>
    <dgm:cxn modelId="{1CD236FB-DE68-4AC6-9DFC-5DDF5C77ADCB}" srcId="{A4DD3A40-E83B-4659-9A66-C4F9E21AC5D9}" destId="{FEB5598B-F162-4048-9E16-291B11CE3804}" srcOrd="2" destOrd="0" parTransId="{7391773A-C8E1-4BF7-9525-847890047C63}" sibTransId="{58389268-9E45-476E-83D0-1704E16B81CD}"/>
    <dgm:cxn modelId="{CE40822F-E735-48D2-BBCC-ACD2B5CE8AB2}" srcId="{A4DD3A40-E83B-4659-9A66-C4F9E21AC5D9}" destId="{0ECF4048-3037-4B4E-B375-B6FE93D2C4E1}" srcOrd="1" destOrd="0" parTransId="{F09FBA38-350A-4660-8C0D-45799EA19E11}" sibTransId="{C4A4EB89-7014-4938-A8D2-81AC61F0BBED}"/>
    <dgm:cxn modelId="{7AE2ADEA-421A-48A7-843A-02710213BE4F}" type="presOf" srcId="{FEB5598B-F162-4048-9E16-291B11CE3804}" destId="{1605F28A-AA69-401F-B606-BA987BFC86CB}" srcOrd="1" destOrd="0" presId="urn:microsoft.com/office/officeart/2005/8/layout/list1"/>
    <dgm:cxn modelId="{556CFA5B-D04E-4B43-80A0-9E3BB0E191C4}" type="presOf" srcId="{FEB5598B-F162-4048-9E16-291B11CE3804}" destId="{DCD3D0E9-A482-49BA-A96E-2752484E1364}" srcOrd="0" destOrd="0" presId="urn:microsoft.com/office/officeart/2005/8/layout/list1"/>
    <dgm:cxn modelId="{41B4CE1D-53DC-40B9-9C21-55A415D6B1C2}" type="presParOf" srcId="{A7905D34-20EB-4779-8569-839C6EA64464}" destId="{F708CC99-C48D-4C9B-AB28-FC780124A784}" srcOrd="0" destOrd="0" presId="urn:microsoft.com/office/officeart/2005/8/layout/list1"/>
    <dgm:cxn modelId="{9C57AA08-2653-4132-9686-6656B6313591}" type="presParOf" srcId="{F708CC99-C48D-4C9B-AB28-FC780124A784}" destId="{17EB247C-367C-44C9-B422-653F5FAB5748}" srcOrd="0" destOrd="0" presId="urn:microsoft.com/office/officeart/2005/8/layout/list1"/>
    <dgm:cxn modelId="{A65A4F98-B8FE-4D2B-AC27-B9B978563136}" type="presParOf" srcId="{F708CC99-C48D-4C9B-AB28-FC780124A784}" destId="{C1E2C29C-FAB7-450E-BCE0-73556C449290}" srcOrd="1" destOrd="0" presId="urn:microsoft.com/office/officeart/2005/8/layout/list1"/>
    <dgm:cxn modelId="{147B2206-DD5B-4B7F-925C-9E49D7B6D2E3}" type="presParOf" srcId="{A7905D34-20EB-4779-8569-839C6EA64464}" destId="{370BEEFA-FC1E-4EC0-8EA2-B96717A45213}" srcOrd="1" destOrd="0" presId="urn:microsoft.com/office/officeart/2005/8/layout/list1"/>
    <dgm:cxn modelId="{370C591C-67D0-455D-A267-1770F5EBA4F4}" type="presParOf" srcId="{A7905D34-20EB-4779-8569-839C6EA64464}" destId="{87FA0C92-5530-4A79-BCAE-E51A4C296E39}" srcOrd="2" destOrd="0" presId="urn:microsoft.com/office/officeart/2005/8/layout/list1"/>
    <dgm:cxn modelId="{6BA28C4A-DF90-4836-8DC3-E3F07DCC8C25}" type="presParOf" srcId="{A7905D34-20EB-4779-8569-839C6EA64464}" destId="{226576AE-D795-4C71-B5E5-F6EB7364A074}" srcOrd="3" destOrd="0" presId="urn:microsoft.com/office/officeart/2005/8/layout/list1"/>
    <dgm:cxn modelId="{0EA1DAAB-D36B-4F5E-89FB-ED9ED9DEE23B}" type="presParOf" srcId="{A7905D34-20EB-4779-8569-839C6EA64464}" destId="{D743191F-4636-4CDD-85FA-34717355C880}" srcOrd="4" destOrd="0" presId="urn:microsoft.com/office/officeart/2005/8/layout/list1"/>
    <dgm:cxn modelId="{6493A4B1-FACF-424C-9120-5B227357E284}" type="presParOf" srcId="{D743191F-4636-4CDD-85FA-34717355C880}" destId="{65F99484-0123-4ADC-B387-C6CB456B65E5}" srcOrd="0" destOrd="0" presId="urn:microsoft.com/office/officeart/2005/8/layout/list1"/>
    <dgm:cxn modelId="{5E406072-897D-4832-B297-52AF75A902B4}" type="presParOf" srcId="{D743191F-4636-4CDD-85FA-34717355C880}" destId="{40BF494C-3063-4CB3-83E7-82D3F7444032}" srcOrd="1" destOrd="0" presId="urn:microsoft.com/office/officeart/2005/8/layout/list1"/>
    <dgm:cxn modelId="{54218143-FE1E-4498-8B57-D59248197472}" type="presParOf" srcId="{A7905D34-20EB-4779-8569-839C6EA64464}" destId="{286BBD5C-563A-4C0C-B4A2-8F6B58BBCD90}" srcOrd="5" destOrd="0" presId="urn:microsoft.com/office/officeart/2005/8/layout/list1"/>
    <dgm:cxn modelId="{2AEA7FAF-84EA-4186-9D64-B13B46B7897D}" type="presParOf" srcId="{A7905D34-20EB-4779-8569-839C6EA64464}" destId="{3E47B582-7999-4739-8B2D-80281E2CDB5A}" srcOrd="6" destOrd="0" presId="urn:microsoft.com/office/officeart/2005/8/layout/list1"/>
    <dgm:cxn modelId="{749771BF-A347-4307-A38C-7B782BA2BE85}" type="presParOf" srcId="{A7905D34-20EB-4779-8569-839C6EA64464}" destId="{C1D35E67-11D8-4BA0-8A80-E94E7933F6CE}" srcOrd="7" destOrd="0" presId="urn:microsoft.com/office/officeart/2005/8/layout/list1"/>
    <dgm:cxn modelId="{64C86EA7-D504-4144-A6AE-168FE8F94101}" type="presParOf" srcId="{A7905D34-20EB-4779-8569-839C6EA64464}" destId="{033EB9C7-FB80-487A-8209-7740889E378F}" srcOrd="8" destOrd="0" presId="urn:microsoft.com/office/officeart/2005/8/layout/list1"/>
    <dgm:cxn modelId="{000B6C10-6A94-44E5-B0EA-78DB47666F6A}" type="presParOf" srcId="{033EB9C7-FB80-487A-8209-7740889E378F}" destId="{DCD3D0E9-A482-49BA-A96E-2752484E1364}" srcOrd="0" destOrd="0" presId="urn:microsoft.com/office/officeart/2005/8/layout/list1"/>
    <dgm:cxn modelId="{B1A39654-CA9A-48DF-91C6-709E8142C2D4}" type="presParOf" srcId="{033EB9C7-FB80-487A-8209-7740889E378F}" destId="{1605F28A-AA69-401F-B606-BA987BFC86CB}" srcOrd="1" destOrd="0" presId="urn:microsoft.com/office/officeart/2005/8/layout/list1"/>
    <dgm:cxn modelId="{1EA88F59-D89B-4D40-87D5-90EBB82018F5}" type="presParOf" srcId="{A7905D34-20EB-4779-8569-839C6EA64464}" destId="{6B9CFA42-30BE-4539-AE6D-FEC5B758A574}" srcOrd="9" destOrd="0" presId="urn:microsoft.com/office/officeart/2005/8/layout/list1"/>
    <dgm:cxn modelId="{01EC1C0F-9724-44AF-9C82-3B2F35E2EBAE}" type="presParOf" srcId="{A7905D34-20EB-4779-8569-839C6EA64464}" destId="{9A14FBF0-277D-4FFD-8B3C-0F79377896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D7D4-DE9C-C84C-952D-85C765FB80EF}">
      <dsp:nvSpPr>
        <dsp:cNvPr id="0" name=""/>
        <dsp:cNvSpPr/>
      </dsp:nvSpPr>
      <dsp:spPr>
        <a:xfrm>
          <a:off x="0" y="0"/>
          <a:ext cx="10431543" cy="0"/>
        </a:xfrm>
        <a:prstGeom prst="line">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99FE7-8C26-EA4E-A69B-4B0FC2AC6FAC}">
      <dsp:nvSpPr>
        <dsp:cNvPr id="0" name=""/>
        <dsp:cNvSpPr/>
      </dsp:nvSpPr>
      <dsp:spPr>
        <a:xfrm>
          <a:off x="0" y="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smtClean="0">
              <a:latin typeface="Arial" panose="020B0604020202020204" pitchFamily="34" charset="0"/>
              <a:cs typeface="Arial" panose="020B0604020202020204" pitchFamily="34" charset="0"/>
            </a:rPr>
            <a:t>Introducción</a:t>
          </a:r>
          <a:endParaRPr lang="es-ES_tradnl" sz="1800" kern="1200" dirty="0"/>
        </a:p>
      </dsp:txBody>
      <dsp:txXfrm>
        <a:off x="0" y="0"/>
        <a:ext cx="10431543" cy="677333"/>
      </dsp:txXfrm>
    </dsp:sp>
    <dsp:sp modelId="{C5AE40D0-9227-934E-914B-156EAE925DFA}">
      <dsp:nvSpPr>
        <dsp:cNvPr id="0" name=""/>
        <dsp:cNvSpPr/>
      </dsp:nvSpPr>
      <dsp:spPr>
        <a:xfrm>
          <a:off x="0" y="677333"/>
          <a:ext cx="10431543" cy="0"/>
        </a:xfrm>
        <a:prstGeom prst="line">
          <a:avLst/>
        </a:prstGeom>
        <a:solidFill>
          <a:schemeClr val="accent6">
            <a:alpha val="90000"/>
            <a:hueOff val="0"/>
            <a:satOff val="0"/>
            <a:lumOff val="0"/>
            <a:alphaOff val="-5714"/>
          </a:schemeClr>
        </a:solidFill>
        <a:ln w="12700" cap="flat" cmpd="sng" algn="ctr">
          <a:solidFill>
            <a:schemeClr val="accent6">
              <a:alpha val="90000"/>
              <a:hueOff val="0"/>
              <a:satOff val="0"/>
              <a:lumOff val="0"/>
              <a:alphaOff val="-571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2EA6E-D887-D343-A777-5B3E6AAC43D5}">
      <dsp:nvSpPr>
        <dsp:cNvPr id="0" name=""/>
        <dsp:cNvSpPr/>
      </dsp:nvSpPr>
      <dsp:spPr>
        <a:xfrm>
          <a:off x="0" y="677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Antecedentes e Importancia</a:t>
          </a:r>
        </a:p>
      </dsp:txBody>
      <dsp:txXfrm>
        <a:off x="0" y="677333"/>
        <a:ext cx="10431543" cy="677333"/>
      </dsp:txXfrm>
    </dsp:sp>
    <dsp:sp modelId="{19071643-2118-934D-8D6C-8898C3F4F2DF}">
      <dsp:nvSpPr>
        <dsp:cNvPr id="0" name=""/>
        <dsp:cNvSpPr/>
      </dsp:nvSpPr>
      <dsp:spPr>
        <a:xfrm>
          <a:off x="0" y="1354666"/>
          <a:ext cx="10431543" cy="0"/>
        </a:xfrm>
        <a:prstGeom prst="line">
          <a:avLst/>
        </a:prstGeom>
        <a:solidFill>
          <a:schemeClr val="accent6">
            <a:alpha val="90000"/>
            <a:hueOff val="0"/>
            <a:satOff val="0"/>
            <a:lumOff val="0"/>
            <a:alphaOff val="-11429"/>
          </a:schemeClr>
        </a:solidFill>
        <a:ln w="12700" cap="flat" cmpd="sng" algn="ctr">
          <a:solidFill>
            <a:schemeClr val="accent6">
              <a:alpha val="90000"/>
              <a:hueOff val="0"/>
              <a:satOff val="0"/>
              <a:lumOff val="0"/>
              <a:alphaOff val="-1142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B9946-A335-AB4B-9A05-44569C4CC921}">
      <dsp:nvSpPr>
        <dsp:cNvPr id="0" name=""/>
        <dsp:cNvSpPr/>
      </dsp:nvSpPr>
      <dsp:spPr>
        <a:xfrm>
          <a:off x="0" y="1354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Objetivos</a:t>
          </a:r>
        </a:p>
      </dsp:txBody>
      <dsp:txXfrm>
        <a:off x="0" y="1354666"/>
        <a:ext cx="10431543" cy="677333"/>
      </dsp:txXfrm>
    </dsp:sp>
    <dsp:sp modelId="{0E787158-8CCA-FA44-86D1-86803DEE3DFD}">
      <dsp:nvSpPr>
        <dsp:cNvPr id="0" name=""/>
        <dsp:cNvSpPr/>
      </dsp:nvSpPr>
      <dsp:spPr>
        <a:xfrm>
          <a:off x="0" y="2032000"/>
          <a:ext cx="10431543" cy="0"/>
        </a:xfrm>
        <a:prstGeom prst="line">
          <a:avLst/>
        </a:prstGeom>
        <a:solidFill>
          <a:schemeClr val="accent6">
            <a:alpha val="90000"/>
            <a:hueOff val="0"/>
            <a:satOff val="0"/>
            <a:lumOff val="0"/>
            <a:alphaOff val="-17143"/>
          </a:schemeClr>
        </a:solidFill>
        <a:ln w="12700" cap="flat" cmpd="sng" algn="ctr">
          <a:solidFill>
            <a:schemeClr val="accent6">
              <a:alpha val="90000"/>
              <a:hueOff val="0"/>
              <a:satOff val="0"/>
              <a:lumOff val="0"/>
              <a:alphaOff val="-1714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9591C-A173-6547-B00A-930A0427F44C}">
      <dsp:nvSpPr>
        <dsp:cNvPr id="0" name=""/>
        <dsp:cNvSpPr/>
      </dsp:nvSpPr>
      <dsp:spPr>
        <a:xfrm>
          <a:off x="0" y="2032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Fundamentos Teóricos </a:t>
          </a:r>
          <a:endParaRPr lang="es-EC" sz="1800" kern="1200" dirty="0">
            <a:latin typeface="Arial" panose="020B0604020202020204" pitchFamily="34" charset="0"/>
            <a:cs typeface="Arial" panose="020B0604020202020204" pitchFamily="34" charset="0"/>
          </a:endParaRPr>
        </a:p>
      </dsp:txBody>
      <dsp:txXfrm>
        <a:off x="0" y="2032000"/>
        <a:ext cx="10431543" cy="677333"/>
      </dsp:txXfrm>
    </dsp:sp>
    <dsp:sp modelId="{97948839-FBDA-384F-A14C-A4F72759851A}">
      <dsp:nvSpPr>
        <dsp:cNvPr id="0" name=""/>
        <dsp:cNvSpPr/>
      </dsp:nvSpPr>
      <dsp:spPr>
        <a:xfrm>
          <a:off x="0" y="2709333"/>
          <a:ext cx="10431543" cy="0"/>
        </a:xfrm>
        <a:prstGeom prst="line">
          <a:avLst/>
        </a:prstGeom>
        <a:solidFill>
          <a:schemeClr val="accent6">
            <a:alpha val="90000"/>
            <a:hueOff val="0"/>
            <a:satOff val="0"/>
            <a:lumOff val="0"/>
            <a:alphaOff val="-22857"/>
          </a:schemeClr>
        </a:solidFill>
        <a:ln w="12700" cap="flat" cmpd="sng" algn="ctr">
          <a:solidFill>
            <a:schemeClr val="accent6">
              <a:alpha val="90000"/>
              <a:hueOff val="0"/>
              <a:satOff val="0"/>
              <a:lumOff val="0"/>
              <a:alphaOff val="-2285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F219A-4B45-4C4F-972E-B33580D0D344}">
      <dsp:nvSpPr>
        <dsp:cNvPr id="0" name=""/>
        <dsp:cNvSpPr/>
      </dsp:nvSpPr>
      <dsp:spPr>
        <a:xfrm>
          <a:off x="0" y="2709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0" kern="1200" dirty="0" smtClean="0">
              <a:latin typeface="Arial" panose="020B0604020202020204" pitchFamily="34" charset="0"/>
              <a:cs typeface="Arial" panose="020B0604020202020204" pitchFamily="34" charset="0"/>
            </a:rPr>
            <a:t>Diseño del Sistema Inhibidor de drones que trabajan en bandas comerciales WIFI</a:t>
          </a:r>
          <a:endParaRPr lang="es-EC" sz="1800" b="0" kern="1200" dirty="0">
            <a:latin typeface="Arial" panose="020B0604020202020204" pitchFamily="34" charset="0"/>
            <a:cs typeface="Arial" panose="020B0604020202020204" pitchFamily="34" charset="0"/>
          </a:endParaRPr>
        </a:p>
      </dsp:txBody>
      <dsp:txXfrm>
        <a:off x="0" y="2709333"/>
        <a:ext cx="10431543" cy="677333"/>
      </dsp:txXfrm>
    </dsp:sp>
    <dsp:sp modelId="{9BC8B17B-E18B-4D0D-9C88-D23E6C72027A}">
      <dsp:nvSpPr>
        <dsp:cNvPr id="0" name=""/>
        <dsp:cNvSpPr/>
      </dsp:nvSpPr>
      <dsp:spPr>
        <a:xfrm>
          <a:off x="0" y="3386666"/>
          <a:ext cx="10431543" cy="0"/>
        </a:xfrm>
        <a:prstGeom prst="line">
          <a:avLst/>
        </a:prstGeom>
        <a:solidFill>
          <a:schemeClr val="accent6">
            <a:alpha val="90000"/>
            <a:hueOff val="0"/>
            <a:satOff val="0"/>
            <a:lumOff val="0"/>
            <a:alphaOff val="-28571"/>
          </a:schemeClr>
        </a:solidFill>
        <a:ln w="12700" cap="flat" cmpd="sng" algn="ctr">
          <a:solidFill>
            <a:schemeClr val="accent6">
              <a:alpha val="90000"/>
              <a:hueOff val="0"/>
              <a:satOff val="0"/>
              <a:lumOff val="0"/>
              <a:alphaOff val="-2857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6A8A6-B3E4-47D7-B51A-BE701FB353E1}">
      <dsp:nvSpPr>
        <dsp:cNvPr id="0" name=""/>
        <dsp:cNvSpPr/>
      </dsp:nvSpPr>
      <dsp:spPr>
        <a:xfrm>
          <a:off x="0" y="3386666"/>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0" kern="1200" dirty="0" smtClean="0">
              <a:latin typeface="Arial" panose="020B0604020202020204" pitchFamily="34" charset="0"/>
              <a:cs typeface="Arial" panose="020B0604020202020204" pitchFamily="34" charset="0"/>
            </a:rPr>
            <a:t>Implementación del Sistema prototipo Inhibidor o Jammer de drones</a:t>
          </a:r>
          <a:endParaRPr lang="es-EC" sz="1800" b="0" kern="1200" dirty="0">
            <a:latin typeface="Arial" panose="020B0604020202020204" pitchFamily="34" charset="0"/>
            <a:cs typeface="Arial" panose="020B0604020202020204" pitchFamily="34" charset="0"/>
          </a:endParaRPr>
        </a:p>
      </dsp:txBody>
      <dsp:txXfrm>
        <a:off x="0" y="3386666"/>
        <a:ext cx="10431543" cy="677333"/>
      </dsp:txXfrm>
    </dsp:sp>
    <dsp:sp modelId="{79C268AC-4371-4DBA-9F90-6003CA461BA7}">
      <dsp:nvSpPr>
        <dsp:cNvPr id="0" name=""/>
        <dsp:cNvSpPr/>
      </dsp:nvSpPr>
      <dsp:spPr>
        <a:xfrm>
          <a:off x="0" y="4064000"/>
          <a:ext cx="10431543" cy="0"/>
        </a:xfrm>
        <a:prstGeom prst="line">
          <a:avLst/>
        </a:prstGeom>
        <a:solidFill>
          <a:schemeClr val="accent6">
            <a:alpha val="90000"/>
            <a:hueOff val="0"/>
            <a:satOff val="0"/>
            <a:lumOff val="0"/>
            <a:alphaOff val="-34286"/>
          </a:schemeClr>
        </a:solidFill>
        <a:ln w="12700" cap="flat" cmpd="sng" algn="ctr">
          <a:solidFill>
            <a:schemeClr val="accent6">
              <a:alpha val="90000"/>
              <a:hueOff val="0"/>
              <a:satOff val="0"/>
              <a:lumOff val="0"/>
              <a:alphaOff val="-3428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D21F9-4747-4666-A640-0442700C59EF}">
      <dsp:nvSpPr>
        <dsp:cNvPr id="0" name=""/>
        <dsp:cNvSpPr/>
      </dsp:nvSpPr>
      <dsp:spPr>
        <a:xfrm>
          <a:off x="0" y="4064000"/>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Análisis de Resultados</a:t>
          </a:r>
        </a:p>
      </dsp:txBody>
      <dsp:txXfrm>
        <a:off x="0" y="4064000"/>
        <a:ext cx="10431543" cy="677333"/>
      </dsp:txXfrm>
    </dsp:sp>
    <dsp:sp modelId="{80A306B0-AF50-4D2B-87F8-A751E7441CC7}">
      <dsp:nvSpPr>
        <dsp:cNvPr id="0" name=""/>
        <dsp:cNvSpPr/>
      </dsp:nvSpPr>
      <dsp:spPr>
        <a:xfrm>
          <a:off x="0" y="4741333"/>
          <a:ext cx="10431543" cy="0"/>
        </a:xfrm>
        <a:prstGeom prst="line">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443BE-5E68-493E-943D-7F6CEA218A89}">
      <dsp:nvSpPr>
        <dsp:cNvPr id="0" name=""/>
        <dsp:cNvSpPr/>
      </dsp:nvSpPr>
      <dsp:spPr>
        <a:xfrm>
          <a:off x="0" y="4741333"/>
          <a:ext cx="10431543" cy="67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a:latin typeface="Arial" panose="020B0604020202020204" pitchFamily="34" charset="0"/>
              <a:cs typeface="Arial" panose="020B0604020202020204" pitchFamily="34" charset="0"/>
            </a:rPr>
            <a:t>Conclusiones y Recomendaciones</a:t>
          </a:r>
        </a:p>
      </dsp:txBody>
      <dsp:txXfrm>
        <a:off x="0" y="4741333"/>
        <a:ext cx="10431543" cy="6773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5B8DC-7ADA-47D6-8807-4741E5885CA6}">
      <dsp:nvSpPr>
        <dsp:cNvPr id="0" name=""/>
        <dsp:cNvSpPr/>
      </dsp:nvSpPr>
      <dsp:spPr>
        <a:xfrm rot="16200000">
          <a:off x="-1327822" y="2159916"/>
          <a:ext cx="3243814" cy="50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3992" bIns="0" numCol="1" spcCol="1270" anchor="t" anchorCtr="0">
          <a:noAutofit/>
        </a:bodyPr>
        <a:lstStyle/>
        <a:p>
          <a:pPr lvl="0" algn="r" defTabSz="1600200">
            <a:lnSpc>
              <a:spcPct val="90000"/>
            </a:lnSpc>
            <a:spcBef>
              <a:spcPct val="0"/>
            </a:spcBef>
            <a:spcAft>
              <a:spcPct val="35000"/>
            </a:spcAft>
          </a:pPr>
          <a:r>
            <a:rPr lang="es-EC" sz="3600" b="1" kern="1200" dirty="0" smtClean="0"/>
            <a:t>Para GPS</a:t>
          </a:r>
          <a:endParaRPr lang="es-ES" sz="3600" kern="1200" dirty="0"/>
        </a:p>
      </dsp:txBody>
      <dsp:txXfrm>
        <a:off x="-1327822" y="2159916"/>
        <a:ext cx="3243814" cy="503423"/>
      </dsp:txXfrm>
    </dsp:sp>
    <dsp:sp modelId="{1D7F9D15-0E20-40ED-85F6-09C659304FB9}">
      <dsp:nvSpPr>
        <dsp:cNvPr id="0" name=""/>
        <dsp:cNvSpPr/>
      </dsp:nvSpPr>
      <dsp:spPr>
        <a:xfrm>
          <a:off x="545796" y="789720"/>
          <a:ext cx="2507582" cy="324381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443992" rIns="156464" bIns="156464"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Frecuencia: 1.575 GHz</a:t>
          </a:r>
          <a:endParaRPr lang="es-ES" sz="1700" kern="1200" dirty="0"/>
        </a:p>
        <a:p>
          <a:pPr marL="171450" lvl="1" indent="-171450" algn="l" defTabSz="755650">
            <a:lnSpc>
              <a:spcPct val="90000"/>
            </a:lnSpc>
            <a:spcBef>
              <a:spcPct val="0"/>
            </a:spcBef>
            <a:spcAft>
              <a:spcPct val="15000"/>
            </a:spcAft>
            <a:buChar char="••"/>
          </a:pPr>
          <a:r>
            <a:rPr lang="es-EC" sz="1700" kern="1200" dirty="0" smtClean="0"/>
            <a:t>Amplitud: 5-10 </a:t>
          </a:r>
          <a:r>
            <a:rPr lang="es-EC" sz="1700" kern="1200" dirty="0" err="1" smtClean="0"/>
            <a:t>dBm</a:t>
          </a:r>
          <a:endParaRPr lang="es-ES" sz="1700" kern="1200" dirty="0"/>
        </a:p>
        <a:p>
          <a:pPr marL="171450" lvl="1" indent="-171450" algn="l" defTabSz="755650">
            <a:lnSpc>
              <a:spcPct val="90000"/>
            </a:lnSpc>
            <a:spcBef>
              <a:spcPct val="0"/>
            </a:spcBef>
            <a:spcAft>
              <a:spcPct val="15000"/>
            </a:spcAft>
            <a:buChar char="••"/>
          </a:pPr>
          <a:r>
            <a:rPr lang="es-EC" sz="1700" kern="1200" smtClean="0"/>
            <a:t>Tipo de modulación: FM</a:t>
          </a:r>
          <a:endParaRPr lang="es-ES" sz="1700" kern="1200"/>
        </a:p>
        <a:p>
          <a:pPr marL="171450" lvl="1" indent="-171450" algn="just" defTabSz="755650">
            <a:lnSpc>
              <a:spcPct val="90000"/>
            </a:lnSpc>
            <a:spcBef>
              <a:spcPct val="0"/>
            </a:spcBef>
            <a:spcAft>
              <a:spcPct val="15000"/>
            </a:spcAft>
            <a:buChar char="••"/>
          </a:pPr>
          <a:r>
            <a:rPr lang="es-EC" sz="1700" kern="1200" dirty="0" smtClean="0"/>
            <a:t>Desvío de </a:t>
          </a:r>
          <a:r>
            <a:rPr lang="es-EC" sz="1700" kern="1200" dirty="0" smtClean="0"/>
            <a:t>frecuencia   (equivalente a ancho de banda): 10 MHz</a:t>
          </a:r>
          <a:endParaRPr lang="es-ES" sz="1700" kern="1200" dirty="0"/>
        </a:p>
        <a:p>
          <a:pPr marL="171450" lvl="1" indent="-171450" algn="l" defTabSz="755650">
            <a:lnSpc>
              <a:spcPct val="90000"/>
            </a:lnSpc>
            <a:spcBef>
              <a:spcPct val="0"/>
            </a:spcBef>
            <a:spcAft>
              <a:spcPct val="15000"/>
            </a:spcAft>
            <a:buChar char="••"/>
          </a:pPr>
          <a:r>
            <a:rPr lang="es-EC" sz="1700" kern="1200" dirty="0" err="1" smtClean="0"/>
            <a:t>Rate</a:t>
          </a:r>
          <a:r>
            <a:rPr lang="es-EC" sz="1700" kern="1200" dirty="0" smtClean="0"/>
            <a:t> FM: 2.5 KHz (señal interna del generador)</a:t>
          </a:r>
          <a:endParaRPr lang="es-ES" sz="1700" kern="1200" dirty="0"/>
        </a:p>
      </dsp:txBody>
      <dsp:txXfrm>
        <a:off x="545796" y="789720"/>
        <a:ext cx="2507582" cy="3243814"/>
      </dsp:txXfrm>
    </dsp:sp>
    <dsp:sp modelId="{3565914B-DADC-4BC7-806A-BBFDC3461DA8}">
      <dsp:nvSpPr>
        <dsp:cNvPr id="0" name=""/>
        <dsp:cNvSpPr/>
      </dsp:nvSpPr>
      <dsp:spPr>
        <a:xfrm>
          <a:off x="42373" y="125201"/>
          <a:ext cx="1006846" cy="1006846"/>
        </a:xfrm>
        <a:prstGeom prst="rect">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DBE622E-B4BB-4349-9A61-DF668C2F0AAE}">
      <dsp:nvSpPr>
        <dsp:cNvPr id="0" name=""/>
        <dsp:cNvSpPr/>
      </dsp:nvSpPr>
      <dsp:spPr>
        <a:xfrm rot="16200000">
          <a:off x="2324370" y="2159916"/>
          <a:ext cx="3243814" cy="503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3992" bIns="0" numCol="1" spcCol="1270" anchor="t" anchorCtr="0">
          <a:noAutofit/>
        </a:bodyPr>
        <a:lstStyle/>
        <a:p>
          <a:pPr lvl="0" algn="r" defTabSz="1600200">
            <a:lnSpc>
              <a:spcPct val="90000"/>
            </a:lnSpc>
            <a:spcBef>
              <a:spcPct val="0"/>
            </a:spcBef>
            <a:spcAft>
              <a:spcPct val="35000"/>
            </a:spcAft>
          </a:pPr>
          <a:r>
            <a:rPr lang="es-EC" sz="3600" b="1" kern="1200" dirty="0" smtClean="0"/>
            <a:t>Para WIFI</a:t>
          </a:r>
          <a:endParaRPr lang="es-ES" sz="3600" kern="1200" dirty="0"/>
        </a:p>
      </dsp:txBody>
      <dsp:txXfrm>
        <a:off x="2324370" y="2159916"/>
        <a:ext cx="3243814" cy="503423"/>
      </dsp:txXfrm>
    </dsp:sp>
    <dsp:sp modelId="{E8FAB092-3FB5-4B32-9501-286BBA71D263}">
      <dsp:nvSpPr>
        <dsp:cNvPr id="0" name=""/>
        <dsp:cNvSpPr/>
      </dsp:nvSpPr>
      <dsp:spPr>
        <a:xfrm>
          <a:off x="4197989" y="789720"/>
          <a:ext cx="2507582" cy="324381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443992" rIns="156464" bIns="156464" numCol="1" spcCol="1270" anchor="t" anchorCtr="0">
          <a:noAutofit/>
        </a:bodyPr>
        <a:lstStyle/>
        <a:p>
          <a:pPr marL="171450" lvl="1" indent="-171450" algn="l" defTabSz="755650">
            <a:lnSpc>
              <a:spcPct val="90000"/>
            </a:lnSpc>
            <a:spcBef>
              <a:spcPct val="0"/>
            </a:spcBef>
            <a:spcAft>
              <a:spcPct val="15000"/>
            </a:spcAft>
            <a:buChar char="••"/>
          </a:pPr>
          <a:r>
            <a:rPr lang="es-EC" sz="1700" kern="1200" smtClean="0"/>
            <a:t>Frecuencia: 2.44 GHz</a:t>
          </a:r>
          <a:endParaRPr lang="es-ES" sz="1700" kern="1200" dirty="0"/>
        </a:p>
        <a:p>
          <a:pPr marL="171450" lvl="1" indent="-171450" algn="l" defTabSz="755650">
            <a:lnSpc>
              <a:spcPct val="90000"/>
            </a:lnSpc>
            <a:spcBef>
              <a:spcPct val="0"/>
            </a:spcBef>
            <a:spcAft>
              <a:spcPct val="15000"/>
            </a:spcAft>
            <a:buChar char="••"/>
          </a:pPr>
          <a:r>
            <a:rPr lang="es-EC" sz="1700" kern="1200" smtClean="0"/>
            <a:t>Amplitud: 5-10 dBm</a:t>
          </a:r>
          <a:endParaRPr lang="es-ES" sz="1700" kern="1200"/>
        </a:p>
        <a:p>
          <a:pPr marL="171450" lvl="1" indent="-171450" algn="l" defTabSz="755650">
            <a:lnSpc>
              <a:spcPct val="90000"/>
            </a:lnSpc>
            <a:spcBef>
              <a:spcPct val="0"/>
            </a:spcBef>
            <a:spcAft>
              <a:spcPct val="15000"/>
            </a:spcAft>
            <a:buChar char="••"/>
          </a:pPr>
          <a:r>
            <a:rPr lang="es-EC" sz="1700" kern="1200" smtClean="0"/>
            <a:t>Tipo de modulación: FM</a:t>
          </a:r>
          <a:endParaRPr lang="es-ES" sz="1700" kern="1200"/>
        </a:p>
        <a:p>
          <a:pPr marL="171450" lvl="1" indent="-171450" algn="l" defTabSz="755650">
            <a:lnSpc>
              <a:spcPct val="90000"/>
            </a:lnSpc>
            <a:spcBef>
              <a:spcPct val="0"/>
            </a:spcBef>
            <a:spcAft>
              <a:spcPct val="15000"/>
            </a:spcAft>
            <a:buChar char="••"/>
          </a:pPr>
          <a:r>
            <a:rPr lang="es-EC" sz="1700" kern="1200" dirty="0" smtClean="0"/>
            <a:t>Desvío de frecuencia </a:t>
          </a:r>
          <a:r>
            <a:rPr lang="es-EC" sz="1700" kern="1200" dirty="0" smtClean="0"/>
            <a:t>  (equivalente </a:t>
          </a:r>
          <a:r>
            <a:rPr lang="es-EC" sz="1700" kern="1200" dirty="0" smtClean="0"/>
            <a:t>a ancho de banda): 32 MHz</a:t>
          </a:r>
          <a:endParaRPr lang="es-ES" sz="1700" kern="1200" dirty="0"/>
        </a:p>
        <a:p>
          <a:pPr marL="171450" lvl="1" indent="-171450" algn="l" defTabSz="755650">
            <a:lnSpc>
              <a:spcPct val="90000"/>
            </a:lnSpc>
            <a:spcBef>
              <a:spcPct val="0"/>
            </a:spcBef>
            <a:spcAft>
              <a:spcPct val="15000"/>
            </a:spcAft>
            <a:buChar char="••"/>
          </a:pPr>
          <a:r>
            <a:rPr lang="es-EC" sz="1700" kern="1200" smtClean="0"/>
            <a:t>Rate FM: 15 KHz (señal interna del generador)</a:t>
          </a:r>
          <a:endParaRPr lang="es-ES" sz="1700" kern="1200"/>
        </a:p>
      </dsp:txBody>
      <dsp:txXfrm>
        <a:off x="4197989" y="789720"/>
        <a:ext cx="2507582" cy="3243814"/>
      </dsp:txXfrm>
    </dsp:sp>
    <dsp:sp modelId="{B21AA104-30AF-46BA-85A1-2B8774984348}">
      <dsp:nvSpPr>
        <dsp:cNvPr id="0" name=""/>
        <dsp:cNvSpPr/>
      </dsp:nvSpPr>
      <dsp:spPr>
        <a:xfrm>
          <a:off x="3694566" y="125201"/>
          <a:ext cx="1006846" cy="1006846"/>
        </a:xfrm>
        <a:prstGeom prst="rect">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1AECB-B43D-4949-B60C-8AF337FDF1DB}">
      <dsp:nvSpPr>
        <dsp:cNvPr id="0" name=""/>
        <dsp:cNvSpPr/>
      </dsp:nvSpPr>
      <dsp:spPr>
        <a:xfrm>
          <a:off x="0" y="393946"/>
          <a:ext cx="3002279" cy="240975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33010" tIns="354076" rIns="233010" bIns="120904"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smtClean="0"/>
            <a:t>Corresponde a 100 m y 200m de distancia y 80 m de altura, del jamming, se ubica al drone, variando la potencia de salida del generador vectorial de señales entre 5dBm, 7dBm y 10dBm. </a:t>
          </a:r>
          <a:endParaRPr lang="es-ES" sz="1700" kern="1200" dirty="0"/>
        </a:p>
      </dsp:txBody>
      <dsp:txXfrm>
        <a:off x="0" y="393946"/>
        <a:ext cx="3002279" cy="2409750"/>
      </dsp:txXfrm>
    </dsp:sp>
    <dsp:sp modelId="{FC654A8F-B533-477C-A8CF-3A523661F6D5}">
      <dsp:nvSpPr>
        <dsp:cNvPr id="0" name=""/>
        <dsp:cNvSpPr/>
      </dsp:nvSpPr>
      <dsp:spPr>
        <a:xfrm>
          <a:off x="150114" y="143025"/>
          <a:ext cx="2101596" cy="50184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9435" tIns="0" rIns="79435" bIns="0" numCol="1" spcCol="1270" anchor="ctr" anchorCtr="0">
          <a:noAutofit/>
        </a:bodyPr>
        <a:lstStyle/>
        <a:p>
          <a:pPr lvl="0" algn="l" defTabSz="755650">
            <a:lnSpc>
              <a:spcPct val="90000"/>
            </a:lnSpc>
            <a:spcBef>
              <a:spcPct val="0"/>
            </a:spcBef>
            <a:spcAft>
              <a:spcPct val="35000"/>
            </a:spcAft>
          </a:pPr>
          <a:r>
            <a:rPr lang="es-EC" sz="1700" b="1" kern="1200" dirty="0" smtClean="0"/>
            <a:t>Para GPS</a:t>
          </a:r>
          <a:endParaRPr lang="es-ES" sz="1700" kern="1200" dirty="0"/>
        </a:p>
      </dsp:txBody>
      <dsp:txXfrm>
        <a:off x="174612" y="167523"/>
        <a:ext cx="2052600"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611C4-32F7-4BF6-A666-1126D96292F4}">
      <dsp:nvSpPr>
        <dsp:cNvPr id="0" name=""/>
        <dsp:cNvSpPr/>
      </dsp:nvSpPr>
      <dsp:spPr>
        <a:xfrm>
          <a:off x="0" y="442367"/>
          <a:ext cx="2980091" cy="293265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31288" tIns="395732" rIns="231288" bIns="135128" numCol="1" spcCol="1270" anchor="t" anchorCtr="0">
          <a:noAutofit/>
        </a:bodyPr>
        <a:lstStyle/>
        <a:p>
          <a:pPr marL="171450" lvl="1" indent="-171450" algn="just" defTabSz="844550">
            <a:lnSpc>
              <a:spcPct val="90000"/>
            </a:lnSpc>
            <a:spcBef>
              <a:spcPct val="0"/>
            </a:spcBef>
            <a:spcAft>
              <a:spcPct val="15000"/>
            </a:spcAft>
            <a:buChar char="••"/>
          </a:pPr>
          <a:r>
            <a:rPr lang="es-EC" sz="1900" kern="1200" dirty="0" smtClean="0"/>
            <a:t>Corresponde a 100 m y 200m de distancia y 80 m de altura, del jamming, se ubica al drone, variando la potencia de salida del generador vectorial de señales entre 5dBm, 7dBm y 10dBm. </a:t>
          </a:r>
          <a:endParaRPr lang="es-ES" sz="1900" kern="1200" dirty="0"/>
        </a:p>
      </dsp:txBody>
      <dsp:txXfrm>
        <a:off x="0" y="442367"/>
        <a:ext cx="2980091" cy="2932650"/>
      </dsp:txXfrm>
    </dsp:sp>
    <dsp:sp modelId="{55AAF54E-64E9-40E0-A605-70D26DA8EFEF}">
      <dsp:nvSpPr>
        <dsp:cNvPr id="0" name=""/>
        <dsp:cNvSpPr/>
      </dsp:nvSpPr>
      <dsp:spPr>
        <a:xfrm>
          <a:off x="149004" y="161927"/>
          <a:ext cx="2086064" cy="56088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848" tIns="0" rIns="78848" bIns="0" numCol="1" spcCol="1270" anchor="ctr" anchorCtr="0">
          <a:noAutofit/>
        </a:bodyPr>
        <a:lstStyle/>
        <a:p>
          <a:pPr lvl="0" algn="l" defTabSz="844550">
            <a:lnSpc>
              <a:spcPct val="90000"/>
            </a:lnSpc>
            <a:spcBef>
              <a:spcPct val="0"/>
            </a:spcBef>
            <a:spcAft>
              <a:spcPct val="35000"/>
            </a:spcAft>
          </a:pPr>
          <a:r>
            <a:rPr lang="es-EC" sz="1900" b="1" kern="1200" dirty="0" smtClean="0"/>
            <a:t>Para WIFI</a:t>
          </a:r>
          <a:endParaRPr lang="es-ES" sz="1900" kern="1200" dirty="0"/>
        </a:p>
      </dsp:txBody>
      <dsp:txXfrm>
        <a:off x="176384" y="189307"/>
        <a:ext cx="2031304"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4F55A-D33A-495E-98BD-A624042C9FC1}">
      <dsp:nvSpPr>
        <dsp:cNvPr id="0" name=""/>
        <dsp:cNvSpPr/>
      </dsp:nvSpPr>
      <dsp:spPr>
        <a:xfrm>
          <a:off x="610693" y="3210"/>
          <a:ext cx="6376622" cy="57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endParaRPr lang="es-ES" sz="1400" kern="1200" dirty="0"/>
        </a:p>
      </dsp:txBody>
      <dsp:txXfrm>
        <a:off x="610693" y="3210"/>
        <a:ext cx="6376622" cy="579692"/>
      </dsp:txXfrm>
    </dsp:sp>
    <dsp:sp modelId="{2A579F7A-ECA9-4131-B7E0-AA790436A673}">
      <dsp:nvSpPr>
        <dsp:cNvPr id="0" name=""/>
        <dsp:cNvSpPr/>
      </dsp:nvSpPr>
      <dsp:spPr>
        <a:xfrm>
          <a:off x="2649640" y="582903"/>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5058C8-57F4-44D2-AB5F-C1063FC06BEC}">
      <dsp:nvSpPr>
        <dsp:cNvPr id="0" name=""/>
        <dsp:cNvSpPr/>
      </dsp:nvSpPr>
      <dsp:spPr>
        <a:xfrm>
          <a:off x="3545910" y="582903"/>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B6ADE8-89AB-4380-B5A1-B6AC427B274F}">
      <dsp:nvSpPr>
        <dsp:cNvPr id="0" name=""/>
        <dsp:cNvSpPr/>
      </dsp:nvSpPr>
      <dsp:spPr>
        <a:xfrm>
          <a:off x="4442888" y="582903"/>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611978-381C-4222-9D80-3E90C0E2D2ED}">
      <dsp:nvSpPr>
        <dsp:cNvPr id="0" name=""/>
        <dsp:cNvSpPr/>
      </dsp:nvSpPr>
      <dsp:spPr>
        <a:xfrm>
          <a:off x="5339158" y="582903"/>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BDEF09-9DB1-4649-B7B6-3D4AC5C93FF9}">
      <dsp:nvSpPr>
        <dsp:cNvPr id="0" name=""/>
        <dsp:cNvSpPr/>
      </dsp:nvSpPr>
      <dsp:spPr>
        <a:xfrm>
          <a:off x="6236136" y="582903"/>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96EE5E-330D-4DAE-BB5A-965C513B3DC9}">
      <dsp:nvSpPr>
        <dsp:cNvPr id="0" name=""/>
        <dsp:cNvSpPr/>
      </dsp:nvSpPr>
      <dsp:spPr>
        <a:xfrm>
          <a:off x="7132406" y="582903"/>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6D0945E-C318-46F8-841D-1E32CD87CEF7}">
      <dsp:nvSpPr>
        <dsp:cNvPr id="0" name=""/>
        <dsp:cNvSpPr/>
      </dsp:nvSpPr>
      <dsp:spPr>
        <a:xfrm>
          <a:off x="8029384" y="582903"/>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803FFE-A9D1-4395-AE42-EB55B0410BFB}">
      <dsp:nvSpPr>
        <dsp:cNvPr id="0" name=""/>
        <dsp:cNvSpPr/>
      </dsp:nvSpPr>
      <dsp:spPr>
        <a:xfrm>
          <a:off x="610693" y="700989"/>
          <a:ext cx="10537413" cy="944684"/>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El sistema inhibidor de drones para las bandas comerciales WIFI fue desarrollado e implementado efectivamente, ya que se logró interferir al vehículo aéreo no tripulado (drone), neutralizando la comunicación controlador-drone, y bloqueando los parámetros de funcionamiento del vuelo del drone en diferentes escenarios.</a:t>
          </a:r>
          <a:endParaRPr lang="es-ES" sz="1400" kern="1200" dirty="0"/>
        </a:p>
        <a:p>
          <a:pPr lvl="0" algn="just" defTabSz="622300">
            <a:lnSpc>
              <a:spcPct val="90000"/>
            </a:lnSpc>
            <a:spcBef>
              <a:spcPct val="0"/>
            </a:spcBef>
            <a:spcAft>
              <a:spcPct val="35000"/>
            </a:spcAft>
          </a:pPr>
          <a:endParaRPr lang="es-EC" sz="1400" kern="1200" dirty="0"/>
        </a:p>
      </dsp:txBody>
      <dsp:txXfrm>
        <a:off x="610693" y="700989"/>
        <a:ext cx="10537413" cy="944684"/>
      </dsp:txXfrm>
    </dsp:sp>
    <dsp:sp modelId="{97037757-6DF4-417B-8F02-B0238014A38C}">
      <dsp:nvSpPr>
        <dsp:cNvPr id="0" name=""/>
        <dsp:cNvSpPr/>
      </dsp:nvSpPr>
      <dsp:spPr>
        <a:xfrm>
          <a:off x="610693" y="1829058"/>
          <a:ext cx="6376622" cy="57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endParaRPr lang="es-ES" sz="1400" kern="1200"/>
        </a:p>
      </dsp:txBody>
      <dsp:txXfrm>
        <a:off x="610693" y="1829058"/>
        <a:ext cx="6376622" cy="579692"/>
      </dsp:txXfrm>
    </dsp:sp>
    <dsp:sp modelId="{128A994E-42D2-4250-B34E-03ED239D17B1}">
      <dsp:nvSpPr>
        <dsp:cNvPr id="0" name=""/>
        <dsp:cNvSpPr/>
      </dsp:nvSpPr>
      <dsp:spPr>
        <a:xfrm>
          <a:off x="2599353" y="2408751"/>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D223CF-B219-4A3D-85CD-8A67C68659F0}">
      <dsp:nvSpPr>
        <dsp:cNvPr id="0" name=""/>
        <dsp:cNvSpPr/>
      </dsp:nvSpPr>
      <dsp:spPr>
        <a:xfrm>
          <a:off x="3495622" y="2408751"/>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1FA0D-6C70-4477-94C1-B6E2032DF912}">
      <dsp:nvSpPr>
        <dsp:cNvPr id="0" name=""/>
        <dsp:cNvSpPr/>
      </dsp:nvSpPr>
      <dsp:spPr>
        <a:xfrm>
          <a:off x="4392601" y="2408751"/>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C8837B-E6DF-40FA-A07C-8C158A0D1EEA}">
      <dsp:nvSpPr>
        <dsp:cNvPr id="0" name=""/>
        <dsp:cNvSpPr/>
      </dsp:nvSpPr>
      <dsp:spPr>
        <a:xfrm>
          <a:off x="5288871" y="2408751"/>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E01DA3-427F-41BC-BF53-FE3526AB5319}">
      <dsp:nvSpPr>
        <dsp:cNvPr id="0" name=""/>
        <dsp:cNvSpPr/>
      </dsp:nvSpPr>
      <dsp:spPr>
        <a:xfrm>
          <a:off x="6185849" y="2408751"/>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AE204D-545D-412B-99EF-8B9BE9342BCB}">
      <dsp:nvSpPr>
        <dsp:cNvPr id="0" name=""/>
        <dsp:cNvSpPr/>
      </dsp:nvSpPr>
      <dsp:spPr>
        <a:xfrm>
          <a:off x="7082119" y="2408751"/>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0F23CC-0AFD-4069-8A04-5E4C20C62784}">
      <dsp:nvSpPr>
        <dsp:cNvPr id="0" name=""/>
        <dsp:cNvSpPr/>
      </dsp:nvSpPr>
      <dsp:spPr>
        <a:xfrm>
          <a:off x="7979097" y="2408751"/>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573726-3EAC-4769-B1FA-D4236FC5C7F6}">
      <dsp:nvSpPr>
        <dsp:cNvPr id="0" name=""/>
        <dsp:cNvSpPr/>
      </dsp:nvSpPr>
      <dsp:spPr>
        <a:xfrm>
          <a:off x="610693" y="2526837"/>
          <a:ext cx="10436838" cy="944684"/>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t" anchorCtr="0">
          <a:noAutofit/>
        </a:bodyPr>
        <a:lstStyle/>
        <a:p>
          <a:pPr lvl="0" algn="just" defTabSz="622300">
            <a:lnSpc>
              <a:spcPct val="90000"/>
            </a:lnSpc>
            <a:spcBef>
              <a:spcPct val="0"/>
            </a:spcBef>
            <a:spcAft>
              <a:spcPct val="35000"/>
            </a:spcAft>
          </a:pPr>
          <a:r>
            <a:rPr lang="es-EC" sz="1400" kern="1200" dirty="0" smtClean="0"/>
            <a:t>Partiendo del análisis de las técnicas de inhibición, se estableció que la  técnica de jamming por ruido mediante circuito es la más eficiente para interferir el drone, con un tiempo de pérdida de control de alrededor de 15 segundos, debido a que se introduce el ruido en una parte específica del espectro, y al  no desperdiciar potencia en otras frecuencias, que no trabaja el drone, la potencia se centra más en el ancho de banda necesario</a:t>
          </a:r>
          <a:endParaRPr lang="es-ES" sz="1400" kern="1200" dirty="0"/>
        </a:p>
        <a:p>
          <a:pPr marL="114300" lvl="1" indent="-114300" algn="just" defTabSz="622300">
            <a:lnSpc>
              <a:spcPct val="90000"/>
            </a:lnSpc>
            <a:spcBef>
              <a:spcPct val="0"/>
            </a:spcBef>
            <a:spcAft>
              <a:spcPct val="15000"/>
            </a:spcAft>
            <a:buChar char="••"/>
          </a:pPr>
          <a:endParaRPr lang="es-EC" sz="1400" kern="1200" dirty="0"/>
        </a:p>
      </dsp:txBody>
      <dsp:txXfrm>
        <a:off x="610693" y="2526837"/>
        <a:ext cx="10436838" cy="944684"/>
      </dsp:txXfrm>
    </dsp:sp>
    <dsp:sp modelId="{11611D09-5A98-4874-95D4-BCEA91FE3FAE}">
      <dsp:nvSpPr>
        <dsp:cNvPr id="0" name=""/>
        <dsp:cNvSpPr/>
      </dsp:nvSpPr>
      <dsp:spPr>
        <a:xfrm>
          <a:off x="610693" y="3654907"/>
          <a:ext cx="6376622" cy="579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endParaRPr lang="es-ES" sz="1400" kern="1200"/>
        </a:p>
      </dsp:txBody>
      <dsp:txXfrm>
        <a:off x="610693" y="3654907"/>
        <a:ext cx="6376622" cy="579692"/>
      </dsp:txXfrm>
    </dsp:sp>
    <dsp:sp modelId="{141BC9D1-DDFE-4C31-82FD-7C0843F05633}">
      <dsp:nvSpPr>
        <dsp:cNvPr id="0" name=""/>
        <dsp:cNvSpPr/>
      </dsp:nvSpPr>
      <dsp:spPr>
        <a:xfrm>
          <a:off x="2580233" y="4234600"/>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BA5E13-24E8-4577-B54E-3157BDBDEA31}">
      <dsp:nvSpPr>
        <dsp:cNvPr id="0" name=""/>
        <dsp:cNvSpPr/>
      </dsp:nvSpPr>
      <dsp:spPr>
        <a:xfrm>
          <a:off x="3476502" y="4234600"/>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FBCB51-7787-45C0-817E-5D108E90BF0F}">
      <dsp:nvSpPr>
        <dsp:cNvPr id="0" name=""/>
        <dsp:cNvSpPr/>
      </dsp:nvSpPr>
      <dsp:spPr>
        <a:xfrm>
          <a:off x="4373481" y="4234600"/>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64F36A-B88C-4D45-9AC3-AE1EB4A5D3B2}">
      <dsp:nvSpPr>
        <dsp:cNvPr id="0" name=""/>
        <dsp:cNvSpPr/>
      </dsp:nvSpPr>
      <dsp:spPr>
        <a:xfrm>
          <a:off x="5269750" y="4234600"/>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246115-DCEB-48A5-95C1-6A30FF92565D}">
      <dsp:nvSpPr>
        <dsp:cNvPr id="0" name=""/>
        <dsp:cNvSpPr/>
      </dsp:nvSpPr>
      <dsp:spPr>
        <a:xfrm>
          <a:off x="6166729" y="4234600"/>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0E23B3-4CE4-4CB7-A4D2-AB02AA028691}">
      <dsp:nvSpPr>
        <dsp:cNvPr id="0" name=""/>
        <dsp:cNvSpPr/>
      </dsp:nvSpPr>
      <dsp:spPr>
        <a:xfrm>
          <a:off x="7062998" y="4234600"/>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ABC69F-4912-49DB-846C-4A101271ED78}">
      <dsp:nvSpPr>
        <dsp:cNvPr id="0" name=""/>
        <dsp:cNvSpPr/>
      </dsp:nvSpPr>
      <dsp:spPr>
        <a:xfrm>
          <a:off x="7959977" y="4234600"/>
          <a:ext cx="1492129" cy="1180856"/>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5A0CEA-AAF7-46DE-B947-1AEF9E581D8F}">
      <dsp:nvSpPr>
        <dsp:cNvPr id="0" name=""/>
        <dsp:cNvSpPr/>
      </dsp:nvSpPr>
      <dsp:spPr>
        <a:xfrm>
          <a:off x="610693" y="4352685"/>
          <a:ext cx="10398597" cy="944684"/>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La implementación y operación del sistema de inhibición de drones, presenta una eficacia favorable que llega a distancias de 200 m, también se hizo pruebas que abordaban los 400 m, donde se comprobó que se mantienen las mismas respuestas de interferencia que a 200 m.</a:t>
          </a:r>
          <a:endParaRPr lang="es-ES" sz="1400" kern="1200" dirty="0"/>
        </a:p>
      </dsp:txBody>
      <dsp:txXfrm>
        <a:off x="610693" y="4352685"/>
        <a:ext cx="10398597" cy="9446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4F55A-D33A-495E-98BD-A624042C9FC1}">
      <dsp:nvSpPr>
        <dsp:cNvPr id="0" name=""/>
        <dsp:cNvSpPr/>
      </dsp:nvSpPr>
      <dsp:spPr>
        <a:xfrm>
          <a:off x="-1774957" y="841219"/>
          <a:ext cx="6570149" cy="59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endParaRPr lang="es-ES" sz="1400" kern="1200" dirty="0"/>
        </a:p>
      </dsp:txBody>
      <dsp:txXfrm>
        <a:off x="-1774957" y="841219"/>
        <a:ext cx="6570149" cy="597286"/>
      </dsp:txXfrm>
    </dsp:sp>
    <dsp:sp modelId="{2A579F7A-ECA9-4131-B7E0-AA790436A673}">
      <dsp:nvSpPr>
        <dsp:cNvPr id="0" name=""/>
        <dsp:cNvSpPr/>
      </dsp:nvSpPr>
      <dsp:spPr>
        <a:xfrm>
          <a:off x="325870" y="1438505"/>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5058C8-57F4-44D2-AB5F-C1063FC06BEC}">
      <dsp:nvSpPr>
        <dsp:cNvPr id="0" name=""/>
        <dsp:cNvSpPr/>
      </dsp:nvSpPr>
      <dsp:spPr>
        <a:xfrm>
          <a:off x="1249341" y="1438505"/>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B6ADE8-89AB-4380-B5A1-B6AC427B274F}">
      <dsp:nvSpPr>
        <dsp:cNvPr id="0" name=""/>
        <dsp:cNvSpPr/>
      </dsp:nvSpPr>
      <dsp:spPr>
        <a:xfrm>
          <a:off x="2173542" y="1438505"/>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611978-381C-4222-9D80-3E90C0E2D2ED}">
      <dsp:nvSpPr>
        <dsp:cNvPr id="0" name=""/>
        <dsp:cNvSpPr/>
      </dsp:nvSpPr>
      <dsp:spPr>
        <a:xfrm>
          <a:off x="3097013" y="1438505"/>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BDEF09-9DB1-4649-B7B6-3D4AC5C93FF9}">
      <dsp:nvSpPr>
        <dsp:cNvPr id="0" name=""/>
        <dsp:cNvSpPr/>
      </dsp:nvSpPr>
      <dsp:spPr>
        <a:xfrm>
          <a:off x="4021214" y="1438505"/>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96EE5E-330D-4DAE-BB5A-965C513B3DC9}">
      <dsp:nvSpPr>
        <dsp:cNvPr id="0" name=""/>
        <dsp:cNvSpPr/>
      </dsp:nvSpPr>
      <dsp:spPr>
        <a:xfrm>
          <a:off x="4944685" y="1438505"/>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6D0945E-C318-46F8-841D-1E32CD87CEF7}">
      <dsp:nvSpPr>
        <dsp:cNvPr id="0" name=""/>
        <dsp:cNvSpPr/>
      </dsp:nvSpPr>
      <dsp:spPr>
        <a:xfrm>
          <a:off x="5868886" y="1438505"/>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803FFE-A9D1-4395-AE42-EB55B0410BFB}">
      <dsp:nvSpPr>
        <dsp:cNvPr id="0" name=""/>
        <dsp:cNvSpPr/>
      </dsp:nvSpPr>
      <dsp:spPr>
        <a:xfrm>
          <a:off x="-1774957" y="1560174"/>
          <a:ext cx="10857217" cy="973355"/>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El sistema DF junto con la aplicación fue presentado a un público formado por diversas instituciones del Estado, lo que generó el interés de las mismas para trabajar más afondo en la nacionalización de varios software específicos con el objetivo de reducir la dependencia tecnológica del extranjero y contribuir a la soberanía tecnológica.</a:t>
          </a:r>
          <a:endParaRPr lang="es-ES" sz="1400" kern="1200" dirty="0"/>
        </a:p>
        <a:p>
          <a:pPr lvl="0" algn="just" defTabSz="622300">
            <a:lnSpc>
              <a:spcPct val="90000"/>
            </a:lnSpc>
            <a:spcBef>
              <a:spcPct val="0"/>
            </a:spcBef>
            <a:spcAft>
              <a:spcPct val="35000"/>
            </a:spcAft>
          </a:pPr>
          <a:endParaRPr lang="es-EC" sz="1400" kern="1200" dirty="0"/>
        </a:p>
      </dsp:txBody>
      <dsp:txXfrm>
        <a:off x="-1774957" y="1560174"/>
        <a:ext cx="10857217" cy="973355"/>
      </dsp:txXfrm>
    </dsp:sp>
    <dsp:sp modelId="{97037757-6DF4-417B-8F02-B0238014A38C}">
      <dsp:nvSpPr>
        <dsp:cNvPr id="0" name=""/>
        <dsp:cNvSpPr/>
      </dsp:nvSpPr>
      <dsp:spPr>
        <a:xfrm>
          <a:off x="-1774957" y="2763467"/>
          <a:ext cx="6570149" cy="59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just" defTabSz="622300">
            <a:lnSpc>
              <a:spcPct val="90000"/>
            </a:lnSpc>
            <a:spcBef>
              <a:spcPct val="0"/>
            </a:spcBef>
            <a:spcAft>
              <a:spcPct val="35000"/>
            </a:spcAft>
          </a:pPr>
          <a:endParaRPr lang="es-ES" sz="1400" kern="1200"/>
        </a:p>
      </dsp:txBody>
      <dsp:txXfrm>
        <a:off x="-1774957" y="2763467"/>
        <a:ext cx="6570149" cy="597286"/>
      </dsp:txXfrm>
    </dsp:sp>
    <dsp:sp modelId="{128A994E-42D2-4250-B34E-03ED239D17B1}">
      <dsp:nvSpPr>
        <dsp:cNvPr id="0" name=""/>
        <dsp:cNvSpPr/>
      </dsp:nvSpPr>
      <dsp:spPr>
        <a:xfrm>
          <a:off x="274056" y="3360753"/>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D223CF-B219-4A3D-85CD-8A67C68659F0}">
      <dsp:nvSpPr>
        <dsp:cNvPr id="0" name=""/>
        <dsp:cNvSpPr/>
      </dsp:nvSpPr>
      <dsp:spPr>
        <a:xfrm>
          <a:off x="1197527" y="3360753"/>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1FA0D-6C70-4477-94C1-B6E2032DF912}">
      <dsp:nvSpPr>
        <dsp:cNvPr id="0" name=""/>
        <dsp:cNvSpPr/>
      </dsp:nvSpPr>
      <dsp:spPr>
        <a:xfrm>
          <a:off x="2121728" y="3360753"/>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C8837B-E6DF-40FA-A07C-8C158A0D1EEA}">
      <dsp:nvSpPr>
        <dsp:cNvPr id="0" name=""/>
        <dsp:cNvSpPr/>
      </dsp:nvSpPr>
      <dsp:spPr>
        <a:xfrm>
          <a:off x="3045199" y="3360753"/>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E01DA3-427F-41BC-BF53-FE3526AB5319}">
      <dsp:nvSpPr>
        <dsp:cNvPr id="0" name=""/>
        <dsp:cNvSpPr/>
      </dsp:nvSpPr>
      <dsp:spPr>
        <a:xfrm>
          <a:off x="3969400" y="3360753"/>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AE204D-545D-412B-99EF-8B9BE9342BCB}">
      <dsp:nvSpPr>
        <dsp:cNvPr id="0" name=""/>
        <dsp:cNvSpPr/>
      </dsp:nvSpPr>
      <dsp:spPr>
        <a:xfrm>
          <a:off x="4892871" y="3360753"/>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0F23CC-0AFD-4069-8A04-5E4C20C62784}">
      <dsp:nvSpPr>
        <dsp:cNvPr id="0" name=""/>
        <dsp:cNvSpPr/>
      </dsp:nvSpPr>
      <dsp:spPr>
        <a:xfrm>
          <a:off x="5817072" y="3360753"/>
          <a:ext cx="1537414" cy="1216694"/>
        </a:xfrm>
        <a:prstGeom prst="chevron">
          <a:avLst>
            <a:gd name="adj" fmla="val 706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573726-3EAC-4769-B1FA-D4236FC5C7F6}">
      <dsp:nvSpPr>
        <dsp:cNvPr id="0" name=""/>
        <dsp:cNvSpPr/>
      </dsp:nvSpPr>
      <dsp:spPr>
        <a:xfrm>
          <a:off x="-1774957" y="3482422"/>
          <a:ext cx="10753590" cy="973355"/>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t>Los resultados de la interferencia hacia los drones con el sistema inhibidor desarrollado y el sistema adicional de laboratorio para la </a:t>
          </a:r>
          <a:r>
            <a:rPr lang="es-EC" sz="1400" kern="1200" dirty="0" err="1" smtClean="0"/>
            <a:t>generaci</a:t>
          </a:r>
          <a:r>
            <a:rPr lang="es-ES_tradnl" sz="1400" kern="1200" dirty="0" err="1" smtClean="0"/>
            <a:t>ón</a:t>
          </a:r>
          <a:r>
            <a:rPr lang="es-ES_tradnl" sz="1400" kern="1200" dirty="0" smtClean="0"/>
            <a:t> de la </a:t>
          </a:r>
          <a:r>
            <a:rPr lang="es-EC" sz="1400" kern="1200" dirty="0" smtClean="0"/>
            <a:t>interferencia, fueron satisfactorios y representan las mismas características de respuesta. Por lo tanto, el sistema prototipo desarrollado cumple con todas las características de un sistema jamming, siendo viable y aplicable para su funcionamiento, debido a su reducido peso, volumen, costo computacional y precio en relación a los existentes en el mercado. Sin duda, el sistema de producción para operación en escenarios reales, debe  utilizar un amplificador de potencia mayor a los 3W que ha sido utilizado en este prototipo.</a:t>
          </a:r>
          <a:endParaRPr lang="es-ES" sz="1400" kern="1200" dirty="0"/>
        </a:p>
      </dsp:txBody>
      <dsp:txXfrm>
        <a:off x="-1774957" y="3482422"/>
        <a:ext cx="10753590" cy="9733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FB247-F608-4A4B-8B24-9968C8A834BC}">
      <dsp:nvSpPr>
        <dsp:cNvPr id="0" name=""/>
        <dsp:cNvSpPr/>
      </dsp:nvSpPr>
      <dsp:spPr>
        <a:xfrm>
          <a:off x="0" y="635553"/>
          <a:ext cx="10972803" cy="103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835E960-F9AB-43AF-B417-EFD88CE8D68C}">
      <dsp:nvSpPr>
        <dsp:cNvPr id="0" name=""/>
        <dsp:cNvSpPr/>
      </dsp:nvSpPr>
      <dsp:spPr>
        <a:xfrm>
          <a:off x="548640" y="30393"/>
          <a:ext cx="7680962" cy="1210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S" sz="1800" kern="1200" dirty="0" smtClean="0"/>
            <a:t>Se aconseja utilizar un amplificador RF con más ganancia para que pierda el control total del drone, puesto que debe ser mayor la potencia del sistema de interferencia en comparación con la potencia del drone.</a:t>
          </a:r>
        </a:p>
        <a:p>
          <a:pPr lvl="0" algn="l" defTabSz="800100">
            <a:lnSpc>
              <a:spcPct val="90000"/>
            </a:lnSpc>
            <a:spcBef>
              <a:spcPct val="0"/>
            </a:spcBef>
            <a:spcAft>
              <a:spcPct val="35000"/>
            </a:spcAft>
          </a:pPr>
          <a:endParaRPr lang="es-ES" sz="1800" kern="1200" dirty="0"/>
        </a:p>
      </dsp:txBody>
      <dsp:txXfrm>
        <a:off x="607723" y="89476"/>
        <a:ext cx="7562796" cy="1092154"/>
      </dsp:txXfrm>
    </dsp:sp>
    <dsp:sp modelId="{25782831-A836-4EB2-84C6-1ADCDEA01E61}">
      <dsp:nvSpPr>
        <dsp:cNvPr id="0" name=""/>
        <dsp:cNvSpPr/>
      </dsp:nvSpPr>
      <dsp:spPr>
        <a:xfrm>
          <a:off x="0" y="2495313"/>
          <a:ext cx="10972803" cy="103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514519-D8BD-4722-BF39-326F70C846A8}">
      <dsp:nvSpPr>
        <dsp:cNvPr id="0" name=""/>
        <dsp:cNvSpPr/>
      </dsp:nvSpPr>
      <dsp:spPr>
        <a:xfrm>
          <a:off x="548640" y="1890153"/>
          <a:ext cx="7680962" cy="1210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S" sz="1800" kern="1200" dirty="0" smtClean="0"/>
            <a:t>Para hacer más efectivo el jamming por ruido mediante Arduino se recomienda utilizar una tarjeta controladora de mayor capacidad y superior desempeño que el </a:t>
          </a:r>
          <a:r>
            <a:rPr lang="es-ES" sz="1800" kern="1200" dirty="0" err="1" smtClean="0"/>
            <a:t>arduino</a:t>
          </a:r>
          <a:r>
            <a:rPr lang="es-ES" sz="1800" kern="1200" dirty="0" smtClean="0"/>
            <a:t> para cambiar la frecuencia de envío de datos de la salida analógica mediante el uso de los registros internos de los </a:t>
          </a:r>
          <a:r>
            <a:rPr lang="es-ES" sz="1800" kern="1200" dirty="0" err="1" smtClean="0"/>
            <a:t>timers</a:t>
          </a:r>
          <a:r>
            <a:rPr lang="es-ES" sz="1800" kern="1200" dirty="0" smtClean="0"/>
            <a:t>.</a:t>
          </a:r>
          <a:endParaRPr lang="es-ES" sz="1800" kern="1200" dirty="0"/>
        </a:p>
      </dsp:txBody>
      <dsp:txXfrm>
        <a:off x="607723" y="1949236"/>
        <a:ext cx="7562796" cy="1092154"/>
      </dsp:txXfrm>
    </dsp:sp>
    <dsp:sp modelId="{4E3135D5-15E4-495F-B71F-0654F7F2C102}">
      <dsp:nvSpPr>
        <dsp:cNvPr id="0" name=""/>
        <dsp:cNvSpPr/>
      </dsp:nvSpPr>
      <dsp:spPr>
        <a:xfrm>
          <a:off x="0" y="4355073"/>
          <a:ext cx="10972803" cy="1033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4DDD07C-6EB9-4CE2-843A-35537E6F466D}">
      <dsp:nvSpPr>
        <dsp:cNvPr id="0" name=""/>
        <dsp:cNvSpPr/>
      </dsp:nvSpPr>
      <dsp:spPr>
        <a:xfrm>
          <a:off x="548640" y="3749913"/>
          <a:ext cx="7680962" cy="12103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lvl="0" algn="just" defTabSz="800100">
            <a:lnSpc>
              <a:spcPct val="90000"/>
            </a:lnSpc>
            <a:spcBef>
              <a:spcPct val="0"/>
            </a:spcBef>
            <a:spcAft>
              <a:spcPct val="35000"/>
            </a:spcAft>
          </a:pPr>
          <a:r>
            <a:rPr lang="es-ES" sz="1800" kern="1200" dirty="0" smtClean="0"/>
            <a:t>Manejar cada una de las secciones y etapas que constituyen el sistema de interferencia  por separado en vista de que facilita la calibración y operatividad de las mismas.</a:t>
          </a:r>
          <a:endParaRPr lang="es-EC" sz="1800" kern="1200" dirty="0"/>
        </a:p>
      </dsp:txBody>
      <dsp:txXfrm>
        <a:off x="607723" y="3808996"/>
        <a:ext cx="7562796"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7B0B6-B360-428D-9867-9917110EF76A}">
      <dsp:nvSpPr>
        <dsp:cNvPr id="0" name=""/>
        <dsp:cNvSpPr/>
      </dsp:nvSpPr>
      <dsp:spPr>
        <a:xfrm>
          <a:off x="5009144" y="3266250"/>
          <a:ext cx="2372834" cy="1537058"/>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s-ES" sz="1100" kern="1200" dirty="0"/>
        </a:p>
      </dsp:txBody>
      <dsp:txXfrm>
        <a:off x="5754758" y="3684278"/>
        <a:ext cx="1593456" cy="1085266"/>
      </dsp:txXfrm>
    </dsp:sp>
    <dsp:sp modelId="{CEF8DC4B-B6EA-41AF-937A-BCC410181D7D}">
      <dsp:nvSpPr>
        <dsp:cNvPr id="0" name=""/>
        <dsp:cNvSpPr/>
      </dsp:nvSpPr>
      <dsp:spPr>
        <a:xfrm>
          <a:off x="1137677" y="3266250"/>
          <a:ext cx="2372834" cy="1537058"/>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Las frecuencias asignadas para las transmisiones ISM es de 2.4 GHz y 5.8 GHz, las mismas bandas utilizadas por los dispositivos </a:t>
          </a:r>
          <a:r>
            <a:rPr lang="es-EC" sz="1100" kern="1200" dirty="0" err="1" smtClean="0"/>
            <a:t>WiFi</a:t>
          </a:r>
          <a:r>
            <a:rPr lang="es-EC" sz="1100" kern="1200" dirty="0" smtClean="0"/>
            <a:t>. </a:t>
          </a:r>
          <a:endParaRPr lang="es-ES" sz="1100" kern="1200" dirty="0"/>
        </a:p>
      </dsp:txBody>
      <dsp:txXfrm>
        <a:off x="1171441" y="3684278"/>
        <a:ext cx="1593456" cy="1085266"/>
      </dsp:txXfrm>
    </dsp:sp>
    <dsp:sp modelId="{9B8346DC-F53D-4801-A69F-5948373205C3}">
      <dsp:nvSpPr>
        <dsp:cNvPr id="0" name=""/>
        <dsp:cNvSpPr/>
      </dsp:nvSpPr>
      <dsp:spPr>
        <a:xfrm>
          <a:off x="5009144" y="0"/>
          <a:ext cx="2372834" cy="1537058"/>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s-ES" sz="1100" kern="1200" dirty="0"/>
        </a:p>
      </dsp:txBody>
      <dsp:txXfrm>
        <a:off x="5754758" y="33764"/>
        <a:ext cx="1593456" cy="1085266"/>
      </dsp:txXfrm>
    </dsp:sp>
    <dsp:sp modelId="{0652FA76-2D68-49FF-8FAF-02B700F588F9}">
      <dsp:nvSpPr>
        <dsp:cNvPr id="0" name=""/>
        <dsp:cNvSpPr/>
      </dsp:nvSpPr>
      <dsp:spPr>
        <a:xfrm>
          <a:off x="1137677" y="0"/>
          <a:ext cx="2372834" cy="1537058"/>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Con un enlace de comunicación y un sistema de procesamiento, el UAV es capaz de ser manejado.</a:t>
          </a:r>
          <a:endParaRPr lang="es-ES" sz="1400" kern="1200" dirty="0"/>
        </a:p>
      </dsp:txBody>
      <dsp:txXfrm>
        <a:off x="1171441" y="33764"/>
        <a:ext cx="1593456" cy="1085266"/>
      </dsp:txXfrm>
    </dsp:sp>
    <dsp:sp modelId="{0DBE875F-B9FE-490E-97ED-AAC5C92B3A06}">
      <dsp:nvSpPr>
        <dsp:cNvPr id="0" name=""/>
        <dsp:cNvSpPr/>
      </dsp:nvSpPr>
      <dsp:spPr>
        <a:xfrm>
          <a:off x="2131962" y="273788"/>
          <a:ext cx="2079832" cy="2079832"/>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66725">
            <a:lnSpc>
              <a:spcPct val="90000"/>
            </a:lnSpc>
            <a:spcBef>
              <a:spcPct val="0"/>
            </a:spcBef>
            <a:spcAft>
              <a:spcPct val="35000"/>
            </a:spcAft>
          </a:pPr>
          <a:r>
            <a:rPr lang="es-EC" sz="1050" kern="1200" dirty="0" smtClean="0"/>
            <a:t>Dispositivo aéreo capaz de mantener de manera autónoma un nivel de vuelo controlado y sostenido. </a:t>
          </a:r>
          <a:endParaRPr lang="es-ES" sz="1050" kern="1200" dirty="0"/>
        </a:p>
      </dsp:txBody>
      <dsp:txXfrm>
        <a:off x="2741131" y="882957"/>
        <a:ext cx="1470663" cy="1470663"/>
      </dsp:txXfrm>
    </dsp:sp>
    <dsp:sp modelId="{C41B9C7C-6F6E-495D-8582-ED2343EE5CCE}">
      <dsp:nvSpPr>
        <dsp:cNvPr id="0" name=""/>
        <dsp:cNvSpPr/>
      </dsp:nvSpPr>
      <dsp:spPr>
        <a:xfrm rot="5400000">
          <a:off x="4307861" y="273788"/>
          <a:ext cx="2079832" cy="2079832"/>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66725">
            <a:lnSpc>
              <a:spcPct val="90000"/>
            </a:lnSpc>
            <a:spcBef>
              <a:spcPct val="0"/>
            </a:spcBef>
            <a:spcAft>
              <a:spcPct val="35000"/>
            </a:spcAft>
          </a:pPr>
          <a:r>
            <a:rPr lang="es-EC" sz="1050" kern="1200" dirty="0" smtClean="0"/>
            <a:t>La característica particular que presenta los drones comerciales es la comunicación en la banda de </a:t>
          </a:r>
          <a:r>
            <a:rPr lang="es-EC" sz="1050" kern="1200" dirty="0" err="1" smtClean="0"/>
            <a:t>WiFi</a:t>
          </a:r>
          <a:r>
            <a:rPr lang="es-EC" sz="1050" kern="1200" dirty="0" smtClean="0"/>
            <a:t>. </a:t>
          </a:r>
          <a:endParaRPr lang="es-ES" sz="1050" kern="1200" dirty="0"/>
        </a:p>
      </dsp:txBody>
      <dsp:txXfrm rot="-5400000">
        <a:off x="4307861" y="882957"/>
        <a:ext cx="1470663" cy="1470663"/>
      </dsp:txXfrm>
    </dsp:sp>
    <dsp:sp modelId="{A617238C-89BA-42C3-B2A5-510C99B743D7}">
      <dsp:nvSpPr>
        <dsp:cNvPr id="0" name=""/>
        <dsp:cNvSpPr/>
      </dsp:nvSpPr>
      <dsp:spPr>
        <a:xfrm rot="10800000">
          <a:off x="4307861" y="2449687"/>
          <a:ext cx="2079832" cy="2079832"/>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just" defTabSz="444500">
            <a:lnSpc>
              <a:spcPct val="90000"/>
            </a:lnSpc>
            <a:spcBef>
              <a:spcPct val="0"/>
            </a:spcBef>
            <a:spcAft>
              <a:spcPct val="35000"/>
            </a:spcAft>
          </a:pPr>
          <a:r>
            <a:rPr lang="es-EC" sz="1000" kern="1200" dirty="0" smtClean="0"/>
            <a:t>Los métodos que son más utilizados (&gt; 80 %) para el control remoto de los drones son la de secuencia directa (DS-SS) y la dispersión controlada del espectro por salto de frecuencia (FH-SS) con diferentes características según sus fabricantes</a:t>
          </a:r>
          <a:endParaRPr lang="es-ES" sz="1000" kern="1200" dirty="0"/>
        </a:p>
      </dsp:txBody>
      <dsp:txXfrm rot="10800000">
        <a:off x="4307861" y="2449687"/>
        <a:ext cx="1470663" cy="1470663"/>
      </dsp:txXfrm>
    </dsp:sp>
    <dsp:sp modelId="{C89B8065-9123-4A31-8DC5-05A13218E6D1}">
      <dsp:nvSpPr>
        <dsp:cNvPr id="0" name=""/>
        <dsp:cNvSpPr/>
      </dsp:nvSpPr>
      <dsp:spPr>
        <a:xfrm rot="16200000">
          <a:off x="2131962" y="2449687"/>
          <a:ext cx="2079832" cy="2079832"/>
        </a:xfrm>
        <a:prstGeom prst="pieWedg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just" defTabSz="444500">
            <a:lnSpc>
              <a:spcPct val="90000"/>
            </a:lnSpc>
            <a:spcBef>
              <a:spcPct val="0"/>
            </a:spcBef>
            <a:spcAft>
              <a:spcPct val="35000"/>
            </a:spcAft>
          </a:pPr>
          <a:r>
            <a:rPr lang="es-EC" sz="1000" kern="1200" dirty="0" smtClean="0"/>
            <a:t>Los drones se comunican con la estación de control terrestre a través de transmisiones de RF, se comunican hoy en día en las bandas ISM (“Industrial, </a:t>
          </a:r>
          <a:r>
            <a:rPr lang="es-EC" sz="1000" kern="1200" dirty="0" err="1" smtClean="0"/>
            <a:t>Scientific</a:t>
          </a:r>
          <a:r>
            <a:rPr lang="es-EC" sz="1000" kern="1200" dirty="0" smtClean="0"/>
            <a:t> and Medical radio </a:t>
          </a:r>
          <a:r>
            <a:rPr lang="es-EC" sz="1000" kern="1200" dirty="0" err="1" smtClean="0"/>
            <a:t>bands</a:t>
          </a:r>
          <a:r>
            <a:rPr lang="es-EC" sz="1000" kern="1200" dirty="0" smtClean="0"/>
            <a:t>”) no sujetas a licencia</a:t>
          </a:r>
          <a:r>
            <a:rPr lang="es-EC" sz="1050" kern="1200" dirty="0" smtClean="0"/>
            <a:t>.</a:t>
          </a:r>
          <a:endParaRPr lang="es-ES" sz="1050" kern="1200" dirty="0"/>
        </a:p>
      </dsp:txBody>
      <dsp:txXfrm rot="5400000">
        <a:off x="2741131" y="2449687"/>
        <a:ext cx="1470663" cy="1470663"/>
      </dsp:txXfrm>
    </dsp:sp>
    <dsp:sp modelId="{27FCC7AA-FEFC-4F4D-BFAD-7017BF70080D}">
      <dsp:nvSpPr>
        <dsp:cNvPr id="0" name=""/>
        <dsp:cNvSpPr/>
      </dsp:nvSpPr>
      <dsp:spPr>
        <a:xfrm>
          <a:off x="3900780" y="1969356"/>
          <a:ext cx="718094" cy="624430"/>
        </a:xfrm>
        <a:prstGeom prst="circularArrow">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064FD36-47C4-4CE2-A09D-58A72ACF749D}">
      <dsp:nvSpPr>
        <dsp:cNvPr id="0" name=""/>
        <dsp:cNvSpPr/>
      </dsp:nvSpPr>
      <dsp:spPr>
        <a:xfrm rot="10800000">
          <a:off x="3900780" y="2209522"/>
          <a:ext cx="718094" cy="624430"/>
        </a:xfrm>
        <a:prstGeom prst="circularArrow">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A006C-12DF-4FDD-A99F-EDB25950C2C5}">
      <dsp:nvSpPr>
        <dsp:cNvPr id="0" name=""/>
        <dsp:cNvSpPr/>
      </dsp:nvSpPr>
      <dsp:spPr>
        <a:xfrm>
          <a:off x="0" y="474133"/>
          <a:ext cx="8128000" cy="135466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just" defTabSz="1111250">
            <a:lnSpc>
              <a:spcPct val="90000"/>
            </a:lnSpc>
            <a:spcBef>
              <a:spcPct val="0"/>
            </a:spcBef>
            <a:spcAft>
              <a:spcPct val="35000"/>
            </a:spcAft>
          </a:pPr>
          <a:r>
            <a:rPr lang="es-ES" sz="2500" kern="1200" dirty="0" smtClean="0"/>
            <a:t>Previamente con el conocimiento referente a las estrategias y tipos de jamming, se optó que las estrategias ideales para el proyecto son: las estrategias por ruido y barrido.</a:t>
          </a:r>
          <a:endParaRPr lang="es-ES" sz="2500" kern="1200" dirty="0"/>
        </a:p>
      </dsp:txBody>
      <dsp:txXfrm>
        <a:off x="39677" y="513810"/>
        <a:ext cx="8048646" cy="1275312"/>
      </dsp:txXfrm>
    </dsp:sp>
    <dsp:sp modelId="{B8089685-D052-482D-9988-8CFD8D05AFB8}">
      <dsp:nvSpPr>
        <dsp:cNvPr id="0" name=""/>
        <dsp:cNvSpPr/>
      </dsp:nvSpPr>
      <dsp:spPr>
        <a:xfrm>
          <a:off x="0" y="2072640"/>
          <a:ext cx="1354666" cy="1354666"/>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51BFD2-61F7-4773-A3C4-3C1A4A124E44}">
      <dsp:nvSpPr>
        <dsp:cNvPr id="0" name=""/>
        <dsp:cNvSpPr/>
      </dsp:nvSpPr>
      <dsp:spPr>
        <a:xfrm>
          <a:off x="1435946" y="2072640"/>
          <a:ext cx="6692053" cy="1354666"/>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S" sz="1700" kern="1200" dirty="0" smtClean="0"/>
            <a:t>La estrategia de jamming por ruido de banda parcial se eligió visto que cubre solamente algunos canales, y no desperdicia tanta potencia. </a:t>
          </a:r>
          <a:endParaRPr lang="es-ES" sz="1700" kern="1200" dirty="0"/>
        </a:p>
      </dsp:txBody>
      <dsp:txXfrm>
        <a:off x="1502087" y="2138781"/>
        <a:ext cx="6559771" cy="1222384"/>
      </dsp:txXfrm>
    </dsp:sp>
    <dsp:sp modelId="{574B3BF5-D369-4F30-B023-91BAAD59CC41}">
      <dsp:nvSpPr>
        <dsp:cNvPr id="0" name=""/>
        <dsp:cNvSpPr/>
      </dsp:nvSpPr>
      <dsp:spPr>
        <a:xfrm>
          <a:off x="0" y="3589866"/>
          <a:ext cx="1354666" cy="1354666"/>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054CCC-2243-4506-8FB7-7ABECFF9E7EB}">
      <dsp:nvSpPr>
        <dsp:cNvPr id="0" name=""/>
        <dsp:cNvSpPr/>
      </dsp:nvSpPr>
      <dsp:spPr>
        <a:xfrm>
          <a:off x="1435946" y="3589866"/>
          <a:ext cx="6692053" cy="1354666"/>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just" defTabSz="755650">
            <a:lnSpc>
              <a:spcPct val="90000"/>
            </a:lnSpc>
            <a:spcBef>
              <a:spcPct val="0"/>
            </a:spcBef>
            <a:spcAft>
              <a:spcPct val="35000"/>
            </a:spcAft>
          </a:pPr>
          <a:r>
            <a:rPr lang="es-ES" sz="1700" kern="1200" dirty="0" smtClean="0"/>
            <a:t>La estrategia de jamming por barrido emplea la máxima potencia en un determinado lugar y en un determinado momento. Estas estrategias trabajan con el tipo de jammer constante por las ventajas que proporciona.</a:t>
          </a:r>
          <a:endParaRPr lang="es-ES" sz="1700" kern="1200" dirty="0"/>
        </a:p>
      </dsp:txBody>
      <dsp:txXfrm>
        <a:off x="1502087" y="3656007"/>
        <a:ext cx="6559771" cy="1222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7FE0C-F2FB-4AB6-9BED-7F212DE3651B}">
      <dsp:nvSpPr>
        <dsp:cNvPr id="0" name=""/>
        <dsp:cNvSpPr/>
      </dsp:nvSpPr>
      <dsp:spPr>
        <a:xfrm>
          <a:off x="4335856" y="0"/>
          <a:ext cx="6503784" cy="204825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La función de transferencia del VCO es:</a:t>
          </a:r>
          <a:endParaRPr lang="es-ES" sz="1800" kern="1200" dirty="0"/>
        </a:p>
        <a:p>
          <a:pPr marL="171450" lvl="1" indent="-171450" algn="l" defTabSz="800100">
            <a:lnSpc>
              <a:spcPct val="90000"/>
            </a:lnSpc>
            <a:spcBef>
              <a:spcPct val="0"/>
            </a:spcBef>
            <a:spcAft>
              <a:spcPct val="15000"/>
            </a:spcAft>
            <a:buChar char="••"/>
          </a:pPr>
          <a:r>
            <a:rPr lang="es-ES" sz="1800" kern="1200" dirty="0" smtClean="0"/>
            <a:t>	</a:t>
          </a:r>
          <a:endParaRPr lang="es-ES" sz="1800" kern="1200" dirty="0"/>
        </a:p>
        <a:p>
          <a:pPr marL="171450" lvl="1" indent="-171450" algn="l" defTabSz="800100">
            <a:lnSpc>
              <a:spcPct val="90000"/>
            </a:lnSpc>
            <a:spcBef>
              <a:spcPct val="0"/>
            </a:spcBef>
            <a:spcAft>
              <a:spcPct val="15000"/>
            </a:spcAft>
            <a:buChar char="••"/>
          </a:pPr>
          <a:r>
            <a:rPr lang="es-EC" sz="1800" kern="1200" dirty="0" smtClean="0"/>
            <a:t>Se conoce que opera el drone en las bandas de 2.4 GHz y 5.8 GHz para su transmisión con el comando de control, lo cual se dispone de VCO’s en el rango de esas frecuencias.</a:t>
          </a:r>
          <a:endParaRPr lang="es-ES" sz="1800" kern="1200" dirty="0"/>
        </a:p>
      </dsp:txBody>
      <dsp:txXfrm>
        <a:off x="4335856" y="256032"/>
        <a:ext cx="5735688" cy="1536192"/>
      </dsp:txXfrm>
    </dsp:sp>
    <dsp:sp modelId="{B7AA7FB8-DF93-49BB-BF9A-3086B2434DF0}">
      <dsp:nvSpPr>
        <dsp:cNvPr id="0" name=""/>
        <dsp:cNvSpPr/>
      </dsp:nvSpPr>
      <dsp:spPr>
        <a:xfrm>
          <a:off x="0" y="0"/>
          <a:ext cx="4335856" cy="2048256"/>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s-ES" sz="6500" kern="1200" dirty="0"/>
        </a:p>
      </dsp:txBody>
      <dsp:txXfrm>
        <a:off x="99988" y="99988"/>
        <a:ext cx="4135880" cy="1848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A0C92-5530-4A79-BCAE-E51A4C296E39}">
      <dsp:nvSpPr>
        <dsp:cNvPr id="0" name=""/>
        <dsp:cNvSpPr/>
      </dsp:nvSpPr>
      <dsp:spPr>
        <a:xfrm>
          <a:off x="0" y="942028"/>
          <a:ext cx="6464011" cy="529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1E2C29C-FAB7-450E-BCE0-73556C449290}">
      <dsp:nvSpPr>
        <dsp:cNvPr id="0" name=""/>
        <dsp:cNvSpPr/>
      </dsp:nvSpPr>
      <dsp:spPr>
        <a:xfrm>
          <a:off x="315941" y="3004"/>
          <a:ext cx="6145030" cy="124898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027" tIns="0" rIns="171027" bIns="0" numCol="1" spcCol="1270" anchor="ctr" anchorCtr="0">
          <a:noAutofit/>
        </a:bodyPr>
        <a:lstStyle/>
        <a:p>
          <a:pPr lvl="0" algn="just" defTabSz="889000">
            <a:lnSpc>
              <a:spcPct val="90000"/>
            </a:lnSpc>
            <a:spcBef>
              <a:spcPct val="0"/>
            </a:spcBef>
            <a:spcAft>
              <a:spcPct val="35000"/>
            </a:spcAft>
          </a:pPr>
          <a:r>
            <a:rPr lang="es-ES" sz="2000" kern="1200" dirty="0" smtClean="0"/>
            <a:t>Primero se inicia con la creación de dos variables aleatorias independientes y uniformes, </a:t>
          </a:r>
          <a14:m xmlns:a14="http://schemas.microsoft.com/office/drawing/2010/main">
            <m:oMath xmlns:m="http://schemas.openxmlformats.org/officeDocument/2006/math">
              <m:sSub>
                <m:sSubPr>
                  <m:ctrlPr>
                    <a:rPr lang="en-US" sz="2000" b="0" i="1" kern="1200" smtClean="0">
                      <a:latin typeface="Cambria Math"/>
                    </a:rPr>
                  </m:ctrlPr>
                </m:sSubPr>
                <m:e>
                  <m:r>
                    <a:rPr lang="en-US" sz="2000" b="0" i="1" kern="1200" smtClean="0">
                      <a:latin typeface="Cambria Math"/>
                    </a:rPr>
                    <m:t>𝑢</m:t>
                  </m:r>
                </m:e>
                <m:sub>
                  <m:r>
                    <a:rPr lang="en-US" sz="2000" b="0" i="1" kern="1200" smtClean="0">
                      <a:latin typeface="Cambria Math"/>
                    </a:rPr>
                    <m:t>0</m:t>
                  </m:r>
                </m:sub>
              </m:sSub>
            </m:oMath>
          </a14:m>
          <a:r>
            <a:rPr lang="es-ES" sz="2000" kern="1200" dirty="0" smtClean="0"/>
            <a:t>y </a:t>
          </a:r>
          <a14:m xmlns:a14="http://schemas.microsoft.com/office/drawing/2010/main">
            <m:oMath xmlns:m="http://schemas.openxmlformats.org/officeDocument/2006/math">
              <m:sSub>
                <m:sSubPr>
                  <m:ctrlPr>
                    <a:rPr lang="en-US" sz="2000" b="0" i="1" kern="1200" smtClean="0">
                      <a:latin typeface="Cambria Math"/>
                    </a:rPr>
                  </m:ctrlPr>
                </m:sSubPr>
                <m:e>
                  <m:r>
                    <a:rPr lang="en-US" sz="2000" b="0" i="1" kern="1200" smtClean="0">
                      <a:latin typeface="Cambria Math"/>
                    </a:rPr>
                    <m:t>𝑢</m:t>
                  </m:r>
                </m:e>
                <m:sub>
                  <m:r>
                    <a:rPr lang="en-US" sz="2000" b="0" i="1" kern="1200" smtClean="0">
                      <a:latin typeface="Cambria Math"/>
                    </a:rPr>
                    <m:t>1</m:t>
                  </m:r>
                </m:sub>
              </m:sSub>
            </m:oMath>
          </a14:m>
          <a:r>
            <a:rPr lang="es-ES" sz="2000" kern="1200" dirty="0" smtClean="0"/>
            <a:t>, en el intervalo (0,1).  Posterior a ello se realizan las siguientes operaciones matemáticas para generar dos muestras, </a:t>
          </a:r>
          <a14:m xmlns:a14="http://schemas.microsoft.com/office/drawing/2010/main">
            <m:oMath xmlns:m="http://schemas.openxmlformats.org/officeDocument/2006/math">
              <m:sSub>
                <m:sSubPr>
                  <m:ctrlPr>
                    <a:rPr lang="en-US" sz="2000" b="0" i="1" kern="1200" smtClean="0">
                      <a:latin typeface="Cambria Math"/>
                    </a:rPr>
                  </m:ctrlPr>
                </m:sSubPr>
                <m:e>
                  <m:r>
                    <a:rPr lang="en-US" sz="2000" b="0" i="1" kern="1200" smtClean="0">
                      <a:latin typeface="Cambria Math"/>
                    </a:rPr>
                    <m:t>𝑥</m:t>
                  </m:r>
                </m:e>
                <m:sub>
                  <m:r>
                    <a:rPr lang="en-US" sz="2000" b="0" i="1" kern="1200" smtClean="0">
                      <a:latin typeface="Cambria Math"/>
                    </a:rPr>
                    <m:t>0</m:t>
                  </m:r>
                </m:sub>
              </m:sSub>
            </m:oMath>
          </a14:m>
          <a:r>
            <a:rPr lang="es-ES" sz="2000" kern="1200" dirty="0" smtClean="0"/>
            <a:t>y </a:t>
          </a:r>
          <a14:m xmlns:a14="http://schemas.microsoft.com/office/drawing/2010/main">
            <m:oMath xmlns:m="http://schemas.openxmlformats.org/officeDocument/2006/math">
              <m:sSub>
                <m:sSubPr>
                  <m:ctrlPr>
                    <a:rPr lang="en-US" sz="2000" b="0" i="1" kern="1200" smtClean="0">
                      <a:latin typeface="Cambria Math"/>
                    </a:rPr>
                  </m:ctrlPr>
                </m:sSubPr>
                <m:e>
                  <m:r>
                    <a:rPr lang="en-US" sz="2000" b="0" i="1" kern="1200" smtClean="0">
                      <a:latin typeface="Cambria Math"/>
                    </a:rPr>
                    <m:t>𝑥</m:t>
                  </m:r>
                </m:e>
                <m:sub>
                  <m:r>
                    <a:rPr lang="en-US" sz="2000" b="0" i="1" kern="1200" smtClean="0">
                      <a:latin typeface="Cambria Math"/>
                    </a:rPr>
                    <m:t>1</m:t>
                  </m:r>
                </m:sub>
              </m:sSub>
            </m:oMath>
          </a14:m>
          <a:r>
            <a:rPr lang="es-ES" sz="2000" kern="1200" dirty="0" smtClean="0"/>
            <a:t>. </a:t>
          </a:r>
          <a:endParaRPr lang="es-ES" sz="2000" kern="1200" dirty="0"/>
        </a:p>
      </dsp:txBody>
      <dsp:txXfrm>
        <a:off x="376911" y="63974"/>
        <a:ext cx="6023090" cy="1127043"/>
      </dsp:txXfrm>
    </dsp:sp>
    <dsp:sp modelId="{3E47B582-7999-4739-8B2D-80281E2CDB5A}">
      <dsp:nvSpPr>
        <dsp:cNvPr id="0" name=""/>
        <dsp:cNvSpPr/>
      </dsp:nvSpPr>
      <dsp:spPr>
        <a:xfrm>
          <a:off x="0" y="3389853"/>
          <a:ext cx="6464011" cy="529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0BF494C-3063-4CB3-83E7-82D3F7444032}">
      <dsp:nvSpPr>
        <dsp:cNvPr id="0" name=""/>
        <dsp:cNvSpPr/>
      </dsp:nvSpPr>
      <dsp:spPr>
        <a:xfrm>
          <a:off x="315309" y="1584628"/>
          <a:ext cx="6145774" cy="211518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027" tIns="0" rIns="171027" bIns="0" numCol="1" spcCol="1270" anchor="ctr" anchorCtr="0">
          <a:noAutofit/>
        </a:bodyPr>
        <a:lstStyle/>
        <a:p>
          <a:pPr lvl="0" algn="l"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2000" i="1" kern="1200" smtClean="0">
                    <a:latin typeface="Cambria Math"/>
                  </a:rPr>
                  <m:t>𝑒</m:t>
                </m:r>
                <m:r>
                  <a:rPr lang="es-ES" sz="2000" i="1" kern="1200" smtClean="0">
                    <a:latin typeface="Cambria Math"/>
                  </a:rPr>
                  <m:t>=−2</m:t>
                </m:r>
                <m:func>
                  <m:funcPr>
                    <m:ctrlPr>
                      <a:rPr lang="es-ES" sz="2000" i="1" kern="1200">
                        <a:latin typeface="Cambria Math"/>
                      </a:rPr>
                    </m:ctrlPr>
                  </m:funcPr>
                  <m:fName>
                    <m:r>
                      <m:rPr>
                        <m:sty m:val="p"/>
                      </m:rPr>
                      <a:rPr lang="es-ES" sz="2000" kern="1200">
                        <a:latin typeface="Cambria Math"/>
                      </a:rPr>
                      <m:t>ln</m:t>
                    </m:r>
                  </m:fName>
                  <m:e>
                    <m:d>
                      <m:dPr>
                        <m:ctrlPr>
                          <a:rPr lang="es-ES" sz="2000" i="1" kern="1200">
                            <a:latin typeface="Cambria Math"/>
                          </a:rPr>
                        </m:ctrlPr>
                      </m:dPr>
                      <m:e>
                        <m:sSub>
                          <m:sSubPr>
                            <m:ctrlPr>
                              <a:rPr lang="es-ES" sz="2000" i="1" kern="1200">
                                <a:latin typeface="Cambria Math"/>
                              </a:rPr>
                            </m:ctrlPr>
                          </m:sSubPr>
                          <m:e>
                            <m:r>
                              <a:rPr lang="es-ES" sz="2000" i="1" kern="1200">
                                <a:latin typeface="Cambria Math"/>
                              </a:rPr>
                              <m:t>𝑢</m:t>
                            </m:r>
                          </m:e>
                          <m:sub>
                            <m:r>
                              <a:rPr lang="es-ES" sz="2000" i="1" kern="1200">
                                <a:latin typeface="Cambria Math"/>
                              </a:rPr>
                              <m:t>0</m:t>
                            </m:r>
                          </m:sub>
                        </m:sSub>
                      </m:e>
                    </m:d>
                  </m:e>
                </m:func>
              </m:oMath>
            </m:oMathPara>
          </a14:m>
          <a:endParaRPr lang="es-ES" sz="2000" kern="1200" dirty="0"/>
        </a:p>
        <a:p>
          <a:pPr lvl="0" algn="l"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S" sz="2000" i="1" kern="1200" smtClean="0">
                    <a:latin typeface="Cambria Math"/>
                  </a:rPr>
                  <m:t>𝑓</m:t>
                </m:r>
                <m:r>
                  <a:rPr lang="es-ES" sz="2000" i="1" kern="1200" smtClean="0">
                    <a:latin typeface="Cambria Math"/>
                  </a:rPr>
                  <m:t>=</m:t>
                </m:r>
                <m:rad>
                  <m:radPr>
                    <m:degHide m:val="on"/>
                    <m:ctrlPr>
                      <a:rPr lang="es-ES" sz="2000" i="1" kern="1200">
                        <a:latin typeface="Cambria Math"/>
                      </a:rPr>
                    </m:ctrlPr>
                  </m:radPr>
                  <m:deg/>
                  <m:e>
                    <m:r>
                      <a:rPr lang="es-ES" sz="2000" i="1" kern="1200">
                        <a:latin typeface="Cambria Math"/>
                      </a:rPr>
                      <m:t>𝑒</m:t>
                    </m:r>
                  </m:e>
                </m:rad>
              </m:oMath>
            </m:oMathPara>
          </a14:m>
          <a:endParaRPr lang="es-ES" sz="2000" kern="1200" dirty="0"/>
        </a:p>
        <a:p>
          <a:pPr lvl="0" algn="l"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2000" i="1" kern="1200" smtClean="0">
                        <a:latin typeface="Cambria Math"/>
                      </a:rPr>
                    </m:ctrlPr>
                  </m:sSubPr>
                  <m:e>
                    <m:r>
                      <a:rPr lang="es-ES" sz="2000" i="1" kern="1200">
                        <a:latin typeface="Cambria Math"/>
                      </a:rPr>
                      <m:t>𝑔</m:t>
                    </m:r>
                  </m:e>
                  <m:sub>
                    <m:r>
                      <a:rPr lang="es-ES" sz="2000" i="1" kern="1200">
                        <a:latin typeface="Cambria Math"/>
                      </a:rPr>
                      <m:t>0</m:t>
                    </m:r>
                  </m:sub>
                </m:sSub>
                <m:r>
                  <a:rPr lang="es-ES" sz="2000" i="1" kern="1200">
                    <a:latin typeface="Cambria Math"/>
                  </a:rPr>
                  <m:t>=</m:t>
                </m:r>
                <m:r>
                  <m:rPr>
                    <m:sty m:val="p"/>
                  </m:rPr>
                  <a:rPr lang="es-ES" sz="2000" kern="1200">
                    <a:latin typeface="Cambria Math"/>
                  </a:rPr>
                  <m:t>sin</m:t>
                </m:r>
                <m:r>
                  <a:rPr lang="es-ES" sz="2000" i="1" kern="1200">
                    <a:latin typeface="Cambria Math"/>
                  </a:rPr>
                  <m:t>(2</m:t>
                </m:r>
                <m:r>
                  <a:rPr lang="es-ES" sz="2000" i="1" kern="1200">
                    <a:latin typeface="Cambria Math"/>
                  </a:rPr>
                  <m:t>𝜋</m:t>
                </m:r>
                <m:sSub>
                  <m:sSubPr>
                    <m:ctrlPr>
                      <a:rPr lang="es-ES" sz="2000" i="1" kern="1200">
                        <a:latin typeface="Cambria Math"/>
                      </a:rPr>
                    </m:ctrlPr>
                  </m:sSubPr>
                  <m:e>
                    <m:r>
                      <a:rPr lang="es-ES" sz="2000" i="1" kern="1200">
                        <a:latin typeface="Cambria Math"/>
                      </a:rPr>
                      <m:t>𝑢</m:t>
                    </m:r>
                  </m:e>
                  <m:sub>
                    <m:r>
                      <a:rPr lang="es-ES" sz="2000" i="1" kern="1200">
                        <a:latin typeface="Cambria Math"/>
                      </a:rPr>
                      <m:t>0</m:t>
                    </m:r>
                  </m:sub>
                </m:sSub>
                <m:r>
                  <a:rPr lang="es-ES" sz="2000" i="1" kern="1200">
                    <a:latin typeface="Cambria Math"/>
                  </a:rPr>
                  <m:t>)</m:t>
                </m:r>
              </m:oMath>
            </m:oMathPara>
          </a14:m>
          <a:endParaRPr lang="es-ES" sz="2000" kern="1200" dirty="0"/>
        </a:p>
        <a:p>
          <a:pPr lvl="0" algn="l"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2000" i="1" kern="1200" smtClean="0">
                        <a:latin typeface="Cambria Math"/>
                      </a:rPr>
                    </m:ctrlPr>
                  </m:sSubPr>
                  <m:e>
                    <m:r>
                      <a:rPr lang="es-ES" sz="2000" i="1" kern="1200">
                        <a:latin typeface="Cambria Math"/>
                      </a:rPr>
                      <m:t>𝑔</m:t>
                    </m:r>
                  </m:e>
                  <m:sub>
                    <m:r>
                      <a:rPr lang="es-ES" sz="2000" i="1" kern="1200">
                        <a:latin typeface="Cambria Math"/>
                      </a:rPr>
                      <m:t>1</m:t>
                    </m:r>
                  </m:sub>
                </m:sSub>
                <m:r>
                  <a:rPr lang="es-ES" sz="2000" i="1" kern="1200">
                    <a:latin typeface="Cambria Math"/>
                  </a:rPr>
                  <m:t>=</m:t>
                </m:r>
                <m:r>
                  <m:rPr>
                    <m:sty m:val="p"/>
                  </m:rPr>
                  <a:rPr lang="es-ES" sz="2000" kern="1200">
                    <a:latin typeface="Cambria Math"/>
                  </a:rPr>
                  <m:t>sin</m:t>
                </m:r>
                <m:r>
                  <a:rPr lang="es-ES" sz="2000" i="1" kern="1200">
                    <a:latin typeface="Cambria Math"/>
                  </a:rPr>
                  <m:t>(2</m:t>
                </m:r>
                <m:r>
                  <a:rPr lang="es-ES" sz="2000" i="1" kern="1200">
                    <a:latin typeface="Cambria Math"/>
                  </a:rPr>
                  <m:t>𝜋</m:t>
                </m:r>
                <m:sSub>
                  <m:sSubPr>
                    <m:ctrlPr>
                      <a:rPr lang="es-ES" sz="2000" i="1" kern="1200">
                        <a:latin typeface="Cambria Math"/>
                      </a:rPr>
                    </m:ctrlPr>
                  </m:sSubPr>
                  <m:e>
                    <m:r>
                      <a:rPr lang="es-ES" sz="2000" i="1" kern="1200">
                        <a:latin typeface="Cambria Math"/>
                      </a:rPr>
                      <m:t>𝑢</m:t>
                    </m:r>
                  </m:e>
                  <m:sub>
                    <m:r>
                      <a:rPr lang="es-ES" sz="2000" i="1" kern="1200">
                        <a:latin typeface="Cambria Math"/>
                      </a:rPr>
                      <m:t>1</m:t>
                    </m:r>
                  </m:sub>
                </m:sSub>
                <m:r>
                  <a:rPr lang="es-ES" sz="2000" i="1" kern="1200">
                    <a:latin typeface="Cambria Math"/>
                  </a:rPr>
                  <m:t>)</m:t>
                </m:r>
              </m:oMath>
            </m:oMathPara>
          </a14:m>
          <a:endParaRPr lang="es-ES" sz="2000" kern="1200" dirty="0"/>
        </a:p>
        <a:p>
          <a:pPr lvl="0" algn="l"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2000" i="1" kern="1200" smtClean="0">
                        <a:latin typeface="Cambria Math"/>
                      </a:rPr>
                    </m:ctrlPr>
                  </m:sSubPr>
                  <m:e>
                    <m:r>
                      <a:rPr lang="es-ES" sz="2000" i="1" kern="1200">
                        <a:latin typeface="Cambria Math"/>
                      </a:rPr>
                      <m:t>𝑥</m:t>
                    </m:r>
                  </m:e>
                  <m:sub>
                    <m:r>
                      <a:rPr lang="es-ES" sz="2000" i="1" kern="1200">
                        <a:latin typeface="Cambria Math"/>
                      </a:rPr>
                      <m:t>0</m:t>
                    </m:r>
                  </m:sub>
                </m:sSub>
                <m:r>
                  <a:rPr lang="es-ES" sz="2000" i="1" kern="1200">
                    <a:latin typeface="Cambria Math"/>
                  </a:rPr>
                  <m:t>=</m:t>
                </m:r>
                <m:r>
                  <m:rPr>
                    <m:sty m:val="p"/>
                  </m:rPr>
                  <a:rPr lang="es-ES" sz="2000" kern="1200">
                    <a:latin typeface="Cambria Math"/>
                  </a:rPr>
                  <m:t>f</m:t>
                </m:r>
                <m:r>
                  <a:rPr lang="es-ES" sz="2000" i="1" kern="1200">
                    <a:latin typeface="Cambria Math"/>
                  </a:rPr>
                  <m:t>∗</m:t>
                </m:r>
                <m:sSub>
                  <m:sSubPr>
                    <m:ctrlPr>
                      <a:rPr lang="es-ES" sz="2000" i="1" kern="1200">
                        <a:latin typeface="Cambria Math"/>
                      </a:rPr>
                    </m:ctrlPr>
                  </m:sSubPr>
                  <m:e>
                    <m:r>
                      <m:rPr>
                        <m:sty m:val="p"/>
                      </m:rPr>
                      <a:rPr lang="es-ES" sz="2000" kern="1200">
                        <a:latin typeface="Cambria Math"/>
                      </a:rPr>
                      <m:t>g</m:t>
                    </m:r>
                  </m:e>
                  <m:sub>
                    <m:r>
                      <a:rPr lang="es-ES" sz="2000" kern="1200">
                        <a:latin typeface="Cambria Math"/>
                      </a:rPr>
                      <m:t>0</m:t>
                    </m:r>
                  </m:sub>
                </m:sSub>
              </m:oMath>
            </m:oMathPara>
          </a14:m>
          <a:endParaRPr lang="es-ES" sz="2000" kern="1200" dirty="0"/>
        </a:p>
        <a:p>
          <a:pPr lvl="0" algn="l" defTabSz="8890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sSub>
                  <m:sSubPr>
                    <m:ctrlPr>
                      <a:rPr lang="es-ES" sz="2000" i="1" kern="1200" smtClean="0">
                        <a:latin typeface="Cambria Math"/>
                      </a:rPr>
                    </m:ctrlPr>
                  </m:sSubPr>
                  <m:e>
                    <m:r>
                      <a:rPr lang="es-ES" sz="2000" i="1" kern="1200">
                        <a:latin typeface="Cambria Math"/>
                      </a:rPr>
                      <m:t>𝑥</m:t>
                    </m:r>
                  </m:e>
                  <m:sub>
                    <m:r>
                      <a:rPr lang="es-ES" sz="2000" i="1" kern="1200">
                        <a:latin typeface="Cambria Math"/>
                      </a:rPr>
                      <m:t>1</m:t>
                    </m:r>
                  </m:sub>
                </m:sSub>
                <m:r>
                  <a:rPr lang="es-ES" sz="2000" i="1" kern="1200">
                    <a:latin typeface="Cambria Math"/>
                  </a:rPr>
                  <m:t>=</m:t>
                </m:r>
                <m:r>
                  <m:rPr>
                    <m:sty m:val="p"/>
                  </m:rPr>
                  <a:rPr lang="es-ES" sz="2000" kern="1200">
                    <a:latin typeface="Cambria Math"/>
                  </a:rPr>
                  <m:t>f</m:t>
                </m:r>
                <m:r>
                  <a:rPr lang="es-ES" sz="2000" i="1" kern="1200">
                    <a:latin typeface="Cambria Math"/>
                  </a:rPr>
                  <m:t>∗</m:t>
                </m:r>
                <m:sSub>
                  <m:sSubPr>
                    <m:ctrlPr>
                      <a:rPr lang="es-ES" sz="2000" i="1" kern="1200">
                        <a:latin typeface="Cambria Math"/>
                      </a:rPr>
                    </m:ctrlPr>
                  </m:sSubPr>
                  <m:e>
                    <m:r>
                      <m:rPr>
                        <m:sty m:val="p"/>
                      </m:rPr>
                      <a:rPr lang="es-ES" sz="2000" kern="1200">
                        <a:latin typeface="Cambria Math"/>
                      </a:rPr>
                      <m:t>g</m:t>
                    </m:r>
                  </m:e>
                  <m:sub>
                    <m:r>
                      <a:rPr lang="es-ES" sz="2000" kern="1200">
                        <a:latin typeface="Cambria Math"/>
                      </a:rPr>
                      <m:t>1</m:t>
                    </m:r>
                  </m:sub>
                </m:sSub>
              </m:oMath>
            </m:oMathPara>
          </a14:m>
          <a:endParaRPr lang="es-ES" sz="2000" kern="1200" dirty="0"/>
        </a:p>
      </dsp:txBody>
      <dsp:txXfrm>
        <a:off x="418564" y="1687883"/>
        <a:ext cx="5939264" cy="1908675"/>
      </dsp:txXfrm>
    </dsp:sp>
    <dsp:sp modelId="{9A14FBF0-277D-4FFD-8B3C-0F793778963A}">
      <dsp:nvSpPr>
        <dsp:cNvPr id="0" name=""/>
        <dsp:cNvSpPr/>
      </dsp:nvSpPr>
      <dsp:spPr>
        <a:xfrm>
          <a:off x="0" y="4342413"/>
          <a:ext cx="6464011" cy="529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605F28A-AA69-401F-B606-BA987BFC86CB}">
      <dsp:nvSpPr>
        <dsp:cNvPr id="0" name=""/>
        <dsp:cNvSpPr/>
      </dsp:nvSpPr>
      <dsp:spPr>
        <a:xfrm>
          <a:off x="323200" y="4032453"/>
          <a:ext cx="6109983" cy="6199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027" tIns="0" rIns="171027" bIns="0" numCol="1" spcCol="1270" anchor="ctr" anchorCtr="0">
          <a:noAutofit/>
        </a:bodyPr>
        <a:lstStyle/>
        <a:p>
          <a:pPr lvl="0" algn="just" defTabSz="889000">
            <a:lnSpc>
              <a:spcPct val="90000"/>
            </a:lnSpc>
            <a:spcBef>
              <a:spcPct val="0"/>
            </a:spcBef>
            <a:spcAft>
              <a:spcPct val="35000"/>
            </a:spcAft>
          </a:pPr>
          <a:r>
            <a:rPr lang="es-ES" sz="2000" kern="1200" dirty="0" smtClean="0"/>
            <a:t>Las variables </a:t>
          </a:r>
          <a14:m xmlns:a14="http://schemas.microsoft.com/office/drawing/2010/main">
            <m:oMath xmlns:m="http://schemas.openxmlformats.org/officeDocument/2006/math">
              <m:sSub>
                <m:sSubPr>
                  <m:ctrlPr>
                    <a:rPr lang="es-ES" sz="2000" i="1" kern="1200">
                      <a:latin typeface="Cambria Math"/>
                    </a:rPr>
                  </m:ctrlPr>
                </m:sSubPr>
                <m:e>
                  <m:r>
                    <a:rPr lang="es-ES" sz="2000" i="1" kern="1200">
                      <a:latin typeface="Cambria Math"/>
                    </a:rPr>
                    <m:t>𝑥</m:t>
                  </m:r>
                </m:e>
                <m:sub>
                  <m:r>
                    <a:rPr lang="es-ES" sz="2000" i="1" kern="1200">
                      <a:latin typeface="Cambria Math"/>
                    </a:rPr>
                    <m:t>0</m:t>
                  </m:r>
                </m:sub>
              </m:sSub>
              <m:r>
                <a:rPr lang="es-ES" sz="2000" i="1" kern="1200">
                  <a:latin typeface="Cambria Math"/>
                </a:rPr>
                <m:t> </m:t>
              </m:r>
            </m:oMath>
          </a14:m>
          <a:r>
            <a:rPr lang="es-ES" sz="2000" kern="1200" dirty="0"/>
            <a:t>y </a:t>
          </a:r>
          <a14:m xmlns:a14="http://schemas.microsoft.com/office/drawing/2010/main">
            <m:oMath xmlns:m="http://schemas.openxmlformats.org/officeDocument/2006/math">
              <m:sSub>
                <m:sSubPr>
                  <m:ctrlPr>
                    <a:rPr lang="es-ES" sz="2000" i="1" kern="1200">
                      <a:latin typeface="Cambria Math"/>
                    </a:rPr>
                  </m:ctrlPr>
                </m:sSubPr>
                <m:e>
                  <m:r>
                    <a:rPr lang="es-ES" sz="2000" i="1" kern="1200">
                      <a:latin typeface="Cambria Math"/>
                    </a:rPr>
                    <m:t>𝑥</m:t>
                  </m:r>
                </m:e>
                <m:sub>
                  <m:r>
                    <a:rPr lang="es-ES" sz="2000" i="1" kern="1200">
                      <a:latin typeface="Cambria Math"/>
                    </a:rPr>
                    <m:t>1</m:t>
                  </m:r>
                </m:sub>
              </m:sSub>
            </m:oMath>
          </a14:m>
          <a:r>
            <a:rPr lang="es-ES" sz="2000" kern="1200" dirty="0"/>
            <a:t> son números generados con distribución normal de media 0 y variancia 1.</a:t>
          </a:r>
        </a:p>
      </dsp:txBody>
      <dsp:txXfrm>
        <a:off x="353462" y="4062715"/>
        <a:ext cx="6049459"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A0C92-5530-4A79-BCAE-E51A4C296E39}">
      <dsp:nvSpPr>
        <dsp:cNvPr id="0" name=""/>
        <dsp:cNvSpPr/>
      </dsp:nvSpPr>
      <dsp:spPr>
        <a:xfrm>
          <a:off x="0" y="1493467"/>
          <a:ext cx="6009897" cy="655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1E2C29C-FAB7-450E-BCE0-73556C449290}">
      <dsp:nvSpPr>
        <dsp:cNvPr id="0" name=""/>
        <dsp:cNvSpPr/>
      </dsp:nvSpPr>
      <dsp:spPr>
        <a:xfrm>
          <a:off x="293745" y="30428"/>
          <a:ext cx="5713325" cy="184679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9012" tIns="0" rIns="159012" bIns="0" numCol="1" spcCol="1270" anchor="ctr" anchorCtr="0">
          <a:noAutofit/>
        </a:bodyPr>
        <a:lstStyle/>
        <a:p>
          <a:pPr lvl="0" algn="just" defTabSz="889000">
            <a:lnSpc>
              <a:spcPct val="90000"/>
            </a:lnSpc>
            <a:spcBef>
              <a:spcPct val="0"/>
            </a:spcBef>
            <a:spcAft>
              <a:spcPct val="35000"/>
            </a:spcAft>
          </a:pPr>
          <a:r>
            <a:rPr lang="es-ES" sz="2000" kern="1200" dirty="0" smtClean="0"/>
            <a:t>Para generar el ruido, se opta por la elaboración de un circuito de Ruido Gaussiano Blanco, el cual consta de transistores NPN, también cuenta con etapas de amplificación. Este generador de ruido es de nivel regulable.</a:t>
          </a:r>
          <a:endParaRPr lang="es-ES" sz="2000" kern="1200" dirty="0"/>
        </a:p>
      </dsp:txBody>
      <dsp:txXfrm>
        <a:off x="383898" y="120581"/>
        <a:ext cx="5533019" cy="1666492"/>
      </dsp:txXfrm>
    </dsp:sp>
    <dsp:sp modelId="{3E47B582-7999-4739-8B2D-80281E2CDB5A}">
      <dsp:nvSpPr>
        <dsp:cNvPr id="0" name=""/>
        <dsp:cNvSpPr/>
      </dsp:nvSpPr>
      <dsp:spPr>
        <a:xfrm>
          <a:off x="0" y="3964817"/>
          <a:ext cx="6009897" cy="655200"/>
        </a:xfrm>
        <a:prstGeom prst="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0BF494C-3063-4CB3-83E7-82D3F7444032}">
      <dsp:nvSpPr>
        <dsp:cNvPr id="0" name=""/>
        <dsp:cNvSpPr/>
      </dsp:nvSpPr>
      <dsp:spPr>
        <a:xfrm>
          <a:off x="293158" y="2289067"/>
          <a:ext cx="5712047" cy="2059509"/>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9012" tIns="0" rIns="159012" bIns="0" numCol="1" spcCol="1270" anchor="ctr" anchorCtr="0">
          <a:noAutofit/>
        </a:bodyPr>
        <a:lstStyle/>
        <a:p>
          <a:pPr lvl="0" algn="just" defTabSz="889000">
            <a:lnSpc>
              <a:spcPct val="90000"/>
            </a:lnSpc>
            <a:spcBef>
              <a:spcPct val="0"/>
            </a:spcBef>
            <a:spcAft>
              <a:spcPct val="35000"/>
            </a:spcAft>
          </a:pPr>
          <a:r>
            <a:rPr lang="es-ES" sz="2000" kern="1200" dirty="0" smtClean="0"/>
            <a:t>Para acoplar el circuito se requiere de un </a:t>
          </a:r>
          <a:r>
            <a:rPr lang="es-ES" sz="2000" kern="1200" dirty="0" err="1" smtClean="0"/>
            <a:t>Bias-Tee</a:t>
          </a:r>
          <a:r>
            <a:rPr lang="es-ES" sz="2000" kern="1200" dirty="0" smtClean="0"/>
            <a:t> en el cual se introduce un voltaje entre 2 V a 3V (voltaje de sintonía de los VCO’s en las bandas de 2.4 GHz o 5.8 GHz) y la salida del circuito. La salida del </a:t>
          </a:r>
          <a:r>
            <a:rPr lang="es-ES" sz="2000" kern="1200" dirty="0" err="1" smtClean="0"/>
            <a:t>Bias-Tee</a:t>
          </a:r>
          <a:r>
            <a:rPr lang="es-ES" sz="2000" kern="1200" dirty="0" smtClean="0"/>
            <a:t> ingresa al VCO correspondiente y se obtiene ruido blanco en las banda de frecuencia sea en 2.4 GHz o 5.8 GHz.</a:t>
          </a:r>
          <a:endParaRPr lang="es-ES" sz="2000" kern="1200" dirty="0"/>
        </a:p>
      </dsp:txBody>
      <dsp:txXfrm>
        <a:off x="393695" y="2389604"/>
        <a:ext cx="5510973" cy="1858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FF387-E9B2-4EB5-A60F-D343EDE82F4A}">
      <dsp:nvSpPr>
        <dsp:cNvPr id="0" name=""/>
        <dsp:cNvSpPr/>
      </dsp:nvSpPr>
      <dsp:spPr>
        <a:xfrm rot="16200000">
          <a:off x="-1234885" y="1970332"/>
          <a:ext cx="2967045" cy="42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924" bIns="0" numCol="1" spcCol="1270" anchor="t" anchorCtr="0">
          <a:noAutofit/>
        </a:bodyPr>
        <a:lstStyle/>
        <a:p>
          <a:pPr lvl="0" algn="r" defTabSz="1333500">
            <a:lnSpc>
              <a:spcPct val="90000"/>
            </a:lnSpc>
            <a:spcBef>
              <a:spcPct val="0"/>
            </a:spcBef>
            <a:spcAft>
              <a:spcPct val="35000"/>
            </a:spcAft>
          </a:pPr>
          <a:endParaRPr lang="es-ES" sz="3000" kern="1200"/>
        </a:p>
      </dsp:txBody>
      <dsp:txXfrm>
        <a:off x="-1234885" y="1970332"/>
        <a:ext cx="2967045" cy="427378"/>
      </dsp:txXfrm>
    </dsp:sp>
    <dsp:sp modelId="{9B268ED9-13E4-4CAE-A7E7-BBACE91085B6}">
      <dsp:nvSpPr>
        <dsp:cNvPr id="0" name=""/>
        <dsp:cNvSpPr/>
      </dsp:nvSpPr>
      <dsp:spPr>
        <a:xfrm>
          <a:off x="462326" y="700499"/>
          <a:ext cx="2128800" cy="296704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376924" rIns="156464" bIns="156464" numCol="1" spcCol="1270" anchor="t" anchorCtr="0">
          <a:noAutofit/>
        </a:bodyPr>
        <a:lstStyle/>
        <a:p>
          <a:pPr marL="171450" lvl="1" indent="-171450" algn="l" defTabSz="755650">
            <a:lnSpc>
              <a:spcPct val="90000"/>
            </a:lnSpc>
            <a:spcBef>
              <a:spcPct val="0"/>
            </a:spcBef>
            <a:spcAft>
              <a:spcPct val="15000"/>
            </a:spcAft>
            <a:buChar char="••"/>
          </a:pPr>
          <a:r>
            <a:rPr lang="es-EC" sz="1700" b="1" kern="1200" dirty="0" smtClean="0"/>
            <a:t>Para 2.4 GHZ</a:t>
          </a:r>
          <a:endParaRPr lang="es-ES" sz="1700" b="1" kern="1200" dirty="0"/>
        </a:p>
        <a:p>
          <a:pPr marL="171450" lvl="1" indent="-171450" algn="l" defTabSz="755650">
            <a:lnSpc>
              <a:spcPct val="90000"/>
            </a:lnSpc>
            <a:spcBef>
              <a:spcPct val="0"/>
            </a:spcBef>
            <a:spcAft>
              <a:spcPct val="15000"/>
            </a:spcAft>
            <a:buChar char="••"/>
          </a:pPr>
          <a:r>
            <a:rPr lang="es-EC" sz="1700" kern="1200" dirty="0" smtClean="0"/>
            <a:t>Voltaje High: 1.5 V</a:t>
          </a:r>
          <a:endParaRPr lang="es-ES" sz="1700" kern="1200" dirty="0"/>
        </a:p>
        <a:p>
          <a:pPr marL="171450" lvl="1" indent="-171450" algn="l" defTabSz="755650">
            <a:lnSpc>
              <a:spcPct val="90000"/>
            </a:lnSpc>
            <a:spcBef>
              <a:spcPct val="0"/>
            </a:spcBef>
            <a:spcAft>
              <a:spcPct val="15000"/>
            </a:spcAft>
            <a:buChar char="••"/>
          </a:pPr>
          <a:r>
            <a:rPr lang="en-US" sz="1700" kern="1200" smtClean="0"/>
            <a:t>Voltaje Low: 1V</a:t>
          </a:r>
          <a:endParaRPr lang="es-ES" sz="1700" kern="1200"/>
        </a:p>
        <a:p>
          <a:pPr marL="171450" lvl="1" indent="-171450" algn="l" defTabSz="755650">
            <a:lnSpc>
              <a:spcPct val="90000"/>
            </a:lnSpc>
            <a:spcBef>
              <a:spcPct val="0"/>
            </a:spcBef>
            <a:spcAft>
              <a:spcPct val="15000"/>
            </a:spcAft>
            <a:buChar char="••"/>
          </a:pPr>
          <a:r>
            <a:rPr lang="en-US" sz="1700" kern="1200" smtClean="0"/>
            <a:t>Offset: 1.25 V</a:t>
          </a:r>
          <a:endParaRPr lang="es-ES" sz="1700" kern="1200"/>
        </a:p>
        <a:p>
          <a:pPr marL="171450" lvl="1" indent="-171450" algn="l" defTabSz="755650">
            <a:lnSpc>
              <a:spcPct val="90000"/>
            </a:lnSpc>
            <a:spcBef>
              <a:spcPct val="0"/>
            </a:spcBef>
            <a:spcAft>
              <a:spcPct val="15000"/>
            </a:spcAft>
            <a:buChar char="••"/>
          </a:pPr>
          <a:r>
            <a:rPr lang="es-EC" sz="1700" kern="1200" smtClean="0"/>
            <a:t>Amplitud: 0.5 Vpp</a:t>
          </a:r>
          <a:endParaRPr lang="es-ES" sz="1700" kern="1200"/>
        </a:p>
        <a:p>
          <a:pPr marL="171450" lvl="1" indent="-171450" algn="l" defTabSz="755650">
            <a:lnSpc>
              <a:spcPct val="90000"/>
            </a:lnSpc>
            <a:spcBef>
              <a:spcPct val="0"/>
            </a:spcBef>
            <a:spcAft>
              <a:spcPct val="15000"/>
            </a:spcAft>
            <a:buChar char="••"/>
          </a:pPr>
          <a:r>
            <a:rPr lang="es-EC" sz="1700" kern="1200" dirty="0" smtClean="0"/>
            <a:t>Frecuencia: 8 KHz</a:t>
          </a:r>
          <a:endParaRPr lang="es-ES" sz="1700" kern="1200" dirty="0"/>
        </a:p>
      </dsp:txBody>
      <dsp:txXfrm>
        <a:off x="462326" y="700499"/>
        <a:ext cx="2128800" cy="2967045"/>
      </dsp:txXfrm>
    </dsp:sp>
    <dsp:sp modelId="{580C85E3-87DB-4BEA-AC81-935480B91812}">
      <dsp:nvSpPr>
        <dsp:cNvPr id="0" name=""/>
        <dsp:cNvSpPr/>
      </dsp:nvSpPr>
      <dsp:spPr>
        <a:xfrm>
          <a:off x="34947" y="136359"/>
          <a:ext cx="854757" cy="854757"/>
        </a:xfrm>
        <a:prstGeom prst="rect">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FEC7679-7239-4C09-B33E-47D7791C0965}">
      <dsp:nvSpPr>
        <dsp:cNvPr id="0" name=""/>
        <dsp:cNvSpPr/>
      </dsp:nvSpPr>
      <dsp:spPr>
        <a:xfrm rot="16200000">
          <a:off x="1861088" y="1970332"/>
          <a:ext cx="2967045" cy="42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924" bIns="0" numCol="1" spcCol="1270" anchor="t" anchorCtr="0">
          <a:noAutofit/>
        </a:bodyPr>
        <a:lstStyle/>
        <a:p>
          <a:pPr lvl="0" algn="r" defTabSz="1333500">
            <a:lnSpc>
              <a:spcPct val="90000"/>
            </a:lnSpc>
            <a:spcBef>
              <a:spcPct val="0"/>
            </a:spcBef>
            <a:spcAft>
              <a:spcPct val="35000"/>
            </a:spcAft>
          </a:pPr>
          <a:endParaRPr lang="es-ES" sz="3000" kern="1200"/>
        </a:p>
      </dsp:txBody>
      <dsp:txXfrm>
        <a:off x="1861088" y="1970332"/>
        <a:ext cx="2967045" cy="427378"/>
      </dsp:txXfrm>
    </dsp:sp>
    <dsp:sp modelId="{F3681B8C-06D1-4C53-8943-919D48E2244C}">
      <dsp:nvSpPr>
        <dsp:cNvPr id="0" name=""/>
        <dsp:cNvSpPr/>
      </dsp:nvSpPr>
      <dsp:spPr>
        <a:xfrm>
          <a:off x="3558300" y="700499"/>
          <a:ext cx="2128800" cy="296704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376924" rIns="156464" bIns="156464" numCol="1" spcCol="1270" anchor="t" anchorCtr="0">
          <a:noAutofit/>
        </a:bodyPr>
        <a:lstStyle/>
        <a:p>
          <a:pPr marL="171450" lvl="1" indent="-171450" algn="l" defTabSz="755650">
            <a:lnSpc>
              <a:spcPct val="90000"/>
            </a:lnSpc>
            <a:spcBef>
              <a:spcPct val="0"/>
            </a:spcBef>
            <a:spcAft>
              <a:spcPct val="15000"/>
            </a:spcAft>
            <a:buChar char="••"/>
          </a:pPr>
          <a:r>
            <a:rPr lang="es-EC" sz="1700" b="1" kern="1200" dirty="0" smtClean="0"/>
            <a:t>Para 5.8 GHZ</a:t>
          </a:r>
          <a:endParaRPr lang="es-ES" sz="1700" b="1" kern="1200" dirty="0"/>
        </a:p>
        <a:p>
          <a:pPr marL="171450" lvl="1" indent="-171450" algn="l" defTabSz="755650">
            <a:lnSpc>
              <a:spcPct val="90000"/>
            </a:lnSpc>
            <a:spcBef>
              <a:spcPct val="0"/>
            </a:spcBef>
            <a:spcAft>
              <a:spcPct val="15000"/>
            </a:spcAft>
            <a:buChar char="••"/>
          </a:pPr>
          <a:r>
            <a:rPr lang="es-EC" sz="1700" kern="1200" dirty="0" smtClean="0"/>
            <a:t>Voltaje High: 1.5 V</a:t>
          </a:r>
          <a:endParaRPr lang="es-ES" sz="1700" kern="1200" dirty="0"/>
        </a:p>
        <a:p>
          <a:pPr marL="171450" lvl="1" indent="-171450" algn="l" defTabSz="755650">
            <a:lnSpc>
              <a:spcPct val="90000"/>
            </a:lnSpc>
            <a:spcBef>
              <a:spcPct val="0"/>
            </a:spcBef>
            <a:spcAft>
              <a:spcPct val="15000"/>
            </a:spcAft>
            <a:buChar char="••"/>
          </a:pPr>
          <a:r>
            <a:rPr lang="en-US" sz="1700" kern="1200" smtClean="0"/>
            <a:t>Voltaje Low: 1 V</a:t>
          </a:r>
          <a:endParaRPr lang="es-ES" sz="1700" kern="1200"/>
        </a:p>
        <a:p>
          <a:pPr marL="171450" lvl="1" indent="-171450" algn="l" defTabSz="755650">
            <a:lnSpc>
              <a:spcPct val="90000"/>
            </a:lnSpc>
            <a:spcBef>
              <a:spcPct val="0"/>
            </a:spcBef>
            <a:spcAft>
              <a:spcPct val="15000"/>
            </a:spcAft>
            <a:buChar char="••"/>
          </a:pPr>
          <a:r>
            <a:rPr lang="es-ES" sz="1700" kern="1200" smtClean="0"/>
            <a:t>Offset: 1.25 V</a:t>
          </a:r>
          <a:endParaRPr lang="es-ES" sz="1700" kern="1200"/>
        </a:p>
        <a:p>
          <a:pPr marL="171450" lvl="1" indent="-171450" algn="l" defTabSz="755650">
            <a:lnSpc>
              <a:spcPct val="90000"/>
            </a:lnSpc>
            <a:spcBef>
              <a:spcPct val="0"/>
            </a:spcBef>
            <a:spcAft>
              <a:spcPct val="15000"/>
            </a:spcAft>
            <a:buChar char="••"/>
          </a:pPr>
          <a:r>
            <a:rPr lang="es-EC" sz="1700" kern="1200" smtClean="0"/>
            <a:t>Amplitud: 0.5 Vpp</a:t>
          </a:r>
          <a:endParaRPr lang="es-ES" sz="1700" kern="1200"/>
        </a:p>
        <a:p>
          <a:pPr marL="171450" lvl="1" indent="-171450" algn="l" defTabSz="755650">
            <a:lnSpc>
              <a:spcPct val="90000"/>
            </a:lnSpc>
            <a:spcBef>
              <a:spcPct val="0"/>
            </a:spcBef>
            <a:spcAft>
              <a:spcPct val="15000"/>
            </a:spcAft>
            <a:buChar char="••"/>
          </a:pPr>
          <a:r>
            <a:rPr lang="es-EC" sz="1700" kern="1200" dirty="0" smtClean="0"/>
            <a:t>Frecuencia: 8 KHz</a:t>
          </a:r>
          <a:endParaRPr lang="es-ES" sz="1700" kern="1200" dirty="0"/>
        </a:p>
      </dsp:txBody>
      <dsp:txXfrm>
        <a:off x="3558300" y="700499"/>
        <a:ext cx="2128800" cy="2967045"/>
      </dsp:txXfrm>
    </dsp:sp>
    <dsp:sp modelId="{2D6707C2-07F2-40A7-B9BF-29C12699F023}">
      <dsp:nvSpPr>
        <dsp:cNvPr id="0" name=""/>
        <dsp:cNvSpPr/>
      </dsp:nvSpPr>
      <dsp:spPr>
        <a:xfrm>
          <a:off x="3130921" y="136359"/>
          <a:ext cx="854757" cy="854757"/>
        </a:xfrm>
        <a:prstGeom prst="rect">
          <a:avLst/>
        </a:prstGeom>
        <a:solidFill>
          <a:schemeClr val="accent3">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29A6B-4F07-47CF-A6D3-004977916FDC}">
      <dsp:nvSpPr>
        <dsp:cNvPr id="0" name=""/>
        <dsp:cNvSpPr/>
      </dsp:nvSpPr>
      <dsp:spPr>
        <a:xfrm>
          <a:off x="2702884" y="1395"/>
          <a:ext cx="3476157" cy="1572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t>Adicional al sistema realizado, se implementó con equipos de laboratorio, la generación de una señal que permite interferir la banda GPS (1.575 GHz), por medio del generador vectorial de señales RF E4438C de </a:t>
          </a:r>
          <a:r>
            <a:rPr lang="es-EC" sz="1400" kern="1200" dirty="0" err="1" smtClean="0"/>
            <a:t>Agilent</a:t>
          </a:r>
          <a:r>
            <a:rPr lang="es-EC" sz="1400" kern="1200" dirty="0" smtClean="0"/>
            <a:t>, con un ancho de banda de 10 MHz.</a:t>
          </a:r>
          <a:endParaRPr lang="es-ES" sz="1400" kern="1200" dirty="0"/>
        </a:p>
      </dsp:txBody>
      <dsp:txXfrm>
        <a:off x="2702884" y="1395"/>
        <a:ext cx="3476157" cy="1572210"/>
      </dsp:txXfrm>
    </dsp:sp>
    <dsp:sp modelId="{DDA10FCE-CBAF-48A6-99F7-E66FE0A9657B}">
      <dsp:nvSpPr>
        <dsp:cNvPr id="0" name=""/>
        <dsp:cNvSpPr/>
      </dsp:nvSpPr>
      <dsp:spPr>
        <a:xfrm>
          <a:off x="990747" y="1395"/>
          <a:ext cx="1556488" cy="1572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7ABDA104-3CDC-42EA-99EB-DE1C950E3040}">
      <dsp:nvSpPr>
        <dsp:cNvPr id="0" name=""/>
        <dsp:cNvSpPr/>
      </dsp:nvSpPr>
      <dsp:spPr>
        <a:xfrm>
          <a:off x="990747" y="1833020"/>
          <a:ext cx="3476157" cy="1572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t>En esta etapa, a modo de comparación se realizaron pruebas de interferencia a las bandas de WIFI de 2.4 GHz y 5.8 GHz con un ancho de banda de 32 MHz.</a:t>
          </a:r>
          <a:endParaRPr lang="es-ES" sz="1400" kern="1200" dirty="0"/>
        </a:p>
      </dsp:txBody>
      <dsp:txXfrm>
        <a:off x="990747" y="1833020"/>
        <a:ext cx="3476157" cy="1572210"/>
      </dsp:txXfrm>
    </dsp:sp>
    <dsp:sp modelId="{69291D52-33B0-4713-9D39-EB609ACD2B81}">
      <dsp:nvSpPr>
        <dsp:cNvPr id="0" name=""/>
        <dsp:cNvSpPr/>
      </dsp:nvSpPr>
      <dsp:spPr>
        <a:xfrm>
          <a:off x="4622553" y="1833020"/>
          <a:ext cx="1556488" cy="1572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BBD23504-E1F2-4709-9F00-C83FB94B5DE2}">
      <dsp:nvSpPr>
        <dsp:cNvPr id="0" name=""/>
        <dsp:cNvSpPr/>
      </dsp:nvSpPr>
      <dsp:spPr>
        <a:xfrm>
          <a:off x="2702884" y="3664645"/>
          <a:ext cx="3476157" cy="1572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t>La señal de salida del generador se conecta directamente con el amplificador y este a su vez se conecta con la antena</a:t>
          </a:r>
          <a:endParaRPr lang="es-ES" sz="1400" kern="1200" dirty="0"/>
        </a:p>
      </dsp:txBody>
      <dsp:txXfrm>
        <a:off x="2702884" y="3664645"/>
        <a:ext cx="3476157" cy="1572210"/>
      </dsp:txXfrm>
    </dsp:sp>
    <dsp:sp modelId="{B5395013-04E2-4121-96DA-680EDDA349AA}">
      <dsp:nvSpPr>
        <dsp:cNvPr id="0" name=""/>
        <dsp:cNvSpPr/>
      </dsp:nvSpPr>
      <dsp:spPr>
        <a:xfrm>
          <a:off x="990747" y="3664645"/>
          <a:ext cx="1556488" cy="15722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E8860-ED38-44DB-B446-FC95FC7987F2}">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3">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D26A124-286F-4FC3-8143-2C4A317D431F}">
      <dsp:nvSpPr>
        <dsp:cNvPr id="0" name=""/>
        <dsp:cNvSpPr/>
      </dsp:nvSpPr>
      <dsp:spPr>
        <a:xfrm>
          <a:off x="509717" y="338558"/>
          <a:ext cx="7541700" cy="6775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Una vez realizadas las conexiones pertinentes de todos los elementos con sus respectivas alimentaciones, a seguir se enumeran los pasos a ejercer:</a:t>
          </a:r>
          <a:endParaRPr lang="es-ES" sz="1700" kern="1200" dirty="0"/>
        </a:p>
      </dsp:txBody>
      <dsp:txXfrm>
        <a:off x="509717" y="338558"/>
        <a:ext cx="7541700" cy="677550"/>
      </dsp:txXfrm>
    </dsp:sp>
    <dsp:sp modelId="{BC883019-7FA7-4636-B3A0-CCD53A656C4B}">
      <dsp:nvSpPr>
        <dsp:cNvPr id="0" name=""/>
        <dsp:cNvSpPr/>
      </dsp:nvSpPr>
      <dsp:spPr>
        <a:xfrm>
          <a:off x="86248" y="253864"/>
          <a:ext cx="846937" cy="84693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0994AA0-C017-4AF7-8DA1-BD8674B2F95D}">
      <dsp:nvSpPr>
        <dsp:cNvPr id="0" name=""/>
        <dsp:cNvSpPr/>
      </dsp:nvSpPr>
      <dsp:spPr>
        <a:xfrm>
          <a:off x="995230" y="1354558"/>
          <a:ext cx="7056187" cy="6775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Localizar el objetivo (drone)</a:t>
          </a:r>
          <a:endParaRPr lang="es-ES" sz="1700" kern="1200" dirty="0"/>
        </a:p>
      </dsp:txBody>
      <dsp:txXfrm>
        <a:off x="995230" y="1354558"/>
        <a:ext cx="7056187" cy="677550"/>
      </dsp:txXfrm>
    </dsp:sp>
    <dsp:sp modelId="{0AEE9F98-67F8-45CA-8FE9-B1A7D7821CD7}">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96481C4-241A-4B2A-AA0F-21393864B4CB}">
      <dsp:nvSpPr>
        <dsp:cNvPr id="0" name=""/>
        <dsp:cNvSpPr/>
      </dsp:nvSpPr>
      <dsp:spPr>
        <a:xfrm>
          <a:off x="1144243" y="2370558"/>
          <a:ext cx="6907174" cy="6775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Orientar la antena en la dirección del objetivo (drone), mediante el ingreso del ángulo.</a:t>
          </a:r>
          <a:endParaRPr lang="es-ES" sz="1700" kern="1200" dirty="0"/>
        </a:p>
      </dsp:txBody>
      <dsp:txXfrm>
        <a:off x="1144243" y="2370558"/>
        <a:ext cx="6907174" cy="677550"/>
      </dsp:txXfrm>
    </dsp:sp>
    <dsp:sp modelId="{8DF8CDBE-CBD2-41DC-B875-710EE2999844}">
      <dsp:nvSpPr>
        <dsp:cNvPr id="0" name=""/>
        <dsp:cNvSpPr/>
      </dsp:nvSpPr>
      <dsp:spPr>
        <a:xfrm>
          <a:off x="720774" y="2285864"/>
          <a:ext cx="846937" cy="84693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67E1F77-5288-4255-B9BB-8CCAF736B190}">
      <dsp:nvSpPr>
        <dsp:cNvPr id="0" name=""/>
        <dsp:cNvSpPr/>
      </dsp:nvSpPr>
      <dsp:spPr>
        <a:xfrm>
          <a:off x="995230" y="3386558"/>
          <a:ext cx="7056187" cy="6775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Seleccionar en el dip 1, la opción 1 para la frecuencia de 2.4 GHz y opción 2 para la de  5.8 GHz.</a:t>
          </a:r>
          <a:endParaRPr lang="es-ES" sz="1700" kern="1200" dirty="0"/>
        </a:p>
      </dsp:txBody>
      <dsp:txXfrm>
        <a:off x="995230" y="3386558"/>
        <a:ext cx="7056187" cy="677550"/>
      </dsp:txXfrm>
    </dsp:sp>
    <dsp:sp modelId="{B4FD3F06-A0FB-45A0-A513-FAFD9B5D10E3}">
      <dsp:nvSpPr>
        <dsp:cNvPr id="0" name=""/>
        <dsp:cNvSpPr/>
      </dsp:nvSpPr>
      <dsp:spPr>
        <a:xfrm>
          <a:off x="571761" y="3301864"/>
          <a:ext cx="846937" cy="84693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B8299BC-50E1-47D8-BB0B-1B238980EEE6}">
      <dsp:nvSpPr>
        <dsp:cNvPr id="0" name=""/>
        <dsp:cNvSpPr/>
      </dsp:nvSpPr>
      <dsp:spPr>
        <a:xfrm>
          <a:off x="509717" y="4402558"/>
          <a:ext cx="7541700" cy="6775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780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Seleccionar en el dip 2, la opción 1 para jamming por ruido de Arduino, opción 2 para jamming por ruido de circuito y opción 3 para jamming por barrido.</a:t>
          </a:r>
          <a:endParaRPr lang="es-ES" sz="1700" kern="1200" dirty="0"/>
        </a:p>
      </dsp:txBody>
      <dsp:txXfrm>
        <a:off x="509717" y="4402558"/>
        <a:ext cx="7541700" cy="677550"/>
      </dsp:txXfrm>
    </dsp:sp>
    <dsp:sp modelId="{26801B5F-3372-47F0-9662-7A087969E314}">
      <dsp:nvSpPr>
        <dsp:cNvPr id="0" name=""/>
        <dsp:cNvSpPr/>
      </dsp:nvSpPr>
      <dsp:spPr>
        <a:xfrm>
          <a:off x="86248" y="4317864"/>
          <a:ext cx="846937" cy="846937"/>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4CF2-FC8A-6F4E-9306-4364FE5879B0}" type="datetimeFigureOut">
              <a:rPr lang="es-ES_tradnl" smtClean="0"/>
              <a:t>03/07/2019</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451EA-B135-BE40-A0D0-3183126A3EB7}" type="slidenum">
              <a:rPr lang="es-ES_tradnl" smtClean="0"/>
              <a:t>‹Nº›</a:t>
            </a:fld>
            <a:endParaRPr lang="es-ES_tradnl"/>
          </a:p>
        </p:txBody>
      </p:sp>
    </p:spTree>
    <p:extLst>
      <p:ext uri="{BB962C8B-B14F-4D97-AF65-F5344CB8AC3E}">
        <p14:creationId xmlns:p14="http://schemas.microsoft.com/office/powerpoint/2010/main" val="72002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03/07/2019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7103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03/07/2019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382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03/07/2019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669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23C4A65-74FA-48C1-8A1C-4E3B522DF67C}" type="datetimeFigureOut">
              <a:rPr lang="es-EC" smtClean="0"/>
              <a:t>03/07/2019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1619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23C4A65-74FA-48C1-8A1C-4E3B522DF67C}" type="datetimeFigureOut">
              <a:rPr lang="es-EC" smtClean="0"/>
              <a:t>03/07/2019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286886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23C4A65-74FA-48C1-8A1C-4E3B522DF67C}" type="datetimeFigureOut">
              <a:rPr lang="es-EC" smtClean="0"/>
              <a:t>03/07/2019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2844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23C4A65-74FA-48C1-8A1C-4E3B522DF67C}" type="datetimeFigureOut">
              <a:rPr lang="es-EC" smtClean="0"/>
              <a:t>03/07/2019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8776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23C4A65-74FA-48C1-8A1C-4E3B522DF67C}" type="datetimeFigureOut">
              <a:rPr lang="es-EC" smtClean="0"/>
              <a:t>03/07/2019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377870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23C4A65-74FA-48C1-8A1C-4E3B522DF67C}" type="datetimeFigureOut">
              <a:rPr lang="es-EC" smtClean="0"/>
              <a:t>03/07/2019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400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03/07/2019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7898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23C4A65-74FA-48C1-8A1C-4E3B522DF67C}" type="datetimeFigureOut">
              <a:rPr lang="es-EC" smtClean="0"/>
              <a:t>03/07/2019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932B0EF-ADB8-4D33-BFC8-735AFB0ACF93}" type="slidenum">
              <a:rPr lang="es-EC" smtClean="0"/>
              <a:t>‹Nº›</a:t>
            </a:fld>
            <a:endParaRPr lang="es-EC"/>
          </a:p>
        </p:txBody>
      </p:sp>
    </p:spTree>
    <p:extLst>
      <p:ext uri="{BB962C8B-B14F-4D97-AF65-F5344CB8AC3E}">
        <p14:creationId xmlns:p14="http://schemas.microsoft.com/office/powerpoint/2010/main" val="1882351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C4A65-74FA-48C1-8A1C-4E3B522DF67C}" type="datetimeFigureOut">
              <a:rPr lang="es-EC" smtClean="0"/>
              <a:t>03/07/2019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2B0EF-ADB8-4D33-BFC8-735AFB0ACF93}" type="slidenum">
              <a:rPr lang="es-EC" smtClean="0"/>
              <a:t>‹Nº›</a:t>
            </a:fld>
            <a:endParaRPr lang="es-EC"/>
          </a:p>
        </p:txBody>
      </p:sp>
    </p:spTree>
    <p:extLst>
      <p:ext uri="{BB962C8B-B14F-4D97-AF65-F5344CB8AC3E}">
        <p14:creationId xmlns:p14="http://schemas.microsoft.com/office/powerpoint/2010/main" val="42793357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chart" Target="../charts/chart2.xml"/><Relationship Id="rId5" Type="http://schemas.openxmlformats.org/officeDocument/2006/relationships/diagramQuickStyle" Target="../diagrams/quickStyle4.xml"/><Relationship Id="rId10" Type="http://schemas.openxmlformats.org/officeDocument/2006/relationships/chart" Target="../charts/chart1.xml"/><Relationship Id="rId4" Type="http://schemas.openxmlformats.org/officeDocument/2006/relationships/diagramLayout" Target="../diagrams/layout4.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6.png"/><Relationship Id="rId4" Type="http://schemas.openxmlformats.org/officeDocument/2006/relationships/diagramLayout" Target="../diagrams/layout6.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4.pn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13" Type="http://schemas.microsoft.com/office/2007/relationships/diagramDrawing" Target="../diagrams/drawing12.xml"/><Relationship Id="rId3" Type="http://schemas.openxmlformats.org/officeDocument/2006/relationships/diagramData" Target="../diagrams/data12.xml"/><Relationship Id="rId7" Type="http://schemas.microsoft.com/office/2007/relationships/diagramDrawing" Target="../diagrams/drawing11.xml"/><Relationship Id="rId12" Type="http://schemas.openxmlformats.org/officeDocument/2006/relationships/diagramColors" Target="../diagrams/colors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5" Type="http://schemas.openxmlformats.org/officeDocument/2006/relationships/image" Target="../media/image38.png"/><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r="73186"/>
          <a:stretch/>
        </p:blipFill>
        <p:spPr bwMode="auto">
          <a:xfrm>
            <a:off x="-13916" y="0"/>
            <a:ext cx="1413009" cy="1412776"/>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813" b="94401" l="9663" r="89971">
                        <a14:foregroundMark x1="12811" y1="11979" x2="12811" y2="11979"/>
                        <a14:foregroundMark x1="12299" y1="10807" x2="12299" y2="10807"/>
                        <a14:foregroundMark x1="12518" y1="16016" x2="12518" y2="16016"/>
                        <a14:foregroundMark x1="12299" y1="14323" x2="12299" y2="14323"/>
                        <a14:foregroundMark x1="13031" y1="14974" x2="13031" y2="14974"/>
                        <a14:foregroundMark x1="12079" y1="9375" x2="12079" y2="9375"/>
                        <a14:foregroundMark x1="12665" y1="18229" x2="12665" y2="18229"/>
                        <a14:foregroundMark x1="12518" y1="21615" x2="12518" y2="21615"/>
                        <a14:foregroundMark x1="12665" y1="27995" x2="12665" y2="27995"/>
                        <a14:foregroundMark x1="12592" y1="33203" x2="12592" y2="33203"/>
                        <a14:foregroundMark x1="12811" y1="43620" x2="12811" y2="43620"/>
                        <a14:foregroundMark x1="12884" y1="49219" x2="12884" y2="49219"/>
                        <a14:foregroundMark x1="13104" y1="55729" x2="13104" y2="55729"/>
                        <a14:foregroundMark x1="12665" y1="63021" x2="12665" y2="63021"/>
                        <a14:foregroundMark x1="13324" y1="70573" x2="13324" y2="70573"/>
                        <a14:foregroundMark x1="13250" y1="81380" x2="13250" y2="81380"/>
                        <a14:foregroundMark x1="15959" y1="71484" x2="15959" y2="71484"/>
                        <a14:foregroundMark x1="18375" y1="83333" x2="18375" y2="83333"/>
                        <a14:foregroundMark x1="13616" y1="86068" x2="13616" y2="86068"/>
                        <a14:foregroundMark x1="12884" y1="67318" x2="12884" y2="67318"/>
                        <a14:foregroundMark x1="12152" y1="58984" x2="12152" y2="58984"/>
                        <a14:foregroundMark x1="12152" y1="52083" x2="12152" y2="52083"/>
                        <a14:foregroundMark x1="12665" y1="46875" x2="12665" y2="46875"/>
                        <a14:foregroundMark x1="13031" y1="41406" x2="13031" y2="41406"/>
                        <a14:foregroundMark x1="12884" y1="36719" x2="12884" y2="36719"/>
                        <a14:foregroundMark x1="12811" y1="30078" x2="12811" y2="30599"/>
                        <a14:foregroundMark x1="12079" y1="39714" x2="12079" y2="39714"/>
                        <a14:foregroundMark x1="45022" y1="88281" x2="45022" y2="88281"/>
                        <a14:foregroundMark x1="64275" y1="88411" x2="64275" y2="88411"/>
                        <a14:foregroundMark x1="78697" y1="88411" x2="78697" y2="88411"/>
                        <a14:foregroundMark x1="81259" y1="88672" x2="81259" y2="88672"/>
                        <a14:foregroundMark x1="57906" y1="88672" x2="57906" y2="88672"/>
                        <a14:foregroundMark x1="13031" y1="24479" x2="13031" y2="24479"/>
                        <a14:foregroundMark x1="14129" y1="18490" x2="14129" y2="18490"/>
                        <a14:foregroundMark x1="28917" y1="87891" x2="28917" y2="87891"/>
                        <a14:foregroundMark x1="37628" y1="88281" x2="37628" y2="88281"/>
                        <a14:foregroundMark x1="49854" y1="88281" x2="49854" y2="88281"/>
                        <a14:foregroundMark x1="68741" y1="88281" x2="68741" y2="88281"/>
                        <a14:foregroundMark x1="74451" y1="88411" x2="74451" y2="88411"/>
                        <a14:foregroundMark x1="31259" y1="88802" x2="31259" y2="88802"/>
                        <a14:foregroundMark x1="33895" y1="88021" x2="33895" y2="88021"/>
                        <a14:foregroundMark x1="36603" y1="88281" x2="36603" y2="88281"/>
                        <a14:foregroundMark x1="39824" y1="88281" x2="39824" y2="88281"/>
                        <a14:foregroundMark x1="43851" y1="88281" x2="43851" y2="88281"/>
                        <a14:foregroundMark x1="48243" y1="88021" x2="48243" y2="88021"/>
                        <a14:foregroundMark x1="40922" y1="88672" x2="40922" y2="88672"/>
                        <a14:foregroundMark x1="42826" y1="88021" x2="42826" y2="88021"/>
                        <a14:foregroundMark x1="46486" y1="88281" x2="46486" y2="88281"/>
                        <a14:foregroundMark x1="51611" y1="88672" x2="51611" y2="88672"/>
                        <a14:foregroundMark x1="55198" y1="88281" x2="55198" y2="88281"/>
                        <a14:foregroundMark x1="59151" y1="88281" x2="59151" y2="88281"/>
                        <a14:foregroundMark x1="53367" y1="88281" x2="53367" y2="88281"/>
                        <a14:foregroundMark x1="61054" y1="88281" x2="61054" y2="88281"/>
                        <a14:foregroundMark x1="63177" y1="88281" x2="63177" y2="88281"/>
                        <a14:foregroundMark x1="66837" y1="88411" x2="66837" y2="88411"/>
                        <a14:foregroundMark x1="71230" y1="88672" x2="71230" y2="88672"/>
                        <a14:foregroundMark x1="76135" y1="88411" x2="76135" y2="88411"/>
                        <a14:foregroundMark x1="80161" y1="88411" x2="80161" y2="88411"/>
                        <a14:foregroundMark x1="81991" y1="88672" x2="81991" y2="88672"/>
                        <a14:backgroundMark x1="21010" y1="18880" x2="21010" y2="18880"/>
                      </a14:backgroundRemoval>
                    </a14:imgEffect>
                  </a14:imgLayer>
                </a14:imgProps>
              </a:ext>
              <a:ext uri="{28A0092B-C50C-407E-A947-70E740481C1C}">
                <a14:useLocalDpi xmlns:a14="http://schemas.microsoft.com/office/drawing/2010/main" val="0"/>
              </a:ext>
            </a:extLst>
          </a:blip>
          <a:srcRect l="12057" t="7926" r="18175" b="11007"/>
          <a:stretch/>
        </p:blipFill>
        <p:spPr bwMode="auto">
          <a:xfrm>
            <a:off x="534996" y="1342624"/>
            <a:ext cx="9077564" cy="551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idx="4294967295"/>
          </p:nvPr>
        </p:nvSpPr>
        <p:spPr>
          <a:xfrm>
            <a:off x="815016" y="2970564"/>
            <a:ext cx="11448457" cy="1470025"/>
          </a:xfrm>
        </p:spPr>
        <p:txBody>
          <a:bodyPr>
            <a:noAutofit/>
          </a:bodyPr>
          <a:lstStyle/>
          <a:p>
            <a:pPr algn="ctr"/>
            <a:r>
              <a:rPr lang="es-EC" sz="1800" b="1" dirty="0">
                <a:latin typeface="Arial" panose="020B0604020202020204" pitchFamily="34" charset="0"/>
                <a:cs typeface="Arial" panose="020B0604020202020204" pitchFamily="34" charset="0"/>
              </a:rPr>
              <a:t>TEMA: </a:t>
            </a:r>
            <a:r>
              <a:rPr lang="es-ES" sz="1800" b="1" dirty="0">
                <a:latin typeface="Arial" panose="020B0604020202020204" pitchFamily="34" charset="0"/>
                <a:cs typeface="Arial" panose="020B0604020202020204" pitchFamily="34" charset="0"/>
              </a:rPr>
              <a:t>DESARROLLO DE UN SISTEMA INHIBIDOR DE DRONES EN LAS BANDAS COMERCIALES 2.4 Y 5.8 GHZ, WIFI.</a:t>
            </a:r>
            <a:r>
              <a:rPr lang="es-EC" sz="1600" dirty="0">
                <a:solidFill>
                  <a:srgbClr val="9BBB63"/>
                </a:solidFill>
                <a:latin typeface="Times New Roman" pitchFamily="18" charset="0"/>
                <a:cs typeface="Times New Roman" pitchFamily="18" charset="0"/>
              </a:rPr>
              <a:t/>
            </a:r>
            <a:br>
              <a:rPr lang="es-EC" sz="1600" dirty="0">
                <a:solidFill>
                  <a:srgbClr val="9BBB63"/>
                </a:solidFill>
                <a:latin typeface="Times New Roman" pitchFamily="18" charset="0"/>
                <a:cs typeface="Times New Roman" pitchFamily="18" charset="0"/>
              </a:rPr>
            </a:br>
            <a:endParaRPr lang="es-EC" sz="1600" dirty="0">
              <a:solidFill>
                <a:srgbClr val="9BBB63"/>
              </a:solidFill>
              <a:latin typeface="Times New Roman" pitchFamily="18" charset="0"/>
              <a:cs typeface="Times New Roman" pitchFamily="18" charset="0"/>
            </a:endParaRPr>
          </a:p>
        </p:txBody>
      </p:sp>
      <p:pic>
        <p:nvPicPr>
          <p:cNvPr id="6" name="5 Imagen" descr="http://sege.espe.edu.ec/wp-content/uploads/2013/08/cropped-Comunicado-2-1.jpg"/>
          <p:cNvPicPr/>
          <p:nvPr/>
        </p:nvPicPr>
        <p:blipFill rotWithShape="1">
          <a:blip r:embed="rId2" cstate="screen">
            <a:extLst>
              <a:ext uri="{28A0092B-C50C-407E-A947-70E740481C1C}">
                <a14:useLocalDpi xmlns:a14="http://schemas.microsoft.com/office/drawing/2010/main"/>
              </a:ext>
            </a:extLst>
          </a:blip>
          <a:srcRect l="26253" r="2507"/>
          <a:stretch/>
        </p:blipFill>
        <p:spPr bwMode="auto">
          <a:xfrm>
            <a:off x="4940416" y="202605"/>
            <a:ext cx="2864642" cy="858751"/>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875297" y="1342624"/>
            <a:ext cx="11316703" cy="1569660"/>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DEPARTAMENTO DE </a:t>
            </a:r>
            <a:r>
              <a:rPr lang="es-ES" sz="1600" dirty="0" smtClean="0">
                <a:latin typeface="Arial" panose="020B0604020202020204" pitchFamily="34" charset="0"/>
                <a:cs typeface="Arial" panose="020B0604020202020204" pitchFamily="34" charset="0"/>
              </a:rPr>
              <a:t>ELÉCTRICA</a:t>
            </a:r>
            <a:r>
              <a:rPr lang="es-ES" sz="1600" dirty="0">
                <a:latin typeface="Arial" panose="020B0604020202020204" pitchFamily="34" charset="0"/>
                <a:cs typeface="Arial" panose="020B0604020202020204" pitchFamily="34" charset="0"/>
              </a:rPr>
              <a:t>,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CARRERA DE INGENIERÍA EN ELECTRÓNICA Y TELECOMUNICACIONES</a:t>
            </a:r>
            <a:endParaRPr lang="es-EC"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C" sz="1600" dirty="0">
                <a:latin typeface="Arial" panose="020B0604020202020204" pitchFamily="34" charset="0"/>
                <a:cs typeface="Arial" panose="020B0604020202020204" pitchFamily="34" charset="0"/>
              </a:rPr>
              <a:t>PROYECTO DE GRADO PREVIO A LA OBTENCIÓN DEL TÍTULO DE INGENIERO EN ELECTRÓNICA Y TELECOMUNICACIONES</a:t>
            </a:r>
          </a:p>
        </p:txBody>
      </p:sp>
      <p:sp>
        <p:nvSpPr>
          <p:cNvPr id="7" name="6 Rectángulo"/>
          <p:cNvSpPr/>
          <p:nvPr/>
        </p:nvSpPr>
        <p:spPr>
          <a:xfrm>
            <a:off x="3514057" y="4490631"/>
            <a:ext cx="5717360"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ELABORADO POR:</a:t>
            </a:r>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OLIVA CEVALLOS, NATALY CATERINE</a:t>
            </a:r>
            <a:endParaRPr lang="es-EC" sz="1600" dirty="0">
              <a:latin typeface="Arial" panose="020B0604020202020204" pitchFamily="34" charset="0"/>
              <a:cs typeface="Arial" panose="020B0604020202020204" pitchFamily="34" charset="0"/>
            </a:endParaRPr>
          </a:p>
        </p:txBody>
      </p:sp>
      <p:sp>
        <p:nvSpPr>
          <p:cNvPr id="8" name="7 Rectángulo"/>
          <p:cNvSpPr/>
          <p:nvPr/>
        </p:nvSpPr>
        <p:spPr>
          <a:xfrm>
            <a:off x="3321052" y="5280589"/>
            <a:ext cx="9309012" cy="461665"/>
          </a:xfrm>
          <a:prstGeom prst="rect">
            <a:avLst/>
          </a:prstGeom>
        </p:spPr>
        <p:txBody>
          <a:bodyPr wrap="square">
            <a:spAutoFit/>
          </a:bodyPr>
          <a:lstStyle/>
          <a:p>
            <a:r>
              <a:rPr lang="es-EC" sz="1200" b="1" dirty="0" smtClean="0">
                <a:latin typeface="Arial" panose="020B0604020202020204" pitchFamily="34" charset="0"/>
                <a:cs typeface="Arial" panose="020B0604020202020204" pitchFamily="34" charset="0"/>
              </a:rPr>
              <a:t>León </a:t>
            </a:r>
            <a:r>
              <a:rPr lang="es-EC" sz="1200" b="1" dirty="0">
                <a:latin typeface="Arial" panose="020B0604020202020204" pitchFamily="34" charset="0"/>
                <a:cs typeface="Arial" panose="020B0604020202020204" pitchFamily="34" charset="0"/>
              </a:rPr>
              <a:t>Vásquez, Rubén </a:t>
            </a:r>
            <a:r>
              <a:rPr lang="es-EC" sz="1200" b="1" dirty="0" smtClean="0">
                <a:latin typeface="Arial" panose="020B0604020202020204" pitchFamily="34" charset="0"/>
                <a:cs typeface="Arial" panose="020B0604020202020204" pitchFamily="34" charset="0"/>
              </a:rPr>
              <a:t>Darío </a:t>
            </a:r>
            <a:r>
              <a:rPr lang="es-EC" sz="1200" b="1" dirty="0" err="1" smtClean="0">
                <a:latin typeface="Arial" panose="020B0604020202020204" pitchFamily="34" charset="0"/>
                <a:cs typeface="Arial" panose="020B0604020202020204" pitchFamily="34" charset="0"/>
              </a:rPr>
              <a:t>MSc</a:t>
            </a:r>
            <a:r>
              <a:rPr lang="es-EC" sz="1200" b="1" dirty="0" smtClean="0">
                <a:latin typeface="Arial" panose="020B0604020202020204" pitchFamily="34" charset="0"/>
                <a:cs typeface="Arial" panose="020B0604020202020204" pitchFamily="34" charset="0"/>
              </a:rPr>
              <a:t>			 </a:t>
            </a:r>
            <a:r>
              <a:rPr lang="es-EC" sz="1200" b="1" dirty="0">
                <a:latin typeface="Arial" panose="020B0604020202020204" pitchFamily="34" charset="0"/>
                <a:cs typeface="Arial" panose="020B0604020202020204" pitchFamily="34" charset="0"/>
              </a:rPr>
              <a:t>Dr. Tinoco Salazar, Alexis Fabricio</a:t>
            </a:r>
            <a:endParaRPr lang="es-EC" sz="1200" dirty="0">
              <a:latin typeface="Arial" panose="020B0604020202020204" pitchFamily="34" charset="0"/>
              <a:cs typeface="Arial" panose="020B0604020202020204" pitchFamily="34" charset="0"/>
            </a:endParaRPr>
          </a:p>
          <a:p>
            <a:r>
              <a:rPr lang="es-EC" sz="1200" b="1" dirty="0" smtClean="0">
                <a:latin typeface="Arial" panose="020B0604020202020204" pitchFamily="34" charset="0"/>
                <a:cs typeface="Arial" panose="020B0604020202020204" pitchFamily="34" charset="0"/>
              </a:rPr>
              <a:t>      TUTOR </a:t>
            </a:r>
            <a:r>
              <a:rPr lang="es-EC" sz="1200" b="1" dirty="0">
                <a:latin typeface="Arial" panose="020B0604020202020204" pitchFamily="34" charset="0"/>
                <a:cs typeface="Arial" panose="020B0604020202020204" pitchFamily="34" charset="0"/>
              </a:rPr>
              <a:t>DEL PROYECTO	                                                   DOCENTE DESIGNADO </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71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2" name="Título 1"/>
          <p:cNvSpPr txBox="1">
            <a:spLocks/>
          </p:cNvSpPr>
          <p:nvPr/>
        </p:nvSpPr>
        <p:spPr>
          <a:xfrm>
            <a:off x="613046" y="711970"/>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smtClean="0">
                <a:latin typeface="Arial" panose="020B0604020202020204" pitchFamily="34" charset="0"/>
                <a:cs typeface="Arial" panose="020B0604020202020204" pitchFamily="34" charset="0"/>
              </a:rPr>
              <a:t>Elección </a:t>
            </a:r>
            <a:r>
              <a:rPr lang="es-ES" sz="2400" b="1" dirty="0">
                <a:latin typeface="Arial" panose="020B0604020202020204" pitchFamily="34" charset="0"/>
                <a:cs typeface="Arial" panose="020B0604020202020204" pitchFamily="34" charset="0"/>
              </a:rPr>
              <a:t>de las estrategias de jamming y tipo de jammer </a:t>
            </a:r>
            <a:endParaRPr lang="es-EC" sz="2400" b="1" dirty="0">
              <a:latin typeface="Arial" panose="020B0604020202020204" pitchFamily="34" charset="0"/>
              <a:cs typeface="Arial" panose="020B0604020202020204" pitchFamily="34" charset="0"/>
            </a:endParaRPr>
          </a:p>
        </p:txBody>
      </p:sp>
      <p:sp>
        <p:nvSpPr>
          <p:cNvPr id="10" name="Título 1">
            <a:extLst>
              <a:ext uri="{FF2B5EF4-FFF2-40B4-BE49-F238E27FC236}">
                <a16:creationId xmlns="" xmlns:a16="http://schemas.microsoft.com/office/drawing/2014/main" id="{05FA493C-CC52-4790-8C81-5D4DD9465A21}"/>
              </a:ext>
            </a:extLst>
          </p:cNvPr>
          <p:cNvSpPr>
            <a:spLocks noGrp="1"/>
          </p:cNvSpPr>
          <p:nvPr>
            <p:ph type="title"/>
          </p:nvPr>
        </p:nvSpPr>
        <p:spPr>
          <a:xfrm>
            <a:off x="0" y="0"/>
            <a:ext cx="12192000" cy="536396"/>
          </a:xfrm>
          <a:solidFill>
            <a:schemeClr val="accent6">
              <a:lumMod val="60000"/>
              <a:lumOff val="40000"/>
            </a:schemeClr>
          </a:solidFill>
        </p:spPr>
        <p:txBody>
          <a:bodyPr>
            <a:normAutofit fontScale="90000"/>
          </a:bodyPr>
          <a:lstStyle/>
          <a:p>
            <a:r>
              <a:rPr lang="es-ES" sz="2800" b="1" dirty="0">
                <a:latin typeface="Arial" panose="020B0604020202020204" pitchFamily="34" charset="0"/>
                <a:cs typeface="Arial" panose="020B0604020202020204" pitchFamily="34" charset="0"/>
              </a:rPr>
              <a:t>DISEÑO DEL SISTEMA INHIBIDOR DE DRONES QUE TRABAJAN EN BANDAS COMERCIALES WIFI.</a:t>
            </a:r>
            <a:endParaRPr lang="es-EC" sz="2800" b="1" dirty="0">
              <a:latin typeface="Arial" panose="020B0604020202020204" pitchFamily="34" charset="0"/>
              <a:cs typeface="Arial" panose="020B0604020202020204" pitchFamily="34" charset="0"/>
            </a:endParaRPr>
          </a:p>
        </p:txBody>
      </p:sp>
      <p:graphicFrame>
        <p:nvGraphicFramePr>
          <p:cNvPr id="4" name="3 Diagrama"/>
          <p:cNvGraphicFramePr/>
          <p:nvPr>
            <p:extLst>
              <p:ext uri="{D42A27DB-BD31-4B8C-83A1-F6EECF244321}">
                <p14:modId xmlns:p14="http://schemas.microsoft.com/office/powerpoint/2010/main" val="20022925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4775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2" name="Título 1"/>
          <p:cNvSpPr txBox="1">
            <a:spLocks/>
          </p:cNvSpPr>
          <p:nvPr/>
        </p:nvSpPr>
        <p:spPr>
          <a:xfrm>
            <a:off x="367933" y="1326122"/>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smtClean="0">
                <a:latin typeface="Arial" panose="020B0604020202020204" pitchFamily="34" charset="0"/>
                <a:cs typeface="Arial" panose="020B0604020202020204" pitchFamily="34" charset="0"/>
              </a:rPr>
              <a:t>Descripción </a:t>
            </a:r>
            <a:r>
              <a:rPr lang="es-ES" sz="2800" b="1" dirty="0">
                <a:latin typeface="Arial" panose="020B0604020202020204" pitchFamily="34" charset="0"/>
                <a:cs typeface="Arial" panose="020B0604020202020204" pitchFamily="34" charset="0"/>
              </a:rPr>
              <a:t>del Sistema Inhibidor</a:t>
            </a:r>
            <a:r>
              <a:rPr lang="es-EC" sz="2800" b="1" dirty="0" smtClean="0">
                <a:latin typeface="Arial" panose="020B0604020202020204" pitchFamily="34" charset="0"/>
                <a:cs typeface="Arial" panose="020B0604020202020204" pitchFamily="34" charset="0"/>
              </a:rPr>
              <a:t> </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24024FB1-BD43-4B75-934E-5D2CB152D4F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DEL SISTEMA INHIBIDOR DE DRONES QUE TRABAJAN EN BANDAS COMERCIALES WIFI.</a:t>
            </a:r>
            <a:endParaRPr lang="es-EC" sz="2400" b="1"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399" y="2322576"/>
            <a:ext cx="10067961" cy="306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891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2" name="Título 1"/>
          <p:cNvSpPr txBox="1">
            <a:spLocks/>
          </p:cNvSpPr>
          <p:nvPr/>
        </p:nvSpPr>
        <p:spPr>
          <a:xfrm>
            <a:off x="367933" y="789726"/>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Oscilador </a:t>
            </a:r>
            <a:r>
              <a:rPr lang="es-ES" sz="2800" b="1" dirty="0">
                <a:latin typeface="Arial" panose="020B0604020202020204" pitchFamily="34" charset="0"/>
                <a:cs typeface="Arial" panose="020B0604020202020204" pitchFamily="34" charset="0"/>
              </a:rPr>
              <a:t>controlado por voltaje (VCO)</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24024FB1-BD43-4B75-934E-5D2CB152D4F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DEL SISTEMA INHIBIDOR DE DRONES QUE TRABAJAN EN BANDAS COMERCIALES WIFI.</a:t>
            </a:r>
            <a:endParaRPr lang="es-EC" sz="2400" b="1" dirty="0">
              <a:latin typeface="Arial" panose="020B0604020202020204" pitchFamily="34" charset="0"/>
              <a:cs typeface="Arial" panose="020B0604020202020204" pitchFamily="34" charset="0"/>
            </a:endParaRPr>
          </a:p>
        </p:txBody>
      </p:sp>
      <p:graphicFrame>
        <p:nvGraphicFramePr>
          <p:cNvPr id="3" name="2 Diagrama"/>
          <p:cNvGraphicFramePr/>
          <p:nvPr>
            <p:extLst>
              <p:ext uri="{D42A27DB-BD31-4B8C-83A1-F6EECF244321}">
                <p14:modId xmlns:p14="http://schemas.microsoft.com/office/powerpoint/2010/main" val="2599516741"/>
              </p:ext>
            </p:extLst>
          </p:nvPr>
        </p:nvGraphicFramePr>
        <p:xfrm>
          <a:off x="676179" y="1326122"/>
          <a:ext cx="10839641" cy="2048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0775" y="2054521"/>
            <a:ext cx="1310449" cy="330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857" y="4107154"/>
            <a:ext cx="18002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10 Gráfico"/>
          <p:cNvGraphicFramePr/>
          <p:nvPr>
            <p:extLst>
              <p:ext uri="{D42A27DB-BD31-4B8C-83A1-F6EECF244321}">
                <p14:modId xmlns:p14="http://schemas.microsoft.com/office/powerpoint/2010/main" val="2791986558"/>
              </p:ext>
            </p:extLst>
          </p:nvPr>
        </p:nvGraphicFramePr>
        <p:xfrm>
          <a:off x="1771650" y="4107154"/>
          <a:ext cx="4324350" cy="1981200"/>
        </p:xfrm>
        <a:graphic>
          <a:graphicData uri="http://schemas.openxmlformats.org/drawingml/2006/chart">
            <c:chart xmlns:c="http://schemas.openxmlformats.org/drawingml/2006/chart" xmlns:r="http://schemas.openxmlformats.org/officeDocument/2006/relationships" r:id="rId10"/>
          </a:graphicData>
        </a:graphic>
      </p:graphicFrame>
      <p:sp>
        <p:nvSpPr>
          <p:cNvPr id="5" name="4 Rectángulo"/>
          <p:cNvSpPr/>
          <p:nvPr/>
        </p:nvSpPr>
        <p:spPr>
          <a:xfrm>
            <a:off x="614242" y="3588448"/>
            <a:ext cx="10563276" cy="369332"/>
          </a:xfrm>
          <a:prstGeom prst="rect">
            <a:avLst/>
          </a:prstGeom>
        </p:spPr>
        <p:txBody>
          <a:bodyPr wrap="none">
            <a:spAutoFit/>
          </a:bodyPr>
          <a:lstStyle/>
          <a:p>
            <a:r>
              <a:rPr lang="es-ES" b="1" dirty="0"/>
              <a:t>Oscilador controlado por voltaje 2.4 </a:t>
            </a:r>
            <a:r>
              <a:rPr lang="es-ES" b="1" dirty="0"/>
              <a:t>GHz		</a:t>
            </a:r>
            <a:r>
              <a:rPr lang="es-ES" b="1" dirty="0" smtClean="0"/>
              <a:t>	 </a:t>
            </a:r>
            <a:r>
              <a:rPr lang="es-ES" b="1" dirty="0"/>
              <a:t>Oscilador controlado por voltaje </a:t>
            </a:r>
            <a:r>
              <a:rPr lang="es-ES" b="1" dirty="0" smtClean="0"/>
              <a:t>5.8GHz</a:t>
            </a:r>
            <a:endParaRPr lang="es-ES" b="1" dirty="0"/>
          </a:p>
        </p:txBody>
      </p:sp>
      <p:graphicFrame>
        <p:nvGraphicFramePr>
          <p:cNvPr id="13" name="12 Gráfico"/>
          <p:cNvGraphicFramePr/>
          <p:nvPr>
            <p:extLst>
              <p:ext uri="{D42A27DB-BD31-4B8C-83A1-F6EECF244321}">
                <p14:modId xmlns:p14="http://schemas.microsoft.com/office/powerpoint/2010/main" val="981479800"/>
              </p:ext>
            </p:extLst>
          </p:nvPr>
        </p:nvGraphicFramePr>
        <p:xfrm>
          <a:off x="6508120" y="4023286"/>
          <a:ext cx="5379085" cy="218503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617449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 xmlns:a16="http://schemas.microsoft.com/office/drawing/2014/main" id="{75C9606D-EEC9-4DEB-9D34-E1CEA2EA0FBD}"/>
              </a:ext>
            </a:extLst>
          </p:cNvPr>
          <p:cNvSpPr txBox="1">
            <a:spLocks/>
          </p:cNvSpPr>
          <p:nvPr/>
        </p:nvSpPr>
        <p:spPr>
          <a:xfrm>
            <a:off x="838200" y="598496"/>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latin typeface="Arial" panose="020B0604020202020204" pitchFamily="34" charset="0"/>
                <a:cs typeface="Arial" panose="020B0604020202020204" pitchFamily="34" charset="0"/>
              </a:rPr>
              <a:t>Jamming</a:t>
            </a:r>
            <a:endParaRPr lang="es-EC" sz="28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DEL SISTEMA INHIBIDOR DE DRONES QUE TRABAJAN EN BANDAS COMERCIALES WIFI.</a:t>
            </a:r>
            <a:endParaRPr lang="es-EC" sz="2400" b="1" dirty="0">
              <a:latin typeface="Arial" panose="020B0604020202020204" pitchFamily="34" charset="0"/>
              <a:cs typeface="Arial" panose="020B0604020202020204" pitchFamily="34" charset="0"/>
            </a:endParaRPr>
          </a:p>
        </p:txBody>
      </p:sp>
      <p:sp>
        <p:nvSpPr>
          <p:cNvPr id="3" name="2 Rectángulo"/>
          <p:cNvSpPr/>
          <p:nvPr/>
        </p:nvSpPr>
        <p:spPr>
          <a:xfrm>
            <a:off x="838200" y="1106704"/>
            <a:ext cx="9003792" cy="646331"/>
          </a:xfrm>
          <a:prstGeom prst="rect">
            <a:avLst/>
          </a:prstGeom>
        </p:spPr>
        <p:txBody>
          <a:bodyPr wrap="square">
            <a:spAutoFit/>
          </a:bodyPr>
          <a:lstStyle/>
          <a:p>
            <a:r>
              <a:rPr lang="es-ES" b="1" dirty="0" smtClean="0"/>
              <a:t>*Descripción </a:t>
            </a:r>
            <a:r>
              <a:rPr lang="es-ES" b="1" dirty="0"/>
              <a:t>del Generador de Ruido Gaussiano (</a:t>
            </a:r>
            <a:r>
              <a:rPr lang="es-ES" b="1" dirty="0" smtClean="0"/>
              <a:t>GNG) </a:t>
            </a:r>
          </a:p>
          <a:p>
            <a:r>
              <a:rPr lang="es-ES" b="1" dirty="0" smtClean="0"/>
              <a:t>desarrollado en Arduino Due</a:t>
            </a:r>
            <a:endParaRPr lang="es-ES" b="1" dirty="0"/>
          </a:p>
        </p:txBody>
      </p:sp>
      <p:sp>
        <p:nvSpPr>
          <p:cNvPr id="12" name="11 Rectángulo"/>
          <p:cNvSpPr/>
          <p:nvPr/>
        </p:nvSpPr>
        <p:spPr>
          <a:xfrm>
            <a:off x="148857" y="3859914"/>
            <a:ext cx="2453640" cy="1200329"/>
          </a:xfrm>
          <a:prstGeom prst="rect">
            <a:avLst/>
          </a:prstGeom>
        </p:spPr>
        <p:txBody>
          <a:bodyPr wrap="square">
            <a:spAutoFit/>
          </a:bodyPr>
          <a:lstStyle/>
          <a:p>
            <a:pPr marL="0" lvl="4"/>
            <a:r>
              <a:rPr lang="es-ES" b="1" dirty="0" smtClean="0"/>
              <a:t>Método</a:t>
            </a:r>
          </a:p>
          <a:p>
            <a:pPr marL="0" lvl="4"/>
            <a:r>
              <a:rPr lang="es-ES" b="1" dirty="0" smtClean="0"/>
              <a:t> Box</a:t>
            </a:r>
          </a:p>
          <a:p>
            <a:pPr marL="0" lvl="4"/>
            <a:r>
              <a:rPr lang="es-ES" b="1" dirty="0" smtClean="0"/>
              <a:t> </a:t>
            </a:r>
            <a:r>
              <a:rPr lang="es-ES" b="1" dirty="0"/>
              <a:t>Muller</a:t>
            </a:r>
            <a:endParaRPr lang="es-ES" dirty="0"/>
          </a:p>
          <a:p>
            <a:endParaRPr lang="es-ES" b="1" dirty="0"/>
          </a:p>
        </p:txBody>
      </p:sp>
      <mc:AlternateContent xmlns:mc="http://schemas.openxmlformats.org/markup-compatibility/2006" xmlns:a14="http://schemas.microsoft.com/office/drawing/2010/main">
        <mc:Choice Requires="a14">
          <p:graphicFrame>
            <p:nvGraphicFramePr>
              <p:cNvPr id="13" name="12 Diagrama"/>
              <p:cNvGraphicFramePr/>
              <p:nvPr>
                <p:extLst>
                  <p:ext uri="{D42A27DB-BD31-4B8C-83A1-F6EECF244321}">
                    <p14:modId xmlns:p14="http://schemas.microsoft.com/office/powerpoint/2010/main" val="419488833"/>
                  </p:ext>
                </p:extLst>
              </p:nvPr>
            </p:nvGraphicFramePr>
            <p:xfrm>
              <a:off x="838200" y="1753036"/>
              <a:ext cx="6464011" cy="4874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3" name="12 Diagrama"/>
              <p:cNvGraphicFramePr/>
              <p:nvPr>
                <p:extLst>
                  <p:ext uri="{D42A27DB-BD31-4B8C-83A1-F6EECF244321}">
                    <p14:modId xmlns:p14="http://schemas.microsoft.com/office/powerpoint/2010/main" val="419488833"/>
                  </p:ext>
                </p:extLst>
              </p:nvPr>
            </p:nvGraphicFramePr>
            <p:xfrm>
              <a:off x="838200" y="1753036"/>
              <a:ext cx="6464011" cy="48746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2" name="1 Rectángulo"/>
          <p:cNvSpPr/>
          <p:nvPr/>
        </p:nvSpPr>
        <p:spPr>
          <a:xfrm>
            <a:off x="7845553" y="2474920"/>
            <a:ext cx="3931920" cy="2585323"/>
          </a:xfrm>
          <a:prstGeom prst="rect">
            <a:avLst/>
          </a:prstGeom>
        </p:spPr>
        <p:txBody>
          <a:bodyPr wrap="square">
            <a:spAutoFit/>
          </a:bodyPr>
          <a:lstStyle/>
          <a:p>
            <a:pPr lvl="0" algn="just"/>
            <a:r>
              <a:rPr lang="es-ES" dirty="0"/>
              <a:t>Al obtener las variables con distribución normal de media 0 y varianza 1, que modelan el ruido gaussiano, ahora deben sintonizarse con el voltaje que controlarán los VCO’s, para ello la tarjeta de Arduino Due tiene pines DAC (Conversión Digital- Análogo) de 12 bits que proporciona voltajes analógicos según la resolución en bits. </a:t>
            </a:r>
            <a:endParaRPr lang="es-ES" dirty="0"/>
          </a:p>
        </p:txBody>
      </p:sp>
      <p:sp>
        <p:nvSpPr>
          <p:cNvPr id="4" name="3 Rectángulo redondeado"/>
          <p:cNvSpPr/>
          <p:nvPr/>
        </p:nvSpPr>
        <p:spPr>
          <a:xfrm>
            <a:off x="7735823" y="2474919"/>
            <a:ext cx="4151381" cy="25853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7122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 xmlns:a16="http://schemas.microsoft.com/office/drawing/2014/main" id="{75C9606D-EEC9-4DEB-9D34-E1CEA2EA0FBD}"/>
              </a:ext>
            </a:extLst>
          </p:cNvPr>
          <p:cNvSpPr txBox="1">
            <a:spLocks/>
          </p:cNvSpPr>
          <p:nvPr/>
        </p:nvSpPr>
        <p:spPr>
          <a:xfrm>
            <a:off x="838200" y="671648"/>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latin typeface="Arial" panose="020B0604020202020204" pitchFamily="34" charset="0"/>
                <a:cs typeface="Arial" panose="020B0604020202020204" pitchFamily="34" charset="0"/>
              </a:rPr>
              <a:t>Jamming</a:t>
            </a:r>
            <a:endParaRPr lang="es-EC" sz="28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DEL SISTEMA INHIBIDOR DE DRONES QUE TRABAJAN EN BANDAS COMERCIALES WIFI.</a:t>
            </a:r>
            <a:endParaRPr lang="es-EC" sz="2400" b="1" dirty="0">
              <a:latin typeface="Arial" panose="020B0604020202020204" pitchFamily="34" charset="0"/>
              <a:cs typeface="Arial" panose="020B0604020202020204" pitchFamily="34" charset="0"/>
            </a:endParaRPr>
          </a:p>
        </p:txBody>
      </p:sp>
      <p:sp>
        <p:nvSpPr>
          <p:cNvPr id="3" name="2 Rectángulo"/>
          <p:cNvSpPr/>
          <p:nvPr/>
        </p:nvSpPr>
        <p:spPr>
          <a:xfrm>
            <a:off x="838200" y="1207734"/>
            <a:ext cx="9003792" cy="646331"/>
          </a:xfrm>
          <a:prstGeom prst="rect">
            <a:avLst/>
          </a:prstGeom>
        </p:spPr>
        <p:txBody>
          <a:bodyPr wrap="square">
            <a:spAutoFit/>
          </a:bodyPr>
          <a:lstStyle/>
          <a:p>
            <a:pPr marL="0" lvl="4"/>
            <a:r>
              <a:rPr lang="es-EC" b="1" dirty="0" smtClean="0"/>
              <a:t>*</a:t>
            </a:r>
            <a:r>
              <a:rPr lang="es-ES" b="1" dirty="0" smtClean="0"/>
              <a:t>Descripción </a:t>
            </a:r>
            <a:r>
              <a:rPr lang="es-ES" b="1" dirty="0"/>
              <a:t>del Circuito Generador de Ruido</a:t>
            </a:r>
          </a:p>
          <a:p>
            <a:endParaRPr lang="es-ES" b="1" dirty="0"/>
          </a:p>
        </p:txBody>
      </p:sp>
      <p:graphicFrame>
        <p:nvGraphicFramePr>
          <p:cNvPr id="5" name="4 Diagrama"/>
          <p:cNvGraphicFramePr/>
          <p:nvPr>
            <p:extLst>
              <p:ext uri="{D42A27DB-BD31-4B8C-83A1-F6EECF244321}">
                <p14:modId xmlns:p14="http://schemas.microsoft.com/office/powerpoint/2010/main" val="1248985925"/>
              </p:ext>
            </p:extLst>
          </p:nvPr>
        </p:nvGraphicFramePr>
        <p:xfrm>
          <a:off x="544065" y="1530899"/>
          <a:ext cx="6009897" cy="4650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9 Imagen" descr="C:\Users\Nathy\Desktop\CircuitoRuido.PNG"/>
          <p:cNvPicPr/>
          <p:nvPr/>
        </p:nvPicPr>
        <p:blipFill rotWithShape="1">
          <a:blip r:embed="rId8">
            <a:extLst>
              <a:ext uri="{28A0092B-C50C-407E-A947-70E740481C1C}">
                <a14:useLocalDpi xmlns:a14="http://schemas.microsoft.com/office/drawing/2010/main" val="0"/>
              </a:ext>
            </a:extLst>
          </a:blip>
          <a:srcRect b="5046"/>
          <a:stretch/>
        </p:blipFill>
        <p:spPr bwMode="auto">
          <a:xfrm>
            <a:off x="6587490" y="1530899"/>
            <a:ext cx="5604510" cy="1971675"/>
          </a:xfrm>
          <a:prstGeom prst="rect">
            <a:avLst/>
          </a:prstGeom>
          <a:noFill/>
          <a:ln>
            <a:noFill/>
          </a:ln>
          <a:extLst>
            <a:ext uri="{53640926-AAD7-44D8-BBD7-CCE9431645EC}">
              <a14:shadowObscured xmlns:a14="http://schemas.microsoft.com/office/drawing/2010/main"/>
            </a:ext>
          </a:extLst>
        </p:spPr>
      </p:pic>
      <p:pic>
        <p:nvPicPr>
          <p:cNvPr id="11" name="10 Imagen"/>
          <p:cNvPicPr/>
          <p:nvPr/>
        </p:nvPicPr>
        <p:blipFill>
          <a:blip r:embed="rId9"/>
          <a:stretch>
            <a:fillRect/>
          </a:stretch>
        </p:blipFill>
        <p:spPr>
          <a:xfrm>
            <a:off x="9389745" y="4003112"/>
            <a:ext cx="2418398" cy="1895475"/>
          </a:xfrm>
          <a:prstGeom prst="rect">
            <a:avLst/>
          </a:prstGeom>
        </p:spPr>
      </p:pic>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6086" y="3762035"/>
            <a:ext cx="2443372" cy="237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886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 xmlns:a16="http://schemas.microsoft.com/office/drawing/2014/main" id="{75C9606D-EEC9-4DEB-9D34-E1CEA2EA0FBD}"/>
              </a:ext>
            </a:extLst>
          </p:cNvPr>
          <p:cNvSpPr txBox="1">
            <a:spLocks/>
          </p:cNvSpPr>
          <p:nvPr/>
        </p:nvSpPr>
        <p:spPr>
          <a:xfrm>
            <a:off x="838200" y="671648"/>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latin typeface="Arial" panose="020B0604020202020204" pitchFamily="34" charset="0"/>
                <a:cs typeface="Arial" panose="020B0604020202020204" pitchFamily="34" charset="0"/>
              </a:rPr>
              <a:t>Jamming</a:t>
            </a:r>
            <a:endParaRPr lang="es-EC" sz="28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DEL SISTEMA INHIBIDOR DE DRONES QUE TRABAJAN EN BANDAS COMERCIALES WIFI.</a:t>
            </a:r>
            <a:endParaRPr lang="es-EC" sz="2400" b="1" dirty="0">
              <a:latin typeface="Arial" panose="020B0604020202020204" pitchFamily="34" charset="0"/>
              <a:cs typeface="Arial" panose="020B0604020202020204" pitchFamily="34" charset="0"/>
            </a:endParaRPr>
          </a:p>
        </p:txBody>
      </p:sp>
      <p:sp>
        <p:nvSpPr>
          <p:cNvPr id="3" name="2 Rectángulo"/>
          <p:cNvSpPr/>
          <p:nvPr/>
        </p:nvSpPr>
        <p:spPr>
          <a:xfrm>
            <a:off x="838200" y="1207734"/>
            <a:ext cx="9003792" cy="923330"/>
          </a:xfrm>
          <a:prstGeom prst="rect">
            <a:avLst/>
          </a:prstGeom>
        </p:spPr>
        <p:txBody>
          <a:bodyPr wrap="square">
            <a:spAutoFit/>
          </a:bodyPr>
          <a:lstStyle/>
          <a:p>
            <a:pPr marL="0" lvl="4"/>
            <a:r>
              <a:rPr lang="es-EC" b="1" dirty="0" smtClean="0"/>
              <a:t>*</a:t>
            </a:r>
            <a:r>
              <a:rPr lang="es-ES" b="1" dirty="0" smtClean="0"/>
              <a:t>Descripción </a:t>
            </a:r>
            <a:r>
              <a:rPr lang="es-ES" b="1" dirty="0"/>
              <a:t>del Jamming por Barrido</a:t>
            </a:r>
          </a:p>
          <a:p>
            <a:pPr marL="0" lvl="4"/>
            <a:endParaRPr lang="es-ES" b="1" dirty="0"/>
          </a:p>
          <a:p>
            <a:endParaRPr lang="es-ES" b="1" dirty="0"/>
          </a:p>
        </p:txBody>
      </p:sp>
      <p:sp>
        <p:nvSpPr>
          <p:cNvPr id="2" name="1 Rectángulo"/>
          <p:cNvSpPr/>
          <p:nvPr/>
        </p:nvSpPr>
        <p:spPr>
          <a:xfrm>
            <a:off x="986028" y="1669399"/>
            <a:ext cx="10219944" cy="923330"/>
          </a:xfrm>
          <a:prstGeom prst="rect">
            <a:avLst/>
          </a:prstGeom>
        </p:spPr>
        <p:txBody>
          <a:bodyPr wrap="square">
            <a:spAutoFit/>
          </a:bodyPr>
          <a:lstStyle/>
          <a:p>
            <a:pPr lvl="0" algn="just"/>
            <a:r>
              <a:rPr lang="es-EC" dirty="0" smtClean="0"/>
              <a:t>La </a:t>
            </a:r>
            <a:r>
              <a:rPr lang="es-EC" dirty="0"/>
              <a:t>técnica de jamming por barrido se elabora mediante la utilización del generador de señales, modelo AFG2020 Sony </a:t>
            </a:r>
            <a:r>
              <a:rPr lang="es-EC" dirty="0" err="1"/>
              <a:t>Tektronix</a:t>
            </a:r>
            <a:r>
              <a:rPr lang="es-EC" dirty="0"/>
              <a:t>, la cual permite crear una señal del tipo triangular o rampa.  Esta señal presenta las siguientes características, dependiendo del tipo de frecuencia a interferir:</a:t>
            </a:r>
            <a:endParaRPr lang="es-ES" dirty="0"/>
          </a:p>
        </p:txBody>
      </p:sp>
      <p:graphicFrame>
        <p:nvGraphicFramePr>
          <p:cNvPr id="4" name="3 Diagrama"/>
          <p:cNvGraphicFramePr/>
          <p:nvPr>
            <p:extLst>
              <p:ext uri="{D42A27DB-BD31-4B8C-83A1-F6EECF244321}">
                <p14:modId xmlns:p14="http://schemas.microsoft.com/office/powerpoint/2010/main" val="3257211825"/>
              </p:ext>
            </p:extLst>
          </p:nvPr>
        </p:nvGraphicFramePr>
        <p:xfrm>
          <a:off x="3330511" y="2487169"/>
          <a:ext cx="5722049" cy="380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12 Imagen"/>
          <p:cNvPicPr/>
          <p:nvPr/>
        </p:nvPicPr>
        <p:blipFill>
          <a:blip r:embed="rId8"/>
          <a:stretch>
            <a:fillRect/>
          </a:stretch>
        </p:blipFill>
        <p:spPr>
          <a:xfrm>
            <a:off x="436816" y="3428999"/>
            <a:ext cx="3015615" cy="2235835"/>
          </a:xfrm>
          <a:prstGeom prst="rect">
            <a:avLst/>
          </a:prstGeom>
        </p:spPr>
      </p:pic>
      <p:pic>
        <p:nvPicPr>
          <p:cNvPr id="14" name="13 Imagen"/>
          <p:cNvPicPr/>
          <p:nvPr/>
        </p:nvPicPr>
        <p:blipFill>
          <a:blip r:embed="rId9"/>
          <a:stretch>
            <a:fillRect/>
          </a:stretch>
        </p:blipFill>
        <p:spPr>
          <a:xfrm>
            <a:off x="9131617" y="3428999"/>
            <a:ext cx="2889885" cy="2235200"/>
          </a:xfrm>
          <a:prstGeom prst="rect">
            <a:avLst/>
          </a:prstGeom>
        </p:spPr>
      </p:pic>
    </p:spTree>
    <p:extLst>
      <p:ext uri="{BB962C8B-B14F-4D97-AF65-F5344CB8AC3E}">
        <p14:creationId xmlns:p14="http://schemas.microsoft.com/office/powerpoint/2010/main" val="4141955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9" name="Título 1">
            <a:extLst>
              <a:ext uri="{FF2B5EF4-FFF2-40B4-BE49-F238E27FC236}">
                <a16:creationId xmlns="" xmlns:a16="http://schemas.microsoft.com/office/drawing/2014/main" id="{75C9606D-EEC9-4DEB-9D34-E1CEA2EA0FBD}"/>
              </a:ext>
            </a:extLst>
          </p:cNvPr>
          <p:cNvSpPr txBox="1">
            <a:spLocks/>
          </p:cNvSpPr>
          <p:nvPr/>
        </p:nvSpPr>
        <p:spPr>
          <a:xfrm>
            <a:off x="838200" y="671648"/>
            <a:ext cx="10515600" cy="5363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latin typeface="Arial" panose="020B0604020202020204" pitchFamily="34" charset="0"/>
                <a:cs typeface="Arial" panose="020B0604020202020204" pitchFamily="34" charset="0"/>
              </a:rPr>
              <a:t>Sistema </a:t>
            </a:r>
            <a:r>
              <a:rPr lang="es-EC" sz="2800" b="1" dirty="0">
                <a:latin typeface="Arial" panose="020B0604020202020204" pitchFamily="34" charset="0"/>
                <a:cs typeface="Arial" panose="020B0604020202020204" pitchFamily="34" charset="0"/>
              </a:rPr>
              <a:t>de </a:t>
            </a:r>
            <a:r>
              <a:rPr lang="es-EC" sz="2800" b="1" dirty="0" smtClean="0">
                <a:latin typeface="Arial" panose="020B0604020202020204" pitchFamily="34" charset="0"/>
                <a:cs typeface="Arial" panose="020B0604020202020204" pitchFamily="34" charset="0"/>
              </a:rPr>
              <a:t>Control			 </a:t>
            </a:r>
            <a:r>
              <a:rPr lang="es-EC" sz="2800" b="1" dirty="0">
                <a:latin typeface="Arial" panose="020B0604020202020204" pitchFamily="34" charset="0"/>
                <a:cs typeface="Arial" panose="020B0604020202020204" pitchFamily="34" charset="0"/>
              </a:rPr>
              <a:t>Sistema de </a:t>
            </a:r>
            <a:r>
              <a:rPr lang="es-EC" sz="2800" b="1" dirty="0" smtClean="0"/>
              <a:t>Radiofrecuencia</a:t>
            </a:r>
            <a:endParaRPr lang="es-EC" sz="28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DEL SISTEMA INHIBIDOR DE DRONES QUE TRABAJAN EN BANDAS COMERCIALES WIFI.</a:t>
            </a:r>
            <a:endParaRPr lang="es-EC" sz="2400" b="1" dirty="0">
              <a:latin typeface="Arial" panose="020B0604020202020204" pitchFamily="34" charset="0"/>
              <a:cs typeface="Arial" panose="020B0604020202020204" pitchFamily="34" charset="0"/>
            </a:endParaRPr>
          </a:p>
        </p:txBody>
      </p:sp>
      <p:sp>
        <p:nvSpPr>
          <p:cNvPr id="4" name="3 Rectángulo"/>
          <p:cNvSpPr/>
          <p:nvPr/>
        </p:nvSpPr>
        <p:spPr>
          <a:xfrm>
            <a:off x="838200" y="1208044"/>
            <a:ext cx="4629912" cy="1754326"/>
          </a:xfrm>
          <a:prstGeom prst="rect">
            <a:avLst/>
          </a:prstGeom>
        </p:spPr>
        <p:txBody>
          <a:bodyPr wrap="square">
            <a:spAutoFit/>
          </a:bodyPr>
          <a:lstStyle/>
          <a:p>
            <a:pPr algn="just"/>
            <a:r>
              <a:rPr lang="es-EC" dirty="0"/>
              <a:t>El sistema de control tiene la funcionalidad de recibir información correspondiente a las frecuencias de 2.4 GHz y 5.8 GHz y ejecuta determinadas instrucciones para una de las frecuencias seleccionadas, mencionadas a continuación: </a:t>
            </a:r>
            <a:endParaRPr lang="es-ES" dirty="0"/>
          </a:p>
        </p:txBody>
      </p:sp>
      <p:pic>
        <p:nvPicPr>
          <p:cNvPr id="13" name="12 Imagen"/>
          <p:cNvPicPr/>
          <p:nvPr/>
        </p:nvPicPr>
        <p:blipFill>
          <a:blip r:embed="rId3"/>
          <a:stretch>
            <a:fillRect/>
          </a:stretch>
        </p:blipFill>
        <p:spPr>
          <a:xfrm>
            <a:off x="1097280" y="3589432"/>
            <a:ext cx="4370832" cy="2440626"/>
          </a:xfrm>
          <a:prstGeom prst="rect">
            <a:avLst/>
          </a:prstGeom>
        </p:spPr>
      </p:pic>
      <p:pic>
        <p:nvPicPr>
          <p:cNvPr id="10" name="9 Imagen"/>
          <p:cNvPicPr/>
          <p:nvPr/>
        </p:nvPicPr>
        <p:blipFill>
          <a:blip r:embed="rId4"/>
          <a:stretch>
            <a:fillRect/>
          </a:stretch>
        </p:blipFill>
        <p:spPr>
          <a:xfrm>
            <a:off x="7815072" y="1208044"/>
            <a:ext cx="2743200" cy="2152015"/>
          </a:xfrm>
          <a:prstGeom prst="rect">
            <a:avLst/>
          </a:prstGeom>
        </p:spPr>
      </p:pic>
      <p:sp>
        <p:nvSpPr>
          <p:cNvPr id="2" name="1 Rectángulo"/>
          <p:cNvSpPr/>
          <p:nvPr/>
        </p:nvSpPr>
        <p:spPr>
          <a:xfrm>
            <a:off x="6272782" y="3402936"/>
            <a:ext cx="5614421" cy="1200329"/>
          </a:xfrm>
          <a:prstGeom prst="rect">
            <a:avLst/>
          </a:prstGeom>
        </p:spPr>
        <p:txBody>
          <a:bodyPr wrap="square">
            <a:spAutoFit/>
          </a:bodyPr>
          <a:lstStyle/>
          <a:p>
            <a:pPr algn="just"/>
            <a:r>
              <a:rPr lang="es-EC" dirty="0"/>
              <a:t>La conmutación del “switch” es controlado por un circuito binario, el cual requiere una combinación de 3 bits para seleccionar una de sus salidas, la tabla de verdad se presenta a continuación:</a:t>
            </a:r>
            <a:endParaRPr lang="es-ES" dirty="0"/>
          </a:p>
        </p:txBody>
      </p:sp>
      <p:graphicFrame>
        <p:nvGraphicFramePr>
          <p:cNvPr id="12" name="11 Tabla"/>
          <p:cNvGraphicFramePr>
            <a:graphicFrameLocks noGrp="1"/>
          </p:cNvGraphicFramePr>
          <p:nvPr>
            <p:extLst>
              <p:ext uri="{D42A27DB-BD31-4B8C-83A1-F6EECF244321}">
                <p14:modId xmlns:p14="http://schemas.microsoft.com/office/powerpoint/2010/main" val="4273816469"/>
              </p:ext>
            </p:extLst>
          </p:nvPr>
        </p:nvGraphicFramePr>
        <p:xfrm>
          <a:off x="6623177" y="4603265"/>
          <a:ext cx="5126990" cy="1828800"/>
        </p:xfrm>
        <a:graphic>
          <a:graphicData uri="http://schemas.openxmlformats.org/drawingml/2006/table">
            <a:tbl>
              <a:tblPr firstRow="1" firstCol="1" bandRow="1">
                <a:tableStyleId>{2D5ABB26-0587-4C30-8999-92F81FD0307C}</a:tableStyleId>
              </a:tblPr>
              <a:tblGrid>
                <a:gridCol w="1257300"/>
                <a:gridCol w="1219200"/>
                <a:gridCol w="701675"/>
                <a:gridCol w="1948815"/>
              </a:tblGrid>
              <a:tr h="0">
                <a:tc gridSpan="3">
                  <a:txBody>
                    <a:bodyPr/>
                    <a:lstStyle/>
                    <a:p>
                      <a:pPr marL="228600" algn="ctr">
                        <a:spcAft>
                          <a:spcPts val="0"/>
                        </a:spcAft>
                      </a:pPr>
                      <a:r>
                        <a:rPr lang="es-ES" sz="1200" dirty="0">
                          <a:effectLst/>
                        </a:rPr>
                        <a:t>Control Input</a:t>
                      </a:r>
                      <a:endParaRPr lang="es-ES" sz="1200" dirty="0">
                        <a:solidFill>
                          <a:srgbClr val="000000"/>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a:txBody>
                    <a:bodyPr/>
                    <a:lstStyle/>
                    <a:p>
                      <a:pPr marL="228600" algn="ctr">
                        <a:spcAft>
                          <a:spcPts val="0"/>
                        </a:spcAft>
                      </a:pPr>
                      <a:r>
                        <a:rPr lang="es-ES" sz="1200">
                          <a:effectLst/>
                        </a:rPr>
                        <a:t>Signal Path State</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A</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B</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C</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RFC:</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RF1</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RF2</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RF3</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RF4</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RF5</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RF6</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a:effectLst/>
                        </a:rPr>
                        <a:t>Low</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RF7</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Aft>
                          <a:spcPts val="0"/>
                        </a:spcAft>
                      </a:pPr>
                      <a:r>
                        <a:rPr lang="es-ES" sz="1200" dirty="0">
                          <a:effectLst/>
                        </a:rPr>
                        <a:t>High</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a:effectLst/>
                        </a:rPr>
                        <a:t>High</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S" sz="1200" dirty="0">
                          <a:effectLst/>
                        </a:rPr>
                        <a:t>RF8</a:t>
                      </a:r>
                      <a:endParaRPr lang="es-ES" sz="12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03194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4"/>
          <a:stretch>
            <a:fillRect/>
          </a:stretch>
        </p:blipFill>
        <p:spPr>
          <a:xfrm>
            <a:off x="10370087" y="6435297"/>
            <a:ext cx="1517118" cy="384713"/>
          </a:xfrm>
          <a:prstGeom prst="rect">
            <a:avLst/>
          </a:prstGeom>
        </p:spPr>
      </p:pic>
      <p:sp>
        <p:nvSpPr>
          <p:cNvPr id="9" name="Título 1">
            <a:extLst>
              <a:ext uri="{FF2B5EF4-FFF2-40B4-BE49-F238E27FC236}">
                <a16:creationId xmlns="" xmlns:a16="http://schemas.microsoft.com/office/drawing/2014/main" id="{75C9606D-EEC9-4DEB-9D34-E1CEA2EA0FBD}"/>
              </a:ext>
            </a:extLst>
          </p:cNvPr>
          <p:cNvSpPr txBox="1">
            <a:spLocks/>
          </p:cNvSpPr>
          <p:nvPr/>
        </p:nvSpPr>
        <p:spPr>
          <a:xfrm>
            <a:off x="838200" y="671648"/>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smtClean="0"/>
              <a:t>Amplificador </a:t>
            </a:r>
            <a:r>
              <a:rPr lang="es-EC" sz="2800" b="1" dirty="0"/>
              <a:t>RF			</a:t>
            </a:r>
            <a:r>
              <a:rPr lang="es-EC" sz="2800" b="1" dirty="0" smtClean="0"/>
              <a:t>	</a:t>
            </a:r>
            <a:r>
              <a:rPr lang="es-EC" sz="2800" b="1" dirty="0"/>
              <a:t>	</a:t>
            </a:r>
            <a:r>
              <a:rPr lang="es-EC" sz="2800" b="1" dirty="0" smtClean="0"/>
              <a:t>Antena</a:t>
            </a:r>
            <a:endParaRPr lang="es-EC" sz="2800" b="1" dirty="0">
              <a:latin typeface="Arial" panose="020B0604020202020204" pitchFamily="34" charset="0"/>
              <a:cs typeface="Arial" panose="020B0604020202020204" pitchFamily="34" charset="0"/>
            </a:endParaRPr>
          </a:p>
        </p:txBody>
      </p:sp>
      <p:sp>
        <p:nvSpPr>
          <p:cNvPr id="7" name="Título 1">
            <a:extLst>
              <a:ext uri="{FF2B5EF4-FFF2-40B4-BE49-F238E27FC236}">
                <a16:creationId xmlns="" xmlns:a16="http://schemas.microsoft.com/office/drawing/2014/main" id="{54300A01-3A23-4FDC-A3C1-BDA43A7A638A}"/>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latin typeface="Arial" panose="020B0604020202020204" pitchFamily="34" charset="0"/>
                <a:cs typeface="Arial" panose="020B0604020202020204" pitchFamily="34" charset="0"/>
              </a:rPr>
              <a:t>DISEÑO DEL SISTEMA INHIBIDOR DE DRONES QUE TRABAJAN EN BANDAS COMERCIALES WIFI.</a:t>
            </a:r>
            <a:endParaRPr lang="es-EC" sz="2400" b="1" dirty="0">
              <a:latin typeface="Arial" panose="020B0604020202020204" pitchFamily="34" charset="0"/>
              <a:cs typeface="Arial" panose="020B0604020202020204" pitchFamily="34" charset="0"/>
            </a:endParaRPr>
          </a:p>
        </p:txBody>
      </p:sp>
      <p:sp>
        <p:nvSpPr>
          <p:cNvPr id="2" name="1 Rectángulo"/>
          <p:cNvSpPr/>
          <p:nvPr/>
        </p:nvSpPr>
        <p:spPr>
          <a:xfrm>
            <a:off x="490728" y="1250334"/>
            <a:ext cx="4593336" cy="2862322"/>
          </a:xfrm>
          <a:prstGeom prst="rect">
            <a:avLst/>
          </a:prstGeom>
        </p:spPr>
        <p:txBody>
          <a:bodyPr wrap="square">
            <a:spAutoFit/>
          </a:bodyPr>
          <a:lstStyle/>
          <a:p>
            <a:pPr algn="just"/>
            <a:r>
              <a:rPr lang="es-ES" dirty="0"/>
              <a:t>Para alcanzar la potencia de salida deseada, la etapa de amplificación es necesario, el amplificador que trabaja en el rango de frecuencia de 2000 a 8000 </a:t>
            </a:r>
            <a:r>
              <a:rPr lang="es-ES" dirty="0" smtClean="0"/>
              <a:t>MHz. </a:t>
            </a:r>
            <a:r>
              <a:rPr lang="es-ES" dirty="0" smtClean="0"/>
              <a:t>Entre </a:t>
            </a:r>
            <a:r>
              <a:rPr lang="es-ES" dirty="0"/>
              <a:t>sus características están: </a:t>
            </a:r>
            <a:endParaRPr lang="es-ES" dirty="0" smtClean="0"/>
          </a:p>
          <a:p>
            <a:pPr marL="285750" lvl="0" indent="-285750" algn="just">
              <a:buFont typeface="Arial" panose="020B0604020202020204" pitchFamily="34" charset="0"/>
              <a:buChar char="•"/>
            </a:pPr>
            <a:r>
              <a:rPr lang="es-EC" dirty="0" smtClean="0"/>
              <a:t>Máxima </a:t>
            </a:r>
            <a:r>
              <a:rPr lang="es-EC" dirty="0"/>
              <a:t>potencia, 3 W</a:t>
            </a:r>
            <a:endParaRPr lang="es-ES" dirty="0"/>
          </a:p>
          <a:p>
            <a:pPr marL="285750" lvl="0" indent="-285750">
              <a:buFont typeface="Arial" panose="020B0604020202020204" pitchFamily="34" charset="0"/>
              <a:buChar char="•"/>
            </a:pPr>
            <a:r>
              <a:rPr lang="es-EC" dirty="0" smtClean="0"/>
              <a:t>Alta </a:t>
            </a:r>
            <a:r>
              <a:rPr lang="es-EC" dirty="0"/>
              <a:t>ganancia, 35 dB </a:t>
            </a:r>
            <a:r>
              <a:rPr lang="es-EC" dirty="0" err="1"/>
              <a:t>típ</a:t>
            </a:r>
            <a:r>
              <a:rPr lang="es-EC" dirty="0"/>
              <a:t>. y buena </a:t>
            </a:r>
            <a:r>
              <a:rPr lang="es-EC" dirty="0" err="1"/>
              <a:t>directividad</a:t>
            </a:r>
            <a:r>
              <a:rPr lang="es-EC" dirty="0"/>
              <a:t>, 35 dB </a:t>
            </a:r>
            <a:r>
              <a:rPr lang="es-EC" dirty="0" err="1"/>
              <a:t>tip</a:t>
            </a:r>
            <a:r>
              <a:rPr lang="es-EC" dirty="0"/>
              <a:t>.</a:t>
            </a:r>
            <a:endParaRPr lang="es-ES" dirty="0"/>
          </a:p>
          <a:p>
            <a:pPr marL="285750" lvl="0" indent="-285750">
              <a:buFont typeface="Arial" panose="020B0604020202020204" pitchFamily="34" charset="0"/>
              <a:buChar char="•"/>
            </a:pPr>
            <a:r>
              <a:rPr lang="es-EC" dirty="0"/>
              <a:t>Tensión interna regulada de 13 a 18 VDC.</a:t>
            </a:r>
            <a:endParaRPr lang="es-ES" dirty="0"/>
          </a:p>
          <a:p>
            <a:endParaRPr lang="es-ES"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948" y="3996897"/>
            <a:ext cx="23336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6272784" y="1249298"/>
            <a:ext cx="5081016" cy="1754326"/>
          </a:xfrm>
          <a:prstGeom prst="rect">
            <a:avLst/>
          </a:prstGeom>
        </p:spPr>
        <p:txBody>
          <a:bodyPr wrap="square">
            <a:spAutoFit/>
          </a:bodyPr>
          <a:lstStyle/>
          <a:p>
            <a:pPr algn="just"/>
            <a:r>
              <a:rPr lang="es-EC" dirty="0"/>
              <a:t>La antena log periódica con 11 dipolos, presentada en la figura 20, al presentar mayor </a:t>
            </a:r>
            <a:r>
              <a:rPr lang="es-EC" dirty="0" err="1"/>
              <a:t>directividad</a:t>
            </a:r>
            <a:r>
              <a:rPr lang="es-EC" dirty="0"/>
              <a:t>, permite emitir la señal interferente, para causar un mayor impacto hacia el drone, la banda de operación es 900 MHz a 2300 MHz, impedancia de 50Ω.</a:t>
            </a:r>
            <a:endParaRPr lang="es-ES" dirty="0"/>
          </a:p>
        </p:txBody>
      </p:sp>
      <p:pic>
        <p:nvPicPr>
          <p:cNvPr id="11" name="10 Imagen"/>
          <p:cNvPicPr/>
          <p:nvPr/>
        </p:nvPicPr>
        <p:blipFill>
          <a:blip r:embed="rId6"/>
          <a:stretch>
            <a:fillRect/>
          </a:stretch>
        </p:blipFill>
        <p:spPr>
          <a:xfrm>
            <a:off x="5626797" y="3167587"/>
            <a:ext cx="3019425" cy="2094230"/>
          </a:xfrm>
          <a:prstGeom prst="rect">
            <a:avLst/>
          </a:prstGeom>
        </p:spPr>
      </p:pic>
      <p:pic>
        <p:nvPicPr>
          <p:cNvPr id="12" name="Directividad3D_vs_frecuencia.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787540" y="3003624"/>
            <a:ext cx="3099665" cy="2464488"/>
          </a:xfrm>
          <a:prstGeom prst="rect">
            <a:avLst/>
          </a:prstGeom>
        </p:spPr>
      </p:pic>
    </p:spTree>
    <p:extLst>
      <p:ext uri="{BB962C8B-B14F-4D97-AF65-F5344CB8AC3E}">
        <p14:creationId xmlns:p14="http://schemas.microsoft.com/office/powerpoint/2010/main" val="39344043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470151" y="649845"/>
            <a:ext cx="5689097" cy="689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smtClean="0">
                <a:latin typeface="Arial" panose="020B0604020202020204" pitchFamily="34" charset="0"/>
                <a:cs typeface="Arial" panose="020B0604020202020204" pitchFamily="34" charset="0"/>
              </a:rPr>
              <a:t>Sistema inhibidor </a:t>
            </a:r>
            <a:r>
              <a:rPr lang="es-ES" sz="2400" b="1" dirty="0">
                <a:latin typeface="Arial" panose="020B0604020202020204" pitchFamily="34" charset="0"/>
                <a:cs typeface="Arial" panose="020B0604020202020204" pitchFamily="34" charset="0"/>
              </a:rPr>
              <a:t>de drones</a:t>
            </a:r>
            <a:endParaRPr lang="es-EC"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2" name="1 Rectángulo"/>
          <p:cNvSpPr/>
          <p:nvPr/>
        </p:nvSpPr>
        <p:spPr>
          <a:xfrm>
            <a:off x="838200" y="1339703"/>
            <a:ext cx="5003292" cy="1200329"/>
          </a:xfrm>
          <a:prstGeom prst="rect">
            <a:avLst/>
          </a:prstGeom>
        </p:spPr>
        <p:txBody>
          <a:bodyPr wrap="square">
            <a:spAutoFit/>
          </a:bodyPr>
          <a:lstStyle/>
          <a:p>
            <a:pPr algn="just"/>
            <a:r>
              <a:rPr lang="es-EC" dirty="0"/>
              <a:t>El sistema inhibidor de drones consiste en una estructura que integra todos los elementos (VCO’s, “switch” RF, circuito ruido, Arduino, amplificador, antena</a:t>
            </a:r>
            <a:r>
              <a:rPr lang="es-EC" dirty="0" smtClean="0"/>
              <a:t>). </a:t>
            </a:r>
            <a:endParaRPr lang="es-ES"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39"/>
          <a:stretch/>
        </p:blipFill>
        <p:spPr bwMode="auto">
          <a:xfrm>
            <a:off x="838200" y="2743199"/>
            <a:ext cx="2476500" cy="371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314700" y="5553006"/>
            <a:ext cx="2291162" cy="923330"/>
          </a:xfrm>
          <a:prstGeom prst="rect">
            <a:avLst/>
          </a:prstGeom>
        </p:spPr>
        <p:txBody>
          <a:bodyPr wrap="square">
            <a:spAutoFit/>
          </a:bodyPr>
          <a:lstStyle/>
          <a:p>
            <a:r>
              <a:rPr lang="es-EC" dirty="0"/>
              <a:t>Estructura E</a:t>
            </a:r>
            <a:r>
              <a:rPr lang="es-EC" dirty="0" smtClean="0"/>
              <a:t>xterna del </a:t>
            </a:r>
            <a:r>
              <a:rPr lang="es-EC" dirty="0"/>
              <a:t>Sistema Inhibidor de drones.</a:t>
            </a:r>
            <a:endParaRPr lang="es-ES" b="1" dirty="0"/>
          </a:p>
        </p:txBody>
      </p:sp>
      <p:sp>
        <p:nvSpPr>
          <p:cNvPr id="5" name="4 Rectángulo"/>
          <p:cNvSpPr/>
          <p:nvPr/>
        </p:nvSpPr>
        <p:spPr>
          <a:xfrm>
            <a:off x="6547104" y="649845"/>
            <a:ext cx="5644896" cy="830997"/>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Sistema Adicional de Laboratorio del Inhibidor de GPS y WIFI</a:t>
            </a:r>
            <a:endParaRPr lang="es-EC" sz="2400" b="1" dirty="0">
              <a:latin typeface="Arial" panose="020B0604020202020204" pitchFamily="34" charset="0"/>
              <a:cs typeface="Arial" panose="020B0604020202020204" pitchFamily="34" charset="0"/>
            </a:endParaRPr>
          </a:p>
        </p:txBody>
      </p:sp>
      <p:graphicFrame>
        <p:nvGraphicFramePr>
          <p:cNvPr id="13" name="12 Diagrama"/>
          <p:cNvGraphicFramePr/>
          <p:nvPr>
            <p:extLst>
              <p:ext uri="{D42A27DB-BD31-4B8C-83A1-F6EECF244321}">
                <p14:modId xmlns:p14="http://schemas.microsoft.com/office/powerpoint/2010/main" val="3135112138"/>
              </p:ext>
            </p:extLst>
          </p:nvPr>
        </p:nvGraphicFramePr>
        <p:xfrm>
          <a:off x="5605862" y="1425964"/>
          <a:ext cx="7169789" cy="5238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3162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Operación  </a:t>
            </a:r>
            <a:r>
              <a:rPr lang="es-ES" sz="2800" b="1" dirty="0">
                <a:latin typeface="Arial" panose="020B0604020202020204" pitchFamily="34" charset="0"/>
                <a:cs typeface="Arial" panose="020B0604020202020204" pitchFamily="34" charset="0"/>
              </a:rPr>
              <a:t>del sistema inhibidor de drones</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graphicFrame>
        <p:nvGraphicFramePr>
          <p:cNvPr id="2" name="1 Diagrama"/>
          <p:cNvGraphicFramePr/>
          <p:nvPr>
            <p:extLst>
              <p:ext uri="{D42A27DB-BD31-4B8C-83A1-F6EECF244321}">
                <p14:modId xmlns:p14="http://schemas.microsoft.com/office/powerpoint/2010/main" val="678920874"/>
              </p:ext>
            </p:extLst>
          </p:nvPr>
        </p:nvGraphicFramePr>
        <p:xfrm>
          <a:off x="2032000" y="91316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206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CONTENIDO GENERAL</a:t>
            </a:r>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805485928"/>
              </p:ext>
            </p:extLst>
          </p:nvPr>
        </p:nvGraphicFramePr>
        <p:xfrm>
          <a:off x="925570" y="1090906"/>
          <a:ext cx="1043154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40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Operación del </a:t>
            </a:r>
            <a:r>
              <a:rPr lang="es-ES" sz="2800" b="1" dirty="0">
                <a:latin typeface="Arial" panose="020B0604020202020204" pitchFamily="34" charset="0"/>
                <a:cs typeface="Arial" panose="020B0604020202020204" pitchFamily="34" charset="0"/>
              </a:rPr>
              <a:t>sistema inhibidor de </a:t>
            </a:r>
            <a:r>
              <a:rPr lang="es-ES" sz="2800" b="1" dirty="0" smtClean="0">
                <a:latin typeface="Arial" panose="020B0604020202020204" pitchFamily="34" charset="0"/>
                <a:cs typeface="Arial" panose="020B0604020202020204" pitchFamily="34" charset="0"/>
              </a:rPr>
              <a:t>drones adicional </a:t>
            </a:r>
            <a:r>
              <a:rPr lang="es-ES" sz="2800" b="1" dirty="0">
                <a:latin typeface="Arial" panose="020B0604020202020204" pitchFamily="34" charset="0"/>
                <a:cs typeface="Arial" panose="020B0604020202020204" pitchFamily="34" charset="0"/>
              </a:rPr>
              <a:t>de laboratorio del inhibidor de GPS y WIFI</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3" name="2 Rectángulo"/>
          <p:cNvSpPr/>
          <p:nvPr/>
        </p:nvSpPr>
        <p:spPr>
          <a:xfrm>
            <a:off x="838200" y="1698102"/>
            <a:ext cx="10290446" cy="646331"/>
          </a:xfrm>
          <a:prstGeom prst="rect">
            <a:avLst/>
          </a:prstGeom>
        </p:spPr>
        <p:txBody>
          <a:bodyPr wrap="square">
            <a:spAutoFit/>
          </a:bodyPr>
          <a:lstStyle/>
          <a:p>
            <a:r>
              <a:rPr lang="es-EC" dirty="0"/>
              <a:t>Para la generación de la señal de jamming utilizando el generador vectorial de señales de RF se procede a colocar las siguientes instrucciones:</a:t>
            </a:r>
            <a:endParaRPr lang="es-ES" dirty="0"/>
          </a:p>
        </p:txBody>
      </p:sp>
      <p:graphicFrame>
        <p:nvGraphicFramePr>
          <p:cNvPr id="4" name="3 Diagrama"/>
          <p:cNvGraphicFramePr/>
          <p:nvPr>
            <p:extLst>
              <p:ext uri="{D42A27DB-BD31-4B8C-83A1-F6EECF244321}">
                <p14:modId xmlns:p14="http://schemas.microsoft.com/office/powerpoint/2010/main" val="3374867907"/>
              </p:ext>
            </p:extLst>
          </p:nvPr>
        </p:nvGraphicFramePr>
        <p:xfrm>
          <a:off x="2609450" y="2505478"/>
          <a:ext cx="6747946" cy="415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723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Pruebas </a:t>
            </a:r>
            <a:r>
              <a:rPr lang="es-ES" sz="2800" b="1" dirty="0">
                <a:latin typeface="Arial" panose="020B0604020202020204" pitchFamily="34" charset="0"/>
                <a:cs typeface="Arial" panose="020B0604020202020204" pitchFamily="34" charset="0"/>
              </a:rPr>
              <a:t>de Funcionamiento del Sistema Inhibidor de Drones.</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9" name="8 Rectángulo"/>
          <p:cNvSpPr/>
          <p:nvPr/>
        </p:nvSpPr>
        <p:spPr>
          <a:xfrm>
            <a:off x="838200" y="1459914"/>
            <a:ext cx="4393020" cy="646331"/>
          </a:xfrm>
          <a:prstGeom prst="rect">
            <a:avLst/>
          </a:prstGeom>
        </p:spPr>
        <p:txBody>
          <a:bodyPr wrap="square">
            <a:spAutoFit/>
          </a:bodyPr>
          <a:lstStyle/>
          <a:p>
            <a:r>
              <a:rPr lang="es-ES" b="1" dirty="0" smtClean="0"/>
              <a:t>Jamming </a:t>
            </a:r>
            <a:r>
              <a:rPr lang="es-ES" b="1" dirty="0"/>
              <a:t>por Ruido Gaussiano (GNG) desarrollado en Arduino Due</a:t>
            </a:r>
          </a:p>
        </p:txBody>
      </p:sp>
      <p:pic>
        <p:nvPicPr>
          <p:cNvPr id="22" name="21 Imagen"/>
          <p:cNvPicPr/>
          <p:nvPr/>
        </p:nvPicPr>
        <p:blipFill>
          <a:blip r:embed="rId3">
            <a:extLst>
              <a:ext uri="{28A0092B-C50C-407E-A947-70E740481C1C}">
                <a14:useLocalDpi xmlns:a14="http://schemas.microsoft.com/office/drawing/2010/main" val="0"/>
              </a:ext>
            </a:extLst>
          </a:blip>
          <a:srcRect/>
          <a:stretch>
            <a:fillRect/>
          </a:stretch>
        </p:blipFill>
        <p:spPr bwMode="auto">
          <a:xfrm>
            <a:off x="1109072" y="2106245"/>
            <a:ext cx="3851275" cy="2879725"/>
          </a:xfrm>
          <a:prstGeom prst="rect">
            <a:avLst/>
          </a:prstGeom>
          <a:noFill/>
          <a:ln>
            <a:noFill/>
          </a:ln>
        </p:spPr>
      </p:pic>
      <p:graphicFrame>
        <p:nvGraphicFramePr>
          <p:cNvPr id="11" name="10 Tabla"/>
          <p:cNvGraphicFramePr>
            <a:graphicFrameLocks noGrp="1"/>
          </p:cNvGraphicFramePr>
          <p:nvPr>
            <p:extLst>
              <p:ext uri="{D42A27DB-BD31-4B8C-83A1-F6EECF244321}">
                <p14:modId xmlns:p14="http://schemas.microsoft.com/office/powerpoint/2010/main" val="1084094810"/>
              </p:ext>
            </p:extLst>
          </p:nvPr>
        </p:nvGraphicFramePr>
        <p:xfrm>
          <a:off x="877388" y="5385813"/>
          <a:ext cx="4357370" cy="731520"/>
        </p:xfrm>
        <a:graphic>
          <a:graphicData uri="http://schemas.openxmlformats.org/drawingml/2006/table">
            <a:tbl>
              <a:tblPr firstRow="1" firstCol="1" bandRow="1">
                <a:tableStyleId>{9D7B26C5-4107-4FEC-AEDC-1716B250A1EF}</a:tableStyleId>
              </a:tblPr>
              <a:tblGrid>
                <a:gridCol w="2178685"/>
                <a:gridCol w="2178685"/>
              </a:tblGrid>
              <a:tr h="177800">
                <a:tc>
                  <a:txBody>
                    <a:bodyPr/>
                    <a:lstStyle/>
                    <a:p>
                      <a:pPr marL="228600" algn="ctr">
                        <a:spcAft>
                          <a:spcPts val="0"/>
                        </a:spcAft>
                      </a:pPr>
                      <a:r>
                        <a:rPr lang="es-EC" sz="1200" dirty="0">
                          <a:effectLst/>
                        </a:rPr>
                        <a:t>Nivel máximo del espectro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pPr>
                      <a:r>
                        <a:rPr lang="es-EC" sz="1200">
                          <a:effectLst/>
                        </a:rPr>
                        <a:t>27 dBm</a:t>
                      </a:r>
                      <a:endParaRPr lang="es-ES" sz="1200">
                        <a:solidFill>
                          <a:srgbClr val="000000"/>
                        </a:solidFill>
                        <a:effectLst/>
                        <a:latin typeface="Calibri"/>
                        <a:ea typeface="Calibri"/>
                        <a:cs typeface="Times New Roman"/>
                      </a:endParaRPr>
                    </a:p>
                  </a:txBody>
                  <a:tcPr marL="68580" marR="68580" marT="0" marB="0"/>
                </a:tc>
              </a:tr>
              <a:tr h="177800">
                <a:tc>
                  <a:txBody>
                    <a:bodyPr/>
                    <a:lstStyle/>
                    <a:p>
                      <a:pPr marL="228600" algn="ctr">
                        <a:spcAft>
                          <a:spcPts val="0"/>
                        </a:spcAft>
                      </a:pPr>
                      <a:r>
                        <a:rPr lang="es-EC" sz="1200" dirty="0">
                          <a:effectLst/>
                        </a:rPr>
                        <a:t>Frecuencia Inicial</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pPr>
                      <a:r>
                        <a:rPr lang="es-EC" sz="1200">
                          <a:effectLst/>
                        </a:rPr>
                        <a:t>2.40GHz</a:t>
                      </a:r>
                      <a:endParaRPr lang="es-ES" sz="1200">
                        <a:solidFill>
                          <a:srgbClr val="000000"/>
                        </a:solidFill>
                        <a:effectLst/>
                        <a:latin typeface="Calibri"/>
                        <a:ea typeface="Calibri"/>
                        <a:cs typeface="Times New Roman"/>
                      </a:endParaRPr>
                    </a:p>
                  </a:txBody>
                  <a:tcPr marL="68580" marR="68580" marT="0" marB="0"/>
                </a:tc>
              </a:tr>
              <a:tr h="177800">
                <a:tc>
                  <a:txBody>
                    <a:bodyPr/>
                    <a:lstStyle/>
                    <a:p>
                      <a:pPr marL="228600" algn="ctr">
                        <a:spcAft>
                          <a:spcPts val="0"/>
                        </a:spcAft>
                      </a:pPr>
                      <a:r>
                        <a:rPr lang="es-EC" sz="1200">
                          <a:effectLst/>
                        </a:rPr>
                        <a:t>Frecuencia Final</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pPr>
                      <a:r>
                        <a:rPr lang="es-EC" sz="1200">
                          <a:effectLst/>
                        </a:rPr>
                        <a:t>2.505 GHz</a:t>
                      </a:r>
                      <a:endParaRPr lang="es-ES" sz="1200">
                        <a:solidFill>
                          <a:srgbClr val="000000"/>
                        </a:solidFill>
                        <a:effectLst/>
                        <a:latin typeface="Calibri"/>
                        <a:ea typeface="Calibri"/>
                        <a:cs typeface="Times New Roman"/>
                      </a:endParaRPr>
                    </a:p>
                  </a:txBody>
                  <a:tcPr marL="68580" marR="68580" marT="0" marB="0"/>
                </a:tc>
              </a:tr>
              <a:tr h="177800">
                <a:tc>
                  <a:txBody>
                    <a:bodyPr/>
                    <a:lstStyle/>
                    <a:p>
                      <a:pPr marL="228600" algn="ctr">
                        <a:spcAft>
                          <a:spcPts val="0"/>
                        </a:spcAft>
                      </a:pPr>
                      <a:r>
                        <a:rPr lang="es-EC" sz="1200">
                          <a:effectLst/>
                        </a:rPr>
                        <a:t>Ancho de Banda</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pPr>
                      <a:r>
                        <a:rPr lang="es-EC" sz="1200" dirty="0">
                          <a:effectLst/>
                        </a:rPr>
                        <a:t>105MHz</a:t>
                      </a:r>
                      <a:endParaRPr lang="es-ES" sz="1200" dirty="0">
                        <a:solidFill>
                          <a:srgbClr val="000000"/>
                        </a:solidFill>
                        <a:effectLst/>
                        <a:latin typeface="Calibri"/>
                        <a:ea typeface="Calibri"/>
                        <a:cs typeface="Times New Roman"/>
                      </a:endParaRPr>
                    </a:p>
                  </a:txBody>
                  <a:tcPr marL="68580" marR="68580" marT="0" marB="0"/>
                </a:tc>
              </a:tr>
            </a:tbl>
          </a:graphicData>
        </a:graphic>
      </p:graphicFrame>
      <p:sp>
        <p:nvSpPr>
          <p:cNvPr id="24" name="23 Rectángulo"/>
          <p:cNvSpPr/>
          <p:nvPr/>
        </p:nvSpPr>
        <p:spPr>
          <a:xfrm>
            <a:off x="6096000" y="1598413"/>
            <a:ext cx="6662928" cy="369332"/>
          </a:xfrm>
          <a:prstGeom prst="rect">
            <a:avLst/>
          </a:prstGeom>
        </p:spPr>
        <p:txBody>
          <a:bodyPr wrap="square">
            <a:spAutoFit/>
          </a:bodyPr>
          <a:lstStyle/>
          <a:p>
            <a:r>
              <a:rPr lang="es-ES" b="1" dirty="0" smtClean="0"/>
              <a:t>Jamming </a:t>
            </a:r>
            <a:r>
              <a:rPr lang="es-ES" b="1" dirty="0"/>
              <a:t>por Ruido mediante Circuito</a:t>
            </a:r>
          </a:p>
        </p:txBody>
      </p:sp>
      <p:pic>
        <p:nvPicPr>
          <p:cNvPr id="25" name="24 Imagen" descr="C:\Users\nataly\Dropbox\TESIS\TesisPruebas\Medidas\1_fotosCircRuido\cp2.jpg"/>
          <p:cNvPicPr/>
          <p:nvPr/>
        </p:nvPicPr>
        <p:blipFill>
          <a:blip r:embed="rId4">
            <a:extLst>
              <a:ext uri="{28A0092B-C50C-407E-A947-70E740481C1C}">
                <a14:useLocalDpi xmlns:a14="http://schemas.microsoft.com/office/drawing/2010/main" val="0"/>
              </a:ext>
            </a:extLst>
          </a:blip>
          <a:srcRect/>
          <a:stretch>
            <a:fillRect/>
          </a:stretch>
        </p:blipFill>
        <p:spPr bwMode="auto">
          <a:xfrm>
            <a:off x="6846642" y="2106244"/>
            <a:ext cx="3837940" cy="2879725"/>
          </a:xfrm>
          <a:prstGeom prst="rect">
            <a:avLst/>
          </a:prstGeom>
          <a:noFill/>
          <a:ln>
            <a:noFill/>
          </a:ln>
        </p:spPr>
      </p:pic>
      <p:graphicFrame>
        <p:nvGraphicFramePr>
          <p:cNvPr id="26" name="25 Tabla"/>
          <p:cNvGraphicFramePr>
            <a:graphicFrameLocks noGrp="1"/>
          </p:cNvGraphicFramePr>
          <p:nvPr>
            <p:extLst>
              <p:ext uri="{D42A27DB-BD31-4B8C-83A1-F6EECF244321}">
                <p14:modId xmlns:p14="http://schemas.microsoft.com/office/powerpoint/2010/main" val="4143147422"/>
              </p:ext>
            </p:extLst>
          </p:nvPr>
        </p:nvGraphicFramePr>
        <p:xfrm>
          <a:off x="6259466" y="5337046"/>
          <a:ext cx="4869180" cy="792480"/>
        </p:xfrm>
        <a:graphic>
          <a:graphicData uri="http://schemas.openxmlformats.org/drawingml/2006/table">
            <a:tbl>
              <a:tblPr firstRow="1" firstCol="1" bandRow="1">
                <a:tableStyleId>{9D7B26C5-4107-4FEC-AEDC-1716B250A1EF}</a:tableStyleId>
              </a:tblPr>
              <a:tblGrid>
                <a:gridCol w="2434590"/>
                <a:gridCol w="2434590"/>
              </a:tblGrid>
              <a:tr h="194945">
                <a:tc>
                  <a:txBody>
                    <a:bodyPr/>
                    <a:lstStyle/>
                    <a:p>
                      <a:pPr marL="228600" algn="ctr">
                        <a:spcAft>
                          <a:spcPts val="0"/>
                        </a:spcAft>
                      </a:pPr>
                      <a:r>
                        <a:rPr lang="es-EC" sz="1200">
                          <a:effectLst/>
                        </a:rPr>
                        <a:t>Nivel máximo del espectro</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26 dBm</a:t>
                      </a:r>
                      <a:endParaRPr lang="es-ES" sz="1200">
                        <a:solidFill>
                          <a:srgbClr val="000000"/>
                        </a:solidFill>
                        <a:effectLst/>
                        <a:latin typeface="Calibri"/>
                        <a:ea typeface="Calibri"/>
                        <a:cs typeface="Times New Roman"/>
                      </a:endParaRPr>
                    </a:p>
                  </a:txBody>
                  <a:tcPr marL="68580" marR="68580" marT="0" marB="0"/>
                </a:tc>
              </a:tr>
              <a:tr h="194945">
                <a:tc>
                  <a:txBody>
                    <a:bodyPr/>
                    <a:lstStyle/>
                    <a:p>
                      <a:pPr marL="228600" algn="ctr">
                        <a:spcAft>
                          <a:spcPts val="0"/>
                        </a:spcAft>
                      </a:pPr>
                      <a:r>
                        <a:rPr lang="es-EC" sz="1200">
                          <a:effectLst/>
                        </a:rPr>
                        <a:t>Frecuencia Inicial</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2.404 GHz</a:t>
                      </a:r>
                      <a:endParaRPr lang="es-ES" sz="1200">
                        <a:solidFill>
                          <a:srgbClr val="000000"/>
                        </a:solidFill>
                        <a:effectLst/>
                        <a:latin typeface="Calibri"/>
                        <a:ea typeface="Calibri"/>
                        <a:cs typeface="Times New Roman"/>
                      </a:endParaRPr>
                    </a:p>
                  </a:txBody>
                  <a:tcPr marL="68580" marR="68580" marT="0" marB="0"/>
                </a:tc>
              </a:tr>
              <a:tr h="194945">
                <a:tc>
                  <a:txBody>
                    <a:bodyPr/>
                    <a:lstStyle/>
                    <a:p>
                      <a:pPr marL="228600" algn="ctr">
                        <a:spcAft>
                          <a:spcPts val="0"/>
                        </a:spcAft>
                      </a:pPr>
                      <a:r>
                        <a:rPr lang="es-EC" sz="1200">
                          <a:effectLst/>
                        </a:rPr>
                        <a:t>Frecuencia Final</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2.483 GHz</a:t>
                      </a:r>
                      <a:endParaRPr lang="es-ES" sz="1200">
                        <a:solidFill>
                          <a:srgbClr val="000000"/>
                        </a:solidFill>
                        <a:effectLst/>
                        <a:latin typeface="Calibri"/>
                        <a:ea typeface="Calibri"/>
                        <a:cs typeface="Times New Roman"/>
                      </a:endParaRPr>
                    </a:p>
                  </a:txBody>
                  <a:tcPr marL="68580" marR="68580" marT="0" marB="0"/>
                </a:tc>
              </a:tr>
              <a:tr h="207645">
                <a:tc>
                  <a:txBody>
                    <a:bodyPr/>
                    <a:lstStyle/>
                    <a:p>
                      <a:pPr marL="228600" algn="ctr">
                        <a:spcAft>
                          <a:spcPts val="0"/>
                        </a:spcAft>
                      </a:pPr>
                      <a:r>
                        <a:rPr lang="es-EC" sz="1200">
                          <a:effectLst/>
                        </a:rPr>
                        <a:t>Ancho de Banda</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dirty="0">
                          <a:effectLst/>
                        </a:rPr>
                        <a:t>79 MHz</a:t>
                      </a:r>
                      <a:endParaRPr lang="es-ES" sz="12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90478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Pruebas </a:t>
            </a:r>
            <a:r>
              <a:rPr lang="es-ES" sz="2800" b="1" dirty="0">
                <a:latin typeface="Arial" panose="020B0604020202020204" pitchFamily="34" charset="0"/>
                <a:cs typeface="Arial" panose="020B0604020202020204" pitchFamily="34" charset="0"/>
              </a:rPr>
              <a:t>de Funcionamiento del Sistema Inhibidor de Drones.</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9" name="8 Rectángulo"/>
          <p:cNvSpPr/>
          <p:nvPr/>
        </p:nvSpPr>
        <p:spPr>
          <a:xfrm>
            <a:off x="838200" y="1459915"/>
            <a:ext cx="6662928" cy="369332"/>
          </a:xfrm>
          <a:prstGeom prst="rect">
            <a:avLst/>
          </a:prstGeom>
        </p:spPr>
        <p:txBody>
          <a:bodyPr wrap="square">
            <a:spAutoFit/>
          </a:bodyPr>
          <a:lstStyle/>
          <a:p>
            <a:r>
              <a:rPr lang="es-ES" b="1" dirty="0" smtClean="0"/>
              <a:t>Jamming </a:t>
            </a:r>
            <a:r>
              <a:rPr lang="es-ES" b="1" dirty="0"/>
              <a:t>por Barrido</a:t>
            </a:r>
          </a:p>
        </p:txBody>
      </p:sp>
      <p:pic>
        <p:nvPicPr>
          <p:cNvPr id="12" name="11 Imagen" descr="C:\Users\nataly\Dropbox\TESIS\TesisPruebas\Medidas\3_fotoBarridoGenerador\gp2.jpg"/>
          <p:cNvPicPr/>
          <p:nvPr/>
        </p:nvPicPr>
        <p:blipFill>
          <a:blip r:embed="rId3">
            <a:extLst>
              <a:ext uri="{28A0092B-C50C-407E-A947-70E740481C1C}">
                <a14:useLocalDpi xmlns:a14="http://schemas.microsoft.com/office/drawing/2010/main" val="0"/>
              </a:ext>
            </a:extLst>
          </a:blip>
          <a:srcRect/>
          <a:stretch>
            <a:fillRect/>
          </a:stretch>
        </p:blipFill>
        <p:spPr bwMode="auto">
          <a:xfrm>
            <a:off x="1381088" y="2135441"/>
            <a:ext cx="3837940" cy="2879725"/>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2339050152"/>
              </p:ext>
            </p:extLst>
          </p:nvPr>
        </p:nvGraphicFramePr>
        <p:xfrm>
          <a:off x="6096000" y="3158425"/>
          <a:ext cx="4635500" cy="833755"/>
        </p:xfrm>
        <a:graphic>
          <a:graphicData uri="http://schemas.openxmlformats.org/drawingml/2006/table">
            <a:tbl>
              <a:tblPr firstRow="1" firstCol="1" bandRow="1">
                <a:tableStyleId>{9D7B26C5-4107-4FEC-AEDC-1716B250A1EF}</a:tableStyleId>
              </a:tblPr>
              <a:tblGrid>
                <a:gridCol w="2317750"/>
                <a:gridCol w="2317750"/>
              </a:tblGrid>
              <a:tr h="205105">
                <a:tc>
                  <a:txBody>
                    <a:bodyPr/>
                    <a:lstStyle/>
                    <a:p>
                      <a:pPr marL="228600" algn="ctr">
                        <a:spcAft>
                          <a:spcPts val="0"/>
                        </a:spcAft>
                      </a:pPr>
                      <a:r>
                        <a:rPr lang="es-EC" sz="1200" dirty="0">
                          <a:effectLst/>
                        </a:rPr>
                        <a:t>Nivel máximo del espectro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18 dBm</a:t>
                      </a:r>
                      <a:endParaRPr lang="es-ES" sz="1200">
                        <a:solidFill>
                          <a:srgbClr val="000000"/>
                        </a:solidFill>
                        <a:effectLst/>
                        <a:latin typeface="Calibri"/>
                        <a:ea typeface="Calibri"/>
                        <a:cs typeface="Times New Roman"/>
                      </a:endParaRPr>
                    </a:p>
                  </a:txBody>
                  <a:tcPr marL="68580" marR="68580" marT="0" marB="0"/>
                </a:tc>
              </a:tr>
              <a:tr h="205105">
                <a:tc>
                  <a:txBody>
                    <a:bodyPr/>
                    <a:lstStyle/>
                    <a:p>
                      <a:pPr marL="228600" algn="ctr">
                        <a:spcAft>
                          <a:spcPts val="0"/>
                        </a:spcAft>
                      </a:pPr>
                      <a:r>
                        <a:rPr lang="es-EC" sz="1200">
                          <a:effectLst/>
                        </a:rPr>
                        <a:t>Frecuencia Inicial</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2.402 GHz</a:t>
                      </a:r>
                      <a:endParaRPr lang="es-ES" sz="1200">
                        <a:solidFill>
                          <a:srgbClr val="000000"/>
                        </a:solidFill>
                        <a:effectLst/>
                        <a:latin typeface="Calibri"/>
                        <a:ea typeface="Calibri"/>
                        <a:cs typeface="Times New Roman"/>
                      </a:endParaRPr>
                    </a:p>
                  </a:txBody>
                  <a:tcPr marL="68580" marR="68580" marT="0" marB="0"/>
                </a:tc>
              </a:tr>
              <a:tr h="205105">
                <a:tc>
                  <a:txBody>
                    <a:bodyPr/>
                    <a:lstStyle/>
                    <a:p>
                      <a:pPr marL="228600" algn="ctr">
                        <a:spcAft>
                          <a:spcPts val="0"/>
                        </a:spcAft>
                      </a:pPr>
                      <a:r>
                        <a:rPr lang="es-EC" sz="1200">
                          <a:effectLst/>
                        </a:rPr>
                        <a:t>Frecuencia Final</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2.487 GHz</a:t>
                      </a:r>
                      <a:endParaRPr lang="es-ES" sz="1200">
                        <a:solidFill>
                          <a:srgbClr val="000000"/>
                        </a:solidFill>
                        <a:effectLst/>
                        <a:latin typeface="Calibri"/>
                        <a:ea typeface="Calibri"/>
                        <a:cs typeface="Times New Roman"/>
                      </a:endParaRPr>
                    </a:p>
                  </a:txBody>
                  <a:tcPr marL="68580" marR="68580" marT="0" marB="0"/>
                </a:tc>
              </a:tr>
              <a:tr h="218440">
                <a:tc>
                  <a:txBody>
                    <a:bodyPr/>
                    <a:lstStyle/>
                    <a:p>
                      <a:pPr marL="228600" algn="ctr">
                        <a:spcAft>
                          <a:spcPts val="0"/>
                        </a:spcAft>
                      </a:pPr>
                      <a:r>
                        <a:rPr lang="es-EC" sz="1200">
                          <a:effectLst/>
                        </a:rPr>
                        <a:t>Ancho de Banda</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dirty="0">
                          <a:effectLst/>
                        </a:rPr>
                        <a:t>85MHz</a:t>
                      </a:r>
                      <a:endParaRPr lang="es-ES" sz="12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88865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Pruebas </a:t>
            </a:r>
            <a:r>
              <a:rPr lang="es-ES" sz="2800" b="1" dirty="0">
                <a:latin typeface="Arial" panose="020B0604020202020204" pitchFamily="34" charset="0"/>
                <a:cs typeface="Arial" panose="020B0604020202020204" pitchFamily="34" charset="0"/>
              </a:rPr>
              <a:t>de Funcionamiento del Sistema </a:t>
            </a:r>
            <a:r>
              <a:rPr lang="es-ES" sz="2800" b="1" dirty="0" smtClean="0">
                <a:latin typeface="Arial" panose="020B0604020202020204" pitchFamily="34" charset="0"/>
                <a:cs typeface="Arial" panose="020B0604020202020204" pitchFamily="34" charset="0"/>
              </a:rPr>
              <a:t>Adicional de Laboratorio Inhibidor</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9" name="8 Rectángulo"/>
          <p:cNvSpPr/>
          <p:nvPr/>
        </p:nvSpPr>
        <p:spPr>
          <a:xfrm>
            <a:off x="838200" y="1459915"/>
            <a:ext cx="10043160" cy="369332"/>
          </a:xfrm>
          <a:prstGeom prst="rect">
            <a:avLst/>
          </a:prstGeom>
        </p:spPr>
        <p:txBody>
          <a:bodyPr wrap="square">
            <a:spAutoFit/>
          </a:bodyPr>
          <a:lstStyle/>
          <a:p>
            <a:r>
              <a:rPr lang="es-ES" b="1" dirty="0"/>
              <a:t>Jamming causado por modulación FM mediante el generador vectorial de señales RF.</a:t>
            </a:r>
          </a:p>
        </p:txBody>
      </p:sp>
      <p:sp>
        <p:nvSpPr>
          <p:cNvPr id="11" name="10 Rectángulo"/>
          <p:cNvSpPr/>
          <p:nvPr/>
        </p:nvSpPr>
        <p:spPr>
          <a:xfrm>
            <a:off x="1569720" y="2021194"/>
            <a:ext cx="5562600" cy="369332"/>
          </a:xfrm>
          <a:prstGeom prst="rect">
            <a:avLst/>
          </a:prstGeom>
        </p:spPr>
        <p:txBody>
          <a:bodyPr wrap="square">
            <a:spAutoFit/>
          </a:bodyPr>
          <a:lstStyle/>
          <a:p>
            <a:r>
              <a:rPr lang="es-ES" b="1" dirty="0" smtClean="0"/>
              <a:t>GPS</a:t>
            </a:r>
            <a:endParaRPr lang="es-ES" b="1" dirty="0"/>
          </a:p>
        </p:txBody>
      </p:sp>
      <p:pic>
        <p:nvPicPr>
          <p:cNvPr id="13" name="12 Imagen" descr="C:\Users\nataly\Dropbox\TESIS\TesisPruebas\Medidas\5_fotogeneradorgps\r2.jpg"/>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90526"/>
            <a:ext cx="3837940" cy="287972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3049840545"/>
              </p:ext>
            </p:extLst>
          </p:nvPr>
        </p:nvGraphicFramePr>
        <p:xfrm>
          <a:off x="599258" y="5601542"/>
          <a:ext cx="4635500" cy="833755"/>
        </p:xfrm>
        <a:graphic>
          <a:graphicData uri="http://schemas.openxmlformats.org/drawingml/2006/table">
            <a:tbl>
              <a:tblPr firstRow="1" firstCol="1" bandRow="1">
                <a:tableStyleId>{9D7B26C5-4107-4FEC-AEDC-1716B250A1EF}</a:tableStyleId>
              </a:tblPr>
              <a:tblGrid>
                <a:gridCol w="2317750"/>
                <a:gridCol w="2317750"/>
              </a:tblGrid>
              <a:tr h="205105">
                <a:tc>
                  <a:txBody>
                    <a:bodyPr/>
                    <a:lstStyle/>
                    <a:p>
                      <a:pPr marL="228600" algn="ctr">
                        <a:spcAft>
                          <a:spcPts val="0"/>
                        </a:spcAft>
                      </a:pPr>
                      <a:r>
                        <a:rPr lang="es-EC" sz="1200" dirty="0">
                          <a:effectLst/>
                        </a:rPr>
                        <a:t>Nivel máximo del espectro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dirty="0">
                          <a:effectLst/>
                        </a:rPr>
                        <a:t>26 </a:t>
                      </a:r>
                      <a:r>
                        <a:rPr lang="es-EC" sz="1200" dirty="0" err="1">
                          <a:effectLst/>
                        </a:rPr>
                        <a:t>dBm</a:t>
                      </a:r>
                      <a:endParaRPr lang="es-ES" sz="1200" dirty="0">
                        <a:solidFill>
                          <a:srgbClr val="000000"/>
                        </a:solidFill>
                        <a:effectLst/>
                        <a:latin typeface="Calibri"/>
                        <a:ea typeface="Calibri"/>
                        <a:cs typeface="Times New Roman"/>
                      </a:endParaRPr>
                    </a:p>
                  </a:txBody>
                  <a:tcPr marL="68580" marR="68580" marT="0" marB="0"/>
                </a:tc>
              </a:tr>
              <a:tr h="205105">
                <a:tc>
                  <a:txBody>
                    <a:bodyPr/>
                    <a:lstStyle/>
                    <a:p>
                      <a:pPr marL="228600" algn="ctr">
                        <a:spcAft>
                          <a:spcPts val="0"/>
                        </a:spcAft>
                      </a:pPr>
                      <a:r>
                        <a:rPr lang="es-EC" sz="1200">
                          <a:effectLst/>
                        </a:rPr>
                        <a:t>Frecuencia Inicial</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1.565 GHz</a:t>
                      </a:r>
                      <a:endParaRPr lang="es-ES" sz="1200">
                        <a:solidFill>
                          <a:srgbClr val="000000"/>
                        </a:solidFill>
                        <a:effectLst/>
                        <a:latin typeface="Calibri"/>
                        <a:ea typeface="Calibri"/>
                        <a:cs typeface="Times New Roman"/>
                      </a:endParaRPr>
                    </a:p>
                  </a:txBody>
                  <a:tcPr marL="68580" marR="68580" marT="0" marB="0"/>
                </a:tc>
              </a:tr>
              <a:tr h="205105">
                <a:tc>
                  <a:txBody>
                    <a:bodyPr/>
                    <a:lstStyle/>
                    <a:p>
                      <a:pPr marL="228600" algn="ctr">
                        <a:spcAft>
                          <a:spcPts val="0"/>
                        </a:spcAft>
                      </a:pPr>
                      <a:r>
                        <a:rPr lang="es-EC" sz="1200">
                          <a:effectLst/>
                        </a:rPr>
                        <a:t>Frecuencia Final</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1.585 GHz</a:t>
                      </a:r>
                      <a:endParaRPr lang="es-ES" sz="1200">
                        <a:solidFill>
                          <a:srgbClr val="000000"/>
                        </a:solidFill>
                        <a:effectLst/>
                        <a:latin typeface="Calibri"/>
                        <a:ea typeface="Calibri"/>
                        <a:cs typeface="Times New Roman"/>
                      </a:endParaRPr>
                    </a:p>
                  </a:txBody>
                  <a:tcPr marL="68580" marR="68580" marT="0" marB="0"/>
                </a:tc>
              </a:tr>
              <a:tr h="218440">
                <a:tc>
                  <a:txBody>
                    <a:bodyPr/>
                    <a:lstStyle/>
                    <a:p>
                      <a:pPr marL="228600" algn="ctr">
                        <a:spcAft>
                          <a:spcPts val="0"/>
                        </a:spcAft>
                      </a:pPr>
                      <a:r>
                        <a:rPr lang="es-EC" sz="1200">
                          <a:effectLst/>
                        </a:rPr>
                        <a:t>Ancho de Banda</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dirty="0">
                          <a:effectLst/>
                        </a:rPr>
                        <a:t>10 MHz</a:t>
                      </a:r>
                      <a:endParaRPr lang="es-ES" sz="1200" dirty="0">
                        <a:solidFill>
                          <a:srgbClr val="000000"/>
                        </a:solidFill>
                        <a:effectLst/>
                        <a:latin typeface="Calibri"/>
                        <a:ea typeface="Calibri"/>
                        <a:cs typeface="Times New Roman"/>
                      </a:endParaRPr>
                    </a:p>
                  </a:txBody>
                  <a:tcPr marL="68580" marR="68580" marT="0" marB="0"/>
                </a:tc>
              </a:tr>
            </a:tbl>
          </a:graphicData>
        </a:graphic>
      </p:graphicFrame>
      <p:sp>
        <p:nvSpPr>
          <p:cNvPr id="14" name="13 Rectángulo"/>
          <p:cNvSpPr/>
          <p:nvPr/>
        </p:nvSpPr>
        <p:spPr>
          <a:xfrm>
            <a:off x="5846064" y="2021194"/>
            <a:ext cx="5562600" cy="369332"/>
          </a:xfrm>
          <a:prstGeom prst="rect">
            <a:avLst/>
          </a:prstGeom>
        </p:spPr>
        <p:txBody>
          <a:bodyPr wrap="square">
            <a:spAutoFit/>
          </a:bodyPr>
          <a:lstStyle/>
          <a:p>
            <a:r>
              <a:rPr lang="en-US" b="1" dirty="0" smtClean="0"/>
              <a:t>WIFI</a:t>
            </a:r>
            <a:endParaRPr lang="es-ES" b="1" dirty="0"/>
          </a:p>
        </p:txBody>
      </p:sp>
      <p:pic>
        <p:nvPicPr>
          <p:cNvPr id="15" name="14 Imagen" descr="C:\Users\nataly\Dropbox\TESIS\TesisPruebas\Medidas\4_fotosgeneradorblanc\wp2.jpg"/>
          <p:cNvPicPr/>
          <p:nvPr/>
        </p:nvPicPr>
        <p:blipFill>
          <a:blip r:embed="rId4">
            <a:extLst>
              <a:ext uri="{28A0092B-C50C-407E-A947-70E740481C1C}">
                <a14:useLocalDpi xmlns:a14="http://schemas.microsoft.com/office/drawing/2010/main" val="0"/>
              </a:ext>
            </a:extLst>
          </a:blip>
          <a:srcRect/>
          <a:stretch>
            <a:fillRect/>
          </a:stretch>
        </p:blipFill>
        <p:spPr bwMode="auto">
          <a:xfrm>
            <a:off x="6708394" y="2390526"/>
            <a:ext cx="3837940" cy="2879725"/>
          </a:xfrm>
          <a:prstGeom prst="rect">
            <a:avLst/>
          </a:prstGeom>
          <a:noFill/>
          <a:ln>
            <a:noFill/>
          </a:ln>
        </p:spPr>
      </p:pic>
      <p:graphicFrame>
        <p:nvGraphicFramePr>
          <p:cNvPr id="16" name="15 Tabla"/>
          <p:cNvGraphicFramePr>
            <a:graphicFrameLocks noGrp="1"/>
          </p:cNvGraphicFramePr>
          <p:nvPr>
            <p:extLst>
              <p:ext uri="{D42A27DB-BD31-4B8C-83A1-F6EECF244321}">
                <p14:modId xmlns:p14="http://schemas.microsoft.com/office/powerpoint/2010/main" val="561090636"/>
              </p:ext>
            </p:extLst>
          </p:nvPr>
        </p:nvGraphicFramePr>
        <p:xfrm>
          <a:off x="6309614" y="5623767"/>
          <a:ext cx="4635500" cy="811530"/>
        </p:xfrm>
        <a:graphic>
          <a:graphicData uri="http://schemas.openxmlformats.org/drawingml/2006/table">
            <a:tbl>
              <a:tblPr firstRow="1" firstCol="1" bandRow="1">
                <a:tableStyleId>{9D7B26C5-4107-4FEC-AEDC-1716B250A1EF}</a:tableStyleId>
              </a:tblPr>
              <a:tblGrid>
                <a:gridCol w="2317750"/>
                <a:gridCol w="2317750"/>
              </a:tblGrid>
              <a:tr h="0">
                <a:tc>
                  <a:txBody>
                    <a:bodyPr/>
                    <a:lstStyle/>
                    <a:p>
                      <a:pPr marL="228600" algn="ctr">
                        <a:spcAft>
                          <a:spcPts val="0"/>
                        </a:spcAft>
                      </a:pPr>
                      <a:r>
                        <a:rPr lang="es-EC" sz="1200" dirty="0">
                          <a:effectLst/>
                        </a:rPr>
                        <a:t>Nivel máximo del espectro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25 dBm</a:t>
                      </a:r>
                      <a:endParaRPr lang="es-ES" sz="1200">
                        <a:solidFill>
                          <a:srgbClr val="000000"/>
                        </a:solidFill>
                        <a:effectLst/>
                        <a:latin typeface="Calibri"/>
                        <a:ea typeface="Calibri"/>
                        <a:cs typeface="Times New Roman"/>
                      </a:endParaRPr>
                    </a:p>
                  </a:txBody>
                  <a:tcPr marL="68580" marR="68580" marT="0" marB="0"/>
                </a:tc>
              </a:tr>
              <a:tr h="205105">
                <a:tc>
                  <a:txBody>
                    <a:bodyPr/>
                    <a:lstStyle/>
                    <a:p>
                      <a:pPr marL="228600" algn="ctr">
                        <a:spcAft>
                          <a:spcPts val="0"/>
                        </a:spcAft>
                      </a:pPr>
                      <a:r>
                        <a:rPr lang="es-EC" sz="1200">
                          <a:effectLst/>
                        </a:rPr>
                        <a:t>Frecuencia Inicial</a:t>
                      </a:r>
                      <a:endParaRPr lang="es-ES" sz="1200">
                        <a:solidFill>
                          <a:srgbClr val="000000"/>
                        </a:solidFill>
                        <a:effectLst/>
                        <a:latin typeface="Calibri"/>
                        <a:ea typeface="Calibri"/>
                        <a:cs typeface="Times New Roman"/>
                      </a:endParaRPr>
                    </a:p>
                  </a:txBody>
                  <a:tcPr marL="68580" marR="68580" marT="0" marB="0"/>
                </a:tc>
                <a:tc>
                  <a:txBody>
                    <a:bodyPr/>
                    <a:lstStyle/>
                    <a:p>
                      <a:pPr marL="228600" algn="l">
                        <a:spcAft>
                          <a:spcPts val="0"/>
                        </a:spcAft>
                        <a:tabLst>
                          <a:tab pos="835660" algn="l"/>
                          <a:tab pos="1204595" algn="ctr"/>
                        </a:tabLst>
                      </a:pPr>
                      <a:r>
                        <a:rPr lang="es-EC" sz="1200">
                          <a:effectLst/>
                        </a:rPr>
                        <a:t>		2.411 GHz</a:t>
                      </a:r>
                      <a:endParaRPr lang="es-ES" sz="1200">
                        <a:solidFill>
                          <a:srgbClr val="000000"/>
                        </a:solidFill>
                        <a:effectLst/>
                        <a:latin typeface="Calibri"/>
                        <a:ea typeface="Calibri"/>
                        <a:cs typeface="Times New Roman"/>
                      </a:endParaRPr>
                    </a:p>
                  </a:txBody>
                  <a:tcPr marL="68580" marR="68580" marT="0" marB="0"/>
                </a:tc>
              </a:tr>
              <a:tr h="205105">
                <a:tc>
                  <a:txBody>
                    <a:bodyPr/>
                    <a:lstStyle/>
                    <a:p>
                      <a:pPr marL="228600" algn="ctr">
                        <a:spcAft>
                          <a:spcPts val="0"/>
                        </a:spcAft>
                      </a:pPr>
                      <a:r>
                        <a:rPr lang="es-EC" sz="1200">
                          <a:effectLst/>
                        </a:rPr>
                        <a:t>Frecuencia Final</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pPr>
                      <a:r>
                        <a:rPr lang="es-EC" sz="1200">
                          <a:effectLst/>
                        </a:rPr>
                        <a:t>2.475 GHz</a:t>
                      </a:r>
                      <a:endParaRPr lang="es-ES" sz="1200">
                        <a:solidFill>
                          <a:srgbClr val="000000"/>
                        </a:solidFill>
                        <a:effectLst/>
                        <a:latin typeface="Calibri"/>
                        <a:ea typeface="Calibri"/>
                        <a:cs typeface="Times New Roman"/>
                      </a:endParaRPr>
                    </a:p>
                  </a:txBody>
                  <a:tcPr marL="68580" marR="68580" marT="0" marB="0"/>
                </a:tc>
              </a:tr>
              <a:tr h="218440">
                <a:tc>
                  <a:txBody>
                    <a:bodyPr/>
                    <a:lstStyle/>
                    <a:p>
                      <a:pPr marL="228600" algn="ctr">
                        <a:spcAft>
                          <a:spcPts val="0"/>
                        </a:spcAft>
                      </a:pPr>
                      <a:r>
                        <a:rPr lang="es-EC" sz="1200" dirty="0">
                          <a:effectLst/>
                        </a:rPr>
                        <a:t>Ancho de Banda</a:t>
                      </a:r>
                      <a:endParaRPr lang="es-ES" sz="1200" dirty="0">
                        <a:solidFill>
                          <a:srgbClr val="000000"/>
                        </a:solidFill>
                        <a:effectLst/>
                        <a:latin typeface="Calibri"/>
                        <a:ea typeface="Calibri"/>
                        <a:cs typeface="Times New Roman"/>
                      </a:endParaRPr>
                    </a:p>
                  </a:txBody>
                  <a:tcPr marL="68580" marR="68580" marT="0" marB="0"/>
                </a:tc>
                <a:tc>
                  <a:txBody>
                    <a:bodyPr/>
                    <a:lstStyle/>
                    <a:p>
                      <a:pPr marL="342900" lvl="0" indent="-342900" algn="ctr">
                        <a:spcAft>
                          <a:spcPts val="0"/>
                        </a:spcAft>
                        <a:buFont typeface="+mj-lt"/>
                        <a:buAutoNum type="arabicPeriod" startAt="32"/>
                      </a:pPr>
                      <a:r>
                        <a:rPr lang="es-EC" sz="1200" dirty="0">
                          <a:effectLst/>
                        </a:rPr>
                        <a:t>MHz</a:t>
                      </a:r>
                      <a:endParaRPr lang="es-ES" sz="12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24723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Pruebas </a:t>
            </a:r>
            <a:r>
              <a:rPr lang="es-ES" sz="2800" b="1" dirty="0">
                <a:latin typeface="Arial" panose="020B0604020202020204" pitchFamily="34" charset="0"/>
                <a:cs typeface="Arial" panose="020B0604020202020204" pitchFamily="34" charset="0"/>
              </a:rPr>
              <a:t>de Funcionamiento del Sistema Inhibidor de Drones.</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3" name="2 Rectángulo"/>
          <p:cNvSpPr/>
          <p:nvPr/>
        </p:nvSpPr>
        <p:spPr>
          <a:xfrm>
            <a:off x="1005840" y="1181359"/>
            <a:ext cx="9528048" cy="646331"/>
          </a:xfrm>
          <a:prstGeom prst="rect">
            <a:avLst/>
          </a:prstGeom>
        </p:spPr>
        <p:txBody>
          <a:bodyPr wrap="square">
            <a:spAutoFit/>
          </a:bodyPr>
          <a:lstStyle/>
          <a:p>
            <a:pPr algn="just"/>
            <a:r>
              <a:rPr lang="es-EC" dirty="0"/>
              <a:t>Para realizar las pruebas en exteriores se utilizó como objetivo el drone Phantom 4, del cual, los sistemas de transmisión de vídeo y de control remoto de la aeronave funcionan a 2.4 GHz, </a:t>
            </a:r>
            <a:endParaRPr lang="es-ES" dirty="0"/>
          </a:p>
        </p:txBody>
      </p:sp>
      <p:pic>
        <p:nvPicPr>
          <p:cNvPr id="13" name="12 Imagen" descr="Resultado de imagen para Phanto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609" y="2825877"/>
            <a:ext cx="3399790" cy="2266950"/>
          </a:xfrm>
          <a:prstGeom prst="rect">
            <a:avLst/>
          </a:prstGeom>
          <a:noFill/>
          <a:ln>
            <a:noFill/>
          </a:ln>
        </p:spPr>
      </p:pic>
      <p:sp>
        <p:nvSpPr>
          <p:cNvPr id="4" name="3 Rectángulo"/>
          <p:cNvSpPr/>
          <p:nvPr/>
        </p:nvSpPr>
        <p:spPr>
          <a:xfrm>
            <a:off x="4261105" y="2085260"/>
            <a:ext cx="7626100" cy="923330"/>
          </a:xfrm>
          <a:prstGeom prst="rect">
            <a:avLst/>
          </a:prstGeom>
        </p:spPr>
        <p:txBody>
          <a:bodyPr wrap="square">
            <a:spAutoFit/>
          </a:bodyPr>
          <a:lstStyle/>
          <a:p>
            <a:pPr algn="just"/>
            <a:r>
              <a:rPr lang="es-EC" dirty="0"/>
              <a:t>Mediante la aplicación DJI  GO que posee la tablet del controlador remoto, se permite observar los parámetros de funcionamiento entre el drone y el control remoto</a:t>
            </a:r>
            <a:endParaRPr lang="es-ES" dirty="0"/>
          </a:p>
        </p:txBody>
      </p:sp>
      <p:pic>
        <p:nvPicPr>
          <p:cNvPr id="14" name="13 Imagen"/>
          <p:cNvPicPr/>
          <p:nvPr/>
        </p:nvPicPr>
        <p:blipFill>
          <a:blip r:embed="rId4"/>
          <a:stretch>
            <a:fillRect/>
          </a:stretch>
        </p:blipFill>
        <p:spPr>
          <a:xfrm>
            <a:off x="3694176" y="3008590"/>
            <a:ext cx="4049903" cy="2831211"/>
          </a:xfrm>
          <a:prstGeom prst="rect">
            <a:avLst/>
          </a:prstGeom>
        </p:spPr>
      </p:pic>
      <p:sp>
        <p:nvSpPr>
          <p:cNvPr id="5" name="4 Rectángulo"/>
          <p:cNvSpPr/>
          <p:nvPr/>
        </p:nvSpPr>
        <p:spPr>
          <a:xfrm>
            <a:off x="7815072" y="3190779"/>
            <a:ext cx="4376928" cy="2585323"/>
          </a:xfrm>
          <a:prstGeom prst="rect">
            <a:avLst/>
          </a:prstGeom>
        </p:spPr>
        <p:txBody>
          <a:bodyPr wrap="square">
            <a:spAutoFit/>
          </a:bodyPr>
          <a:lstStyle/>
          <a:p>
            <a:pPr lvl="0"/>
            <a:r>
              <a:rPr lang="es-EC" dirty="0" smtClean="0"/>
              <a:t>-Modo </a:t>
            </a:r>
            <a:r>
              <a:rPr lang="es-EC" dirty="0"/>
              <a:t>de vuelo [1].</a:t>
            </a:r>
            <a:endParaRPr lang="es-ES" dirty="0"/>
          </a:p>
          <a:p>
            <a:pPr lvl="0"/>
            <a:r>
              <a:rPr lang="es-EC" dirty="0" smtClean="0"/>
              <a:t>-Intensidad </a:t>
            </a:r>
            <a:r>
              <a:rPr lang="es-EC" dirty="0"/>
              <a:t>de señal GPS [2].</a:t>
            </a:r>
            <a:endParaRPr lang="es-ES" dirty="0"/>
          </a:p>
          <a:p>
            <a:pPr lvl="0" algn="just"/>
            <a:r>
              <a:rPr lang="es-EC" dirty="0" smtClean="0"/>
              <a:t>-Sensor </a:t>
            </a:r>
            <a:r>
              <a:rPr lang="es-EC" dirty="0"/>
              <a:t>de detección de obstáculos [3].</a:t>
            </a:r>
            <a:endParaRPr lang="es-ES" dirty="0"/>
          </a:p>
          <a:p>
            <a:pPr lvl="0" algn="just"/>
            <a:r>
              <a:rPr lang="es-EC" dirty="0" smtClean="0"/>
              <a:t>-Señal </a:t>
            </a:r>
            <a:r>
              <a:rPr lang="es-EC" dirty="0"/>
              <a:t>del controlador remoto [6].</a:t>
            </a:r>
            <a:endParaRPr lang="es-ES" dirty="0"/>
          </a:p>
          <a:p>
            <a:pPr lvl="0"/>
            <a:r>
              <a:rPr lang="es-EC" dirty="0" smtClean="0"/>
              <a:t>-Intensidad </a:t>
            </a:r>
            <a:r>
              <a:rPr lang="es-EC" dirty="0"/>
              <a:t>de señal de transmisión de vídeo </a:t>
            </a:r>
            <a:r>
              <a:rPr lang="es-EC" dirty="0" smtClean="0"/>
              <a:t>HD </a:t>
            </a:r>
            <a:r>
              <a:rPr lang="es-EC" dirty="0"/>
              <a:t>[7].</a:t>
            </a:r>
            <a:endParaRPr lang="es-ES" dirty="0"/>
          </a:p>
          <a:p>
            <a:pPr lvl="0"/>
            <a:r>
              <a:rPr lang="es-EC" dirty="0" smtClean="0"/>
              <a:t>-Mapa </a:t>
            </a:r>
            <a:r>
              <a:rPr lang="es-EC" dirty="0"/>
              <a:t>[11].</a:t>
            </a:r>
            <a:endParaRPr lang="es-ES" dirty="0"/>
          </a:p>
          <a:p>
            <a:pPr lvl="0"/>
            <a:r>
              <a:rPr lang="es-EC" dirty="0" smtClean="0"/>
              <a:t>-Posicionamiento </a:t>
            </a:r>
            <a:r>
              <a:rPr lang="es-EC" dirty="0"/>
              <a:t>visual [12].</a:t>
            </a:r>
            <a:endParaRPr lang="es-ES" dirty="0"/>
          </a:p>
          <a:p>
            <a:pPr lvl="0"/>
            <a:r>
              <a:rPr lang="es-EC" dirty="0" smtClean="0"/>
              <a:t>-Telemetría </a:t>
            </a:r>
            <a:r>
              <a:rPr lang="es-EC" dirty="0"/>
              <a:t>de vuelo [13].</a:t>
            </a:r>
            <a:endParaRPr lang="es-ES" dirty="0"/>
          </a:p>
        </p:txBody>
      </p:sp>
    </p:spTree>
    <p:extLst>
      <p:ext uri="{BB962C8B-B14F-4D97-AF65-F5344CB8AC3E}">
        <p14:creationId xmlns:p14="http://schemas.microsoft.com/office/powerpoint/2010/main" val="478235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Pruebas </a:t>
            </a:r>
            <a:r>
              <a:rPr lang="es-ES" sz="2800" b="1" dirty="0">
                <a:latin typeface="Arial" panose="020B0604020202020204" pitchFamily="34" charset="0"/>
                <a:cs typeface="Arial" panose="020B0604020202020204" pitchFamily="34" charset="0"/>
              </a:rPr>
              <a:t>de Funcionamiento del Sistema Inhibidor de Drones.</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2" name="1 Rectángulo"/>
          <p:cNvSpPr/>
          <p:nvPr/>
        </p:nvSpPr>
        <p:spPr>
          <a:xfrm>
            <a:off x="838200" y="1214810"/>
            <a:ext cx="10515600" cy="369332"/>
          </a:xfrm>
          <a:prstGeom prst="rect">
            <a:avLst/>
          </a:prstGeom>
        </p:spPr>
        <p:txBody>
          <a:bodyPr wrap="square">
            <a:spAutoFit/>
          </a:bodyPr>
          <a:lstStyle/>
          <a:p>
            <a:r>
              <a:rPr lang="es-EC" dirty="0"/>
              <a:t>Para comprobar que todos los parámetros se encuentren operando correctamente, se inició el vuelo del drone</a:t>
            </a:r>
            <a:endParaRPr lang="es-ES" dirty="0"/>
          </a:p>
        </p:txBody>
      </p:sp>
      <p:pic>
        <p:nvPicPr>
          <p:cNvPr id="15" name="14 Imagen" descr="C:\Users\nataly\Downloads\WhatsApp Image 2018-09-26 at 18.29.36.jpeg"/>
          <p:cNvPicPr/>
          <p:nvPr/>
        </p:nvPicPr>
        <p:blipFill rotWithShape="1">
          <a:blip r:embed="rId3" cstate="print">
            <a:extLst>
              <a:ext uri="{28A0092B-C50C-407E-A947-70E740481C1C}">
                <a14:useLocalDpi xmlns:a14="http://schemas.microsoft.com/office/drawing/2010/main" val="0"/>
              </a:ext>
            </a:extLst>
          </a:blip>
          <a:srcRect l="6561" b="7058"/>
          <a:stretch/>
        </p:blipFill>
        <p:spPr bwMode="auto">
          <a:xfrm>
            <a:off x="4257675" y="1584142"/>
            <a:ext cx="3676650" cy="2743200"/>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1209674" y="4584484"/>
            <a:ext cx="10144125" cy="923330"/>
          </a:xfrm>
          <a:prstGeom prst="rect">
            <a:avLst/>
          </a:prstGeom>
        </p:spPr>
        <p:txBody>
          <a:bodyPr wrap="square">
            <a:spAutoFit/>
          </a:bodyPr>
          <a:lstStyle/>
          <a:p>
            <a:pPr algn="just"/>
            <a:r>
              <a:rPr lang="es-EC" dirty="0"/>
              <a:t>E</a:t>
            </a:r>
            <a:r>
              <a:rPr lang="es-EC" dirty="0" smtClean="0"/>
              <a:t>n </a:t>
            </a:r>
            <a:r>
              <a:rPr lang="es-EC" dirty="0"/>
              <a:t>la parte superior se evidencian que todos sus parámetros están en óptimas condiciones, así como también en la parte inferior se indica la telemetría del vuelo y la posición en el mapa de la ubicación del drone. </a:t>
            </a:r>
            <a:endParaRPr lang="es-ES" dirty="0"/>
          </a:p>
        </p:txBody>
      </p:sp>
    </p:spTree>
    <p:extLst>
      <p:ext uri="{BB962C8B-B14F-4D97-AF65-F5344CB8AC3E}">
        <p14:creationId xmlns:p14="http://schemas.microsoft.com/office/powerpoint/2010/main" val="2707866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Pruebas </a:t>
            </a:r>
            <a:r>
              <a:rPr lang="es-ES" sz="2800" b="1" dirty="0">
                <a:latin typeface="Arial" panose="020B0604020202020204" pitchFamily="34" charset="0"/>
                <a:cs typeface="Arial" panose="020B0604020202020204" pitchFamily="34" charset="0"/>
              </a:rPr>
              <a:t>de Funcionamiento del Sistema Inhibidor de Drones.</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3055715" y="1400815"/>
            <a:ext cx="6080570" cy="3664961"/>
          </a:xfrm>
          <a:prstGeom prst="rect">
            <a:avLst/>
          </a:prstGeom>
          <a:noFill/>
          <a:ln>
            <a:noFill/>
          </a:ln>
        </p:spPr>
      </p:pic>
      <p:sp>
        <p:nvSpPr>
          <p:cNvPr id="3" name="2 Rectángulo"/>
          <p:cNvSpPr/>
          <p:nvPr/>
        </p:nvSpPr>
        <p:spPr>
          <a:xfrm>
            <a:off x="1146048" y="5336971"/>
            <a:ext cx="9982598" cy="646331"/>
          </a:xfrm>
          <a:prstGeom prst="rect">
            <a:avLst/>
          </a:prstGeom>
        </p:spPr>
        <p:txBody>
          <a:bodyPr wrap="square">
            <a:spAutoFit/>
          </a:bodyPr>
          <a:lstStyle/>
          <a:p>
            <a:r>
              <a:rPr lang="es-EC" dirty="0" smtClean="0"/>
              <a:t>Se realizaron pruebas a distancia s de </a:t>
            </a:r>
            <a:r>
              <a:rPr lang="es-EC" dirty="0"/>
              <a:t>100m  </a:t>
            </a:r>
            <a:r>
              <a:rPr lang="es-EC" dirty="0" smtClean="0"/>
              <a:t>y 200m con  </a:t>
            </a:r>
            <a:r>
              <a:rPr lang="es-EC" dirty="0"/>
              <a:t>80m de altura, </a:t>
            </a:r>
            <a:r>
              <a:rPr lang="es-EC" dirty="0" smtClean="0"/>
              <a:t> localizado el drone del jamming. La </a:t>
            </a:r>
            <a:r>
              <a:rPr lang="es-EC" dirty="0"/>
              <a:t>antena del sistema de jamming se orienta al drone.</a:t>
            </a:r>
            <a:endParaRPr lang="es-ES" dirty="0"/>
          </a:p>
        </p:txBody>
      </p:sp>
    </p:spTree>
    <p:extLst>
      <p:ext uri="{BB962C8B-B14F-4D97-AF65-F5344CB8AC3E}">
        <p14:creationId xmlns:p14="http://schemas.microsoft.com/office/powerpoint/2010/main" val="1884281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Pruebas </a:t>
            </a:r>
            <a:r>
              <a:rPr lang="es-ES" sz="2800" b="1" dirty="0">
                <a:latin typeface="Arial" panose="020B0604020202020204" pitchFamily="34" charset="0"/>
                <a:cs typeface="Arial" panose="020B0604020202020204" pitchFamily="34" charset="0"/>
              </a:rPr>
              <a:t>de Funcionamiento del Sistema Inhibidor de Drones.</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2" name="1 Rectángulo"/>
          <p:cNvSpPr/>
          <p:nvPr/>
        </p:nvSpPr>
        <p:spPr>
          <a:xfrm>
            <a:off x="987552" y="1181359"/>
            <a:ext cx="10141094" cy="1200329"/>
          </a:xfrm>
          <a:prstGeom prst="rect">
            <a:avLst/>
          </a:prstGeom>
        </p:spPr>
        <p:txBody>
          <a:bodyPr wrap="square">
            <a:spAutoFit/>
          </a:bodyPr>
          <a:lstStyle/>
          <a:p>
            <a:pPr algn="just"/>
            <a:r>
              <a:rPr lang="es-EC" dirty="0"/>
              <a:t>Al activar el sistema inhibidor de drones y </a:t>
            </a:r>
            <a:r>
              <a:rPr lang="es-EC" dirty="0" smtClean="0"/>
              <a:t>seleccionando  </a:t>
            </a:r>
            <a:r>
              <a:rPr lang="es-EC" dirty="0"/>
              <a:t>la opción 1 (2.4 GHz) del dip 1, así como también </a:t>
            </a:r>
            <a:r>
              <a:rPr lang="es-EC" dirty="0" smtClean="0"/>
              <a:t>cada una de opciones del tipo de jamming en el dip </a:t>
            </a:r>
            <a:r>
              <a:rPr lang="es-EC" dirty="0"/>
              <a:t>2 y orientar la antena hacia el drone, se pierden los parámetros de funcionamiento entre el controlador remoto y el drone, la cual se puede constatar en la pantalla de la tablet</a:t>
            </a:r>
            <a:endParaRPr lang="es-ES" dirty="0"/>
          </a:p>
        </p:txBody>
      </p:sp>
      <p:pic>
        <p:nvPicPr>
          <p:cNvPr id="12" name="11 Imagen" descr="C:\Users\nataly\Dropbox\TESIS\TesisPruebas\Prueba_SistJamming\IMG_021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552" y="2594767"/>
            <a:ext cx="5223955" cy="3277807"/>
          </a:xfrm>
          <a:prstGeom prst="rect">
            <a:avLst/>
          </a:prstGeom>
          <a:noFill/>
          <a:ln>
            <a:noFill/>
          </a:ln>
        </p:spPr>
      </p:pic>
      <p:pic>
        <p:nvPicPr>
          <p:cNvPr id="15" name="14 Imagen" descr="C:\Users\nataly\Dropbox\TESIS\TesisPruebas\Prueba_Generador\P_Generador2.4\IMG_032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3680" y="2594767"/>
            <a:ext cx="4770119" cy="3277807"/>
          </a:xfrm>
          <a:prstGeom prst="rect">
            <a:avLst/>
          </a:prstGeom>
          <a:noFill/>
          <a:ln>
            <a:noFill/>
          </a:ln>
        </p:spPr>
      </p:pic>
    </p:spTree>
    <p:extLst>
      <p:ext uri="{BB962C8B-B14F-4D97-AF65-F5344CB8AC3E}">
        <p14:creationId xmlns:p14="http://schemas.microsoft.com/office/powerpoint/2010/main" val="1895622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a:latin typeface="Arial" panose="020B0604020202020204" pitchFamily="34" charset="0"/>
                <a:cs typeface="Arial" panose="020B0604020202020204" pitchFamily="34" charset="0"/>
              </a:rPr>
              <a:t>Pruebas con el Sistema Adicional de laboratorio del inhibidor de banda GPS y WIFI.</a:t>
            </a:r>
            <a:endParaRPr lang="es-EC" sz="26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2" name="1 Rectángulo"/>
          <p:cNvSpPr/>
          <p:nvPr/>
        </p:nvSpPr>
        <p:spPr>
          <a:xfrm>
            <a:off x="838200" y="1221501"/>
            <a:ext cx="10141094" cy="646331"/>
          </a:xfrm>
          <a:prstGeom prst="rect">
            <a:avLst/>
          </a:prstGeom>
        </p:spPr>
        <p:txBody>
          <a:bodyPr wrap="square">
            <a:spAutoFit/>
          </a:bodyPr>
          <a:lstStyle/>
          <a:p>
            <a:r>
              <a:rPr lang="es-EC" dirty="0"/>
              <a:t>El equipo utilizado para causar interferencia </a:t>
            </a:r>
            <a:r>
              <a:rPr lang="es-EC" dirty="0" smtClean="0"/>
              <a:t>permite </a:t>
            </a:r>
            <a:r>
              <a:rPr lang="es-EC" dirty="0"/>
              <a:t>modular (modulación FM) una señal que interfiera las bandas de GPS y WIFI. </a:t>
            </a:r>
            <a:endParaRPr lang="es-ES" dirty="0"/>
          </a:p>
        </p:txBody>
      </p:sp>
      <p:graphicFrame>
        <p:nvGraphicFramePr>
          <p:cNvPr id="9" name="8 Diagrama"/>
          <p:cNvGraphicFramePr/>
          <p:nvPr>
            <p:extLst>
              <p:ext uri="{D42A27DB-BD31-4B8C-83A1-F6EECF244321}">
                <p14:modId xmlns:p14="http://schemas.microsoft.com/office/powerpoint/2010/main" val="2839288223"/>
              </p:ext>
            </p:extLst>
          </p:nvPr>
        </p:nvGraphicFramePr>
        <p:xfrm>
          <a:off x="838200" y="1820329"/>
          <a:ext cx="3002280" cy="2946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11 Imagen" descr="C:\Users\nataly\Dropbox\TESIS\TesisPruebas\Prueba_Generador\P_GPS\IMG_0278.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5384" y="4290646"/>
            <a:ext cx="3005836" cy="2337007"/>
          </a:xfrm>
          <a:prstGeom prst="rect">
            <a:avLst/>
          </a:prstGeom>
          <a:noFill/>
          <a:ln>
            <a:noFill/>
          </a:ln>
        </p:spPr>
      </p:pic>
      <p:graphicFrame>
        <p:nvGraphicFramePr>
          <p:cNvPr id="13" name="12 Diagrama"/>
          <p:cNvGraphicFramePr/>
          <p:nvPr>
            <p:extLst>
              <p:ext uri="{D42A27DB-BD31-4B8C-83A1-F6EECF244321}">
                <p14:modId xmlns:p14="http://schemas.microsoft.com/office/powerpoint/2010/main" val="504456142"/>
              </p:ext>
            </p:extLst>
          </p:nvPr>
        </p:nvGraphicFramePr>
        <p:xfrm>
          <a:off x="5362774" y="1604808"/>
          <a:ext cx="2980092" cy="35369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13 Imagen" descr="C:\Users\nataly\Dropbox\TESIS\TesisPruebas\Prueba_Generador\P_Generador2.4\IMG_0332.PNG"/>
          <p:cNvPicPr/>
          <p:nvPr/>
        </p:nvPicPr>
        <p:blipFill rotWithShape="1">
          <a:blip r:embed="rId14" cstate="print">
            <a:extLst>
              <a:ext uri="{28A0092B-C50C-407E-A947-70E740481C1C}">
                <a14:useLocalDpi xmlns:a14="http://schemas.microsoft.com/office/drawing/2010/main" val="0"/>
              </a:ext>
            </a:extLst>
          </a:blip>
          <a:srcRect t="-2649" b="-1"/>
          <a:stretch/>
        </p:blipFill>
        <p:spPr bwMode="auto">
          <a:xfrm>
            <a:off x="8469888" y="1497163"/>
            <a:ext cx="3453389" cy="2570793"/>
          </a:xfrm>
          <a:prstGeom prst="rect">
            <a:avLst/>
          </a:prstGeom>
          <a:noFill/>
          <a:ln>
            <a:noFill/>
          </a:ln>
          <a:extLst>
            <a:ext uri="{53640926-AAD7-44D8-BBD7-CCE9431645EC}">
              <a14:shadowObscured xmlns:a14="http://schemas.microsoft.com/office/drawing/2010/main"/>
            </a:ext>
          </a:extLst>
        </p:spPr>
      </p:pic>
      <p:pic>
        <p:nvPicPr>
          <p:cNvPr id="15" name="14 Imagen" descr="C:\Users\nataly\Dropbox\TESIS\TesisPruebas\Prueba_Generador\P_Generador2.4\IMG_0317.PNG"/>
          <p:cNvPicPr/>
          <p:nvPr/>
        </p:nvPicPr>
        <p:blipFill rotWithShape="1">
          <a:blip r:embed="rId15" cstate="print">
            <a:extLst>
              <a:ext uri="{28A0092B-C50C-407E-A947-70E740481C1C}">
                <a14:useLocalDpi xmlns:a14="http://schemas.microsoft.com/office/drawing/2010/main" val="0"/>
              </a:ext>
            </a:extLst>
          </a:blip>
          <a:srcRect t="-3312" b="1"/>
          <a:stretch/>
        </p:blipFill>
        <p:spPr bwMode="auto">
          <a:xfrm>
            <a:off x="8469887" y="4067956"/>
            <a:ext cx="3554995" cy="23673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5519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0" name="Título 1">
            <a:extLst>
              <a:ext uri="{FF2B5EF4-FFF2-40B4-BE49-F238E27FC236}">
                <a16:creationId xmlns="" xmlns:a16="http://schemas.microsoft.com/office/drawing/2014/main" id="{6919FA17-9F0E-49A5-B804-A26999496805}"/>
              </a:ext>
            </a:extLst>
          </p:cNvPr>
          <p:cNvSpPr txBox="1">
            <a:spLocks/>
          </p:cNvSpPr>
          <p:nvPr/>
        </p:nvSpPr>
        <p:spPr>
          <a:xfrm>
            <a:off x="838200" y="644963"/>
            <a:ext cx="10515600" cy="53639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a:latin typeface="Arial" panose="020B0604020202020204" pitchFamily="34" charset="0"/>
                <a:cs typeface="Arial" panose="020B0604020202020204" pitchFamily="34" charset="0"/>
              </a:rPr>
              <a:t>Pruebas con el Sistema Adicional de laboratorio del inhibidor de banda GPS y WIFI</a:t>
            </a:r>
            <a:endParaRPr lang="es-EC" sz="28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9940B85E-3490-4CBD-81A3-2F0C4077852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IMPLEMENTACIÓN DEL SISTEMA PROTOTIPO INHIBIDOR O JAMMER DE DRONES</a:t>
            </a:r>
            <a:endParaRPr lang="es-ES" sz="2400" b="1" dirty="0"/>
          </a:p>
        </p:txBody>
      </p:sp>
      <p:sp>
        <p:nvSpPr>
          <p:cNvPr id="3" name="2 Rectángulo"/>
          <p:cNvSpPr/>
          <p:nvPr/>
        </p:nvSpPr>
        <p:spPr>
          <a:xfrm>
            <a:off x="838200" y="1209452"/>
            <a:ext cx="10515600" cy="923330"/>
          </a:xfrm>
          <a:prstGeom prst="rect">
            <a:avLst/>
          </a:prstGeom>
        </p:spPr>
        <p:txBody>
          <a:bodyPr wrap="square">
            <a:spAutoFit/>
          </a:bodyPr>
          <a:lstStyle/>
          <a:p>
            <a:r>
              <a:rPr lang="es-EC" dirty="0"/>
              <a:t>En este escenario el controlador remoto debe estar alejado alrededor de 300 m del sistema adicional, el cual usa una potencia respectiva de 10 </a:t>
            </a:r>
            <a:r>
              <a:rPr lang="es-EC" dirty="0" err="1"/>
              <a:t>dBm</a:t>
            </a:r>
            <a:r>
              <a:rPr lang="es-EC" dirty="0"/>
              <a:t> de salida del generador. En estas pruebas, el drone vuela alrededor de la estación de interferencia, haciendo que la altura varié hasta tener resultados positivos ante la interferencia. </a:t>
            </a:r>
            <a:endParaRPr lang="es-ES" dirty="0"/>
          </a:p>
        </p:txBody>
      </p:sp>
      <p:pic>
        <p:nvPicPr>
          <p:cNvPr id="9" name="8 Imagen" descr="C:\Users\nataly\Dropbox\TESIS\TesisPruebas\Prueba_Generador\P_DroneCerca_ControlLejos\IMG_035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63455"/>
            <a:ext cx="3839845" cy="2879725"/>
          </a:xfrm>
          <a:prstGeom prst="rect">
            <a:avLst/>
          </a:prstGeom>
          <a:noFill/>
          <a:ln>
            <a:noFill/>
          </a:ln>
        </p:spPr>
      </p:pic>
      <p:sp>
        <p:nvSpPr>
          <p:cNvPr id="4" name="3 Rectángulo"/>
          <p:cNvSpPr/>
          <p:nvPr/>
        </p:nvSpPr>
        <p:spPr>
          <a:xfrm>
            <a:off x="369657" y="5347454"/>
            <a:ext cx="3100529" cy="369332"/>
          </a:xfrm>
          <a:prstGeom prst="rect">
            <a:avLst/>
          </a:prstGeom>
        </p:spPr>
        <p:txBody>
          <a:bodyPr wrap="none">
            <a:spAutoFit/>
          </a:bodyPr>
          <a:lstStyle/>
          <a:p>
            <a:r>
              <a:rPr lang="es-EC" dirty="0"/>
              <a:t>Prueba negativa ante jamming</a:t>
            </a:r>
            <a:endParaRPr lang="es-ES" dirty="0"/>
          </a:p>
        </p:txBody>
      </p:sp>
      <p:pic>
        <p:nvPicPr>
          <p:cNvPr id="11" name="10 Imagen" descr="C:\Users\nataly\Dropbox\TESIS\TesisPruebas\Prueba_Generador\P_DroneCerca_ControlLejos\IMG_035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077" y="2263457"/>
            <a:ext cx="3839845" cy="2879725"/>
          </a:xfrm>
          <a:prstGeom prst="rect">
            <a:avLst/>
          </a:prstGeom>
          <a:noFill/>
          <a:ln>
            <a:noFill/>
          </a:ln>
        </p:spPr>
      </p:pic>
      <p:sp>
        <p:nvSpPr>
          <p:cNvPr id="5" name="4 Rectángulo"/>
          <p:cNvSpPr/>
          <p:nvPr/>
        </p:nvSpPr>
        <p:spPr>
          <a:xfrm>
            <a:off x="4003952" y="5368266"/>
            <a:ext cx="4184094" cy="369332"/>
          </a:xfrm>
          <a:prstGeom prst="rect">
            <a:avLst/>
          </a:prstGeom>
        </p:spPr>
        <p:txBody>
          <a:bodyPr wrap="none">
            <a:spAutoFit/>
          </a:bodyPr>
          <a:lstStyle/>
          <a:p>
            <a:r>
              <a:rPr lang="es-EC" dirty="0"/>
              <a:t>Prueba tendiente a positiva ante jamming</a:t>
            </a:r>
            <a:endParaRPr lang="es-ES" dirty="0"/>
          </a:p>
        </p:txBody>
      </p:sp>
      <p:pic>
        <p:nvPicPr>
          <p:cNvPr id="13" name="12 Imagen" descr="C:\Users\nataly\Dropbox\TESIS\TesisPruebas\Prueba_Generador\P_DroneCerca_ControlLejos\IMG_0368.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2155" y="2263456"/>
            <a:ext cx="3839845" cy="2879725"/>
          </a:xfrm>
          <a:prstGeom prst="rect">
            <a:avLst/>
          </a:prstGeom>
          <a:noFill/>
          <a:ln>
            <a:noFill/>
          </a:ln>
        </p:spPr>
      </p:pic>
      <p:sp>
        <p:nvSpPr>
          <p:cNvPr id="16" name="15 Rectángulo"/>
          <p:cNvSpPr/>
          <p:nvPr/>
        </p:nvSpPr>
        <p:spPr>
          <a:xfrm>
            <a:off x="8180030" y="5368266"/>
            <a:ext cx="4184094" cy="369332"/>
          </a:xfrm>
          <a:prstGeom prst="rect">
            <a:avLst/>
          </a:prstGeom>
        </p:spPr>
        <p:txBody>
          <a:bodyPr wrap="none">
            <a:spAutoFit/>
          </a:bodyPr>
          <a:lstStyle/>
          <a:p>
            <a:r>
              <a:rPr lang="es-EC" dirty="0"/>
              <a:t>Prueba tendiente a positiva ante jamming</a:t>
            </a:r>
            <a:endParaRPr lang="es-ES" dirty="0"/>
          </a:p>
        </p:txBody>
      </p:sp>
    </p:spTree>
    <p:extLst>
      <p:ext uri="{BB962C8B-B14F-4D97-AF65-F5344CB8AC3E}">
        <p14:creationId xmlns:p14="http://schemas.microsoft.com/office/powerpoint/2010/main" val="386414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12" name="Título 1">
            <a:extLst>
              <a:ext uri="{FF2B5EF4-FFF2-40B4-BE49-F238E27FC236}">
                <a16:creationId xmlns="" xmlns:a16="http://schemas.microsoft.com/office/drawing/2014/main" id="{3C7AD2EB-386A-4C79-ABB1-FE5966CE320E}"/>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INTRODUCCIÓN</a:t>
            </a:r>
          </a:p>
        </p:txBody>
      </p:sp>
      <p:sp>
        <p:nvSpPr>
          <p:cNvPr id="2" name="AutoShape 2" descr="Resultado de imagen para interferencia a dr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Resultado de imagen para interferencia a dr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086" y="958595"/>
            <a:ext cx="4713215" cy="259306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esultado de imagen para interferencia a dr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4" name="Picture 10" descr="Resultado de imagen para interferencia a dro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5" y="3849701"/>
            <a:ext cx="4713215" cy="24681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interferencia a dr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936" y="3954324"/>
            <a:ext cx="3502550" cy="248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9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 name="Rectángulo 4">
            <a:extLst>
              <a:ext uri="{FF2B5EF4-FFF2-40B4-BE49-F238E27FC236}">
                <a16:creationId xmlns="" xmlns:a16="http://schemas.microsoft.com/office/drawing/2014/main" id="{DABFE9F7-9D77-4C1D-9D07-9712A0837AAB}"/>
              </a:ext>
            </a:extLst>
          </p:cNvPr>
          <p:cNvSpPr/>
          <p:nvPr/>
        </p:nvSpPr>
        <p:spPr>
          <a:xfrm>
            <a:off x="344556" y="1264918"/>
            <a:ext cx="10515600" cy="923330"/>
          </a:xfrm>
          <a:prstGeom prst="rect">
            <a:avLst/>
          </a:prstGeom>
        </p:spPr>
        <p:txBody>
          <a:bodyPr wrap="square">
            <a:spAutoFit/>
          </a:bodyPr>
          <a:lstStyle/>
          <a:p>
            <a:pPr indent="180340" algn="just">
              <a:spcAft>
                <a:spcPts val="800"/>
              </a:spcAft>
            </a:pPr>
            <a:r>
              <a:rPr lang="es-EC" dirty="0"/>
              <a:t>T</a:t>
            </a:r>
            <a:r>
              <a:rPr lang="es-EC" dirty="0" smtClean="0"/>
              <a:t>odas las técnicas de jamming cumplen el objetivo de interferir el drone en los escenarios de 100 m y 200 m, con una altura de 80 m entre el drone y el controlador remoto. Se visualizó en la pantalla de la tablet del controlador remoto la deshabilitación de los parámetros de funcionamiento, como se indica en la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 xmlns:a16="http://schemas.microsoft.com/office/drawing/2014/main" id="{AF8F6A62-A369-4FBF-9A87-8D18153961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ANÁLISIS DE RESULTADOS</a:t>
            </a:r>
          </a:p>
        </p:txBody>
      </p:sp>
      <p:sp>
        <p:nvSpPr>
          <p:cNvPr id="4" name="3 Rectángulo"/>
          <p:cNvSpPr/>
          <p:nvPr/>
        </p:nvSpPr>
        <p:spPr>
          <a:xfrm>
            <a:off x="945378" y="2476238"/>
            <a:ext cx="5729967" cy="369332"/>
          </a:xfrm>
          <a:prstGeom prst="rect">
            <a:avLst/>
          </a:prstGeom>
        </p:spPr>
        <p:txBody>
          <a:bodyPr wrap="none">
            <a:spAutoFit/>
          </a:bodyPr>
          <a:lstStyle/>
          <a:p>
            <a:r>
              <a:rPr lang="es-EC" b="1" i="1" dirty="0"/>
              <a:t>Resultado de los parámetros de funcionamiento del drone</a:t>
            </a:r>
            <a:endParaRPr lang="es-ES" b="1" dirty="0"/>
          </a:p>
        </p:txBody>
      </p:sp>
      <p:graphicFrame>
        <p:nvGraphicFramePr>
          <p:cNvPr id="6" name="5 Tabla"/>
          <p:cNvGraphicFramePr>
            <a:graphicFrameLocks noGrp="1"/>
          </p:cNvGraphicFramePr>
          <p:nvPr>
            <p:extLst>
              <p:ext uri="{D42A27DB-BD31-4B8C-83A1-F6EECF244321}">
                <p14:modId xmlns:p14="http://schemas.microsoft.com/office/powerpoint/2010/main" val="788276225"/>
              </p:ext>
            </p:extLst>
          </p:nvPr>
        </p:nvGraphicFramePr>
        <p:xfrm>
          <a:off x="586777" y="2972842"/>
          <a:ext cx="6402443" cy="3462455"/>
        </p:xfrm>
        <a:graphic>
          <a:graphicData uri="http://schemas.openxmlformats.org/drawingml/2006/table">
            <a:tbl>
              <a:tblPr firstRow="1" firstCol="1" bandRow="1">
                <a:tableStyleId>{9D7B26C5-4107-4FEC-AEDC-1716B250A1EF}</a:tableStyleId>
              </a:tblPr>
              <a:tblGrid>
                <a:gridCol w="1966797"/>
                <a:gridCol w="1239970"/>
                <a:gridCol w="1597838"/>
                <a:gridCol w="1597838"/>
              </a:tblGrid>
              <a:tr h="860194">
                <a:tc>
                  <a:txBody>
                    <a:bodyPr/>
                    <a:lstStyle/>
                    <a:p>
                      <a:pPr marL="228600" algn="ctr">
                        <a:spcAft>
                          <a:spcPts val="0"/>
                        </a:spcAft>
                        <a:tabLst>
                          <a:tab pos="2228850" algn="l"/>
                        </a:tabLst>
                      </a:pPr>
                      <a:r>
                        <a:rPr lang="es-EC" sz="1200" dirty="0">
                          <a:effectLst/>
                        </a:rPr>
                        <a:t>Parámetros de Funcionamiento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dirty="0">
                          <a:effectLst/>
                        </a:rPr>
                        <a:t>Jamming por Ruido generado en Arduino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Jamming por Ruido mediante circuito</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Jamming por Barrido</a:t>
                      </a:r>
                      <a:endParaRPr lang="es-ES" sz="1200">
                        <a:solidFill>
                          <a:srgbClr val="000000"/>
                        </a:solidFill>
                        <a:effectLst/>
                        <a:latin typeface="Calibri"/>
                        <a:ea typeface="Calibri"/>
                        <a:cs typeface="Times New Roman"/>
                      </a:endParaRPr>
                    </a:p>
                  </a:txBody>
                  <a:tcPr marL="68580" marR="68580" marT="0" marB="0"/>
                </a:tc>
              </a:tr>
              <a:tr h="344077">
                <a:tc>
                  <a:txBody>
                    <a:bodyPr/>
                    <a:lstStyle/>
                    <a:p>
                      <a:pPr marL="228600" algn="ctr">
                        <a:spcAft>
                          <a:spcPts val="0"/>
                        </a:spcAft>
                      </a:pPr>
                      <a:r>
                        <a:rPr lang="es-EC" sz="1200">
                          <a:effectLst/>
                        </a:rPr>
                        <a:t>Modo de vuelo.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344077">
                <a:tc>
                  <a:txBody>
                    <a:bodyPr/>
                    <a:lstStyle/>
                    <a:p>
                      <a:pPr marL="228600" algn="ctr">
                        <a:spcAft>
                          <a:spcPts val="0"/>
                        </a:spcAft>
                      </a:pPr>
                      <a:r>
                        <a:rPr lang="es-EC" sz="1200">
                          <a:effectLst/>
                        </a:rPr>
                        <a:t>Intensidad de señal GPS.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346407">
                <a:tc>
                  <a:txBody>
                    <a:bodyPr/>
                    <a:lstStyle/>
                    <a:p>
                      <a:pPr marL="228600" algn="ctr">
                        <a:spcAft>
                          <a:spcPts val="0"/>
                        </a:spcAft>
                      </a:pPr>
                      <a:r>
                        <a:rPr lang="es-EC" sz="1200" dirty="0">
                          <a:effectLst/>
                        </a:rPr>
                        <a:t>Sensor de detección de obstáculos.</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516116">
                <a:tc>
                  <a:txBody>
                    <a:bodyPr/>
                    <a:lstStyle/>
                    <a:p>
                      <a:pPr marL="228600" algn="ctr">
                        <a:spcAft>
                          <a:spcPts val="0"/>
                        </a:spcAft>
                      </a:pPr>
                      <a:r>
                        <a:rPr lang="es-EC" sz="1200">
                          <a:effectLst/>
                        </a:rPr>
                        <a:t> Intensidad de señal de transmisión de vídeo HD.</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dirty="0">
                          <a:effectLst/>
                        </a:rPr>
                        <a:t>deshabilitado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344077">
                <a:tc>
                  <a:txBody>
                    <a:bodyPr/>
                    <a:lstStyle/>
                    <a:p>
                      <a:pPr marL="228600" algn="ctr">
                        <a:spcAft>
                          <a:spcPts val="0"/>
                        </a:spcAft>
                      </a:pPr>
                      <a:r>
                        <a:rPr lang="es-EC" sz="1200">
                          <a:effectLst/>
                        </a:rPr>
                        <a:t>Mapa.</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344077">
                <a:tc>
                  <a:txBody>
                    <a:bodyPr/>
                    <a:lstStyle/>
                    <a:p>
                      <a:pPr marL="228600" algn="ctr">
                        <a:spcAft>
                          <a:spcPts val="0"/>
                        </a:spcAft>
                      </a:pPr>
                      <a:r>
                        <a:rPr lang="es-EC" sz="1200">
                          <a:effectLst/>
                        </a:rPr>
                        <a:t>Posicionamiento visual.</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344077">
                <a:tc>
                  <a:txBody>
                    <a:bodyPr/>
                    <a:lstStyle/>
                    <a:p>
                      <a:pPr marL="228600" algn="ctr">
                        <a:spcAft>
                          <a:spcPts val="0"/>
                        </a:spcAft>
                      </a:pPr>
                      <a:r>
                        <a:rPr lang="es-EC" sz="1200">
                          <a:effectLst/>
                        </a:rPr>
                        <a:t>Telemetría de vuelo.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dirty="0">
                          <a:effectLst/>
                        </a:rPr>
                        <a:t>deshabilitado</a:t>
                      </a:r>
                      <a:endParaRPr lang="es-ES" sz="1200" dirty="0">
                        <a:solidFill>
                          <a:srgbClr val="000000"/>
                        </a:solidFill>
                        <a:effectLst/>
                        <a:latin typeface="Calibri"/>
                        <a:ea typeface="Calibri"/>
                        <a:cs typeface="Times New Roman"/>
                      </a:endParaRPr>
                    </a:p>
                  </a:txBody>
                  <a:tcPr marL="68580" marR="68580" marT="0" marB="0"/>
                </a:tc>
              </a:tr>
            </a:tbl>
          </a:graphicData>
        </a:graphic>
      </p:graphicFrame>
      <p:sp>
        <p:nvSpPr>
          <p:cNvPr id="8" name="7 Rectángulo"/>
          <p:cNvSpPr/>
          <p:nvPr/>
        </p:nvSpPr>
        <p:spPr>
          <a:xfrm>
            <a:off x="586777" y="803253"/>
            <a:ext cx="7870103" cy="461665"/>
          </a:xfrm>
          <a:prstGeom prst="rect">
            <a:avLst/>
          </a:prstGeom>
        </p:spPr>
        <p:txBody>
          <a:bodyPr wrap="none">
            <a:spAutoFit/>
          </a:bodyPr>
          <a:lstStyle/>
          <a:p>
            <a:r>
              <a:rPr lang="es-EC" sz="2400" b="1" dirty="0"/>
              <a:t>Sistema Inhibidor de Drones en las Bandas Comerciales WIFI</a:t>
            </a:r>
            <a:endParaRPr lang="es-ES" sz="2400" dirty="0"/>
          </a:p>
        </p:txBody>
      </p:sp>
      <p:sp>
        <p:nvSpPr>
          <p:cNvPr id="10" name="9 Rectángulo"/>
          <p:cNvSpPr/>
          <p:nvPr/>
        </p:nvSpPr>
        <p:spPr>
          <a:xfrm>
            <a:off x="7274852" y="3476060"/>
            <a:ext cx="4612353" cy="369332"/>
          </a:xfrm>
          <a:prstGeom prst="rect">
            <a:avLst/>
          </a:prstGeom>
        </p:spPr>
        <p:txBody>
          <a:bodyPr wrap="none">
            <a:spAutoFit/>
          </a:bodyPr>
          <a:lstStyle/>
          <a:p>
            <a:r>
              <a:rPr lang="es-EC" b="1" i="1" dirty="0"/>
              <a:t>Tiempos de deshabilitación del control remoto</a:t>
            </a:r>
            <a:endParaRPr lang="es-ES" dirty="0"/>
          </a:p>
        </p:txBody>
      </p:sp>
      <p:graphicFrame>
        <p:nvGraphicFramePr>
          <p:cNvPr id="12" name="11 Tabla"/>
          <p:cNvGraphicFramePr>
            <a:graphicFrameLocks noGrp="1"/>
          </p:cNvGraphicFramePr>
          <p:nvPr>
            <p:extLst>
              <p:ext uri="{D42A27DB-BD31-4B8C-83A1-F6EECF244321}">
                <p14:modId xmlns:p14="http://schemas.microsoft.com/office/powerpoint/2010/main" val="493001482"/>
              </p:ext>
            </p:extLst>
          </p:nvPr>
        </p:nvGraphicFramePr>
        <p:xfrm>
          <a:off x="7274852" y="4074446"/>
          <a:ext cx="4699404" cy="1210787"/>
        </p:xfrm>
        <a:graphic>
          <a:graphicData uri="http://schemas.openxmlformats.org/drawingml/2006/table">
            <a:tbl>
              <a:tblPr firstRow="1" firstCol="1" bandRow="1">
                <a:tableStyleId>{9D7B26C5-4107-4FEC-AEDC-1716B250A1EF}</a:tableStyleId>
              </a:tblPr>
              <a:tblGrid>
                <a:gridCol w="1174851"/>
                <a:gridCol w="1174851"/>
                <a:gridCol w="1174851"/>
                <a:gridCol w="1174851"/>
              </a:tblGrid>
              <a:tr h="807191">
                <a:tc>
                  <a:txBody>
                    <a:bodyPr/>
                    <a:lstStyle/>
                    <a:p>
                      <a:pPr marL="228600" algn="just">
                        <a:spcAft>
                          <a:spcPts val="0"/>
                        </a:spcAft>
                        <a:tabLst>
                          <a:tab pos="2228850" algn="l"/>
                        </a:tabLst>
                      </a:pPr>
                      <a:r>
                        <a:rPr lang="es-EC" sz="1200" dirty="0">
                          <a:effectLst/>
                        </a:rPr>
                        <a:t>Escenarios</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Jamming por Ruido generado en Arduino</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Jamming por Ruido mediante circuito</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Jamming por Barrido</a:t>
                      </a:r>
                      <a:endParaRPr lang="es-ES" sz="1200">
                        <a:solidFill>
                          <a:srgbClr val="000000"/>
                        </a:solidFill>
                        <a:effectLst/>
                        <a:latin typeface="Calibri"/>
                        <a:ea typeface="Calibri"/>
                        <a:cs typeface="Times New Roman"/>
                      </a:endParaRPr>
                    </a:p>
                  </a:txBody>
                  <a:tcPr marL="68580" marR="68580" marT="0" marB="0"/>
                </a:tc>
              </a:tr>
              <a:tr h="201798">
                <a:tc>
                  <a:txBody>
                    <a:bodyPr/>
                    <a:lstStyle/>
                    <a:p>
                      <a:pPr marL="228600" algn="just">
                        <a:spcAft>
                          <a:spcPts val="0"/>
                        </a:spcAft>
                        <a:tabLst>
                          <a:tab pos="2228850" algn="l"/>
                        </a:tabLst>
                      </a:pPr>
                      <a:r>
                        <a:rPr lang="es-EC" sz="1200">
                          <a:effectLst/>
                        </a:rPr>
                        <a:t>Escenario 1</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5 segundos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15 segundos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10 segundos</a:t>
                      </a:r>
                      <a:endParaRPr lang="es-ES" sz="1200">
                        <a:solidFill>
                          <a:srgbClr val="000000"/>
                        </a:solidFill>
                        <a:effectLst/>
                        <a:latin typeface="Calibri"/>
                        <a:ea typeface="Calibri"/>
                        <a:cs typeface="Times New Roman"/>
                      </a:endParaRPr>
                    </a:p>
                  </a:txBody>
                  <a:tcPr marL="68580" marR="68580" marT="0" marB="0"/>
                </a:tc>
              </a:tr>
              <a:tr h="201798">
                <a:tc>
                  <a:txBody>
                    <a:bodyPr/>
                    <a:lstStyle/>
                    <a:p>
                      <a:pPr marL="228600" algn="just">
                        <a:spcAft>
                          <a:spcPts val="0"/>
                        </a:spcAft>
                        <a:tabLst>
                          <a:tab pos="2228850" algn="l"/>
                        </a:tabLst>
                      </a:pPr>
                      <a:r>
                        <a:rPr lang="es-EC" sz="1200">
                          <a:effectLst/>
                        </a:rPr>
                        <a:t>Escenario 2</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5 segundos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15 segundos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dirty="0">
                          <a:effectLst/>
                        </a:rPr>
                        <a:t>10 segundos</a:t>
                      </a:r>
                      <a:endParaRPr lang="es-ES" sz="12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89375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 name="Rectángulo 4">
            <a:extLst>
              <a:ext uri="{FF2B5EF4-FFF2-40B4-BE49-F238E27FC236}">
                <a16:creationId xmlns="" xmlns:a16="http://schemas.microsoft.com/office/drawing/2014/main" id="{DABFE9F7-9D77-4C1D-9D07-9712A0837AAB}"/>
              </a:ext>
            </a:extLst>
          </p:cNvPr>
          <p:cNvSpPr/>
          <p:nvPr/>
        </p:nvSpPr>
        <p:spPr>
          <a:xfrm>
            <a:off x="400878" y="1408176"/>
            <a:ext cx="10515600" cy="1477328"/>
          </a:xfrm>
          <a:prstGeom prst="rect">
            <a:avLst/>
          </a:prstGeom>
        </p:spPr>
        <p:txBody>
          <a:bodyPr wrap="square">
            <a:spAutoFit/>
          </a:bodyPr>
          <a:lstStyle/>
          <a:p>
            <a:pPr algn="just"/>
            <a:r>
              <a:rPr lang="es-EC" dirty="0"/>
              <a:t>Para estas pruebas se realizó la interferencia a la banda GPS ocasionada por la modulación FM de la señal del generador vectorial de señales RF para diferentes valores de potencia, 5 </a:t>
            </a:r>
            <a:r>
              <a:rPr lang="es-EC" dirty="0" err="1"/>
              <a:t>dBm</a:t>
            </a:r>
            <a:r>
              <a:rPr lang="es-EC" dirty="0"/>
              <a:t> 7dBm y 10dBm a la entrada del amplificador de potencia. Los resultados fueron exitosos, debido a que se  perdieron las señales de GPS y al no disponer de ellas, la aeronave hace uso de su barómetro de posicionamiento para controlar la altitud, moviéndose a dirección del viento lo que se denomina en la aplicación DJI GO como ATTI.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 xmlns:a16="http://schemas.microsoft.com/office/drawing/2014/main" id="{AF8F6A62-A369-4FBF-9A87-8D18153961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ANÁLISIS DE RESULTADOS</a:t>
            </a:r>
          </a:p>
        </p:txBody>
      </p:sp>
      <p:sp>
        <p:nvSpPr>
          <p:cNvPr id="7" name="Rectángulo redondeado 17">
            <a:extLst>
              <a:ext uri="{FF2B5EF4-FFF2-40B4-BE49-F238E27FC236}">
                <a16:creationId xmlns="" xmlns:a16="http://schemas.microsoft.com/office/drawing/2014/main" id="{23871FBF-4A5C-4744-A279-99A544771637}"/>
              </a:ext>
            </a:extLst>
          </p:cNvPr>
          <p:cNvSpPr/>
          <p:nvPr/>
        </p:nvSpPr>
        <p:spPr>
          <a:xfrm>
            <a:off x="344556" y="1408176"/>
            <a:ext cx="10628244" cy="1682496"/>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p>
        </p:txBody>
      </p:sp>
      <p:sp>
        <p:nvSpPr>
          <p:cNvPr id="10" name="9 Rectángulo"/>
          <p:cNvSpPr/>
          <p:nvPr/>
        </p:nvSpPr>
        <p:spPr>
          <a:xfrm>
            <a:off x="586777" y="803253"/>
            <a:ext cx="7466468" cy="461665"/>
          </a:xfrm>
          <a:prstGeom prst="rect">
            <a:avLst/>
          </a:prstGeom>
        </p:spPr>
        <p:txBody>
          <a:bodyPr wrap="none">
            <a:spAutoFit/>
          </a:bodyPr>
          <a:lstStyle/>
          <a:p>
            <a:r>
              <a:rPr lang="es-EC" sz="2400" b="1" dirty="0" smtClean="0"/>
              <a:t>Sistema </a:t>
            </a:r>
            <a:r>
              <a:rPr lang="es-ES" sz="2400" b="1" dirty="0"/>
              <a:t>Adicional Inhibidor de laboratorio de GPS y WIFI </a:t>
            </a:r>
            <a:endParaRPr lang="es-ES" sz="2400" dirty="0"/>
          </a:p>
        </p:txBody>
      </p:sp>
      <p:sp>
        <p:nvSpPr>
          <p:cNvPr id="12" name="11 Rectángulo"/>
          <p:cNvSpPr/>
          <p:nvPr/>
        </p:nvSpPr>
        <p:spPr>
          <a:xfrm>
            <a:off x="7492597" y="3994142"/>
            <a:ext cx="4612353" cy="369332"/>
          </a:xfrm>
          <a:prstGeom prst="rect">
            <a:avLst/>
          </a:prstGeom>
        </p:spPr>
        <p:txBody>
          <a:bodyPr wrap="none">
            <a:spAutoFit/>
          </a:bodyPr>
          <a:lstStyle/>
          <a:p>
            <a:r>
              <a:rPr lang="es-EC" b="1" i="1" dirty="0"/>
              <a:t>Tiempos de deshabilitación del control remoto</a:t>
            </a:r>
            <a:endParaRPr lang="es-ES" dirty="0"/>
          </a:p>
        </p:txBody>
      </p:sp>
      <p:graphicFrame>
        <p:nvGraphicFramePr>
          <p:cNvPr id="13" name="12 Tabla"/>
          <p:cNvGraphicFramePr>
            <a:graphicFrameLocks noGrp="1"/>
          </p:cNvGraphicFramePr>
          <p:nvPr>
            <p:extLst>
              <p:ext uri="{D42A27DB-BD31-4B8C-83A1-F6EECF244321}">
                <p14:modId xmlns:p14="http://schemas.microsoft.com/office/powerpoint/2010/main" val="2966605665"/>
              </p:ext>
            </p:extLst>
          </p:nvPr>
        </p:nvGraphicFramePr>
        <p:xfrm>
          <a:off x="7301302" y="4787885"/>
          <a:ext cx="4803648" cy="731520"/>
        </p:xfrm>
        <a:graphic>
          <a:graphicData uri="http://schemas.openxmlformats.org/drawingml/2006/table">
            <a:tbl>
              <a:tblPr firstRow="1" firstCol="1" bandRow="1">
                <a:tableStyleId>{9D7B26C5-4107-4FEC-AEDC-1716B250A1EF}</a:tableStyleId>
              </a:tblPr>
              <a:tblGrid>
                <a:gridCol w="1200912"/>
                <a:gridCol w="1200912"/>
                <a:gridCol w="1200912"/>
                <a:gridCol w="1200912"/>
              </a:tblGrid>
              <a:tr h="179201">
                <a:tc>
                  <a:txBody>
                    <a:bodyPr/>
                    <a:lstStyle/>
                    <a:p>
                      <a:pPr marL="228600" algn="just">
                        <a:spcAft>
                          <a:spcPts val="0"/>
                        </a:spcAft>
                        <a:tabLst>
                          <a:tab pos="2228850" algn="l"/>
                        </a:tabLst>
                      </a:pPr>
                      <a:r>
                        <a:rPr lang="es-EC" sz="1200" dirty="0">
                          <a:effectLst/>
                        </a:rPr>
                        <a:t> </a:t>
                      </a:r>
                      <a:endParaRPr lang="es-ES" sz="1200" dirty="0">
                        <a:solidFill>
                          <a:srgbClr val="000000"/>
                        </a:solidFill>
                        <a:effectLst/>
                        <a:latin typeface="Calibri"/>
                        <a:ea typeface="Calibri"/>
                        <a:cs typeface="Times New Roman"/>
                      </a:endParaRPr>
                    </a:p>
                  </a:txBody>
                  <a:tcPr marL="68580" marR="68580" marT="0" marB="0"/>
                </a:tc>
                <a:tc gridSpan="3">
                  <a:txBody>
                    <a:bodyPr/>
                    <a:lstStyle/>
                    <a:p>
                      <a:pPr marL="228600" algn="ctr">
                        <a:spcAft>
                          <a:spcPts val="0"/>
                        </a:spcAft>
                        <a:tabLst>
                          <a:tab pos="2228850" algn="l"/>
                        </a:tabLst>
                      </a:pPr>
                      <a:r>
                        <a:rPr lang="es-EC" sz="1200">
                          <a:effectLst/>
                        </a:rPr>
                        <a:t>Potencia de la señal de salida del generador</a:t>
                      </a:r>
                      <a:endParaRPr lang="es-ES" sz="1200">
                        <a:solidFill>
                          <a:srgbClr val="000000"/>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r>
              <a:tr h="179201">
                <a:tc>
                  <a:txBody>
                    <a:bodyPr/>
                    <a:lstStyle/>
                    <a:p>
                      <a:pPr marL="228600" algn="just">
                        <a:spcAft>
                          <a:spcPts val="0"/>
                        </a:spcAft>
                        <a:tabLst>
                          <a:tab pos="2228850" algn="l"/>
                        </a:tabLst>
                      </a:pPr>
                      <a:r>
                        <a:rPr lang="es-EC" sz="1200">
                          <a:effectLst/>
                        </a:rPr>
                        <a:t>Escenarios</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5 dBm</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7 dBm</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10 dBm</a:t>
                      </a:r>
                      <a:endParaRPr lang="es-ES" sz="1200">
                        <a:solidFill>
                          <a:srgbClr val="000000"/>
                        </a:solidFill>
                        <a:effectLst/>
                        <a:latin typeface="Calibri"/>
                        <a:ea typeface="Calibri"/>
                        <a:cs typeface="Times New Roman"/>
                      </a:endParaRPr>
                    </a:p>
                  </a:txBody>
                  <a:tcPr marL="68580" marR="68580" marT="0" marB="0"/>
                </a:tc>
              </a:tr>
              <a:tr h="179201">
                <a:tc>
                  <a:txBody>
                    <a:bodyPr/>
                    <a:lstStyle/>
                    <a:p>
                      <a:pPr marL="228600" algn="just">
                        <a:spcAft>
                          <a:spcPts val="0"/>
                        </a:spcAft>
                        <a:tabLst>
                          <a:tab pos="2228850" algn="l"/>
                        </a:tabLst>
                      </a:pPr>
                      <a:r>
                        <a:rPr lang="es-EC" sz="1200">
                          <a:effectLst/>
                        </a:rPr>
                        <a:t>Escenario 1</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5 segundos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8 segundos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10 segundos</a:t>
                      </a:r>
                      <a:endParaRPr lang="es-ES" sz="1200">
                        <a:solidFill>
                          <a:srgbClr val="000000"/>
                        </a:solidFill>
                        <a:effectLst/>
                        <a:latin typeface="Calibri"/>
                        <a:ea typeface="Calibri"/>
                        <a:cs typeface="Times New Roman"/>
                      </a:endParaRPr>
                    </a:p>
                  </a:txBody>
                  <a:tcPr marL="68580" marR="68580" marT="0" marB="0"/>
                </a:tc>
              </a:tr>
              <a:tr h="179201">
                <a:tc>
                  <a:txBody>
                    <a:bodyPr/>
                    <a:lstStyle/>
                    <a:p>
                      <a:pPr marL="228600" algn="just">
                        <a:spcAft>
                          <a:spcPts val="0"/>
                        </a:spcAft>
                        <a:tabLst>
                          <a:tab pos="2228850" algn="l"/>
                        </a:tabLst>
                      </a:pPr>
                      <a:r>
                        <a:rPr lang="es-EC" sz="1200" dirty="0">
                          <a:effectLst/>
                        </a:rPr>
                        <a:t>Escenario 2</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dirty="0">
                          <a:effectLst/>
                        </a:rPr>
                        <a:t>5 segundos</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8 segundos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dirty="0">
                          <a:effectLst/>
                        </a:rPr>
                        <a:t>10 segundos</a:t>
                      </a:r>
                      <a:endParaRPr lang="es-ES" sz="12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4262021002"/>
              </p:ext>
            </p:extLst>
          </p:nvPr>
        </p:nvGraphicFramePr>
        <p:xfrm>
          <a:off x="586777" y="3614698"/>
          <a:ext cx="6402443" cy="2820599"/>
        </p:xfrm>
        <a:graphic>
          <a:graphicData uri="http://schemas.openxmlformats.org/drawingml/2006/table">
            <a:tbl>
              <a:tblPr firstRow="1" firstCol="1" bandRow="1">
                <a:tableStyleId>{9D7B26C5-4107-4FEC-AEDC-1716B250A1EF}</a:tableStyleId>
              </a:tblPr>
              <a:tblGrid>
                <a:gridCol w="1966797"/>
                <a:gridCol w="1239970"/>
                <a:gridCol w="1597838"/>
                <a:gridCol w="1597838"/>
              </a:tblGrid>
              <a:tr h="662816">
                <a:tc>
                  <a:txBody>
                    <a:bodyPr/>
                    <a:lstStyle/>
                    <a:p>
                      <a:pPr marL="228600" algn="ctr">
                        <a:spcAft>
                          <a:spcPts val="0"/>
                        </a:spcAft>
                        <a:tabLst>
                          <a:tab pos="2228850" algn="l"/>
                        </a:tabLst>
                      </a:pPr>
                      <a:r>
                        <a:rPr lang="es-EC" sz="1200" dirty="0">
                          <a:effectLst/>
                        </a:rPr>
                        <a:t>Parámetros de Funcionamiento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dirty="0">
                          <a:effectLst/>
                        </a:rPr>
                        <a:t>Jamming por Ruido generado en Arduino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Jamming por Ruido mediante circuito</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Aft>
                          <a:spcPts val="0"/>
                        </a:spcAft>
                        <a:tabLst>
                          <a:tab pos="2228850" algn="l"/>
                        </a:tabLst>
                      </a:pPr>
                      <a:r>
                        <a:rPr lang="es-EC" sz="1200">
                          <a:effectLst/>
                        </a:rPr>
                        <a:t>Jamming por Barrido</a:t>
                      </a:r>
                      <a:endParaRPr lang="es-ES" sz="1200">
                        <a:solidFill>
                          <a:srgbClr val="000000"/>
                        </a:solidFill>
                        <a:effectLst/>
                        <a:latin typeface="Calibri"/>
                        <a:ea typeface="Calibri"/>
                        <a:cs typeface="Times New Roman"/>
                      </a:endParaRPr>
                    </a:p>
                  </a:txBody>
                  <a:tcPr marL="68580" marR="68580" marT="0" marB="0"/>
                </a:tc>
              </a:tr>
              <a:tr h="265126">
                <a:tc>
                  <a:txBody>
                    <a:bodyPr/>
                    <a:lstStyle/>
                    <a:p>
                      <a:pPr marL="228600" algn="ctr">
                        <a:spcAft>
                          <a:spcPts val="0"/>
                        </a:spcAft>
                      </a:pPr>
                      <a:r>
                        <a:rPr lang="es-EC" sz="1200">
                          <a:effectLst/>
                        </a:rPr>
                        <a:t>Modo de vuelo.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265126">
                <a:tc>
                  <a:txBody>
                    <a:bodyPr/>
                    <a:lstStyle/>
                    <a:p>
                      <a:pPr marL="228600" algn="ctr">
                        <a:spcAft>
                          <a:spcPts val="0"/>
                        </a:spcAft>
                      </a:pPr>
                      <a:r>
                        <a:rPr lang="es-EC" sz="1200">
                          <a:effectLst/>
                        </a:rPr>
                        <a:t>Intensidad de señal GPS.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281834">
                <a:tc>
                  <a:txBody>
                    <a:bodyPr/>
                    <a:lstStyle/>
                    <a:p>
                      <a:pPr marL="228600" algn="ctr">
                        <a:spcAft>
                          <a:spcPts val="0"/>
                        </a:spcAft>
                      </a:pPr>
                      <a:r>
                        <a:rPr lang="es-EC" sz="1200" dirty="0">
                          <a:effectLst/>
                        </a:rPr>
                        <a:t>Sensor de detección de obstáculos.</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397689">
                <a:tc>
                  <a:txBody>
                    <a:bodyPr/>
                    <a:lstStyle/>
                    <a:p>
                      <a:pPr marL="228600" algn="ctr">
                        <a:spcAft>
                          <a:spcPts val="0"/>
                        </a:spcAft>
                      </a:pPr>
                      <a:r>
                        <a:rPr lang="es-EC" sz="1200">
                          <a:effectLst/>
                        </a:rPr>
                        <a:t> Intensidad de señal de transmisión de vídeo HD.</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dirty="0">
                          <a:effectLst/>
                        </a:rPr>
                        <a:t>deshabilitado</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265126">
                <a:tc>
                  <a:txBody>
                    <a:bodyPr/>
                    <a:lstStyle/>
                    <a:p>
                      <a:pPr marL="228600" algn="ctr">
                        <a:spcAft>
                          <a:spcPts val="0"/>
                        </a:spcAft>
                      </a:pPr>
                      <a:r>
                        <a:rPr lang="es-EC" sz="1200">
                          <a:effectLst/>
                        </a:rPr>
                        <a:t>Mapa.</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265126">
                <a:tc>
                  <a:txBody>
                    <a:bodyPr/>
                    <a:lstStyle/>
                    <a:p>
                      <a:pPr marL="228600" algn="ctr">
                        <a:spcAft>
                          <a:spcPts val="0"/>
                        </a:spcAft>
                      </a:pPr>
                      <a:r>
                        <a:rPr lang="es-EC" sz="1200">
                          <a:effectLst/>
                        </a:rPr>
                        <a:t>Posicionamiento visual.</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r>
              <a:tr h="265126">
                <a:tc>
                  <a:txBody>
                    <a:bodyPr/>
                    <a:lstStyle/>
                    <a:p>
                      <a:pPr marL="228600" algn="ctr">
                        <a:spcAft>
                          <a:spcPts val="0"/>
                        </a:spcAft>
                      </a:pPr>
                      <a:r>
                        <a:rPr lang="es-EC" sz="1200">
                          <a:effectLst/>
                        </a:rPr>
                        <a:t>Telemetría de vuelo.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a:effectLst/>
                        </a:rPr>
                        <a:t>deshabilitado</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tabLst>
                          <a:tab pos="2228850" algn="l"/>
                        </a:tabLst>
                      </a:pPr>
                      <a:r>
                        <a:rPr lang="es-EC" sz="1200" dirty="0">
                          <a:effectLst/>
                        </a:rPr>
                        <a:t>deshabilitado</a:t>
                      </a:r>
                      <a:endParaRPr lang="es-ES" sz="1200" dirty="0">
                        <a:solidFill>
                          <a:srgbClr val="000000"/>
                        </a:solidFill>
                        <a:effectLst/>
                        <a:latin typeface="Calibri"/>
                        <a:ea typeface="Calibri"/>
                        <a:cs typeface="Times New Roman"/>
                      </a:endParaRPr>
                    </a:p>
                  </a:txBody>
                  <a:tcPr marL="68580" marR="68580" marT="0" marB="0"/>
                </a:tc>
              </a:tr>
            </a:tbl>
          </a:graphicData>
        </a:graphic>
      </p:graphicFrame>
      <p:sp>
        <p:nvSpPr>
          <p:cNvPr id="15" name="14 Rectángulo"/>
          <p:cNvSpPr/>
          <p:nvPr/>
        </p:nvSpPr>
        <p:spPr>
          <a:xfrm>
            <a:off x="799074" y="3226046"/>
            <a:ext cx="5729967" cy="369332"/>
          </a:xfrm>
          <a:prstGeom prst="rect">
            <a:avLst/>
          </a:prstGeom>
        </p:spPr>
        <p:txBody>
          <a:bodyPr wrap="none">
            <a:spAutoFit/>
          </a:bodyPr>
          <a:lstStyle/>
          <a:p>
            <a:r>
              <a:rPr lang="es-EC" b="1" i="1" dirty="0"/>
              <a:t>Resultado de los parámetros de funcionamiento del drone</a:t>
            </a:r>
            <a:endParaRPr lang="es-ES" b="1" dirty="0"/>
          </a:p>
        </p:txBody>
      </p:sp>
    </p:spTree>
    <p:extLst>
      <p:ext uri="{BB962C8B-B14F-4D97-AF65-F5344CB8AC3E}">
        <p14:creationId xmlns:p14="http://schemas.microsoft.com/office/powerpoint/2010/main" val="819123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 name="Rectángulo 4">
            <a:extLst>
              <a:ext uri="{FF2B5EF4-FFF2-40B4-BE49-F238E27FC236}">
                <a16:creationId xmlns="" xmlns:a16="http://schemas.microsoft.com/office/drawing/2014/main" id="{DABFE9F7-9D77-4C1D-9D07-9712A0837AAB}"/>
              </a:ext>
            </a:extLst>
          </p:cNvPr>
          <p:cNvSpPr/>
          <p:nvPr/>
        </p:nvSpPr>
        <p:spPr>
          <a:xfrm>
            <a:off x="838200" y="2066544"/>
            <a:ext cx="10515600" cy="2362442"/>
          </a:xfrm>
          <a:prstGeom prst="rect">
            <a:avLst/>
          </a:prstGeom>
        </p:spPr>
        <p:txBody>
          <a:bodyPr wrap="square">
            <a:spAutoFit/>
          </a:bodyPr>
          <a:lstStyle/>
          <a:p>
            <a:pPr algn="just"/>
            <a:r>
              <a:rPr lang="es-EC" dirty="0"/>
              <a:t>Para el tercer escenario, el drone localizado a los 40 m de altura de la estación de interferencia, presencia la interferencia puesto que le llega una alarma de aviso a la tablet del controlador remoto, pero no pierde los parámetros de funcionamiento. Pero, al ir variando la altura del drone, y acercándolo más a la estación de interferencia, con alturas inferiores a los 10 m se consigue la obstrucción entre la comunicación del drone y el controlador remoto,  y los parámetros se deshabilitan por completo. A esta altura la señal del controlador remoto se pierde en intervalos de tiempo y de duración reducida alrededor de 10 segundos, lo que lleva a no tener dominio para movilizar el drone.</a:t>
            </a:r>
            <a:endParaRPr lang="es-ES" dirty="0"/>
          </a:p>
          <a:p>
            <a:pPr indent="180340" algn="just">
              <a:lnSpc>
                <a:spcPct val="150000"/>
              </a:lnSpc>
              <a:spcAft>
                <a:spcPts val="8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1">
            <a:extLst>
              <a:ext uri="{FF2B5EF4-FFF2-40B4-BE49-F238E27FC236}">
                <a16:creationId xmlns="" xmlns:a16="http://schemas.microsoft.com/office/drawing/2014/main" id="{AF8F6A62-A369-4FBF-9A87-8D18153961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ANÁLISIS DE RESULTADOS</a:t>
            </a:r>
          </a:p>
        </p:txBody>
      </p:sp>
      <p:sp>
        <p:nvSpPr>
          <p:cNvPr id="7" name="Rectángulo redondeado 17">
            <a:extLst>
              <a:ext uri="{FF2B5EF4-FFF2-40B4-BE49-F238E27FC236}">
                <a16:creationId xmlns="" xmlns:a16="http://schemas.microsoft.com/office/drawing/2014/main" id="{23871FBF-4A5C-4744-A279-99A544771637}"/>
              </a:ext>
            </a:extLst>
          </p:cNvPr>
          <p:cNvSpPr/>
          <p:nvPr/>
        </p:nvSpPr>
        <p:spPr>
          <a:xfrm>
            <a:off x="838200" y="2014726"/>
            <a:ext cx="10628244" cy="235915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p>
        </p:txBody>
      </p:sp>
      <p:sp>
        <p:nvSpPr>
          <p:cNvPr id="10" name="9 Rectángulo"/>
          <p:cNvSpPr/>
          <p:nvPr/>
        </p:nvSpPr>
        <p:spPr>
          <a:xfrm>
            <a:off x="586777" y="803253"/>
            <a:ext cx="7466468" cy="461665"/>
          </a:xfrm>
          <a:prstGeom prst="rect">
            <a:avLst/>
          </a:prstGeom>
        </p:spPr>
        <p:txBody>
          <a:bodyPr wrap="none">
            <a:spAutoFit/>
          </a:bodyPr>
          <a:lstStyle/>
          <a:p>
            <a:r>
              <a:rPr lang="es-EC" sz="2400" b="1" dirty="0" smtClean="0"/>
              <a:t>Sistema </a:t>
            </a:r>
            <a:r>
              <a:rPr lang="es-ES" sz="2400" b="1" dirty="0"/>
              <a:t>Adicional Inhibidor de laboratorio de GPS y WIFI </a:t>
            </a:r>
            <a:endParaRPr lang="es-ES" sz="2400" dirty="0"/>
          </a:p>
        </p:txBody>
      </p:sp>
    </p:spTree>
    <p:extLst>
      <p:ext uri="{BB962C8B-B14F-4D97-AF65-F5344CB8AC3E}">
        <p14:creationId xmlns:p14="http://schemas.microsoft.com/office/powerpoint/2010/main" val="197740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433200" y="1353536"/>
            <a:ext cx="10695446" cy="769441"/>
          </a:xfrm>
          <a:prstGeom prst="rect">
            <a:avLst/>
          </a:prstGeom>
        </p:spPr>
        <p:txBody>
          <a:bodyPr wrap="square">
            <a:spAutoFit/>
          </a:bodyPr>
          <a:lstStyle/>
          <a:p>
            <a:pPr marL="285750" indent="-285750" algn="just">
              <a:buFont typeface="Arial" panose="020B0604020202020204" pitchFamily="34" charset="0"/>
              <a:buChar char="•"/>
            </a:pPr>
            <a:endParaRPr lang="es-EC" sz="2200" dirty="0"/>
          </a:p>
          <a:p>
            <a:pPr algn="just"/>
            <a:endParaRPr lang="es-EC" sz="2200" dirty="0"/>
          </a:p>
        </p:txBody>
      </p:sp>
      <p:sp>
        <p:nvSpPr>
          <p:cNvPr id="7" name="Título 1">
            <a:extLst>
              <a:ext uri="{FF2B5EF4-FFF2-40B4-BE49-F238E27FC236}">
                <a16:creationId xmlns="" xmlns:a16="http://schemas.microsoft.com/office/drawing/2014/main" id="{0C4E6333-AD98-486D-A4EA-85F7B7AADE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CONCLUSIONES</a:t>
            </a:r>
          </a:p>
        </p:txBody>
      </p:sp>
      <p:graphicFrame>
        <p:nvGraphicFramePr>
          <p:cNvPr id="2" name="1 Diagrama"/>
          <p:cNvGraphicFramePr/>
          <p:nvPr>
            <p:extLst>
              <p:ext uri="{D42A27DB-BD31-4B8C-83A1-F6EECF244321}">
                <p14:modId xmlns:p14="http://schemas.microsoft.com/office/powerpoint/2010/main" val="992112068"/>
              </p:ext>
            </p:extLst>
          </p:nvPr>
        </p:nvGraphicFramePr>
        <p:xfrm>
          <a:off x="433200" y="719666"/>
          <a:ext cx="11758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866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3" name="Rectángulo 2"/>
          <p:cNvSpPr/>
          <p:nvPr/>
        </p:nvSpPr>
        <p:spPr>
          <a:xfrm>
            <a:off x="433200" y="1353536"/>
            <a:ext cx="10695446" cy="769441"/>
          </a:xfrm>
          <a:prstGeom prst="rect">
            <a:avLst/>
          </a:prstGeom>
        </p:spPr>
        <p:txBody>
          <a:bodyPr wrap="square">
            <a:spAutoFit/>
          </a:bodyPr>
          <a:lstStyle/>
          <a:p>
            <a:pPr marL="285750" indent="-285750" algn="just">
              <a:buFont typeface="Arial" panose="020B0604020202020204" pitchFamily="34" charset="0"/>
              <a:buChar char="•"/>
            </a:pPr>
            <a:endParaRPr lang="es-EC" sz="2200" dirty="0"/>
          </a:p>
          <a:p>
            <a:pPr algn="just"/>
            <a:endParaRPr lang="es-EC" sz="2200" dirty="0"/>
          </a:p>
        </p:txBody>
      </p:sp>
      <p:sp>
        <p:nvSpPr>
          <p:cNvPr id="7" name="Título 1">
            <a:extLst>
              <a:ext uri="{FF2B5EF4-FFF2-40B4-BE49-F238E27FC236}">
                <a16:creationId xmlns="" xmlns:a16="http://schemas.microsoft.com/office/drawing/2014/main" id="{0C4E6333-AD98-486D-A4EA-85F7B7AADE8B}"/>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CONCLUSIONES</a:t>
            </a:r>
          </a:p>
        </p:txBody>
      </p:sp>
      <p:graphicFrame>
        <p:nvGraphicFramePr>
          <p:cNvPr id="2" name="1 Diagrama"/>
          <p:cNvGraphicFramePr/>
          <p:nvPr>
            <p:extLst>
              <p:ext uri="{D42A27DB-BD31-4B8C-83A1-F6EECF244321}">
                <p14:modId xmlns:p14="http://schemas.microsoft.com/office/powerpoint/2010/main" val="1090765688"/>
              </p:ext>
            </p:extLst>
          </p:nvPr>
        </p:nvGraphicFramePr>
        <p:xfrm>
          <a:off x="2568218" y="268198"/>
          <a:ext cx="73073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080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261561"/>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8" name="Título 1">
            <a:extLst>
              <a:ext uri="{FF2B5EF4-FFF2-40B4-BE49-F238E27FC236}">
                <a16:creationId xmlns="" xmlns:a16="http://schemas.microsoft.com/office/drawing/2014/main" id="{126B6876-5BED-49AA-A9EB-4C9F5516FDB2}"/>
              </a:ext>
            </a:extLst>
          </p:cNvPr>
          <p:cNvSpPr txBox="1">
            <a:spLocks/>
          </p:cNvSpPr>
          <p:nvPr/>
        </p:nvSpPr>
        <p:spPr>
          <a:xfrm>
            <a:off x="0" y="0"/>
            <a:ext cx="12192000" cy="536396"/>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latin typeface="Arial" panose="020B0604020202020204" pitchFamily="34" charset="0"/>
                <a:cs typeface="Arial" panose="020B0604020202020204" pitchFamily="34" charset="0"/>
              </a:rPr>
              <a:t>RECOMENDACIONES</a:t>
            </a:r>
          </a:p>
        </p:txBody>
      </p:sp>
      <p:graphicFrame>
        <p:nvGraphicFramePr>
          <p:cNvPr id="2" name="1 Diagrama"/>
          <p:cNvGraphicFramePr/>
          <p:nvPr>
            <p:extLst>
              <p:ext uri="{D42A27DB-BD31-4B8C-83A1-F6EECF244321}">
                <p14:modId xmlns:p14="http://schemas.microsoft.com/office/powerpoint/2010/main" val="2285208953"/>
              </p:ext>
            </p:extLst>
          </p:nvPr>
        </p:nvGraphicFramePr>
        <p:xfrm>
          <a:off x="914401" y="719666"/>
          <a:ext cx="1097280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5441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44"/>
          <p:cNvPicPr>
            <a:picLocks noChangeAspect="1"/>
          </p:cNvPicPr>
          <p:nvPr/>
        </p:nvPicPr>
        <p:blipFill>
          <a:blip r:embed="rId2"/>
          <a:stretch>
            <a:fillRect/>
          </a:stretch>
        </p:blipFill>
        <p:spPr>
          <a:xfrm>
            <a:off x="10370087" y="6435297"/>
            <a:ext cx="1517118" cy="384713"/>
          </a:xfrm>
          <a:prstGeom prst="rect">
            <a:avLst/>
          </a:prstGeom>
        </p:spPr>
      </p:pic>
      <p:cxnSp>
        <p:nvCxnSpPr>
          <p:cNvPr id="46" name="Conector recto 45"/>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a:off x="4035973" y="4822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837127" y="2562896"/>
            <a:ext cx="10251582" cy="1569660"/>
          </a:xfrm>
          <a:prstGeom prst="rect">
            <a:avLst/>
          </a:prstGeom>
          <a:noFill/>
        </p:spPr>
        <p:txBody>
          <a:bodyPr wrap="square" lIns="91440" tIns="45720" rIns="91440" bIns="45720">
            <a:spAutoFit/>
          </a:bodyPr>
          <a:lstStyle/>
          <a:p>
            <a:pPr algn="ctr"/>
            <a:r>
              <a:rPr lang="es-ES" sz="9600" dirty="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GRACIAS</a:t>
            </a:r>
            <a:endParaRPr lang="es-ES" sz="9600" b="0" cap="none" spc="0" dirty="0">
              <a:ln w="0">
                <a:solidFill>
                  <a:srgbClr val="00B050"/>
                </a:solidFill>
              </a:ln>
              <a:solidFill>
                <a:schemeClr val="accent6">
                  <a:lumMod val="60000"/>
                  <a:lumOff val="4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55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redondeado 17"/>
          <p:cNvSpPr/>
          <p:nvPr/>
        </p:nvSpPr>
        <p:spPr>
          <a:xfrm>
            <a:off x="1019000" y="981081"/>
            <a:ext cx="10389961" cy="2560350"/>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9" name="CuadroTexto 18"/>
          <p:cNvSpPr txBox="1"/>
          <p:nvPr/>
        </p:nvSpPr>
        <p:spPr>
          <a:xfrm>
            <a:off x="1069040" y="1107094"/>
            <a:ext cx="10289879" cy="2308324"/>
          </a:xfrm>
          <a:prstGeom prst="rect">
            <a:avLst/>
          </a:prstGeom>
          <a:noFill/>
        </p:spPr>
        <p:txBody>
          <a:bodyPr wrap="square" rtlCol="0">
            <a:spAutoFit/>
          </a:bodyPr>
          <a:lstStyle/>
          <a:p>
            <a:pPr algn="just"/>
            <a:r>
              <a:rPr lang="es-ES" dirty="0"/>
              <a:t>El auge que han tenido los avances tecnológicos genera desafíos, puesto que el uso que le dan a estas tecnologías están siendo encaminadas para buenas y malas aplicaciones. Una de las preocupaciones es el uso de teléfonos móviles, tabletas o cualquier dispositivo capaz de emitir una señal para la activación de artefactos explosivos o filmación de video en lugares de gran circulación de personas u otros sitios estratégicos del país, mediante la utilización de "drones". A pesar que existe en Ecuador una regulación para el uso de "drones", que fue dictada el 17 de septiembre de 2015 por la  Dirección General de Aviación Civil (DGAC, 2015) menciona que no podrán ser operados en las cercanías de las bases aéreas militares o aeródromos, y no detalla más zonas, por lo que genera incertidumbre y peligro a otras áreas estratégicas. </a:t>
            </a:r>
            <a:endParaRPr lang="es-EC" sz="2000" dirty="0"/>
          </a:p>
        </p:txBody>
      </p:sp>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cxnSp>
        <p:nvCxnSpPr>
          <p:cNvPr id="70" name="Conector angular 69"/>
          <p:cNvCxnSpPr>
            <a:cxnSpLocks/>
          </p:cNvCxnSpPr>
          <p:nvPr/>
        </p:nvCxnSpPr>
        <p:spPr>
          <a:xfrm rot="16200000" flipH="1">
            <a:off x="601479" y="2260449"/>
            <a:ext cx="3100327" cy="2292580"/>
          </a:xfrm>
          <a:prstGeom prst="bentConnector3">
            <a:avLst>
              <a:gd name="adj1" fmla="val 103678"/>
            </a:avLst>
          </a:prstGeom>
        </p:spPr>
        <p:style>
          <a:lnRef idx="3">
            <a:schemeClr val="dk1"/>
          </a:lnRef>
          <a:fillRef idx="0">
            <a:schemeClr val="dk1"/>
          </a:fillRef>
          <a:effectRef idx="2">
            <a:schemeClr val="dk1"/>
          </a:effectRef>
          <a:fontRef idx="minor">
            <a:schemeClr val="tx1"/>
          </a:fontRef>
        </p:style>
      </p:cxnSp>
      <p:sp>
        <p:nvSpPr>
          <p:cNvPr id="13" name="Título 1">
            <a:extLst>
              <a:ext uri="{FF2B5EF4-FFF2-40B4-BE49-F238E27FC236}">
                <a16:creationId xmlns="" xmlns:a16="http://schemas.microsoft.com/office/drawing/2014/main" id="{3795F81C-9ABB-47A3-B3E5-6DC2CA95339B}"/>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ANTECEDENTES E IMPORTANCIA</a:t>
            </a:r>
          </a:p>
        </p:txBody>
      </p:sp>
      <p:pic>
        <p:nvPicPr>
          <p:cNvPr id="11" name="Picture 14" descr="Resultado de imagen para interferencia a drones"/>
          <p:cNvPicPr>
            <a:picLocks noChangeAspect="1" noChangeArrowheads="1"/>
          </p:cNvPicPr>
          <p:nvPr/>
        </p:nvPicPr>
        <p:blipFill rotWithShape="1">
          <a:blip r:embed="rId3">
            <a:extLst>
              <a:ext uri="{28A0092B-C50C-407E-A947-70E740481C1C}">
                <a14:useLocalDpi xmlns:a14="http://schemas.microsoft.com/office/drawing/2010/main" val="0"/>
              </a:ext>
            </a:extLst>
          </a:blip>
          <a:srcRect t="15516"/>
          <a:stretch/>
        </p:blipFill>
        <p:spPr bwMode="auto">
          <a:xfrm>
            <a:off x="1322828" y="3841017"/>
            <a:ext cx="5448427" cy="28231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anti  dr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304" y="3803928"/>
            <a:ext cx="4705093" cy="263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23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56" name="Marcador de contenido 2"/>
          <p:cNvSpPr txBox="1">
            <a:spLocks/>
          </p:cNvSpPr>
          <p:nvPr/>
        </p:nvSpPr>
        <p:spPr>
          <a:xfrm>
            <a:off x="8859128" y="5877990"/>
            <a:ext cx="1396179" cy="425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C" sz="2400" dirty="0">
              <a:latin typeface="Arial" panose="020B0604020202020204" pitchFamily="34" charset="0"/>
              <a:cs typeface="Arial" panose="020B0604020202020204" pitchFamily="34" charset="0"/>
            </a:endParaRPr>
          </a:p>
        </p:txBody>
      </p:sp>
      <p:sp>
        <p:nvSpPr>
          <p:cNvPr id="20" name="CuadroTexto 19"/>
          <p:cNvSpPr txBox="1"/>
          <p:nvPr/>
        </p:nvSpPr>
        <p:spPr>
          <a:xfrm>
            <a:off x="463823" y="859920"/>
            <a:ext cx="11264353" cy="5509200"/>
          </a:xfrm>
          <a:prstGeom prst="rect">
            <a:avLst/>
          </a:prstGeom>
          <a:noFill/>
        </p:spPr>
        <p:txBody>
          <a:bodyPr wrap="square" rtlCol="0">
            <a:spAutoFit/>
          </a:bodyPr>
          <a:lstStyle/>
          <a:p>
            <a:pPr algn="just"/>
            <a:r>
              <a:rPr lang="es-ES" sz="2200" b="1" dirty="0"/>
              <a:t>GENERAL</a:t>
            </a:r>
          </a:p>
          <a:p>
            <a:pPr lvl="0" algn="just"/>
            <a:endParaRPr lang="es-EC" sz="2200" dirty="0" smtClean="0"/>
          </a:p>
          <a:p>
            <a:pPr lvl="0" algn="just"/>
            <a:r>
              <a:rPr lang="es-ES" sz="2200" dirty="0"/>
              <a:t>Desarrollar un sistema inhibidor de drones que trabajan en bandas comerciales WIFI para neutralizar y bloquear sus objetivos de vigilancia en zonas estratégicas del estado ecuatoriano.</a:t>
            </a:r>
            <a:endParaRPr lang="es-ES" sz="2200" b="1" dirty="0" smtClean="0"/>
          </a:p>
          <a:p>
            <a:pPr algn="just"/>
            <a:endParaRPr lang="es-ES" sz="2200" b="1" dirty="0" smtClean="0"/>
          </a:p>
          <a:p>
            <a:pPr algn="just"/>
            <a:endParaRPr lang="es-ES" sz="2200" b="1" dirty="0"/>
          </a:p>
          <a:p>
            <a:pPr algn="just"/>
            <a:endParaRPr lang="es-ES" sz="2200" b="1" dirty="0" smtClean="0"/>
          </a:p>
          <a:p>
            <a:pPr algn="just"/>
            <a:r>
              <a:rPr lang="es-ES" sz="2200" b="1" dirty="0" smtClean="0"/>
              <a:t>ESPECÍFICOS</a:t>
            </a:r>
            <a:endParaRPr lang="es-ES" sz="2200" b="1" dirty="0"/>
          </a:p>
          <a:p>
            <a:pPr algn="just"/>
            <a:endParaRPr lang="es-ES" sz="2200" b="1" dirty="0"/>
          </a:p>
          <a:p>
            <a:pPr marL="342900" indent="-342900" algn="just">
              <a:buFont typeface="Arial" panose="020B0604020202020204" pitchFamily="34" charset="0"/>
              <a:buChar char="•"/>
            </a:pPr>
            <a:r>
              <a:rPr lang="es-ES" sz="2200" dirty="0" smtClean="0"/>
              <a:t>Analizar </a:t>
            </a:r>
            <a:r>
              <a:rPr lang="es-ES" sz="2200" dirty="0"/>
              <a:t>las diversas técnicas de inhibición de señales existentes, principalmente aquellas orientadas a sistemas que utilizan “spread spectrum</a:t>
            </a:r>
            <a:r>
              <a:rPr lang="es-ES" sz="2200" dirty="0" smtClean="0"/>
              <a:t>”</a:t>
            </a:r>
          </a:p>
          <a:p>
            <a:pPr marL="342900" indent="-342900" algn="just">
              <a:buFont typeface="Arial" panose="020B0604020202020204" pitchFamily="34" charset="0"/>
              <a:buChar char="•"/>
            </a:pPr>
            <a:r>
              <a:rPr lang="es-ES" sz="2200" dirty="0" smtClean="0"/>
              <a:t>Concebir </a:t>
            </a:r>
            <a:r>
              <a:rPr lang="es-ES" sz="2200" dirty="0"/>
              <a:t>y diseñar técnicas propias de inhibición de las señales de control de drones, a partir de los datos entregados por el sistema que detecta, monitorea, discrimina y localiza estos dispositivos</a:t>
            </a:r>
            <a:r>
              <a:rPr lang="es-ES" sz="2200" dirty="0" smtClean="0"/>
              <a:t>.</a:t>
            </a:r>
          </a:p>
          <a:p>
            <a:pPr marL="342900" indent="-342900" algn="just">
              <a:buFont typeface="Arial" panose="020B0604020202020204" pitchFamily="34" charset="0"/>
              <a:buChar char="•"/>
            </a:pPr>
            <a:r>
              <a:rPr lang="es-ES" sz="2200" dirty="0" smtClean="0"/>
              <a:t>Implementar </a:t>
            </a:r>
            <a:r>
              <a:rPr lang="es-ES" sz="2200" dirty="0"/>
              <a:t>y operar el sistema de inhibición de drones desarrollado, para determinar su desempeño y fundamentalmente el alcance en distancia efectiva a obtener.</a:t>
            </a:r>
          </a:p>
        </p:txBody>
      </p:sp>
      <p:sp>
        <p:nvSpPr>
          <p:cNvPr id="10" name="Título 1">
            <a:extLst>
              <a:ext uri="{FF2B5EF4-FFF2-40B4-BE49-F238E27FC236}">
                <a16:creationId xmlns="" xmlns:a16="http://schemas.microsoft.com/office/drawing/2014/main" id="{B811F21E-997A-4835-A5BF-7B5FEC373603}"/>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OBJETIVOS</a:t>
            </a:r>
          </a:p>
        </p:txBody>
      </p:sp>
      <p:sp>
        <p:nvSpPr>
          <p:cNvPr id="13" name="Rectángulo redondeado 17">
            <a:extLst>
              <a:ext uri="{FF2B5EF4-FFF2-40B4-BE49-F238E27FC236}">
                <a16:creationId xmlns="" xmlns:a16="http://schemas.microsoft.com/office/drawing/2014/main" id="{3B412468-3304-4654-A4FE-21939F3A3E97}"/>
              </a:ext>
            </a:extLst>
          </p:cNvPr>
          <p:cNvSpPr/>
          <p:nvPr/>
        </p:nvSpPr>
        <p:spPr>
          <a:xfrm>
            <a:off x="463823" y="1502176"/>
            <a:ext cx="11264353" cy="159883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4" name="Rectángulo redondeado 17">
            <a:extLst>
              <a:ext uri="{FF2B5EF4-FFF2-40B4-BE49-F238E27FC236}">
                <a16:creationId xmlns="" xmlns:a16="http://schemas.microsoft.com/office/drawing/2014/main" id="{6A3DA4A7-CBAA-4E53-BD24-F97140FA84E2}"/>
              </a:ext>
            </a:extLst>
          </p:cNvPr>
          <p:cNvSpPr/>
          <p:nvPr/>
        </p:nvSpPr>
        <p:spPr>
          <a:xfrm>
            <a:off x="463822" y="3756991"/>
            <a:ext cx="11264353" cy="2546069"/>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2472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1841173" y="451870"/>
            <a:ext cx="8148987"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Espectro Electromagnético</a:t>
            </a:r>
            <a:endParaRPr lang="es-ES" sz="24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 xmlns:a16="http://schemas.microsoft.com/office/drawing/2014/main" id="{0D68B593-3510-48C1-A12C-5B4F19B4C62E}"/>
              </a:ext>
            </a:extLst>
          </p:cNvPr>
          <p:cNvSpPr/>
          <p:nvPr/>
        </p:nvSpPr>
        <p:spPr>
          <a:xfrm>
            <a:off x="1614985" y="700125"/>
            <a:ext cx="8375176" cy="1122743"/>
          </a:xfrm>
          <a:prstGeom prst="rect">
            <a:avLst/>
          </a:prstGeom>
        </p:spPr>
        <p:txBody>
          <a:bodyPr wrap="square">
            <a:spAutoFit/>
          </a:bodyPr>
          <a:lstStyle/>
          <a:p>
            <a:pPr indent="270510" algn="just">
              <a:lnSpc>
                <a:spcPct val="200000"/>
              </a:lnSpc>
              <a:spcAft>
                <a:spcPts val="800"/>
              </a:spcAft>
            </a:pPr>
            <a:r>
              <a:rPr lang="es-EC" dirty="0"/>
              <a:t>Considerando la frecuencia, o la longitud de </a:t>
            </a:r>
            <a:r>
              <a:rPr lang="es-EC" dirty="0" smtClean="0"/>
              <a:t>onda, </a:t>
            </a:r>
            <a:r>
              <a:rPr lang="es-EC" dirty="0"/>
              <a:t>el espectro electromagnético va desde las ondas subsónicas hasta los rayos cósmicos.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ítulo 1">
            <a:extLst>
              <a:ext uri="{FF2B5EF4-FFF2-40B4-BE49-F238E27FC236}">
                <a16:creationId xmlns="" xmlns:a16="http://schemas.microsoft.com/office/drawing/2014/main" id="{2E45407A-CB1D-4AAC-860D-C2803DABCFE2}"/>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sp>
        <p:nvSpPr>
          <p:cNvPr id="8" name="Rectángulo redondeado 17">
            <a:extLst>
              <a:ext uri="{FF2B5EF4-FFF2-40B4-BE49-F238E27FC236}">
                <a16:creationId xmlns="" xmlns:a16="http://schemas.microsoft.com/office/drawing/2014/main" id="{5388C6A9-A0E8-4B06-AC9A-D80753DFF9D6}"/>
              </a:ext>
            </a:extLst>
          </p:cNvPr>
          <p:cNvSpPr/>
          <p:nvPr/>
        </p:nvSpPr>
        <p:spPr>
          <a:xfrm>
            <a:off x="1506946" y="913535"/>
            <a:ext cx="8806638" cy="2561185"/>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pic>
        <p:nvPicPr>
          <p:cNvPr id="9" name="8 Imagen"/>
          <p:cNvPicPr/>
          <p:nvPr/>
        </p:nvPicPr>
        <p:blipFill>
          <a:blip r:embed="rId3">
            <a:extLst>
              <a:ext uri="{28A0092B-C50C-407E-A947-70E740481C1C}">
                <a14:useLocalDpi xmlns:a14="http://schemas.microsoft.com/office/drawing/2010/main" val="0"/>
              </a:ext>
            </a:extLst>
          </a:blip>
          <a:stretch>
            <a:fillRect/>
          </a:stretch>
        </p:blipFill>
        <p:spPr>
          <a:xfrm>
            <a:off x="3503611" y="1822868"/>
            <a:ext cx="5184775" cy="1016000"/>
          </a:xfrm>
          <a:prstGeom prst="rect">
            <a:avLst/>
          </a:prstGeom>
        </p:spPr>
      </p:pic>
      <p:sp>
        <p:nvSpPr>
          <p:cNvPr id="2" name="1 Rectángulo"/>
          <p:cNvSpPr/>
          <p:nvPr/>
        </p:nvSpPr>
        <p:spPr>
          <a:xfrm>
            <a:off x="4013120" y="2851306"/>
            <a:ext cx="4165756" cy="369332"/>
          </a:xfrm>
          <a:prstGeom prst="rect">
            <a:avLst/>
          </a:prstGeom>
        </p:spPr>
        <p:txBody>
          <a:bodyPr wrap="none">
            <a:spAutoFit/>
          </a:bodyPr>
          <a:lstStyle/>
          <a:p>
            <a:r>
              <a:rPr lang="es-EC" dirty="0"/>
              <a:t>Espectro electromagnético de frecuencias.</a:t>
            </a:r>
            <a:endParaRPr lang="es-ES" b="1" dirty="0"/>
          </a:p>
        </p:txBody>
      </p:sp>
      <p:sp>
        <p:nvSpPr>
          <p:cNvPr id="3" name="2 Rectángulo"/>
          <p:cNvSpPr/>
          <p:nvPr/>
        </p:nvSpPr>
        <p:spPr>
          <a:xfrm>
            <a:off x="1566366" y="3476720"/>
            <a:ext cx="8698599" cy="923330"/>
          </a:xfrm>
          <a:prstGeom prst="rect">
            <a:avLst/>
          </a:prstGeom>
        </p:spPr>
        <p:txBody>
          <a:bodyPr wrap="square">
            <a:spAutoFit/>
          </a:bodyPr>
          <a:lstStyle/>
          <a:p>
            <a:pPr algn="just"/>
            <a:r>
              <a:rPr lang="es-EC" dirty="0"/>
              <a:t>Diversos organismos internacionales definen el espectro de radiofrecuencias como una sub-sección del espectro de la figura </a:t>
            </a:r>
            <a:r>
              <a:rPr lang="es-EC" dirty="0" smtClean="0"/>
              <a:t>y </a:t>
            </a:r>
            <a:r>
              <a:rPr lang="es-EC" dirty="0"/>
              <a:t>han separado bandas de frecuencia específicas para la operación y regulación de los diversos sistemas de telecomunicaciones. </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3763621094"/>
              </p:ext>
            </p:extLst>
          </p:nvPr>
        </p:nvGraphicFramePr>
        <p:xfrm>
          <a:off x="1614985" y="4401837"/>
          <a:ext cx="5392420" cy="2286000"/>
        </p:xfrm>
        <a:graphic>
          <a:graphicData uri="http://schemas.openxmlformats.org/drawingml/2006/table">
            <a:tbl>
              <a:tblPr firstRow="1" firstCol="1" bandRow="1">
                <a:tableStyleId>{9D7B26C5-4107-4FEC-AEDC-1716B250A1EF}</a:tableStyleId>
              </a:tblPr>
              <a:tblGrid>
                <a:gridCol w="899160"/>
                <a:gridCol w="1619885"/>
                <a:gridCol w="2873375"/>
              </a:tblGrid>
              <a:tr h="0">
                <a:tc>
                  <a:txBody>
                    <a:bodyPr/>
                    <a:lstStyle/>
                    <a:p>
                      <a:pPr marL="228600" algn="ctr">
                        <a:lnSpc>
                          <a:spcPct val="150000"/>
                        </a:lnSpc>
                        <a:spcAft>
                          <a:spcPts val="0"/>
                        </a:spcAft>
                      </a:pPr>
                      <a:r>
                        <a:rPr lang="es-EC" sz="1000" dirty="0">
                          <a:effectLst/>
                        </a:rPr>
                        <a:t>Número de banda</a:t>
                      </a:r>
                      <a:endParaRPr lang="es-ES" sz="1200" dirty="0">
                        <a:solidFill>
                          <a:srgbClr val="000000"/>
                        </a:solidFill>
                        <a:effectLst/>
                        <a:latin typeface="Calibri"/>
                        <a:ea typeface="Calibri"/>
                        <a:cs typeface="Times New Roman"/>
                      </a:endParaRPr>
                    </a:p>
                  </a:txBody>
                  <a:tcPr marL="68580" marR="68580" marT="0" marB="0"/>
                </a:tc>
                <a:tc>
                  <a:txBody>
                    <a:bodyPr/>
                    <a:lstStyle/>
                    <a:p>
                      <a:pPr marL="228600" algn="just">
                        <a:spcAft>
                          <a:spcPts val="0"/>
                        </a:spcAft>
                      </a:pPr>
                      <a:r>
                        <a:rPr lang="es-EC" sz="1000">
                          <a:effectLst/>
                        </a:rPr>
                        <a:t> </a:t>
                      </a:r>
                      <a:endParaRPr lang="es-ES" sz="1200">
                        <a:effectLst/>
                      </a:endParaRPr>
                    </a:p>
                    <a:p>
                      <a:pPr marL="228600" algn="ctr">
                        <a:lnSpc>
                          <a:spcPct val="150000"/>
                        </a:lnSpc>
                        <a:spcAft>
                          <a:spcPts val="0"/>
                        </a:spcAft>
                      </a:pPr>
                      <a:r>
                        <a:rPr lang="es-EC" sz="1000">
                          <a:effectLst/>
                        </a:rPr>
                        <a:t>Intervalo de frecuencias</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Aft>
                          <a:spcPts val="0"/>
                        </a:spcAft>
                      </a:pPr>
                      <a:r>
                        <a:rPr lang="es-EC" sz="1000" dirty="0">
                          <a:effectLst/>
                        </a:rPr>
                        <a:t> </a:t>
                      </a:r>
                      <a:endParaRPr lang="es-ES" sz="1200" dirty="0">
                        <a:effectLst/>
                      </a:endParaRPr>
                    </a:p>
                    <a:p>
                      <a:pPr marL="228600" algn="just">
                        <a:lnSpc>
                          <a:spcPct val="150000"/>
                        </a:lnSpc>
                        <a:spcAft>
                          <a:spcPts val="0"/>
                        </a:spcAft>
                      </a:pPr>
                      <a:r>
                        <a:rPr lang="es-EC" sz="1000" dirty="0">
                          <a:effectLst/>
                        </a:rPr>
                        <a:t>Designación</a:t>
                      </a:r>
                      <a:endParaRPr lang="es-ES" sz="1200" dirty="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2</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 Hz – 300 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ELF - frecuencias extremamente bajas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3</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300 Hz – 3 kHz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ULF – frecuencias ultra bajas (voz) </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4</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 kHz – 30 kHz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VLF – frecuencias muy bajas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5</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 kHz – 300 kHz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LF – frecuencias bajas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6</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300 kHz – 3 MHz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MF – frecuencias intermedias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7</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 MHz – 30 MHz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HF – frecuencias altas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8</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 MHz – 300 MHz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VHF – frecuencias muy altas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9</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300 MHz – 3 GHz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UHF – frecuencias ultra altas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10</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 GHz – 30 GHz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SHF – frecuencias super altas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11</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 GHz – 300 GHz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a:effectLst/>
                        </a:rPr>
                        <a:t>EHF – frecuencias extremamente altas</a:t>
                      </a:r>
                      <a:endParaRPr lang="es-ES" sz="1200">
                        <a:solidFill>
                          <a:srgbClr val="000000"/>
                        </a:solidFill>
                        <a:effectLst/>
                        <a:latin typeface="Calibri"/>
                        <a:ea typeface="Calibri"/>
                        <a:cs typeface="Times New Roman"/>
                      </a:endParaRPr>
                    </a:p>
                  </a:txBody>
                  <a:tcPr marL="68580" marR="68580" marT="0" marB="0"/>
                </a:tc>
              </a:tr>
              <a:tr h="0">
                <a:tc>
                  <a:txBody>
                    <a:bodyPr/>
                    <a:lstStyle/>
                    <a:p>
                      <a:pPr marL="228600" algn="ctr">
                        <a:spcBef>
                          <a:spcPts val="300"/>
                        </a:spcBef>
                        <a:spcAft>
                          <a:spcPts val="300"/>
                        </a:spcAft>
                      </a:pPr>
                      <a:r>
                        <a:rPr lang="es-EC" sz="1000">
                          <a:effectLst/>
                        </a:rPr>
                        <a:t>12, 13, 14</a:t>
                      </a:r>
                      <a:endParaRPr lang="es-ES" sz="1200">
                        <a:solidFill>
                          <a:srgbClr val="000000"/>
                        </a:solidFill>
                        <a:effectLst/>
                        <a:latin typeface="Calibri"/>
                        <a:ea typeface="Calibri"/>
                        <a:cs typeface="Times New Roman"/>
                      </a:endParaRPr>
                    </a:p>
                  </a:txBody>
                  <a:tcPr marL="68580" marR="68580" marT="0" marB="0"/>
                </a:tc>
                <a:tc>
                  <a:txBody>
                    <a:bodyPr/>
                    <a:lstStyle/>
                    <a:p>
                      <a:pPr marL="228600" algn="ctr">
                        <a:spcBef>
                          <a:spcPts val="300"/>
                        </a:spcBef>
                        <a:spcAft>
                          <a:spcPts val="300"/>
                        </a:spcAft>
                      </a:pPr>
                      <a:r>
                        <a:rPr lang="es-EC" sz="1000">
                          <a:effectLst/>
                        </a:rPr>
                        <a:t>300 GHz – 300 THz</a:t>
                      </a:r>
                      <a:endParaRPr lang="es-ES" sz="1200">
                        <a:solidFill>
                          <a:srgbClr val="000000"/>
                        </a:solidFill>
                        <a:effectLst/>
                        <a:latin typeface="Calibri"/>
                        <a:ea typeface="Calibri"/>
                        <a:cs typeface="Times New Roman"/>
                      </a:endParaRPr>
                    </a:p>
                  </a:txBody>
                  <a:tcPr marL="68580" marR="68580" marT="0" marB="0"/>
                </a:tc>
                <a:tc>
                  <a:txBody>
                    <a:bodyPr/>
                    <a:lstStyle/>
                    <a:p>
                      <a:pPr marL="228600" algn="just">
                        <a:spcBef>
                          <a:spcPts val="300"/>
                        </a:spcBef>
                        <a:spcAft>
                          <a:spcPts val="300"/>
                        </a:spcAft>
                      </a:pPr>
                      <a:r>
                        <a:rPr lang="es-EC" sz="1000" dirty="0">
                          <a:effectLst/>
                        </a:rPr>
                        <a:t>Luz infrarroja</a:t>
                      </a:r>
                      <a:endParaRPr lang="es-ES" sz="1200" dirty="0">
                        <a:solidFill>
                          <a:srgbClr val="000000"/>
                        </a:solidFill>
                        <a:effectLst/>
                        <a:latin typeface="Calibri"/>
                        <a:ea typeface="Calibri"/>
                        <a:cs typeface="Times New Roman"/>
                      </a:endParaRPr>
                    </a:p>
                  </a:txBody>
                  <a:tcPr marL="68580" marR="68580" marT="0" marB="0"/>
                </a:tc>
              </a:tr>
            </a:tbl>
          </a:graphicData>
        </a:graphic>
      </p:graphicFrame>
      <p:sp>
        <p:nvSpPr>
          <p:cNvPr id="6" name="5 Rectángulo"/>
          <p:cNvSpPr/>
          <p:nvPr/>
        </p:nvSpPr>
        <p:spPr>
          <a:xfrm>
            <a:off x="7150608" y="4879771"/>
            <a:ext cx="3850022" cy="923330"/>
          </a:xfrm>
          <a:prstGeom prst="rect">
            <a:avLst/>
          </a:prstGeom>
        </p:spPr>
        <p:txBody>
          <a:bodyPr wrap="square">
            <a:spAutoFit/>
          </a:bodyPr>
          <a:lstStyle/>
          <a:p>
            <a:pPr algn="just"/>
            <a:r>
              <a:rPr lang="es-EC" dirty="0"/>
              <a:t>P</a:t>
            </a:r>
            <a:r>
              <a:rPr lang="es-EC" dirty="0" smtClean="0"/>
              <a:t>or </a:t>
            </a:r>
            <a:r>
              <a:rPr lang="es-EC" dirty="0"/>
              <a:t>el propio objetivo planteado, estará restricto a las bandas de UHF y SHF </a:t>
            </a:r>
            <a:endParaRPr lang="es-ES" dirty="0"/>
          </a:p>
        </p:txBody>
      </p:sp>
    </p:spTree>
    <p:extLst>
      <p:ext uri="{BB962C8B-B14F-4D97-AF65-F5344CB8AC3E}">
        <p14:creationId xmlns:p14="http://schemas.microsoft.com/office/powerpoint/2010/main" val="1833734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7" name="Título 1">
            <a:extLst>
              <a:ext uri="{FF2B5EF4-FFF2-40B4-BE49-F238E27FC236}">
                <a16:creationId xmlns="" xmlns:a16="http://schemas.microsoft.com/office/drawing/2014/main" id="{E545A1C6-9661-4E96-8017-C73E91D7AF0F}"/>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graphicFrame>
        <p:nvGraphicFramePr>
          <p:cNvPr id="4" name="3 Diagrama"/>
          <p:cNvGraphicFramePr/>
          <p:nvPr>
            <p:extLst>
              <p:ext uri="{D42A27DB-BD31-4B8C-83A1-F6EECF244321}">
                <p14:modId xmlns:p14="http://schemas.microsoft.com/office/powerpoint/2010/main" val="1201789520"/>
              </p:ext>
            </p:extLst>
          </p:nvPr>
        </p:nvGraphicFramePr>
        <p:xfrm>
          <a:off x="-198615" y="1364242"/>
          <a:ext cx="8519656" cy="480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327043" y="775454"/>
            <a:ext cx="4443139" cy="369332"/>
          </a:xfrm>
          <a:prstGeom prst="rect">
            <a:avLst/>
          </a:prstGeom>
        </p:spPr>
        <p:txBody>
          <a:bodyPr wrap="none">
            <a:spAutoFit/>
          </a:bodyPr>
          <a:lstStyle/>
          <a:p>
            <a:r>
              <a:rPr lang="es-EC" b="1" dirty="0"/>
              <a:t>Vehículo Aéreo no Tripulado (UAV) – Drones </a:t>
            </a:r>
            <a:endParaRPr lang="es-ES" b="1" dirty="0"/>
          </a:p>
        </p:txBody>
      </p:sp>
      <p:graphicFrame>
        <p:nvGraphicFramePr>
          <p:cNvPr id="6" name="5 Tabla"/>
          <p:cNvGraphicFramePr>
            <a:graphicFrameLocks noGrp="1"/>
          </p:cNvGraphicFramePr>
          <p:nvPr>
            <p:extLst>
              <p:ext uri="{D42A27DB-BD31-4B8C-83A1-F6EECF244321}">
                <p14:modId xmlns:p14="http://schemas.microsoft.com/office/powerpoint/2010/main" val="14910030"/>
              </p:ext>
            </p:extLst>
          </p:nvPr>
        </p:nvGraphicFramePr>
        <p:xfrm>
          <a:off x="6270983" y="877824"/>
          <a:ext cx="5026705" cy="1985521"/>
        </p:xfrm>
        <a:graphic>
          <a:graphicData uri="http://schemas.openxmlformats.org/drawingml/2006/table">
            <a:tbl>
              <a:tblPr firstRow="1" firstCol="1" bandRow="1">
                <a:tableStyleId>{9D7B26C5-4107-4FEC-AEDC-1716B250A1EF}</a:tableStyleId>
              </a:tblPr>
              <a:tblGrid>
                <a:gridCol w="1204067"/>
                <a:gridCol w="1021457"/>
                <a:gridCol w="960587"/>
                <a:gridCol w="880007"/>
                <a:gridCol w="960587"/>
              </a:tblGrid>
              <a:tr h="306089">
                <a:tc>
                  <a:txBody>
                    <a:bodyPr/>
                    <a:lstStyle/>
                    <a:p>
                      <a:pPr marL="228600" algn="ctr">
                        <a:spcAft>
                          <a:spcPts val="0"/>
                        </a:spcAft>
                      </a:pPr>
                      <a:r>
                        <a:rPr lang="es-EC" sz="1000" dirty="0">
                          <a:effectLst/>
                        </a:rPr>
                        <a:t>Modelo</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ctr">
                        <a:spcAft>
                          <a:spcPts val="0"/>
                        </a:spcAft>
                      </a:pPr>
                      <a:r>
                        <a:rPr lang="es-EC" sz="1000">
                          <a:effectLst/>
                        </a:rPr>
                        <a:t>Fabricante</a:t>
                      </a:r>
                      <a:endParaRPr lang="es-ES" sz="1100">
                        <a:solidFill>
                          <a:srgbClr val="000000"/>
                        </a:solidFill>
                        <a:effectLst/>
                        <a:latin typeface="Calibri"/>
                        <a:ea typeface="Calibri"/>
                        <a:cs typeface="Times New Roman"/>
                      </a:endParaRPr>
                    </a:p>
                  </a:txBody>
                  <a:tcPr marL="62609" marR="62609" marT="0" marB="0"/>
                </a:tc>
                <a:tc>
                  <a:txBody>
                    <a:bodyPr/>
                    <a:lstStyle/>
                    <a:p>
                      <a:pPr marL="228600" algn="ctr">
                        <a:spcAft>
                          <a:spcPts val="0"/>
                        </a:spcAft>
                      </a:pPr>
                      <a:r>
                        <a:rPr lang="es-EC" sz="1000">
                          <a:effectLst/>
                        </a:rPr>
                        <a:t>Frecuencia</a:t>
                      </a:r>
                      <a:endParaRPr lang="es-ES" sz="1100">
                        <a:effectLst/>
                      </a:endParaRPr>
                    </a:p>
                    <a:p>
                      <a:pPr marL="228600" algn="ctr">
                        <a:spcAft>
                          <a:spcPts val="0"/>
                        </a:spcAft>
                      </a:pPr>
                      <a:r>
                        <a:rPr lang="es-EC" sz="1000">
                          <a:effectLst/>
                        </a:rPr>
                        <a:t>[GHz]</a:t>
                      </a:r>
                      <a:endParaRPr lang="es-ES" sz="1100">
                        <a:solidFill>
                          <a:srgbClr val="000000"/>
                        </a:solidFill>
                        <a:effectLst/>
                        <a:latin typeface="Calibri"/>
                        <a:ea typeface="Calibri"/>
                        <a:cs typeface="Times New Roman"/>
                      </a:endParaRPr>
                    </a:p>
                  </a:txBody>
                  <a:tcPr marL="62609" marR="62609" marT="0" marB="0"/>
                </a:tc>
                <a:tc>
                  <a:txBody>
                    <a:bodyPr/>
                    <a:lstStyle/>
                    <a:p>
                      <a:pPr marL="228600" algn="ctr">
                        <a:spcAft>
                          <a:spcPts val="0"/>
                        </a:spcAft>
                      </a:pPr>
                      <a:r>
                        <a:rPr lang="es-EC" sz="1000">
                          <a:effectLst/>
                        </a:rPr>
                        <a:t>Peso [gramos]</a:t>
                      </a:r>
                      <a:endParaRPr lang="es-ES" sz="1100">
                        <a:solidFill>
                          <a:srgbClr val="000000"/>
                        </a:solidFill>
                        <a:effectLst/>
                        <a:latin typeface="Calibri"/>
                        <a:ea typeface="Calibri"/>
                        <a:cs typeface="Times New Roman"/>
                      </a:endParaRPr>
                    </a:p>
                  </a:txBody>
                  <a:tcPr marL="62609" marR="62609" marT="0" marB="0"/>
                </a:tc>
                <a:tc>
                  <a:txBody>
                    <a:bodyPr/>
                    <a:lstStyle/>
                    <a:p>
                      <a:pPr marL="228600" algn="ctr">
                        <a:spcAft>
                          <a:spcPts val="0"/>
                        </a:spcAft>
                      </a:pPr>
                      <a:r>
                        <a:rPr lang="es-EC" sz="1000">
                          <a:effectLst/>
                        </a:rPr>
                        <a:t>Costo</a:t>
                      </a:r>
                      <a:endParaRPr lang="es-ES" sz="1100">
                        <a:effectLst/>
                      </a:endParaRPr>
                    </a:p>
                    <a:p>
                      <a:pPr marL="228600" algn="ctr">
                        <a:spcAft>
                          <a:spcPts val="0"/>
                        </a:spcAft>
                      </a:pPr>
                      <a:r>
                        <a:rPr lang="es-EC" sz="1000">
                          <a:effectLst/>
                        </a:rPr>
                        <a:t>[$ USA]</a:t>
                      </a:r>
                      <a:endParaRPr lang="es-ES" sz="1100">
                        <a:solidFill>
                          <a:srgbClr val="000000"/>
                        </a:solidFill>
                        <a:effectLst/>
                        <a:latin typeface="Calibri"/>
                        <a:ea typeface="Calibri"/>
                        <a:cs typeface="Times New Roman"/>
                      </a:endParaRPr>
                    </a:p>
                  </a:txBody>
                  <a:tcPr marL="62609" marR="62609" marT="0" marB="0"/>
                </a:tc>
              </a:tr>
              <a:tr h="292756">
                <a:tc>
                  <a:txBody>
                    <a:bodyPr/>
                    <a:lstStyle/>
                    <a:p>
                      <a:pPr marL="228600" algn="ctr">
                        <a:spcAft>
                          <a:spcPts val="0"/>
                        </a:spcAft>
                      </a:pPr>
                      <a:r>
                        <a:rPr lang="es-EC" sz="1000">
                          <a:effectLst/>
                        </a:rPr>
                        <a:t>Phantom 4</a:t>
                      </a:r>
                      <a:endParaRPr lang="es-ES" sz="110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a:effectLst/>
                        </a:rPr>
                        <a:t> </a:t>
                      </a:r>
                      <a:r>
                        <a:rPr lang="es-EC" sz="1000" dirty="0" err="1" smtClean="0">
                          <a:effectLst/>
                        </a:rPr>
                        <a:t>Dji</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smtClean="0">
                          <a:effectLst/>
                        </a:rPr>
                        <a:t>2.4</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ctr">
                        <a:spcAft>
                          <a:spcPts val="0"/>
                        </a:spcAft>
                      </a:pPr>
                      <a:r>
                        <a:rPr lang="es-EC" sz="1000" dirty="0">
                          <a:effectLst/>
                        </a:rPr>
                        <a:t>1380</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a:effectLst/>
                        </a:rPr>
                        <a:t>   </a:t>
                      </a:r>
                      <a:r>
                        <a:rPr lang="es-EC" sz="1000" dirty="0" smtClean="0">
                          <a:effectLst/>
                        </a:rPr>
                        <a:t>2000</a:t>
                      </a:r>
                      <a:endParaRPr lang="es-ES" sz="1100" dirty="0">
                        <a:solidFill>
                          <a:srgbClr val="000000"/>
                        </a:solidFill>
                        <a:effectLst/>
                        <a:latin typeface="Calibri"/>
                        <a:ea typeface="Calibri"/>
                        <a:cs typeface="Times New Roman"/>
                      </a:endParaRPr>
                    </a:p>
                  </a:txBody>
                  <a:tcPr marL="62609" marR="62609" marT="0" marB="0"/>
                </a:tc>
              </a:tr>
              <a:tr h="306089">
                <a:tc>
                  <a:txBody>
                    <a:bodyPr/>
                    <a:lstStyle/>
                    <a:p>
                      <a:pPr marL="228600" algn="ctr">
                        <a:spcAft>
                          <a:spcPts val="0"/>
                        </a:spcAft>
                      </a:pPr>
                      <a:r>
                        <a:rPr lang="es-EC" sz="1000">
                          <a:effectLst/>
                        </a:rPr>
                        <a:t>Phantom 4 Advanced</a:t>
                      </a:r>
                      <a:endParaRPr lang="es-ES" sz="110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baseline="0" dirty="0" smtClean="0">
                          <a:effectLst/>
                        </a:rPr>
                        <a:t> </a:t>
                      </a:r>
                      <a:r>
                        <a:rPr lang="es-EC" sz="1000" dirty="0" err="1" smtClean="0">
                          <a:effectLst/>
                        </a:rPr>
                        <a:t>Dji</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smtClean="0">
                          <a:effectLst/>
                        </a:rPr>
                        <a:t>2.4</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ctr">
                        <a:spcAft>
                          <a:spcPts val="0"/>
                        </a:spcAft>
                      </a:pPr>
                      <a:r>
                        <a:rPr lang="es-EC" sz="1000" dirty="0">
                          <a:effectLst/>
                        </a:rPr>
                        <a:t>1368</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a:effectLst/>
                        </a:rPr>
                        <a:t>  </a:t>
                      </a:r>
                      <a:r>
                        <a:rPr lang="es-EC" sz="1000" dirty="0" smtClean="0">
                          <a:effectLst/>
                        </a:rPr>
                        <a:t>1750</a:t>
                      </a:r>
                      <a:endParaRPr lang="es-ES" sz="1100" dirty="0">
                        <a:solidFill>
                          <a:srgbClr val="000000"/>
                        </a:solidFill>
                        <a:effectLst/>
                        <a:latin typeface="Calibri"/>
                        <a:ea typeface="Calibri"/>
                        <a:cs typeface="Times New Roman"/>
                      </a:endParaRPr>
                    </a:p>
                  </a:txBody>
                  <a:tcPr marL="62609" marR="62609" marT="0" marB="0"/>
                </a:tc>
              </a:tr>
              <a:tr h="306089">
                <a:tc>
                  <a:txBody>
                    <a:bodyPr/>
                    <a:lstStyle/>
                    <a:p>
                      <a:pPr marL="228600" algn="ctr">
                        <a:spcAft>
                          <a:spcPts val="0"/>
                        </a:spcAft>
                      </a:pPr>
                      <a:r>
                        <a:rPr lang="es-EC" sz="1000">
                          <a:effectLst/>
                        </a:rPr>
                        <a:t>Phantom FC40</a:t>
                      </a:r>
                      <a:endParaRPr lang="es-ES" sz="110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a:effectLst/>
                        </a:rPr>
                        <a:t> </a:t>
                      </a:r>
                      <a:r>
                        <a:rPr lang="es-EC" sz="1000" dirty="0" err="1" smtClean="0">
                          <a:effectLst/>
                        </a:rPr>
                        <a:t>Dji</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smtClean="0">
                          <a:effectLst/>
                        </a:rPr>
                        <a:t>2.4 </a:t>
                      </a:r>
                      <a:r>
                        <a:rPr lang="es-EC" sz="1000" dirty="0">
                          <a:effectLst/>
                        </a:rPr>
                        <a:t>y 5.8</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ctr">
                        <a:spcAft>
                          <a:spcPts val="0"/>
                        </a:spcAft>
                      </a:pPr>
                      <a:r>
                        <a:rPr lang="es-EC" sz="1000" dirty="0">
                          <a:effectLst/>
                        </a:rPr>
                        <a:t>1200</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just">
                        <a:spcAft>
                          <a:spcPts val="0"/>
                        </a:spcAft>
                      </a:pPr>
                      <a:r>
                        <a:rPr lang="es-EC" sz="1000" dirty="0">
                          <a:effectLst/>
                        </a:rPr>
                        <a:t> </a:t>
                      </a:r>
                      <a:r>
                        <a:rPr lang="es-EC" sz="1000" dirty="0" smtClean="0">
                          <a:effectLst/>
                        </a:rPr>
                        <a:t>700</a:t>
                      </a:r>
                      <a:endParaRPr lang="es-ES" sz="1100" dirty="0">
                        <a:solidFill>
                          <a:srgbClr val="000000"/>
                        </a:solidFill>
                        <a:effectLst/>
                        <a:latin typeface="Calibri"/>
                        <a:ea typeface="Calibri"/>
                        <a:cs typeface="Times New Roman"/>
                      </a:endParaRPr>
                    </a:p>
                  </a:txBody>
                  <a:tcPr marL="62609" marR="62609" marT="0" marB="0"/>
                </a:tc>
              </a:tr>
              <a:tr h="188407">
                <a:tc>
                  <a:txBody>
                    <a:bodyPr/>
                    <a:lstStyle/>
                    <a:p>
                      <a:pPr marL="228600" algn="just">
                        <a:spcBef>
                          <a:spcPts val="200"/>
                        </a:spcBef>
                        <a:spcAft>
                          <a:spcPts val="200"/>
                        </a:spcAft>
                      </a:pPr>
                      <a:r>
                        <a:rPr lang="es-EC" sz="1000">
                          <a:effectLst/>
                        </a:rPr>
                        <a:t>AR.Drone</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Parrot</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2.4</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smtClean="0">
                          <a:effectLst/>
                        </a:rPr>
                        <a:t>    420</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smtClean="0">
                          <a:effectLst/>
                        </a:rPr>
                        <a:t> 320</a:t>
                      </a:r>
                      <a:endParaRPr lang="es-ES" sz="1100" dirty="0">
                        <a:solidFill>
                          <a:srgbClr val="000000"/>
                        </a:solidFill>
                        <a:effectLst/>
                        <a:latin typeface="Calibri"/>
                        <a:ea typeface="Calibri"/>
                        <a:cs typeface="Times New Roman"/>
                      </a:endParaRPr>
                    </a:p>
                  </a:txBody>
                  <a:tcPr marL="62609" marR="62609" marT="0" marB="0"/>
                </a:tc>
              </a:tr>
              <a:tr h="198842">
                <a:tc>
                  <a:txBody>
                    <a:bodyPr/>
                    <a:lstStyle/>
                    <a:p>
                      <a:pPr marL="228600" algn="just">
                        <a:spcBef>
                          <a:spcPts val="200"/>
                        </a:spcBef>
                        <a:spcAft>
                          <a:spcPts val="200"/>
                        </a:spcAft>
                      </a:pPr>
                      <a:r>
                        <a:rPr lang="es-EC" sz="1000">
                          <a:effectLst/>
                        </a:rPr>
                        <a:t>Bebop 2</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Parrot</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a:effectLst/>
                        </a:rPr>
                        <a:t>2.4</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smtClean="0">
                          <a:effectLst/>
                        </a:rPr>
                        <a:t>    500</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a:effectLst/>
                        </a:rPr>
                        <a:t>580</a:t>
                      </a:r>
                      <a:endParaRPr lang="es-ES" sz="1100" dirty="0">
                        <a:solidFill>
                          <a:srgbClr val="000000"/>
                        </a:solidFill>
                        <a:effectLst/>
                        <a:latin typeface="Calibri"/>
                        <a:ea typeface="Calibri"/>
                        <a:cs typeface="Times New Roman"/>
                      </a:endParaRPr>
                    </a:p>
                  </a:txBody>
                  <a:tcPr marL="62609" marR="62609" marT="0" marB="0"/>
                </a:tc>
              </a:tr>
              <a:tr h="188407">
                <a:tc>
                  <a:txBody>
                    <a:bodyPr/>
                    <a:lstStyle/>
                    <a:p>
                      <a:pPr marL="228600" algn="just">
                        <a:spcBef>
                          <a:spcPts val="200"/>
                        </a:spcBef>
                        <a:spcAft>
                          <a:spcPts val="200"/>
                        </a:spcAft>
                        <a:tabLst>
                          <a:tab pos="641350" algn="l"/>
                        </a:tabLst>
                      </a:pPr>
                      <a:r>
                        <a:rPr lang="es-EC" sz="1000">
                          <a:effectLst/>
                        </a:rPr>
                        <a:t>Disco FPV</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Parrot</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2.4</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smtClean="0">
                          <a:effectLst/>
                        </a:rPr>
                        <a:t>   750</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1390</a:t>
                      </a:r>
                      <a:endParaRPr lang="es-ES" sz="1100">
                        <a:solidFill>
                          <a:srgbClr val="000000"/>
                        </a:solidFill>
                        <a:effectLst/>
                        <a:latin typeface="Calibri"/>
                        <a:ea typeface="Calibri"/>
                        <a:cs typeface="Times New Roman"/>
                      </a:endParaRPr>
                    </a:p>
                  </a:txBody>
                  <a:tcPr marL="62609" marR="62609" marT="0" marB="0"/>
                </a:tc>
              </a:tr>
              <a:tr h="198842">
                <a:tc>
                  <a:txBody>
                    <a:bodyPr/>
                    <a:lstStyle/>
                    <a:p>
                      <a:pPr marL="228600" algn="just">
                        <a:spcBef>
                          <a:spcPts val="200"/>
                        </a:spcBef>
                        <a:spcAft>
                          <a:spcPts val="200"/>
                        </a:spcAft>
                      </a:pPr>
                      <a:r>
                        <a:rPr lang="es-EC" sz="1000">
                          <a:effectLst/>
                        </a:rPr>
                        <a:t>Jumping Race</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Parrot</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a:effectLst/>
                        </a:rPr>
                        <a:t>2.4 y 5.8</a:t>
                      </a:r>
                      <a:endParaRPr lang="es-ES" sz="110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smtClean="0">
                          <a:effectLst/>
                        </a:rPr>
                        <a:t>   205</a:t>
                      </a:r>
                      <a:endParaRPr lang="es-ES" sz="1100" dirty="0">
                        <a:solidFill>
                          <a:srgbClr val="000000"/>
                        </a:solidFill>
                        <a:effectLst/>
                        <a:latin typeface="Calibri"/>
                        <a:ea typeface="Calibri"/>
                        <a:cs typeface="Times New Roman"/>
                      </a:endParaRPr>
                    </a:p>
                  </a:txBody>
                  <a:tcPr marL="62609" marR="62609" marT="0" marB="0"/>
                </a:tc>
                <a:tc>
                  <a:txBody>
                    <a:bodyPr/>
                    <a:lstStyle/>
                    <a:p>
                      <a:pPr marL="228600" algn="l">
                        <a:spcBef>
                          <a:spcPts val="200"/>
                        </a:spcBef>
                        <a:spcAft>
                          <a:spcPts val="200"/>
                        </a:spcAft>
                      </a:pPr>
                      <a:r>
                        <a:rPr lang="es-EC" sz="1000" dirty="0">
                          <a:effectLst/>
                        </a:rPr>
                        <a:t>170</a:t>
                      </a:r>
                      <a:endParaRPr lang="es-ES" sz="1100" dirty="0">
                        <a:solidFill>
                          <a:srgbClr val="000000"/>
                        </a:solidFill>
                        <a:effectLst/>
                        <a:latin typeface="Calibri"/>
                        <a:ea typeface="Calibri"/>
                        <a:cs typeface="Times New Roman"/>
                      </a:endParaRPr>
                    </a:p>
                  </a:txBody>
                  <a:tcPr marL="62609" marR="62609" marT="0" marB="0"/>
                </a:tc>
              </a:tr>
            </a:tbl>
          </a:graphicData>
        </a:graphic>
      </p:graphicFrame>
    </p:spTree>
    <p:extLst>
      <p:ext uri="{BB962C8B-B14F-4D97-AF65-F5344CB8AC3E}">
        <p14:creationId xmlns:p14="http://schemas.microsoft.com/office/powerpoint/2010/main" val="396534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20" name="CuadroTexto 19"/>
          <p:cNvSpPr txBox="1"/>
          <p:nvPr/>
        </p:nvSpPr>
        <p:spPr>
          <a:xfrm>
            <a:off x="148857" y="1090906"/>
            <a:ext cx="11738348" cy="1200329"/>
          </a:xfrm>
          <a:prstGeom prst="rect">
            <a:avLst/>
          </a:prstGeom>
          <a:noFill/>
        </p:spPr>
        <p:txBody>
          <a:bodyPr wrap="square" rtlCol="0">
            <a:spAutoFit/>
          </a:bodyPr>
          <a:lstStyle/>
          <a:p>
            <a:pPr algn="just"/>
            <a:r>
              <a:rPr lang="es-ES" sz="2400" dirty="0"/>
              <a:t> </a:t>
            </a:r>
            <a:endParaRPr lang="es-ES" sz="2400" b="1" dirty="0"/>
          </a:p>
          <a:p>
            <a:pPr algn="just"/>
            <a:endParaRPr lang="es-EC" sz="2400" dirty="0"/>
          </a:p>
          <a:p>
            <a:pPr algn="just"/>
            <a:endParaRPr lang="es-ES" sz="2400" dirty="0"/>
          </a:p>
        </p:txBody>
      </p:sp>
      <p:sp>
        <p:nvSpPr>
          <p:cNvPr id="3" name="Rectángulo 2"/>
          <p:cNvSpPr/>
          <p:nvPr/>
        </p:nvSpPr>
        <p:spPr>
          <a:xfrm>
            <a:off x="520545" y="733965"/>
            <a:ext cx="11174150" cy="4093428"/>
          </a:xfrm>
          <a:prstGeom prst="rect">
            <a:avLst/>
          </a:prstGeom>
        </p:spPr>
        <p:txBody>
          <a:bodyPr wrap="square">
            <a:spAutoFit/>
          </a:bodyPr>
          <a:lstStyle/>
          <a:p>
            <a:pPr algn="ctr"/>
            <a:r>
              <a:rPr lang="es-ES" sz="2400" b="1" dirty="0" smtClean="0"/>
              <a:t>GUERRA ELECTRÓNICA</a:t>
            </a:r>
          </a:p>
          <a:p>
            <a:pPr algn="ctr"/>
            <a:endParaRPr lang="es-ES" sz="2400" b="1" dirty="0"/>
          </a:p>
          <a:p>
            <a:pPr algn="just"/>
            <a:r>
              <a:rPr lang="es-EC" sz="2400" dirty="0"/>
              <a:t>Guerra electrónica (“</a:t>
            </a:r>
            <a:r>
              <a:rPr lang="es-EC" sz="2400" dirty="0" err="1"/>
              <a:t>Electronic</a:t>
            </a:r>
            <a:r>
              <a:rPr lang="es-EC" sz="2400" dirty="0"/>
              <a:t> </a:t>
            </a:r>
            <a:r>
              <a:rPr lang="es-EC" sz="2400" dirty="0" err="1"/>
              <a:t>Warfare</a:t>
            </a:r>
            <a:r>
              <a:rPr lang="es-EC" sz="2400" dirty="0"/>
              <a:t>” - EW) es la representación general de acciones militares que involucran la utilización de energía electromagnética con el fin de determinar, aprovechar, explotar, reducir o prevenir el empleo hostil del espectro electromagnético por parte del enemigo y a su vez apropiarse del espectro en beneficio propio, logrando obtener un reconocimiento inmediato de una amenaza </a:t>
            </a:r>
            <a:endParaRPr lang="es-EC" sz="2200" dirty="0"/>
          </a:p>
          <a:p>
            <a:pPr algn="ctr"/>
            <a:endParaRPr lang="es-EC" sz="2200" b="1" dirty="0"/>
          </a:p>
          <a:p>
            <a:pPr algn="ctr"/>
            <a:r>
              <a:rPr lang="es-EC" sz="2200" b="1" dirty="0"/>
              <a:t>Clasificación</a:t>
            </a:r>
            <a:endParaRPr lang="es-EC" sz="2400" b="1" dirty="0"/>
          </a:p>
          <a:p>
            <a:pPr algn="just"/>
            <a:endParaRPr lang="es-EC" sz="2400" dirty="0"/>
          </a:p>
          <a:p>
            <a:pPr algn="just"/>
            <a:endParaRPr lang="es-EC" sz="2400" b="1" dirty="0"/>
          </a:p>
        </p:txBody>
      </p:sp>
      <p:sp>
        <p:nvSpPr>
          <p:cNvPr id="9" name="Rectángulo redondeado 14">
            <a:extLst>
              <a:ext uri="{FF2B5EF4-FFF2-40B4-BE49-F238E27FC236}">
                <a16:creationId xmlns="" xmlns:a16="http://schemas.microsoft.com/office/drawing/2014/main" id="{7E556916-0363-4F28-891E-DFFA91E110E0}"/>
              </a:ext>
            </a:extLst>
          </p:cNvPr>
          <p:cNvSpPr/>
          <p:nvPr/>
        </p:nvSpPr>
        <p:spPr>
          <a:xfrm>
            <a:off x="725261" y="4147175"/>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Medidas Electrónicas de apoyo ESM</a:t>
            </a:r>
            <a:endParaRPr lang="es-EC" sz="2000" dirty="0"/>
          </a:p>
        </p:txBody>
      </p:sp>
      <p:sp>
        <p:nvSpPr>
          <p:cNvPr id="11" name="Rectángulo redondeado 14">
            <a:extLst>
              <a:ext uri="{FF2B5EF4-FFF2-40B4-BE49-F238E27FC236}">
                <a16:creationId xmlns="" xmlns:a16="http://schemas.microsoft.com/office/drawing/2014/main" id="{E7949721-654D-4A5D-A961-1950FA40C917}"/>
              </a:ext>
            </a:extLst>
          </p:cNvPr>
          <p:cNvSpPr/>
          <p:nvPr/>
        </p:nvSpPr>
        <p:spPr>
          <a:xfrm>
            <a:off x="4398784" y="4110441"/>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Contramedidas electrónicas ECM</a:t>
            </a:r>
            <a:endParaRPr lang="es-EC" sz="2000" dirty="0"/>
          </a:p>
        </p:txBody>
      </p:sp>
      <p:sp>
        <p:nvSpPr>
          <p:cNvPr id="12" name="Rectángulo redondeado 14">
            <a:extLst>
              <a:ext uri="{FF2B5EF4-FFF2-40B4-BE49-F238E27FC236}">
                <a16:creationId xmlns="" xmlns:a16="http://schemas.microsoft.com/office/drawing/2014/main" id="{90D0E46E-2B9A-4C16-89B2-EF75E63C65EB}"/>
              </a:ext>
            </a:extLst>
          </p:cNvPr>
          <p:cNvSpPr/>
          <p:nvPr/>
        </p:nvSpPr>
        <p:spPr>
          <a:xfrm>
            <a:off x="8277023" y="4062711"/>
            <a:ext cx="2836804" cy="158336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a:t>Contra-contramedidas electrónicas ECCM</a:t>
            </a:r>
            <a:endParaRPr lang="es-EC" sz="2000" dirty="0"/>
          </a:p>
        </p:txBody>
      </p:sp>
      <p:sp>
        <p:nvSpPr>
          <p:cNvPr id="13" name="Título 1">
            <a:extLst>
              <a:ext uri="{FF2B5EF4-FFF2-40B4-BE49-F238E27FC236}">
                <a16:creationId xmlns="" xmlns:a16="http://schemas.microsoft.com/office/drawing/2014/main" id="{2346EDE8-347C-41E9-8895-8CBD4C764016}"/>
              </a:ext>
            </a:extLst>
          </p:cNvPr>
          <p:cNvSpPr>
            <a:spLocks noGrp="1"/>
          </p:cNvSpPr>
          <p:nvPr>
            <p:ph type="title"/>
          </p:nvPr>
        </p:nvSpPr>
        <p:spPr>
          <a:xfrm>
            <a:off x="0" y="0"/>
            <a:ext cx="12192000" cy="536396"/>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sp>
        <p:nvSpPr>
          <p:cNvPr id="14" name="Rectángulo redondeado 17">
            <a:extLst>
              <a:ext uri="{FF2B5EF4-FFF2-40B4-BE49-F238E27FC236}">
                <a16:creationId xmlns="" xmlns:a16="http://schemas.microsoft.com/office/drawing/2014/main" id="{C394870A-A5A7-42D9-B1B7-30B09E8F6C7A}"/>
              </a:ext>
            </a:extLst>
          </p:cNvPr>
          <p:cNvSpPr/>
          <p:nvPr/>
        </p:nvSpPr>
        <p:spPr>
          <a:xfrm>
            <a:off x="463823" y="1499616"/>
            <a:ext cx="11264353" cy="182640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Tree>
    <p:extLst>
      <p:ext uri="{BB962C8B-B14F-4D97-AF65-F5344CB8AC3E}">
        <p14:creationId xmlns:p14="http://schemas.microsoft.com/office/powerpoint/2010/main" val="426756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recto 32"/>
          <p:cNvCxnSpPr/>
          <p:nvPr/>
        </p:nvCxnSpPr>
        <p:spPr>
          <a:xfrm flipH="1">
            <a:off x="148857" y="6710826"/>
            <a:ext cx="10164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152395" y="6664215"/>
            <a:ext cx="1016472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a:blip r:embed="rId2"/>
          <a:stretch>
            <a:fillRect/>
          </a:stretch>
        </p:blipFill>
        <p:spPr>
          <a:xfrm>
            <a:off x="10370087" y="6435297"/>
            <a:ext cx="1517118" cy="384713"/>
          </a:xfrm>
          <a:prstGeom prst="rect">
            <a:avLst/>
          </a:prstGeom>
        </p:spPr>
      </p:pic>
      <p:sp>
        <p:nvSpPr>
          <p:cNvPr id="13" name="CuadroTexto 19"/>
          <p:cNvSpPr txBox="1"/>
          <p:nvPr/>
        </p:nvSpPr>
        <p:spPr>
          <a:xfrm>
            <a:off x="-32654" y="811322"/>
            <a:ext cx="11738348"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Estrategias </a:t>
            </a:r>
            <a:r>
              <a:rPr lang="es-EC" sz="2400" b="1" dirty="0">
                <a:latin typeface="Arial" panose="020B0604020202020204" pitchFamily="34" charset="0"/>
                <a:cs typeface="Arial" panose="020B0604020202020204" pitchFamily="34" charset="0"/>
              </a:rPr>
              <a:t>para generar interferencias intencionales o Jamming</a:t>
            </a:r>
            <a:endParaRPr lang="es-ES" sz="2400" b="1" dirty="0">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3F456C66-33AB-4C36-87EE-149A273CB60E}"/>
              </a:ext>
            </a:extLst>
          </p:cNvPr>
          <p:cNvSpPr>
            <a:spLocks noGrp="1"/>
          </p:cNvSpPr>
          <p:nvPr>
            <p:ph type="title"/>
          </p:nvPr>
        </p:nvSpPr>
        <p:spPr>
          <a:xfrm>
            <a:off x="838200" y="365126"/>
            <a:ext cx="10515600" cy="907862"/>
          </a:xfrm>
          <a:solidFill>
            <a:schemeClr val="accent6">
              <a:lumMod val="60000"/>
              <a:lumOff val="40000"/>
            </a:schemeClr>
          </a:solidFill>
        </p:spPr>
        <p:txBody>
          <a:bodyPr>
            <a:normAutofit/>
          </a:bodyPr>
          <a:lstStyle/>
          <a:p>
            <a:r>
              <a:rPr lang="es-EC" sz="2800" b="1" dirty="0">
                <a:latin typeface="Arial" panose="020B0604020202020204" pitchFamily="34" charset="0"/>
                <a:cs typeface="Arial" panose="020B0604020202020204" pitchFamily="34" charset="0"/>
              </a:rPr>
              <a:t>FUNDAMENTOS TEÓRICOS </a:t>
            </a:r>
          </a:p>
        </p:txBody>
      </p:sp>
      <p:sp>
        <p:nvSpPr>
          <p:cNvPr id="5" name="4 Marcador de contenido"/>
          <p:cNvSpPr>
            <a:spLocks noGrp="1"/>
          </p:cNvSpPr>
          <p:nvPr>
            <p:ph sz="half" idx="1"/>
          </p:nvPr>
        </p:nvSpPr>
        <p:spPr>
          <a:xfrm>
            <a:off x="838200" y="1272987"/>
            <a:ext cx="5181600" cy="4903976"/>
          </a:xfrm>
        </p:spPr>
        <p:txBody>
          <a:bodyPr>
            <a:normAutofit/>
          </a:bodyPr>
          <a:lstStyle/>
          <a:p>
            <a:pPr marL="228600" lvl="2">
              <a:spcBef>
                <a:spcPts val="1000"/>
              </a:spcBef>
            </a:pPr>
            <a:r>
              <a:rPr lang="es-EC" b="1" dirty="0"/>
              <a:t>Generación de señales de interferencia por la adición de ruido </a:t>
            </a:r>
            <a:r>
              <a:rPr lang="es-EC" b="1" dirty="0" smtClean="0"/>
              <a:t>:</a:t>
            </a:r>
          </a:p>
          <a:p>
            <a:pPr marL="685800" lvl="3">
              <a:spcBef>
                <a:spcPts val="1000"/>
              </a:spcBef>
            </a:pPr>
            <a:r>
              <a:rPr lang="es-EC" dirty="0"/>
              <a:t>Jamming por ruido de </a:t>
            </a:r>
            <a:r>
              <a:rPr lang="es-EC" dirty="0" smtClean="0"/>
              <a:t>banda-ancha</a:t>
            </a:r>
          </a:p>
          <a:p>
            <a:pPr marL="685800" lvl="3">
              <a:spcBef>
                <a:spcPts val="1000"/>
              </a:spcBef>
            </a:pPr>
            <a:r>
              <a:rPr lang="es-EC" dirty="0"/>
              <a:t>Jamming por ruido de banda-parcial</a:t>
            </a:r>
            <a:endParaRPr lang="es-ES" dirty="0"/>
          </a:p>
          <a:p>
            <a:pPr marL="685800" lvl="3">
              <a:spcBef>
                <a:spcPts val="1000"/>
              </a:spcBef>
            </a:pPr>
            <a:r>
              <a:rPr lang="es-EC" dirty="0" smtClean="0"/>
              <a:t> </a:t>
            </a:r>
            <a:r>
              <a:rPr lang="es-EC" dirty="0"/>
              <a:t>Jamming por ruido de banda </a:t>
            </a:r>
            <a:r>
              <a:rPr lang="es-EC" dirty="0" smtClean="0"/>
              <a:t>angosta</a:t>
            </a:r>
          </a:p>
          <a:p>
            <a:pPr marL="685800" lvl="3">
              <a:spcBef>
                <a:spcPts val="1000"/>
              </a:spcBef>
            </a:pPr>
            <a:endParaRPr lang="es-EC" dirty="0"/>
          </a:p>
          <a:p>
            <a:pPr marL="228600" lvl="2">
              <a:spcBef>
                <a:spcPts val="1000"/>
              </a:spcBef>
            </a:pPr>
            <a:r>
              <a:rPr lang="es-EC" b="1" dirty="0"/>
              <a:t>Generación de señales de interferencia </a:t>
            </a:r>
            <a:r>
              <a:rPr lang="es-EC" b="1" dirty="0" smtClean="0"/>
              <a:t>por </a:t>
            </a:r>
            <a:r>
              <a:rPr lang="en-US" b="1" dirty="0" smtClean="0"/>
              <a:t>tonos</a:t>
            </a:r>
            <a:endParaRPr lang="es-ES" b="1" dirty="0" smtClean="0"/>
          </a:p>
          <a:p>
            <a:pPr marL="228600" lvl="2">
              <a:spcBef>
                <a:spcPts val="1000"/>
              </a:spcBef>
            </a:pPr>
            <a:endParaRPr lang="en-US" b="1" dirty="0"/>
          </a:p>
          <a:p>
            <a:pPr marL="228600" lvl="2">
              <a:spcBef>
                <a:spcPts val="1000"/>
              </a:spcBef>
            </a:pPr>
            <a:r>
              <a:rPr lang="es-EC" b="1" dirty="0"/>
              <a:t>Generación de señales de interferencia por pulsos.</a:t>
            </a:r>
            <a:endParaRPr lang="es-ES" b="1" dirty="0"/>
          </a:p>
          <a:p>
            <a:pPr marL="228600" lvl="2">
              <a:spcBef>
                <a:spcPts val="1000"/>
              </a:spcBef>
            </a:pPr>
            <a:endParaRPr lang="es-ES" dirty="0" smtClean="0"/>
          </a:p>
          <a:p>
            <a:pPr marL="685800" lvl="3">
              <a:spcBef>
                <a:spcPts val="1000"/>
              </a:spcBef>
            </a:pPr>
            <a:endParaRPr lang="es-ES" dirty="0"/>
          </a:p>
          <a:p>
            <a:pPr marL="685800" lvl="3">
              <a:spcBef>
                <a:spcPts val="1000"/>
              </a:spcBef>
            </a:pPr>
            <a:endParaRPr lang="es-ES" b="1" dirty="0"/>
          </a:p>
          <a:p>
            <a:endParaRPr lang="es-ES" dirty="0"/>
          </a:p>
        </p:txBody>
      </p:sp>
      <p:sp>
        <p:nvSpPr>
          <p:cNvPr id="6" name="5 Marcador de contenido"/>
          <p:cNvSpPr>
            <a:spLocks noGrp="1"/>
          </p:cNvSpPr>
          <p:nvPr>
            <p:ph sz="half" idx="2"/>
          </p:nvPr>
        </p:nvSpPr>
        <p:spPr>
          <a:xfrm>
            <a:off x="6172200" y="1272987"/>
            <a:ext cx="5181600" cy="4903976"/>
          </a:xfrm>
        </p:spPr>
        <p:txBody>
          <a:bodyPr>
            <a:normAutofit/>
          </a:bodyPr>
          <a:lstStyle/>
          <a:p>
            <a:pPr marL="228600" lvl="2">
              <a:spcBef>
                <a:spcPts val="1000"/>
              </a:spcBef>
            </a:pPr>
            <a:r>
              <a:rPr lang="es-EC" b="1" dirty="0"/>
              <a:t>Generación de señales de interferencia por barrido.</a:t>
            </a:r>
          </a:p>
          <a:p>
            <a:pPr marL="228600" lvl="2">
              <a:spcBef>
                <a:spcPts val="1000"/>
              </a:spcBef>
            </a:pPr>
            <a:endParaRPr lang="es-EC" b="1" dirty="0" smtClean="0"/>
          </a:p>
          <a:p>
            <a:pPr marL="228600" lvl="2">
              <a:spcBef>
                <a:spcPts val="1000"/>
              </a:spcBef>
            </a:pPr>
            <a:r>
              <a:rPr lang="es-EC" b="1" dirty="0" smtClean="0"/>
              <a:t>Generación </a:t>
            </a:r>
            <a:r>
              <a:rPr lang="es-EC" b="1" dirty="0"/>
              <a:t>de señales de interferencia por seguimiento</a:t>
            </a:r>
            <a:r>
              <a:rPr lang="es-EC" b="1" dirty="0" smtClean="0"/>
              <a:t>.</a:t>
            </a:r>
          </a:p>
          <a:p>
            <a:pPr marL="228600" lvl="2">
              <a:spcBef>
                <a:spcPts val="1000"/>
              </a:spcBef>
            </a:pPr>
            <a:endParaRPr lang="es-EC" b="1" dirty="0"/>
          </a:p>
          <a:p>
            <a:pPr marL="228600" lvl="2">
              <a:spcBef>
                <a:spcPts val="1000"/>
              </a:spcBef>
            </a:pPr>
            <a:r>
              <a:rPr lang="es-EC" b="1" dirty="0"/>
              <a:t>Generación de señales de interferencia inteligente</a:t>
            </a:r>
            <a:endParaRPr lang="es-ES" b="1" dirty="0"/>
          </a:p>
          <a:p>
            <a:pPr marL="228600" lvl="2">
              <a:spcBef>
                <a:spcPts val="1000"/>
              </a:spcBef>
            </a:pPr>
            <a:endParaRPr lang="es-ES" b="1" dirty="0"/>
          </a:p>
        </p:txBody>
      </p:sp>
    </p:spTree>
    <p:extLst>
      <p:ext uri="{BB962C8B-B14F-4D97-AF65-F5344CB8AC3E}">
        <p14:creationId xmlns:p14="http://schemas.microsoft.com/office/powerpoint/2010/main" val="3495288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10941</TotalTime>
  <Words>4109</Words>
  <Application>Microsoft Office PowerPoint</Application>
  <PresentationFormat>Personalizado</PresentationFormat>
  <Paragraphs>494</Paragraphs>
  <Slides>36</Slides>
  <Notes>0</Notes>
  <HiddenSlides>0</HiddenSlides>
  <MMClips>1</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TEMA: DESARROLLO DE UN SISTEMA INHIBIDOR DE DRONES EN LAS BANDAS COMERCIALES 2.4 Y 5.8 GHZ, WIFI. </vt:lpstr>
      <vt:lpstr>CONTENIDO GENERAL</vt:lpstr>
      <vt:lpstr>Presentación de PowerPoint</vt:lpstr>
      <vt:lpstr>ANTECEDENTES E IMPORTANCIA</vt:lpstr>
      <vt:lpstr>OBJETIVOS</vt:lpstr>
      <vt:lpstr>FUNDAMENTOS TEÓRICOS </vt:lpstr>
      <vt:lpstr>FUNDAMENTOS TEÓRICOS </vt:lpstr>
      <vt:lpstr>FUNDAMENTOS TEÓRICOS </vt:lpstr>
      <vt:lpstr>FUNDAMENTOS TEÓRICOS </vt:lpstr>
      <vt:lpstr>DISEÑO DEL SISTEMA INHIBIDOR DE DRONES QUE TRABAJAN EN BANDAS COMERCIALES WIFI.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ANÁLISIS DE VULNERABILIDAD Y ESTIMACIÓN DE COSTOS SOCIO-ECONÓMICOS POR DAÑOS EN EL SECTOR DE SAN RAFAEL Y PLAYA CHICA 1 ANTE UNA EVENTUAL ERUPCIÓN DEL VOLCÁN COTOPAXI</dc:title>
  <dc:creator>Usuario</dc:creator>
  <cp:lastModifiedBy>nataly</cp:lastModifiedBy>
  <cp:revision>390</cp:revision>
  <dcterms:created xsi:type="dcterms:W3CDTF">2016-12-07T14:22:52Z</dcterms:created>
  <dcterms:modified xsi:type="dcterms:W3CDTF">2019-07-04T03:08:06Z</dcterms:modified>
</cp:coreProperties>
</file>